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8" r:id="rId3"/>
    <p:sldId id="271" r:id="rId4"/>
    <p:sldId id="274" r:id="rId5"/>
    <p:sldId id="305" r:id="rId6"/>
    <p:sldId id="308" r:id="rId7"/>
    <p:sldId id="279" r:id="rId8"/>
    <p:sldId id="257" r:id="rId9"/>
    <p:sldId id="258" r:id="rId10"/>
    <p:sldId id="30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0"/>
    <a:srgbClr val="3FC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33" d="100"/>
          <a:sy n="33" d="100"/>
        </p:scale>
        <p:origin x="2070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C8CD7-CC21-49B6-B737-4C61F59D1FA2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DD6FA-1C2D-4880-BFB2-F1C5D85E5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0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14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77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55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5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3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47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7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93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0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0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C6BAE-F2C9-4CEB-8856-6887EBA62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8576-3682-4218-8146-87A4D018022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8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4750217" y="2133960"/>
            <a:ext cx="2760600" cy="2760600"/>
            <a:chOff x="4535551" y="2110914"/>
            <a:chExt cx="2760600" cy="2760600"/>
          </a:xfrm>
        </p:grpSpPr>
        <p:sp>
          <p:nvSpPr>
            <p:cNvPr id="9" name="타원 8"/>
            <p:cNvSpPr/>
            <p:nvPr/>
          </p:nvSpPr>
          <p:spPr>
            <a:xfrm>
              <a:off x="4860462" y="2435825"/>
              <a:ext cx="2110778" cy="21107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DESIGN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0" name="원호 9"/>
            <p:cNvSpPr/>
            <p:nvPr/>
          </p:nvSpPr>
          <p:spPr>
            <a:xfrm>
              <a:off x="4535551" y="2110914"/>
              <a:ext cx="2760600" cy="2760600"/>
            </a:xfrm>
            <a:prstGeom prst="arc">
              <a:avLst>
                <a:gd name="adj1" fmla="val 13170955"/>
                <a:gd name="adj2" fmla="val 10202448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4989403" y="4313879"/>
            <a:ext cx="112822" cy="11282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sx="125000" sy="125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89403" y="2591759"/>
            <a:ext cx="112822" cy="11282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sx="125000" sy="125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688130" y="3502779"/>
            <a:ext cx="112822" cy="11282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sx="125000" sy="125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/>
          <p:cNvSpPr/>
          <p:nvPr/>
        </p:nvSpPr>
        <p:spPr>
          <a:xfrm flipH="1">
            <a:off x="7148507" y="4313879"/>
            <a:ext cx="112822" cy="11282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sx="125000" sy="125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 flipH="1">
            <a:off x="7148507" y="2591759"/>
            <a:ext cx="112822" cy="11282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sx="125000" sy="125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 flipH="1">
            <a:off x="7449780" y="3502779"/>
            <a:ext cx="112822" cy="11282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bg1"/>
            </a:solidFill>
          </a:ln>
          <a:effectLst>
            <a:outerShdw sx="125000" sy="125000" algn="ctr" rotWithShape="0">
              <a:schemeClr val="accent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097" name="그룹 4096">
            <a:extLst>
              <a:ext uri="{FF2B5EF4-FFF2-40B4-BE49-F238E27FC236}">
                <a16:creationId xmlns:a16="http://schemas.microsoft.com/office/drawing/2014/main" id="{C2972E4E-5B26-4654-099A-C2F9A752C419}"/>
              </a:ext>
            </a:extLst>
          </p:cNvPr>
          <p:cNvGrpSpPr/>
          <p:nvPr/>
        </p:nvGrpSpPr>
        <p:grpSpPr>
          <a:xfrm>
            <a:off x="2867014" y="1724706"/>
            <a:ext cx="2042069" cy="901423"/>
            <a:chOff x="2867014" y="1724706"/>
            <a:chExt cx="2042069" cy="901423"/>
          </a:xfrm>
        </p:grpSpPr>
        <p:grpSp>
          <p:nvGrpSpPr>
            <p:cNvPr id="27" name="그룹 26"/>
            <p:cNvGrpSpPr/>
            <p:nvPr/>
          </p:nvGrpSpPr>
          <p:grpSpPr>
            <a:xfrm>
              <a:off x="2867014" y="1724706"/>
              <a:ext cx="2042069" cy="901423"/>
              <a:chOff x="2802204" y="1944773"/>
              <a:chExt cx="2042069" cy="901423"/>
            </a:xfrm>
            <a:solidFill>
              <a:srgbClr val="00B0F0"/>
            </a:solidFill>
          </p:grpSpPr>
          <p:grpSp>
            <p:nvGrpSpPr>
              <p:cNvPr id="12" name="그룹 11"/>
              <p:cNvGrpSpPr/>
              <p:nvPr/>
            </p:nvGrpSpPr>
            <p:grpSpPr>
              <a:xfrm>
                <a:off x="2802204" y="1944773"/>
                <a:ext cx="2042069" cy="901423"/>
                <a:chOff x="2802204" y="1944773"/>
                <a:chExt cx="2042069" cy="901423"/>
              </a:xfrm>
              <a:grpFill/>
            </p:grpSpPr>
            <p:sp>
              <p:nvSpPr>
                <p:cNvPr id="16" name="이등변 삼각형 15"/>
                <p:cNvSpPr/>
                <p:nvPr/>
              </p:nvSpPr>
              <p:spPr>
                <a:xfrm rot="8100000">
                  <a:off x="4569953" y="2352654"/>
                  <a:ext cx="274320" cy="49354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2802204" y="1944773"/>
                  <a:ext cx="2026585" cy="823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R="0" lvl="0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CONTENTS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18" name="타원 17"/>
              <p:cNvSpPr/>
              <p:nvPr/>
            </p:nvSpPr>
            <p:spPr>
              <a:xfrm>
                <a:off x="4112444" y="2049695"/>
                <a:ext cx="613720" cy="613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3" name="Group 16">
              <a:extLst>
                <a:ext uri="{FF2B5EF4-FFF2-40B4-BE49-F238E27FC236}">
                  <a16:creationId xmlns:a16="http://schemas.microsoft.com/office/drawing/2014/main" id="{27F901DD-0B24-26E4-6E71-18D7417C9AC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2618" y="1986124"/>
              <a:ext cx="292311" cy="335982"/>
              <a:chOff x="1039" y="1681"/>
              <a:chExt cx="1071" cy="1231"/>
            </a:xfrm>
            <a:solidFill>
              <a:schemeClr val="accent1"/>
            </a:solidFill>
          </p:grpSpPr>
          <p:sp>
            <p:nvSpPr>
              <p:cNvPr id="4" name="Freeform 17">
                <a:extLst>
                  <a:ext uri="{FF2B5EF4-FFF2-40B4-BE49-F238E27FC236}">
                    <a16:creationId xmlns:a16="http://schemas.microsoft.com/office/drawing/2014/main" id="{B7D9DCD2-9B7F-C9E6-7062-F798117923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Freeform 18">
                <a:extLst>
                  <a:ext uri="{FF2B5EF4-FFF2-40B4-BE49-F238E27FC236}">
                    <a16:creationId xmlns:a16="http://schemas.microsoft.com/office/drawing/2014/main" id="{B284A3B2-F7BE-25B8-7536-8B104BD41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19">
                <a:extLst>
                  <a:ext uri="{FF2B5EF4-FFF2-40B4-BE49-F238E27FC236}">
                    <a16:creationId xmlns:a16="http://schemas.microsoft.com/office/drawing/2014/main" id="{A1EACD36-73A9-BEA2-8B57-420517953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 20">
                <a:extLst>
                  <a:ext uri="{FF2B5EF4-FFF2-40B4-BE49-F238E27FC236}">
                    <a16:creationId xmlns:a16="http://schemas.microsoft.com/office/drawing/2014/main" id="{0B3F1C12-BAA6-EE7E-7C47-B1825E3CC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099" name="그룹 4098">
            <a:extLst>
              <a:ext uri="{FF2B5EF4-FFF2-40B4-BE49-F238E27FC236}">
                <a16:creationId xmlns:a16="http://schemas.microsoft.com/office/drawing/2014/main" id="{308309CE-F24C-F6A7-93BE-357C49D92FF7}"/>
              </a:ext>
            </a:extLst>
          </p:cNvPr>
          <p:cNvGrpSpPr/>
          <p:nvPr/>
        </p:nvGrpSpPr>
        <p:grpSpPr>
          <a:xfrm>
            <a:off x="2293923" y="3147408"/>
            <a:ext cx="2245719" cy="823965"/>
            <a:chOff x="2293923" y="3147408"/>
            <a:chExt cx="2245719" cy="823965"/>
          </a:xfrm>
        </p:grpSpPr>
        <p:grpSp>
          <p:nvGrpSpPr>
            <p:cNvPr id="24" name="그룹 23"/>
            <p:cNvGrpSpPr/>
            <p:nvPr/>
          </p:nvGrpSpPr>
          <p:grpSpPr>
            <a:xfrm>
              <a:off x="2293923" y="3147408"/>
              <a:ext cx="2245719" cy="823965"/>
              <a:chOff x="2293923" y="3324387"/>
              <a:chExt cx="2245719" cy="823965"/>
            </a:xfrm>
            <a:solidFill>
              <a:srgbClr val="8BE1FF"/>
            </a:solidFill>
          </p:grpSpPr>
          <p:grpSp>
            <p:nvGrpSpPr>
              <p:cNvPr id="23" name="그룹 22"/>
              <p:cNvGrpSpPr/>
              <p:nvPr/>
            </p:nvGrpSpPr>
            <p:grpSpPr>
              <a:xfrm>
                <a:off x="2293923" y="3324387"/>
                <a:ext cx="2245719" cy="823965"/>
                <a:chOff x="2293923" y="3324387"/>
                <a:chExt cx="2245719" cy="823965"/>
              </a:xfrm>
              <a:grpFill/>
            </p:grpSpPr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2293923" y="3324387"/>
                  <a:ext cx="2026585" cy="823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CONTENTS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이등변 삼각형 20"/>
                <p:cNvSpPr/>
                <p:nvPr/>
              </p:nvSpPr>
              <p:spPr>
                <a:xfrm rot="5400000">
                  <a:off x="4155711" y="3489398"/>
                  <a:ext cx="274320" cy="49354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20" name="타원 19"/>
              <p:cNvSpPr/>
              <p:nvPr/>
            </p:nvSpPr>
            <p:spPr>
              <a:xfrm>
                <a:off x="3604163" y="3429309"/>
                <a:ext cx="613720" cy="613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7" name="Group 23">
              <a:extLst>
                <a:ext uri="{FF2B5EF4-FFF2-40B4-BE49-F238E27FC236}">
                  <a16:creationId xmlns:a16="http://schemas.microsoft.com/office/drawing/2014/main" id="{375E8708-0BE8-0A8E-D9D9-00672DF0D7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69910" y="3428962"/>
              <a:ext cx="306784" cy="281580"/>
              <a:chOff x="2577" y="1104"/>
              <a:chExt cx="414" cy="380"/>
            </a:xfrm>
            <a:solidFill>
              <a:schemeClr val="accent1"/>
            </a:solidFill>
          </p:grpSpPr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6B32B624-C9A1-441E-61B3-1B9F0211F8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8457153F-8F7A-375F-589A-88A87F7ADE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045B39FB-E58F-A283-549A-D9FDCEC8DA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927ADB6-04A4-8999-8DF0-5E5735F4D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4F7E75EE-A4CA-6C97-7FAF-209DEDDC5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00" name="그룹 4099">
            <a:extLst>
              <a:ext uri="{FF2B5EF4-FFF2-40B4-BE49-F238E27FC236}">
                <a16:creationId xmlns:a16="http://schemas.microsoft.com/office/drawing/2014/main" id="{7E07E06E-2F8A-6AC4-AC14-C91576790A86}"/>
              </a:ext>
            </a:extLst>
          </p:cNvPr>
          <p:cNvGrpSpPr/>
          <p:nvPr/>
        </p:nvGrpSpPr>
        <p:grpSpPr>
          <a:xfrm>
            <a:off x="2850685" y="4488129"/>
            <a:ext cx="2170730" cy="823965"/>
            <a:chOff x="2850685" y="4488129"/>
            <a:chExt cx="2170730" cy="823965"/>
          </a:xfrm>
        </p:grpSpPr>
        <p:grpSp>
          <p:nvGrpSpPr>
            <p:cNvPr id="26" name="그룹 25"/>
            <p:cNvGrpSpPr/>
            <p:nvPr/>
          </p:nvGrpSpPr>
          <p:grpSpPr>
            <a:xfrm>
              <a:off x="2850685" y="4488129"/>
              <a:ext cx="2170730" cy="823965"/>
              <a:chOff x="2850685" y="4665108"/>
              <a:chExt cx="2170730" cy="823965"/>
            </a:xfrm>
            <a:solidFill>
              <a:srgbClr val="00B0F0"/>
            </a:solidFill>
          </p:grpSpPr>
          <p:grpSp>
            <p:nvGrpSpPr>
              <p:cNvPr id="25" name="그룹 24"/>
              <p:cNvGrpSpPr/>
              <p:nvPr/>
            </p:nvGrpSpPr>
            <p:grpSpPr>
              <a:xfrm>
                <a:off x="2850685" y="4665108"/>
                <a:ext cx="2170730" cy="823965"/>
                <a:chOff x="2850685" y="4665108"/>
                <a:chExt cx="2170730" cy="823965"/>
              </a:xfrm>
              <a:grpFill/>
            </p:grpSpPr>
            <p:sp>
              <p:nvSpPr>
                <p:cNvPr id="8" name="이등변 삼각형 7"/>
                <p:cNvSpPr/>
                <p:nvPr/>
              </p:nvSpPr>
              <p:spPr>
                <a:xfrm rot="2700000">
                  <a:off x="4637484" y="4558639"/>
                  <a:ext cx="274320" cy="493542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" name="모서리가 둥근 직사각형 4"/>
                <p:cNvSpPr/>
                <p:nvPr/>
              </p:nvSpPr>
              <p:spPr>
                <a:xfrm>
                  <a:off x="2850685" y="4665108"/>
                  <a:ext cx="2026585" cy="823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CONTENTS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" name="타원 6"/>
              <p:cNvSpPr/>
              <p:nvPr/>
            </p:nvSpPr>
            <p:spPr>
              <a:xfrm>
                <a:off x="4160925" y="4770030"/>
                <a:ext cx="613720" cy="613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53" name="Group 36">
              <a:extLst>
                <a:ext uri="{FF2B5EF4-FFF2-40B4-BE49-F238E27FC236}">
                  <a16:creationId xmlns:a16="http://schemas.microsoft.com/office/drawing/2014/main" id="{CD403F40-3905-D101-FC8B-7C31DD47C26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29509" y="4725936"/>
              <a:ext cx="130547" cy="337247"/>
              <a:chOff x="2375" y="2182"/>
              <a:chExt cx="144" cy="372"/>
            </a:xfrm>
            <a:solidFill>
              <a:schemeClr val="accent1"/>
            </a:solidFill>
          </p:grpSpPr>
          <p:sp>
            <p:nvSpPr>
              <p:cNvPr id="54" name="Freeform 37">
                <a:extLst>
                  <a:ext uri="{FF2B5EF4-FFF2-40B4-BE49-F238E27FC236}">
                    <a16:creationId xmlns:a16="http://schemas.microsoft.com/office/drawing/2014/main" id="{609D9340-7DFA-228F-64E2-A34AF0376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38">
                <a:extLst>
                  <a:ext uri="{FF2B5EF4-FFF2-40B4-BE49-F238E27FC236}">
                    <a16:creationId xmlns:a16="http://schemas.microsoft.com/office/drawing/2014/main" id="{55384812-B2A7-9A13-F7B5-D6B6CB6FB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90DE8E69-2398-1F1F-D2F9-880811983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DA50BB24-E91F-DA01-CDFF-A5C6465A1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1">
                <a:extLst>
                  <a:ext uri="{FF2B5EF4-FFF2-40B4-BE49-F238E27FC236}">
                    <a16:creationId xmlns:a16="http://schemas.microsoft.com/office/drawing/2014/main" id="{59AA8B95-4213-45F3-C827-4A664A55E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96" name="그룹 4095">
            <a:extLst>
              <a:ext uri="{FF2B5EF4-FFF2-40B4-BE49-F238E27FC236}">
                <a16:creationId xmlns:a16="http://schemas.microsoft.com/office/drawing/2014/main" id="{10A4001D-A792-CCA9-A3E4-EA06C039FDA4}"/>
              </a:ext>
            </a:extLst>
          </p:cNvPr>
          <p:cNvGrpSpPr/>
          <p:nvPr/>
        </p:nvGrpSpPr>
        <p:grpSpPr>
          <a:xfrm>
            <a:off x="7341649" y="1724706"/>
            <a:ext cx="2042069" cy="901423"/>
            <a:chOff x="7341649" y="1724706"/>
            <a:chExt cx="2042069" cy="901423"/>
          </a:xfrm>
        </p:grpSpPr>
        <p:grpSp>
          <p:nvGrpSpPr>
            <p:cNvPr id="37" name="그룹 36"/>
            <p:cNvGrpSpPr/>
            <p:nvPr/>
          </p:nvGrpSpPr>
          <p:grpSpPr>
            <a:xfrm flipH="1">
              <a:off x="7341649" y="1724706"/>
              <a:ext cx="2042069" cy="901423"/>
              <a:chOff x="2802204" y="1944773"/>
              <a:chExt cx="2042069" cy="901423"/>
            </a:xfrm>
            <a:solidFill>
              <a:srgbClr val="00B0F0"/>
            </a:solidFill>
          </p:grpSpPr>
          <p:grpSp>
            <p:nvGrpSpPr>
              <p:cNvPr id="38" name="그룹 37"/>
              <p:cNvGrpSpPr/>
              <p:nvPr/>
            </p:nvGrpSpPr>
            <p:grpSpPr>
              <a:xfrm>
                <a:off x="2802204" y="1944773"/>
                <a:ext cx="2042069" cy="901423"/>
                <a:chOff x="2802204" y="1944773"/>
                <a:chExt cx="2042069" cy="901423"/>
              </a:xfrm>
              <a:grpFill/>
            </p:grpSpPr>
            <p:sp>
              <p:nvSpPr>
                <p:cNvPr id="40" name="이등변 삼각형 39"/>
                <p:cNvSpPr/>
                <p:nvPr/>
              </p:nvSpPr>
              <p:spPr>
                <a:xfrm rot="8100000">
                  <a:off x="4569953" y="2352654"/>
                  <a:ext cx="274320" cy="49354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모서리가 둥근 직사각형 40"/>
                <p:cNvSpPr/>
                <p:nvPr/>
              </p:nvSpPr>
              <p:spPr>
                <a:xfrm>
                  <a:off x="2802204" y="1944773"/>
                  <a:ext cx="2026585" cy="823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1338" marR="0" lvl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CONTENTS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39" name="타원 38"/>
              <p:cNvSpPr/>
              <p:nvPr/>
            </p:nvSpPr>
            <p:spPr>
              <a:xfrm>
                <a:off x="4112444" y="2049695"/>
                <a:ext cx="613720" cy="613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9" name="자유형 32">
              <a:extLst>
                <a:ext uri="{FF2B5EF4-FFF2-40B4-BE49-F238E27FC236}">
                  <a16:creationId xmlns:a16="http://schemas.microsoft.com/office/drawing/2014/main" id="{6CB61BDB-96FB-FA4D-6B78-714CD2098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0688" y="1993660"/>
              <a:ext cx="244518" cy="244518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rgbClr val="3FC2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68EC6071-FA74-8C72-71CB-DA8F31C9145E}"/>
              </a:ext>
            </a:extLst>
          </p:cNvPr>
          <p:cNvGrpSpPr/>
          <p:nvPr/>
        </p:nvGrpSpPr>
        <p:grpSpPr>
          <a:xfrm>
            <a:off x="7711090" y="3147408"/>
            <a:ext cx="2245719" cy="823965"/>
            <a:chOff x="7711090" y="3147408"/>
            <a:chExt cx="2245719" cy="823965"/>
          </a:xfrm>
        </p:grpSpPr>
        <p:grpSp>
          <p:nvGrpSpPr>
            <p:cNvPr id="42" name="그룹 41"/>
            <p:cNvGrpSpPr/>
            <p:nvPr/>
          </p:nvGrpSpPr>
          <p:grpSpPr>
            <a:xfrm flipH="1">
              <a:off x="7711090" y="3147408"/>
              <a:ext cx="2245719" cy="823965"/>
              <a:chOff x="2293923" y="3324387"/>
              <a:chExt cx="2245719" cy="823965"/>
            </a:xfrm>
            <a:solidFill>
              <a:srgbClr val="00B0F0"/>
            </a:solidFill>
            <a:effectLst>
              <a:outerShdw blurRad="165100" dist="38100" dir="2700000" algn="tl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43" name="그룹 42"/>
              <p:cNvGrpSpPr/>
              <p:nvPr/>
            </p:nvGrpSpPr>
            <p:grpSpPr>
              <a:xfrm>
                <a:off x="2293923" y="3324387"/>
                <a:ext cx="2245719" cy="823965"/>
                <a:chOff x="2293923" y="3324387"/>
                <a:chExt cx="2245719" cy="823965"/>
              </a:xfrm>
              <a:grpFill/>
            </p:grpSpPr>
            <p:sp>
              <p:nvSpPr>
                <p:cNvPr id="45" name="모서리가 둥근 직사각형 44"/>
                <p:cNvSpPr/>
                <p:nvPr/>
              </p:nvSpPr>
              <p:spPr>
                <a:xfrm>
                  <a:off x="2293923" y="3324387"/>
                  <a:ext cx="2026585" cy="823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1338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CONTENTS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이등변 삼각형 45"/>
                <p:cNvSpPr/>
                <p:nvPr/>
              </p:nvSpPr>
              <p:spPr>
                <a:xfrm rot="5400000">
                  <a:off x="4155711" y="3489398"/>
                  <a:ext cx="274320" cy="49354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타원 43"/>
              <p:cNvSpPr/>
              <p:nvPr/>
            </p:nvSpPr>
            <p:spPr>
              <a:xfrm>
                <a:off x="3604163" y="3429309"/>
                <a:ext cx="613720" cy="613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2AE79C1-7C38-2D91-B960-63A7FC94F52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8199486" y="3392444"/>
              <a:ext cx="275431" cy="338152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3FC2C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C102E43-CD1D-0AE8-30E5-882E461F74D5}"/>
              </a:ext>
            </a:extLst>
          </p:cNvPr>
          <p:cNvGrpSpPr/>
          <p:nvPr/>
        </p:nvGrpSpPr>
        <p:grpSpPr>
          <a:xfrm>
            <a:off x="7229317" y="4488129"/>
            <a:ext cx="2170730" cy="823965"/>
            <a:chOff x="7229317" y="4488129"/>
            <a:chExt cx="2170730" cy="823965"/>
          </a:xfrm>
        </p:grpSpPr>
        <p:grpSp>
          <p:nvGrpSpPr>
            <p:cNvPr id="29" name="그룹 28"/>
            <p:cNvGrpSpPr/>
            <p:nvPr/>
          </p:nvGrpSpPr>
          <p:grpSpPr>
            <a:xfrm flipH="1">
              <a:off x="7229317" y="4488129"/>
              <a:ext cx="2170730" cy="823965"/>
              <a:chOff x="2850685" y="4665108"/>
              <a:chExt cx="2170730" cy="823965"/>
            </a:xfrm>
            <a:solidFill>
              <a:srgbClr val="00B0F0"/>
            </a:solidFill>
          </p:grpSpPr>
          <p:grpSp>
            <p:nvGrpSpPr>
              <p:cNvPr id="30" name="그룹 29"/>
              <p:cNvGrpSpPr/>
              <p:nvPr/>
            </p:nvGrpSpPr>
            <p:grpSpPr>
              <a:xfrm>
                <a:off x="2850685" y="4665108"/>
                <a:ext cx="2170730" cy="823965"/>
                <a:chOff x="2850685" y="4665108"/>
                <a:chExt cx="2170730" cy="823965"/>
              </a:xfrm>
              <a:grpFill/>
            </p:grpSpPr>
            <p:sp>
              <p:nvSpPr>
                <p:cNvPr id="32" name="이등변 삼각형 31"/>
                <p:cNvSpPr/>
                <p:nvPr/>
              </p:nvSpPr>
              <p:spPr>
                <a:xfrm rot="2700000">
                  <a:off x="4637484" y="4558639"/>
                  <a:ext cx="274320" cy="493542"/>
                </a:xfrm>
                <a:prstGeom prst="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모서리가 둥근 직사각형 32"/>
                <p:cNvSpPr/>
                <p:nvPr/>
              </p:nvSpPr>
              <p:spPr>
                <a:xfrm>
                  <a:off x="2850685" y="4665108"/>
                  <a:ext cx="2026585" cy="82396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1338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CONTENTS</a:t>
                  </a: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31" name="타원 30"/>
              <p:cNvSpPr/>
              <p:nvPr/>
            </p:nvSpPr>
            <p:spPr>
              <a:xfrm>
                <a:off x="4160925" y="4770030"/>
                <a:ext cx="613720" cy="61372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635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61" name="Freeform 9">
              <a:extLst>
                <a:ext uri="{FF2B5EF4-FFF2-40B4-BE49-F238E27FC236}">
                  <a16:creationId xmlns:a16="http://schemas.microsoft.com/office/drawing/2014/main" id="{DCABB893-B5EC-1D83-0D9E-AEF525B73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802" y="4737899"/>
              <a:ext cx="227825" cy="30065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rgbClr val="3FC2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7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3376394" y="1944136"/>
            <a:ext cx="2505511" cy="2505509"/>
          </a:xfrm>
          <a:prstGeom prst="ellipse">
            <a:avLst/>
          </a:prstGeom>
          <a:solidFill>
            <a:srgbClr val="3FC2C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63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194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204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752D47-1ED4-7AA8-A213-43D488F642A1}"/>
              </a:ext>
            </a:extLst>
          </p:cNvPr>
          <p:cNvSpPr/>
          <p:nvPr/>
        </p:nvSpPr>
        <p:spPr>
          <a:xfrm>
            <a:off x="6443444" y="1944136"/>
            <a:ext cx="2505511" cy="2505509"/>
          </a:xfrm>
          <a:prstGeom prst="ellipse">
            <a:avLst/>
          </a:prstGeom>
          <a:solidFill>
            <a:srgbClr val="009AD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154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208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 9"/>
          <p:cNvSpPr/>
          <p:nvPr/>
        </p:nvSpPr>
        <p:spPr>
          <a:xfrm>
            <a:off x="648427" y="2549887"/>
            <a:ext cx="2411145" cy="2419350"/>
          </a:xfrm>
          <a:custGeom>
            <a:avLst/>
            <a:gdLst>
              <a:gd name="connsiteX0" fmla="*/ 1209675 w 2411145"/>
              <a:gd name="connsiteY0" fmla="*/ 0 h 2419350"/>
              <a:gd name="connsiteX1" fmla="*/ 2394774 w 2411145"/>
              <a:gd name="connsiteY1" fmla="*/ 965883 h 2419350"/>
              <a:gd name="connsiteX2" fmla="*/ 2411145 w 2411145"/>
              <a:gd name="connsiteY2" fmla="*/ 1073150 h 2419350"/>
              <a:gd name="connsiteX3" fmla="*/ 2325828 w 2411145"/>
              <a:gd name="connsiteY3" fmla="*/ 1073150 h 2419350"/>
              <a:gd name="connsiteX4" fmla="*/ 2189303 w 2411145"/>
              <a:gd name="connsiteY4" fmla="*/ 1209675 h 2419350"/>
              <a:gd name="connsiteX5" fmla="*/ 2325828 w 2411145"/>
              <a:gd name="connsiteY5" fmla="*/ 1346200 h 2419350"/>
              <a:gd name="connsiteX6" fmla="*/ 2411145 w 2411145"/>
              <a:gd name="connsiteY6" fmla="*/ 1346200 h 2419350"/>
              <a:gd name="connsiteX7" fmla="*/ 2394774 w 2411145"/>
              <a:gd name="connsiteY7" fmla="*/ 1453467 h 2419350"/>
              <a:gd name="connsiteX8" fmla="*/ 1209675 w 2411145"/>
              <a:gd name="connsiteY8" fmla="*/ 2419350 h 2419350"/>
              <a:gd name="connsiteX9" fmla="*/ 0 w 2411145"/>
              <a:gd name="connsiteY9" fmla="*/ 1209675 h 2419350"/>
              <a:gd name="connsiteX10" fmla="*/ 1209675 w 2411145"/>
              <a:gd name="connsiteY10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1145" h="2419350">
                <a:moveTo>
                  <a:pt x="1209675" y="0"/>
                </a:moveTo>
                <a:cubicBezTo>
                  <a:pt x="1794250" y="0"/>
                  <a:pt x="2281976" y="414655"/>
                  <a:pt x="2394774" y="965883"/>
                </a:cubicBezTo>
                <a:lnTo>
                  <a:pt x="2411145" y="1073150"/>
                </a:lnTo>
                <a:lnTo>
                  <a:pt x="2325828" y="1073150"/>
                </a:lnTo>
                <a:cubicBezTo>
                  <a:pt x="2250427" y="1073150"/>
                  <a:pt x="2189303" y="1134274"/>
                  <a:pt x="2189303" y="1209675"/>
                </a:cubicBezTo>
                <a:cubicBezTo>
                  <a:pt x="2189303" y="1285076"/>
                  <a:pt x="2250427" y="1346200"/>
                  <a:pt x="2325828" y="1346200"/>
                </a:cubicBezTo>
                <a:lnTo>
                  <a:pt x="2411145" y="1346200"/>
                </a:lnTo>
                <a:lnTo>
                  <a:pt x="2394774" y="1453467"/>
                </a:lnTo>
                <a:cubicBezTo>
                  <a:pt x="2281976" y="2004695"/>
                  <a:pt x="1794250" y="2419350"/>
                  <a:pt x="1209675" y="2419350"/>
                </a:cubicBezTo>
                <a:cubicBezTo>
                  <a:pt x="541590" y="2419350"/>
                  <a:pt x="0" y="1877760"/>
                  <a:pt x="0" y="1209675"/>
                </a:cubicBezTo>
                <a:cubicBezTo>
                  <a:pt x="0" y="541590"/>
                  <a:pt x="541590" y="0"/>
                  <a:pt x="1209675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2906309" y="3759562"/>
            <a:ext cx="684000" cy="0"/>
          </a:xfrm>
          <a:prstGeom prst="straightConnector1">
            <a:avLst/>
          </a:prstGeom>
          <a:ln w="66675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 24"/>
          <p:cNvSpPr/>
          <p:nvPr/>
        </p:nvSpPr>
        <p:spPr>
          <a:xfrm>
            <a:off x="3437933" y="2549887"/>
            <a:ext cx="2402939" cy="2419350"/>
          </a:xfrm>
          <a:custGeom>
            <a:avLst/>
            <a:gdLst>
              <a:gd name="connsiteX0" fmla="*/ 1201469 w 2402939"/>
              <a:gd name="connsiteY0" fmla="*/ 0 h 2419350"/>
              <a:gd name="connsiteX1" fmla="*/ 2386568 w 2402939"/>
              <a:gd name="connsiteY1" fmla="*/ 965883 h 2419350"/>
              <a:gd name="connsiteX2" fmla="*/ 2402939 w 2402939"/>
              <a:gd name="connsiteY2" fmla="*/ 1073150 h 2419350"/>
              <a:gd name="connsiteX3" fmla="*/ 2317622 w 2402939"/>
              <a:gd name="connsiteY3" fmla="*/ 1073150 h 2419350"/>
              <a:gd name="connsiteX4" fmla="*/ 2181097 w 2402939"/>
              <a:gd name="connsiteY4" fmla="*/ 1209675 h 2419350"/>
              <a:gd name="connsiteX5" fmla="*/ 2317622 w 2402939"/>
              <a:gd name="connsiteY5" fmla="*/ 1346200 h 2419350"/>
              <a:gd name="connsiteX6" fmla="*/ 2402939 w 2402939"/>
              <a:gd name="connsiteY6" fmla="*/ 1346200 h 2419350"/>
              <a:gd name="connsiteX7" fmla="*/ 2386568 w 2402939"/>
              <a:gd name="connsiteY7" fmla="*/ 1453467 h 2419350"/>
              <a:gd name="connsiteX8" fmla="*/ 1201469 w 2402939"/>
              <a:gd name="connsiteY8" fmla="*/ 2419350 h 2419350"/>
              <a:gd name="connsiteX9" fmla="*/ 16370 w 2402939"/>
              <a:gd name="connsiteY9" fmla="*/ 1453467 h 2419350"/>
              <a:gd name="connsiteX10" fmla="*/ 0 w 2402939"/>
              <a:gd name="connsiteY10" fmla="*/ 1346200 h 2419350"/>
              <a:gd name="connsiteX11" fmla="*/ 77110 w 2402939"/>
              <a:gd name="connsiteY11" fmla="*/ 1346200 h 2419350"/>
              <a:gd name="connsiteX12" fmla="*/ 213635 w 2402939"/>
              <a:gd name="connsiteY12" fmla="*/ 1209675 h 2419350"/>
              <a:gd name="connsiteX13" fmla="*/ 77110 w 2402939"/>
              <a:gd name="connsiteY13" fmla="*/ 1073150 h 2419350"/>
              <a:gd name="connsiteX14" fmla="*/ 0 w 2402939"/>
              <a:gd name="connsiteY14" fmla="*/ 1073150 h 2419350"/>
              <a:gd name="connsiteX15" fmla="*/ 16370 w 2402939"/>
              <a:gd name="connsiteY15" fmla="*/ 965883 h 2419350"/>
              <a:gd name="connsiteX16" fmla="*/ 1201469 w 2402939"/>
              <a:gd name="connsiteY16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02939" h="2419350">
                <a:moveTo>
                  <a:pt x="1201469" y="0"/>
                </a:moveTo>
                <a:cubicBezTo>
                  <a:pt x="1786044" y="0"/>
                  <a:pt x="2273770" y="414655"/>
                  <a:pt x="2386568" y="965883"/>
                </a:cubicBezTo>
                <a:lnTo>
                  <a:pt x="2402939" y="1073150"/>
                </a:lnTo>
                <a:lnTo>
                  <a:pt x="2317622" y="1073150"/>
                </a:lnTo>
                <a:cubicBezTo>
                  <a:pt x="2242221" y="1073150"/>
                  <a:pt x="2181097" y="1134274"/>
                  <a:pt x="2181097" y="1209675"/>
                </a:cubicBezTo>
                <a:cubicBezTo>
                  <a:pt x="2181097" y="1285076"/>
                  <a:pt x="2242221" y="1346200"/>
                  <a:pt x="2317622" y="1346200"/>
                </a:cubicBezTo>
                <a:lnTo>
                  <a:pt x="2402939" y="1346200"/>
                </a:lnTo>
                <a:lnTo>
                  <a:pt x="2386568" y="1453467"/>
                </a:lnTo>
                <a:cubicBezTo>
                  <a:pt x="2273770" y="2004695"/>
                  <a:pt x="1786044" y="2419350"/>
                  <a:pt x="1201469" y="2419350"/>
                </a:cubicBezTo>
                <a:cubicBezTo>
                  <a:pt x="616895" y="2419350"/>
                  <a:pt x="129168" y="2004695"/>
                  <a:pt x="16370" y="1453467"/>
                </a:cubicBezTo>
                <a:lnTo>
                  <a:pt x="0" y="1346200"/>
                </a:lnTo>
                <a:lnTo>
                  <a:pt x="77110" y="1346200"/>
                </a:lnTo>
                <a:cubicBezTo>
                  <a:pt x="152511" y="1346200"/>
                  <a:pt x="213635" y="1285076"/>
                  <a:pt x="213635" y="1209675"/>
                </a:cubicBezTo>
                <a:cubicBezTo>
                  <a:pt x="213635" y="1134274"/>
                  <a:pt x="152511" y="1073150"/>
                  <a:pt x="77110" y="1073150"/>
                </a:cubicBezTo>
                <a:lnTo>
                  <a:pt x="0" y="1073150"/>
                </a:lnTo>
                <a:lnTo>
                  <a:pt x="16370" y="965883"/>
                </a:lnTo>
                <a:cubicBezTo>
                  <a:pt x="129168" y="414655"/>
                  <a:pt x="616895" y="0"/>
                  <a:pt x="1201469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687609" y="3759562"/>
            <a:ext cx="396000" cy="0"/>
          </a:xfrm>
          <a:prstGeom prst="straightConnector1">
            <a:avLst/>
          </a:prstGeom>
          <a:ln w="66675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 16"/>
          <p:cNvSpPr/>
          <p:nvPr/>
        </p:nvSpPr>
        <p:spPr>
          <a:xfrm>
            <a:off x="6211027" y="2549887"/>
            <a:ext cx="2411145" cy="2419350"/>
          </a:xfrm>
          <a:custGeom>
            <a:avLst/>
            <a:gdLst>
              <a:gd name="connsiteX0" fmla="*/ 1209675 w 2411145"/>
              <a:gd name="connsiteY0" fmla="*/ 0 h 2419350"/>
              <a:gd name="connsiteX1" fmla="*/ 2394774 w 2411145"/>
              <a:gd name="connsiteY1" fmla="*/ 965883 h 2419350"/>
              <a:gd name="connsiteX2" fmla="*/ 2411145 w 2411145"/>
              <a:gd name="connsiteY2" fmla="*/ 1073150 h 2419350"/>
              <a:gd name="connsiteX3" fmla="*/ 2325828 w 2411145"/>
              <a:gd name="connsiteY3" fmla="*/ 1073150 h 2419350"/>
              <a:gd name="connsiteX4" fmla="*/ 2189303 w 2411145"/>
              <a:gd name="connsiteY4" fmla="*/ 1209675 h 2419350"/>
              <a:gd name="connsiteX5" fmla="*/ 2325828 w 2411145"/>
              <a:gd name="connsiteY5" fmla="*/ 1346200 h 2419350"/>
              <a:gd name="connsiteX6" fmla="*/ 2411145 w 2411145"/>
              <a:gd name="connsiteY6" fmla="*/ 1346200 h 2419350"/>
              <a:gd name="connsiteX7" fmla="*/ 2394774 w 2411145"/>
              <a:gd name="connsiteY7" fmla="*/ 1453467 h 2419350"/>
              <a:gd name="connsiteX8" fmla="*/ 1209675 w 2411145"/>
              <a:gd name="connsiteY8" fmla="*/ 2419350 h 2419350"/>
              <a:gd name="connsiteX9" fmla="*/ 0 w 2411145"/>
              <a:gd name="connsiteY9" fmla="*/ 1209675 h 2419350"/>
              <a:gd name="connsiteX10" fmla="*/ 1209675 w 2411145"/>
              <a:gd name="connsiteY10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1145" h="2419350">
                <a:moveTo>
                  <a:pt x="1209675" y="0"/>
                </a:moveTo>
                <a:cubicBezTo>
                  <a:pt x="1794250" y="0"/>
                  <a:pt x="2281976" y="414655"/>
                  <a:pt x="2394774" y="965883"/>
                </a:cubicBezTo>
                <a:lnTo>
                  <a:pt x="2411145" y="1073150"/>
                </a:lnTo>
                <a:lnTo>
                  <a:pt x="2325828" y="1073150"/>
                </a:lnTo>
                <a:cubicBezTo>
                  <a:pt x="2250427" y="1073150"/>
                  <a:pt x="2189303" y="1134274"/>
                  <a:pt x="2189303" y="1209675"/>
                </a:cubicBezTo>
                <a:cubicBezTo>
                  <a:pt x="2189303" y="1285076"/>
                  <a:pt x="2250427" y="1346200"/>
                  <a:pt x="2325828" y="1346200"/>
                </a:cubicBezTo>
                <a:lnTo>
                  <a:pt x="2411145" y="1346200"/>
                </a:lnTo>
                <a:lnTo>
                  <a:pt x="2394774" y="1453467"/>
                </a:lnTo>
                <a:cubicBezTo>
                  <a:pt x="2281976" y="2004695"/>
                  <a:pt x="1794250" y="2419350"/>
                  <a:pt x="1209675" y="2419350"/>
                </a:cubicBezTo>
                <a:cubicBezTo>
                  <a:pt x="541590" y="2419350"/>
                  <a:pt x="0" y="1877760"/>
                  <a:pt x="0" y="1209675"/>
                </a:cubicBezTo>
                <a:cubicBezTo>
                  <a:pt x="0" y="541590"/>
                  <a:pt x="541590" y="0"/>
                  <a:pt x="1209675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8468909" y="3759562"/>
            <a:ext cx="396000" cy="0"/>
          </a:xfrm>
          <a:prstGeom prst="straightConnector1">
            <a:avLst/>
          </a:prstGeom>
          <a:ln w="66675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 18"/>
          <p:cNvSpPr/>
          <p:nvPr/>
        </p:nvSpPr>
        <p:spPr>
          <a:xfrm>
            <a:off x="8992327" y="2549887"/>
            <a:ext cx="2411145" cy="2419350"/>
          </a:xfrm>
          <a:custGeom>
            <a:avLst/>
            <a:gdLst>
              <a:gd name="connsiteX0" fmla="*/ 1209675 w 2411145"/>
              <a:gd name="connsiteY0" fmla="*/ 0 h 2419350"/>
              <a:gd name="connsiteX1" fmla="*/ 2394774 w 2411145"/>
              <a:gd name="connsiteY1" fmla="*/ 965883 h 2419350"/>
              <a:gd name="connsiteX2" fmla="*/ 2411145 w 2411145"/>
              <a:gd name="connsiteY2" fmla="*/ 1073150 h 2419350"/>
              <a:gd name="connsiteX3" fmla="*/ 2325828 w 2411145"/>
              <a:gd name="connsiteY3" fmla="*/ 1073150 h 2419350"/>
              <a:gd name="connsiteX4" fmla="*/ 2189303 w 2411145"/>
              <a:gd name="connsiteY4" fmla="*/ 1209675 h 2419350"/>
              <a:gd name="connsiteX5" fmla="*/ 2325828 w 2411145"/>
              <a:gd name="connsiteY5" fmla="*/ 1346200 h 2419350"/>
              <a:gd name="connsiteX6" fmla="*/ 2411145 w 2411145"/>
              <a:gd name="connsiteY6" fmla="*/ 1346200 h 2419350"/>
              <a:gd name="connsiteX7" fmla="*/ 2394774 w 2411145"/>
              <a:gd name="connsiteY7" fmla="*/ 1453467 h 2419350"/>
              <a:gd name="connsiteX8" fmla="*/ 1209675 w 2411145"/>
              <a:gd name="connsiteY8" fmla="*/ 2419350 h 2419350"/>
              <a:gd name="connsiteX9" fmla="*/ 0 w 2411145"/>
              <a:gd name="connsiteY9" fmla="*/ 1209675 h 2419350"/>
              <a:gd name="connsiteX10" fmla="*/ 1209675 w 2411145"/>
              <a:gd name="connsiteY10" fmla="*/ 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1145" h="2419350">
                <a:moveTo>
                  <a:pt x="1209675" y="0"/>
                </a:moveTo>
                <a:cubicBezTo>
                  <a:pt x="1794250" y="0"/>
                  <a:pt x="2281976" y="414655"/>
                  <a:pt x="2394774" y="965883"/>
                </a:cubicBezTo>
                <a:lnTo>
                  <a:pt x="2411145" y="1073150"/>
                </a:lnTo>
                <a:lnTo>
                  <a:pt x="2325828" y="1073150"/>
                </a:lnTo>
                <a:cubicBezTo>
                  <a:pt x="2250427" y="1073150"/>
                  <a:pt x="2189303" y="1134274"/>
                  <a:pt x="2189303" y="1209675"/>
                </a:cubicBezTo>
                <a:cubicBezTo>
                  <a:pt x="2189303" y="1285076"/>
                  <a:pt x="2250427" y="1346200"/>
                  <a:pt x="2325828" y="1346200"/>
                </a:cubicBezTo>
                <a:lnTo>
                  <a:pt x="2411145" y="1346200"/>
                </a:lnTo>
                <a:lnTo>
                  <a:pt x="2394774" y="1453467"/>
                </a:lnTo>
                <a:cubicBezTo>
                  <a:pt x="2281976" y="2004695"/>
                  <a:pt x="1794250" y="2419350"/>
                  <a:pt x="1209675" y="2419350"/>
                </a:cubicBezTo>
                <a:cubicBezTo>
                  <a:pt x="541590" y="2419350"/>
                  <a:pt x="0" y="1877760"/>
                  <a:pt x="0" y="1209675"/>
                </a:cubicBezTo>
                <a:cubicBezTo>
                  <a:pt x="0" y="541590"/>
                  <a:pt x="541590" y="0"/>
                  <a:pt x="1209675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1250209" y="3759562"/>
            <a:ext cx="396000" cy="0"/>
          </a:xfrm>
          <a:prstGeom prst="straightConnector1">
            <a:avLst/>
          </a:prstGeom>
          <a:ln w="66675" cap="rnd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845696C-34F4-B566-AD51-D3D77AB68F6A}"/>
              </a:ext>
            </a:extLst>
          </p:cNvPr>
          <p:cNvSpPr/>
          <p:nvPr/>
        </p:nvSpPr>
        <p:spPr>
          <a:xfrm>
            <a:off x="1434224" y="2191747"/>
            <a:ext cx="838200" cy="838200"/>
          </a:xfrm>
          <a:prstGeom prst="ellipse">
            <a:avLst/>
          </a:prstGeom>
          <a:solidFill>
            <a:srgbClr val="3FC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5" name="Group 16">
            <a:extLst>
              <a:ext uri="{FF2B5EF4-FFF2-40B4-BE49-F238E27FC236}">
                <a16:creationId xmlns:a16="http://schemas.microsoft.com/office/drawing/2014/main" id="{FB04469E-19B4-F0D6-1941-8A2EF8E93B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3403" y="2438532"/>
            <a:ext cx="299839" cy="344634"/>
            <a:chOff x="1039" y="1681"/>
            <a:chExt cx="1071" cy="1231"/>
          </a:xfrm>
          <a:solidFill>
            <a:schemeClr val="bg1"/>
          </a:solidFill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2F6250F2-C2E5-243F-A194-5290099AEE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7" name="Freeform 18">
              <a:extLst>
                <a:ext uri="{FF2B5EF4-FFF2-40B4-BE49-F238E27FC236}">
                  <a16:creationId xmlns:a16="http://schemas.microsoft.com/office/drawing/2014/main" id="{C8CCDA1C-F4DF-A7F7-9190-9640174DB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E2336327-3570-8270-37EB-070E720E6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6078B118-2D77-BC2C-79E8-7C113A28E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8109462-CEDF-E6E7-8C11-63D4126943E5}"/>
              </a:ext>
            </a:extLst>
          </p:cNvPr>
          <p:cNvGrpSpPr/>
          <p:nvPr/>
        </p:nvGrpSpPr>
        <p:grpSpPr>
          <a:xfrm>
            <a:off x="9763205" y="2136319"/>
            <a:ext cx="838200" cy="838200"/>
            <a:chOff x="9763205" y="2136319"/>
            <a:chExt cx="838200" cy="838200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946D00B-C451-16EA-1053-53A14C01E1ED}"/>
                </a:ext>
              </a:extLst>
            </p:cNvPr>
            <p:cNvSpPr/>
            <p:nvPr/>
          </p:nvSpPr>
          <p:spPr>
            <a:xfrm>
              <a:off x="9763205" y="2136319"/>
              <a:ext cx="838200" cy="838200"/>
            </a:xfrm>
            <a:prstGeom prst="ellipse">
              <a:avLst/>
            </a:prstGeom>
            <a:solidFill>
              <a:srgbClr val="3F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32">
              <a:extLst>
                <a:ext uri="{FF2B5EF4-FFF2-40B4-BE49-F238E27FC236}">
                  <a16:creationId xmlns:a16="http://schemas.microsoft.com/office/drawing/2014/main" id="{F48852A1-BDFD-91BC-464B-09FBBA0DF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6466" y="2372793"/>
              <a:ext cx="324766" cy="324766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62502FB-AAFE-691E-DE30-3A85E693BB07}"/>
              </a:ext>
            </a:extLst>
          </p:cNvPr>
          <p:cNvGrpSpPr/>
          <p:nvPr/>
        </p:nvGrpSpPr>
        <p:grpSpPr>
          <a:xfrm>
            <a:off x="6996817" y="2154795"/>
            <a:ext cx="838200" cy="838200"/>
            <a:chOff x="6996817" y="2154795"/>
            <a:chExt cx="838200" cy="838200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74D59FD-AF40-3087-FCE2-541FA4AFDE88}"/>
                </a:ext>
              </a:extLst>
            </p:cNvPr>
            <p:cNvSpPr/>
            <p:nvPr/>
          </p:nvSpPr>
          <p:spPr>
            <a:xfrm>
              <a:off x="6996817" y="2154795"/>
              <a:ext cx="838200" cy="838200"/>
            </a:xfrm>
            <a:prstGeom prst="ellipse">
              <a:avLst/>
            </a:prstGeom>
            <a:solidFill>
              <a:srgbClr val="3F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4" name="Group 23">
              <a:extLst>
                <a:ext uri="{FF2B5EF4-FFF2-40B4-BE49-F238E27FC236}">
                  <a16:creationId xmlns:a16="http://schemas.microsoft.com/office/drawing/2014/main" id="{0B218793-C9EC-9D91-AE2D-6AAA17E892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248696" y="2389266"/>
              <a:ext cx="371304" cy="340811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2236D129-9CE9-573E-3433-08B4839A18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F2912464-31BF-C65D-E5BE-9D5A16300B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4B2DFC4A-71AD-09CD-0635-589C67278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3B6EA369-0B6F-2C7E-86FC-203878E1E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778D476-EE3C-F958-28AB-D468630CE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6DC2061-53BC-0C60-7947-4C792D7D4C98}"/>
              </a:ext>
            </a:extLst>
          </p:cNvPr>
          <p:cNvGrpSpPr/>
          <p:nvPr/>
        </p:nvGrpSpPr>
        <p:grpSpPr>
          <a:xfrm>
            <a:off x="4200612" y="2173271"/>
            <a:ext cx="838200" cy="838200"/>
            <a:chOff x="4200612" y="2173271"/>
            <a:chExt cx="838200" cy="8382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1B54942-FF31-79BA-4E49-72FF565AEC8C}"/>
                </a:ext>
              </a:extLst>
            </p:cNvPr>
            <p:cNvSpPr/>
            <p:nvPr/>
          </p:nvSpPr>
          <p:spPr>
            <a:xfrm>
              <a:off x="4200612" y="2173271"/>
              <a:ext cx="838200" cy="838200"/>
            </a:xfrm>
            <a:prstGeom prst="ellipse">
              <a:avLst/>
            </a:prstGeom>
            <a:solidFill>
              <a:srgbClr val="3FC2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36">
              <a:extLst>
                <a:ext uri="{FF2B5EF4-FFF2-40B4-BE49-F238E27FC236}">
                  <a16:creationId xmlns:a16="http://schemas.microsoft.com/office/drawing/2014/main" id="{3687B87F-6745-BD13-B158-6DA0CB30880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34522" y="2384148"/>
              <a:ext cx="133908" cy="345929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51" name="Freeform 37">
                <a:extLst>
                  <a:ext uri="{FF2B5EF4-FFF2-40B4-BE49-F238E27FC236}">
                    <a16:creationId xmlns:a16="http://schemas.microsoft.com/office/drawing/2014/main" id="{C4B14F01-8409-5B8C-4D95-51FDFE2C2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38">
                <a:extLst>
                  <a:ext uri="{FF2B5EF4-FFF2-40B4-BE49-F238E27FC236}">
                    <a16:creationId xmlns:a16="http://schemas.microsoft.com/office/drawing/2014/main" id="{EE94A63E-5286-0A20-9C3E-DCFCA663D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39">
                <a:extLst>
                  <a:ext uri="{FF2B5EF4-FFF2-40B4-BE49-F238E27FC236}">
                    <a16:creationId xmlns:a16="http://schemas.microsoft.com/office/drawing/2014/main" id="{A54CE448-51FB-202F-71A1-3873D6F55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40">
                <a:extLst>
                  <a:ext uri="{FF2B5EF4-FFF2-40B4-BE49-F238E27FC236}">
                    <a16:creationId xmlns:a16="http://schemas.microsoft.com/office/drawing/2014/main" id="{A886175D-3CB5-C5AC-A4F9-D1C45E2D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41">
                <a:extLst>
                  <a:ext uri="{FF2B5EF4-FFF2-40B4-BE49-F238E27FC236}">
                    <a16:creationId xmlns:a16="http://schemas.microsoft.com/office/drawing/2014/main" id="{45C486F2-F64E-599C-C3EC-4166AB55A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236239C-DC96-90BD-7AA9-DEA4AB741AEB}"/>
              </a:ext>
            </a:extLst>
          </p:cNvPr>
          <p:cNvSpPr/>
          <p:nvPr/>
        </p:nvSpPr>
        <p:spPr>
          <a:xfrm>
            <a:off x="655919" y="3152081"/>
            <a:ext cx="222095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38A5A2-D979-459A-EC5A-4B8051127EC9}"/>
              </a:ext>
            </a:extLst>
          </p:cNvPr>
          <p:cNvSpPr/>
          <p:nvPr/>
        </p:nvSpPr>
        <p:spPr>
          <a:xfrm>
            <a:off x="3518366" y="3152081"/>
            <a:ext cx="21966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38CF92-ACEB-E46B-297A-9705EDFA9AB7}"/>
              </a:ext>
            </a:extLst>
          </p:cNvPr>
          <p:cNvSpPr/>
          <p:nvPr/>
        </p:nvSpPr>
        <p:spPr>
          <a:xfrm>
            <a:off x="6256988" y="3152081"/>
            <a:ext cx="2211921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FEF093F-F279-33ED-078F-E609CA03C09D}"/>
              </a:ext>
            </a:extLst>
          </p:cNvPr>
          <p:cNvSpPr/>
          <p:nvPr/>
        </p:nvSpPr>
        <p:spPr>
          <a:xfrm>
            <a:off x="9071810" y="3152081"/>
            <a:ext cx="223554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601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자유형 82">
            <a:extLst>
              <a:ext uri="{FF2B5EF4-FFF2-40B4-BE49-F238E27FC236}">
                <a16:creationId xmlns:a16="http://schemas.microsoft.com/office/drawing/2014/main" id="{C22564CE-ACE4-40B7-A174-7FCC4A5BBA99}"/>
              </a:ext>
            </a:extLst>
          </p:cNvPr>
          <p:cNvSpPr/>
          <p:nvPr/>
        </p:nvSpPr>
        <p:spPr>
          <a:xfrm rot="2700000">
            <a:off x="4837241" y="2442301"/>
            <a:ext cx="2527025" cy="2287142"/>
          </a:xfrm>
          <a:custGeom>
            <a:avLst/>
            <a:gdLst>
              <a:gd name="connsiteX0" fmla="*/ 0 w 2527025"/>
              <a:gd name="connsiteY0" fmla="*/ 0 h 2287142"/>
              <a:gd name="connsiteX1" fmla="*/ 315447 w 2527025"/>
              <a:gd name="connsiteY1" fmla="*/ 0 h 2287142"/>
              <a:gd name="connsiteX2" fmla="*/ 317133 w 2527025"/>
              <a:gd name="connsiteY2" fmla="*/ 2064 h 2287142"/>
              <a:gd name="connsiteX3" fmla="*/ 374913 w 2527025"/>
              <a:gd name="connsiteY3" fmla="*/ 49262 h 2287142"/>
              <a:gd name="connsiteX4" fmla="*/ 838034 w 2527025"/>
              <a:gd name="connsiteY4" fmla="*/ 2063 h 2287142"/>
              <a:gd name="connsiteX5" fmla="*/ 840097 w 2527025"/>
              <a:gd name="connsiteY5" fmla="*/ 0 h 2287142"/>
              <a:gd name="connsiteX6" fmla="*/ 1297635 w 2527025"/>
              <a:gd name="connsiteY6" fmla="*/ 0 h 2287142"/>
              <a:gd name="connsiteX7" fmla="*/ 1297635 w 2527025"/>
              <a:gd name="connsiteY7" fmla="*/ 6926 h 2287142"/>
              <a:gd name="connsiteX8" fmla="*/ 1441129 w 2527025"/>
              <a:gd name="connsiteY8" fmla="*/ 6926 h 2287142"/>
              <a:gd name="connsiteX9" fmla="*/ 1441129 w 2527025"/>
              <a:gd name="connsiteY9" fmla="*/ 545728 h 2287142"/>
              <a:gd name="connsiteX10" fmla="*/ 1403434 w 2527025"/>
              <a:gd name="connsiteY10" fmla="*/ 583423 h 2287142"/>
              <a:gd name="connsiteX11" fmla="*/ 1356235 w 2527025"/>
              <a:gd name="connsiteY11" fmla="*/ 1046543 h 2287142"/>
              <a:gd name="connsiteX12" fmla="*/ 1399361 w 2527025"/>
              <a:gd name="connsiteY12" fmla="*/ 1099337 h 2287142"/>
              <a:gd name="connsiteX13" fmla="*/ 1401343 w 2527025"/>
              <a:gd name="connsiteY13" fmla="*/ 1099337 h 2287142"/>
              <a:gd name="connsiteX14" fmla="*/ 1403028 w 2527025"/>
              <a:gd name="connsiteY14" fmla="*/ 1101402 h 2287142"/>
              <a:gd name="connsiteX15" fmla="*/ 1460808 w 2527025"/>
              <a:gd name="connsiteY15" fmla="*/ 1148600 h 2287142"/>
              <a:gd name="connsiteX16" fmla="*/ 1923929 w 2527025"/>
              <a:gd name="connsiteY16" fmla="*/ 1101400 h 2287142"/>
              <a:gd name="connsiteX17" fmla="*/ 1925992 w 2527025"/>
              <a:gd name="connsiteY17" fmla="*/ 1099337 h 2287142"/>
              <a:gd name="connsiteX18" fmla="*/ 2383531 w 2527025"/>
              <a:gd name="connsiteY18" fmla="*/ 1099338 h 2287142"/>
              <a:gd name="connsiteX19" fmla="*/ 2383531 w 2527025"/>
              <a:gd name="connsiteY19" fmla="*/ 1106264 h 2287142"/>
              <a:gd name="connsiteX20" fmla="*/ 2527025 w 2527025"/>
              <a:gd name="connsiteY20" fmla="*/ 1106264 h 2287142"/>
              <a:gd name="connsiteX21" fmla="*/ 2527024 w 2527025"/>
              <a:gd name="connsiteY21" fmla="*/ 1645066 h 2287142"/>
              <a:gd name="connsiteX22" fmla="*/ 2489330 w 2527025"/>
              <a:gd name="connsiteY22" fmla="*/ 1682761 h 2287142"/>
              <a:gd name="connsiteX23" fmla="*/ 2442131 w 2527025"/>
              <a:gd name="connsiteY23" fmla="*/ 2145881 h 2287142"/>
              <a:gd name="connsiteX24" fmla="*/ 2489330 w 2527025"/>
              <a:gd name="connsiteY24" fmla="*/ 2203661 h 2287142"/>
              <a:gd name="connsiteX25" fmla="*/ 2527024 w 2527025"/>
              <a:gd name="connsiteY25" fmla="*/ 2234453 h 2287142"/>
              <a:gd name="connsiteX26" fmla="*/ 2527024 w 2527025"/>
              <a:gd name="connsiteY26" fmla="*/ 2287141 h 2287142"/>
              <a:gd name="connsiteX27" fmla="*/ 1845377 w 2527025"/>
              <a:gd name="connsiteY27" fmla="*/ 2287142 h 2287142"/>
              <a:gd name="connsiteX28" fmla="*/ 1875500 w 2527025"/>
              <a:gd name="connsiteY28" fmla="*/ 2229898 h 2287142"/>
              <a:gd name="connsiteX29" fmla="*/ 1794588 w 2527025"/>
              <a:gd name="connsiteY29" fmla="*/ 1830843 h 2287142"/>
              <a:gd name="connsiteX30" fmla="*/ 1794590 w 2527025"/>
              <a:gd name="connsiteY30" fmla="*/ 1830843 h 2287142"/>
              <a:gd name="connsiteX31" fmla="*/ 1604489 w 2527025"/>
              <a:gd name="connsiteY31" fmla="*/ 1729703 h 2287142"/>
              <a:gd name="connsiteX32" fmla="*/ 1546045 w 2527025"/>
              <a:gd name="connsiteY32" fmla="*/ 1724101 h 2287142"/>
              <a:gd name="connsiteX33" fmla="*/ 1546044 w 2527025"/>
              <a:gd name="connsiteY33" fmla="*/ 1721840 h 2287142"/>
              <a:gd name="connsiteX34" fmla="*/ 1085895 w 2527025"/>
              <a:gd name="connsiteY34" fmla="*/ 1721840 h 2287142"/>
              <a:gd name="connsiteX35" fmla="*/ 1085896 w 2527025"/>
              <a:gd name="connsiteY35" fmla="*/ 1187804 h 2287142"/>
              <a:gd name="connsiteX36" fmla="*/ 759481 w 2527025"/>
              <a:gd name="connsiteY36" fmla="*/ 1187804 h 2287142"/>
              <a:gd name="connsiteX37" fmla="*/ 789605 w 2527025"/>
              <a:gd name="connsiteY37" fmla="*/ 1130560 h 2287142"/>
              <a:gd name="connsiteX38" fmla="*/ 708693 w 2527025"/>
              <a:gd name="connsiteY38" fmla="*/ 731505 h 2287142"/>
              <a:gd name="connsiteX39" fmla="*/ 708694 w 2527025"/>
              <a:gd name="connsiteY39" fmla="*/ 731505 h 2287142"/>
              <a:gd name="connsiteX40" fmla="*/ 518593 w 2527025"/>
              <a:gd name="connsiteY40" fmla="*/ 630365 h 2287142"/>
              <a:gd name="connsiteX41" fmla="*/ 460149 w 2527025"/>
              <a:gd name="connsiteY41" fmla="*/ 624763 h 2287142"/>
              <a:gd name="connsiteX42" fmla="*/ 460149 w 2527025"/>
              <a:gd name="connsiteY42" fmla="*/ 622502 h 2287142"/>
              <a:gd name="connsiteX43" fmla="*/ 0 w 2527025"/>
              <a:gd name="connsiteY43" fmla="*/ 622502 h 2287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527025" h="2287142">
                <a:moveTo>
                  <a:pt x="0" y="0"/>
                </a:moveTo>
                <a:lnTo>
                  <a:pt x="315447" y="0"/>
                </a:lnTo>
                <a:lnTo>
                  <a:pt x="317133" y="2064"/>
                </a:lnTo>
                <a:lnTo>
                  <a:pt x="374913" y="49262"/>
                </a:lnTo>
                <a:cubicBezTo>
                  <a:pt x="517883" y="143659"/>
                  <a:pt x="712171" y="127926"/>
                  <a:pt x="838034" y="2063"/>
                </a:cubicBezTo>
                <a:lnTo>
                  <a:pt x="840097" y="0"/>
                </a:lnTo>
                <a:lnTo>
                  <a:pt x="1297635" y="0"/>
                </a:lnTo>
                <a:lnTo>
                  <a:pt x="1297635" y="6926"/>
                </a:lnTo>
                <a:lnTo>
                  <a:pt x="1441129" y="6926"/>
                </a:lnTo>
                <a:lnTo>
                  <a:pt x="1441129" y="545728"/>
                </a:lnTo>
                <a:lnTo>
                  <a:pt x="1403434" y="583423"/>
                </a:lnTo>
                <a:cubicBezTo>
                  <a:pt x="1277571" y="709286"/>
                  <a:pt x="1261839" y="903574"/>
                  <a:pt x="1356235" y="1046543"/>
                </a:cubicBezTo>
                <a:lnTo>
                  <a:pt x="1399361" y="1099337"/>
                </a:lnTo>
                <a:lnTo>
                  <a:pt x="1401343" y="1099337"/>
                </a:lnTo>
                <a:lnTo>
                  <a:pt x="1403028" y="1101402"/>
                </a:lnTo>
                <a:lnTo>
                  <a:pt x="1460808" y="1148600"/>
                </a:lnTo>
                <a:cubicBezTo>
                  <a:pt x="1603779" y="1242997"/>
                  <a:pt x="1798066" y="1227264"/>
                  <a:pt x="1923929" y="1101400"/>
                </a:cubicBezTo>
                <a:lnTo>
                  <a:pt x="1925992" y="1099337"/>
                </a:lnTo>
                <a:lnTo>
                  <a:pt x="2383531" y="1099338"/>
                </a:lnTo>
                <a:lnTo>
                  <a:pt x="2383531" y="1106264"/>
                </a:lnTo>
                <a:lnTo>
                  <a:pt x="2527025" y="1106264"/>
                </a:lnTo>
                <a:lnTo>
                  <a:pt x="2527024" y="1645066"/>
                </a:lnTo>
                <a:lnTo>
                  <a:pt x="2489330" y="1682761"/>
                </a:lnTo>
                <a:cubicBezTo>
                  <a:pt x="2363467" y="1808623"/>
                  <a:pt x="2347734" y="2002912"/>
                  <a:pt x="2442131" y="2145881"/>
                </a:cubicBezTo>
                <a:lnTo>
                  <a:pt x="2489330" y="2203661"/>
                </a:lnTo>
                <a:lnTo>
                  <a:pt x="2527024" y="2234453"/>
                </a:lnTo>
                <a:lnTo>
                  <a:pt x="2527024" y="2287141"/>
                </a:lnTo>
                <a:lnTo>
                  <a:pt x="1845377" y="2287142"/>
                </a:lnTo>
                <a:lnTo>
                  <a:pt x="1875500" y="2229898"/>
                </a:lnTo>
                <a:cubicBezTo>
                  <a:pt x="1929441" y="2096879"/>
                  <a:pt x="1902471" y="1938725"/>
                  <a:pt x="1794588" y="1830843"/>
                </a:cubicBezTo>
                <a:lnTo>
                  <a:pt x="1794590" y="1830843"/>
                </a:lnTo>
                <a:cubicBezTo>
                  <a:pt x="1740648" y="1776901"/>
                  <a:pt x="1674139" y="1743188"/>
                  <a:pt x="1604489" y="1729703"/>
                </a:cubicBezTo>
                <a:lnTo>
                  <a:pt x="1546045" y="1724101"/>
                </a:lnTo>
                <a:lnTo>
                  <a:pt x="1546044" y="1721840"/>
                </a:lnTo>
                <a:lnTo>
                  <a:pt x="1085895" y="1721840"/>
                </a:lnTo>
                <a:lnTo>
                  <a:pt x="1085896" y="1187804"/>
                </a:lnTo>
                <a:lnTo>
                  <a:pt x="759481" y="1187804"/>
                </a:lnTo>
                <a:lnTo>
                  <a:pt x="789605" y="1130560"/>
                </a:lnTo>
                <a:cubicBezTo>
                  <a:pt x="843546" y="997542"/>
                  <a:pt x="816576" y="839388"/>
                  <a:pt x="708693" y="731505"/>
                </a:cubicBezTo>
                <a:lnTo>
                  <a:pt x="708694" y="731505"/>
                </a:lnTo>
                <a:cubicBezTo>
                  <a:pt x="654753" y="677564"/>
                  <a:pt x="588244" y="643850"/>
                  <a:pt x="518593" y="630365"/>
                </a:cubicBezTo>
                <a:lnTo>
                  <a:pt x="460149" y="624763"/>
                </a:lnTo>
                <a:lnTo>
                  <a:pt x="460149" y="622502"/>
                </a:lnTo>
                <a:lnTo>
                  <a:pt x="0" y="622502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EFCFBA-0FD0-8956-3150-4158BA0CFAF9}"/>
              </a:ext>
            </a:extLst>
          </p:cNvPr>
          <p:cNvGrpSpPr/>
          <p:nvPr/>
        </p:nvGrpSpPr>
        <p:grpSpPr>
          <a:xfrm>
            <a:off x="3640096" y="1690410"/>
            <a:ext cx="2590807" cy="838208"/>
            <a:chOff x="3640096" y="1690410"/>
            <a:chExt cx="2590807" cy="83820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FB10AF7-2C1C-4593-8654-FBECD2DDFF31}"/>
                </a:ext>
              </a:extLst>
            </p:cNvPr>
            <p:cNvSpPr/>
            <p:nvPr/>
          </p:nvSpPr>
          <p:spPr>
            <a:xfrm>
              <a:off x="5392703" y="1690414"/>
              <a:ext cx="838200" cy="8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993EDFD-28B6-492F-958C-5B95657D378A}"/>
                </a:ext>
              </a:extLst>
            </p:cNvPr>
            <p:cNvGrpSpPr/>
            <p:nvPr/>
          </p:nvGrpSpPr>
          <p:grpSpPr>
            <a:xfrm>
              <a:off x="4467349" y="1690410"/>
              <a:ext cx="1763550" cy="838208"/>
              <a:chOff x="1983581" y="1430647"/>
              <a:chExt cx="1763550" cy="838208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B9E5ABDB-2304-4863-863D-14F1C457243B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2739866" y="1430647"/>
                <a:ext cx="562766" cy="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왼쪽 대괄호 9">
                <a:extLst>
                  <a:ext uri="{FF2B5EF4-FFF2-40B4-BE49-F238E27FC236}">
                    <a16:creationId xmlns:a16="http://schemas.microsoft.com/office/drawing/2014/main" id="{4309FA85-D9E7-4857-BECF-A29BE13BA0F6}"/>
                  </a:ext>
                </a:extLst>
              </p:cNvPr>
              <p:cNvSpPr/>
              <p:nvPr/>
            </p:nvSpPr>
            <p:spPr>
              <a:xfrm flipH="1">
                <a:off x="3302632" y="1430655"/>
                <a:ext cx="444499" cy="838200"/>
              </a:xfrm>
              <a:prstGeom prst="leftBracket">
                <a:avLst>
                  <a:gd name="adj" fmla="val 94286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2831D60-FE7C-4E85-8F08-2D061C34E118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983581" y="2268855"/>
                <a:ext cx="1319051" cy="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47A4898-BFD7-4D5B-ACE7-975C30E79A5E}"/>
                </a:ext>
              </a:extLst>
            </p:cNvPr>
            <p:cNvGrpSpPr/>
            <p:nvPr/>
          </p:nvGrpSpPr>
          <p:grpSpPr>
            <a:xfrm>
              <a:off x="3640096" y="1690418"/>
              <a:ext cx="1583534" cy="838200"/>
              <a:chOff x="1718310" y="1430655"/>
              <a:chExt cx="1583534" cy="838200"/>
            </a:xfrm>
          </p:grpSpPr>
          <p:sp>
            <p:nvSpPr>
              <p:cNvPr id="6" name="왼쪽 대괄호 5">
                <a:extLst>
                  <a:ext uri="{FF2B5EF4-FFF2-40B4-BE49-F238E27FC236}">
                    <a16:creationId xmlns:a16="http://schemas.microsoft.com/office/drawing/2014/main" id="{2E7AD08D-36D3-4B9D-B22A-E57A0C2A7C93}"/>
                  </a:ext>
                </a:extLst>
              </p:cNvPr>
              <p:cNvSpPr/>
              <p:nvPr/>
            </p:nvSpPr>
            <p:spPr>
              <a:xfrm>
                <a:off x="1718310" y="1430655"/>
                <a:ext cx="444499" cy="838200"/>
              </a:xfrm>
              <a:prstGeom prst="leftBracket">
                <a:avLst>
                  <a:gd name="adj" fmla="val 94286"/>
                </a:avLst>
              </a:prstGeom>
              <a:ln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0FB3BAEB-917D-48FC-AA8B-9EC4A7A0333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>
                <a:off x="2162809" y="1430655"/>
                <a:ext cx="1139035" cy="0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90923267-212C-4EA1-92F4-EEDAD437AFF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2162809" y="2268855"/>
                <a:ext cx="382754" cy="0"/>
              </a:xfrm>
              <a:prstGeom prst="line">
                <a:avLst/>
              </a:prstGeom>
              <a:ln>
                <a:solidFill>
                  <a:schemeClr val="accent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98A3B8-4A6B-4553-BAF8-7026D0A742FE}"/>
                </a:ext>
              </a:extLst>
            </p:cNvPr>
            <p:cNvSpPr/>
            <p:nvPr/>
          </p:nvSpPr>
          <p:spPr>
            <a:xfrm>
              <a:off x="5417112" y="1714823"/>
              <a:ext cx="789381" cy="78938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id="{D0CE313A-3B58-43B6-B563-468698BAD2F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661882" y="1937199"/>
              <a:ext cx="299839" cy="344634"/>
              <a:chOff x="1039" y="1681"/>
              <a:chExt cx="1071" cy="1231"/>
            </a:xfrm>
            <a:solidFill>
              <a:schemeClr val="accent2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9D7C6ACD-2F34-4D9B-B787-DD06107A85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28766B17-B43C-4122-878D-092C01423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4D5BE400-C483-404F-AE9C-3BCFFD9B6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D3337997-0495-40D9-9ED4-F948C56D5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7FFB430-6E00-034E-B9A9-C9383C3F5C51}"/>
              </a:ext>
            </a:extLst>
          </p:cNvPr>
          <p:cNvGrpSpPr/>
          <p:nvPr/>
        </p:nvGrpSpPr>
        <p:grpSpPr>
          <a:xfrm>
            <a:off x="6326911" y="2454119"/>
            <a:ext cx="2590807" cy="838208"/>
            <a:chOff x="6326911" y="2454119"/>
            <a:chExt cx="2590807" cy="838208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B60577AD-A62A-4401-914F-3CF9F52CC467}"/>
                </a:ext>
              </a:extLst>
            </p:cNvPr>
            <p:cNvGrpSpPr/>
            <p:nvPr/>
          </p:nvGrpSpPr>
          <p:grpSpPr>
            <a:xfrm flipH="1">
              <a:off x="6326911" y="2454119"/>
              <a:ext cx="2590807" cy="838208"/>
              <a:chOff x="4605988" y="2412650"/>
              <a:chExt cx="2590807" cy="838208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DA65C366-EF9D-4AE4-9F59-EAEEC78E0FB8}"/>
                  </a:ext>
                </a:extLst>
              </p:cNvPr>
              <p:cNvSpPr/>
              <p:nvPr/>
            </p:nvSpPr>
            <p:spPr>
              <a:xfrm>
                <a:off x="6358595" y="2412654"/>
                <a:ext cx="838200" cy="83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B72BB1C-CCB3-4C54-9DA9-80EDE34CA191}"/>
                  </a:ext>
                </a:extLst>
              </p:cNvPr>
              <p:cNvGrpSpPr/>
              <p:nvPr/>
            </p:nvGrpSpPr>
            <p:grpSpPr>
              <a:xfrm>
                <a:off x="5433241" y="2412650"/>
                <a:ext cx="1763550" cy="838208"/>
                <a:chOff x="1983581" y="1430647"/>
                <a:chExt cx="1763550" cy="838208"/>
              </a:xfrm>
            </p:grpSpPr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B5300D0B-6886-4791-BB9C-294E49DEDC5E}"/>
                    </a:ext>
                  </a:extLst>
                </p:cNvPr>
                <p:cNvCxnSpPr>
                  <a:cxnSpLocks/>
                  <a:endCxn id="45" idx="0"/>
                </p:cNvCxnSpPr>
                <p:nvPr/>
              </p:nvCxnSpPr>
              <p:spPr>
                <a:xfrm>
                  <a:off x="2739866" y="1430647"/>
                  <a:ext cx="562766" cy="8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왼쪽 대괄호 44">
                  <a:extLst>
                    <a:ext uri="{FF2B5EF4-FFF2-40B4-BE49-F238E27FC236}">
                      <a16:creationId xmlns:a16="http://schemas.microsoft.com/office/drawing/2014/main" id="{718BEF86-EF78-4CA8-AECE-00E40B0E8975}"/>
                    </a:ext>
                  </a:extLst>
                </p:cNvPr>
                <p:cNvSpPr/>
                <p:nvPr/>
              </p:nvSpPr>
              <p:spPr>
                <a:xfrm flipH="1">
                  <a:off x="3302632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24AD59CB-B9E2-4B85-8D5F-D21629042022}"/>
                    </a:ext>
                  </a:extLst>
                </p:cNvPr>
                <p:cNvCxnSpPr>
                  <a:cxnSpLocks/>
                  <a:endCxn id="45" idx="2"/>
                </p:cNvCxnSpPr>
                <p:nvPr/>
              </p:nvCxnSpPr>
              <p:spPr>
                <a:xfrm>
                  <a:off x="1983581" y="2268855"/>
                  <a:ext cx="1319051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DBE7DBB-7B86-487B-A1A4-DF77278449DB}"/>
                  </a:ext>
                </a:extLst>
              </p:cNvPr>
              <p:cNvGrpSpPr/>
              <p:nvPr/>
            </p:nvGrpSpPr>
            <p:grpSpPr>
              <a:xfrm>
                <a:off x="4605988" y="2412658"/>
                <a:ext cx="1583534" cy="838200"/>
                <a:chOff x="1718310" y="1430655"/>
                <a:chExt cx="1583534" cy="838200"/>
              </a:xfrm>
            </p:grpSpPr>
            <p:sp>
              <p:nvSpPr>
                <p:cNvPr id="48" name="왼쪽 대괄호 47">
                  <a:extLst>
                    <a:ext uri="{FF2B5EF4-FFF2-40B4-BE49-F238E27FC236}">
                      <a16:creationId xmlns:a16="http://schemas.microsoft.com/office/drawing/2014/main" id="{8A4DCECE-5899-41D6-8FBD-E6C1A7E83D90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915F480C-A189-466B-83BC-55A26B8899C4}"/>
                    </a:ext>
                  </a:extLst>
                </p:cNvPr>
                <p:cNvCxnSpPr>
                  <a:cxnSpLocks/>
                  <a:stCxn id="48" idx="0"/>
                </p:cNvCxnSpPr>
                <p:nvPr/>
              </p:nvCxnSpPr>
              <p:spPr>
                <a:xfrm>
                  <a:off x="2162809" y="1430655"/>
                  <a:ext cx="1139035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연결선 49">
                  <a:extLst>
                    <a:ext uri="{FF2B5EF4-FFF2-40B4-BE49-F238E27FC236}">
                      <a16:creationId xmlns:a16="http://schemas.microsoft.com/office/drawing/2014/main" id="{D69AEE4F-4C31-4998-9E69-D04DB43EAAC5}"/>
                    </a:ext>
                  </a:extLst>
                </p:cNvPr>
                <p:cNvCxnSpPr>
                  <a:cxnSpLocks/>
                  <a:stCxn id="48" idx="2"/>
                </p:cNvCxnSpPr>
                <p:nvPr/>
              </p:nvCxnSpPr>
              <p:spPr>
                <a:xfrm>
                  <a:off x="2162809" y="2268855"/>
                  <a:ext cx="382754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8F78E95-E402-4C82-981F-2C6258AA8390}"/>
                  </a:ext>
                </a:extLst>
              </p:cNvPr>
              <p:cNvSpPr/>
              <p:nvPr/>
            </p:nvSpPr>
            <p:spPr>
              <a:xfrm>
                <a:off x="6383004" y="2437063"/>
                <a:ext cx="789381" cy="78938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29" name="자유형 32">
              <a:extLst>
                <a:ext uri="{FF2B5EF4-FFF2-40B4-BE49-F238E27FC236}">
                  <a16:creationId xmlns:a16="http://schemas.microsoft.com/office/drawing/2014/main" id="{4FE6574A-68CF-404A-B7E5-F679B19C3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576" y="2747817"/>
              <a:ext cx="250815" cy="250815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D7FF12-78C6-BB0B-552D-7BF88F5B903B}"/>
              </a:ext>
            </a:extLst>
          </p:cNvPr>
          <p:cNvGrpSpPr/>
          <p:nvPr/>
        </p:nvGrpSpPr>
        <p:grpSpPr>
          <a:xfrm>
            <a:off x="6320557" y="4005258"/>
            <a:ext cx="2590807" cy="838208"/>
            <a:chOff x="6320557" y="4005258"/>
            <a:chExt cx="2590807" cy="83820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FC8C119-A6FF-4C0A-B2C8-6D31C9B1B34D}"/>
                </a:ext>
              </a:extLst>
            </p:cNvPr>
            <p:cNvGrpSpPr/>
            <p:nvPr/>
          </p:nvGrpSpPr>
          <p:grpSpPr>
            <a:xfrm flipH="1">
              <a:off x="6320557" y="4005258"/>
              <a:ext cx="2590807" cy="838208"/>
              <a:chOff x="4605988" y="2412650"/>
              <a:chExt cx="2590807" cy="838208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2AE5A075-9072-451F-B9AF-33DEC04D4D3D}"/>
                  </a:ext>
                </a:extLst>
              </p:cNvPr>
              <p:cNvSpPr/>
              <p:nvPr/>
            </p:nvSpPr>
            <p:spPr>
              <a:xfrm>
                <a:off x="6358595" y="2412654"/>
                <a:ext cx="838200" cy="83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3C3CA889-BD0A-4ABF-B557-68081A6F05CA}"/>
                  </a:ext>
                </a:extLst>
              </p:cNvPr>
              <p:cNvGrpSpPr/>
              <p:nvPr/>
            </p:nvGrpSpPr>
            <p:grpSpPr>
              <a:xfrm>
                <a:off x="5433241" y="2412650"/>
                <a:ext cx="1763550" cy="838208"/>
                <a:chOff x="1983581" y="1430647"/>
                <a:chExt cx="1763550" cy="838208"/>
              </a:xfrm>
            </p:grpSpPr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71C97D4C-A8D7-4668-8930-646B8B824A46}"/>
                    </a:ext>
                  </a:extLst>
                </p:cNvPr>
                <p:cNvCxnSpPr>
                  <a:cxnSpLocks/>
                  <a:endCxn id="89" idx="0"/>
                </p:cNvCxnSpPr>
                <p:nvPr/>
              </p:nvCxnSpPr>
              <p:spPr>
                <a:xfrm>
                  <a:off x="2739866" y="1430647"/>
                  <a:ext cx="562766" cy="8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왼쪽 대괄호 88">
                  <a:extLst>
                    <a:ext uri="{FF2B5EF4-FFF2-40B4-BE49-F238E27FC236}">
                      <a16:creationId xmlns:a16="http://schemas.microsoft.com/office/drawing/2014/main" id="{0E4DD243-8622-4E57-BE85-EC601A74AFEE}"/>
                    </a:ext>
                  </a:extLst>
                </p:cNvPr>
                <p:cNvSpPr/>
                <p:nvPr/>
              </p:nvSpPr>
              <p:spPr>
                <a:xfrm flipH="1">
                  <a:off x="3302632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D3854311-06BF-43CA-92E3-EDF0F854DAAF}"/>
                    </a:ext>
                  </a:extLst>
                </p:cNvPr>
                <p:cNvCxnSpPr>
                  <a:cxnSpLocks/>
                  <a:endCxn id="89" idx="2"/>
                </p:cNvCxnSpPr>
                <p:nvPr/>
              </p:nvCxnSpPr>
              <p:spPr>
                <a:xfrm>
                  <a:off x="1983581" y="2268855"/>
                  <a:ext cx="1319051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59C4CC70-CC7B-46B8-AA83-73AC89D9CB61}"/>
                  </a:ext>
                </a:extLst>
              </p:cNvPr>
              <p:cNvGrpSpPr/>
              <p:nvPr/>
            </p:nvGrpSpPr>
            <p:grpSpPr>
              <a:xfrm>
                <a:off x="4605988" y="2412658"/>
                <a:ext cx="1583534" cy="838200"/>
                <a:chOff x="1718310" y="1430655"/>
                <a:chExt cx="1583534" cy="838200"/>
              </a:xfrm>
            </p:grpSpPr>
            <p:sp>
              <p:nvSpPr>
                <p:cNvPr id="85" name="왼쪽 대괄호 84">
                  <a:extLst>
                    <a:ext uri="{FF2B5EF4-FFF2-40B4-BE49-F238E27FC236}">
                      <a16:creationId xmlns:a16="http://schemas.microsoft.com/office/drawing/2014/main" id="{A79C2863-B034-4F43-8665-ECA6DC818162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3C0E2DFE-59DF-498D-BF73-543AE45DB97C}"/>
                    </a:ext>
                  </a:extLst>
                </p:cNvPr>
                <p:cNvCxnSpPr>
                  <a:cxnSpLocks/>
                  <a:stCxn id="85" idx="0"/>
                </p:cNvCxnSpPr>
                <p:nvPr/>
              </p:nvCxnSpPr>
              <p:spPr>
                <a:xfrm>
                  <a:off x="2162809" y="1430655"/>
                  <a:ext cx="1139035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7FA6D601-D10B-4865-B8AE-B6605A6DE0C1}"/>
                    </a:ext>
                  </a:extLst>
                </p:cNvPr>
                <p:cNvCxnSpPr>
                  <a:cxnSpLocks/>
                  <a:stCxn id="85" idx="2"/>
                </p:cNvCxnSpPr>
                <p:nvPr/>
              </p:nvCxnSpPr>
              <p:spPr>
                <a:xfrm>
                  <a:off x="2162809" y="2268855"/>
                  <a:ext cx="382754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EA229DB7-56DC-478C-AD6F-56AA711A50E2}"/>
                  </a:ext>
                </a:extLst>
              </p:cNvPr>
              <p:cNvSpPr/>
              <p:nvPr/>
            </p:nvSpPr>
            <p:spPr>
              <a:xfrm>
                <a:off x="6383004" y="2437063"/>
                <a:ext cx="789381" cy="7893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0" name="Group 23">
              <a:extLst>
                <a:ext uri="{FF2B5EF4-FFF2-40B4-BE49-F238E27FC236}">
                  <a16:creationId xmlns:a16="http://schemas.microsoft.com/office/drawing/2014/main" id="{F7DD2522-78F1-454C-BAA2-BAE293147DC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610536" y="4301428"/>
              <a:ext cx="258242" cy="237034"/>
              <a:chOff x="2577" y="1104"/>
              <a:chExt cx="414" cy="380"/>
            </a:xfrm>
            <a:solidFill>
              <a:schemeClr val="accent2"/>
            </a:solidFill>
          </p:grpSpPr>
          <p:sp>
            <p:nvSpPr>
              <p:cNvPr id="131" name="Freeform 24">
                <a:extLst>
                  <a:ext uri="{FF2B5EF4-FFF2-40B4-BE49-F238E27FC236}">
                    <a16:creationId xmlns:a16="http://schemas.microsoft.com/office/drawing/2014/main" id="{DBF7709C-C2CC-4BBC-AE32-75EBD3C6A1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25">
                <a:extLst>
                  <a:ext uri="{FF2B5EF4-FFF2-40B4-BE49-F238E27FC236}">
                    <a16:creationId xmlns:a16="http://schemas.microsoft.com/office/drawing/2014/main" id="{6D28E926-BBE0-47BE-8018-C6508D5E74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26">
                <a:extLst>
                  <a:ext uri="{FF2B5EF4-FFF2-40B4-BE49-F238E27FC236}">
                    <a16:creationId xmlns:a16="http://schemas.microsoft.com/office/drawing/2014/main" id="{1312E126-50E5-44B1-9BDE-5E2FD66AB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Freeform 27">
                <a:extLst>
                  <a:ext uri="{FF2B5EF4-FFF2-40B4-BE49-F238E27FC236}">
                    <a16:creationId xmlns:a16="http://schemas.microsoft.com/office/drawing/2014/main" id="{8334D5BD-D084-4A7B-A3F1-3FFC59074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Freeform 28">
                <a:extLst>
                  <a:ext uri="{FF2B5EF4-FFF2-40B4-BE49-F238E27FC236}">
                    <a16:creationId xmlns:a16="http://schemas.microsoft.com/office/drawing/2014/main" id="{5B26D505-67CD-4C9B-AEC5-6AB7977F1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C73DF97-3193-151D-2DB0-4DDCA11EFD17}"/>
              </a:ext>
            </a:extLst>
          </p:cNvPr>
          <p:cNvGrpSpPr/>
          <p:nvPr/>
        </p:nvGrpSpPr>
        <p:grpSpPr>
          <a:xfrm>
            <a:off x="3640092" y="3241549"/>
            <a:ext cx="2590807" cy="838208"/>
            <a:chOff x="3640092" y="3241549"/>
            <a:chExt cx="2590807" cy="83820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E0C54F9D-9F33-481C-8356-75E09051C578}"/>
                </a:ext>
              </a:extLst>
            </p:cNvPr>
            <p:cNvGrpSpPr/>
            <p:nvPr/>
          </p:nvGrpSpPr>
          <p:grpSpPr>
            <a:xfrm>
              <a:off x="3640092" y="3241549"/>
              <a:ext cx="2590807" cy="838208"/>
              <a:chOff x="2032628" y="1824347"/>
              <a:chExt cx="2590807" cy="838208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FAF8BE43-D496-47B7-97CF-05BB2AF6B44B}"/>
                  </a:ext>
                </a:extLst>
              </p:cNvPr>
              <p:cNvSpPr/>
              <p:nvPr/>
            </p:nvSpPr>
            <p:spPr>
              <a:xfrm>
                <a:off x="3785235" y="1824351"/>
                <a:ext cx="838200" cy="83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E686CC00-F07F-4D32-B386-2748974BAE09}"/>
                  </a:ext>
                </a:extLst>
              </p:cNvPr>
              <p:cNvGrpSpPr/>
              <p:nvPr/>
            </p:nvGrpSpPr>
            <p:grpSpPr>
              <a:xfrm>
                <a:off x="2859881" y="1824347"/>
                <a:ext cx="1763550" cy="838208"/>
                <a:chOff x="1983581" y="1430647"/>
                <a:chExt cx="1763550" cy="838208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17588F32-5D6C-4C5A-A2F1-B6569129FA0F}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2739866" y="1430647"/>
                  <a:ext cx="562766" cy="8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왼쪽 대괄호 72">
                  <a:extLst>
                    <a:ext uri="{FF2B5EF4-FFF2-40B4-BE49-F238E27FC236}">
                      <a16:creationId xmlns:a16="http://schemas.microsoft.com/office/drawing/2014/main" id="{58687BB5-79A1-412B-8D0F-BA24ABC69149}"/>
                    </a:ext>
                  </a:extLst>
                </p:cNvPr>
                <p:cNvSpPr/>
                <p:nvPr/>
              </p:nvSpPr>
              <p:spPr>
                <a:xfrm flipH="1">
                  <a:off x="3302632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00AD9D2-70A7-4CD5-ADFF-6081000D7566}"/>
                    </a:ext>
                  </a:extLst>
                </p:cNvPr>
                <p:cNvCxnSpPr>
                  <a:cxnSpLocks/>
                  <a:endCxn id="73" idx="2"/>
                </p:cNvCxnSpPr>
                <p:nvPr/>
              </p:nvCxnSpPr>
              <p:spPr>
                <a:xfrm>
                  <a:off x="1983581" y="2268855"/>
                  <a:ext cx="1319051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123AB1E7-7318-4E15-AACB-74CA2260C61F}"/>
                  </a:ext>
                </a:extLst>
              </p:cNvPr>
              <p:cNvGrpSpPr/>
              <p:nvPr/>
            </p:nvGrpSpPr>
            <p:grpSpPr>
              <a:xfrm>
                <a:off x="2032628" y="1824355"/>
                <a:ext cx="1583534" cy="838200"/>
                <a:chOff x="1718310" y="1430655"/>
                <a:chExt cx="1583534" cy="838200"/>
              </a:xfrm>
            </p:grpSpPr>
            <p:sp>
              <p:nvSpPr>
                <p:cNvPr id="69" name="왼쪽 대괄호 68">
                  <a:extLst>
                    <a:ext uri="{FF2B5EF4-FFF2-40B4-BE49-F238E27FC236}">
                      <a16:creationId xmlns:a16="http://schemas.microsoft.com/office/drawing/2014/main" id="{0921BC51-F6D7-4D76-A933-891327DBCA17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2EAEC421-448D-469C-AD0E-981AFCB45228}"/>
                    </a:ext>
                  </a:extLst>
                </p:cNvPr>
                <p:cNvCxnSpPr>
                  <a:cxnSpLocks/>
                  <a:stCxn id="69" idx="0"/>
                </p:cNvCxnSpPr>
                <p:nvPr/>
              </p:nvCxnSpPr>
              <p:spPr>
                <a:xfrm>
                  <a:off x="2162809" y="1430655"/>
                  <a:ext cx="1139035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6B42C5B8-7088-4BFB-BDB0-FF39675B328C}"/>
                    </a:ext>
                  </a:extLst>
                </p:cNvPr>
                <p:cNvCxnSpPr>
                  <a:cxnSpLocks/>
                  <a:stCxn id="69" idx="2"/>
                </p:cNvCxnSpPr>
                <p:nvPr/>
              </p:nvCxnSpPr>
              <p:spPr>
                <a:xfrm>
                  <a:off x="2162809" y="2268855"/>
                  <a:ext cx="382754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타원 62">
                <a:extLst>
                  <a:ext uri="{FF2B5EF4-FFF2-40B4-BE49-F238E27FC236}">
                    <a16:creationId xmlns:a16="http://schemas.microsoft.com/office/drawing/2014/main" id="{73E67DDB-09A4-43C7-92CC-2EB7E6ACE506}"/>
                  </a:ext>
                </a:extLst>
              </p:cNvPr>
              <p:cNvSpPr/>
              <p:nvPr/>
            </p:nvSpPr>
            <p:spPr>
              <a:xfrm>
                <a:off x="3809644" y="1848760"/>
                <a:ext cx="789381" cy="7893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6" name="Group 36">
              <a:extLst>
                <a:ext uri="{FF2B5EF4-FFF2-40B4-BE49-F238E27FC236}">
                  <a16:creationId xmlns:a16="http://schemas.microsoft.com/office/drawing/2014/main" id="{386C7158-C1A3-4DC3-BA43-818D8678BE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31926" y="3456600"/>
              <a:ext cx="133908" cy="345929"/>
              <a:chOff x="2375" y="2182"/>
              <a:chExt cx="144" cy="372"/>
            </a:xfrm>
            <a:solidFill>
              <a:schemeClr val="accent2"/>
            </a:solidFill>
          </p:grpSpPr>
          <p:sp>
            <p:nvSpPr>
              <p:cNvPr id="137" name="Freeform 37">
                <a:extLst>
                  <a:ext uri="{FF2B5EF4-FFF2-40B4-BE49-F238E27FC236}">
                    <a16:creationId xmlns:a16="http://schemas.microsoft.com/office/drawing/2014/main" id="{0C807325-B899-4C85-BDE9-CFF78D51C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ectangle 38">
                <a:extLst>
                  <a:ext uri="{FF2B5EF4-FFF2-40B4-BE49-F238E27FC236}">
                    <a16:creationId xmlns:a16="http://schemas.microsoft.com/office/drawing/2014/main" id="{AD52D3C5-DC46-4D9E-A4DF-E421900A9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ectangle 39">
                <a:extLst>
                  <a:ext uri="{FF2B5EF4-FFF2-40B4-BE49-F238E27FC236}">
                    <a16:creationId xmlns:a16="http://schemas.microsoft.com/office/drawing/2014/main" id="{4E2716FE-77BA-4F74-AE56-8ED1D0D5E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Rectangle 40">
                <a:extLst>
                  <a:ext uri="{FF2B5EF4-FFF2-40B4-BE49-F238E27FC236}">
                    <a16:creationId xmlns:a16="http://schemas.microsoft.com/office/drawing/2014/main" id="{091BBFF8-F786-429E-9C6E-7B9EA0B72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1" name="Freeform 41">
                <a:extLst>
                  <a:ext uri="{FF2B5EF4-FFF2-40B4-BE49-F238E27FC236}">
                    <a16:creationId xmlns:a16="http://schemas.microsoft.com/office/drawing/2014/main" id="{22CD247C-4A5B-4838-B6D8-2969D79A7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7BB172-B0E0-63BE-87D6-D3D3B181F8AD}"/>
              </a:ext>
            </a:extLst>
          </p:cNvPr>
          <p:cNvGrpSpPr/>
          <p:nvPr/>
        </p:nvGrpSpPr>
        <p:grpSpPr>
          <a:xfrm>
            <a:off x="3640088" y="4792688"/>
            <a:ext cx="2590807" cy="838208"/>
            <a:chOff x="3640088" y="4792688"/>
            <a:chExt cx="2590807" cy="83820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3A74BA79-B259-4CC9-82D7-F12245649732}"/>
                </a:ext>
              </a:extLst>
            </p:cNvPr>
            <p:cNvGrpSpPr/>
            <p:nvPr/>
          </p:nvGrpSpPr>
          <p:grpSpPr>
            <a:xfrm>
              <a:off x="3640088" y="4792688"/>
              <a:ext cx="2590807" cy="838208"/>
              <a:chOff x="2032628" y="1824347"/>
              <a:chExt cx="2590807" cy="838208"/>
            </a:xfrm>
          </p:grpSpPr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BFB58A47-C884-400A-BAE1-2DF9D207A674}"/>
                  </a:ext>
                </a:extLst>
              </p:cNvPr>
              <p:cNvSpPr/>
              <p:nvPr/>
            </p:nvSpPr>
            <p:spPr>
              <a:xfrm>
                <a:off x="3785235" y="1824351"/>
                <a:ext cx="838200" cy="838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99E30B8C-955B-4D3E-A81A-CB5CC4237190}"/>
                  </a:ext>
                </a:extLst>
              </p:cNvPr>
              <p:cNvGrpSpPr/>
              <p:nvPr/>
            </p:nvGrpSpPr>
            <p:grpSpPr>
              <a:xfrm>
                <a:off x="2859881" y="1824347"/>
                <a:ext cx="1763550" cy="838208"/>
                <a:chOff x="1983581" y="1430647"/>
                <a:chExt cx="1763550" cy="838208"/>
              </a:xfrm>
            </p:grpSpPr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9536EF0A-13DB-4099-B39D-431D0719DA1B}"/>
                    </a:ext>
                  </a:extLst>
                </p:cNvPr>
                <p:cNvCxnSpPr>
                  <a:cxnSpLocks/>
                  <a:endCxn id="105" idx="0"/>
                </p:cNvCxnSpPr>
                <p:nvPr/>
              </p:nvCxnSpPr>
              <p:spPr>
                <a:xfrm>
                  <a:off x="2739866" y="1430647"/>
                  <a:ext cx="562766" cy="8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왼쪽 대괄호 104">
                  <a:extLst>
                    <a:ext uri="{FF2B5EF4-FFF2-40B4-BE49-F238E27FC236}">
                      <a16:creationId xmlns:a16="http://schemas.microsoft.com/office/drawing/2014/main" id="{5ED1BF0F-3D31-4F24-A6A8-6E839588CD1A}"/>
                    </a:ext>
                  </a:extLst>
                </p:cNvPr>
                <p:cNvSpPr/>
                <p:nvPr/>
              </p:nvSpPr>
              <p:spPr>
                <a:xfrm flipH="1">
                  <a:off x="3302632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19E2DAAD-2410-400F-A8EE-7D344951869C}"/>
                    </a:ext>
                  </a:extLst>
                </p:cNvPr>
                <p:cNvCxnSpPr>
                  <a:cxnSpLocks/>
                  <a:endCxn id="105" idx="2"/>
                </p:cNvCxnSpPr>
                <p:nvPr/>
              </p:nvCxnSpPr>
              <p:spPr>
                <a:xfrm>
                  <a:off x="1983581" y="2268855"/>
                  <a:ext cx="1319051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A721F5D-4742-498C-8EFE-1237A68302C6}"/>
                  </a:ext>
                </a:extLst>
              </p:cNvPr>
              <p:cNvGrpSpPr/>
              <p:nvPr/>
            </p:nvGrpSpPr>
            <p:grpSpPr>
              <a:xfrm>
                <a:off x="2032628" y="1824355"/>
                <a:ext cx="1583534" cy="838200"/>
                <a:chOff x="1718310" y="1430655"/>
                <a:chExt cx="1583534" cy="838200"/>
              </a:xfrm>
            </p:grpSpPr>
            <p:sp>
              <p:nvSpPr>
                <p:cNvPr id="101" name="왼쪽 대괄호 100">
                  <a:extLst>
                    <a:ext uri="{FF2B5EF4-FFF2-40B4-BE49-F238E27FC236}">
                      <a16:creationId xmlns:a16="http://schemas.microsoft.com/office/drawing/2014/main" id="{5DF1C4E3-F8DC-4510-B28C-C3DC471F85DF}"/>
                    </a:ext>
                  </a:extLst>
                </p:cNvPr>
                <p:cNvSpPr/>
                <p:nvPr/>
              </p:nvSpPr>
              <p:spPr>
                <a:xfrm>
                  <a:off x="1718310" y="1430655"/>
                  <a:ext cx="444499" cy="838200"/>
                </a:xfrm>
                <a:prstGeom prst="leftBracket">
                  <a:avLst>
                    <a:gd name="adj" fmla="val 94286"/>
                  </a:avLst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AE2C9D96-46AC-4392-98A8-0F3248FDD468}"/>
                    </a:ext>
                  </a:extLst>
                </p:cNvPr>
                <p:cNvCxnSpPr>
                  <a:cxnSpLocks/>
                  <a:stCxn id="101" idx="0"/>
                </p:cNvCxnSpPr>
                <p:nvPr/>
              </p:nvCxnSpPr>
              <p:spPr>
                <a:xfrm>
                  <a:off x="2162809" y="1430655"/>
                  <a:ext cx="1139035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8E0159B8-153B-4062-BE9D-DA757E423152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>
                  <a:off x="2162809" y="2268855"/>
                  <a:ext cx="382754" cy="0"/>
                </a:xfrm>
                <a:prstGeom prst="line">
                  <a:avLst/>
                </a:prstGeom>
                <a:ln>
                  <a:solidFill>
                    <a:schemeClr val="accent3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C7F5D3C8-D8AE-4948-B53F-2152CC8FBA0C}"/>
                  </a:ext>
                </a:extLst>
              </p:cNvPr>
              <p:cNvSpPr/>
              <p:nvPr/>
            </p:nvSpPr>
            <p:spPr>
              <a:xfrm>
                <a:off x="3809644" y="1848760"/>
                <a:ext cx="789381" cy="7893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F2FD9DC8-E854-4ED4-945F-6C70EC997587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677513" y="5089221"/>
              <a:ext cx="251659" cy="22312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F4EF376-1BF4-418B-B4C9-6F9C29EBE194}"/>
              </a:ext>
            </a:extLst>
          </p:cNvPr>
          <p:cNvSpPr/>
          <p:nvPr/>
        </p:nvSpPr>
        <p:spPr>
          <a:xfrm>
            <a:off x="1179312" y="1568916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C1E8FF-BCEE-4C31-8569-BE307F987506}"/>
              </a:ext>
            </a:extLst>
          </p:cNvPr>
          <p:cNvSpPr/>
          <p:nvPr/>
        </p:nvSpPr>
        <p:spPr>
          <a:xfrm>
            <a:off x="1179312" y="3151910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273952E-CBB8-41B3-B0DC-37CAFDB5FD57}"/>
              </a:ext>
            </a:extLst>
          </p:cNvPr>
          <p:cNvSpPr/>
          <p:nvPr/>
        </p:nvSpPr>
        <p:spPr>
          <a:xfrm>
            <a:off x="1179312" y="4760304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A123A66-C440-4361-98F8-C20C76564282}"/>
              </a:ext>
            </a:extLst>
          </p:cNvPr>
          <p:cNvSpPr/>
          <p:nvPr/>
        </p:nvSpPr>
        <p:spPr>
          <a:xfrm>
            <a:off x="9145956" y="2269574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26DE817-F2B4-4693-915A-705066B4F945}"/>
              </a:ext>
            </a:extLst>
          </p:cNvPr>
          <p:cNvSpPr/>
          <p:nvPr/>
        </p:nvSpPr>
        <p:spPr>
          <a:xfrm>
            <a:off x="9145956" y="3825185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1456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187DEF5-39D0-F297-BB16-511E7BA11E73}"/>
              </a:ext>
            </a:extLst>
          </p:cNvPr>
          <p:cNvGrpSpPr/>
          <p:nvPr/>
        </p:nvGrpSpPr>
        <p:grpSpPr>
          <a:xfrm>
            <a:off x="4698382" y="2796141"/>
            <a:ext cx="335188" cy="551446"/>
            <a:chOff x="4698382" y="3037441"/>
            <a:chExt cx="335188" cy="551446"/>
          </a:xfrm>
        </p:grpSpPr>
        <p:sp>
          <p:nvSpPr>
            <p:cNvPr id="31" name="왼쪽 대괄호 30">
              <a:extLst>
                <a:ext uri="{FF2B5EF4-FFF2-40B4-BE49-F238E27FC236}">
                  <a16:creationId xmlns:a16="http://schemas.microsoft.com/office/drawing/2014/main" id="{94F53E04-B7B8-D402-76E3-5597614F3337}"/>
                </a:ext>
              </a:extLst>
            </p:cNvPr>
            <p:cNvSpPr/>
            <p:nvPr/>
          </p:nvSpPr>
          <p:spPr>
            <a:xfrm rot="16200000" flipH="1">
              <a:off x="4808481" y="2927342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왼쪽 대괄호 31">
              <a:extLst>
                <a:ext uri="{FF2B5EF4-FFF2-40B4-BE49-F238E27FC236}">
                  <a16:creationId xmlns:a16="http://schemas.microsoft.com/office/drawing/2014/main" id="{778C1A69-EFD0-FE5C-12F0-0EAB1F8E380E}"/>
                </a:ext>
              </a:extLst>
            </p:cNvPr>
            <p:cNvSpPr/>
            <p:nvPr/>
          </p:nvSpPr>
          <p:spPr>
            <a:xfrm rot="5400000" flipH="1" flipV="1">
              <a:off x="4808482" y="336379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7718411-D20B-5E03-CD9C-35598432B60F}"/>
              </a:ext>
            </a:extLst>
          </p:cNvPr>
          <p:cNvGrpSpPr/>
          <p:nvPr/>
        </p:nvGrpSpPr>
        <p:grpSpPr>
          <a:xfrm>
            <a:off x="2382843" y="3387034"/>
            <a:ext cx="335188" cy="530018"/>
            <a:chOff x="2382843" y="3628334"/>
            <a:chExt cx="335188" cy="530018"/>
          </a:xfrm>
        </p:grpSpPr>
        <p:sp>
          <p:nvSpPr>
            <p:cNvPr id="7" name="왼쪽 대괄호 6">
              <a:extLst>
                <a:ext uri="{FF2B5EF4-FFF2-40B4-BE49-F238E27FC236}">
                  <a16:creationId xmlns:a16="http://schemas.microsoft.com/office/drawing/2014/main" id="{596F268A-1DE0-31B2-C109-EECF42E9CBD6}"/>
                </a:ext>
              </a:extLst>
            </p:cNvPr>
            <p:cNvSpPr/>
            <p:nvPr/>
          </p:nvSpPr>
          <p:spPr>
            <a:xfrm rot="16200000" flipH="1">
              <a:off x="2492942" y="3518235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왼쪽 대괄호 8">
              <a:extLst>
                <a:ext uri="{FF2B5EF4-FFF2-40B4-BE49-F238E27FC236}">
                  <a16:creationId xmlns:a16="http://schemas.microsoft.com/office/drawing/2014/main" id="{E0CED009-1FD5-652A-E7D1-BDB4D4C35802}"/>
                </a:ext>
              </a:extLst>
            </p:cNvPr>
            <p:cNvSpPr/>
            <p:nvPr/>
          </p:nvSpPr>
          <p:spPr>
            <a:xfrm rot="5400000" flipH="1" flipV="1">
              <a:off x="2492943" y="3933263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원호 11">
            <a:extLst>
              <a:ext uri="{FF2B5EF4-FFF2-40B4-BE49-F238E27FC236}">
                <a16:creationId xmlns:a16="http://schemas.microsoft.com/office/drawing/2014/main" id="{EA2F0E13-A56B-3BB1-4E62-C0D59BEAA2DB}"/>
              </a:ext>
            </a:extLst>
          </p:cNvPr>
          <p:cNvSpPr/>
          <p:nvPr/>
        </p:nvSpPr>
        <p:spPr>
          <a:xfrm rot="5400000">
            <a:off x="1812252" y="4223956"/>
            <a:ext cx="736600" cy="736600"/>
          </a:xfrm>
          <a:prstGeom prst="arc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9B7EBB-C31E-B676-56EE-B98BCDC745A9}"/>
              </a:ext>
            </a:extLst>
          </p:cNvPr>
          <p:cNvCxnSpPr>
            <a:cxnSpLocks/>
          </p:cNvCxnSpPr>
          <p:nvPr/>
        </p:nvCxnSpPr>
        <p:spPr>
          <a:xfrm>
            <a:off x="2548852" y="3872256"/>
            <a:ext cx="0" cy="720000"/>
          </a:xfrm>
          <a:prstGeom prst="line">
            <a:avLst/>
          </a:prstGeom>
          <a:ln w="63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CD0339E-DC26-AF8D-5861-6602D32E080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889002" y="4953307"/>
            <a:ext cx="1291550" cy="7249"/>
          </a:xfrm>
          <a:prstGeom prst="line">
            <a:avLst/>
          </a:prstGeom>
          <a:ln w="63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866AA0F-6942-344D-60CB-ED6EC751148F}"/>
              </a:ext>
            </a:extLst>
          </p:cNvPr>
          <p:cNvSpPr/>
          <p:nvPr/>
        </p:nvSpPr>
        <p:spPr>
          <a:xfrm>
            <a:off x="704723" y="4868417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FD9E3AA-9445-B8F3-5A15-8A40B6A27813}"/>
              </a:ext>
            </a:extLst>
          </p:cNvPr>
          <p:cNvGrpSpPr/>
          <p:nvPr/>
        </p:nvGrpSpPr>
        <p:grpSpPr>
          <a:xfrm>
            <a:off x="2548852" y="1873211"/>
            <a:ext cx="2322681" cy="1537945"/>
            <a:chOff x="2955250" y="1809711"/>
            <a:chExt cx="2322681" cy="1537945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6E3F20-3239-ED93-DDDF-641C8BE0BA13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2955250" y="2178011"/>
              <a:ext cx="0" cy="1169645"/>
            </a:xfrm>
            <a:prstGeom prst="line">
              <a:avLst/>
            </a:prstGeom>
            <a:ln w="635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6659A8BC-4EDB-D641-BD22-2ABEF77332F2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893C2B6-469B-9109-70E7-3DF7206B031A}"/>
                </a:ext>
              </a:extLst>
            </p:cNvPr>
            <p:cNvCxnSpPr>
              <a:cxnSpLocks/>
              <a:stCxn id="21" idx="2"/>
              <a:endCxn id="24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50AA5538-6906-717D-3E5A-5D812F0205DE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C1844ED-D832-B1D7-C9ED-07B22C8CBD96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5277931" y="2178011"/>
              <a:ext cx="0" cy="584822"/>
            </a:xfrm>
            <a:prstGeom prst="line">
              <a:avLst/>
            </a:prstGeom>
            <a:ln w="635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02BBA9-CD97-91D8-6A12-613E617C73F1}"/>
              </a:ext>
            </a:extLst>
          </p:cNvPr>
          <p:cNvGrpSpPr/>
          <p:nvPr/>
        </p:nvGrpSpPr>
        <p:grpSpPr>
          <a:xfrm>
            <a:off x="7009615" y="3379448"/>
            <a:ext cx="335188" cy="556999"/>
            <a:chOff x="7009615" y="3620748"/>
            <a:chExt cx="335188" cy="556999"/>
          </a:xfrm>
        </p:grpSpPr>
        <p:sp>
          <p:nvSpPr>
            <p:cNvPr id="39" name="왼쪽 대괄호 38">
              <a:extLst>
                <a:ext uri="{FF2B5EF4-FFF2-40B4-BE49-F238E27FC236}">
                  <a16:creationId xmlns:a16="http://schemas.microsoft.com/office/drawing/2014/main" id="{DB90F712-F606-B6BA-C1A2-95DF1AC96A77}"/>
                </a:ext>
              </a:extLst>
            </p:cNvPr>
            <p:cNvSpPr/>
            <p:nvPr/>
          </p:nvSpPr>
          <p:spPr>
            <a:xfrm rot="16200000" flipH="1">
              <a:off x="7119714" y="3510649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왼쪽 대괄호 39">
              <a:extLst>
                <a:ext uri="{FF2B5EF4-FFF2-40B4-BE49-F238E27FC236}">
                  <a16:creationId xmlns:a16="http://schemas.microsoft.com/office/drawing/2014/main" id="{DE643000-DAC7-42D7-6A4A-9C11F4E60879}"/>
                </a:ext>
              </a:extLst>
            </p:cNvPr>
            <p:cNvSpPr/>
            <p:nvPr/>
          </p:nvSpPr>
          <p:spPr>
            <a:xfrm rot="5400000" flipH="1" flipV="1">
              <a:off x="7119715" y="395265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45C108E-1C8A-CB7B-52E9-382C1CA56DE5}"/>
              </a:ext>
            </a:extLst>
          </p:cNvPr>
          <p:cNvGrpSpPr/>
          <p:nvPr/>
        </p:nvGrpSpPr>
        <p:grpSpPr>
          <a:xfrm flipV="1">
            <a:off x="4854528" y="3323550"/>
            <a:ext cx="2322681" cy="1637006"/>
            <a:chOff x="2955250" y="1809711"/>
            <a:chExt cx="2322681" cy="1637006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F006CB7-5C7D-A196-D26C-0B2E0C6F59FD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2955250" y="2178011"/>
              <a:ext cx="0" cy="1268706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4EC674A3-D704-4B65-5926-ECFF1C3973D7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166ED4F-B304-7A4E-108C-62EADD4A1571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9BC09AF7-DF1E-54FD-BD8E-40BD275A5EEE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E02E301-B0CE-C152-E075-8C150195370D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>
              <a:off x="5277931" y="2178011"/>
              <a:ext cx="0" cy="699122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171940C-2A48-95EF-C33E-A20854BE794C}"/>
              </a:ext>
            </a:extLst>
          </p:cNvPr>
          <p:cNvGrpSpPr/>
          <p:nvPr/>
        </p:nvGrpSpPr>
        <p:grpSpPr>
          <a:xfrm>
            <a:off x="7177208" y="1873210"/>
            <a:ext cx="2322681" cy="1537945"/>
            <a:chOff x="2955250" y="1809711"/>
            <a:chExt cx="2322681" cy="1537945"/>
          </a:xfrm>
        </p:grpSpPr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739B3BC-0FAD-225D-7B73-4924011F8B45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>
              <a:off x="2955250" y="2178011"/>
              <a:ext cx="0" cy="1169645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1DA20AB3-A145-3B60-EDDC-29233D731CF2}"/>
                </a:ext>
              </a:extLst>
            </p:cNvPr>
            <p:cNvSpPr/>
            <p:nvPr/>
          </p:nvSpPr>
          <p:spPr>
            <a:xfrm rot="16200000" flipV="1">
              <a:off x="4541331" y="1809711"/>
              <a:ext cx="736600" cy="736600"/>
            </a:xfrm>
            <a:prstGeom prst="arc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70F37812-7E46-6A92-483F-409A15F26E39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원호 51">
              <a:extLst>
                <a:ext uri="{FF2B5EF4-FFF2-40B4-BE49-F238E27FC236}">
                  <a16:creationId xmlns:a16="http://schemas.microsoft.com/office/drawing/2014/main" id="{692E07C9-8519-E416-9925-04E652389C0A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F17192A-2D3E-1236-1872-D7D2452E5424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>
              <a:off x="5277931" y="2178011"/>
              <a:ext cx="0" cy="584822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C0ED08D-3A9C-6934-19FF-DE9E2EB4733C}"/>
              </a:ext>
            </a:extLst>
          </p:cNvPr>
          <p:cNvGrpSpPr/>
          <p:nvPr/>
        </p:nvGrpSpPr>
        <p:grpSpPr>
          <a:xfrm>
            <a:off x="9332296" y="2804221"/>
            <a:ext cx="335188" cy="549056"/>
            <a:chOff x="9332296" y="3045521"/>
            <a:chExt cx="335188" cy="549056"/>
          </a:xfrm>
        </p:grpSpPr>
        <p:sp>
          <p:nvSpPr>
            <p:cNvPr id="58" name="왼쪽 대괄호 57">
              <a:extLst>
                <a:ext uri="{FF2B5EF4-FFF2-40B4-BE49-F238E27FC236}">
                  <a16:creationId xmlns:a16="http://schemas.microsoft.com/office/drawing/2014/main" id="{25B1D44E-BC61-49FA-BDFB-00906C76C062}"/>
                </a:ext>
              </a:extLst>
            </p:cNvPr>
            <p:cNvSpPr/>
            <p:nvPr/>
          </p:nvSpPr>
          <p:spPr>
            <a:xfrm rot="16200000" flipH="1">
              <a:off x="9442395" y="2935422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왼쪽 대괄호 58">
              <a:extLst>
                <a:ext uri="{FF2B5EF4-FFF2-40B4-BE49-F238E27FC236}">
                  <a16:creationId xmlns:a16="http://schemas.microsoft.com/office/drawing/2014/main" id="{0A50164E-C8D7-41ED-B410-A01455DB791A}"/>
                </a:ext>
              </a:extLst>
            </p:cNvPr>
            <p:cNvSpPr/>
            <p:nvPr/>
          </p:nvSpPr>
          <p:spPr>
            <a:xfrm rot="5400000" flipH="1" flipV="1">
              <a:off x="9442396" y="3369488"/>
              <a:ext cx="114990" cy="335187"/>
            </a:xfrm>
            <a:prstGeom prst="leftBracket">
              <a:avLst>
                <a:gd name="adj" fmla="val 145746"/>
              </a:avLst>
            </a:prstGeom>
            <a:gradFill flip="none" rotWithShape="1">
              <a:gsLst>
                <a:gs pos="10000">
                  <a:schemeClr val="tx1">
                    <a:lumMod val="65000"/>
                    <a:lumOff val="35000"/>
                  </a:schemeClr>
                </a:gs>
                <a:gs pos="36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E6CC2A-78DD-0ECB-6DD5-ED326903B1D7}"/>
              </a:ext>
            </a:extLst>
          </p:cNvPr>
          <p:cNvGrpSpPr/>
          <p:nvPr/>
        </p:nvGrpSpPr>
        <p:grpSpPr>
          <a:xfrm flipV="1">
            <a:off x="9497740" y="3323550"/>
            <a:ext cx="1954381" cy="1637006"/>
            <a:chOff x="2955250" y="1809711"/>
            <a:chExt cx="1954381" cy="1637006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FDDE448-FA7F-1DB1-80D1-3DA7447EDF74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>
              <a:off x="2955250" y="2178011"/>
              <a:ext cx="0" cy="1268706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BA4DDE1-4304-ADFF-7670-B655022934AE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 flipH="1">
              <a:off x="3323550" y="1809711"/>
              <a:ext cx="1586081" cy="0"/>
            </a:xfrm>
            <a:prstGeom prst="line">
              <a:avLst/>
            </a:prstGeom>
            <a:ln w="63500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E7612FEB-EF6F-7317-E685-8AF469D91EE5}"/>
                </a:ext>
              </a:extLst>
            </p:cNvPr>
            <p:cNvSpPr/>
            <p:nvPr/>
          </p:nvSpPr>
          <p:spPr>
            <a:xfrm rot="10800000" flipV="1">
              <a:off x="2955250" y="1809711"/>
              <a:ext cx="736600" cy="736600"/>
            </a:xfrm>
            <a:prstGeom prst="arc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6" name="타원 65">
            <a:extLst>
              <a:ext uri="{FF2B5EF4-FFF2-40B4-BE49-F238E27FC236}">
                <a16:creationId xmlns:a16="http://schemas.microsoft.com/office/drawing/2014/main" id="{F592A7A8-83DD-703A-FB0C-D2005AF3A89C}"/>
              </a:ext>
            </a:extLst>
          </p:cNvPr>
          <p:cNvSpPr/>
          <p:nvPr/>
        </p:nvSpPr>
        <p:spPr>
          <a:xfrm>
            <a:off x="11452121" y="4870630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0CC4AD-E81D-540D-BED5-5AE16A1CFD88}"/>
              </a:ext>
            </a:extLst>
          </p:cNvPr>
          <p:cNvSpPr/>
          <p:nvPr/>
        </p:nvSpPr>
        <p:spPr>
          <a:xfrm>
            <a:off x="9654784" y="5156560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A07BDD-488C-369D-F304-8A53E9B58083}"/>
              </a:ext>
            </a:extLst>
          </p:cNvPr>
          <p:cNvSpPr/>
          <p:nvPr/>
        </p:nvSpPr>
        <p:spPr>
          <a:xfrm>
            <a:off x="4854527" y="5156560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2C0C02-1359-D87E-13B5-498EEA529523}"/>
              </a:ext>
            </a:extLst>
          </p:cNvPr>
          <p:cNvSpPr/>
          <p:nvPr/>
        </p:nvSpPr>
        <p:spPr>
          <a:xfrm>
            <a:off x="363335" y="5156560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368F2-10D1-AC6F-B18E-5DE430664B87}"/>
              </a:ext>
            </a:extLst>
          </p:cNvPr>
          <p:cNvSpPr/>
          <p:nvPr/>
        </p:nvSpPr>
        <p:spPr>
          <a:xfrm>
            <a:off x="2519602" y="505346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E7427-FB87-E7F9-F38B-AAE4A0492F44}"/>
              </a:ext>
            </a:extLst>
          </p:cNvPr>
          <p:cNvSpPr/>
          <p:nvPr/>
        </p:nvSpPr>
        <p:spPr>
          <a:xfrm>
            <a:off x="7121492" y="505346"/>
            <a:ext cx="2376248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7050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/>
          <p:cNvSpPr/>
          <p:nvPr/>
        </p:nvSpPr>
        <p:spPr>
          <a:xfrm>
            <a:off x="4784907" y="2264900"/>
            <a:ext cx="2454513" cy="2439230"/>
          </a:xfrm>
          <a:prstGeom prst="ellipse">
            <a:avLst/>
          </a:pr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 32"/>
          <p:cNvSpPr/>
          <p:nvPr/>
        </p:nvSpPr>
        <p:spPr>
          <a:xfrm>
            <a:off x="4796082" y="2264900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원형 51"/>
          <p:cNvSpPr/>
          <p:nvPr/>
        </p:nvSpPr>
        <p:spPr>
          <a:xfrm rot="12900000">
            <a:off x="4793223" y="2264900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원형 55"/>
          <p:cNvSpPr/>
          <p:nvPr/>
        </p:nvSpPr>
        <p:spPr>
          <a:xfrm rot="8640000">
            <a:off x="4793223" y="2262845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원형 59"/>
          <p:cNvSpPr/>
          <p:nvPr/>
        </p:nvSpPr>
        <p:spPr>
          <a:xfrm rot="4320000">
            <a:off x="4793223" y="2260790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원형 63"/>
          <p:cNvSpPr/>
          <p:nvPr/>
        </p:nvSpPr>
        <p:spPr>
          <a:xfrm rot="17220000">
            <a:off x="4793223" y="2258735"/>
            <a:ext cx="2443338" cy="2439230"/>
          </a:xfrm>
          <a:prstGeom prst="pie">
            <a:avLst>
              <a:gd name="adj1" fmla="val 11908979"/>
              <a:gd name="adj2" fmla="val 162134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993475" y="2450572"/>
            <a:ext cx="2070793" cy="207079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749967" y="2180628"/>
            <a:ext cx="2529850" cy="2404709"/>
          </a:xfrm>
          <a:custGeom>
            <a:avLst/>
            <a:gdLst>
              <a:gd name="connsiteX0" fmla="*/ 1592928 w 2529850"/>
              <a:gd name="connsiteY0" fmla="*/ 1731623 h 2404709"/>
              <a:gd name="connsiteX1" fmla="*/ 1943759 w 2529850"/>
              <a:gd name="connsiteY1" fmla="*/ 2214501 h 2404709"/>
              <a:gd name="connsiteX2" fmla="*/ 1948595 w 2529850"/>
              <a:gd name="connsiteY2" fmla="*/ 2211241 h 2404709"/>
              <a:gd name="connsiteX3" fmla="*/ 1987130 w 2529850"/>
              <a:gd name="connsiteY3" fmla="*/ 2203461 h 2404709"/>
              <a:gd name="connsiteX4" fmla="*/ 2086130 w 2529850"/>
              <a:gd name="connsiteY4" fmla="*/ 2302461 h 2404709"/>
              <a:gd name="connsiteX5" fmla="*/ 1987130 w 2529850"/>
              <a:gd name="connsiteY5" fmla="*/ 2401461 h 2404709"/>
              <a:gd name="connsiteX6" fmla="*/ 1888130 w 2529850"/>
              <a:gd name="connsiteY6" fmla="*/ 2302461 h 2404709"/>
              <a:gd name="connsiteX7" fmla="*/ 1917127 w 2529850"/>
              <a:gd name="connsiteY7" fmla="*/ 2232458 h 2404709"/>
              <a:gd name="connsiteX8" fmla="*/ 1922852 w 2529850"/>
              <a:gd name="connsiteY8" fmla="*/ 2228598 h 2404709"/>
              <a:gd name="connsiteX9" fmla="*/ 1572541 w 2529850"/>
              <a:gd name="connsiteY9" fmla="*/ 1746436 h 2404709"/>
              <a:gd name="connsiteX10" fmla="*/ 935292 w 2529850"/>
              <a:gd name="connsiteY10" fmla="*/ 1731622 h 2404709"/>
              <a:gd name="connsiteX11" fmla="*/ 955679 w 2529850"/>
              <a:gd name="connsiteY11" fmla="*/ 1746435 h 2404709"/>
              <a:gd name="connsiteX12" fmla="*/ 604364 w 2529850"/>
              <a:gd name="connsiteY12" fmla="*/ 2229979 h 2404709"/>
              <a:gd name="connsiteX13" fmla="*/ 612859 w 2529850"/>
              <a:gd name="connsiteY13" fmla="*/ 2235706 h 2404709"/>
              <a:gd name="connsiteX14" fmla="*/ 641855 w 2529850"/>
              <a:gd name="connsiteY14" fmla="*/ 2305709 h 2404709"/>
              <a:gd name="connsiteX15" fmla="*/ 542855 w 2529850"/>
              <a:gd name="connsiteY15" fmla="*/ 2404709 h 2404709"/>
              <a:gd name="connsiteX16" fmla="*/ 443855 w 2529850"/>
              <a:gd name="connsiteY16" fmla="*/ 2305709 h 2404709"/>
              <a:gd name="connsiteX17" fmla="*/ 542855 w 2529850"/>
              <a:gd name="connsiteY17" fmla="*/ 2206709 h 2404709"/>
              <a:gd name="connsiteX18" fmla="*/ 581390 w 2529850"/>
              <a:gd name="connsiteY18" fmla="*/ 2214489 h 2404709"/>
              <a:gd name="connsiteX19" fmla="*/ 583457 w 2529850"/>
              <a:gd name="connsiteY19" fmla="*/ 2215882 h 2404709"/>
              <a:gd name="connsiteX20" fmla="*/ 99000 w 2529850"/>
              <a:gd name="connsiteY20" fmla="*/ 827203 h 2404709"/>
              <a:gd name="connsiteX21" fmla="*/ 198000 w 2529850"/>
              <a:gd name="connsiteY21" fmla="*/ 926203 h 2404709"/>
              <a:gd name="connsiteX22" fmla="*/ 192750 w 2529850"/>
              <a:gd name="connsiteY22" fmla="*/ 952208 h 2404709"/>
              <a:gd name="connsiteX23" fmla="*/ 723986 w 2529850"/>
              <a:gd name="connsiteY23" fmla="*/ 1114622 h 2404709"/>
              <a:gd name="connsiteX24" fmla="*/ 716618 w 2529850"/>
              <a:gd name="connsiteY24" fmla="*/ 1138721 h 2404709"/>
              <a:gd name="connsiteX25" fmla="*/ 182927 w 2529850"/>
              <a:gd name="connsiteY25" fmla="*/ 975556 h 2404709"/>
              <a:gd name="connsiteX26" fmla="*/ 169004 w 2529850"/>
              <a:gd name="connsiteY26" fmla="*/ 996207 h 2404709"/>
              <a:gd name="connsiteX27" fmla="*/ 99000 w 2529850"/>
              <a:gd name="connsiteY27" fmla="*/ 1025203 h 2404709"/>
              <a:gd name="connsiteX28" fmla="*/ 0 w 2529850"/>
              <a:gd name="connsiteY28" fmla="*/ 926203 h 2404709"/>
              <a:gd name="connsiteX29" fmla="*/ 99000 w 2529850"/>
              <a:gd name="connsiteY29" fmla="*/ 827203 h 2404709"/>
              <a:gd name="connsiteX30" fmla="*/ 2430850 w 2529850"/>
              <a:gd name="connsiteY30" fmla="*/ 826889 h 2404709"/>
              <a:gd name="connsiteX31" fmla="*/ 2529850 w 2529850"/>
              <a:gd name="connsiteY31" fmla="*/ 925889 h 2404709"/>
              <a:gd name="connsiteX32" fmla="*/ 2430850 w 2529850"/>
              <a:gd name="connsiteY32" fmla="*/ 1024889 h 2404709"/>
              <a:gd name="connsiteX33" fmla="*/ 2360847 w 2529850"/>
              <a:gd name="connsiteY33" fmla="*/ 995893 h 2404709"/>
              <a:gd name="connsiteX34" fmla="*/ 2345590 w 2529850"/>
              <a:gd name="connsiteY34" fmla="*/ 973264 h 2404709"/>
              <a:gd name="connsiteX35" fmla="*/ 1804401 w 2529850"/>
              <a:gd name="connsiteY35" fmla="*/ 1138722 h 2404709"/>
              <a:gd name="connsiteX36" fmla="*/ 1797033 w 2529850"/>
              <a:gd name="connsiteY36" fmla="*/ 1114623 h 2404709"/>
              <a:gd name="connsiteX37" fmla="*/ 2336647 w 2529850"/>
              <a:gd name="connsiteY37" fmla="*/ 949647 h 2404709"/>
              <a:gd name="connsiteX38" fmla="*/ 2331850 w 2529850"/>
              <a:gd name="connsiteY38" fmla="*/ 925889 h 2404709"/>
              <a:gd name="connsiteX39" fmla="*/ 2430850 w 2529850"/>
              <a:gd name="connsiteY39" fmla="*/ 826889 h 2404709"/>
              <a:gd name="connsiteX40" fmla="*/ 1272956 w 2529850"/>
              <a:gd name="connsiteY40" fmla="*/ 0 h 2404709"/>
              <a:gd name="connsiteX41" fmla="*/ 1371956 w 2529850"/>
              <a:gd name="connsiteY41" fmla="*/ 99000 h 2404709"/>
              <a:gd name="connsiteX42" fmla="*/ 1311491 w 2529850"/>
              <a:gd name="connsiteY42" fmla="*/ 190220 h 2404709"/>
              <a:gd name="connsiteX43" fmla="*/ 1285709 w 2529850"/>
              <a:gd name="connsiteY43" fmla="*/ 195425 h 2404709"/>
              <a:gd name="connsiteX44" fmla="*/ 1285709 w 2529850"/>
              <a:gd name="connsiteY44" fmla="*/ 748188 h 2404709"/>
              <a:gd name="connsiteX45" fmla="*/ 1260509 w 2529850"/>
              <a:gd name="connsiteY45" fmla="*/ 748188 h 2404709"/>
              <a:gd name="connsiteX46" fmla="*/ 1260509 w 2529850"/>
              <a:gd name="connsiteY46" fmla="*/ 195487 h 2404709"/>
              <a:gd name="connsiteX47" fmla="*/ 1234421 w 2529850"/>
              <a:gd name="connsiteY47" fmla="*/ 190220 h 2404709"/>
              <a:gd name="connsiteX48" fmla="*/ 1173956 w 2529850"/>
              <a:gd name="connsiteY48" fmla="*/ 99000 h 2404709"/>
              <a:gd name="connsiteX49" fmla="*/ 1272956 w 2529850"/>
              <a:gd name="connsiteY49" fmla="*/ 0 h 240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529850" h="2404709">
                <a:moveTo>
                  <a:pt x="1592928" y="1731623"/>
                </a:moveTo>
                <a:lnTo>
                  <a:pt x="1943759" y="2214501"/>
                </a:lnTo>
                <a:lnTo>
                  <a:pt x="1948595" y="2211241"/>
                </a:lnTo>
                <a:cubicBezTo>
                  <a:pt x="1960439" y="2206231"/>
                  <a:pt x="1973461" y="2203461"/>
                  <a:pt x="1987130" y="2203461"/>
                </a:cubicBezTo>
                <a:cubicBezTo>
                  <a:pt x="2041806" y="2203461"/>
                  <a:pt x="2086130" y="2247785"/>
                  <a:pt x="2086130" y="2302461"/>
                </a:cubicBezTo>
                <a:cubicBezTo>
                  <a:pt x="2086130" y="2357137"/>
                  <a:pt x="2041806" y="2401461"/>
                  <a:pt x="1987130" y="2401461"/>
                </a:cubicBezTo>
                <a:cubicBezTo>
                  <a:pt x="1932454" y="2401461"/>
                  <a:pt x="1888130" y="2357137"/>
                  <a:pt x="1888130" y="2302461"/>
                </a:cubicBezTo>
                <a:cubicBezTo>
                  <a:pt x="1888130" y="2275123"/>
                  <a:pt x="1899211" y="2250373"/>
                  <a:pt x="1917127" y="2232458"/>
                </a:cubicBezTo>
                <a:lnTo>
                  <a:pt x="1922852" y="2228598"/>
                </a:lnTo>
                <a:lnTo>
                  <a:pt x="1572541" y="1746436"/>
                </a:lnTo>
                <a:close/>
                <a:moveTo>
                  <a:pt x="935292" y="1731622"/>
                </a:moveTo>
                <a:lnTo>
                  <a:pt x="955679" y="1746435"/>
                </a:lnTo>
                <a:lnTo>
                  <a:pt x="604364" y="2229979"/>
                </a:lnTo>
                <a:lnTo>
                  <a:pt x="612859" y="2235706"/>
                </a:lnTo>
                <a:cubicBezTo>
                  <a:pt x="630774" y="2253621"/>
                  <a:pt x="641855" y="2278371"/>
                  <a:pt x="641855" y="2305709"/>
                </a:cubicBezTo>
                <a:cubicBezTo>
                  <a:pt x="641855" y="2360385"/>
                  <a:pt x="597531" y="2404709"/>
                  <a:pt x="542855" y="2404709"/>
                </a:cubicBezTo>
                <a:cubicBezTo>
                  <a:pt x="488179" y="2404709"/>
                  <a:pt x="443855" y="2360385"/>
                  <a:pt x="443855" y="2305709"/>
                </a:cubicBezTo>
                <a:cubicBezTo>
                  <a:pt x="443855" y="2251033"/>
                  <a:pt x="488179" y="2206709"/>
                  <a:pt x="542855" y="2206709"/>
                </a:cubicBezTo>
                <a:cubicBezTo>
                  <a:pt x="556524" y="2206709"/>
                  <a:pt x="569546" y="2209479"/>
                  <a:pt x="581390" y="2214489"/>
                </a:cubicBezTo>
                <a:lnTo>
                  <a:pt x="583457" y="2215882"/>
                </a:lnTo>
                <a:close/>
                <a:moveTo>
                  <a:pt x="99000" y="827203"/>
                </a:moveTo>
                <a:cubicBezTo>
                  <a:pt x="153676" y="827203"/>
                  <a:pt x="198000" y="871527"/>
                  <a:pt x="198000" y="926203"/>
                </a:cubicBezTo>
                <a:lnTo>
                  <a:pt x="192750" y="952208"/>
                </a:lnTo>
                <a:lnTo>
                  <a:pt x="723986" y="1114622"/>
                </a:lnTo>
                <a:lnTo>
                  <a:pt x="716618" y="1138721"/>
                </a:lnTo>
                <a:lnTo>
                  <a:pt x="182927" y="975556"/>
                </a:lnTo>
                <a:lnTo>
                  <a:pt x="169004" y="996207"/>
                </a:lnTo>
                <a:cubicBezTo>
                  <a:pt x="151088" y="1014122"/>
                  <a:pt x="126338" y="1025203"/>
                  <a:pt x="99000" y="1025203"/>
                </a:cubicBezTo>
                <a:cubicBezTo>
                  <a:pt x="44324" y="1025203"/>
                  <a:pt x="0" y="980879"/>
                  <a:pt x="0" y="926203"/>
                </a:cubicBezTo>
                <a:cubicBezTo>
                  <a:pt x="0" y="871527"/>
                  <a:pt x="44324" y="827203"/>
                  <a:pt x="99000" y="827203"/>
                </a:cubicBezTo>
                <a:close/>
                <a:moveTo>
                  <a:pt x="2430850" y="826889"/>
                </a:moveTo>
                <a:cubicBezTo>
                  <a:pt x="2485526" y="826889"/>
                  <a:pt x="2529850" y="871213"/>
                  <a:pt x="2529850" y="925889"/>
                </a:cubicBezTo>
                <a:cubicBezTo>
                  <a:pt x="2529850" y="980565"/>
                  <a:pt x="2485526" y="1024889"/>
                  <a:pt x="2430850" y="1024889"/>
                </a:cubicBezTo>
                <a:cubicBezTo>
                  <a:pt x="2403512" y="1024889"/>
                  <a:pt x="2378762" y="1013808"/>
                  <a:pt x="2360847" y="995893"/>
                </a:cubicBezTo>
                <a:lnTo>
                  <a:pt x="2345590" y="973264"/>
                </a:lnTo>
                <a:lnTo>
                  <a:pt x="1804401" y="1138722"/>
                </a:lnTo>
                <a:lnTo>
                  <a:pt x="1797033" y="1114623"/>
                </a:lnTo>
                <a:lnTo>
                  <a:pt x="2336647" y="949647"/>
                </a:lnTo>
                <a:lnTo>
                  <a:pt x="2331850" y="925889"/>
                </a:lnTo>
                <a:cubicBezTo>
                  <a:pt x="2331850" y="871213"/>
                  <a:pt x="2376174" y="826889"/>
                  <a:pt x="2430850" y="826889"/>
                </a:cubicBezTo>
                <a:close/>
                <a:moveTo>
                  <a:pt x="1272956" y="0"/>
                </a:moveTo>
                <a:cubicBezTo>
                  <a:pt x="1327632" y="0"/>
                  <a:pt x="1371956" y="44324"/>
                  <a:pt x="1371956" y="99000"/>
                </a:cubicBezTo>
                <a:cubicBezTo>
                  <a:pt x="1371956" y="140007"/>
                  <a:pt x="1347024" y="175191"/>
                  <a:pt x="1311491" y="190220"/>
                </a:cubicBezTo>
                <a:lnTo>
                  <a:pt x="1285709" y="195425"/>
                </a:lnTo>
                <a:lnTo>
                  <a:pt x="1285709" y="748188"/>
                </a:lnTo>
                <a:lnTo>
                  <a:pt x="1260509" y="748188"/>
                </a:lnTo>
                <a:lnTo>
                  <a:pt x="1260509" y="195487"/>
                </a:lnTo>
                <a:lnTo>
                  <a:pt x="1234421" y="190220"/>
                </a:lnTo>
                <a:cubicBezTo>
                  <a:pt x="1198889" y="175191"/>
                  <a:pt x="1173956" y="140007"/>
                  <a:pt x="1173956" y="99000"/>
                </a:cubicBezTo>
                <a:cubicBezTo>
                  <a:pt x="1173956" y="44324"/>
                  <a:pt x="1218280" y="0"/>
                  <a:pt x="1272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5203552" y="2647949"/>
            <a:ext cx="1660633" cy="1660633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408621" y="2873331"/>
            <a:ext cx="1218261" cy="121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C5FB8C26-F756-31E7-029A-ED766C46D45F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5859207" y="3299000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8BE1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780119" y="1148232"/>
            <a:ext cx="4497503" cy="4469500"/>
          </a:xfrm>
          <a:prstGeom prst="ellipse">
            <a:avLst/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3046532" y="4637341"/>
            <a:ext cx="2356799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6354541" y="4637341"/>
            <a:ext cx="2356799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2265823" y="2529156"/>
            <a:ext cx="2356799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7453432" y="2529156"/>
            <a:ext cx="2356799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4834182" y="953682"/>
            <a:ext cx="2356799" cy="11079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2311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호 3"/>
          <p:cNvSpPr/>
          <p:nvPr/>
        </p:nvSpPr>
        <p:spPr>
          <a:xfrm>
            <a:off x="5238750" y="1441450"/>
            <a:ext cx="2152650" cy="2152650"/>
          </a:xfrm>
          <a:prstGeom prst="arc">
            <a:avLst>
              <a:gd name="adj1" fmla="val 10759983"/>
              <a:gd name="adj2" fmla="val 7537458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/>
          <p:cNvSpPr/>
          <p:nvPr/>
        </p:nvSpPr>
        <p:spPr>
          <a:xfrm>
            <a:off x="3960919" y="3174979"/>
            <a:ext cx="2152650" cy="2152650"/>
          </a:xfrm>
          <a:prstGeom prst="arc">
            <a:avLst>
              <a:gd name="adj1" fmla="val 2215506"/>
              <a:gd name="adj2" fmla="val 18349579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/>
          <p:cNvSpPr/>
          <p:nvPr/>
        </p:nvSpPr>
        <p:spPr>
          <a:xfrm>
            <a:off x="6292626" y="3174979"/>
            <a:ext cx="2152650" cy="2152650"/>
          </a:xfrm>
          <a:prstGeom prst="arc">
            <a:avLst>
              <a:gd name="adj1" fmla="val 17787153"/>
              <a:gd name="adj2" fmla="val 10810272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2516933" y="1578402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8895356" y="3697306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1138018" y="3697306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AA9B7930-6009-366B-307F-363A9D28CB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91088" y="4083313"/>
            <a:ext cx="292311" cy="335982"/>
            <a:chOff x="1039" y="1681"/>
            <a:chExt cx="1071" cy="1231"/>
          </a:xfrm>
          <a:solidFill>
            <a:schemeClr val="accent1"/>
          </a:solidFill>
        </p:grpSpPr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5303F049-2C74-5F62-C2A9-B16B3E3BC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B243700E-1F0B-B572-5C1E-E0434EC87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43ACCEFE-1A26-7E49-34EB-15B45743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5735B1B3-92E1-40E5-9CDB-0679C60C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36">
            <a:extLst>
              <a:ext uri="{FF2B5EF4-FFF2-40B4-BE49-F238E27FC236}">
                <a16:creationId xmlns:a16="http://schemas.microsoft.com/office/drawing/2014/main" id="{8047A42D-58BF-C53F-2D90-7ECB1C38D9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9801" y="2349151"/>
            <a:ext cx="130547" cy="337247"/>
            <a:chOff x="2375" y="2182"/>
            <a:chExt cx="144" cy="372"/>
          </a:xfrm>
          <a:solidFill>
            <a:schemeClr val="accent2"/>
          </a:solidFill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3C9DABFC-CB72-80F6-24A5-02F5A2D7C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571E4420-BA56-F733-A1C1-EF87FEAB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1CEE5C24-FE6D-8B74-A369-67AFFEDD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59368D5F-D73B-34E9-6B3C-7B3EA118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AC613151-160A-5A8B-6544-3B8FFDF1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" name="자유형 32">
            <a:extLst>
              <a:ext uri="{FF2B5EF4-FFF2-40B4-BE49-F238E27FC236}">
                <a16:creationId xmlns:a16="http://schemas.microsoft.com/office/drawing/2014/main" id="{AD7D84ED-CFBE-E306-7303-1102A28C395B}"/>
              </a:ext>
            </a:extLst>
          </p:cNvPr>
          <p:cNvSpPr>
            <a:spLocks/>
          </p:cNvSpPr>
          <p:nvPr/>
        </p:nvSpPr>
        <p:spPr bwMode="auto">
          <a:xfrm>
            <a:off x="7246692" y="4129045"/>
            <a:ext cx="244518" cy="244518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0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6B4A5-7F59-5E20-ED40-790E16D794C6}"/>
              </a:ext>
            </a:extLst>
          </p:cNvPr>
          <p:cNvSpPr/>
          <p:nvPr/>
        </p:nvSpPr>
        <p:spPr>
          <a:xfrm>
            <a:off x="972602" y="2989700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0B97B6-A74B-24D3-0835-054DEA4F3E55}"/>
              </a:ext>
            </a:extLst>
          </p:cNvPr>
          <p:cNvSpPr/>
          <p:nvPr/>
        </p:nvSpPr>
        <p:spPr>
          <a:xfrm>
            <a:off x="2834139" y="593321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3B176E-2BDB-0060-EAEF-243E8B83EBE0}"/>
              </a:ext>
            </a:extLst>
          </p:cNvPr>
          <p:cNvSpPr/>
          <p:nvPr/>
        </p:nvSpPr>
        <p:spPr>
          <a:xfrm>
            <a:off x="6553581" y="5295289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2F68B9-60B2-17DD-3662-19E314438A9F}"/>
              </a:ext>
            </a:extLst>
          </p:cNvPr>
          <p:cNvSpPr/>
          <p:nvPr/>
        </p:nvSpPr>
        <p:spPr>
          <a:xfrm>
            <a:off x="8415118" y="2898910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3F96967-930C-3F21-C703-B1C4A4602168}"/>
              </a:ext>
            </a:extLst>
          </p:cNvPr>
          <p:cNvGrpSpPr/>
          <p:nvPr/>
        </p:nvGrpSpPr>
        <p:grpSpPr>
          <a:xfrm>
            <a:off x="3577782" y="1226502"/>
            <a:ext cx="4637819" cy="4623378"/>
            <a:chOff x="3577782" y="1226502"/>
            <a:chExt cx="4637819" cy="462337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78A9177-D282-EB84-1E05-10C718AB56D1}"/>
                </a:ext>
              </a:extLst>
            </p:cNvPr>
            <p:cNvGrpSpPr/>
            <p:nvPr/>
          </p:nvGrpSpPr>
          <p:grpSpPr>
            <a:xfrm>
              <a:off x="3577782" y="2145667"/>
              <a:ext cx="3657601" cy="2781300"/>
              <a:chOff x="3482530" y="2606040"/>
              <a:chExt cx="3657601" cy="2781300"/>
            </a:xfrm>
          </p:grpSpPr>
          <p:sp>
            <p:nvSpPr>
              <p:cNvPr id="6" name="원호 5">
                <a:extLst>
                  <a:ext uri="{FF2B5EF4-FFF2-40B4-BE49-F238E27FC236}">
                    <a16:creationId xmlns:a16="http://schemas.microsoft.com/office/drawing/2014/main" id="{50264806-5CAE-1A21-2F4D-24C26FA2FF61}"/>
                  </a:ext>
                </a:extLst>
              </p:cNvPr>
              <p:cNvSpPr/>
              <p:nvPr/>
            </p:nvSpPr>
            <p:spPr>
              <a:xfrm>
                <a:off x="3482530" y="3303269"/>
                <a:ext cx="1411605" cy="1411605"/>
              </a:xfrm>
              <a:prstGeom prst="arc">
                <a:avLst>
                  <a:gd name="adj1" fmla="val 3408697"/>
                  <a:gd name="adj2" fmla="val 17854750"/>
                </a:avLst>
              </a:prstGeom>
              <a:ln w="412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97209A74-4405-9D54-E88E-F0978257A9A9}"/>
                  </a:ext>
                </a:extLst>
              </p:cNvPr>
              <p:cNvSpPr/>
              <p:nvPr/>
            </p:nvSpPr>
            <p:spPr>
              <a:xfrm>
                <a:off x="4591424" y="3495733"/>
                <a:ext cx="334908" cy="1026676"/>
              </a:xfrm>
              <a:custGeom>
                <a:avLst/>
                <a:gdLst>
                  <a:gd name="connsiteX0" fmla="*/ 125772 w 334908"/>
                  <a:gd name="connsiteY0" fmla="*/ 0 h 1026676"/>
                  <a:gd name="connsiteX1" fmla="*/ 208869 w 334908"/>
                  <a:gd name="connsiteY1" fmla="*/ 100715 h 1026676"/>
                  <a:gd name="connsiteX2" fmla="*/ 334908 w 334908"/>
                  <a:gd name="connsiteY2" fmla="*/ 513338 h 1026676"/>
                  <a:gd name="connsiteX3" fmla="*/ 208869 w 334908"/>
                  <a:gd name="connsiteY3" fmla="*/ 925961 h 1026676"/>
                  <a:gd name="connsiteX4" fmla="*/ 125772 w 334908"/>
                  <a:gd name="connsiteY4" fmla="*/ 1026676 h 1026676"/>
                  <a:gd name="connsiteX5" fmla="*/ 90530 w 334908"/>
                  <a:gd name="connsiteY5" fmla="*/ 961749 h 1026676"/>
                  <a:gd name="connsiteX6" fmla="*/ 0 w 334908"/>
                  <a:gd name="connsiteY6" fmla="*/ 513338 h 1026676"/>
                  <a:gd name="connsiteX7" fmla="*/ 90530 w 334908"/>
                  <a:gd name="connsiteY7" fmla="*/ 64928 h 10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908" h="1026676">
                    <a:moveTo>
                      <a:pt x="125772" y="0"/>
                    </a:moveTo>
                    <a:lnTo>
                      <a:pt x="208869" y="100715"/>
                    </a:lnTo>
                    <a:cubicBezTo>
                      <a:pt x="288444" y="218501"/>
                      <a:pt x="334908" y="360493"/>
                      <a:pt x="334908" y="513338"/>
                    </a:cubicBezTo>
                    <a:cubicBezTo>
                      <a:pt x="334908" y="666183"/>
                      <a:pt x="288444" y="808175"/>
                      <a:pt x="208869" y="925961"/>
                    </a:cubicBezTo>
                    <a:lnTo>
                      <a:pt x="125772" y="1026676"/>
                    </a:lnTo>
                    <a:lnTo>
                      <a:pt x="90530" y="961749"/>
                    </a:lnTo>
                    <a:cubicBezTo>
                      <a:pt x="32236" y="823925"/>
                      <a:pt x="0" y="672396"/>
                      <a:pt x="0" y="513338"/>
                    </a:cubicBezTo>
                    <a:cubicBezTo>
                      <a:pt x="0" y="354280"/>
                      <a:pt x="32236" y="202751"/>
                      <a:pt x="90530" y="649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2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원호 9">
                <a:extLst>
                  <a:ext uri="{FF2B5EF4-FFF2-40B4-BE49-F238E27FC236}">
                    <a16:creationId xmlns:a16="http://schemas.microsoft.com/office/drawing/2014/main" id="{69CC125B-B77A-14E0-D512-8F738357E9E4}"/>
                  </a:ext>
                </a:extLst>
              </p:cNvPr>
              <p:cNvSpPr/>
              <p:nvPr/>
            </p:nvSpPr>
            <p:spPr>
              <a:xfrm>
                <a:off x="4358831" y="2606040"/>
                <a:ext cx="2781300" cy="2781300"/>
              </a:xfrm>
              <a:prstGeom prst="arc">
                <a:avLst>
                  <a:gd name="adj1" fmla="val 12325227"/>
                  <a:gd name="adj2" fmla="val 14146953"/>
                </a:avLst>
              </a:prstGeom>
              <a:ln w="41275">
                <a:solidFill>
                  <a:schemeClr val="accent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7287BA2-D017-347A-FE16-BEE804FDD67C}"/>
                </a:ext>
              </a:extLst>
            </p:cNvPr>
            <p:cNvGrpSpPr/>
            <p:nvPr/>
          </p:nvGrpSpPr>
          <p:grpSpPr>
            <a:xfrm rot="5400000">
              <a:off x="4088320" y="1664653"/>
              <a:ext cx="3657601" cy="2781300"/>
              <a:chOff x="3482530" y="2606040"/>
              <a:chExt cx="3657601" cy="2781300"/>
            </a:xfrm>
          </p:grpSpPr>
          <p:sp>
            <p:nvSpPr>
              <p:cNvPr id="16" name="원호 15">
                <a:extLst>
                  <a:ext uri="{FF2B5EF4-FFF2-40B4-BE49-F238E27FC236}">
                    <a16:creationId xmlns:a16="http://schemas.microsoft.com/office/drawing/2014/main" id="{864D59B7-E7B6-D957-BBEC-20E6C1FD26FE}"/>
                  </a:ext>
                </a:extLst>
              </p:cNvPr>
              <p:cNvSpPr/>
              <p:nvPr/>
            </p:nvSpPr>
            <p:spPr>
              <a:xfrm>
                <a:off x="3482530" y="3303269"/>
                <a:ext cx="1411605" cy="1411605"/>
              </a:xfrm>
              <a:prstGeom prst="arc">
                <a:avLst>
                  <a:gd name="adj1" fmla="val 3408697"/>
                  <a:gd name="adj2" fmla="val 17854750"/>
                </a:avLst>
              </a:prstGeom>
              <a:ln w="412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35ADC5A8-9FC3-6392-15C1-5B41C050A9E0}"/>
                  </a:ext>
                </a:extLst>
              </p:cNvPr>
              <p:cNvSpPr/>
              <p:nvPr/>
            </p:nvSpPr>
            <p:spPr>
              <a:xfrm>
                <a:off x="4591424" y="3495733"/>
                <a:ext cx="334908" cy="1026676"/>
              </a:xfrm>
              <a:custGeom>
                <a:avLst/>
                <a:gdLst>
                  <a:gd name="connsiteX0" fmla="*/ 125772 w 334908"/>
                  <a:gd name="connsiteY0" fmla="*/ 0 h 1026676"/>
                  <a:gd name="connsiteX1" fmla="*/ 208869 w 334908"/>
                  <a:gd name="connsiteY1" fmla="*/ 100715 h 1026676"/>
                  <a:gd name="connsiteX2" fmla="*/ 334908 w 334908"/>
                  <a:gd name="connsiteY2" fmla="*/ 513338 h 1026676"/>
                  <a:gd name="connsiteX3" fmla="*/ 208869 w 334908"/>
                  <a:gd name="connsiteY3" fmla="*/ 925961 h 1026676"/>
                  <a:gd name="connsiteX4" fmla="*/ 125772 w 334908"/>
                  <a:gd name="connsiteY4" fmla="*/ 1026676 h 1026676"/>
                  <a:gd name="connsiteX5" fmla="*/ 90530 w 334908"/>
                  <a:gd name="connsiteY5" fmla="*/ 961749 h 1026676"/>
                  <a:gd name="connsiteX6" fmla="*/ 0 w 334908"/>
                  <a:gd name="connsiteY6" fmla="*/ 513338 h 1026676"/>
                  <a:gd name="connsiteX7" fmla="*/ 90530 w 334908"/>
                  <a:gd name="connsiteY7" fmla="*/ 64928 h 10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908" h="1026676">
                    <a:moveTo>
                      <a:pt x="125772" y="0"/>
                    </a:moveTo>
                    <a:lnTo>
                      <a:pt x="208869" y="100715"/>
                    </a:lnTo>
                    <a:cubicBezTo>
                      <a:pt x="288444" y="218501"/>
                      <a:pt x="334908" y="360493"/>
                      <a:pt x="334908" y="513338"/>
                    </a:cubicBezTo>
                    <a:cubicBezTo>
                      <a:pt x="334908" y="666183"/>
                      <a:pt x="288444" y="808175"/>
                      <a:pt x="208869" y="925961"/>
                    </a:cubicBezTo>
                    <a:lnTo>
                      <a:pt x="125772" y="1026676"/>
                    </a:lnTo>
                    <a:lnTo>
                      <a:pt x="90530" y="961749"/>
                    </a:lnTo>
                    <a:cubicBezTo>
                      <a:pt x="32236" y="823925"/>
                      <a:pt x="0" y="672396"/>
                      <a:pt x="0" y="513338"/>
                    </a:cubicBezTo>
                    <a:cubicBezTo>
                      <a:pt x="0" y="354280"/>
                      <a:pt x="32236" y="202751"/>
                      <a:pt x="90530" y="649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2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원호 17">
                <a:extLst>
                  <a:ext uri="{FF2B5EF4-FFF2-40B4-BE49-F238E27FC236}">
                    <a16:creationId xmlns:a16="http://schemas.microsoft.com/office/drawing/2014/main" id="{C07763E9-5E5E-7BE4-405C-2399347C841E}"/>
                  </a:ext>
                </a:extLst>
              </p:cNvPr>
              <p:cNvSpPr/>
              <p:nvPr/>
            </p:nvSpPr>
            <p:spPr>
              <a:xfrm>
                <a:off x="4358831" y="2606040"/>
                <a:ext cx="2781300" cy="2781300"/>
              </a:xfrm>
              <a:prstGeom prst="arc">
                <a:avLst>
                  <a:gd name="adj1" fmla="val 12325227"/>
                  <a:gd name="adj2" fmla="val 14146953"/>
                </a:avLst>
              </a:prstGeom>
              <a:ln w="41275">
                <a:solidFill>
                  <a:schemeClr val="accent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691ED35-A249-D916-9EB0-F54C86C4591E}"/>
                </a:ext>
              </a:extLst>
            </p:cNvPr>
            <p:cNvGrpSpPr/>
            <p:nvPr/>
          </p:nvGrpSpPr>
          <p:grpSpPr>
            <a:xfrm rot="10800000">
              <a:off x="4558000" y="2158050"/>
              <a:ext cx="3657601" cy="2781300"/>
              <a:chOff x="3482530" y="2606040"/>
              <a:chExt cx="3657601" cy="2781300"/>
            </a:xfrm>
          </p:grpSpPr>
          <p:sp>
            <p:nvSpPr>
              <p:cNvPr id="20" name="원호 19">
                <a:extLst>
                  <a:ext uri="{FF2B5EF4-FFF2-40B4-BE49-F238E27FC236}">
                    <a16:creationId xmlns:a16="http://schemas.microsoft.com/office/drawing/2014/main" id="{1D221543-21AA-16ED-88B3-D8F3B7C313A0}"/>
                  </a:ext>
                </a:extLst>
              </p:cNvPr>
              <p:cNvSpPr/>
              <p:nvPr/>
            </p:nvSpPr>
            <p:spPr>
              <a:xfrm>
                <a:off x="3482530" y="3303269"/>
                <a:ext cx="1411605" cy="1411605"/>
              </a:xfrm>
              <a:prstGeom prst="arc">
                <a:avLst>
                  <a:gd name="adj1" fmla="val 3408697"/>
                  <a:gd name="adj2" fmla="val 17854750"/>
                </a:avLst>
              </a:prstGeom>
              <a:ln w="412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184D8AB-2D37-3480-37D8-312EA731F89B}"/>
                  </a:ext>
                </a:extLst>
              </p:cNvPr>
              <p:cNvSpPr/>
              <p:nvPr/>
            </p:nvSpPr>
            <p:spPr>
              <a:xfrm>
                <a:off x="4591424" y="3495733"/>
                <a:ext cx="334908" cy="1026676"/>
              </a:xfrm>
              <a:custGeom>
                <a:avLst/>
                <a:gdLst>
                  <a:gd name="connsiteX0" fmla="*/ 125772 w 334908"/>
                  <a:gd name="connsiteY0" fmla="*/ 0 h 1026676"/>
                  <a:gd name="connsiteX1" fmla="*/ 208869 w 334908"/>
                  <a:gd name="connsiteY1" fmla="*/ 100715 h 1026676"/>
                  <a:gd name="connsiteX2" fmla="*/ 334908 w 334908"/>
                  <a:gd name="connsiteY2" fmla="*/ 513338 h 1026676"/>
                  <a:gd name="connsiteX3" fmla="*/ 208869 w 334908"/>
                  <a:gd name="connsiteY3" fmla="*/ 925961 h 1026676"/>
                  <a:gd name="connsiteX4" fmla="*/ 125772 w 334908"/>
                  <a:gd name="connsiteY4" fmla="*/ 1026676 h 1026676"/>
                  <a:gd name="connsiteX5" fmla="*/ 90530 w 334908"/>
                  <a:gd name="connsiteY5" fmla="*/ 961749 h 1026676"/>
                  <a:gd name="connsiteX6" fmla="*/ 0 w 334908"/>
                  <a:gd name="connsiteY6" fmla="*/ 513338 h 1026676"/>
                  <a:gd name="connsiteX7" fmla="*/ 90530 w 334908"/>
                  <a:gd name="connsiteY7" fmla="*/ 64928 h 10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908" h="1026676">
                    <a:moveTo>
                      <a:pt x="125772" y="0"/>
                    </a:moveTo>
                    <a:lnTo>
                      <a:pt x="208869" y="100715"/>
                    </a:lnTo>
                    <a:cubicBezTo>
                      <a:pt x="288444" y="218501"/>
                      <a:pt x="334908" y="360493"/>
                      <a:pt x="334908" y="513338"/>
                    </a:cubicBezTo>
                    <a:cubicBezTo>
                      <a:pt x="334908" y="666183"/>
                      <a:pt x="288444" y="808175"/>
                      <a:pt x="208869" y="925961"/>
                    </a:cubicBezTo>
                    <a:lnTo>
                      <a:pt x="125772" y="1026676"/>
                    </a:lnTo>
                    <a:lnTo>
                      <a:pt x="90530" y="961749"/>
                    </a:lnTo>
                    <a:cubicBezTo>
                      <a:pt x="32236" y="823925"/>
                      <a:pt x="0" y="672396"/>
                      <a:pt x="0" y="513338"/>
                    </a:cubicBezTo>
                    <a:cubicBezTo>
                      <a:pt x="0" y="354280"/>
                      <a:pt x="32236" y="202751"/>
                      <a:pt x="90530" y="649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12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원호 21">
                <a:extLst>
                  <a:ext uri="{FF2B5EF4-FFF2-40B4-BE49-F238E27FC236}">
                    <a16:creationId xmlns:a16="http://schemas.microsoft.com/office/drawing/2014/main" id="{E3ED3B3D-0558-5BDD-B533-54DCCE4F9288}"/>
                  </a:ext>
                </a:extLst>
              </p:cNvPr>
              <p:cNvSpPr/>
              <p:nvPr/>
            </p:nvSpPr>
            <p:spPr>
              <a:xfrm>
                <a:off x="4358831" y="2606040"/>
                <a:ext cx="2781300" cy="2781300"/>
              </a:xfrm>
              <a:prstGeom prst="arc">
                <a:avLst>
                  <a:gd name="adj1" fmla="val 12325227"/>
                  <a:gd name="adj2" fmla="val 14146953"/>
                </a:avLst>
              </a:prstGeom>
              <a:ln w="41275">
                <a:solidFill>
                  <a:schemeClr val="accent2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289C3FA-A456-25DE-D388-7D590C97074D}"/>
                </a:ext>
              </a:extLst>
            </p:cNvPr>
            <p:cNvGrpSpPr/>
            <p:nvPr/>
          </p:nvGrpSpPr>
          <p:grpSpPr>
            <a:xfrm rot="16200000">
              <a:off x="4059558" y="2630430"/>
              <a:ext cx="3657601" cy="2781300"/>
              <a:chOff x="3482530" y="2606040"/>
              <a:chExt cx="3657601" cy="2781300"/>
            </a:xfrm>
          </p:grpSpPr>
          <p:sp>
            <p:nvSpPr>
              <p:cNvPr id="24" name="원호 23">
                <a:extLst>
                  <a:ext uri="{FF2B5EF4-FFF2-40B4-BE49-F238E27FC236}">
                    <a16:creationId xmlns:a16="http://schemas.microsoft.com/office/drawing/2014/main" id="{C2ACC722-24D6-A9F9-96A7-13884F893ED3}"/>
                  </a:ext>
                </a:extLst>
              </p:cNvPr>
              <p:cNvSpPr/>
              <p:nvPr/>
            </p:nvSpPr>
            <p:spPr>
              <a:xfrm>
                <a:off x="3482530" y="3303269"/>
                <a:ext cx="1411605" cy="1411605"/>
              </a:xfrm>
              <a:prstGeom prst="arc">
                <a:avLst>
                  <a:gd name="adj1" fmla="val 3408697"/>
                  <a:gd name="adj2" fmla="val 17854750"/>
                </a:avLst>
              </a:prstGeom>
              <a:ln w="412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ECF3A7EB-7E75-42A8-8CCB-29A19936358D}"/>
                  </a:ext>
                </a:extLst>
              </p:cNvPr>
              <p:cNvSpPr/>
              <p:nvPr/>
            </p:nvSpPr>
            <p:spPr>
              <a:xfrm>
                <a:off x="4591424" y="3495733"/>
                <a:ext cx="334908" cy="1026676"/>
              </a:xfrm>
              <a:custGeom>
                <a:avLst/>
                <a:gdLst>
                  <a:gd name="connsiteX0" fmla="*/ 125772 w 334908"/>
                  <a:gd name="connsiteY0" fmla="*/ 0 h 1026676"/>
                  <a:gd name="connsiteX1" fmla="*/ 208869 w 334908"/>
                  <a:gd name="connsiteY1" fmla="*/ 100715 h 1026676"/>
                  <a:gd name="connsiteX2" fmla="*/ 334908 w 334908"/>
                  <a:gd name="connsiteY2" fmla="*/ 513338 h 1026676"/>
                  <a:gd name="connsiteX3" fmla="*/ 208869 w 334908"/>
                  <a:gd name="connsiteY3" fmla="*/ 925961 h 1026676"/>
                  <a:gd name="connsiteX4" fmla="*/ 125772 w 334908"/>
                  <a:gd name="connsiteY4" fmla="*/ 1026676 h 1026676"/>
                  <a:gd name="connsiteX5" fmla="*/ 90530 w 334908"/>
                  <a:gd name="connsiteY5" fmla="*/ 961749 h 1026676"/>
                  <a:gd name="connsiteX6" fmla="*/ 0 w 334908"/>
                  <a:gd name="connsiteY6" fmla="*/ 513338 h 1026676"/>
                  <a:gd name="connsiteX7" fmla="*/ 90530 w 334908"/>
                  <a:gd name="connsiteY7" fmla="*/ 64928 h 10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908" h="1026676">
                    <a:moveTo>
                      <a:pt x="125772" y="0"/>
                    </a:moveTo>
                    <a:lnTo>
                      <a:pt x="208869" y="100715"/>
                    </a:lnTo>
                    <a:cubicBezTo>
                      <a:pt x="288444" y="218501"/>
                      <a:pt x="334908" y="360493"/>
                      <a:pt x="334908" y="513338"/>
                    </a:cubicBezTo>
                    <a:cubicBezTo>
                      <a:pt x="334908" y="666183"/>
                      <a:pt x="288444" y="808175"/>
                      <a:pt x="208869" y="925961"/>
                    </a:cubicBezTo>
                    <a:lnTo>
                      <a:pt x="125772" y="1026676"/>
                    </a:lnTo>
                    <a:lnTo>
                      <a:pt x="90530" y="961749"/>
                    </a:lnTo>
                    <a:cubicBezTo>
                      <a:pt x="32236" y="823925"/>
                      <a:pt x="0" y="672396"/>
                      <a:pt x="0" y="513338"/>
                    </a:cubicBezTo>
                    <a:cubicBezTo>
                      <a:pt x="0" y="354280"/>
                      <a:pt x="32236" y="202751"/>
                      <a:pt x="90530" y="649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412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19A9E1E1-27E4-03A0-8316-25B0062BAC1C}"/>
                  </a:ext>
                </a:extLst>
              </p:cNvPr>
              <p:cNvSpPr/>
              <p:nvPr/>
            </p:nvSpPr>
            <p:spPr>
              <a:xfrm>
                <a:off x="4358831" y="2606040"/>
                <a:ext cx="2781300" cy="2781300"/>
              </a:xfrm>
              <a:prstGeom prst="arc">
                <a:avLst>
                  <a:gd name="adj1" fmla="val 12325227"/>
                  <a:gd name="adj2" fmla="val 14146953"/>
                </a:avLst>
              </a:prstGeom>
              <a:ln w="41275">
                <a:solidFill>
                  <a:schemeClr val="accent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209B1376-437F-BCDB-6F76-8BF20C64562A}"/>
                </a:ext>
              </a:extLst>
            </p:cNvPr>
            <p:cNvSpPr/>
            <p:nvPr/>
          </p:nvSpPr>
          <p:spPr>
            <a:xfrm>
              <a:off x="4721311" y="2367333"/>
              <a:ext cx="2340000" cy="2340000"/>
            </a:xfrm>
            <a:prstGeom prst="ellipse">
              <a:avLst/>
            </a:prstGeom>
            <a:noFill/>
            <a:ln w="79375">
              <a:solidFill>
                <a:schemeClr val="accent1">
                  <a:shade val="50000"/>
                  <a:alpha val="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5FD2E63-BA29-CD88-9434-3FEA9C2F944B}"/>
                </a:ext>
              </a:extLst>
            </p:cNvPr>
            <p:cNvSpPr/>
            <p:nvPr/>
          </p:nvSpPr>
          <p:spPr>
            <a:xfrm>
              <a:off x="6904392" y="2940052"/>
              <a:ext cx="1207292" cy="1207292"/>
            </a:xfrm>
            <a:prstGeom prst="ellipse">
              <a:avLst/>
            </a:prstGeom>
            <a:solidFill>
              <a:schemeClr val="bg1"/>
            </a:solidFill>
            <a:ln w="41275">
              <a:noFill/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B520CB8-2263-4461-13FB-6CEFDE67F961}"/>
                </a:ext>
              </a:extLst>
            </p:cNvPr>
            <p:cNvSpPr/>
            <p:nvPr/>
          </p:nvSpPr>
          <p:spPr>
            <a:xfrm>
              <a:off x="5297094" y="1331298"/>
              <a:ext cx="1207292" cy="1207292"/>
            </a:xfrm>
            <a:prstGeom prst="ellipse">
              <a:avLst/>
            </a:prstGeom>
            <a:solidFill>
              <a:schemeClr val="bg1"/>
            </a:solidFill>
            <a:ln w="41275">
              <a:noFill/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C14FC2D-3B1C-F3D5-FB9B-CEEA58B25101}"/>
                </a:ext>
              </a:extLst>
            </p:cNvPr>
            <p:cNvSpPr/>
            <p:nvPr/>
          </p:nvSpPr>
          <p:spPr>
            <a:xfrm>
              <a:off x="3692687" y="2940052"/>
              <a:ext cx="1207292" cy="1207292"/>
            </a:xfrm>
            <a:prstGeom prst="ellipse">
              <a:avLst/>
            </a:prstGeom>
            <a:solidFill>
              <a:schemeClr val="bg1"/>
            </a:solidFill>
            <a:ln w="41275">
              <a:noFill/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7872727-3264-8032-3154-BD96333D3AF5}"/>
                </a:ext>
              </a:extLst>
            </p:cNvPr>
            <p:cNvSpPr/>
            <p:nvPr/>
          </p:nvSpPr>
          <p:spPr>
            <a:xfrm>
              <a:off x="5292333" y="4532811"/>
              <a:ext cx="1207292" cy="1207292"/>
            </a:xfrm>
            <a:prstGeom prst="ellipse">
              <a:avLst/>
            </a:prstGeom>
            <a:solidFill>
              <a:schemeClr val="bg1"/>
            </a:solidFill>
            <a:ln w="41275">
              <a:noFill/>
            </a:ln>
            <a:effectLst>
              <a:outerShdw blurRad="63500" sx="102000" sy="1020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" name="Group 23">
              <a:extLst>
                <a:ext uri="{FF2B5EF4-FFF2-40B4-BE49-F238E27FC236}">
                  <a16:creationId xmlns:a16="http://schemas.microsoft.com/office/drawing/2014/main" id="{67864429-359F-2040-C8E9-9F20C9771A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55424" y="4951739"/>
              <a:ext cx="466990" cy="428640"/>
              <a:chOff x="2577" y="1104"/>
              <a:chExt cx="414" cy="380"/>
            </a:xfrm>
            <a:solidFill>
              <a:schemeClr val="accent1"/>
            </a:solidFill>
          </p:grpSpPr>
          <p:sp>
            <p:nvSpPr>
              <p:cNvPr id="8" name="Freeform 24">
                <a:extLst>
                  <a:ext uri="{FF2B5EF4-FFF2-40B4-BE49-F238E27FC236}">
                    <a16:creationId xmlns:a16="http://schemas.microsoft.com/office/drawing/2014/main" id="{9CDE3898-CB55-24E9-4DA7-DB04D4C2AC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Freeform 25">
                <a:extLst>
                  <a:ext uri="{FF2B5EF4-FFF2-40B4-BE49-F238E27FC236}">
                    <a16:creationId xmlns:a16="http://schemas.microsoft.com/office/drawing/2014/main" id="{2571A94C-20AD-AAD6-9DB8-E237489422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6">
                <a:extLst>
                  <a:ext uri="{FF2B5EF4-FFF2-40B4-BE49-F238E27FC236}">
                    <a16:creationId xmlns:a16="http://schemas.microsoft.com/office/drawing/2014/main" id="{07C5E741-7495-5269-169C-D0EAACA1A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27">
                <a:extLst>
                  <a:ext uri="{FF2B5EF4-FFF2-40B4-BE49-F238E27FC236}">
                    <a16:creationId xmlns:a16="http://schemas.microsoft.com/office/drawing/2014/main" id="{0646F77F-6A03-29B5-98ED-550D031D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1683EF21-DF9A-E8A2-9D78-AA5AE2B71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3" name="Group 16">
              <a:extLst>
                <a:ext uri="{FF2B5EF4-FFF2-40B4-BE49-F238E27FC236}">
                  <a16:creationId xmlns:a16="http://schemas.microsoft.com/office/drawing/2014/main" id="{C19FD8E2-2B64-5259-6352-61D24D326C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59362" y="3280601"/>
              <a:ext cx="444955" cy="511431"/>
              <a:chOff x="1039" y="1681"/>
              <a:chExt cx="1071" cy="1231"/>
            </a:xfrm>
            <a:solidFill>
              <a:schemeClr val="accent1"/>
            </a:solidFill>
          </p:grpSpPr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5DCF0067-8FE8-4D90-17BB-93A500AB5A8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F339E676-0563-270E-0030-A22314242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8F20932C-541E-6055-59B9-592427413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71DC2F12-2770-AC7C-4E37-BA5B5A971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8" name="Group 36">
              <a:extLst>
                <a:ext uri="{FF2B5EF4-FFF2-40B4-BE49-F238E27FC236}">
                  <a16:creationId xmlns:a16="http://schemas.microsoft.com/office/drawing/2014/main" id="{5491B526-59C2-207C-CBC1-0F9BCEDD7DC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05380" y="1601191"/>
              <a:ext cx="198718" cy="513357"/>
              <a:chOff x="2375" y="2182"/>
              <a:chExt cx="144" cy="372"/>
            </a:xfrm>
            <a:solidFill>
              <a:schemeClr val="accent1"/>
            </a:solidFill>
          </p:grpSpPr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6B18C19F-3603-12B9-5466-66EBB9D29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A5C7BC93-1399-B910-4095-9DA235B18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4B45233A-FF82-EE52-E22F-BE5CF173A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257E3996-9C41-53F8-EEF1-A1FAFCE8A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EBB86515-28A7-6283-B42D-8D196C3AF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4" name="자유형 32">
              <a:extLst>
                <a:ext uri="{FF2B5EF4-FFF2-40B4-BE49-F238E27FC236}">
                  <a16:creationId xmlns:a16="http://schemas.microsoft.com/office/drawing/2014/main" id="{3B30DA33-CDE0-4882-8A84-85E6F06B6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0828" y="3357595"/>
              <a:ext cx="372205" cy="372205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38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사용자 지정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8BE1FF"/>
      </a:accent1>
      <a:accent2>
        <a:srgbClr val="3FC2CC"/>
      </a:accent2>
      <a:accent3>
        <a:srgbClr val="009AD0"/>
      </a:accent3>
      <a:accent4>
        <a:srgbClr val="3B74C4"/>
      </a:accent4>
      <a:accent5>
        <a:srgbClr val="0070C0"/>
      </a:accent5>
      <a:accent6>
        <a:srgbClr val="1E4E79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E834BBB9-7C6F-460B-B3BD-B8B400E12A55}" vid="{BE92D9FF-89CA-4CD9-B5E2-77C3B1697E9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815</Words>
  <Application>Microsoft Office PowerPoint</Application>
  <PresentationFormat>와이드스크린</PresentationFormat>
  <Paragraphs>147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1</cp:revision>
  <dcterms:created xsi:type="dcterms:W3CDTF">2025-05-30T00:09:49Z</dcterms:created>
  <dcterms:modified xsi:type="dcterms:W3CDTF">2025-05-30T00:28:11Z</dcterms:modified>
</cp:coreProperties>
</file>