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122" r:id="rId2"/>
    <p:sldId id="2137" r:id="rId3"/>
    <p:sldId id="2138" r:id="rId4"/>
    <p:sldId id="2133" r:id="rId5"/>
    <p:sldId id="2134" r:id="rId6"/>
    <p:sldId id="2135" r:id="rId7"/>
    <p:sldId id="2136" r:id="rId8"/>
    <p:sldId id="257" r:id="rId9"/>
    <p:sldId id="258" r:id="rId10"/>
    <p:sldId id="309" r:id="rId11"/>
    <p:sldId id="260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96EB"/>
    <a:srgbClr val="6298F2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4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solidFill>
                <a:srgbClr val="0B96EB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7842060495002147E-2"/>
                  <c:y val="0.226767933090961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3799FA"/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5C-4193-8262-4C8B2FE19A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2E2E31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30</c:v>
                </c:pt>
                <c:pt idx="5">
                  <c:v>55</c:v>
                </c:pt>
                <c:pt idx="6">
                  <c:v>35</c:v>
                </c:pt>
                <c:pt idx="7">
                  <c:v>55</c:v>
                </c:pt>
                <c:pt idx="8">
                  <c:v>35</c:v>
                </c:pt>
                <c:pt idx="9">
                  <c:v>85</c:v>
                </c:pt>
                <c:pt idx="10">
                  <c:v>33</c:v>
                </c:pt>
                <c:pt idx="11">
                  <c:v>100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85C-4193-8262-4C8B2FE19A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96768192"/>
        <c:axId val="-96774720"/>
      </c:lineChart>
      <c:catAx>
        <c:axId val="-96768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96774720"/>
        <c:crosses val="autoZero"/>
        <c:auto val="1"/>
        <c:lblAlgn val="ctr"/>
        <c:lblOffset val="100"/>
        <c:noMultiLvlLbl val="0"/>
      </c:catAx>
      <c:valAx>
        <c:axId val="-96774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96768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D4129-1BD2-4A3F-9FEE-D5447BFA8777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285B-D02A-4ED1-9CCE-6B51A483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54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7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1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69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6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2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3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1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69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98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EE58C-6001-9600-A256-04900DEC3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3A4FAB-90E5-AEED-EA3D-E0B7CBDB2E1A}"/>
              </a:ext>
            </a:extLst>
          </p:cNvPr>
          <p:cNvSpPr/>
          <p:nvPr/>
        </p:nvSpPr>
        <p:spPr>
          <a:xfrm>
            <a:off x="3454399" y="954252"/>
            <a:ext cx="5464785" cy="4904369"/>
          </a:xfrm>
          <a:prstGeom prst="roundRect">
            <a:avLst>
              <a:gd name="adj" fmla="val 5920"/>
            </a:avLst>
          </a:prstGeom>
          <a:solidFill>
            <a:schemeClr val="bg1"/>
          </a:solidFill>
          <a:ln>
            <a:noFill/>
          </a:ln>
          <a:effectLst>
            <a:outerShdw blurRad="152400" dist="38100" dir="18900000" algn="bl" rotWithShape="0">
              <a:srgbClr val="6298F2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72BA17C1-3B0F-DBD6-07EF-7EAA8ABA0B11}"/>
              </a:ext>
            </a:extLst>
          </p:cNvPr>
          <p:cNvSpPr/>
          <p:nvPr/>
        </p:nvSpPr>
        <p:spPr>
          <a:xfrm rot="5400000">
            <a:off x="8508569" y="3654682"/>
            <a:ext cx="866010" cy="292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6DBF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5CEDD93-CFC2-9573-0AC4-A5F967239F51}"/>
              </a:ext>
            </a:extLst>
          </p:cNvPr>
          <p:cNvSpPr/>
          <p:nvPr/>
        </p:nvSpPr>
        <p:spPr>
          <a:xfrm>
            <a:off x="3454399" y="1009356"/>
            <a:ext cx="5435977" cy="4858603"/>
          </a:xfrm>
          <a:prstGeom prst="roundRect">
            <a:avLst>
              <a:gd name="adj" fmla="val 5819"/>
            </a:avLst>
          </a:prstGeom>
          <a:solidFill>
            <a:schemeClr val="bg1"/>
          </a:solidFill>
          <a:ln>
            <a:noFill/>
          </a:ln>
          <a:effectLst>
            <a:outerShdw blurRad="152400" dist="38100" dir="18900000" algn="bl" rotWithShape="0">
              <a:srgbClr val="6298F2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사각형: 둥근 위쪽 모서리 42">
            <a:extLst>
              <a:ext uri="{FF2B5EF4-FFF2-40B4-BE49-F238E27FC236}">
                <a16:creationId xmlns:a16="http://schemas.microsoft.com/office/drawing/2014/main" id="{452E816E-4F81-CDAE-EAED-A4079DA27B48}"/>
              </a:ext>
            </a:extLst>
          </p:cNvPr>
          <p:cNvSpPr/>
          <p:nvPr/>
        </p:nvSpPr>
        <p:spPr>
          <a:xfrm rot="5400000">
            <a:off x="8508568" y="1720418"/>
            <a:ext cx="866011" cy="292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6DBF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사각형: 둥근 위쪽 모서리 43">
            <a:extLst>
              <a:ext uri="{FF2B5EF4-FFF2-40B4-BE49-F238E27FC236}">
                <a16:creationId xmlns:a16="http://schemas.microsoft.com/office/drawing/2014/main" id="{2EA1E410-28AD-0E06-5981-8EB61A2BF2F5}"/>
              </a:ext>
            </a:extLst>
          </p:cNvPr>
          <p:cNvSpPr/>
          <p:nvPr/>
        </p:nvSpPr>
        <p:spPr>
          <a:xfrm rot="5400000">
            <a:off x="8502217" y="2678811"/>
            <a:ext cx="866011" cy="292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EDF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354A13-A038-B9DA-B576-97AF6C71E8F8}"/>
              </a:ext>
            </a:extLst>
          </p:cNvPr>
          <p:cNvSpPr/>
          <p:nvPr/>
        </p:nvSpPr>
        <p:spPr>
          <a:xfrm>
            <a:off x="3454400" y="1083980"/>
            <a:ext cx="5410199" cy="4790108"/>
          </a:xfrm>
          <a:prstGeom prst="roundRect">
            <a:avLst>
              <a:gd name="adj" fmla="val 5664"/>
            </a:avLst>
          </a:prstGeom>
          <a:solidFill>
            <a:schemeClr val="bg1"/>
          </a:solidFill>
          <a:ln>
            <a:noFill/>
          </a:ln>
          <a:effectLst>
            <a:outerShdw blurRad="152400" dist="38100" dir="18900000" algn="bl" rotWithShape="0">
              <a:srgbClr val="6298F2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3200" b="0" i="1" u="none" strike="noStrike" kern="0" cap="none" spc="0" normalizeH="0" baseline="0" noProof="0" dirty="0">
                <a:ln w="9525"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3200" b="0" i="1" u="none" strike="noStrike" kern="0" cap="none" spc="0" normalizeH="0" baseline="0" noProof="0" dirty="0">
                <a:ln w="9525">
                  <a:noFill/>
                </a:ln>
                <a:solidFill>
                  <a:srgbClr val="6298F2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PRESENTATION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6298F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298F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40AA94-4F70-F734-B453-F86CDAA1F5F2}"/>
              </a:ext>
            </a:extLst>
          </p:cNvPr>
          <p:cNvGrpSpPr/>
          <p:nvPr/>
        </p:nvGrpSpPr>
        <p:grpSpPr>
          <a:xfrm>
            <a:off x="3210086" y="1312098"/>
            <a:ext cx="428627" cy="169069"/>
            <a:chOff x="3210086" y="1312098"/>
            <a:chExt cx="428627" cy="16906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54C6C7F-027E-77B3-4746-D9C28E0FB1FA}"/>
                </a:ext>
              </a:extLst>
            </p:cNvPr>
            <p:cNvSpPr/>
            <p:nvPr/>
          </p:nvSpPr>
          <p:spPr>
            <a:xfrm>
              <a:off x="3469644" y="1312098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A6007C89-DE1C-CBA6-EB0C-0F3F76DCBF12}"/>
                </a:ext>
              </a:extLst>
            </p:cNvPr>
            <p:cNvSpPr/>
            <p:nvPr/>
          </p:nvSpPr>
          <p:spPr>
            <a:xfrm rot="5400000">
              <a:off x="3329939" y="1246900"/>
              <a:ext cx="110335" cy="35004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9856FD7-3477-F97D-BCA5-4C8D99F98A8D}"/>
                </a:ext>
              </a:extLst>
            </p:cNvPr>
            <p:cNvSpPr/>
            <p:nvPr/>
          </p:nvSpPr>
          <p:spPr>
            <a:xfrm rot="5400000">
              <a:off x="3341847" y="1212085"/>
              <a:ext cx="110335" cy="3690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CC2984-C88F-5EB0-D432-60D19173B84A}"/>
              </a:ext>
            </a:extLst>
          </p:cNvPr>
          <p:cNvGrpSpPr/>
          <p:nvPr/>
        </p:nvGrpSpPr>
        <p:grpSpPr>
          <a:xfrm>
            <a:off x="3211277" y="1881986"/>
            <a:ext cx="428627" cy="169069"/>
            <a:chOff x="3210086" y="1312098"/>
            <a:chExt cx="428627" cy="16906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7B6C9F5-3C2A-BD16-FA1C-50C0739A111B}"/>
                </a:ext>
              </a:extLst>
            </p:cNvPr>
            <p:cNvSpPr/>
            <p:nvPr/>
          </p:nvSpPr>
          <p:spPr>
            <a:xfrm>
              <a:off x="3469644" y="1312098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789ACE62-E345-88C5-4109-A76CCD7CF8EC}"/>
                </a:ext>
              </a:extLst>
            </p:cNvPr>
            <p:cNvSpPr/>
            <p:nvPr/>
          </p:nvSpPr>
          <p:spPr>
            <a:xfrm rot="5400000">
              <a:off x="3329939" y="1246900"/>
              <a:ext cx="110335" cy="35004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88C5765-9AAB-B845-ABE9-C1D407974367}"/>
                </a:ext>
              </a:extLst>
            </p:cNvPr>
            <p:cNvSpPr/>
            <p:nvPr/>
          </p:nvSpPr>
          <p:spPr>
            <a:xfrm rot="5400000">
              <a:off x="3341847" y="1212085"/>
              <a:ext cx="110335" cy="3690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0493D7E-58B5-B406-DA33-AC7F041CEE8A}"/>
              </a:ext>
            </a:extLst>
          </p:cNvPr>
          <p:cNvGrpSpPr/>
          <p:nvPr/>
        </p:nvGrpSpPr>
        <p:grpSpPr>
          <a:xfrm>
            <a:off x="3212468" y="2451874"/>
            <a:ext cx="428627" cy="169069"/>
            <a:chOff x="3210086" y="1312098"/>
            <a:chExt cx="428627" cy="169069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7DD456A-CD9E-1B6B-4EFD-667A886710FE}"/>
                </a:ext>
              </a:extLst>
            </p:cNvPr>
            <p:cNvSpPr/>
            <p:nvPr/>
          </p:nvSpPr>
          <p:spPr>
            <a:xfrm>
              <a:off x="3469644" y="1312098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E0FDE897-FA46-4C0B-395D-9916C07E2D21}"/>
                </a:ext>
              </a:extLst>
            </p:cNvPr>
            <p:cNvSpPr/>
            <p:nvPr/>
          </p:nvSpPr>
          <p:spPr>
            <a:xfrm rot="5400000">
              <a:off x="3329939" y="1246900"/>
              <a:ext cx="110335" cy="35004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1931308-552F-64FC-C028-3ACE7062F9C3}"/>
                </a:ext>
              </a:extLst>
            </p:cNvPr>
            <p:cNvSpPr/>
            <p:nvPr/>
          </p:nvSpPr>
          <p:spPr>
            <a:xfrm rot="5400000">
              <a:off x="3341847" y="1212085"/>
              <a:ext cx="110335" cy="3690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09C86B4-AF6B-316E-0432-01A8581D60D1}"/>
              </a:ext>
            </a:extLst>
          </p:cNvPr>
          <p:cNvGrpSpPr/>
          <p:nvPr/>
        </p:nvGrpSpPr>
        <p:grpSpPr>
          <a:xfrm>
            <a:off x="3213659" y="3021762"/>
            <a:ext cx="428627" cy="169069"/>
            <a:chOff x="3210086" y="1312098"/>
            <a:chExt cx="428627" cy="16906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FC166F-5440-B469-4F99-D5A2F149DF62}"/>
                </a:ext>
              </a:extLst>
            </p:cNvPr>
            <p:cNvSpPr/>
            <p:nvPr/>
          </p:nvSpPr>
          <p:spPr>
            <a:xfrm>
              <a:off x="3469644" y="1312098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사각형: 둥근 위쪽 모서리 26">
              <a:extLst>
                <a:ext uri="{FF2B5EF4-FFF2-40B4-BE49-F238E27FC236}">
                  <a16:creationId xmlns:a16="http://schemas.microsoft.com/office/drawing/2014/main" id="{1EE9193F-E5A9-115B-1031-55A3324AF0D6}"/>
                </a:ext>
              </a:extLst>
            </p:cNvPr>
            <p:cNvSpPr/>
            <p:nvPr/>
          </p:nvSpPr>
          <p:spPr>
            <a:xfrm rot="5400000">
              <a:off x="3329939" y="1246900"/>
              <a:ext cx="110335" cy="35004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F8B86DC2-B0D0-173A-EC66-E1E50D0092E5}"/>
                </a:ext>
              </a:extLst>
            </p:cNvPr>
            <p:cNvSpPr/>
            <p:nvPr/>
          </p:nvSpPr>
          <p:spPr>
            <a:xfrm rot="5400000">
              <a:off x="3341847" y="1212085"/>
              <a:ext cx="110335" cy="3690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ECA9A6E-4E97-A30E-A89C-6D84D2DF8397}"/>
              </a:ext>
            </a:extLst>
          </p:cNvPr>
          <p:cNvGrpSpPr/>
          <p:nvPr/>
        </p:nvGrpSpPr>
        <p:grpSpPr>
          <a:xfrm>
            <a:off x="3214850" y="3591650"/>
            <a:ext cx="428627" cy="169069"/>
            <a:chOff x="3210086" y="1312098"/>
            <a:chExt cx="428627" cy="16906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648C133-D99E-C5B7-6CA3-6854C87368D6}"/>
                </a:ext>
              </a:extLst>
            </p:cNvPr>
            <p:cNvSpPr/>
            <p:nvPr/>
          </p:nvSpPr>
          <p:spPr>
            <a:xfrm>
              <a:off x="3469644" y="1312098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사각형: 둥근 위쪽 모서리 30">
              <a:extLst>
                <a:ext uri="{FF2B5EF4-FFF2-40B4-BE49-F238E27FC236}">
                  <a16:creationId xmlns:a16="http://schemas.microsoft.com/office/drawing/2014/main" id="{12D4596E-22FC-78CC-3F4C-2D31BDB75117}"/>
                </a:ext>
              </a:extLst>
            </p:cNvPr>
            <p:cNvSpPr/>
            <p:nvPr/>
          </p:nvSpPr>
          <p:spPr>
            <a:xfrm rot="5400000">
              <a:off x="3329939" y="1246900"/>
              <a:ext cx="110335" cy="35004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99B6AAA-253A-B8C6-547D-EE6BED1C33E7}"/>
                </a:ext>
              </a:extLst>
            </p:cNvPr>
            <p:cNvSpPr/>
            <p:nvPr/>
          </p:nvSpPr>
          <p:spPr>
            <a:xfrm rot="5400000">
              <a:off x="3341847" y="1212085"/>
              <a:ext cx="110335" cy="3690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3908D9E-8E6C-D927-CE37-84CBD6FA7BB7}"/>
              </a:ext>
            </a:extLst>
          </p:cNvPr>
          <p:cNvGrpSpPr/>
          <p:nvPr/>
        </p:nvGrpSpPr>
        <p:grpSpPr>
          <a:xfrm>
            <a:off x="3216041" y="4161538"/>
            <a:ext cx="428627" cy="169069"/>
            <a:chOff x="3210086" y="1312098"/>
            <a:chExt cx="428627" cy="16906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38C686B-31E3-D48C-9803-787E9E60B327}"/>
                </a:ext>
              </a:extLst>
            </p:cNvPr>
            <p:cNvSpPr/>
            <p:nvPr/>
          </p:nvSpPr>
          <p:spPr>
            <a:xfrm>
              <a:off x="3469644" y="1312098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5896374D-CEDE-0C2F-EE10-06D6FF912D71}"/>
                </a:ext>
              </a:extLst>
            </p:cNvPr>
            <p:cNvSpPr/>
            <p:nvPr/>
          </p:nvSpPr>
          <p:spPr>
            <a:xfrm rot="5400000">
              <a:off x="3329939" y="1246900"/>
              <a:ext cx="110335" cy="35004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0F28D26-17FF-E92F-1DE4-D842363DC70B}"/>
                </a:ext>
              </a:extLst>
            </p:cNvPr>
            <p:cNvSpPr/>
            <p:nvPr/>
          </p:nvSpPr>
          <p:spPr>
            <a:xfrm rot="5400000">
              <a:off x="3341847" y="1212085"/>
              <a:ext cx="110335" cy="3690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9AE32E7-D988-D598-9D98-084AE510559F}"/>
              </a:ext>
            </a:extLst>
          </p:cNvPr>
          <p:cNvGrpSpPr/>
          <p:nvPr/>
        </p:nvGrpSpPr>
        <p:grpSpPr>
          <a:xfrm>
            <a:off x="3217232" y="4731426"/>
            <a:ext cx="428627" cy="169069"/>
            <a:chOff x="3210086" y="1312098"/>
            <a:chExt cx="428627" cy="16906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CE63096-8EE2-BB2C-73E7-57CE7B68F11B}"/>
                </a:ext>
              </a:extLst>
            </p:cNvPr>
            <p:cNvSpPr/>
            <p:nvPr/>
          </p:nvSpPr>
          <p:spPr>
            <a:xfrm>
              <a:off x="3469644" y="1312098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사각형: 둥근 위쪽 모서리 38">
              <a:extLst>
                <a:ext uri="{FF2B5EF4-FFF2-40B4-BE49-F238E27FC236}">
                  <a16:creationId xmlns:a16="http://schemas.microsoft.com/office/drawing/2014/main" id="{DF31A8A1-FD6A-F0FB-3351-DF0BA019AA3A}"/>
                </a:ext>
              </a:extLst>
            </p:cNvPr>
            <p:cNvSpPr/>
            <p:nvPr/>
          </p:nvSpPr>
          <p:spPr>
            <a:xfrm rot="5400000">
              <a:off x="3329939" y="1246900"/>
              <a:ext cx="110335" cy="35004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600E2D95-7FCF-8CEA-CFDC-86B6B5207C5E}"/>
                </a:ext>
              </a:extLst>
            </p:cNvPr>
            <p:cNvSpPr/>
            <p:nvPr/>
          </p:nvSpPr>
          <p:spPr>
            <a:xfrm rot="5400000">
              <a:off x="3341847" y="1212085"/>
              <a:ext cx="110335" cy="3690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AF2192-815E-7601-2C8A-37B1B58F2593}"/>
              </a:ext>
            </a:extLst>
          </p:cNvPr>
          <p:cNvGrpSpPr/>
          <p:nvPr/>
        </p:nvGrpSpPr>
        <p:grpSpPr>
          <a:xfrm>
            <a:off x="3218423" y="5301315"/>
            <a:ext cx="428627" cy="169069"/>
            <a:chOff x="3210086" y="1312098"/>
            <a:chExt cx="428627" cy="169069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CAB6381-AC09-16DD-90AC-1427D60DF003}"/>
                </a:ext>
              </a:extLst>
            </p:cNvPr>
            <p:cNvSpPr/>
            <p:nvPr/>
          </p:nvSpPr>
          <p:spPr>
            <a:xfrm>
              <a:off x="3469644" y="1312098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사각형: 둥근 위쪽 모서리 88">
              <a:extLst>
                <a:ext uri="{FF2B5EF4-FFF2-40B4-BE49-F238E27FC236}">
                  <a16:creationId xmlns:a16="http://schemas.microsoft.com/office/drawing/2014/main" id="{B787E5D7-A75E-9EC0-F888-A57E0BA1F81C}"/>
                </a:ext>
              </a:extLst>
            </p:cNvPr>
            <p:cNvSpPr/>
            <p:nvPr/>
          </p:nvSpPr>
          <p:spPr>
            <a:xfrm rot="5400000">
              <a:off x="3329939" y="1246900"/>
              <a:ext cx="110335" cy="35004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AB5CBE69-E678-54AF-DDFD-80334AE8D828}"/>
                </a:ext>
              </a:extLst>
            </p:cNvPr>
            <p:cNvSpPr/>
            <p:nvPr/>
          </p:nvSpPr>
          <p:spPr>
            <a:xfrm rot="5400000">
              <a:off x="3341847" y="1212085"/>
              <a:ext cx="110335" cy="3690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03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4854612" y="1944136"/>
            <a:ext cx="2505511" cy="2505509"/>
          </a:xfrm>
          <a:prstGeom prst="ellipse">
            <a:avLst/>
          </a:prstGeom>
          <a:solidFill>
            <a:srgbClr val="0B96EB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11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150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235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F1AABC9-5C00-B30A-3541-A671D057BF39}"/>
              </a:ext>
            </a:extLst>
          </p:cNvPr>
          <p:cNvSpPr/>
          <p:nvPr/>
        </p:nvSpPr>
        <p:spPr>
          <a:xfrm>
            <a:off x="8050253" y="1944136"/>
            <a:ext cx="2505511" cy="2505509"/>
          </a:xfrm>
          <a:prstGeom prst="ellipse">
            <a:avLst/>
          </a:prstGeom>
          <a:solidFill>
            <a:srgbClr val="FFCCCC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51A7F2-08EF-04CC-DCF8-C70AE316391A}"/>
              </a:ext>
            </a:extLst>
          </p:cNvPr>
          <p:cNvSpPr/>
          <p:nvPr/>
        </p:nvSpPr>
        <p:spPr>
          <a:xfrm>
            <a:off x="1658971" y="1944136"/>
            <a:ext cx="2505511" cy="2505509"/>
          </a:xfrm>
          <a:prstGeom prst="ellipse">
            <a:avLst/>
          </a:prstGeom>
          <a:solidFill>
            <a:srgbClr val="6298F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98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152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242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4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61784-4723-095F-B7D9-A407A2E0B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한쪽 모서리 41">
            <a:extLst>
              <a:ext uri="{FF2B5EF4-FFF2-40B4-BE49-F238E27FC236}">
                <a16:creationId xmlns:a16="http://schemas.microsoft.com/office/drawing/2014/main" id="{95E8689B-03CC-E9E9-5CC5-BF16F6A010DD}"/>
              </a:ext>
            </a:extLst>
          </p:cNvPr>
          <p:cNvSpPr/>
          <p:nvPr/>
        </p:nvSpPr>
        <p:spPr>
          <a:xfrm>
            <a:off x="0" y="139700"/>
            <a:ext cx="12039600" cy="6718300"/>
          </a:xfrm>
          <a:prstGeom prst="round1Rect">
            <a:avLst>
              <a:gd name="adj" fmla="val 4192"/>
            </a:avLst>
          </a:prstGeom>
          <a:solidFill>
            <a:srgbClr val="629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사각형: 둥근 한쪽 모서리 87">
            <a:extLst>
              <a:ext uri="{FF2B5EF4-FFF2-40B4-BE49-F238E27FC236}">
                <a16:creationId xmlns:a16="http://schemas.microsoft.com/office/drawing/2014/main" id="{9D599940-F41F-9DB4-EDFF-DAF62261A563}"/>
              </a:ext>
            </a:extLst>
          </p:cNvPr>
          <p:cNvSpPr/>
          <p:nvPr/>
        </p:nvSpPr>
        <p:spPr>
          <a:xfrm>
            <a:off x="11480797" y="6012593"/>
            <a:ext cx="284957" cy="845407"/>
          </a:xfrm>
          <a:prstGeom prst="round1Rect">
            <a:avLst>
              <a:gd name="adj" fmla="val 44928"/>
            </a:avLst>
          </a:prstGeom>
          <a:solidFill>
            <a:srgbClr val="C6DBF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사각형: 둥근 위쪽 모서리 42">
            <a:extLst>
              <a:ext uri="{FF2B5EF4-FFF2-40B4-BE49-F238E27FC236}">
                <a16:creationId xmlns:a16="http://schemas.microsoft.com/office/drawing/2014/main" id="{DCB65E94-3F34-FA28-EBA1-15A5AF6A783E}"/>
              </a:ext>
            </a:extLst>
          </p:cNvPr>
          <p:cNvSpPr/>
          <p:nvPr/>
        </p:nvSpPr>
        <p:spPr>
          <a:xfrm rot="5400000">
            <a:off x="10883527" y="1785238"/>
            <a:ext cx="1473945" cy="292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6DBF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사각형: 둥근 위쪽 모서리 43">
            <a:extLst>
              <a:ext uri="{FF2B5EF4-FFF2-40B4-BE49-F238E27FC236}">
                <a16:creationId xmlns:a16="http://schemas.microsoft.com/office/drawing/2014/main" id="{91D68D18-AE85-0A81-33C6-51B2758C963E}"/>
              </a:ext>
            </a:extLst>
          </p:cNvPr>
          <p:cNvSpPr/>
          <p:nvPr/>
        </p:nvSpPr>
        <p:spPr>
          <a:xfrm rot="5400000">
            <a:off x="10877176" y="3391331"/>
            <a:ext cx="1473945" cy="292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EDF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0821DE8C-421C-2009-008D-EEA143E50650}"/>
              </a:ext>
            </a:extLst>
          </p:cNvPr>
          <p:cNvSpPr/>
          <p:nvPr/>
        </p:nvSpPr>
        <p:spPr>
          <a:xfrm rot="5400000">
            <a:off x="10877177" y="4997424"/>
            <a:ext cx="1473945" cy="292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C6DBF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26F620E5-7DA2-E386-D337-F4D0B482418E}"/>
              </a:ext>
            </a:extLst>
          </p:cNvPr>
          <p:cNvSpPr/>
          <p:nvPr/>
        </p:nvSpPr>
        <p:spPr>
          <a:xfrm>
            <a:off x="152400" y="793370"/>
            <a:ext cx="11328400" cy="6064630"/>
          </a:xfrm>
          <a:prstGeom prst="round1Rect">
            <a:avLst>
              <a:gd name="adj" fmla="val 4192"/>
            </a:avLst>
          </a:prstGeom>
          <a:solidFill>
            <a:schemeClr val="bg1"/>
          </a:solidFill>
          <a:ln>
            <a:noFill/>
          </a:ln>
          <a:effectLst>
            <a:outerShdw blurRad="152400" dist="38100" dir="18900000" algn="bl" rotWithShape="0">
              <a:srgbClr val="6298F2">
                <a:alpha val="2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1C136FF-27E8-A31B-6712-4AD5C3940680}"/>
              </a:ext>
            </a:extLst>
          </p:cNvPr>
          <p:cNvGrpSpPr/>
          <p:nvPr/>
        </p:nvGrpSpPr>
        <p:grpSpPr>
          <a:xfrm>
            <a:off x="0" y="1054614"/>
            <a:ext cx="426245" cy="169069"/>
            <a:chOff x="0" y="1054614"/>
            <a:chExt cx="426245" cy="16906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CC5ED7E-79B1-4DFE-30A5-62CBF0E4DA2D}"/>
                </a:ext>
              </a:extLst>
            </p:cNvPr>
            <p:cNvSpPr/>
            <p:nvPr/>
          </p:nvSpPr>
          <p:spPr>
            <a:xfrm>
              <a:off x="257176" y="1054614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사각형: 둥근 위쪽 모서리 45">
              <a:extLst>
                <a:ext uri="{FF2B5EF4-FFF2-40B4-BE49-F238E27FC236}">
                  <a16:creationId xmlns:a16="http://schemas.microsoft.com/office/drawing/2014/main" id="{4ACC9700-4BEC-F008-B331-775A6D685779}"/>
                </a:ext>
              </a:extLst>
            </p:cNvPr>
            <p:cNvSpPr/>
            <p:nvPr/>
          </p:nvSpPr>
          <p:spPr>
            <a:xfrm rot="5400000">
              <a:off x="119853" y="982896"/>
              <a:ext cx="110335" cy="3500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E2776783-FABB-D8AE-2CA4-F97BC9F9DE44}"/>
                </a:ext>
              </a:extLst>
            </p:cNvPr>
            <p:cNvSpPr/>
            <p:nvPr/>
          </p:nvSpPr>
          <p:spPr>
            <a:xfrm rot="5400000">
              <a:off x="129379" y="954601"/>
              <a:ext cx="110335" cy="3690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92C6156-A450-DF79-2C29-A5807895E284}"/>
              </a:ext>
            </a:extLst>
          </p:cNvPr>
          <p:cNvGrpSpPr/>
          <p:nvPr/>
        </p:nvGrpSpPr>
        <p:grpSpPr>
          <a:xfrm>
            <a:off x="0" y="1604524"/>
            <a:ext cx="426245" cy="169069"/>
            <a:chOff x="0" y="1054614"/>
            <a:chExt cx="426245" cy="16906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7B9EAF8-374E-5840-71D4-BFEE3EAC8A2A}"/>
                </a:ext>
              </a:extLst>
            </p:cNvPr>
            <p:cNvSpPr/>
            <p:nvPr/>
          </p:nvSpPr>
          <p:spPr>
            <a:xfrm>
              <a:off x="257176" y="1054614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사각형: 둥근 위쪽 모서리 49">
              <a:extLst>
                <a:ext uri="{FF2B5EF4-FFF2-40B4-BE49-F238E27FC236}">
                  <a16:creationId xmlns:a16="http://schemas.microsoft.com/office/drawing/2014/main" id="{B60BE66D-125C-DFA3-808D-9774A63E9CF3}"/>
                </a:ext>
              </a:extLst>
            </p:cNvPr>
            <p:cNvSpPr/>
            <p:nvPr/>
          </p:nvSpPr>
          <p:spPr>
            <a:xfrm rot="5400000">
              <a:off x="119853" y="982896"/>
              <a:ext cx="110335" cy="3500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5AD16F5E-5CE3-6C0B-9B0D-0B84A99FF6EA}"/>
                </a:ext>
              </a:extLst>
            </p:cNvPr>
            <p:cNvSpPr/>
            <p:nvPr/>
          </p:nvSpPr>
          <p:spPr>
            <a:xfrm rot="5400000">
              <a:off x="129379" y="954601"/>
              <a:ext cx="110335" cy="3690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F5B365C-5A21-010F-0E42-C92233B7B952}"/>
              </a:ext>
            </a:extLst>
          </p:cNvPr>
          <p:cNvGrpSpPr/>
          <p:nvPr/>
        </p:nvGrpSpPr>
        <p:grpSpPr>
          <a:xfrm>
            <a:off x="0" y="2154434"/>
            <a:ext cx="426245" cy="169069"/>
            <a:chOff x="0" y="1054614"/>
            <a:chExt cx="426245" cy="16906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1B4416C-31F6-A96A-F581-794A5BE3C049}"/>
                </a:ext>
              </a:extLst>
            </p:cNvPr>
            <p:cNvSpPr/>
            <p:nvPr/>
          </p:nvSpPr>
          <p:spPr>
            <a:xfrm>
              <a:off x="257176" y="1054614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사각형: 둥근 위쪽 모서리 53">
              <a:extLst>
                <a:ext uri="{FF2B5EF4-FFF2-40B4-BE49-F238E27FC236}">
                  <a16:creationId xmlns:a16="http://schemas.microsoft.com/office/drawing/2014/main" id="{D3438DC6-AF3A-8381-FB2E-295718F2398C}"/>
                </a:ext>
              </a:extLst>
            </p:cNvPr>
            <p:cNvSpPr/>
            <p:nvPr/>
          </p:nvSpPr>
          <p:spPr>
            <a:xfrm rot="5400000">
              <a:off x="119853" y="982896"/>
              <a:ext cx="110335" cy="3500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사각형: 둥근 위쪽 모서리 54">
              <a:extLst>
                <a:ext uri="{FF2B5EF4-FFF2-40B4-BE49-F238E27FC236}">
                  <a16:creationId xmlns:a16="http://schemas.microsoft.com/office/drawing/2014/main" id="{3BD801DF-F973-1EA9-8B19-30B3ACCABB4E}"/>
                </a:ext>
              </a:extLst>
            </p:cNvPr>
            <p:cNvSpPr/>
            <p:nvPr/>
          </p:nvSpPr>
          <p:spPr>
            <a:xfrm rot="5400000">
              <a:off x="129379" y="954601"/>
              <a:ext cx="110335" cy="3690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8B98934-1E51-A492-84FC-840E66E01195}"/>
              </a:ext>
            </a:extLst>
          </p:cNvPr>
          <p:cNvGrpSpPr/>
          <p:nvPr/>
        </p:nvGrpSpPr>
        <p:grpSpPr>
          <a:xfrm>
            <a:off x="0" y="2704344"/>
            <a:ext cx="426245" cy="169069"/>
            <a:chOff x="0" y="1054614"/>
            <a:chExt cx="426245" cy="169069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392E58-EFD5-503B-3B44-D14E641039F2}"/>
                </a:ext>
              </a:extLst>
            </p:cNvPr>
            <p:cNvSpPr/>
            <p:nvPr/>
          </p:nvSpPr>
          <p:spPr>
            <a:xfrm>
              <a:off x="257176" y="1054614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사각형: 둥근 위쪽 모서리 57">
              <a:extLst>
                <a:ext uri="{FF2B5EF4-FFF2-40B4-BE49-F238E27FC236}">
                  <a16:creationId xmlns:a16="http://schemas.microsoft.com/office/drawing/2014/main" id="{6DF46B86-E92C-EE8B-8595-008AF144CE5E}"/>
                </a:ext>
              </a:extLst>
            </p:cNvPr>
            <p:cNvSpPr/>
            <p:nvPr/>
          </p:nvSpPr>
          <p:spPr>
            <a:xfrm rot="5400000">
              <a:off x="119853" y="982896"/>
              <a:ext cx="110335" cy="3500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사각형: 둥근 위쪽 모서리 58">
              <a:extLst>
                <a:ext uri="{FF2B5EF4-FFF2-40B4-BE49-F238E27FC236}">
                  <a16:creationId xmlns:a16="http://schemas.microsoft.com/office/drawing/2014/main" id="{73287E77-4575-E1E9-90A7-13EF2B41741C}"/>
                </a:ext>
              </a:extLst>
            </p:cNvPr>
            <p:cNvSpPr/>
            <p:nvPr/>
          </p:nvSpPr>
          <p:spPr>
            <a:xfrm rot="5400000">
              <a:off x="129379" y="954601"/>
              <a:ext cx="110335" cy="3690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BDD3BAD-DC9A-7C75-8D27-6B62C02257F4}"/>
              </a:ext>
            </a:extLst>
          </p:cNvPr>
          <p:cNvGrpSpPr/>
          <p:nvPr/>
        </p:nvGrpSpPr>
        <p:grpSpPr>
          <a:xfrm>
            <a:off x="0" y="3254254"/>
            <a:ext cx="426245" cy="169069"/>
            <a:chOff x="0" y="1054614"/>
            <a:chExt cx="426245" cy="169069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5BD912D-0D4D-C422-8510-020B56E0921B}"/>
                </a:ext>
              </a:extLst>
            </p:cNvPr>
            <p:cNvSpPr/>
            <p:nvPr/>
          </p:nvSpPr>
          <p:spPr>
            <a:xfrm>
              <a:off x="257176" y="1054614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사각형: 둥근 위쪽 모서리 61">
              <a:extLst>
                <a:ext uri="{FF2B5EF4-FFF2-40B4-BE49-F238E27FC236}">
                  <a16:creationId xmlns:a16="http://schemas.microsoft.com/office/drawing/2014/main" id="{DE7BADD0-0A77-CB3C-C39D-C3A6AA1CAFB5}"/>
                </a:ext>
              </a:extLst>
            </p:cNvPr>
            <p:cNvSpPr/>
            <p:nvPr/>
          </p:nvSpPr>
          <p:spPr>
            <a:xfrm rot="5400000">
              <a:off x="119853" y="982896"/>
              <a:ext cx="110335" cy="3500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사각형: 둥근 위쪽 모서리 62">
              <a:extLst>
                <a:ext uri="{FF2B5EF4-FFF2-40B4-BE49-F238E27FC236}">
                  <a16:creationId xmlns:a16="http://schemas.microsoft.com/office/drawing/2014/main" id="{5866A0CF-C2E6-54C3-0A63-6C9A74232965}"/>
                </a:ext>
              </a:extLst>
            </p:cNvPr>
            <p:cNvSpPr/>
            <p:nvPr/>
          </p:nvSpPr>
          <p:spPr>
            <a:xfrm rot="5400000">
              <a:off x="129379" y="954601"/>
              <a:ext cx="110335" cy="3690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558F544-7D9F-5C88-B029-359E9A3CE425}"/>
              </a:ext>
            </a:extLst>
          </p:cNvPr>
          <p:cNvGrpSpPr/>
          <p:nvPr/>
        </p:nvGrpSpPr>
        <p:grpSpPr>
          <a:xfrm>
            <a:off x="0" y="3804164"/>
            <a:ext cx="426245" cy="169069"/>
            <a:chOff x="0" y="1054614"/>
            <a:chExt cx="426245" cy="16906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BAB248D-254E-2F74-C8C1-679028D7D7A6}"/>
                </a:ext>
              </a:extLst>
            </p:cNvPr>
            <p:cNvSpPr/>
            <p:nvPr/>
          </p:nvSpPr>
          <p:spPr>
            <a:xfrm>
              <a:off x="257176" y="1054614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사각형: 둥근 위쪽 모서리 65">
              <a:extLst>
                <a:ext uri="{FF2B5EF4-FFF2-40B4-BE49-F238E27FC236}">
                  <a16:creationId xmlns:a16="http://schemas.microsoft.com/office/drawing/2014/main" id="{78297EFB-B46D-A8C1-31E5-D8476418853C}"/>
                </a:ext>
              </a:extLst>
            </p:cNvPr>
            <p:cNvSpPr/>
            <p:nvPr/>
          </p:nvSpPr>
          <p:spPr>
            <a:xfrm rot="5400000">
              <a:off x="119853" y="982896"/>
              <a:ext cx="110335" cy="3500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사각형: 둥근 위쪽 모서리 66">
              <a:extLst>
                <a:ext uri="{FF2B5EF4-FFF2-40B4-BE49-F238E27FC236}">
                  <a16:creationId xmlns:a16="http://schemas.microsoft.com/office/drawing/2014/main" id="{22855418-0CAA-7692-112C-DFCBC6DFE62C}"/>
                </a:ext>
              </a:extLst>
            </p:cNvPr>
            <p:cNvSpPr/>
            <p:nvPr/>
          </p:nvSpPr>
          <p:spPr>
            <a:xfrm rot="5400000">
              <a:off x="129379" y="954601"/>
              <a:ext cx="110335" cy="3690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A478EFE-7ACC-B5FB-C9D7-E5CD06A37E6A}"/>
              </a:ext>
            </a:extLst>
          </p:cNvPr>
          <p:cNvGrpSpPr/>
          <p:nvPr/>
        </p:nvGrpSpPr>
        <p:grpSpPr>
          <a:xfrm>
            <a:off x="0" y="4354074"/>
            <a:ext cx="426245" cy="169069"/>
            <a:chOff x="0" y="1054614"/>
            <a:chExt cx="426245" cy="16906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443B46A-4BEA-0688-F014-1D74A6AFFB5E}"/>
                </a:ext>
              </a:extLst>
            </p:cNvPr>
            <p:cNvSpPr/>
            <p:nvPr/>
          </p:nvSpPr>
          <p:spPr>
            <a:xfrm>
              <a:off x="257176" y="1054614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사각형: 둥근 위쪽 모서리 69">
              <a:extLst>
                <a:ext uri="{FF2B5EF4-FFF2-40B4-BE49-F238E27FC236}">
                  <a16:creationId xmlns:a16="http://schemas.microsoft.com/office/drawing/2014/main" id="{76ECC481-1383-A7DC-F58E-E59FFA9C38D5}"/>
                </a:ext>
              </a:extLst>
            </p:cNvPr>
            <p:cNvSpPr/>
            <p:nvPr/>
          </p:nvSpPr>
          <p:spPr>
            <a:xfrm rot="5400000">
              <a:off x="119853" y="982896"/>
              <a:ext cx="110335" cy="3500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사각형: 둥근 위쪽 모서리 70">
              <a:extLst>
                <a:ext uri="{FF2B5EF4-FFF2-40B4-BE49-F238E27FC236}">
                  <a16:creationId xmlns:a16="http://schemas.microsoft.com/office/drawing/2014/main" id="{A92EC874-843A-EE7F-83ED-9F75DB464ED5}"/>
                </a:ext>
              </a:extLst>
            </p:cNvPr>
            <p:cNvSpPr/>
            <p:nvPr/>
          </p:nvSpPr>
          <p:spPr>
            <a:xfrm rot="5400000">
              <a:off x="129379" y="954601"/>
              <a:ext cx="110335" cy="3690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9EFBCFF-3BD5-3309-FE5A-A5027551FC0B}"/>
              </a:ext>
            </a:extLst>
          </p:cNvPr>
          <p:cNvGrpSpPr/>
          <p:nvPr/>
        </p:nvGrpSpPr>
        <p:grpSpPr>
          <a:xfrm>
            <a:off x="0" y="4903984"/>
            <a:ext cx="426245" cy="169069"/>
            <a:chOff x="0" y="1054614"/>
            <a:chExt cx="426245" cy="16906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5FD1972-35DE-1A95-D2F3-B5D49021163F}"/>
                </a:ext>
              </a:extLst>
            </p:cNvPr>
            <p:cNvSpPr/>
            <p:nvPr/>
          </p:nvSpPr>
          <p:spPr>
            <a:xfrm>
              <a:off x="257176" y="1054614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사각형: 둥근 위쪽 모서리 73">
              <a:extLst>
                <a:ext uri="{FF2B5EF4-FFF2-40B4-BE49-F238E27FC236}">
                  <a16:creationId xmlns:a16="http://schemas.microsoft.com/office/drawing/2014/main" id="{14F58246-D9BB-32DB-FBBA-B44A9EC02090}"/>
                </a:ext>
              </a:extLst>
            </p:cNvPr>
            <p:cNvSpPr/>
            <p:nvPr/>
          </p:nvSpPr>
          <p:spPr>
            <a:xfrm rot="5400000">
              <a:off x="119853" y="982896"/>
              <a:ext cx="110335" cy="3500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사각형: 둥근 위쪽 모서리 74">
              <a:extLst>
                <a:ext uri="{FF2B5EF4-FFF2-40B4-BE49-F238E27FC236}">
                  <a16:creationId xmlns:a16="http://schemas.microsoft.com/office/drawing/2014/main" id="{1AE117FC-148F-8A46-C5CA-5FE391533B27}"/>
                </a:ext>
              </a:extLst>
            </p:cNvPr>
            <p:cNvSpPr/>
            <p:nvPr/>
          </p:nvSpPr>
          <p:spPr>
            <a:xfrm rot="5400000">
              <a:off x="129379" y="954601"/>
              <a:ext cx="110335" cy="3690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2FB70A3-A8E8-9F22-3A3C-393429B8B6FA}"/>
              </a:ext>
            </a:extLst>
          </p:cNvPr>
          <p:cNvGrpSpPr/>
          <p:nvPr/>
        </p:nvGrpSpPr>
        <p:grpSpPr>
          <a:xfrm>
            <a:off x="0" y="5453894"/>
            <a:ext cx="426245" cy="169069"/>
            <a:chOff x="0" y="1054614"/>
            <a:chExt cx="426245" cy="169069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D32EFF6-1D98-A974-88B0-6A0EA9C0D9AA}"/>
                </a:ext>
              </a:extLst>
            </p:cNvPr>
            <p:cNvSpPr/>
            <p:nvPr/>
          </p:nvSpPr>
          <p:spPr>
            <a:xfrm>
              <a:off x="257176" y="1054614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사각형: 둥근 위쪽 모서리 77">
              <a:extLst>
                <a:ext uri="{FF2B5EF4-FFF2-40B4-BE49-F238E27FC236}">
                  <a16:creationId xmlns:a16="http://schemas.microsoft.com/office/drawing/2014/main" id="{C6698B0E-55B2-30FA-3E40-FCA0AE04CFE7}"/>
                </a:ext>
              </a:extLst>
            </p:cNvPr>
            <p:cNvSpPr/>
            <p:nvPr/>
          </p:nvSpPr>
          <p:spPr>
            <a:xfrm rot="5400000">
              <a:off x="119853" y="982896"/>
              <a:ext cx="110335" cy="3500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사각형: 둥근 위쪽 모서리 78">
              <a:extLst>
                <a:ext uri="{FF2B5EF4-FFF2-40B4-BE49-F238E27FC236}">
                  <a16:creationId xmlns:a16="http://schemas.microsoft.com/office/drawing/2014/main" id="{4AF667EC-F064-E0C8-E371-8650F96DC214}"/>
                </a:ext>
              </a:extLst>
            </p:cNvPr>
            <p:cNvSpPr/>
            <p:nvPr/>
          </p:nvSpPr>
          <p:spPr>
            <a:xfrm rot="5400000">
              <a:off x="129379" y="954601"/>
              <a:ext cx="110335" cy="3690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48A2736-501E-EDD8-4493-47E395CB036B}"/>
              </a:ext>
            </a:extLst>
          </p:cNvPr>
          <p:cNvGrpSpPr/>
          <p:nvPr/>
        </p:nvGrpSpPr>
        <p:grpSpPr>
          <a:xfrm>
            <a:off x="0" y="6003804"/>
            <a:ext cx="426245" cy="169069"/>
            <a:chOff x="0" y="1054614"/>
            <a:chExt cx="426245" cy="169069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71192169-C7B1-796A-E83E-0AF08D6FE5E3}"/>
                </a:ext>
              </a:extLst>
            </p:cNvPr>
            <p:cNvSpPr/>
            <p:nvPr/>
          </p:nvSpPr>
          <p:spPr>
            <a:xfrm>
              <a:off x="257176" y="1054614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사각형: 둥근 위쪽 모서리 81">
              <a:extLst>
                <a:ext uri="{FF2B5EF4-FFF2-40B4-BE49-F238E27FC236}">
                  <a16:creationId xmlns:a16="http://schemas.microsoft.com/office/drawing/2014/main" id="{C386197B-385B-6AAA-F14E-EAD400C073A4}"/>
                </a:ext>
              </a:extLst>
            </p:cNvPr>
            <p:cNvSpPr/>
            <p:nvPr/>
          </p:nvSpPr>
          <p:spPr>
            <a:xfrm rot="5400000">
              <a:off x="119853" y="982896"/>
              <a:ext cx="110335" cy="3500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사각형: 둥근 위쪽 모서리 82">
              <a:extLst>
                <a:ext uri="{FF2B5EF4-FFF2-40B4-BE49-F238E27FC236}">
                  <a16:creationId xmlns:a16="http://schemas.microsoft.com/office/drawing/2014/main" id="{568BD83B-708B-A494-E8DA-EF11A667C866}"/>
                </a:ext>
              </a:extLst>
            </p:cNvPr>
            <p:cNvSpPr/>
            <p:nvPr/>
          </p:nvSpPr>
          <p:spPr>
            <a:xfrm rot="5400000">
              <a:off x="129379" y="954601"/>
              <a:ext cx="110335" cy="3690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63B77F9-60F7-7E3E-0C84-B051DCF9B780}"/>
              </a:ext>
            </a:extLst>
          </p:cNvPr>
          <p:cNvGrpSpPr/>
          <p:nvPr/>
        </p:nvGrpSpPr>
        <p:grpSpPr>
          <a:xfrm>
            <a:off x="0" y="6553714"/>
            <a:ext cx="426245" cy="169069"/>
            <a:chOff x="0" y="1054614"/>
            <a:chExt cx="426245" cy="169069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F7A205B-2D78-3D5C-34FE-488797AF101D}"/>
                </a:ext>
              </a:extLst>
            </p:cNvPr>
            <p:cNvSpPr/>
            <p:nvPr/>
          </p:nvSpPr>
          <p:spPr>
            <a:xfrm>
              <a:off x="257176" y="1054614"/>
              <a:ext cx="169069" cy="16906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dist="25400" dir="81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사각형: 둥근 위쪽 모서리 85">
              <a:extLst>
                <a:ext uri="{FF2B5EF4-FFF2-40B4-BE49-F238E27FC236}">
                  <a16:creationId xmlns:a16="http://schemas.microsoft.com/office/drawing/2014/main" id="{0DDFB837-B519-8633-A172-902772646CBA}"/>
                </a:ext>
              </a:extLst>
            </p:cNvPr>
            <p:cNvSpPr/>
            <p:nvPr/>
          </p:nvSpPr>
          <p:spPr>
            <a:xfrm rot="5400000">
              <a:off x="119853" y="982896"/>
              <a:ext cx="110335" cy="3500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alpha val="1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사각형: 둥근 위쪽 모서리 86">
              <a:extLst>
                <a:ext uri="{FF2B5EF4-FFF2-40B4-BE49-F238E27FC236}">
                  <a16:creationId xmlns:a16="http://schemas.microsoft.com/office/drawing/2014/main" id="{D10CDC2B-91FD-C3A3-22BE-095C8201FA76}"/>
                </a:ext>
              </a:extLst>
            </p:cNvPr>
            <p:cNvSpPr/>
            <p:nvPr/>
          </p:nvSpPr>
          <p:spPr>
            <a:xfrm rot="5400000">
              <a:off x="129379" y="954601"/>
              <a:ext cx="110335" cy="3690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dist="25400" dir="1890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FFA060D-3618-9936-F0E4-6FC019043A33}"/>
              </a:ext>
            </a:extLst>
          </p:cNvPr>
          <p:cNvSpPr txBox="1"/>
          <p:nvPr/>
        </p:nvSpPr>
        <p:spPr>
          <a:xfrm>
            <a:off x="257176" y="2414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83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98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9532ED-AD76-7656-8ECD-8BD5062DC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32F47D2-8F64-602C-0FD4-2A90ECD4B00F}"/>
              </a:ext>
            </a:extLst>
          </p:cNvPr>
          <p:cNvGrpSpPr/>
          <p:nvPr/>
        </p:nvGrpSpPr>
        <p:grpSpPr>
          <a:xfrm>
            <a:off x="0" y="656551"/>
            <a:ext cx="11766550" cy="6209294"/>
            <a:chOff x="0" y="656551"/>
            <a:chExt cx="11766550" cy="6209294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5EA93CC2-33D2-E23C-F276-1641DF12098F}"/>
                </a:ext>
              </a:extLst>
            </p:cNvPr>
            <p:cNvSpPr/>
            <p:nvPr/>
          </p:nvSpPr>
          <p:spPr>
            <a:xfrm>
              <a:off x="152400" y="656551"/>
              <a:ext cx="11442698" cy="6209293"/>
            </a:xfrm>
            <a:prstGeom prst="round1Rect">
              <a:avLst>
                <a:gd name="adj" fmla="val 5381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18900000" algn="bl" rotWithShape="0">
                <a:srgbClr val="6298F2">
                  <a:alpha val="28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044EEA9A-14EB-764F-6520-2BA2F563D4F0}"/>
                </a:ext>
              </a:extLst>
            </p:cNvPr>
            <p:cNvSpPr/>
            <p:nvPr/>
          </p:nvSpPr>
          <p:spPr>
            <a:xfrm rot="5400000">
              <a:off x="10877177" y="4997424"/>
              <a:ext cx="1473945" cy="29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DB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4C287F33-9AE4-FCED-AFD8-83A2798D3B8D}"/>
                </a:ext>
              </a:extLst>
            </p:cNvPr>
            <p:cNvSpPr/>
            <p:nvPr/>
          </p:nvSpPr>
          <p:spPr>
            <a:xfrm>
              <a:off x="152400" y="714495"/>
              <a:ext cx="11382376" cy="6151350"/>
            </a:xfrm>
            <a:prstGeom prst="round1Rect">
              <a:avLst>
                <a:gd name="adj" fmla="val 4921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18900000" algn="bl" rotWithShape="0">
                <a:srgbClr val="6298F2">
                  <a:alpha val="28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사각형: 둥근 한쪽 모서리 87">
              <a:extLst>
                <a:ext uri="{FF2B5EF4-FFF2-40B4-BE49-F238E27FC236}">
                  <a16:creationId xmlns:a16="http://schemas.microsoft.com/office/drawing/2014/main" id="{6C7E518A-B782-F760-E40D-96CF3BCE93CD}"/>
                </a:ext>
              </a:extLst>
            </p:cNvPr>
            <p:cNvSpPr/>
            <p:nvPr/>
          </p:nvSpPr>
          <p:spPr>
            <a:xfrm>
              <a:off x="11480797" y="6012593"/>
              <a:ext cx="284957" cy="845407"/>
            </a:xfrm>
            <a:prstGeom prst="round1Rect">
              <a:avLst>
                <a:gd name="adj" fmla="val 44928"/>
              </a:avLst>
            </a:prstGeom>
            <a:solidFill>
              <a:srgbClr val="C6DB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0E7CA92F-FE9D-8EEA-A6E1-614DA2D2D62E}"/>
                </a:ext>
              </a:extLst>
            </p:cNvPr>
            <p:cNvSpPr/>
            <p:nvPr/>
          </p:nvSpPr>
          <p:spPr>
            <a:xfrm rot="5400000">
              <a:off x="10883527" y="1785238"/>
              <a:ext cx="1473945" cy="29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DB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사각형: 둥근 위쪽 모서리 43">
              <a:extLst>
                <a:ext uri="{FF2B5EF4-FFF2-40B4-BE49-F238E27FC236}">
                  <a16:creationId xmlns:a16="http://schemas.microsoft.com/office/drawing/2014/main" id="{3CFE79E9-2370-95B6-1C88-8D5B804FD58F}"/>
                </a:ext>
              </a:extLst>
            </p:cNvPr>
            <p:cNvSpPr/>
            <p:nvPr/>
          </p:nvSpPr>
          <p:spPr>
            <a:xfrm rot="5400000">
              <a:off x="10877176" y="3391331"/>
              <a:ext cx="1473945" cy="29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ED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사각형: 둥근 한쪽 모서리 3">
              <a:extLst>
                <a:ext uri="{FF2B5EF4-FFF2-40B4-BE49-F238E27FC236}">
                  <a16:creationId xmlns:a16="http://schemas.microsoft.com/office/drawing/2014/main" id="{A967F0F9-5A22-C910-5140-E69DC8F0E646}"/>
                </a:ext>
              </a:extLst>
            </p:cNvPr>
            <p:cNvSpPr/>
            <p:nvPr/>
          </p:nvSpPr>
          <p:spPr>
            <a:xfrm>
              <a:off x="152400" y="793370"/>
              <a:ext cx="11328400" cy="6064630"/>
            </a:xfrm>
            <a:prstGeom prst="round1Rect">
              <a:avLst>
                <a:gd name="adj" fmla="val 4192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18900000" algn="bl" rotWithShape="0">
                <a:srgbClr val="6298F2">
                  <a:alpha val="28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50C9B6F-D2FA-2B2D-63F6-9FF5E129B9B2}"/>
                </a:ext>
              </a:extLst>
            </p:cNvPr>
            <p:cNvGrpSpPr/>
            <p:nvPr/>
          </p:nvGrpSpPr>
          <p:grpSpPr>
            <a:xfrm>
              <a:off x="0" y="1054614"/>
              <a:ext cx="426245" cy="5668169"/>
              <a:chOff x="0" y="1054614"/>
              <a:chExt cx="426245" cy="5668169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17190EAF-09EA-9F5A-EDE7-77856CA60578}"/>
                  </a:ext>
                </a:extLst>
              </p:cNvPr>
              <p:cNvGrpSpPr/>
              <p:nvPr/>
            </p:nvGrpSpPr>
            <p:grpSpPr>
              <a:xfrm>
                <a:off x="0" y="1054614"/>
                <a:ext cx="426245" cy="169069"/>
                <a:chOff x="0" y="1054614"/>
                <a:chExt cx="426245" cy="169069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09773C6B-80DB-BAFF-61C1-828AF1C8628F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0F1163E3-711F-42AE-5173-9A5EF1F2AF49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사각형: 둥근 위쪽 모서리 10">
                  <a:extLst>
                    <a:ext uri="{FF2B5EF4-FFF2-40B4-BE49-F238E27FC236}">
                      <a16:creationId xmlns:a16="http://schemas.microsoft.com/office/drawing/2014/main" id="{C1432FF2-4D5D-62F2-EC79-33E935B3FF76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8328B2EF-57BB-DA0F-630E-866D9B10434A}"/>
                  </a:ext>
                </a:extLst>
              </p:cNvPr>
              <p:cNvGrpSpPr/>
              <p:nvPr/>
            </p:nvGrpSpPr>
            <p:grpSpPr>
              <a:xfrm>
                <a:off x="0" y="1604524"/>
                <a:ext cx="426245" cy="169069"/>
                <a:chOff x="0" y="1054614"/>
                <a:chExt cx="426245" cy="169069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5FEB4F9C-BA0D-8A8F-775A-66897FF32CDC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사각형: 둥근 위쪽 모서리 49">
                  <a:extLst>
                    <a:ext uri="{FF2B5EF4-FFF2-40B4-BE49-F238E27FC236}">
                      <a16:creationId xmlns:a16="http://schemas.microsoft.com/office/drawing/2014/main" id="{03657ED7-031A-6DCB-13B9-63660FC54343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사각형: 둥근 위쪽 모서리 50">
                  <a:extLst>
                    <a:ext uri="{FF2B5EF4-FFF2-40B4-BE49-F238E27FC236}">
                      <a16:creationId xmlns:a16="http://schemas.microsoft.com/office/drawing/2014/main" id="{F50A0092-0D27-B03C-C9B5-EB247167EE4A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2223DA98-A0CA-13C4-833F-D76F0075A5D1}"/>
                  </a:ext>
                </a:extLst>
              </p:cNvPr>
              <p:cNvGrpSpPr/>
              <p:nvPr/>
            </p:nvGrpSpPr>
            <p:grpSpPr>
              <a:xfrm>
                <a:off x="0" y="2154434"/>
                <a:ext cx="426245" cy="169069"/>
                <a:chOff x="0" y="1054614"/>
                <a:chExt cx="426245" cy="169069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EAEC0D7F-313A-AABF-3732-DFC75D3B2544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사각형: 둥근 위쪽 모서리 53">
                  <a:extLst>
                    <a:ext uri="{FF2B5EF4-FFF2-40B4-BE49-F238E27FC236}">
                      <a16:creationId xmlns:a16="http://schemas.microsoft.com/office/drawing/2014/main" id="{3704C6AD-6E8B-AFD6-65A1-70C887A986F4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사각형: 둥근 위쪽 모서리 54">
                  <a:extLst>
                    <a:ext uri="{FF2B5EF4-FFF2-40B4-BE49-F238E27FC236}">
                      <a16:creationId xmlns:a16="http://schemas.microsoft.com/office/drawing/2014/main" id="{EEA50933-3DBE-82C0-23A1-3FFB1558FD11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45E0473D-39D8-1D27-EB37-A6F97546F348}"/>
                  </a:ext>
                </a:extLst>
              </p:cNvPr>
              <p:cNvGrpSpPr/>
              <p:nvPr/>
            </p:nvGrpSpPr>
            <p:grpSpPr>
              <a:xfrm>
                <a:off x="0" y="2704344"/>
                <a:ext cx="426245" cy="169069"/>
                <a:chOff x="0" y="1054614"/>
                <a:chExt cx="426245" cy="16906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CAC2CCEB-81A3-431F-D8BB-301D7EAC322A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사각형: 둥근 위쪽 모서리 57">
                  <a:extLst>
                    <a:ext uri="{FF2B5EF4-FFF2-40B4-BE49-F238E27FC236}">
                      <a16:creationId xmlns:a16="http://schemas.microsoft.com/office/drawing/2014/main" id="{6E5BED7E-F447-B4AD-AED6-670ADF9A69B8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사각형: 둥근 위쪽 모서리 58">
                  <a:extLst>
                    <a:ext uri="{FF2B5EF4-FFF2-40B4-BE49-F238E27FC236}">
                      <a16:creationId xmlns:a16="http://schemas.microsoft.com/office/drawing/2014/main" id="{A215E30A-87E9-330C-C924-AC55B7B71AD7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8E4B919-652E-B32F-52F9-4084E74996A8}"/>
                  </a:ext>
                </a:extLst>
              </p:cNvPr>
              <p:cNvGrpSpPr/>
              <p:nvPr/>
            </p:nvGrpSpPr>
            <p:grpSpPr>
              <a:xfrm>
                <a:off x="0" y="3254254"/>
                <a:ext cx="426245" cy="169069"/>
                <a:chOff x="0" y="1054614"/>
                <a:chExt cx="426245" cy="169069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1B771DA3-E68D-EF04-8F2F-4FBCD3563925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2" name="사각형: 둥근 위쪽 모서리 61">
                  <a:extLst>
                    <a:ext uri="{FF2B5EF4-FFF2-40B4-BE49-F238E27FC236}">
                      <a16:creationId xmlns:a16="http://schemas.microsoft.com/office/drawing/2014/main" id="{030D5B55-7C1C-5495-B86A-B69F813C1E09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3" name="사각형: 둥근 위쪽 모서리 62">
                  <a:extLst>
                    <a:ext uri="{FF2B5EF4-FFF2-40B4-BE49-F238E27FC236}">
                      <a16:creationId xmlns:a16="http://schemas.microsoft.com/office/drawing/2014/main" id="{C0A00598-A02C-45B2-8C2E-6CC96E9509EC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31207CA2-18FA-8C5B-1486-01353FF068C9}"/>
                  </a:ext>
                </a:extLst>
              </p:cNvPr>
              <p:cNvGrpSpPr/>
              <p:nvPr/>
            </p:nvGrpSpPr>
            <p:grpSpPr>
              <a:xfrm>
                <a:off x="0" y="3804164"/>
                <a:ext cx="426245" cy="169069"/>
                <a:chOff x="0" y="1054614"/>
                <a:chExt cx="426245" cy="169069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954486AE-CF00-68FE-8F72-A31362428D07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6" name="사각형: 둥근 위쪽 모서리 65">
                  <a:extLst>
                    <a:ext uri="{FF2B5EF4-FFF2-40B4-BE49-F238E27FC236}">
                      <a16:creationId xmlns:a16="http://schemas.microsoft.com/office/drawing/2014/main" id="{C1C56B07-A4FE-90BD-7EC4-8F171A49AA1C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7" name="사각형: 둥근 위쪽 모서리 66">
                  <a:extLst>
                    <a:ext uri="{FF2B5EF4-FFF2-40B4-BE49-F238E27FC236}">
                      <a16:creationId xmlns:a16="http://schemas.microsoft.com/office/drawing/2014/main" id="{38019077-11C0-CA03-8EC7-0AC81D4D64EC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86D98D7C-D6B9-3D30-FA6B-9CAD34A30062}"/>
                  </a:ext>
                </a:extLst>
              </p:cNvPr>
              <p:cNvGrpSpPr/>
              <p:nvPr/>
            </p:nvGrpSpPr>
            <p:grpSpPr>
              <a:xfrm>
                <a:off x="0" y="4354074"/>
                <a:ext cx="426245" cy="169069"/>
                <a:chOff x="0" y="1054614"/>
                <a:chExt cx="426245" cy="169069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555E5962-2B6C-82D4-37FD-D5D28D77A218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0" name="사각형: 둥근 위쪽 모서리 69">
                  <a:extLst>
                    <a:ext uri="{FF2B5EF4-FFF2-40B4-BE49-F238E27FC236}">
                      <a16:creationId xmlns:a16="http://schemas.microsoft.com/office/drawing/2014/main" id="{A7E2F7AE-FB24-0887-0396-A8988E815BB5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1" name="사각형: 둥근 위쪽 모서리 70">
                  <a:extLst>
                    <a:ext uri="{FF2B5EF4-FFF2-40B4-BE49-F238E27FC236}">
                      <a16:creationId xmlns:a16="http://schemas.microsoft.com/office/drawing/2014/main" id="{7725383D-2F59-5E83-D53C-7B4CBBD6D973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6D5BAEB8-D868-E01C-7907-9D815DE88F86}"/>
                  </a:ext>
                </a:extLst>
              </p:cNvPr>
              <p:cNvGrpSpPr/>
              <p:nvPr/>
            </p:nvGrpSpPr>
            <p:grpSpPr>
              <a:xfrm>
                <a:off x="0" y="4903984"/>
                <a:ext cx="426245" cy="169069"/>
                <a:chOff x="0" y="1054614"/>
                <a:chExt cx="426245" cy="169069"/>
              </a:xfrm>
            </p:grpSpPr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148737D0-C171-1577-DC96-BD3917E7CBDF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4" name="사각형: 둥근 위쪽 모서리 73">
                  <a:extLst>
                    <a:ext uri="{FF2B5EF4-FFF2-40B4-BE49-F238E27FC236}">
                      <a16:creationId xmlns:a16="http://schemas.microsoft.com/office/drawing/2014/main" id="{8C14C5B3-8A6F-6760-5C66-082AFB4BBF65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5" name="사각형: 둥근 위쪽 모서리 74">
                  <a:extLst>
                    <a:ext uri="{FF2B5EF4-FFF2-40B4-BE49-F238E27FC236}">
                      <a16:creationId xmlns:a16="http://schemas.microsoft.com/office/drawing/2014/main" id="{913CF6BA-9E6F-39E6-0ED1-EFF109250096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07669876-62D9-B0E5-7891-5ED57952DD3A}"/>
                  </a:ext>
                </a:extLst>
              </p:cNvPr>
              <p:cNvGrpSpPr/>
              <p:nvPr/>
            </p:nvGrpSpPr>
            <p:grpSpPr>
              <a:xfrm>
                <a:off x="0" y="5453894"/>
                <a:ext cx="426245" cy="169069"/>
                <a:chOff x="0" y="1054614"/>
                <a:chExt cx="426245" cy="169069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89E27C1-B2AC-9F7B-BFF3-C1950925FBC2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8" name="사각형: 둥근 위쪽 모서리 77">
                  <a:extLst>
                    <a:ext uri="{FF2B5EF4-FFF2-40B4-BE49-F238E27FC236}">
                      <a16:creationId xmlns:a16="http://schemas.microsoft.com/office/drawing/2014/main" id="{2A3B7A10-9E7A-FCBC-1DF9-1ACAB61CB166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9" name="사각형: 둥근 위쪽 모서리 78">
                  <a:extLst>
                    <a:ext uri="{FF2B5EF4-FFF2-40B4-BE49-F238E27FC236}">
                      <a16:creationId xmlns:a16="http://schemas.microsoft.com/office/drawing/2014/main" id="{03956B55-B275-EE19-6DBA-8BC808A74EB8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AF59EDF0-1209-6F67-6D8D-CE5D1D120908}"/>
                  </a:ext>
                </a:extLst>
              </p:cNvPr>
              <p:cNvGrpSpPr/>
              <p:nvPr/>
            </p:nvGrpSpPr>
            <p:grpSpPr>
              <a:xfrm>
                <a:off x="0" y="6003804"/>
                <a:ext cx="426245" cy="169069"/>
                <a:chOff x="0" y="1054614"/>
                <a:chExt cx="426245" cy="169069"/>
              </a:xfrm>
            </p:grpSpPr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5C42B1A2-B515-1FEF-41EE-19C0D7EB4754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2" name="사각형: 둥근 위쪽 모서리 81">
                  <a:extLst>
                    <a:ext uri="{FF2B5EF4-FFF2-40B4-BE49-F238E27FC236}">
                      <a16:creationId xmlns:a16="http://schemas.microsoft.com/office/drawing/2014/main" id="{6EBF095B-9C7C-A1D5-AB5A-B6C3B589BFD8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3" name="사각형: 둥근 위쪽 모서리 82">
                  <a:extLst>
                    <a:ext uri="{FF2B5EF4-FFF2-40B4-BE49-F238E27FC236}">
                      <a16:creationId xmlns:a16="http://schemas.microsoft.com/office/drawing/2014/main" id="{10DA6FEF-B0DB-5292-A2AC-A358AE9F8954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02B42EE7-90A1-7032-0532-DF1E5AF21DED}"/>
                  </a:ext>
                </a:extLst>
              </p:cNvPr>
              <p:cNvGrpSpPr/>
              <p:nvPr/>
            </p:nvGrpSpPr>
            <p:grpSpPr>
              <a:xfrm>
                <a:off x="0" y="6553714"/>
                <a:ext cx="426245" cy="169069"/>
                <a:chOff x="0" y="1054614"/>
                <a:chExt cx="426245" cy="169069"/>
              </a:xfrm>
            </p:grpSpPr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187BBD78-E291-35CE-D93E-00F6B9DFBC30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6" name="사각형: 둥근 위쪽 모서리 85">
                  <a:extLst>
                    <a:ext uri="{FF2B5EF4-FFF2-40B4-BE49-F238E27FC236}">
                      <a16:creationId xmlns:a16="http://schemas.microsoft.com/office/drawing/2014/main" id="{46183811-8681-6786-4727-D5AEF0C8F57E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7" name="사각형: 둥근 위쪽 모서리 86">
                  <a:extLst>
                    <a:ext uri="{FF2B5EF4-FFF2-40B4-BE49-F238E27FC236}">
                      <a16:creationId xmlns:a16="http://schemas.microsoft.com/office/drawing/2014/main" id="{9C658A00-CAEA-17FD-722D-24A7550AC61C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5ED46CD-4BD3-8B11-AE7E-9069E60BB9BF}"/>
              </a:ext>
            </a:extLst>
          </p:cNvPr>
          <p:cNvSpPr txBox="1"/>
          <p:nvPr/>
        </p:nvSpPr>
        <p:spPr>
          <a:xfrm>
            <a:off x="257176" y="1099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8A7DD663-5902-9C1A-668F-02EC6A504BF2}"/>
              </a:ext>
            </a:extLst>
          </p:cNvPr>
          <p:cNvGraphicFramePr/>
          <p:nvPr/>
        </p:nvGraphicFramePr>
        <p:xfrm>
          <a:off x="1477619" y="1652659"/>
          <a:ext cx="8799398" cy="291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6005E5F5-6FCC-0BBD-D8E9-D9B0B367DBD4}"/>
              </a:ext>
            </a:extLst>
          </p:cNvPr>
          <p:cNvSpPr/>
          <p:nvPr/>
        </p:nvSpPr>
        <p:spPr>
          <a:xfrm>
            <a:off x="5198539" y="2913011"/>
            <a:ext cx="678779" cy="678779"/>
          </a:xfrm>
          <a:prstGeom prst="ellipse">
            <a:avLst/>
          </a:prstGeom>
          <a:solidFill>
            <a:schemeClr val="bg1">
              <a:alpha val="49000"/>
            </a:schemeClr>
          </a:solidFill>
          <a:ln w="19050">
            <a:solidFill>
              <a:srgbClr val="3799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C025265-A90F-C9A9-2696-88C9563AED5A}"/>
              </a:ext>
            </a:extLst>
          </p:cNvPr>
          <p:cNvSpPr/>
          <p:nvPr/>
        </p:nvSpPr>
        <p:spPr>
          <a:xfrm>
            <a:off x="5465928" y="2841011"/>
            <a:ext cx="144000" cy="144000"/>
          </a:xfrm>
          <a:prstGeom prst="ellipse">
            <a:avLst/>
          </a:prstGeom>
          <a:solidFill>
            <a:srgbClr val="3799FA"/>
          </a:solidFill>
          <a:ln w="28575" cmpd="dbl">
            <a:solidFill>
              <a:srgbClr val="379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ADD7DC-E346-0B8A-ECCF-4FCDE7B7F7BF}"/>
              </a:ext>
            </a:extLst>
          </p:cNvPr>
          <p:cNvSpPr/>
          <p:nvPr/>
        </p:nvSpPr>
        <p:spPr>
          <a:xfrm>
            <a:off x="5233746" y="5083483"/>
            <a:ext cx="4706625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A3211C53-6884-112C-C978-45E49C104BF5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rot="16200000" flipH="1">
            <a:off x="5816648" y="3313071"/>
            <a:ext cx="1491693" cy="2049130"/>
          </a:xfrm>
          <a:prstGeom prst="curvedConnector3">
            <a:avLst>
              <a:gd name="adj1" fmla="val 50000"/>
            </a:avLst>
          </a:prstGeom>
          <a:ln w="15875">
            <a:solidFill>
              <a:srgbClr val="3799F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F531000-D405-8931-CD67-B8E425C83BD6}"/>
              </a:ext>
            </a:extLst>
          </p:cNvPr>
          <p:cNvSpPr/>
          <p:nvPr/>
        </p:nvSpPr>
        <p:spPr>
          <a:xfrm>
            <a:off x="8887218" y="4772962"/>
            <a:ext cx="944811" cy="304800"/>
          </a:xfrm>
          <a:prstGeom prst="roundRect">
            <a:avLst>
              <a:gd name="adj" fmla="val 50000"/>
            </a:avLst>
          </a:prstGeom>
          <a:solidFill>
            <a:srgbClr val="0B96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7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98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896EF3-99FD-ADA0-0895-713D8BAE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897D6C5-F2C7-1F73-7ADE-2C4A73DF4F69}"/>
              </a:ext>
            </a:extLst>
          </p:cNvPr>
          <p:cNvGrpSpPr/>
          <p:nvPr/>
        </p:nvGrpSpPr>
        <p:grpSpPr>
          <a:xfrm>
            <a:off x="0" y="656551"/>
            <a:ext cx="11766550" cy="6209294"/>
            <a:chOff x="0" y="656551"/>
            <a:chExt cx="11766550" cy="6209294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A0189BB6-F1F0-18E6-2C12-7A6C58FAFFE7}"/>
                </a:ext>
              </a:extLst>
            </p:cNvPr>
            <p:cNvSpPr/>
            <p:nvPr/>
          </p:nvSpPr>
          <p:spPr>
            <a:xfrm>
              <a:off x="152400" y="656551"/>
              <a:ext cx="11442698" cy="6209293"/>
            </a:xfrm>
            <a:prstGeom prst="round1Rect">
              <a:avLst>
                <a:gd name="adj" fmla="val 5381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18900000" algn="bl" rotWithShape="0">
                <a:srgbClr val="6298F2">
                  <a:alpha val="28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888B1854-1663-C514-3736-2A6535C4680A}"/>
                </a:ext>
              </a:extLst>
            </p:cNvPr>
            <p:cNvSpPr/>
            <p:nvPr/>
          </p:nvSpPr>
          <p:spPr>
            <a:xfrm rot="5400000">
              <a:off x="10877177" y="4997424"/>
              <a:ext cx="1473945" cy="29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DB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DFF2F69F-F0E6-00FB-F364-5B6ECA47BED4}"/>
                </a:ext>
              </a:extLst>
            </p:cNvPr>
            <p:cNvSpPr/>
            <p:nvPr/>
          </p:nvSpPr>
          <p:spPr>
            <a:xfrm>
              <a:off x="152400" y="714495"/>
              <a:ext cx="11382376" cy="6151350"/>
            </a:xfrm>
            <a:prstGeom prst="round1Rect">
              <a:avLst>
                <a:gd name="adj" fmla="val 4921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18900000" algn="bl" rotWithShape="0">
                <a:srgbClr val="6298F2">
                  <a:alpha val="28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사각형: 둥근 한쪽 모서리 87">
              <a:extLst>
                <a:ext uri="{FF2B5EF4-FFF2-40B4-BE49-F238E27FC236}">
                  <a16:creationId xmlns:a16="http://schemas.microsoft.com/office/drawing/2014/main" id="{0E3EE0EC-3029-8474-1833-222C63DF55D2}"/>
                </a:ext>
              </a:extLst>
            </p:cNvPr>
            <p:cNvSpPr/>
            <p:nvPr/>
          </p:nvSpPr>
          <p:spPr>
            <a:xfrm>
              <a:off x="11480797" y="6012593"/>
              <a:ext cx="284957" cy="845407"/>
            </a:xfrm>
            <a:prstGeom prst="round1Rect">
              <a:avLst>
                <a:gd name="adj" fmla="val 44928"/>
              </a:avLst>
            </a:prstGeom>
            <a:solidFill>
              <a:srgbClr val="C6DB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34F872F3-A95D-6A5A-89E2-F678945A6B3D}"/>
                </a:ext>
              </a:extLst>
            </p:cNvPr>
            <p:cNvSpPr/>
            <p:nvPr/>
          </p:nvSpPr>
          <p:spPr>
            <a:xfrm rot="5400000">
              <a:off x="10883527" y="1785238"/>
              <a:ext cx="1473945" cy="29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DB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사각형: 둥근 위쪽 모서리 43">
              <a:extLst>
                <a:ext uri="{FF2B5EF4-FFF2-40B4-BE49-F238E27FC236}">
                  <a16:creationId xmlns:a16="http://schemas.microsoft.com/office/drawing/2014/main" id="{A3E17B08-860C-F43D-4B26-CFD48BC6271F}"/>
                </a:ext>
              </a:extLst>
            </p:cNvPr>
            <p:cNvSpPr/>
            <p:nvPr/>
          </p:nvSpPr>
          <p:spPr>
            <a:xfrm rot="5400000">
              <a:off x="10877176" y="3391331"/>
              <a:ext cx="1473945" cy="29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ED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사각형: 둥근 한쪽 모서리 3">
              <a:extLst>
                <a:ext uri="{FF2B5EF4-FFF2-40B4-BE49-F238E27FC236}">
                  <a16:creationId xmlns:a16="http://schemas.microsoft.com/office/drawing/2014/main" id="{41DAE08C-C0A3-B589-F268-55F43E134B61}"/>
                </a:ext>
              </a:extLst>
            </p:cNvPr>
            <p:cNvSpPr/>
            <p:nvPr/>
          </p:nvSpPr>
          <p:spPr>
            <a:xfrm>
              <a:off x="152400" y="793370"/>
              <a:ext cx="11328400" cy="6064630"/>
            </a:xfrm>
            <a:prstGeom prst="round1Rect">
              <a:avLst>
                <a:gd name="adj" fmla="val 4192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18900000" algn="bl" rotWithShape="0">
                <a:srgbClr val="6298F2">
                  <a:alpha val="28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15D7582-07AA-1238-3C22-353B2A099F29}"/>
                </a:ext>
              </a:extLst>
            </p:cNvPr>
            <p:cNvGrpSpPr/>
            <p:nvPr/>
          </p:nvGrpSpPr>
          <p:grpSpPr>
            <a:xfrm>
              <a:off x="0" y="1054614"/>
              <a:ext cx="426245" cy="5668169"/>
              <a:chOff x="0" y="1054614"/>
              <a:chExt cx="426245" cy="5668169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A957ED98-B90C-A378-8F5F-D3CF8A6C64AC}"/>
                  </a:ext>
                </a:extLst>
              </p:cNvPr>
              <p:cNvGrpSpPr/>
              <p:nvPr/>
            </p:nvGrpSpPr>
            <p:grpSpPr>
              <a:xfrm>
                <a:off x="0" y="1054614"/>
                <a:ext cx="426245" cy="169069"/>
                <a:chOff x="0" y="1054614"/>
                <a:chExt cx="426245" cy="169069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8BD3F072-A281-4063-5E75-F60050E528BB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DD19ED05-D423-644A-2E69-20AAE2F716AE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사각형: 둥근 위쪽 모서리 10">
                  <a:extLst>
                    <a:ext uri="{FF2B5EF4-FFF2-40B4-BE49-F238E27FC236}">
                      <a16:creationId xmlns:a16="http://schemas.microsoft.com/office/drawing/2014/main" id="{A096DB18-06D3-6081-E608-BB86CA5F9F66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7E1A191B-09A0-7218-32AF-3FC23D025674}"/>
                  </a:ext>
                </a:extLst>
              </p:cNvPr>
              <p:cNvGrpSpPr/>
              <p:nvPr/>
            </p:nvGrpSpPr>
            <p:grpSpPr>
              <a:xfrm>
                <a:off x="0" y="1604524"/>
                <a:ext cx="426245" cy="169069"/>
                <a:chOff x="0" y="1054614"/>
                <a:chExt cx="426245" cy="169069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61AB54D6-3D53-AB95-BAEF-C64A80622DDD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사각형: 둥근 위쪽 모서리 49">
                  <a:extLst>
                    <a:ext uri="{FF2B5EF4-FFF2-40B4-BE49-F238E27FC236}">
                      <a16:creationId xmlns:a16="http://schemas.microsoft.com/office/drawing/2014/main" id="{FCC589B7-4469-CA58-3BAB-7F0786E612C4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사각형: 둥근 위쪽 모서리 50">
                  <a:extLst>
                    <a:ext uri="{FF2B5EF4-FFF2-40B4-BE49-F238E27FC236}">
                      <a16:creationId xmlns:a16="http://schemas.microsoft.com/office/drawing/2014/main" id="{469CF8FF-72AE-85FD-CAAC-22A37DF92E3B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9B3A0AC-CC32-55A1-2899-7932CBEF2B90}"/>
                  </a:ext>
                </a:extLst>
              </p:cNvPr>
              <p:cNvGrpSpPr/>
              <p:nvPr/>
            </p:nvGrpSpPr>
            <p:grpSpPr>
              <a:xfrm>
                <a:off x="0" y="2154434"/>
                <a:ext cx="426245" cy="169069"/>
                <a:chOff x="0" y="1054614"/>
                <a:chExt cx="426245" cy="169069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64150290-4EE0-7519-BEB9-C60EE411DD91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사각형: 둥근 위쪽 모서리 53">
                  <a:extLst>
                    <a:ext uri="{FF2B5EF4-FFF2-40B4-BE49-F238E27FC236}">
                      <a16:creationId xmlns:a16="http://schemas.microsoft.com/office/drawing/2014/main" id="{1C7BA205-9BC9-2855-38B8-C4CB9B6B04AF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사각형: 둥근 위쪽 모서리 54">
                  <a:extLst>
                    <a:ext uri="{FF2B5EF4-FFF2-40B4-BE49-F238E27FC236}">
                      <a16:creationId xmlns:a16="http://schemas.microsoft.com/office/drawing/2014/main" id="{2CBCA508-33F6-F240-1802-C699EF83512A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FEDDC703-5A25-2DC1-EA9C-D4B2D19BB765}"/>
                  </a:ext>
                </a:extLst>
              </p:cNvPr>
              <p:cNvGrpSpPr/>
              <p:nvPr/>
            </p:nvGrpSpPr>
            <p:grpSpPr>
              <a:xfrm>
                <a:off x="0" y="2704344"/>
                <a:ext cx="426245" cy="169069"/>
                <a:chOff x="0" y="1054614"/>
                <a:chExt cx="426245" cy="16906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33AE0DE0-8543-A2A1-74DC-BBC5ABFEBB2D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사각형: 둥근 위쪽 모서리 57">
                  <a:extLst>
                    <a:ext uri="{FF2B5EF4-FFF2-40B4-BE49-F238E27FC236}">
                      <a16:creationId xmlns:a16="http://schemas.microsoft.com/office/drawing/2014/main" id="{95D6869A-B88E-0B26-AEBE-7DE7F1A6A179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사각형: 둥근 위쪽 모서리 58">
                  <a:extLst>
                    <a:ext uri="{FF2B5EF4-FFF2-40B4-BE49-F238E27FC236}">
                      <a16:creationId xmlns:a16="http://schemas.microsoft.com/office/drawing/2014/main" id="{BD39E0A5-B5A3-686E-B57B-1D920FE2186A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CE33E2DC-5C49-6A04-0C42-72C22E0B600C}"/>
                  </a:ext>
                </a:extLst>
              </p:cNvPr>
              <p:cNvGrpSpPr/>
              <p:nvPr/>
            </p:nvGrpSpPr>
            <p:grpSpPr>
              <a:xfrm>
                <a:off x="0" y="3254254"/>
                <a:ext cx="426245" cy="169069"/>
                <a:chOff x="0" y="1054614"/>
                <a:chExt cx="426245" cy="169069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F9BEC958-8C93-D42B-A687-960E66D5AC89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2" name="사각형: 둥근 위쪽 모서리 61">
                  <a:extLst>
                    <a:ext uri="{FF2B5EF4-FFF2-40B4-BE49-F238E27FC236}">
                      <a16:creationId xmlns:a16="http://schemas.microsoft.com/office/drawing/2014/main" id="{266BE7FF-0FC7-3C39-0AAD-56F492B7D984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3" name="사각형: 둥근 위쪽 모서리 62">
                  <a:extLst>
                    <a:ext uri="{FF2B5EF4-FFF2-40B4-BE49-F238E27FC236}">
                      <a16:creationId xmlns:a16="http://schemas.microsoft.com/office/drawing/2014/main" id="{D8F7E539-114A-378E-C850-8FEC57FD4964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0BFB186A-0F15-518C-C932-A96E939154F9}"/>
                  </a:ext>
                </a:extLst>
              </p:cNvPr>
              <p:cNvGrpSpPr/>
              <p:nvPr/>
            </p:nvGrpSpPr>
            <p:grpSpPr>
              <a:xfrm>
                <a:off x="0" y="3804164"/>
                <a:ext cx="426245" cy="169069"/>
                <a:chOff x="0" y="1054614"/>
                <a:chExt cx="426245" cy="169069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D12906F0-EA5A-BE39-F0EC-72929F04E6A1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6" name="사각형: 둥근 위쪽 모서리 65">
                  <a:extLst>
                    <a:ext uri="{FF2B5EF4-FFF2-40B4-BE49-F238E27FC236}">
                      <a16:creationId xmlns:a16="http://schemas.microsoft.com/office/drawing/2014/main" id="{7C000822-5066-D449-273F-F70CD3C24B10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7" name="사각형: 둥근 위쪽 모서리 66">
                  <a:extLst>
                    <a:ext uri="{FF2B5EF4-FFF2-40B4-BE49-F238E27FC236}">
                      <a16:creationId xmlns:a16="http://schemas.microsoft.com/office/drawing/2014/main" id="{EE60B3AC-5689-47B9-D466-B7F018B571C9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B009BB69-25DB-993C-EDBB-6389BEEEE86B}"/>
                  </a:ext>
                </a:extLst>
              </p:cNvPr>
              <p:cNvGrpSpPr/>
              <p:nvPr/>
            </p:nvGrpSpPr>
            <p:grpSpPr>
              <a:xfrm>
                <a:off x="0" y="4354074"/>
                <a:ext cx="426245" cy="169069"/>
                <a:chOff x="0" y="1054614"/>
                <a:chExt cx="426245" cy="169069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CF678B6F-FD4B-026C-D958-A4E0E302E278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0" name="사각형: 둥근 위쪽 모서리 69">
                  <a:extLst>
                    <a:ext uri="{FF2B5EF4-FFF2-40B4-BE49-F238E27FC236}">
                      <a16:creationId xmlns:a16="http://schemas.microsoft.com/office/drawing/2014/main" id="{CF3088FA-0997-CEA8-849D-CB5C62B0C01D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1" name="사각형: 둥근 위쪽 모서리 70">
                  <a:extLst>
                    <a:ext uri="{FF2B5EF4-FFF2-40B4-BE49-F238E27FC236}">
                      <a16:creationId xmlns:a16="http://schemas.microsoft.com/office/drawing/2014/main" id="{B621C714-FB87-3C49-80B4-EB1F35F13C79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ED28DBF9-5D22-AE34-76AC-33EEFD2C1F89}"/>
                  </a:ext>
                </a:extLst>
              </p:cNvPr>
              <p:cNvGrpSpPr/>
              <p:nvPr/>
            </p:nvGrpSpPr>
            <p:grpSpPr>
              <a:xfrm>
                <a:off x="0" y="4903984"/>
                <a:ext cx="426245" cy="169069"/>
                <a:chOff x="0" y="1054614"/>
                <a:chExt cx="426245" cy="169069"/>
              </a:xfrm>
            </p:grpSpPr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CB6582B4-6641-35C5-1E80-2F6295FDB7F4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4" name="사각형: 둥근 위쪽 모서리 73">
                  <a:extLst>
                    <a:ext uri="{FF2B5EF4-FFF2-40B4-BE49-F238E27FC236}">
                      <a16:creationId xmlns:a16="http://schemas.microsoft.com/office/drawing/2014/main" id="{076F0A12-8DAC-584E-5B71-57280A801E20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5" name="사각형: 둥근 위쪽 모서리 74">
                  <a:extLst>
                    <a:ext uri="{FF2B5EF4-FFF2-40B4-BE49-F238E27FC236}">
                      <a16:creationId xmlns:a16="http://schemas.microsoft.com/office/drawing/2014/main" id="{44CF313B-9BA2-6882-6B8D-DEE623EDB755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E31D2F04-C868-B74D-F881-C958FE9146D4}"/>
                  </a:ext>
                </a:extLst>
              </p:cNvPr>
              <p:cNvGrpSpPr/>
              <p:nvPr/>
            </p:nvGrpSpPr>
            <p:grpSpPr>
              <a:xfrm>
                <a:off x="0" y="5453894"/>
                <a:ext cx="426245" cy="169069"/>
                <a:chOff x="0" y="1054614"/>
                <a:chExt cx="426245" cy="169069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1FD2E941-14E4-3E56-BC78-0BEE78A8082E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8" name="사각형: 둥근 위쪽 모서리 77">
                  <a:extLst>
                    <a:ext uri="{FF2B5EF4-FFF2-40B4-BE49-F238E27FC236}">
                      <a16:creationId xmlns:a16="http://schemas.microsoft.com/office/drawing/2014/main" id="{3EEEA235-11EC-2163-900D-C318A67CB8E2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9" name="사각형: 둥근 위쪽 모서리 78">
                  <a:extLst>
                    <a:ext uri="{FF2B5EF4-FFF2-40B4-BE49-F238E27FC236}">
                      <a16:creationId xmlns:a16="http://schemas.microsoft.com/office/drawing/2014/main" id="{777A6755-350D-8547-97C0-A7DF158A706E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F6EDAD4E-AAC1-6F0D-16A5-5592A5340523}"/>
                  </a:ext>
                </a:extLst>
              </p:cNvPr>
              <p:cNvGrpSpPr/>
              <p:nvPr/>
            </p:nvGrpSpPr>
            <p:grpSpPr>
              <a:xfrm>
                <a:off x="0" y="6003804"/>
                <a:ext cx="426245" cy="169069"/>
                <a:chOff x="0" y="1054614"/>
                <a:chExt cx="426245" cy="169069"/>
              </a:xfrm>
            </p:grpSpPr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AD45FC82-CA0D-C626-288F-3F50668320F8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2" name="사각형: 둥근 위쪽 모서리 81">
                  <a:extLst>
                    <a:ext uri="{FF2B5EF4-FFF2-40B4-BE49-F238E27FC236}">
                      <a16:creationId xmlns:a16="http://schemas.microsoft.com/office/drawing/2014/main" id="{6F021FE2-8F81-8319-1936-85B60D1F5A33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3" name="사각형: 둥근 위쪽 모서리 82">
                  <a:extLst>
                    <a:ext uri="{FF2B5EF4-FFF2-40B4-BE49-F238E27FC236}">
                      <a16:creationId xmlns:a16="http://schemas.microsoft.com/office/drawing/2014/main" id="{7D3AD28C-A17A-382B-D1EE-2CD506F245D6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78F1BCB6-DEBE-1918-495D-2E92FFA46186}"/>
                  </a:ext>
                </a:extLst>
              </p:cNvPr>
              <p:cNvGrpSpPr/>
              <p:nvPr/>
            </p:nvGrpSpPr>
            <p:grpSpPr>
              <a:xfrm>
                <a:off x="0" y="6553714"/>
                <a:ext cx="426245" cy="169069"/>
                <a:chOff x="0" y="1054614"/>
                <a:chExt cx="426245" cy="169069"/>
              </a:xfrm>
            </p:grpSpPr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B59B69A1-6677-BE48-5D59-B6DB52DC49C8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6" name="사각형: 둥근 위쪽 모서리 85">
                  <a:extLst>
                    <a:ext uri="{FF2B5EF4-FFF2-40B4-BE49-F238E27FC236}">
                      <a16:creationId xmlns:a16="http://schemas.microsoft.com/office/drawing/2014/main" id="{E950F25C-421B-7D1F-83C1-6854C4EE41A0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7" name="사각형: 둥근 위쪽 모서리 86">
                  <a:extLst>
                    <a:ext uri="{FF2B5EF4-FFF2-40B4-BE49-F238E27FC236}">
                      <a16:creationId xmlns:a16="http://schemas.microsoft.com/office/drawing/2014/main" id="{2A01A439-05BC-F5CB-D28B-D05172515E45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9BD3089-CB71-0D8F-A3F5-98C7064A7498}"/>
              </a:ext>
            </a:extLst>
          </p:cNvPr>
          <p:cNvSpPr txBox="1"/>
          <p:nvPr/>
        </p:nvSpPr>
        <p:spPr>
          <a:xfrm>
            <a:off x="257176" y="1099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314667-A22F-4ED6-9C9F-0B06737F305B}"/>
              </a:ext>
            </a:extLst>
          </p:cNvPr>
          <p:cNvSpPr/>
          <p:nvPr/>
        </p:nvSpPr>
        <p:spPr>
          <a:xfrm>
            <a:off x="1569731" y="4753484"/>
            <a:ext cx="2356799" cy="1081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8" name="사각형: 둥근 모서리 43">
            <a:extLst>
              <a:ext uri="{FF2B5EF4-FFF2-40B4-BE49-F238E27FC236}">
                <a16:creationId xmlns:a16="http://schemas.microsoft.com/office/drawing/2014/main" id="{A50701D4-6E23-D09E-7E1E-AED65E8B0361}"/>
              </a:ext>
            </a:extLst>
          </p:cNvPr>
          <p:cNvSpPr/>
          <p:nvPr/>
        </p:nvSpPr>
        <p:spPr>
          <a:xfrm>
            <a:off x="1821408" y="2416972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D3CF6-A9BE-5C8F-20D8-CE61548A5621}"/>
              </a:ext>
            </a:extLst>
          </p:cNvPr>
          <p:cNvSpPr txBox="1"/>
          <p:nvPr/>
        </p:nvSpPr>
        <p:spPr>
          <a:xfrm>
            <a:off x="1574974" y="1606765"/>
            <a:ext cx="71135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3">
            <a:extLst>
              <a:ext uri="{FF2B5EF4-FFF2-40B4-BE49-F238E27FC236}">
                <a16:creationId xmlns:a16="http://schemas.microsoft.com/office/drawing/2014/main" id="{E2C5BA3B-FD7A-DDB3-A250-1266A8E18E0A}"/>
              </a:ext>
            </a:extLst>
          </p:cNvPr>
          <p:cNvSpPr/>
          <p:nvPr/>
        </p:nvSpPr>
        <p:spPr>
          <a:xfrm>
            <a:off x="1569733" y="2164734"/>
            <a:ext cx="2356799" cy="2356799"/>
          </a:xfrm>
          <a:prstGeom prst="roundRect">
            <a:avLst>
              <a:gd name="adj" fmla="val 9445"/>
            </a:avLst>
          </a:prstGeom>
          <a:noFill/>
          <a:ln w="12700">
            <a:gradFill>
              <a:gsLst>
                <a:gs pos="25000">
                  <a:schemeClr val="tx1">
                    <a:lumMod val="85000"/>
                    <a:lumOff val="1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9B92D69-F271-E5CE-30D1-B87BD3983BC1}"/>
              </a:ext>
            </a:extLst>
          </p:cNvPr>
          <p:cNvGrpSpPr/>
          <p:nvPr/>
        </p:nvGrpSpPr>
        <p:grpSpPr>
          <a:xfrm>
            <a:off x="2873630" y="3285985"/>
            <a:ext cx="1054081" cy="1240558"/>
            <a:chOff x="2873630" y="3285985"/>
            <a:chExt cx="1054081" cy="1240558"/>
          </a:xfrm>
        </p:grpSpPr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B48C8590-6013-D5C6-CC5D-F393F73A8123}"/>
                </a:ext>
              </a:extLst>
            </p:cNvPr>
            <p:cNvSpPr/>
            <p:nvPr/>
          </p:nvSpPr>
          <p:spPr>
            <a:xfrm flipV="1">
              <a:off x="3467743" y="4065442"/>
              <a:ext cx="459968" cy="459968"/>
            </a:xfrm>
            <a:prstGeom prst="arc">
              <a:avLst/>
            </a:prstGeom>
            <a:ln w="349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45748EB-C47E-9DAE-02AA-D19AE66F8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6530" y="3285985"/>
              <a:ext cx="2" cy="973364"/>
            </a:xfrm>
            <a:prstGeom prst="line">
              <a:avLst/>
            </a:prstGeom>
            <a:ln w="34925">
              <a:solidFill>
                <a:schemeClr val="bg1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82F2191-F1A9-F4CA-73A4-FED6A8A9F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630" y="4526542"/>
              <a:ext cx="800100" cy="1"/>
            </a:xfrm>
            <a:prstGeom prst="line">
              <a:avLst/>
            </a:prstGeom>
            <a:ln w="34925">
              <a:solidFill>
                <a:schemeClr val="bg1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1DFC6B2-9A78-CC9D-A555-EE5959DCCDBB}"/>
              </a:ext>
            </a:extLst>
          </p:cNvPr>
          <p:cNvGrpSpPr/>
          <p:nvPr/>
        </p:nvGrpSpPr>
        <p:grpSpPr>
          <a:xfrm>
            <a:off x="3739203" y="4327760"/>
            <a:ext cx="375837" cy="375837"/>
            <a:chOff x="4070168" y="4431455"/>
            <a:chExt cx="375837" cy="37583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0EDA528-E22B-653A-C257-21AFD76E5467}"/>
                </a:ext>
              </a:extLst>
            </p:cNvPr>
            <p:cNvSpPr/>
            <p:nvPr/>
          </p:nvSpPr>
          <p:spPr>
            <a:xfrm>
              <a:off x="4070168" y="4431455"/>
              <a:ext cx="375837" cy="375837"/>
            </a:xfrm>
            <a:prstGeom prst="ellipse">
              <a:avLst/>
            </a:prstGeom>
            <a:solidFill>
              <a:srgbClr val="0B96EB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847342C-C3DC-50AF-10A5-0A2286FB9DB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60547" y="4532894"/>
              <a:ext cx="195079" cy="17295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8AC41B-E592-3026-033A-416E25F2A549}"/>
              </a:ext>
            </a:extLst>
          </p:cNvPr>
          <p:cNvSpPr/>
          <p:nvPr/>
        </p:nvSpPr>
        <p:spPr>
          <a:xfrm>
            <a:off x="4877254" y="4753484"/>
            <a:ext cx="2356799" cy="1081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1" name="사각형: 둥근 모서리 43">
            <a:extLst>
              <a:ext uri="{FF2B5EF4-FFF2-40B4-BE49-F238E27FC236}">
                <a16:creationId xmlns:a16="http://schemas.microsoft.com/office/drawing/2014/main" id="{E6D147B1-E449-A84F-B077-664AD6F9DC43}"/>
              </a:ext>
            </a:extLst>
          </p:cNvPr>
          <p:cNvSpPr/>
          <p:nvPr/>
        </p:nvSpPr>
        <p:spPr>
          <a:xfrm>
            <a:off x="5128931" y="2416972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281B0A-4FA9-940D-C492-ABBEEADB547A}"/>
              </a:ext>
            </a:extLst>
          </p:cNvPr>
          <p:cNvSpPr txBox="1"/>
          <p:nvPr/>
        </p:nvSpPr>
        <p:spPr>
          <a:xfrm>
            <a:off x="4882497" y="1606765"/>
            <a:ext cx="71135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사각형: 둥근 모서리 3">
            <a:extLst>
              <a:ext uri="{FF2B5EF4-FFF2-40B4-BE49-F238E27FC236}">
                <a16:creationId xmlns:a16="http://schemas.microsoft.com/office/drawing/2014/main" id="{47698D53-1215-F818-8977-484D6C1C92DB}"/>
              </a:ext>
            </a:extLst>
          </p:cNvPr>
          <p:cNvSpPr/>
          <p:nvPr/>
        </p:nvSpPr>
        <p:spPr>
          <a:xfrm>
            <a:off x="4877256" y="2164734"/>
            <a:ext cx="2356799" cy="2356799"/>
          </a:xfrm>
          <a:prstGeom prst="roundRect">
            <a:avLst>
              <a:gd name="adj" fmla="val 9445"/>
            </a:avLst>
          </a:prstGeom>
          <a:noFill/>
          <a:ln w="12700">
            <a:gradFill>
              <a:gsLst>
                <a:gs pos="25000">
                  <a:schemeClr val="tx1">
                    <a:lumMod val="85000"/>
                    <a:lumOff val="1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D7E5634-F9FC-26FD-15AA-A8265610DAC6}"/>
              </a:ext>
            </a:extLst>
          </p:cNvPr>
          <p:cNvGrpSpPr/>
          <p:nvPr/>
        </p:nvGrpSpPr>
        <p:grpSpPr>
          <a:xfrm>
            <a:off x="6181153" y="3285985"/>
            <a:ext cx="1054081" cy="1240558"/>
            <a:chOff x="2873630" y="3285985"/>
            <a:chExt cx="1054081" cy="1240558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878A2258-4080-6433-055E-8D9CB14E7AB4}"/>
                </a:ext>
              </a:extLst>
            </p:cNvPr>
            <p:cNvSpPr/>
            <p:nvPr/>
          </p:nvSpPr>
          <p:spPr>
            <a:xfrm flipV="1">
              <a:off x="3467743" y="4065442"/>
              <a:ext cx="459968" cy="459968"/>
            </a:xfrm>
            <a:prstGeom prst="arc">
              <a:avLst/>
            </a:prstGeom>
            <a:ln w="349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7C33D50-D32F-78EF-E0C9-F4B2E1628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6530" y="3285985"/>
              <a:ext cx="2" cy="973364"/>
            </a:xfrm>
            <a:prstGeom prst="line">
              <a:avLst/>
            </a:prstGeom>
            <a:ln w="34925">
              <a:solidFill>
                <a:schemeClr val="bg1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A575EC2-3ABA-87C4-421A-EFB96BA57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630" y="4526542"/>
              <a:ext cx="800100" cy="1"/>
            </a:xfrm>
            <a:prstGeom prst="line">
              <a:avLst/>
            </a:prstGeom>
            <a:ln w="34925">
              <a:solidFill>
                <a:schemeClr val="bg1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F89B095-3E08-5288-0A0D-769AB28E4511}"/>
              </a:ext>
            </a:extLst>
          </p:cNvPr>
          <p:cNvGrpSpPr/>
          <p:nvPr/>
        </p:nvGrpSpPr>
        <p:grpSpPr>
          <a:xfrm>
            <a:off x="7046726" y="4327760"/>
            <a:ext cx="375837" cy="375837"/>
            <a:chOff x="4070168" y="4431455"/>
            <a:chExt cx="375837" cy="375837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9A077CA-960B-8CC5-57D9-E322663E449F}"/>
                </a:ext>
              </a:extLst>
            </p:cNvPr>
            <p:cNvSpPr/>
            <p:nvPr/>
          </p:nvSpPr>
          <p:spPr>
            <a:xfrm>
              <a:off x="4070168" y="4431455"/>
              <a:ext cx="375837" cy="375837"/>
            </a:xfrm>
            <a:prstGeom prst="ellipse">
              <a:avLst/>
            </a:prstGeom>
            <a:solidFill>
              <a:srgbClr val="0B96EB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F198601-407B-371D-C9B9-9B73D8D02E6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60547" y="4532894"/>
              <a:ext cx="195079" cy="17295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A97DA8-B9AE-BFE1-97BE-F0C8BE85D1D3}"/>
              </a:ext>
            </a:extLst>
          </p:cNvPr>
          <p:cNvSpPr/>
          <p:nvPr/>
        </p:nvSpPr>
        <p:spPr>
          <a:xfrm>
            <a:off x="8184777" y="4753484"/>
            <a:ext cx="2356799" cy="1081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2" name="사각형: 둥근 모서리 43">
            <a:extLst>
              <a:ext uri="{FF2B5EF4-FFF2-40B4-BE49-F238E27FC236}">
                <a16:creationId xmlns:a16="http://schemas.microsoft.com/office/drawing/2014/main" id="{E4784AD2-5591-F2B9-3854-0A451A039167}"/>
              </a:ext>
            </a:extLst>
          </p:cNvPr>
          <p:cNvSpPr/>
          <p:nvPr/>
        </p:nvSpPr>
        <p:spPr>
          <a:xfrm>
            <a:off x="8436454" y="2416972"/>
            <a:ext cx="1852322" cy="1852322"/>
          </a:xfrm>
          <a:prstGeom prst="roundRect">
            <a:avLst>
              <a:gd name="adj" fmla="val 8629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270339-F30A-00D1-F27E-1C9A4CF65DB1}"/>
              </a:ext>
            </a:extLst>
          </p:cNvPr>
          <p:cNvSpPr txBox="1"/>
          <p:nvPr/>
        </p:nvSpPr>
        <p:spPr>
          <a:xfrm>
            <a:off x="8190020" y="1606765"/>
            <a:ext cx="71135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사각형: 둥근 모서리 3">
            <a:extLst>
              <a:ext uri="{FF2B5EF4-FFF2-40B4-BE49-F238E27FC236}">
                <a16:creationId xmlns:a16="http://schemas.microsoft.com/office/drawing/2014/main" id="{1C5CB98F-CB48-87EC-FD15-978522D60045}"/>
              </a:ext>
            </a:extLst>
          </p:cNvPr>
          <p:cNvSpPr/>
          <p:nvPr/>
        </p:nvSpPr>
        <p:spPr>
          <a:xfrm>
            <a:off x="8184779" y="2164734"/>
            <a:ext cx="2356799" cy="2356799"/>
          </a:xfrm>
          <a:prstGeom prst="roundRect">
            <a:avLst>
              <a:gd name="adj" fmla="val 9445"/>
            </a:avLst>
          </a:prstGeom>
          <a:noFill/>
          <a:ln w="12700">
            <a:gradFill>
              <a:gsLst>
                <a:gs pos="25000">
                  <a:schemeClr val="tx1">
                    <a:lumMod val="85000"/>
                    <a:lumOff val="15000"/>
                  </a:schemeClr>
                </a:gs>
                <a:gs pos="25000">
                  <a:schemeClr val="tx1">
                    <a:lumMod val="85000"/>
                    <a:lumOff val="15000"/>
                  </a:schemeClr>
                </a:gs>
              </a:gsLst>
              <a:lin ang="13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4802C04-1E24-F0A5-27EF-DA615DB766C8}"/>
              </a:ext>
            </a:extLst>
          </p:cNvPr>
          <p:cNvGrpSpPr/>
          <p:nvPr/>
        </p:nvGrpSpPr>
        <p:grpSpPr>
          <a:xfrm>
            <a:off x="9488676" y="3285985"/>
            <a:ext cx="1054081" cy="1240558"/>
            <a:chOff x="2873630" y="3285985"/>
            <a:chExt cx="1054081" cy="1240558"/>
          </a:xfrm>
        </p:grpSpPr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FF2EDE78-A169-9C46-3FAC-0DB6785DBF29}"/>
                </a:ext>
              </a:extLst>
            </p:cNvPr>
            <p:cNvSpPr/>
            <p:nvPr/>
          </p:nvSpPr>
          <p:spPr>
            <a:xfrm flipV="1">
              <a:off x="3467743" y="4065442"/>
              <a:ext cx="459968" cy="459968"/>
            </a:xfrm>
            <a:prstGeom prst="arc">
              <a:avLst/>
            </a:prstGeom>
            <a:ln w="3492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9316259-A3D9-122E-A983-15DD7D4F4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6530" y="3285985"/>
              <a:ext cx="2" cy="973364"/>
            </a:xfrm>
            <a:prstGeom prst="line">
              <a:avLst/>
            </a:prstGeom>
            <a:ln w="34925">
              <a:solidFill>
                <a:schemeClr val="bg1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DBDC595-5888-E9B4-871F-28AAD20E9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630" y="4526542"/>
              <a:ext cx="800100" cy="1"/>
            </a:xfrm>
            <a:prstGeom prst="line">
              <a:avLst/>
            </a:prstGeom>
            <a:ln w="34925">
              <a:solidFill>
                <a:schemeClr val="bg1"/>
              </a:solidFill>
              <a:prstDash val="sysDot"/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8DBCD8E-2C84-E2DE-19BB-2BFC03671EED}"/>
              </a:ext>
            </a:extLst>
          </p:cNvPr>
          <p:cNvGrpSpPr/>
          <p:nvPr/>
        </p:nvGrpSpPr>
        <p:grpSpPr>
          <a:xfrm>
            <a:off x="10354249" y="4327760"/>
            <a:ext cx="375837" cy="375837"/>
            <a:chOff x="4070168" y="4431455"/>
            <a:chExt cx="375837" cy="375837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80FA53E-1345-E902-87EB-7EBA80E0CBC8}"/>
                </a:ext>
              </a:extLst>
            </p:cNvPr>
            <p:cNvSpPr/>
            <p:nvPr/>
          </p:nvSpPr>
          <p:spPr>
            <a:xfrm>
              <a:off x="4070168" y="4431455"/>
              <a:ext cx="375837" cy="375837"/>
            </a:xfrm>
            <a:prstGeom prst="ellipse">
              <a:avLst/>
            </a:prstGeom>
            <a:solidFill>
              <a:srgbClr val="0B96EB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AD15F700-6AEB-0C5D-8FFE-18ED6B77490B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60547" y="4532894"/>
              <a:ext cx="195079" cy="17295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66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98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7016E8-F421-40FF-9EC8-048ACCFC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F487A8B-C462-1A60-985C-25E672411C63}"/>
              </a:ext>
            </a:extLst>
          </p:cNvPr>
          <p:cNvGrpSpPr/>
          <p:nvPr/>
        </p:nvGrpSpPr>
        <p:grpSpPr>
          <a:xfrm>
            <a:off x="0" y="656551"/>
            <a:ext cx="11766550" cy="6209294"/>
            <a:chOff x="0" y="656551"/>
            <a:chExt cx="11766550" cy="6209294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E0BF42B3-F44C-797A-5581-CBCF731C1C79}"/>
                </a:ext>
              </a:extLst>
            </p:cNvPr>
            <p:cNvSpPr/>
            <p:nvPr/>
          </p:nvSpPr>
          <p:spPr>
            <a:xfrm>
              <a:off x="152400" y="656551"/>
              <a:ext cx="11442698" cy="6209293"/>
            </a:xfrm>
            <a:prstGeom prst="round1Rect">
              <a:avLst>
                <a:gd name="adj" fmla="val 5381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18900000" algn="bl" rotWithShape="0">
                <a:srgbClr val="6298F2">
                  <a:alpha val="28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DB9A630A-518F-AA0F-277F-C7851D78CE1A}"/>
                </a:ext>
              </a:extLst>
            </p:cNvPr>
            <p:cNvSpPr/>
            <p:nvPr/>
          </p:nvSpPr>
          <p:spPr>
            <a:xfrm rot="5400000">
              <a:off x="10877177" y="4997424"/>
              <a:ext cx="1473945" cy="29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DB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4FF189FF-34A8-146E-7E3E-F3665797CE46}"/>
                </a:ext>
              </a:extLst>
            </p:cNvPr>
            <p:cNvSpPr/>
            <p:nvPr/>
          </p:nvSpPr>
          <p:spPr>
            <a:xfrm>
              <a:off x="152400" y="714495"/>
              <a:ext cx="11382376" cy="6151350"/>
            </a:xfrm>
            <a:prstGeom prst="round1Rect">
              <a:avLst>
                <a:gd name="adj" fmla="val 4921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18900000" algn="bl" rotWithShape="0">
                <a:srgbClr val="6298F2">
                  <a:alpha val="28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사각형: 둥근 한쪽 모서리 87">
              <a:extLst>
                <a:ext uri="{FF2B5EF4-FFF2-40B4-BE49-F238E27FC236}">
                  <a16:creationId xmlns:a16="http://schemas.microsoft.com/office/drawing/2014/main" id="{B475B7E3-F4EF-9D4F-FD2C-3AF0C6CF850C}"/>
                </a:ext>
              </a:extLst>
            </p:cNvPr>
            <p:cNvSpPr/>
            <p:nvPr/>
          </p:nvSpPr>
          <p:spPr>
            <a:xfrm>
              <a:off x="11480797" y="6012593"/>
              <a:ext cx="284957" cy="845407"/>
            </a:xfrm>
            <a:prstGeom prst="round1Rect">
              <a:avLst>
                <a:gd name="adj" fmla="val 44928"/>
              </a:avLst>
            </a:prstGeom>
            <a:solidFill>
              <a:srgbClr val="C6DB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4E1AE85B-B8BE-BFC5-23BB-7A30538B266E}"/>
                </a:ext>
              </a:extLst>
            </p:cNvPr>
            <p:cNvSpPr/>
            <p:nvPr/>
          </p:nvSpPr>
          <p:spPr>
            <a:xfrm rot="5400000">
              <a:off x="10883527" y="1785238"/>
              <a:ext cx="1473945" cy="29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DB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사각형: 둥근 위쪽 모서리 43">
              <a:extLst>
                <a:ext uri="{FF2B5EF4-FFF2-40B4-BE49-F238E27FC236}">
                  <a16:creationId xmlns:a16="http://schemas.microsoft.com/office/drawing/2014/main" id="{91C8E31A-6DFB-9CFC-4FAA-F47928518030}"/>
                </a:ext>
              </a:extLst>
            </p:cNvPr>
            <p:cNvSpPr/>
            <p:nvPr/>
          </p:nvSpPr>
          <p:spPr>
            <a:xfrm rot="5400000">
              <a:off x="10877176" y="3391331"/>
              <a:ext cx="1473945" cy="29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ED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사각형: 둥근 한쪽 모서리 3">
              <a:extLst>
                <a:ext uri="{FF2B5EF4-FFF2-40B4-BE49-F238E27FC236}">
                  <a16:creationId xmlns:a16="http://schemas.microsoft.com/office/drawing/2014/main" id="{B92F92D0-EE1B-F9FF-3605-DB9F81C4FD23}"/>
                </a:ext>
              </a:extLst>
            </p:cNvPr>
            <p:cNvSpPr/>
            <p:nvPr/>
          </p:nvSpPr>
          <p:spPr>
            <a:xfrm>
              <a:off x="152400" y="793370"/>
              <a:ext cx="11328400" cy="6064630"/>
            </a:xfrm>
            <a:prstGeom prst="round1Rect">
              <a:avLst>
                <a:gd name="adj" fmla="val 4192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18900000" algn="bl" rotWithShape="0">
                <a:srgbClr val="6298F2">
                  <a:alpha val="28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EA44881-1805-40D3-B77E-C92E638F6A2C}"/>
                </a:ext>
              </a:extLst>
            </p:cNvPr>
            <p:cNvGrpSpPr/>
            <p:nvPr/>
          </p:nvGrpSpPr>
          <p:grpSpPr>
            <a:xfrm>
              <a:off x="0" y="1054614"/>
              <a:ext cx="426245" cy="5668169"/>
              <a:chOff x="0" y="1054614"/>
              <a:chExt cx="426245" cy="5668169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9A1DD77F-AB35-BD27-9E00-FEB99884BE25}"/>
                  </a:ext>
                </a:extLst>
              </p:cNvPr>
              <p:cNvGrpSpPr/>
              <p:nvPr/>
            </p:nvGrpSpPr>
            <p:grpSpPr>
              <a:xfrm>
                <a:off x="0" y="1054614"/>
                <a:ext cx="426245" cy="169069"/>
                <a:chOff x="0" y="1054614"/>
                <a:chExt cx="426245" cy="169069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9AAAD94D-49BB-9861-12A4-C77C5BC98786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5290574-CC61-C190-1491-B425196F0733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사각형: 둥근 위쪽 모서리 10">
                  <a:extLst>
                    <a:ext uri="{FF2B5EF4-FFF2-40B4-BE49-F238E27FC236}">
                      <a16:creationId xmlns:a16="http://schemas.microsoft.com/office/drawing/2014/main" id="{A57E0B1F-6A74-EB50-9D33-5ED1E17A5015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43B5CB4F-3ABC-0DDC-3532-75E480F5B1FA}"/>
                  </a:ext>
                </a:extLst>
              </p:cNvPr>
              <p:cNvGrpSpPr/>
              <p:nvPr/>
            </p:nvGrpSpPr>
            <p:grpSpPr>
              <a:xfrm>
                <a:off x="0" y="1604524"/>
                <a:ext cx="426245" cy="169069"/>
                <a:chOff x="0" y="1054614"/>
                <a:chExt cx="426245" cy="169069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F24502E8-9127-E4A8-8C58-EB87E95B5938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사각형: 둥근 위쪽 모서리 49">
                  <a:extLst>
                    <a:ext uri="{FF2B5EF4-FFF2-40B4-BE49-F238E27FC236}">
                      <a16:creationId xmlns:a16="http://schemas.microsoft.com/office/drawing/2014/main" id="{BDBFC28C-46B8-2D2F-F3B5-34E7DEEA4EBE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사각형: 둥근 위쪽 모서리 50">
                  <a:extLst>
                    <a:ext uri="{FF2B5EF4-FFF2-40B4-BE49-F238E27FC236}">
                      <a16:creationId xmlns:a16="http://schemas.microsoft.com/office/drawing/2014/main" id="{4517A306-F7F7-0D68-389C-48FC1BD17642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452565DA-69A0-6EC6-7F45-06BBC44F76E0}"/>
                  </a:ext>
                </a:extLst>
              </p:cNvPr>
              <p:cNvGrpSpPr/>
              <p:nvPr/>
            </p:nvGrpSpPr>
            <p:grpSpPr>
              <a:xfrm>
                <a:off x="0" y="2154434"/>
                <a:ext cx="426245" cy="169069"/>
                <a:chOff x="0" y="1054614"/>
                <a:chExt cx="426245" cy="169069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E71A63CC-CE68-5476-1CC5-36C745C3D623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사각형: 둥근 위쪽 모서리 53">
                  <a:extLst>
                    <a:ext uri="{FF2B5EF4-FFF2-40B4-BE49-F238E27FC236}">
                      <a16:creationId xmlns:a16="http://schemas.microsoft.com/office/drawing/2014/main" id="{B42C95B4-CAA7-D321-B652-42A98FCEEDD9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사각형: 둥근 위쪽 모서리 54">
                  <a:extLst>
                    <a:ext uri="{FF2B5EF4-FFF2-40B4-BE49-F238E27FC236}">
                      <a16:creationId xmlns:a16="http://schemas.microsoft.com/office/drawing/2014/main" id="{6F04B62A-69A4-6FF6-5CBF-FE7F654B0145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D2E764C2-2312-EBC3-C1CE-4C49E3D52622}"/>
                  </a:ext>
                </a:extLst>
              </p:cNvPr>
              <p:cNvGrpSpPr/>
              <p:nvPr/>
            </p:nvGrpSpPr>
            <p:grpSpPr>
              <a:xfrm>
                <a:off x="0" y="2704344"/>
                <a:ext cx="426245" cy="169069"/>
                <a:chOff x="0" y="1054614"/>
                <a:chExt cx="426245" cy="16906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A7022C28-3780-C856-3A55-930C54BE073D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사각형: 둥근 위쪽 모서리 57">
                  <a:extLst>
                    <a:ext uri="{FF2B5EF4-FFF2-40B4-BE49-F238E27FC236}">
                      <a16:creationId xmlns:a16="http://schemas.microsoft.com/office/drawing/2014/main" id="{ABE3D4D7-38A2-3D19-B6F9-446B95A14628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사각형: 둥근 위쪽 모서리 58">
                  <a:extLst>
                    <a:ext uri="{FF2B5EF4-FFF2-40B4-BE49-F238E27FC236}">
                      <a16:creationId xmlns:a16="http://schemas.microsoft.com/office/drawing/2014/main" id="{6A44E9CB-61B3-862B-87BF-768CC0064F41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2FD230E7-40D3-0571-86BA-94DF41F23837}"/>
                  </a:ext>
                </a:extLst>
              </p:cNvPr>
              <p:cNvGrpSpPr/>
              <p:nvPr/>
            </p:nvGrpSpPr>
            <p:grpSpPr>
              <a:xfrm>
                <a:off x="0" y="3254254"/>
                <a:ext cx="426245" cy="169069"/>
                <a:chOff x="0" y="1054614"/>
                <a:chExt cx="426245" cy="169069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F8743358-0D55-6901-6434-961553A9D79F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2" name="사각형: 둥근 위쪽 모서리 61">
                  <a:extLst>
                    <a:ext uri="{FF2B5EF4-FFF2-40B4-BE49-F238E27FC236}">
                      <a16:creationId xmlns:a16="http://schemas.microsoft.com/office/drawing/2014/main" id="{DA7D0752-1BEB-096E-9D24-B4BB0E4CD4E6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3" name="사각형: 둥근 위쪽 모서리 62">
                  <a:extLst>
                    <a:ext uri="{FF2B5EF4-FFF2-40B4-BE49-F238E27FC236}">
                      <a16:creationId xmlns:a16="http://schemas.microsoft.com/office/drawing/2014/main" id="{B717921B-0C5F-D523-88FD-4C6F679E882A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7438BD7D-0908-D182-447A-85AB98491E42}"/>
                  </a:ext>
                </a:extLst>
              </p:cNvPr>
              <p:cNvGrpSpPr/>
              <p:nvPr/>
            </p:nvGrpSpPr>
            <p:grpSpPr>
              <a:xfrm>
                <a:off x="0" y="3804164"/>
                <a:ext cx="426245" cy="169069"/>
                <a:chOff x="0" y="1054614"/>
                <a:chExt cx="426245" cy="169069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ECCE2067-DE40-7E36-221E-9616E91F4EBB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6" name="사각형: 둥근 위쪽 모서리 65">
                  <a:extLst>
                    <a:ext uri="{FF2B5EF4-FFF2-40B4-BE49-F238E27FC236}">
                      <a16:creationId xmlns:a16="http://schemas.microsoft.com/office/drawing/2014/main" id="{0A6B8C0C-3C5C-467B-E88D-2E7983C2F2DB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7" name="사각형: 둥근 위쪽 모서리 66">
                  <a:extLst>
                    <a:ext uri="{FF2B5EF4-FFF2-40B4-BE49-F238E27FC236}">
                      <a16:creationId xmlns:a16="http://schemas.microsoft.com/office/drawing/2014/main" id="{A5FD69FF-AB44-A3A8-5758-3F42C5C45EAA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C8182E30-270D-6B2B-55FB-CF919C0700CC}"/>
                  </a:ext>
                </a:extLst>
              </p:cNvPr>
              <p:cNvGrpSpPr/>
              <p:nvPr/>
            </p:nvGrpSpPr>
            <p:grpSpPr>
              <a:xfrm>
                <a:off x="0" y="4354074"/>
                <a:ext cx="426245" cy="169069"/>
                <a:chOff x="0" y="1054614"/>
                <a:chExt cx="426245" cy="169069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62B3C3D6-CE84-425F-C727-EBDA0F29CDBC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0" name="사각형: 둥근 위쪽 모서리 69">
                  <a:extLst>
                    <a:ext uri="{FF2B5EF4-FFF2-40B4-BE49-F238E27FC236}">
                      <a16:creationId xmlns:a16="http://schemas.microsoft.com/office/drawing/2014/main" id="{6CFC135C-4151-EABF-ED0D-E9C85AA96DD5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1" name="사각형: 둥근 위쪽 모서리 70">
                  <a:extLst>
                    <a:ext uri="{FF2B5EF4-FFF2-40B4-BE49-F238E27FC236}">
                      <a16:creationId xmlns:a16="http://schemas.microsoft.com/office/drawing/2014/main" id="{BE732BAE-4ECB-E2EB-83FD-42B128FAD65E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EA8B049F-6F37-AD87-375A-DFDDB84DA1CE}"/>
                  </a:ext>
                </a:extLst>
              </p:cNvPr>
              <p:cNvGrpSpPr/>
              <p:nvPr/>
            </p:nvGrpSpPr>
            <p:grpSpPr>
              <a:xfrm>
                <a:off x="0" y="4903984"/>
                <a:ext cx="426245" cy="169069"/>
                <a:chOff x="0" y="1054614"/>
                <a:chExt cx="426245" cy="169069"/>
              </a:xfrm>
            </p:grpSpPr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A52F955F-0111-21E2-1837-42C3A523520F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4" name="사각형: 둥근 위쪽 모서리 73">
                  <a:extLst>
                    <a:ext uri="{FF2B5EF4-FFF2-40B4-BE49-F238E27FC236}">
                      <a16:creationId xmlns:a16="http://schemas.microsoft.com/office/drawing/2014/main" id="{337803E8-DB73-E87B-0CFF-B64A8854DF51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5" name="사각형: 둥근 위쪽 모서리 74">
                  <a:extLst>
                    <a:ext uri="{FF2B5EF4-FFF2-40B4-BE49-F238E27FC236}">
                      <a16:creationId xmlns:a16="http://schemas.microsoft.com/office/drawing/2014/main" id="{627AD5E8-7646-1F69-32BD-93B06EA7FCD1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EF87E085-6F26-A05A-C39D-01070FE5994D}"/>
                  </a:ext>
                </a:extLst>
              </p:cNvPr>
              <p:cNvGrpSpPr/>
              <p:nvPr/>
            </p:nvGrpSpPr>
            <p:grpSpPr>
              <a:xfrm>
                <a:off x="0" y="5453894"/>
                <a:ext cx="426245" cy="169069"/>
                <a:chOff x="0" y="1054614"/>
                <a:chExt cx="426245" cy="169069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797481AC-F367-55B9-ACB1-4D76B18F9CAC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8" name="사각형: 둥근 위쪽 모서리 77">
                  <a:extLst>
                    <a:ext uri="{FF2B5EF4-FFF2-40B4-BE49-F238E27FC236}">
                      <a16:creationId xmlns:a16="http://schemas.microsoft.com/office/drawing/2014/main" id="{B818C371-E0A4-0320-919E-D861ECC8044C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9" name="사각형: 둥근 위쪽 모서리 78">
                  <a:extLst>
                    <a:ext uri="{FF2B5EF4-FFF2-40B4-BE49-F238E27FC236}">
                      <a16:creationId xmlns:a16="http://schemas.microsoft.com/office/drawing/2014/main" id="{5AB71878-F242-5B29-B312-94947E95C977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2454CABA-2377-1463-D814-D9E7EA4CE477}"/>
                  </a:ext>
                </a:extLst>
              </p:cNvPr>
              <p:cNvGrpSpPr/>
              <p:nvPr/>
            </p:nvGrpSpPr>
            <p:grpSpPr>
              <a:xfrm>
                <a:off x="0" y="6003804"/>
                <a:ext cx="426245" cy="169069"/>
                <a:chOff x="0" y="1054614"/>
                <a:chExt cx="426245" cy="169069"/>
              </a:xfrm>
            </p:grpSpPr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9311B619-50FE-90D3-7FE7-6D4D9DF89631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2" name="사각형: 둥근 위쪽 모서리 81">
                  <a:extLst>
                    <a:ext uri="{FF2B5EF4-FFF2-40B4-BE49-F238E27FC236}">
                      <a16:creationId xmlns:a16="http://schemas.microsoft.com/office/drawing/2014/main" id="{804D1A77-C358-63DF-7F60-844AE30B2F26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3" name="사각형: 둥근 위쪽 모서리 82">
                  <a:extLst>
                    <a:ext uri="{FF2B5EF4-FFF2-40B4-BE49-F238E27FC236}">
                      <a16:creationId xmlns:a16="http://schemas.microsoft.com/office/drawing/2014/main" id="{8274C7CA-32B8-D384-E714-1BC69826602A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5FCA29BB-CB0B-F9EE-B1AB-5B8E66934310}"/>
                  </a:ext>
                </a:extLst>
              </p:cNvPr>
              <p:cNvGrpSpPr/>
              <p:nvPr/>
            </p:nvGrpSpPr>
            <p:grpSpPr>
              <a:xfrm>
                <a:off x="0" y="6553714"/>
                <a:ext cx="426245" cy="169069"/>
                <a:chOff x="0" y="1054614"/>
                <a:chExt cx="426245" cy="169069"/>
              </a:xfrm>
            </p:grpSpPr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7556598B-8257-E8A2-1BF8-815329C382B4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6" name="사각형: 둥근 위쪽 모서리 85">
                  <a:extLst>
                    <a:ext uri="{FF2B5EF4-FFF2-40B4-BE49-F238E27FC236}">
                      <a16:creationId xmlns:a16="http://schemas.microsoft.com/office/drawing/2014/main" id="{6276A3CF-B173-4B8D-D023-0C4154729BA5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7" name="사각형: 둥근 위쪽 모서리 86">
                  <a:extLst>
                    <a:ext uri="{FF2B5EF4-FFF2-40B4-BE49-F238E27FC236}">
                      <a16:creationId xmlns:a16="http://schemas.microsoft.com/office/drawing/2014/main" id="{DB4ECCEE-EBAF-2AB0-5161-3D401141ACBC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8C583BC5-D5E2-A680-AA1E-F1D36B0D046B}"/>
              </a:ext>
            </a:extLst>
          </p:cNvPr>
          <p:cNvSpPr txBox="1"/>
          <p:nvPr/>
        </p:nvSpPr>
        <p:spPr>
          <a:xfrm>
            <a:off x="257176" y="1099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C2CAF3EB-23D4-D308-C30B-B910A1552A9F}"/>
              </a:ext>
            </a:extLst>
          </p:cNvPr>
          <p:cNvSpPr/>
          <p:nvPr/>
        </p:nvSpPr>
        <p:spPr>
          <a:xfrm>
            <a:off x="1358140" y="2051331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02D7-20E5-0045-9D96-687833B94F0B}"/>
              </a:ext>
            </a:extLst>
          </p:cNvPr>
          <p:cNvSpPr txBox="1"/>
          <p:nvPr/>
        </p:nvSpPr>
        <p:spPr>
          <a:xfrm>
            <a:off x="1026547" y="4549874"/>
            <a:ext cx="297268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life with BIZCAM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D52387A5-1473-6753-E40B-F06FF63F5655}"/>
              </a:ext>
            </a:extLst>
          </p:cNvPr>
          <p:cNvSpPr/>
          <p:nvPr/>
        </p:nvSpPr>
        <p:spPr>
          <a:xfrm>
            <a:off x="1358140" y="2051331"/>
            <a:ext cx="2309499" cy="2309499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F3A92D-0B44-241D-8A8F-359A5B7327F8}"/>
              </a:ext>
            </a:extLst>
          </p:cNvPr>
          <p:cNvGrpSpPr/>
          <p:nvPr/>
        </p:nvGrpSpPr>
        <p:grpSpPr>
          <a:xfrm>
            <a:off x="1251925" y="3217183"/>
            <a:ext cx="212431" cy="212431"/>
            <a:chOff x="863846" y="1895476"/>
            <a:chExt cx="185738" cy="18573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28C4BE6-8099-A9C0-B74A-BE6743569CCE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FFCCCC"/>
            </a:solidFill>
            <a:ln w="276225">
              <a:solidFill>
                <a:srgbClr val="FFCCCC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D8331AC-DBAE-175B-FD19-1A94014D9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원호 14">
            <a:extLst>
              <a:ext uri="{FF2B5EF4-FFF2-40B4-BE49-F238E27FC236}">
                <a16:creationId xmlns:a16="http://schemas.microsoft.com/office/drawing/2014/main" id="{E418D4E9-AAB4-417E-74F8-FB2062C1C7A9}"/>
              </a:ext>
            </a:extLst>
          </p:cNvPr>
          <p:cNvSpPr/>
          <p:nvPr/>
        </p:nvSpPr>
        <p:spPr>
          <a:xfrm>
            <a:off x="4775294" y="2044575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50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EEBF32-D20A-7479-B353-C58D0DB080A4}"/>
              </a:ext>
            </a:extLst>
          </p:cNvPr>
          <p:cNvSpPr txBox="1"/>
          <p:nvPr/>
        </p:nvSpPr>
        <p:spPr>
          <a:xfrm>
            <a:off x="4443701" y="4543118"/>
            <a:ext cx="297268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life with BIZCAM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79E3892A-FB72-8F25-0912-F91F520AC59F}"/>
              </a:ext>
            </a:extLst>
          </p:cNvPr>
          <p:cNvSpPr/>
          <p:nvPr/>
        </p:nvSpPr>
        <p:spPr>
          <a:xfrm>
            <a:off x="4775294" y="2044575"/>
            <a:ext cx="2309499" cy="2309499"/>
          </a:xfrm>
          <a:prstGeom prst="arc">
            <a:avLst>
              <a:gd name="adj1" fmla="val 7470511"/>
              <a:gd name="adj2" fmla="val 16201767"/>
            </a:avLst>
          </a:prstGeom>
          <a:ln w="50800" cap="rnd">
            <a:solidFill>
              <a:srgbClr val="0B96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08C55C-9021-A9DA-19B0-12073854A340}"/>
              </a:ext>
            </a:extLst>
          </p:cNvPr>
          <p:cNvGrpSpPr/>
          <p:nvPr/>
        </p:nvGrpSpPr>
        <p:grpSpPr>
          <a:xfrm>
            <a:off x="5837781" y="1938358"/>
            <a:ext cx="212431" cy="212431"/>
            <a:chOff x="863846" y="1895476"/>
            <a:chExt cx="185738" cy="18573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8CD69BA-B75C-2E59-C54B-A3EE0201E8D4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0B96EB"/>
            </a:solidFill>
            <a:ln w="276225">
              <a:solidFill>
                <a:srgbClr val="0B96EB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9358A37-2C59-32AC-EDAE-2DA695861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1" name="원호 20">
            <a:extLst>
              <a:ext uri="{FF2B5EF4-FFF2-40B4-BE49-F238E27FC236}">
                <a16:creationId xmlns:a16="http://schemas.microsoft.com/office/drawing/2014/main" id="{23E7CA59-F130-BEBC-78A1-B04103544AA6}"/>
              </a:ext>
            </a:extLst>
          </p:cNvPr>
          <p:cNvSpPr/>
          <p:nvPr/>
        </p:nvSpPr>
        <p:spPr>
          <a:xfrm>
            <a:off x="8220352" y="2044575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8055D3-8114-7B08-8240-1092047604AD}"/>
              </a:ext>
            </a:extLst>
          </p:cNvPr>
          <p:cNvSpPr txBox="1"/>
          <p:nvPr/>
        </p:nvSpPr>
        <p:spPr>
          <a:xfrm>
            <a:off x="7888759" y="4543118"/>
            <a:ext cx="297268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life with BIZCAM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0CB4C856-2696-4B0F-BE74-7BA6ABD318C2}"/>
              </a:ext>
            </a:extLst>
          </p:cNvPr>
          <p:cNvSpPr/>
          <p:nvPr/>
        </p:nvSpPr>
        <p:spPr>
          <a:xfrm>
            <a:off x="8220352" y="2044575"/>
            <a:ext cx="2309499" cy="2309499"/>
          </a:xfrm>
          <a:prstGeom prst="arc">
            <a:avLst>
              <a:gd name="adj1" fmla="val 7470511"/>
              <a:gd name="adj2" fmla="val 21549963"/>
            </a:avLst>
          </a:prstGeom>
          <a:ln w="50800" cap="rnd">
            <a:solidFill>
              <a:srgbClr val="0B96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00A9506-5608-DC39-C54F-0D890D287C78}"/>
              </a:ext>
            </a:extLst>
          </p:cNvPr>
          <p:cNvGrpSpPr/>
          <p:nvPr/>
        </p:nvGrpSpPr>
        <p:grpSpPr>
          <a:xfrm>
            <a:off x="10423636" y="3126393"/>
            <a:ext cx="212431" cy="212431"/>
            <a:chOff x="863846" y="1895476"/>
            <a:chExt cx="185738" cy="185738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53027F3-DFF4-2CF5-1CFB-0D683AB15F99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0B96EB"/>
            </a:solidFill>
            <a:ln w="276225">
              <a:solidFill>
                <a:srgbClr val="0B96EB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A3EF4D54-A7AD-F02C-DD02-2E2669DA7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0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98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686FD-7857-3B6C-306A-179ABBD6F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582091F-1746-B2E9-6011-E1965C56EDAD}"/>
              </a:ext>
            </a:extLst>
          </p:cNvPr>
          <p:cNvGrpSpPr/>
          <p:nvPr/>
        </p:nvGrpSpPr>
        <p:grpSpPr>
          <a:xfrm>
            <a:off x="0" y="656551"/>
            <a:ext cx="11766550" cy="6209294"/>
            <a:chOff x="0" y="656551"/>
            <a:chExt cx="11766550" cy="6209294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8DE906CC-AD1B-682C-FB4C-85CB472C1F68}"/>
                </a:ext>
              </a:extLst>
            </p:cNvPr>
            <p:cNvSpPr/>
            <p:nvPr/>
          </p:nvSpPr>
          <p:spPr>
            <a:xfrm>
              <a:off x="152400" y="656551"/>
              <a:ext cx="11442698" cy="6209293"/>
            </a:xfrm>
            <a:prstGeom prst="round1Rect">
              <a:avLst>
                <a:gd name="adj" fmla="val 5381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18900000" algn="bl" rotWithShape="0">
                <a:srgbClr val="6298F2">
                  <a:alpha val="28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94847FC2-75D2-9399-5D76-D9F64CC41E9D}"/>
                </a:ext>
              </a:extLst>
            </p:cNvPr>
            <p:cNvSpPr/>
            <p:nvPr/>
          </p:nvSpPr>
          <p:spPr>
            <a:xfrm rot="5400000">
              <a:off x="10877177" y="4997424"/>
              <a:ext cx="1473945" cy="29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DB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68198B7D-B5B7-252E-6DD3-F91CE995EA6D}"/>
                </a:ext>
              </a:extLst>
            </p:cNvPr>
            <p:cNvSpPr/>
            <p:nvPr/>
          </p:nvSpPr>
          <p:spPr>
            <a:xfrm>
              <a:off x="152400" y="714495"/>
              <a:ext cx="11382376" cy="6151350"/>
            </a:xfrm>
            <a:prstGeom prst="round1Rect">
              <a:avLst>
                <a:gd name="adj" fmla="val 4921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18900000" algn="bl" rotWithShape="0">
                <a:srgbClr val="6298F2">
                  <a:alpha val="28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사각형: 둥근 한쪽 모서리 87">
              <a:extLst>
                <a:ext uri="{FF2B5EF4-FFF2-40B4-BE49-F238E27FC236}">
                  <a16:creationId xmlns:a16="http://schemas.microsoft.com/office/drawing/2014/main" id="{5E16C2BB-2168-D8B0-7421-9198DD4BBFDD}"/>
                </a:ext>
              </a:extLst>
            </p:cNvPr>
            <p:cNvSpPr/>
            <p:nvPr/>
          </p:nvSpPr>
          <p:spPr>
            <a:xfrm>
              <a:off x="11480797" y="6012593"/>
              <a:ext cx="284957" cy="845407"/>
            </a:xfrm>
            <a:prstGeom prst="round1Rect">
              <a:avLst>
                <a:gd name="adj" fmla="val 44928"/>
              </a:avLst>
            </a:prstGeom>
            <a:solidFill>
              <a:srgbClr val="C6DB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D22CECB6-A264-F573-E753-7027BDA15C02}"/>
                </a:ext>
              </a:extLst>
            </p:cNvPr>
            <p:cNvSpPr/>
            <p:nvPr/>
          </p:nvSpPr>
          <p:spPr>
            <a:xfrm rot="5400000">
              <a:off x="10883527" y="1785238"/>
              <a:ext cx="1473945" cy="29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DB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사각형: 둥근 위쪽 모서리 43">
              <a:extLst>
                <a:ext uri="{FF2B5EF4-FFF2-40B4-BE49-F238E27FC236}">
                  <a16:creationId xmlns:a16="http://schemas.microsoft.com/office/drawing/2014/main" id="{E5B1EF99-3EB4-118E-A666-CC8E6995610B}"/>
                </a:ext>
              </a:extLst>
            </p:cNvPr>
            <p:cNvSpPr/>
            <p:nvPr/>
          </p:nvSpPr>
          <p:spPr>
            <a:xfrm rot="5400000">
              <a:off x="10877176" y="3391331"/>
              <a:ext cx="1473945" cy="29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ED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사각형: 둥근 한쪽 모서리 3">
              <a:extLst>
                <a:ext uri="{FF2B5EF4-FFF2-40B4-BE49-F238E27FC236}">
                  <a16:creationId xmlns:a16="http://schemas.microsoft.com/office/drawing/2014/main" id="{C0D1CB02-0A41-782B-82F2-A3E09B18A521}"/>
                </a:ext>
              </a:extLst>
            </p:cNvPr>
            <p:cNvSpPr/>
            <p:nvPr/>
          </p:nvSpPr>
          <p:spPr>
            <a:xfrm>
              <a:off x="152400" y="793370"/>
              <a:ext cx="11328400" cy="6064630"/>
            </a:xfrm>
            <a:prstGeom prst="round1Rect">
              <a:avLst>
                <a:gd name="adj" fmla="val 4192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18900000" algn="bl" rotWithShape="0">
                <a:srgbClr val="6298F2">
                  <a:alpha val="28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98E7AD0-C488-E4D1-8195-C51CCDD9D60D}"/>
                </a:ext>
              </a:extLst>
            </p:cNvPr>
            <p:cNvGrpSpPr/>
            <p:nvPr/>
          </p:nvGrpSpPr>
          <p:grpSpPr>
            <a:xfrm>
              <a:off x="0" y="1054614"/>
              <a:ext cx="426245" cy="5668169"/>
              <a:chOff x="0" y="1054614"/>
              <a:chExt cx="426245" cy="5668169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4ED1E73F-B1D9-1D98-325A-8421177A0B43}"/>
                  </a:ext>
                </a:extLst>
              </p:cNvPr>
              <p:cNvGrpSpPr/>
              <p:nvPr/>
            </p:nvGrpSpPr>
            <p:grpSpPr>
              <a:xfrm>
                <a:off x="0" y="1054614"/>
                <a:ext cx="426245" cy="169069"/>
                <a:chOff x="0" y="1054614"/>
                <a:chExt cx="426245" cy="169069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041C205E-B203-7DF9-B84E-98F71E65C63C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74CD23D3-9340-59E0-6DB4-79259AA55CB3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사각형: 둥근 위쪽 모서리 10">
                  <a:extLst>
                    <a:ext uri="{FF2B5EF4-FFF2-40B4-BE49-F238E27FC236}">
                      <a16:creationId xmlns:a16="http://schemas.microsoft.com/office/drawing/2014/main" id="{1EDB561E-732D-436E-0DFE-5845621D398F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CA77E016-B5AA-65E5-7CB1-676882589421}"/>
                  </a:ext>
                </a:extLst>
              </p:cNvPr>
              <p:cNvGrpSpPr/>
              <p:nvPr/>
            </p:nvGrpSpPr>
            <p:grpSpPr>
              <a:xfrm>
                <a:off x="0" y="1604524"/>
                <a:ext cx="426245" cy="169069"/>
                <a:chOff x="0" y="1054614"/>
                <a:chExt cx="426245" cy="169069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6D18D522-269C-05C4-EC58-D961F04EC2E2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사각형: 둥근 위쪽 모서리 49">
                  <a:extLst>
                    <a:ext uri="{FF2B5EF4-FFF2-40B4-BE49-F238E27FC236}">
                      <a16:creationId xmlns:a16="http://schemas.microsoft.com/office/drawing/2014/main" id="{52DE3C67-A0AA-66F9-C91A-7C5F76EC638F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사각형: 둥근 위쪽 모서리 50">
                  <a:extLst>
                    <a:ext uri="{FF2B5EF4-FFF2-40B4-BE49-F238E27FC236}">
                      <a16:creationId xmlns:a16="http://schemas.microsoft.com/office/drawing/2014/main" id="{C00F8CF4-8BAF-4DFA-CA4F-D11EB15EE51B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42ECEA9-3A5C-591A-4B84-7BD02FB1A17A}"/>
                  </a:ext>
                </a:extLst>
              </p:cNvPr>
              <p:cNvGrpSpPr/>
              <p:nvPr/>
            </p:nvGrpSpPr>
            <p:grpSpPr>
              <a:xfrm>
                <a:off x="0" y="2154434"/>
                <a:ext cx="426245" cy="169069"/>
                <a:chOff x="0" y="1054614"/>
                <a:chExt cx="426245" cy="169069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6FE15AC-0C2A-7DEE-1FE8-429299E46586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사각형: 둥근 위쪽 모서리 53">
                  <a:extLst>
                    <a:ext uri="{FF2B5EF4-FFF2-40B4-BE49-F238E27FC236}">
                      <a16:creationId xmlns:a16="http://schemas.microsoft.com/office/drawing/2014/main" id="{1364C5B9-EFC1-B03D-6D7E-B3879FD48FED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사각형: 둥근 위쪽 모서리 54">
                  <a:extLst>
                    <a:ext uri="{FF2B5EF4-FFF2-40B4-BE49-F238E27FC236}">
                      <a16:creationId xmlns:a16="http://schemas.microsoft.com/office/drawing/2014/main" id="{6A114DCC-A6EC-06C0-265A-94920551E1F3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603F29AA-67E3-8AC0-F133-B858AFA05022}"/>
                  </a:ext>
                </a:extLst>
              </p:cNvPr>
              <p:cNvGrpSpPr/>
              <p:nvPr/>
            </p:nvGrpSpPr>
            <p:grpSpPr>
              <a:xfrm>
                <a:off x="0" y="2704344"/>
                <a:ext cx="426245" cy="169069"/>
                <a:chOff x="0" y="1054614"/>
                <a:chExt cx="426245" cy="16906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92079FAC-3541-D59D-BBFA-6F6D2C227CF5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사각형: 둥근 위쪽 모서리 57">
                  <a:extLst>
                    <a:ext uri="{FF2B5EF4-FFF2-40B4-BE49-F238E27FC236}">
                      <a16:creationId xmlns:a16="http://schemas.microsoft.com/office/drawing/2014/main" id="{21AF9B3C-D7B9-104C-CD8F-4FFCA442EAAB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사각형: 둥근 위쪽 모서리 58">
                  <a:extLst>
                    <a:ext uri="{FF2B5EF4-FFF2-40B4-BE49-F238E27FC236}">
                      <a16:creationId xmlns:a16="http://schemas.microsoft.com/office/drawing/2014/main" id="{5F75AB37-C0FD-4DF0-162C-E305F4F96E6F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CBEFEB6A-11D2-BB52-5FF0-69F2C6E57753}"/>
                  </a:ext>
                </a:extLst>
              </p:cNvPr>
              <p:cNvGrpSpPr/>
              <p:nvPr/>
            </p:nvGrpSpPr>
            <p:grpSpPr>
              <a:xfrm>
                <a:off x="0" y="3254254"/>
                <a:ext cx="426245" cy="169069"/>
                <a:chOff x="0" y="1054614"/>
                <a:chExt cx="426245" cy="169069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5B08F97C-1B3B-15CE-E016-391EEBC8ECB5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2" name="사각형: 둥근 위쪽 모서리 61">
                  <a:extLst>
                    <a:ext uri="{FF2B5EF4-FFF2-40B4-BE49-F238E27FC236}">
                      <a16:creationId xmlns:a16="http://schemas.microsoft.com/office/drawing/2014/main" id="{C13AFDD0-9B79-11B2-728A-3BB1379503CF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3" name="사각형: 둥근 위쪽 모서리 62">
                  <a:extLst>
                    <a:ext uri="{FF2B5EF4-FFF2-40B4-BE49-F238E27FC236}">
                      <a16:creationId xmlns:a16="http://schemas.microsoft.com/office/drawing/2014/main" id="{83FAA77A-634A-2DFA-9B3E-D425DBE861C0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F7EB501-D883-F707-1BC8-09E2C0C9C9E0}"/>
                  </a:ext>
                </a:extLst>
              </p:cNvPr>
              <p:cNvGrpSpPr/>
              <p:nvPr/>
            </p:nvGrpSpPr>
            <p:grpSpPr>
              <a:xfrm>
                <a:off x="0" y="3804164"/>
                <a:ext cx="426245" cy="169069"/>
                <a:chOff x="0" y="1054614"/>
                <a:chExt cx="426245" cy="169069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0453F3AC-0E9F-4D3D-BC50-4F5D5669B4D5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6" name="사각형: 둥근 위쪽 모서리 65">
                  <a:extLst>
                    <a:ext uri="{FF2B5EF4-FFF2-40B4-BE49-F238E27FC236}">
                      <a16:creationId xmlns:a16="http://schemas.microsoft.com/office/drawing/2014/main" id="{3174F2C1-B206-CE82-BF43-FAB14808E9BD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7" name="사각형: 둥근 위쪽 모서리 66">
                  <a:extLst>
                    <a:ext uri="{FF2B5EF4-FFF2-40B4-BE49-F238E27FC236}">
                      <a16:creationId xmlns:a16="http://schemas.microsoft.com/office/drawing/2014/main" id="{AD9CE87B-3FA5-B143-C01B-D51CEB24224E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60442485-8C85-8C39-7641-D38C869BD1ED}"/>
                  </a:ext>
                </a:extLst>
              </p:cNvPr>
              <p:cNvGrpSpPr/>
              <p:nvPr/>
            </p:nvGrpSpPr>
            <p:grpSpPr>
              <a:xfrm>
                <a:off x="0" y="4354074"/>
                <a:ext cx="426245" cy="169069"/>
                <a:chOff x="0" y="1054614"/>
                <a:chExt cx="426245" cy="169069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FF81C956-ECEE-241B-898B-ECC3C862C186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0" name="사각형: 둥근 위쪽 모서리 69">
                  <a:extLst>
                    <a:ext uri="{FF2B5EF4-FFF2-40B4-BE49-F238E27FC236}">
                      <a16:creationId xmlns:a16="http://schemas.microsoft.com/office/drawing/2014/main" id="{E90C4CA0-E20C-3AAC-6649-5992021E8E67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1" name="사각형: 둥근 위쪽 모서리 70">
                  <a:extLst>
                    <a:ext uri="{FF2B5EF4-FFF2-40B4-BE49-F238E27FC236}">
                      <a16:creationId xmlns:a16="http://schemas.microsoft.com/office/drawing/2014/main" id="{2D5AB7AB-EAB4-CD36-8DD5-275C51F106F8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26CF0BBA-EBD8-0F22-ACB0-3A6DCA2EF14B}"/>
                  </a:ext>
                </a:extLst>
              </p:cNvPr>
              <p:cNvGrpSpPr/>
              <p:nvPr/>
            </p:nvGrpSpPr>
            <p:grpSpPr>
              <a:xfrm>
                <a:off x="0" y="4903984"/>
                <a:ext cx="426245" cy="169069"/>
                <a:chOff x="0" y="1054614"/>
                <a:chExt cx="426245" cy="169069"/>
              </a:xfrm>
            </p:grpSpPr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3F87AE5B-9D9E-5082-EC63-AABCE86411E6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4" name="사각형: 둥근 위쪽 모서리 73">
                  <a:extLst>
                    <a:ext uri="{FF2B5EF4-FFF2-40B4-BE49-F238E27FC236}">
                      <a16:creationId xmlns:a16="http://schemas.microsoft.com/office/drawing/2014/main" id="{DB9D4B2B-928D-D1E2-679E-73A965F16D7E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5" name="사각형: 둥근 위쪽 모서리 74">
                  <a:extLst>
                    <a:ext uri="{FF2B5EF4-FFF2-40B4-BE49-F238E27FC236}">
                      <a16:creationId xmlns:a16="http://schemas.microsoft.com/office/drawing/2014/main" id="{13FE6BF3-56D0-B41E-EACF-E6FACAFFCA63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C8029996-BC8B-1C50-A304-2F4BFCD1DF56}"/>
                  </a:ext>
                </a:extLst>
              </p:cNvPr>
              <p:cNvGrpSpPr/>
              <p:nvPr/>
            </p:nvGrpSpPr>
            <p:grpSpPr>
              <a:xfrm>
                <a:off x="0" y="5453894"/>
                <a:ext cx="426245" cy="169069"/>
                <a:chOff x="0" y="1054614"/>
                <a:chExt cx="426245" cy="169069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88A26ED5-C745-713A-A1E4-70A2FDF32241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8" name="사각형: 둥근 위쪽 모서리 77">
                  <a:extLst>
                    <a:ext uri="{FF2B5EF4-FFF2-40B4-BE49-F238E27FC236}">
                      <a16:creationId xmlns:a16="http://schemas.microsoft.com/office/drawing/2014/main" id="{C7ACD363-84BF-0D27-4DBD-796419E1C2B7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9" name="사각형: 둥근 위쪽 모서리 78">
                  <a:extLst>
                    <a:ext uri="{FF2B5EF4-FFF2-40B4-BE49-F238E27FC236}">
                      <a16:creationId xmlns:a16="http://schemas.microsoft.com/office/drawing/2014/main" id="{98FEC7E0-019B-FEB0-3C2D-A0E99E676D30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083EC5F9-5594-9DAB-D8E7-B325F214FB7E}"/>
                  </a:ext>
                </a:extLst>
              </p:cNvPr>
              <p:cNvGrpSpPr/>
              <p:nvPr/>
            </p:nvGrpSpPr>
            <p:grpSpPr>
              <a:xfrm>
                <a:off x="0" y="6003804"/>
                <a:ext cx="426245" cy="169069"/>
                <a:chOff x="0" y="1054614"/>
                <a:chExt cx="426245" cy="169069"/>
              </a:xfrm>
            </p:grpSpPr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5EED0025-DC12-BDB9-4B9A-55DF3812FF0A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2" name="사각형: 둥근 위쪽 모서리 81">
                  <a:extLst>
                    <a:ext uri="{FF2B5EF4-FFF2-40B4-BE49-F238E27FC236}">
                      <a16:creationId xmlns:a16="http://schemas.microsoft.com/office/drawing/2014/main" id="{5A6D2E4B-9916-2F3A-7BFE-B4146E7C0645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3" name="사각형: 둥근 위쪽 모서리 82">
                  <a:extLst>
                    <a:ext uri="{FF2B5EF4-FFF2-40B4-BE49-F238E27FC236}">
                      <a16:creationId xmlns:a16="http://schemas.microsoft.com/office/drawing/2014/main" id="{D7835DFA-65C4-8611-0116-E5BE0435DF72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9FD4F3E7-A2C1-ABB7-A1D8-9403E35EAD0A}"/>
                  </a:ext>
                </a:extLst>
              </p:cNvPr>
              <p:cNvGrpSpPr/>
              <p:nvPr/>
            </p:nvGrpSpPr>
            <p:grpSpPr>
              <a:xfrm>
                <a:off x="0" y="6553714"/>
                <a:ext cx="426245" cy="169069"/>
                <a:chOff x="0" y="1054614"/>
                <a:chExt cx="426245" cy="169069"/>
              </a:xfrm>
            </p:grpSpPr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5E09C662-A341-E055-0B43-637C1A866E43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6" name="사각형: 둥근 위쪽 모서리 85">
                  <a:extLst>
                    <a:ext uri="{FF2B5EF4-FFF2-40B4-BE49-F238E27FC236}">
                      <a16:creationId xmlns:a16="http://schemas.microsoft.com/office/drawing/2014/main" id="{C7E9AB16-4BC5-45D4-94EB-154593B0D467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7" name="사각형: 둥근 위쪽 모서리 86">
                  <a:extLst>
                    <a:ext uri="{FF2B5EF4-FFF2-40B4-BE49-F238E27FC236}">
                      <a16:creationId xmlns:a16="http://schemas.microsoft.com/office/drawing/2014/main" id="{952592E4-438D-1803-00E6-77B8A0C681A6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C5A70C1-F7A9-25CC-386B-B3DF861F9F4D}"/>
              </a:ext>
            </a:extLst>
          </p:cNvPr>
          <p:cNvSpPr txBox="1"/>
          <p:nvPr/>
        </p:nvSpPr>
        <p:spPr>
          <a:xfrm>
            <a:off x="257176" y="1099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4">
            <a:extLst>
              <a:ext uri="{FF2B5EF4-FFF2-40B4-BE49-F238E27FC236}">
                <a16:creationId xmlns:a16="http://schemas.microsoft.com/office/drawing/2014/main" id="{2C91DC3C-22F9-1063-EAA6-D6975192F177}"/>
              </a:ext>
            </a:extLst>
          </p:cNvPr>
          <p:cNvSpPr/>
          <p:nvPr/>
        </p:nvSpPr>
        <p:spPr>
          <a:xfrm>
            <a:off x="1242883" y="3664177"/>
            <a:ext cx="9414927" cy="11127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7AA94-BAB3-390D-E34E-5F2C0E3E73D2}"/>
              </a:ext>
            </a:extLst>
          </p:cNvPr>
          <p:cNvSpPr txBox="1"/>
          <p:nvPr/>
        </p:nvSpPr>
        <p:spPr>
          <a:xfrm>
            <a:off x="2385773" y="2522069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Feature. 1 / Contents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9" name="모서리가 둥근 직사각형 48">
            <a:extLst>
              <a:ext uri="{FF2B5EF4-FFF2-40B4-BE49-F238E27FC236}">
                <a16:creationId xmlns:a16="http://schemas.microsoft.com/office/drawing/2014/main" id="{DEC026A7-8C59-020B-58ED-A1761192245B}"/>
              </a:ext>
            </a:extLst>
          </p:cNvPr>
          <p:cNvSpPr/>
          <p:nvPr/>
        </p:nvSpPr>
        <p:spPr>
          <a:xfrm>
            <a:off x="2845621" y="1881716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49">
            <a:extLst>
              <a:ext uri="{FF2B5EF4-FFF2-40B4-BE49-F238E27FC236}">
                <a16:creationId xmlns:a16="http://schemas.microsoft.com/office/drawing/2014/main" id="{32FF1C9D-D790-09D4-A7DD-8EECB77011B1}"/>
              </a:ext>
            </a:extLst>
          </p:cNvPr>
          <p:cNvSpPr/>
          <p:nvPr/>
        </p:nvSpPr>
        <p:spPr>
          <a:xfrm>
            <a:off x="7714946" y="1882723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1C7633B-8F51-1618-0A9D-3138F43587BC}"/>
              </a:ext>
            </a:extLst>
          </p:cNvPr>
          <p:cNvSpPr/>
          <p:nvPr/>
        </p:nvSpPr>
        <p:spPr>
          <a:xfrm>
            <a:off x="4885000" y="279219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9AE4FCA-7130-1282-B0E5-6D9ED74FD5D3}"/>
              </a:ext>
            </a:extLst>
          </p:cNvPr>
          <p:cNvSpPr/>
          <p:nvPr/>
        </p:nvSpPr>
        <p:spPr>
          <a:xfrm>
            <a:off x="6588854" y="2792192"/>
            <a:ext cx="360000" cy="360000"/>
          </a:xfrm>
          <a:prstGeom prst="ellipse">
            <a:avLst/>
          </a:prstGeom>
          <a:solidFill>
            <a:srgbClr val="011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874F3AA-8847-402B-0077-97FCDD6762E9}"/>
              </a:ext>
            </a:extLst>
          </p:cNvPr>
          <p:cNvSpPr>
            <a:spLocks noEditPoints="1"/>
          </p:cNvSpPr>
          <p:nvPr/>
        </p:nvSpPr>
        <p:spPr bwMode="auto">
          <a:xfrm>
            <a:off x="5766464" y="2774235"/>
            <a:ext cx="260778" cy="322689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9656DCD-229B-49E0-C1CD-05EFC803B9DE}"/>
              </a:ext>
            </a:extLst>
          </p:cNvPr>
          <p:cNvSpPr>
            <a:spLocks/>
          </p:cNvSpPr>
          <p:nvPr/>
        </p:nvSpPr>
        <p:spPr bwMode="auto">
          <a:xfrm>
            <a:off x="5733813" y="4026223"/>
            <a:ext cx="321060" cy="285386"/>
          </a:xfrm>
          <a:custGeom>
            <a:avLst/>
            <a:gdLst>
              <a:gd name="T0" fmla="*/ 2547 w 3308"/>
              <a:gd name="T1" fmla="*/ 15 h 3122"/>
              <a:gd name="T2" fmla="*/ 2807 w 3308"/>
              <a:gd name="T3" fmla="*/ 108 h 3122"/>
              <a:gd name="T4" fmla="*/ 3036 w 3308"/>
              <a:gd name="T5" fmla="*/ 283 h 3122"/>
              <a:gd name="T6" fmla="*/ 3204 w 3308"/>
              <a:gd name="T7" fmla="*/ 522 h 3122"/>
              <a:gd name="T8" fmla="*/ 3293 w 3308"/>
              <a:gd name="T9" fmla="*/ 793 h 3122"/>
              <a:gd name="T10" fmla="*/ 3303 w 3308"/>
              <a:gd name="T11" fmla="*/ 1075 h 3122"/>
              <a:gd name="T12" fmla="*/ 3234 w 3308"/>
              <a:gd name="T13" fmla="*/ 1350 h 3122"/>
              <a:gd name="T14" fmla="*/ 3085 w 3308"/>
              <a:gd name="T15" fmla="*/ 1599 h 3122"/>
              <a:gd name="T16" fmla="*/ 1862 w 3308"/>
              <a:gd name="T17" fmla="*/ 2861 h 3122"/>
              <a:gd name="T18" fmla="*/ 1775 w 3308"/>
              <a:gd name="T19" fmla="*/ 2851 h 3122"/>
              <a:gd name="T20" fmla="*/ 1726 w 3308"/>
              <a:gd name="T21" fmla="*/ 2771 h 3122"/>
              <a:gd name="T22" fmla="*/ 1755 w 3308"/>
              <a:gd name="T23" fmla="*/ 2683 h 3122"/>
              <a:gd name="T24" fmla="*/ 2987 w 3308"/>
              <a:gd name="T25" fmla="*/ 1365 h 3122"/>
              <a:gd name="T26" fmla="*/ 3072 w 3308"/>
              <a:gd name="T27" fmla="*/ 1135 h 3122"/>
              <a:gd name="T28" fmla="*/ 3082 w 3308"/>
              <a:gd name="T29" fmla="*/ 892 h 3122"/>
              <a:gd name="T30" fmla="*/ 3016 w 3308"/>
              <a:gd name="T31" fmla="*/ 658 h 3122"/>
              <a:gd name="T32" fmla="*/ 2875 w 3308"/>
              <a:gd name="T33" fmla="*/ 451 h 3122"/>
              <a:gd name="T34" fmla="*/ 2677 w 3308"/>
              <a:gd name="T35" fmla="*/ 304 h 3122"/>
              <a:gd name="T36" fmla="*/ 2451 w 3308"/>
              <a:gd name="T37" fmla="*/ 236 h 3122"/>
              <a:gd name="T38" fmla="*/ 2218 w 3308"/>
              <a:gd name="T39" fmla="*/ 245 h 3122"/>
              <a:gd name="T40" fmla="*/ 1998 w 3308"/>
              <a:gd name="T41" fmla="*/ 333 h 3122"/>
              <a:gd name="T42" fmla="*/ 358 w 3308"/>
              <a:gd name="T43" fmla="*/ 1988 h 3122"/>
              <a:gd name="T44" fmla="*/ 244 w 3308"/>
              <a:gd name="T45" fmla="*/ 2166 h 3122"/>
              <a:gd name="T46" fmla="*/ 207 w 3308"/>
              <a:gd name="T47" fmla="*/ 2369 h 3122"/>
              <a:gd name="T48" fmla="*/ 244 w 3308"/>
              <a:gd name="T49" fmla="*/ 2572 h 3122"/>
              <a:gd name="T50" fmla="*/ 358 w 3308"/>
              <a:gd name="T51" fmla="*/ 2750 h 3122"/>
              <a:gd name="T52" fmla="*/ 528 w 3308"/>
              <a:gd name="T53" fmla="*/ 2869 h 3122"/>
              <a:gd name="T54" fmla="*/ 723 w 3308"/>
              <a:gd name="T55" fmla="*/ 2908 h 3122"/>
              <a:gd name="T56" fmla="*/ 917 w 3308"/>
              <a:gd name="T57" fmla="*/ 2869 h 3122"/>
              <a:gd name="T58" fmla="*/ 1088 w 3308"/>
              <a:gd name="T59" fmla="*/ 2750 h 3122"/>
              <a:gd name="T60" fmla="*/ 2662 w 3308"/>
              <a:gd name="T61" fmla="*/ 1099 h 3122"/>
              <a:gd name="T62" fmla="*/ 2688 w 3308"/>
              <a:gd name="T63" fmla="*/ 950 h 3122"/>
              <a:gd name="T64" fmla="*/ 2644 w 3308"/>
              <a:gd name="T65" fmla="*/ 803 h 3122"/>
              <a:gd name="T66" fmla="*/ 2536 w 3308"/>
              <a:gd name="T67" fmla="*/ 691 h 3122"/>
              <a:gd name="T68" fmla="*/ 2396 w 3308"/>
              <a:gd name="T69" fmla="*/ 646 h 3122"/>
              <a:gd name="T70" fmla="*/ 2252 w 3308"/>
              <a:gd name="T71" fmla="*/ 673 h 3122"/>
              <a:gd name="T72" fmla="*/ 1025 w 3308"/>
              <a:gd name="T73" fmla="*/ 1921 h 3122"/>
              <a:gd name="T74" fmla="*/ 940 w 3308"/>
              <a:gd name="T75" fmla="*/ 1952 h 3122"/>
              <a:gd name="T76" fmla="*/ 863 w 3308"/>
              <a:gd name="T77" fmla="*/ 1902 h 3122"/>
              <a:gd name="T78" fmla="*/ 853 w 3308"/>
              <a:gd name="T79" fmla="*/ 1810 h 3122"/>
              <a:gd name="T80" fmla="*/ 2052 w 3308"/>
              <a:gd name="T81" fmla="*/ 551 h 3122"/>
              <a:gd name="T82" fmla="*/ 2231 w 3308"/>
              <a:gd name="T83" fmla="*/ 452 h 3122"/>
              <a:gd name="T84" fmla="*/ 2427 w 3308"/>
              <a:gd name="T85" fmla="*/ 432 h 3122"/>
              <a:gd name="T86" fmla="*/ 2618 w 3308"/>
              <a:gd name="T87" fmla="*/ 491 h 3122"/>
              <a:gd name="T88" fmla="*/ 2779 w 3308"/>
              <a:gd name="T89" fmla="*/ 628 h 3122"/>
              <a:gd name="T90" fmla="*/ 2873 w 3308"/>
              <a:gd name="T91" fmla="*/ 815 h 3122"/>
              <a:gd name="T92" fmla="*/ 2893 w 3308"/>
              <a:gd name="T93" fmla="*/ 1020 h 3122"/>
              <a:gd name="T94" fmla="*/ 2836 w 3308"/>
              <a:gd name="T95" fmla="*/ 1219 h 3122"/>
              <a:gd name="T96" fmla="*/ 1235 w 3308"/>
              <a:gd name="T97" fmla="*/ 2903 h 3122"/>
              <a:gd name="T98" fmla="*/ 1037 w 3308"/>
              <a:gd name="T99" fmla="*/ 3049 h 3122"/>
              <a:gd name="T100" fmla="*/ 810 w 3308"/>
              <a:gd name="T101" fmla="*/ 3117 h 3122"/>
              <a:gd name="T102" fmla="*/ 577 w 3308"/>
              <a:gd name="T103" fmla="*/ 3107 h 3122"/>
              <a:gd name="T104" fmla="*/ 357 w 3308"/>
              <a:gd name="T105" fmla="*/ 3019 h 3122"/>
              <a:gd name="T106" fmla="*/ 169 w 3308"/>
              <a:gd name="T107" fmla="*/ 2855 h 3122"/>
              <a:gd name="T108" fmla="*/ 48 w 3308"/>
              <a:gd name="T109" fmla="*/ 2638 h 3122"/>
              <a:gd name="T110" fmla="*/ 0 w 3308"/>
              <a:gd name="T111" fmla="*/ 2400 h 3122"/>
              <a:gd name="T112" fmla="*/ 29 w 3308"/>
              <a:gd name="T113" fmla="*/ 2158 h 3122"/>
              <a:gd name="T114" fmla="*/ 131 w 3308"/>
              <a:gd name="T115" fmla="*/ 1935 h 3122"/>
              <a:gd name="T116" fmla="*/ 1774 w 3308"/>
              <a:gd name="T117" fmla="*/ 231 h 3122"/>
              <a:gd name="T118" fmla="*/ 2012 w 3308"/>
              <a:gd name="T119" fmla="*/ 77 h 3122"/>
              <a:gd name="T120" fmla="*/ 2276 w 3308"/>
              <a:gd name="T121" fmla="*/ 4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08" h="3122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B9147403-9A50-6FBC-F355-496DC656C6B3}"/>
              </a:ext>
            </a:extLst>
          </p:cNvPr>
          <p:cNvSpPr>
            <a:spLocks noEditPoints="1"/>
          </p:cNvSpPr>
          <p:nvPr/>
        </p:nvSpPr>
        <p:spPr bwMode="auto">
          <a:xfrm>
            <a:off x="5840144" y="5159247"/>
            <a:ext cx="159562" cy="290774"/>
          </a:xfrm>
          <a:custGeom>
            <a:avLst/>
            <a:gdLst>
              <a:gd name="T0" fmla="*/ 1062 w 2195"/>
              <a:gd name="T1" fmla="*/ 2675 h 3200"/>
              <a:gd name="T2" fmla="*/ 998 w 2195"/>
              <a:gd name="T3" fmla="*/ 2697 h 3200"/>
              <a:gd name="T4" fmla="*/ 949 w 2195"/>
              <a:gd name="T5" fmla="*/ 2738 h 3200"/>
              <a:gd name="T6" fmla="*/ 921 w 2195"/>
              <a:gd name="T7" fmla="*/ 2790 h 3200"/>
              <a:gd name="T8" fmla="*/ 921 w 2195"/>
              <a:gd name="T9" fmla="*/ 2850 h 3200"/>
              <a:gd name="T10" fmla="*/ 949 w 2195"/>
              <a:gd name="T11" fmla="*/ 2903 h 3200"/>
              <a:gd name="T12" fmla="*/ 998 w 2195"/>
              <a:gd name="T13" fmla="*/ 2944 h 3200"/>
              <a:gd name="T14" fmla="*/ 1062 w 2195"/>
              <a:gd name="T15" fmla="*/ 2966 h 3200"/>
              <a:gd name="T16" fmla="*/ 1134 w 2195"/>
              <a:gd name="T17" fmla="*/ 2966 h 3200"/>
              <a:gd name="T18" fmla="*/ 1198 w 2195"/>
              <a:gd name="T19" fmla="*/ 2944 h 3200"/>
              <a:gd name="T20" fmla="*/ 1246 w 2195"/>
              <a:gd name="T21" fmla="*/ 2903 h 3200"/>
              <a:gd name="T22" fmla="*/ 1273 w 2195"/>
              <a:gd name="T23" fmla="*/ 2850 h 3200"/>
              <a:gd name="T24" fmla="*/ 1273 w 2195"/>
              <a:gd name="T25" fmla="*/ 2790 h 3200"/>
              <a:gd name="T26" fmla="*/ 1246 w 2195"/>
              <a:gd name="T27" fmla="*/ 2738 h 3200"/>
              <a:gd name="T28" fmla="*/ 1198 w 2195"/>
              <a:gd name="T29" fmla="*/ 2697 h 3200"/>
              <a:gd name="T30" fmla="*/ 1134 w 2195"/>
              <a:gd name="T31" fmla="*/ 2675 h 3200"/>
              <a:gd name="T32" fmla="*/ 211 w 2195"/>
              <a:gd name="T33" fmla="*/ 393 h 3200"/>
              <a:gd name="T34" fmla="*/ 1983 w 2195"/>
              <a:gd name="T35" fmla="*/ 2459 h 3200"/>
              <a:gd name="T36" fmla="*/ 211 w 2195"/>
              <a:gd name="T37" fmla="*/ 393 h 3200"/>
              <a:gd name="T38" fmla="*/ 684 w 2195"/>
              <a:gd name="T39" fmla="*/ 144 h 3200"/>
              <a:gd name="T40" fmla="*/ 666 w 2195"/>
              <a:gd name="T41" fmla="*/ 165 h 3200"/>
              <a:gd name="T42" fmla="*/ 659 w 2195"/>
              <a:gd name="T43" fmla="*/ 197 h 3200"/>
              <a:gd name="T44" fmla="*/ 666 w 2195"/>
              <a:gd name="T45" fmla="*/ 231 h 3200"/>
              <a:gd name="T46" fmla="*/ 684 w 2195"/>
              <a:gd name="T47" fmla="*/ 251 h 3200"/>
              <a:gd name="T48" fmla="*/ 1500 w 2195"/>
              <a:gd name="T49" fmla="*/ 254 h 3200"/>
              <a:gd name="T50" fmla="*/ 1522 w 2195"/>
              <a:gd name="T51" fmla="*/ 243 h 3200"/>
              <a:gd name="T52" fmla="*/ 1536 w 2195"/>
              <a:gd name="T53" fmla="*/ 215 h 3200"/>
              <a:gd name="T54" fmla="*/ 1536 w 2195"/>
              <a:gd name="T55" fmla="*/ 180 h 3200"/>
              <a:gd name="T56" fmla="*/ 1522 w 2195"/>
              <a:gd name="T57" fmla="*/ 152 h 3200"/>
              <a:gd name="T58" fmla="*/ 1500 w 2195"/>
              <a:gd name="T59" fmla="*/ 141 h 3200"/>
              <a:gd name="T60" fmla="*/ 283 w 2195"/>
              <a:gd name="T61" fmla="*/ 0 h 3200"/>
              <a:gd name="T62" fmla="*/ 1959 w 2195"/>
              <a:gd name="T63" fmla="*/ 3 h 3200"/>
              <a:gd name="T64" fmla="*/ 2044 w 2195"/>
              <a:gd name="T65" fmla="*/ 26 h 3200"/>
              <a:gd name="T66" fmla="*/ 2113 w 2195"/>
              <a:gd name="T67" fmla="*/ 68 h 3200"/>
              <a:gd name="T68" fmla="*/ 2164 w 2195"/>
              <a:gd name="T69" fmla="*/ 126 h 3200"/>
              <a:gd name="T70" fmla="*/ 2191 w 2195"/>
              <a:gd name="T71" fmla="*/ 195 h 3200"/>
              <a:gd name="T72" fmla="*/ 2195 w 2195"/>
              <a:gd name="T73" fmla="*/ 2966 h 3200"/>
              <a:gd name="T74" fmla="*/ 2182 w 2195"/>
              <a:gd name="T75" fmla="*/ 3040 h 3200"/>
              <a:gd name="T76" fmla="*/ 2141 w 2195"/>
              <a:gd name="T77" fmla="*/ 3104 h 3200"/>
              <a:gd name="T78" fmla="*/ 2081 w 2195"/>
              <a:gd name="T79" fmla="*/ 3154 h 3200"/>
              <a:gd name="T80" fmla="*/ 2003 w 2195"/>
              <a:gd name="T81" fmla="*/ 3188 h 3200"/>
              <a:gd name="T82" fmla="*/ 1913 w 2195"/>
              <a:gd name="T83" fmla="*/ 3200 h 3200"/>
              <a:gd name="T84" fmla="*/ 236 w 2195"/>
              <a:gd name="T85" fmla="*/ 3197 h 3200"/>
              <a:gd name="T86" fmla="*/ 152 w 2195"/>
              <a:gd name="T87" fmla="*/ 3173 h 3200"/>
              <a:gd name="T88" fmla="*/ 83 w 2195"/>
              <a:gd name="T89" fmla="*/ 3131 h 3200"/>
              <a:gd name="T90" fmla="*/ 32 w 2195"/>
              <a:gd name="T91" fmla="*/ 3074 h 3200"/>
              <a:gd name="T92" fmla="*/ 3 w 2195"/>
              <a:gd name="T93" fmla="*/ 3004 h 3200"/>
              <a:gd name="T94" fmla="*/ 0 w 2195"/>
              <a:gd name="T95" fmla="*/ 233 h 3200"/>
              <a:gd name="T96" fmla="*/ 15 w 2195"/>
              <a:gd name="T97" fmla="*/ 160 h 3200"/>
              <a:gd name="T98" fmla="*/ 55 w 2195"/>
              <a:gd name="T99" fmla="*/ 96 h 3200"/>
              <a:gd name="T100" fmla="*/ 115 w 2195"/>
              <a:gd name="T101" fmla="*/ 45 h 3200"/>
              <a:gd name="T102" fmla="*/ 193 w 2195"/>
              <a:gd name="T103" fmla="*/ 11 h 3200"/>
              <a:gd name="T104" fmla="*/ 283 w 2195"/>
              <a:gd name="T105" fmla="*/ 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95" h="3200">
                <a:moveTo>
                  <a:pt x="1099" y="2672"/>
                </a:moveTo>
                <a:lnTo>
                  <a:pt x="1062" y="2675"/>
                </a:lnTo>
                <a:lnTo>
                  <a:pt x="1029" y="2684"/>
                </a:lnTo>
                <a:lnTo>
                  <a:pt x="998" y="2697"/>
                </a:lnTo>
                <a:lnTo>
                  <a:pt x="971" y="2715"/>
                </a:lnTo>
                <a:lnTo>
                  <a:pt x="949" y="2738"/>
                </a:lnTo>
                <a:lnTo>
                  <a:pt x="931" y="2763"/>
                </a:lnTo>
                <a:lnTo>
                  <a:pt x="921" y="2790"/>
                </a:lnTo>
                <a:lnTo>
                  <a:pt x="918" y="2821"/>
                </a:lnTo>
                <a:lnTo>
                  <a:pt x="921" y="2850"/>
                </a:lnTo>
                <a:lnTo>
                  <a:pt x="931" y="2879"/>
                </a:lnTo>
                <a:lnTo>
                  <a:pt x="949" y="2903"/>
                </a:lnTo>
                <a:lnTo>
                  <a:pt x="971" y="2925"/>
                </a:lnTo>
                <a:lnTo>
                  <a:pt x="998" y="2944"/>
                </a:lnTo>
                <a:lnTo>
                  <a:pt x="1029" y="2957"/>
                </a:lnTo>
                <a:lnTo>
                  <a:pt x="1062" y="2966"/>
                </a:lnTo>
                <a:lnTo>
                  <a:pt x="1099" y="2969"/>
                </a:lnTo>
                <a:lnTo>
                  <a:pt x="1134" y="2966"/>
                </a:lnTo>
                <a:lnTo>
                  <a:pt x="1168" y="2957"/>
                </a:lnTo>
                <a:lnTo>
                  <a:pt x="1198" y="2944"/>
                </a:lnTo>
                <a:lnTo>
                  <a:pt x="1225" y="2925"/>
                </a:lnTo>
                <a:lnTo>
                  <a:pt x="1246" y="2903"/>
                </a:lnTo>
                <a:lnTo>
                  <a:pt x="1264" y="2879"/>
                </a:lnTo>
                <a:lnTo>
                  <a:pt x="1273" y="2850"/>
                </a:lnTo>
                <a:lnTo>
                  <a:pt x="1277" y="2821"/>
                </a:lnTo>
                <a:lnTo>
                  <a:pt x="1273" y="2790"/>
                </a:lnTo>
                <a:lnTo>
                  <a:pt x="1264" y="2763"/>
                </a:lnTo>
                <a:lnTo>
                  <a:pt x="1246" y="2738"/>
                </a:lnTo>
                <a:lnTo>
                  <a:pt x="1225" y="2715"/>
                </a:lnTo>
                <a:lnTo>
                  <a:pt x="1198" y="2697"/>
                </a:lnTo>
                <a:lnTo>
                  <a:pt x="1168" y="2684"/>
                </a:lnTo>
                <a:lnTo>
                  <a:pt x="1134" y="2675"/>
                </a:lnTo>
                <a:lnTo>
                  <a:pt x="1099" y="2672"/>
                </a:lnTo>
                <a:close/>
                <a:moveTo>
                  <a:pt x="211" y="393"/>
                </a:moveTo>
                <a:lnTo>
                  <a:pt x="211" y="2459"/>
                </a:lnTo>
                <a:lnTo>
                  <a:pt x="1983" y="2459"/>
                </a:lnTo>
                <a:lnTo>
                  <a:pt x="1983" y="393"/>
                </a:lnTo>
                <a:lnTo>
                  <a:pt x="211" y="393"/>
                </a:lnTo>
                <a:close/>
                <a:moveTo>
                  <a:pt x="695" y="141"/>
                </a:moveTo>
                <a:lnTo>
                  <a:pt x="684" y="144"/>
                </a:lnTo>
                <a:lnTo>
                  <a:pt x="674" y="152"/>
                </a:lnTo>
                <a:lnTo>
                  <a:pt x="666" y="165"/>
                </a:lnTo>
                <a:lnTo>
                  <a:pt x="661" y="180"/>
                </a:lnTo>
                <a:lnTo>
                  <a:pt x="659" y="197"/>
                </a:lnTo>
                <a:lnTo>
                  <a:pt x="661" y="215"/>
                </a:lnTo>
                <a:lnTo>
                  <a:pt x="666" y="231"/>
                </a:lnTo>
                <a:lnTo>
                  <a:pt x="674" y="243"/>
                </a:lnTo>
                <a:lnTo>
                  <a:pt x="684" y="251"/>
                </a:lnTo>
                <a:lnTo>
                  <a:pt x="695" y="254"/>
                </a:lnTo>
                <a:lnTo>
                  <a:pt x="1500" y="254"/>
                </a:lnTo>
                <a:lnTo>
                  <a:pt x="1512" y="251"/>
                </a:lnTo>
                <a:lnTo>
                  <a:pt x="1522" y="243"/>
                </a:lnTo>
                <a:lnTo>
                  <a:pt x="1531" y="231"/>
                </a:lnTo>
                <a:lnTo>
                  <a:pt x="1536" y="215"/>
                </a:lnTo>
                <a:lnTo>
                  <a:pt x="1538" y="197"/>
                </a:lnTo>
                <a:lnTo>
                  <a:pt x="1536" y="180"/>
                </a:lnTo>
                <a:lnTo>
                  <a:pt x="1531" y="165"/>
                </a:lnTo>
                <a:lnTo>
                  <a:pt x="1522" y="152"/>
                </a:lnTo>
                <a:lnTo>
                  <a:pt x="1512" y="144"/>
                </a:lnTo>
                <a:lnTo>
                  <a:pt x="1500" y="141"/>
                </a:lnTo>
                <a:lnTo>
                  <a:pt x="695" y="141"/>
                </a:lnTo>
                <a:close/>
                <a:moveTo>
                  <a:pt x="283" y="0"/>
                </a:moveTo>
                <a:lnTo>
                  <a:pt x="1913" y="0"/>
                </a:lnTo>
                <a:lnTo>
                  <a:pt x="1959" y="3"/>
                </a:lnTo>
                <a:lnTo>
                  <a:pt x="2003" y="11"/>
                </a:lnTo>
                <a:lnTo>
                  <a:pt x="2044" y="26"/>
                </a:lnTo>
                <a:lnTo>
                  <a:pt x="2081" y="45"/>
                </a:lnTo>
                <a:lnTo>
                  <a:pt x="2113" y="68"/>
                </a:lnTo>
                <a:lnTo>
                  <a:pt x="2141" y="96"/>
                </a:lnTo>
                <a:lnTo>
                  <a:pt x="2164" y="126"/>
                </a:lnTo>
                <a:lnTo>
                  <a:pt x="2182" y="160"/>
                </a:lnTo>
                <a:lnTo>
                  <a:pt x="2191" y="195"/>
                </a:lnTo>
                <a:lnTo>
                  <a:pt x="2195" y="233"/>
                </a:lnTo>
                <a:lnTo>
                  <a:pt x="2195" y="2966"/>
                </a:lnTo>
                <a:lnTo>
                  <a:pt x="2191" y="3004"/>
                </a:lnTo>
                <a:lnTo>
                  <a:pt x="2182" y="3040"/>
                </a:lnTo>
                <a:lnTo>
                  <a:pt x="2164" y="3074"/>
                </a:lnTo>
                <a:lnTo>
                  <a:pt x="2141" y="3104"/>
                </a:lnTo>
                <a:lnTo>
                  <a:pt x="2113" y="3131"/>
                </a:lnTo>
                <a:lnTo>
                  <a:pt x="2081" y="3154"/>
                </a:lnTo>
                <a:lnTo>
                  <a:pt x="2044" y="3173"/>
                </a:lnTo>
                <a:lnTo>
                  <a:pt x="2003" y="3188"/>
                </a:lnTo>
                <a:lnTo>
                  <a:pt x="1959" y="3197"/>
                </a:lnTo>
                <a:lnTo>
                  <a:pt x="1913" y="3200"/>
                </a:lnTo>
                <a:lnTo>
                  <a:pt x="283" y="3200"/>
                </a:lnTo>
                <a:lnTo>
                  <a:pt x="236" y="3197"/>
                </a:lnTo>
                <a:lnTo>
                  <a:pt x="193" y="3188"/>
                </a:lnTo>
                <a:lnTo>
                  <a:pt x="152" y="3173"/>
                </a:lnTo>
                <a:lnTo>
                  <a:pt x="115" y="3154"/>
                </a:lnTo>
                <a:lnTo>
                  <a:pt x="83" y="3131"/>
                </a:lnTo>
                <a:lnTo>
                  <a:pt x="55" y="3104"/>
                </a:lnTo>
                <a:lnTo>
                  <a:pt x="32" y="3074"/>
                </a:lnTo>
                <a:lnTo>
                  <a:pt x="15" y="3040"/>
                </a:lnTo>
                <a:lnTo>
                  <a:pt x="3" y="3004"/>
                </a:lnTo>
                <a:lnTo>
                  <a:pt x="0" y="2966"/>
                </a:lnTo>
                <a:lnTo>
                  <a:pt x="0" y="233"/>
                </a:lnTo>
                <a:lnTo>
                  <a:pt x="3" y="195"/>
                </a:lnTo>
                <a:lnTo>
                  <a:pt x="15" y="160"/>
                </a:lnTo>
                <a:lnTo>
                  <a:pt x="32" y="126"/>
                </a:lnTo>
                <a:lnTo>
                  <a:pt x="55" y="96"/>
                </a:lnTo>
                <a:lnTo>
                  <a:pt x="83" y="68"/>
                </a:lnTo>
                <a:lnTo>
                  <a:pt x="115" y="45"/>
                </a:lnTo>
                <a:lnTo>
                  <a:pt x="152" y="26"/>
                </a:lnTo>
                <a:lnTo>
                  <a:pt x="193" y="11"/>
                </a:lnTo>
                <a:lnTo>
                  <a:pt x="236" y="3"/>
                </a:lnTo>
                <a:lnTo>
                  <a:pt x="283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A2FD64-30CA-6EFA-155E-B4AD985230BA}"/>
              </a:ext>
            </a:extLst>
          </p:cNvPr>
          <p:cNvSpPr txBox="1"/>
          <p:nvPr/>
        </p:nvSpPr>
        <p:spPr>
          <a:xfrm>
            <a:off x="7255098" y="2523077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Feature. 1 / Contents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3E6A1-5E2C-8079-3A69-8EC6275727B8}"/>
              </a:ext>
            </a:extLst>
          </p:cNvPr>
          <p:cNvSpPr txBox="1"/>
          <p:nvPr/>
        </p:nvSpPr>
        <p:spPr>
          <a:xfrm>
            <a:off x="2385773" y="3693191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Feature. 1 / Contents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BC411F-5390-EFCE-08A3-B502237564FF}"/>
              </a:ext>
            </a:extLst>
          </p:cNvPr>
          <p:cNvSpPr txBox="1"/>
          <p:nvPr/>
        </p:nvSpPr>
        <p:spPr>
          <a:xfrm>
            <a:off x="7255098" y="3694199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Feature. 1 / Contents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91485A-068E-4B2F-877D-847A35A2FBFC}"/>
              </a:ext>
            </a:extLst>
          </p:cNvPr>
          <p:cNvSpPr txBox="1"/>
          <p:nvPr/>
        </p:nvSpPr>
        <p:spPr>
          <a:xfrm>
            <a:off x="2385773" y="4864313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Feature. 1 / Contents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1BB8D9-F8D9-A02D-38C6-B723B752CAD0}"/>
              </a:ext>
            </a:extLst>
          </p:cNvPr>
          <p:cNvSpPr txBox="1"/>
          <p:nvPr/>
        </p:nvSpPr>
        <p:spPr>
          <a:xfrm>
            <a:off x="7255098" y="4865321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Feature. 1 / Contents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8850E98-3B2F-D7AE-3216-B40484D8B3A9}"/>
              </a:ext>
            </a:extLst>
          </p:cNvPr>
          <p:cNvCxnSpPr/>
          <p:nvPr/>
        </p:nvCxnSpPr>
        <p:spPr>
          <a:xfrm flipV="1">
            <a:off x="6205114" y="2972192"/>
            <a:ext cx="288000" cy="2059"/>
          </a:xfrm>
          <a:prstGeom prst="line">
            <a:avLst/>
          </a:prstGeom>
          <a:ln w="12700" cap="rnd">
            <a:solidFill>
              <a:srgbClr val="011B36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26DEDA1-A04C-2FA3-09A9-6ED9DD46740E}"/>
              </a:ext>
            </a:extLst>
          </p:cNvPr>
          <p:cNvCxnSpPr/>
          <p:nvPr/>
        </p:nvCxnSpPr>
        <p:spPr>
          <a:xfrm flipV="1">
            <a:off x="5323981" y="2970133"/>
            <a:ext cx="288000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D796C900-A408-E904-8E63-AABA98E9F110}"/>
              </a:ext>
            </a:extLst>
          </p:cNvPr>
          <p:cNvSpPr/>
          <p:nvPr/>
        </p:nvSpPr>
        <p:spPr>
          <a:xfrm>
            <a:off x="4885000" y="3989352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4F1E59-A9F4-2815-4F99-C85A93541A23}"/>
              </a:ext>
            </a:extLst>
          </p:cNvPr>
          <p:cNvSpPr/>
          <p:nvPr/>
        </p:nvSpPr>
        <p:spPr>
          <a:xfrm>
            <a:off x="6588854" y="3989352"/>
            <a:ext cx="360000" cy="360000"/>
          </a:xfrm>
          <a:prstGeom prst="ellipse">
            <a:avLst/>
          </a:prstGeom>
          <a:solidFill>
            <a:srgbClr val="011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365232-570E-8883-0C48-24B4D78DB16A}"/>
              </a:ext>
            </a:extLst>
          </p:cNvPr>
          <p:cNvCxnSpPr/>
          <p:nvPr/>
        </p:nvCxnSpPr>
        <p:spPr>
          <a:xfrm flipV="1">
            <a:off x="6205114" y="4169352"/>
            <a:ext cx="288000" cy="2059"/>
          </a:xfrm>
          <a:prstGeom prst="line">
            <a:avLst/>
          </a:prstGeom>
          <a:ln w="12700" cap="rnd">
            <a:solidFill>
              <a:srgbClr val="011B36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3D531BA-1C42-2D89-DBA6-C11D8360EB73}"/>
              </a:ext>
            </a:extLst>
          </p:cNvPr>
          <p:cNvCxnSpPr/>
          <p:nvPr/>
        </p:nvCxnSpPr>
        <p:spPr>
          <a:xfrm flipV="1">
            <a:off x="5323981" y="4167293"/>
            <a:ext cx="288000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167C3DC-76B9-8C7A-5617-96BBF2F21A75}"/>
              </a:ext>
            </a:extLst>
          </p:cNvPr>
          <p:cNvSpPr/>
          <p:nvPr/>
        </p:nvSpPr>
        <p:spPr>
          <a:xfrm>
            <a:off x="4885000" y="513945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3C705C-1BFC-DC01-B85C-F0BA6AADB1FF}"/>
              </a:ext>
            </a:extLst>
          </p:cNvPr>
          <p:cNvSpPr/>
          <p:nvPr/>
        </p:nvSpPr>
        <p:spPr>
          <a:xfrm>
            <a:off x="6588854" y="5139455"/>
            <a:ext cx="360000" cy="360000"/>
          </a:xfrm>
          <a:prstGeom prst="ellipse">
            <a:avLst/>
          </a:prstGeom>
          <a:solidFill>
            <a:srgbClr val="011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896EF6A-6E15-FB71-17D1-AFFA40C76D33}"/>
              </a:ext>
            </a:extLst>
          </p:cNvPr>
          <p:cNvCxnSpPr/>
          <p:nvPr/>
        </p:nvCxnSpPr>
        <p:spPr>
          <a:xfrm flipV="1">
            <a:off x="6205114" y="5319455"/>
            <a:ext cx="288000" cy="2059"/>
          </a:xfrm>
          <a:prstGeom prst="line">
            <a:avLst/>
          </a:prstGeom>
          <a:ln w="12700" cap="rnd">
            <a:solidFill>
              <a:srgbClr val="011B36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2FDB6D1-0B1E-38D0-7E3B-5817C33BDF8B}"/>
              </a:ext>
            </a:extLst>
          </p:cNvPr>
          <p:cNvCxnSpPr/>
          <p:nvPr/>
        </p:nvCxnSpPr>
        <p:spPr>
          <a:xfrm flipV="1">
            <a:off x="5323981" y="5317396"/>
            <a:ext cx="288000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6942469-AE50-674C-D07D-10C93309D8B4}"/>
              </a:ext>
            </a:extLst>
          </p:cNvPr>
          <p:cNvSpPr/>
          <p:nvPr/>
        </p:nvSpPr>
        <p:spPr>
          <a:xfrm>
            <a:off x="1447379" y="2606287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4CA457-DAB1-5796-D9E5-5D0B262B794E}"/>
              </a:ext>
            </a:extLst>
          </p:cNvPr>
          <p:cNvSpPr/>
          <p:nvPr/>
        </p:nvSpPr>
        <p:spPr>
          <a:xfrm>
            <a:off x="1447380" y="3777409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F67D53-F095-E433-ED60-A69A0C13776C}"/>
              </a:ext>
            </a:extLst>
          </p:cNvPr>
          <p:cNvSpPr/>
          <p:nvPr/>
        </p:nvSpPr>
        <p:spPr>
          <a:xfrm>
            <a:off x="1447379" y="4948531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244C008-C911-0019-3CFE-CCC751DABB7D}"/>
              </a:ext>
            </a:extLst>
          </p:cNvPr>
          <p:cNvSpPr/>
          <p:nvPr/>
        </p:nvSpPr>
        <p:spPr>
          <a:xfrm>
            <a:off x="9529223" y="2589732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B96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B96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B96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C730F9-B858-6827-0A46-5911A2004E3E}"/>
              </a:ext>
            </a:extLst>
          </p:cNvPr>
          <p:cNvSpPr/>
          <p:nvPr/>
        </p:nvSpPr>
        <p:spPr>
          <a:xfrm>
            <a:off x="9529224" y="3760854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B96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B96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B96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427AF3-5961-EAB4-D0B4-B3187FF2BB09}"/>
              </a:ext>
            </a:extLst>
          </p:cNvPr>
          <p:cNvSpPr/>
          <p:nvPr/>
        </p:nvSpPr>
        <p:spPr>
          <a:xfrm>
            <a:off x="9529223" y="4931976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0B96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B96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B96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59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98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567796-250C-9CA6-E1CF-7ED5CE962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E93CDC0-B984-5230-AA4F-EBB6243D6DFF}"/>
              </a:ext>
            </a:extLst>
          </p:cNvPr>
          <p:cNvGrpSpPr/>
          <p:nvPr/>
        </p:nvGrpSpPr>
        <p:grpSpPr>
          <a:xfrm>
            <a:off x="0" y="656551"/>
            <a:ext cx="11766550" cy="6209294"/>
            <a:chOff x="0" y="656551"/>
            <a:chExt cx="11766550" cy="6209294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7DB7A576-6827-C02D-E3E6-E75867E15D32}"/>
                </a:ext>
              </a:extLst>
            </p:cNvPr>
            <p:cNvSpPr/>
            <p:nvPr/>
          </p:nvSpPr>
          <p:spPr>
            <a:xfrm>
              <a:off x="152400" y="656551"/>
              <a:ext cx="11442698" cy="6209293"/>
            </a:xfrm>
            <a:prstGeom prst="round1Rect">
              <a:avLst>
                <a:gd name="adj" fmla="val 5381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18900000" algn="bl" rotWithShape="0">
                <a:srgbClr val="6298F2">
                  <a:alpha val="28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사각형: 둥근 위쪽 모서리 44">
              <a:extLst>
                <a:ext uri="{FF2B5EF4-FFF2-40B4-BE49-F238E27FC236}">
                  <a16:creationId xmlns:a16="http://schemas.microsoft.com/office/drawing/2014/main" id="{0F040F68-27A7-6C4D-7F45-0C59BAE81F30}"/>
                </a:ext>
              </a:extLst>
            </p:cNvPr>
            <p:cNvSpPr/>
            <p:nvPr/>
          </p:nvSpPr>
          <p:spPr>
            <a:xfrm rot="5400000">
              <a:off x="10877177" y="4997424"/>
              <a:ext cx="1473945" cy="29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DB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사각형: 둥근 한쪽 모서리 1">
              <a:extLst>
                <a:ext uri="{FF2B5EF4-FFF2-40B4-BE49-F238E27FC236}">
                  <a16:creationId xmlns:a16="http://schemas.microsoft.com/office/drawing/2014/main" id="{B0DAC821-FB20-BF4A-AF4D-5410BD5AFCC1}"/>
                </a:ext>
              </a:extLst>
            </p:cNvPr>
            <p:cNvSpPr/>
            <p:nvPr/>
          </p:nvSpPr>
          <p:spPr>
            <a:xfrm>
              <a:off x="152400" y="714495"/>
              <a:ext cx="11382376" cy="6151350"/>
            </a:xfrm>
            <a:prstGeom prst="round1Rect">
              <a:avLst>
                <a:gd name="adj" fmla="val 4921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18900000" algn="bl" rotWithShape="0">
                <a:srgbClr val="6298F2">
                  <a:alpha val="28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사각형: 둥근 한쪽 모서리 87">
              <a:extLst>
                <a:ext uri="{FF2B5EF4-FFF2-40B4-BE49-F238E27FC236}">
                  <a16:creationId xmlns:a16="http://schemas.microsoft.com/office/drawing/2014/main" id="{CD086B0E-4624-39C8-FA0D-222D28FBB06C}"/>
                </a:ext>
              </a:extLst>
            </p:cNvPr>
            <p:cNvSpPr/>
            <p:nvPr/>
          </p:nvSpPr>
          <p:spPr>
            <a:xfrm>
              <a:off x="11480797" y="6012593"/>
              <a:ext cx="284957" cy="845407"/>
            </a:xfrm>
            <a:prstGeom prst="round1Rect">
              <a:avLst>
                <a:gd name="adj" fmla="val 44928"/>
              </a:avLst>
            </a:prstGeom>
            <a:solidFill>
              <a:srgbClr val="C6DB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사각형: 둥근 위쪽 모서리 42">
              <a:extLst>
                <a:ext uri="{FF2B5EF4-FFF2-40B4-BE49-F238E27FC236}">
                  <a16:creationId xmlns:a16="http://schemas.microsoft.com/office/drawing/2014/main" id="{59121D14-42FD-ADF3-3735-5189047AE228}"/>
                </a:ext>
              </a:extLst>
            </p:cNvPr>
            <p:cNvSpPr/>
            <p:nvPr/>
          </p:nvSpPr>
          <p:spPr>
            <a:xfrm rot="5400000">
              <a:off x="10883527" y="1785238"/>
              <a:ext cx="1473945" cy="29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6DB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사각형: 둥근 위쪽 모서리 43">
              <a:extLst>
                <a:ext uri="{FF2B5EF4-FFF2-40B4-BE49-F238E27FC236}">
                  <a16:creationId xmlns:a16="http://schemas.microsoft.com/office/drawing/2014/main" id="{6225D2D6-3A80-FE8B-D418-CC7EC294F882}"/>
                </a:ext>
              </a:extLst>
            </p:cNvPr>
            <p:cNvSpPr/>
            <p:nvPr/>
          </p:nvSpPr>
          <p:spPr>
            <a:xfrm rot="5400000">
              <a:off x="10877176" y="3391331"/>
              <a:ext cx="1473945" cy="2921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ED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사각형: 둥근 한쪽 모서리 3">
              <a:extLst>
                <a:ext uri="{FF2B5EF4-FFF2-40B4-BE49-F238E27FC236}">
                  <a16:creationId xmlns:a16="http://schemas.microsoft.com/office/drawing/2014/main" id="{D06201D2-F12C-87CF-4599-3359DFB7A686}"/>
                </a:ext>
              </a:extLst>
            </p:cNvPr>
            <p:cNvSpPr/>
            <p:nvPr/>
          </p:nvSpPr>
          <p:spPr>
            <a:xfrm>
              <a:off x="152400" y="793370"/>
              <a:ext cx="11328400" cy="6064630"/>
            </a:xfrm>
            <a:prstGeom prst="round1Rect">
              <a:avLst>
                <a:gd name="adj" fmla="val 4192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dist="38100" dir="18900000" algn="bl" rotWithShape="0">
                <a:srgbClr val="6298F2">
                  <a:alpha val="28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A5FCF27-BD7F-46D2-3E25-F9C43E00E878}"/>
                </a:ext>
              </a:extLst>
            </p:cNvPr>
            <p:cNvGrpSpPr/>
            <p:nvPr/>
          </p:nvGrpSpPr>
          <p:grpSpPr>
            <a:xfrm>
              <a:off x="0" y="1054614"/>
              <a:ext cx="426245" cy="5668169"/>
              <a:chOff x="0" y="1054614"/>
              <a:chExt cx="426245" cy="5668169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12A9FC55-7E15-CEEB-1F59-CB76F7B0E6BC}"/>
                  </a:ext>
                </a:extLst>
              </p:cNvPr>
              <p:cNvGrpSpPr/>
              <p:nvPr/>
            </p:nvGrpSpPr>
            <p:grpSpPr>
              <a:xfrm>
                <a:off x="0" y="1054614"/>
                <a:ext cx="426245" cy="169069"/>
                <a:chOff x="0" y="1054614"/>
                <a:chExt cx="426245" cy="169069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5630E734-2CBD-71F5-72CF-81C6D9F3486E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사각형: 둥근 위쪽 모서리 45">
                  <a:extLst>
                    <a:ext uri="{FF2B5EF4-FFF2-40B4-BE49-F238E27FC236}">
                      <a16:creationId xmlns:a16="http://schemas.microsoft.com/office/drawing/2014/main" id="{FC6581D0-C460-B05A-5A2D-DF89E56A60ED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사각형: 둥근 위쪽 모서리 10">
                  <a:extLst>
                    <a:ext uri="{FF2B5EF4-FFF2-40B4-BE49-F238E27FC236}">
                      <a16:creationId xmlns:a16="http://schemas.microsoft.com/office/drawing/2014/main" id="{8862F3D6-4E0C-0726-1E80-632DBF168342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BED3A0F-4DFC-4A15-C397-252AC9DF5541}"/>
                  </a:ext>
                </a:extLst>
              </p:cNvPr>
              <p:cNvGrpSpPr/>
              <p:nvPr/>
            </p:nvGrpSpPr>
            <p:grpSpPr>
              <a:xfrm>
                <a:off x="0" y="1604524"/>
                <a:ext cx="426245" cy="169069"/>
                <a:chOff x="0" y="1054614"/>
                <a:chExt cx="426245" cy="169069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6DE5DF7C-DA8E-2A91-E567-AED93C03B73A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사각형: 둥근 위쪽 모서리 49">
                  <a:extLst>
                    <a:ext uri="{FF2B5EF4-FFF2-40B4-BE49-F238E27FC236}">
                      <a16:creationId xmlns:a16="http://schemas.microsoft.com/office/drawing/2014/main" id="{538E9D59-23C1-6ADA-2700-F91D14FEB32E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사각형: 둥근 위쪽 모서리 50">
                  <a:extLst>
                    <a:ext uri="{FF2B5EF4-FFF2-40B4-BE49-F238E27FC236}">
                      <a16:creationId xmlns:a16="http://schemas.microsoft.com/office/drawing/2014/main" id="{D2A8342B-977D-6D9A-D056-0A40B1A1DE26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6EAF46BD-F533-8DD5-8817-0734D5F25856}"/>
                  </a:ext>
                </a:extLst>
              </p:cNvPr>
              <p:cNvGrpSpPr/>
              <p:nvPr/>
            </p:nvGrpSpPr>
            <p:grpSpPr>
              <a:xfrm>
                <a:off x="0" y="2154434"/>
                <a:ext cx="426245" cy="169069"/>
                <a:chOff x="0" y="1054614"/>
                <a:chExt cx="426245" cy="169069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23B61535-6E22-2759-1142-C34AD95D2F86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사각형: 둥근 위쪽 모서리 53">
                  <a:extLst>
                    <a:ext uri="{FF2B5EF4-FFF2-40B4-BE49-F238E27FC236}">
                      <a16:creationId xmlns:a16="http://schemas.microsoft.com/office/drawing/2014/main" id="{C25A5039-0A0A-8B57-1615-03979AFCD535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사각형: 둥근 위쪽 모서리 54">
                  <a:extLst>
                    <a:ext uri="{FF2B5EF4-FFF2-40B4-BE49-F238E27FC236}">
                      <a16:creationId xmlns:a16="http://schemas.microsoft.com/office/drawing/2014/main" id="{DBF27F05-4163-9CFE-5619-95159B0F9F51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784E7CAF-AB57-DFE7-B6ED-4D9A7CDFC7CA}"/>
                  </a:ext>
                </a:extLst>
              </p:cNvPr>
              <p:cNvGrpSpPr/>
              <p:nvPr/>
            </p:nvGrpSpPr>
            <p:grpSpPr>
              <a:xfrm>
                <a:off x="0" y="2704344"/>
                <a:ext cx="426245" cy="169069"/>
                <a:chOff x="0" y="1054614"/>
                <a:chExt cx="426245" cy="16906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2931CB3-0498-914D-86E6-42A857CDCE8A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사각형: 둥근 위쪽 모서리 57">
                  <a:extLst>
                    <a:ext uri="{FF2B5EF4-FFF2-40B4-BE49-F238E27FC236}">
                      <a16:creationId xmlns:a16="http://schemas.microsoft.com/office/drawing/2014/main" id="{51000539-ACBF-7A77-0580-FAB201DF0456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사각형: 둥근 위쪽 모서리 58">
                  <a:extLst>
                    <a:ext uri="{FF2B5EF4-FFF2-40B4-BE49-F238E27FC236}">
                      <a16:creationId xmlns:a16="http://schemas.microsoft.com/office/drawing/2014/main" id="{EDCDA56F-BAD8-507C-2ACF-14CC8EC2D9E6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EA34E9A2-FFEA-BC87-85E5-AC8D71142D3C}"/>
                  </a:ext>
                </a:extLst>
              </p:cNvPr>
              <p:cNvGrpSpPr/>
              <p:nvPr/>
            </p:nvGrpSpPr>
            <p:grpSpPr>
              <a:xfrm>
                <a:off x="0" y="3254254"/>
                <a:ext cx="426245" cy="169069"/>
                <a:chOff x="0" y="1054614"/>
                <a:chExt cx="426245" cy="169069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B0EEC04F-B3FD-AC15-81CA-A651E9176D20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2" name="사각형: 둥근 위쪽 모서리 61">
                  <a:extLst>
                    <a:ext uri="{FF2B5EF4-FFF2-40B4-BE49-F238E27FC236}">
                      <a16:creationId xmlns:a16="http://schemas.microsoft.com/office/drawing/2014/main" id="{D473A070-1CC0-2FC0-413C-6366D52AD70D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3" name="사각형: 둥근 위쪽 모서리 62">
                  <a:extLst>
                    <a:ext uri="{FF2B5EF4-FFF2-40B4-BE49-F238E27FC236}">
                      <a16:creationId xmlns:a16="http://schemas.microsoft.com/office/drawing/2014/main" id="{3FFF062D-5557-81F3-CA26-B6A3BB6B109D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637FA9C8-D60C-8E0F-E501-902FA3CBC59D}"/>
                  </a:ext>
                </a:extLst>
              </p:cNvPr>
              <p:cNvGrpSpPr/>
              <p:nvPr/>
            </p:nvGrpSpPr>
            <p:grpSpPr>
              <a:xfrm>
                <a:off x="0" y="3804164"/>
                <a:ext cx="426245" cy="169069"/>
                <a:chOff x="0" y="1054614"/>
                <a:chExt cx="426245" cy="169069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F483A6DC-C168-CCB6-1DEF-00FA04F438C7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6" name="사각형: 둥근 위쪽 모서리 65">
                  <a:extLst>
                    <a:ext uri="{FF2B5EF4-FFF2-40B4-BE49-F238E27FC236}">
                      <a16:creationId xmlns:a16="http://schemas.microsoft.com/office/drawing/2014/main" id="{A34DE8A2-91C5-E13D-4200-50C7E69B7D23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7" name="사각형: 둥근 위쪽 모서리 66">
                  <a:extLst>
                    <a:ext uri="{FF2B5EF4-FFF2-40B4-BE49-F238E27FC236}">
                      <a16:creationId xmlns:a16="http://schemas.microsoft.com/office/drawing/2014/main" id="{69F99DC3-B598-B4F1-AC48-5970E9764285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1DE705C3-75BB-ADD8-CE60-1967578D7CCD}"/>
                  </a:ext>
                </a:extLst>
              </p:cNvPr>
              <p:cNvGrpSpPr/>
              <p:nvPr/>
            </p:nvGrpSpPr>
            <p:grpSpPr>
              <a:xfrm>
                <a:off x="0" y="4354074"/>
                <a:ext cx="426245" cy="169069"/>
                <a:chOff x="0" y="1054614"/>
                <a:chExt cx="426245" cy="169069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3B1645DB-6641-F596-3B18-B5BECB0C77EB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0" name="사각형: 둥근 위쪽 모서리 69">
                  <a:extLst>
                    <a:ext uri="{FF2B5EF4-FFF2-40B4-BE49-F238E27FC236}">
                      <a16:creationId xmlns:a16="http://schemas.microsoft.com/office/drawing/2014/main" id="{81AFFB6E-F342-52DE-5E3B-B0718BE9996C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1" name="사각형: 둥근 위쪽 모서리 70">
                  <a:extLst>
                    <a:ext uri="{FF2B5EF4-FFF2-40B4-BE49-F238E27FC236}">
                      <a16:creationId xmlns:a16="http://schemas.microsoft.com/office/drawing/2014/main" id="{1DF3C637-5A81-DBAC-D063-C4D9B417B5A5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356F99B2-BA44-6224-578F-BB8253450164}"/>
                  </a:ext>
                </a:extLst>
              </p:cNvPr>
              <p:cNvGrpSpPr/>
              <p:nvPr/>
            </p:nvGrpSpPr>
            <p:grpSpPr>
              <a:xfrm>
                <a:off x="0" y="4903984"/>
                <a:ext cx="426245" cy="169069"/>
                <a:chOff x="0" y="1054614"/>
                <a:chExt cx="426245" cy="169069"/>
              </a:xfrm>
            </p:grpSpPr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144E0922-1719-1ABD-0934-C16400F96D68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4" name="사각형: 둥근 위쪽 모서리 73">
                  <a:extLst>
                    <a:ext uri="{FF2B5EF4-FFF2-40B4-BE49-F238E27FC236}">
                      <a16:creationId xmlns:a16="http://schemas.microsoft.com/office/drawing/2014/main" id="{1F73DDFB-7C6A-77A8-B9A4-D728055CF4B4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5" name="사각형: 둥근 위쪽 모서리 74">
                  <a:extLst>
                    <a:ext uri="{FF2B5EF4-FFF2-40B4-BE49-F238E27FC236}">
                      <a16:creationId xmlns:a16="http://schemas.microsoft.com/office/drawing/2014/main" id="{4BAD2607-62B4-49E4-E44D-FCAC9A1C5556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28FBE38F-ADB0-A989-E3DF-93002107433E}"/>
                  </a:ext>
                </a:extLst>
              </p:cNvPr>
              <p:cNvGrpSpPr/>
              <p:nvPr/>
            </p:nvGrpSpPr>
            <p:grpSpPr>
              <a:xfrm>
                <a:off x="0" y="5453894"/>
                <a:ext cx="426245" cy="169069"/>
                <a:chOff x="0" y="1054614"/>
                <a:chExt cx="426245" cy="169069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9803919B-DC3C-9C38-CF62-19ABF72786D9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8" name="사각형: 둥근 위쪽 모서리 77">
                  <a:extLst>
                    <a:ext uri="{FF2B5EF4-FFF2-40B4-BE49-F238E27FC236}">
                      <a16:creationId xmlns:a16="http://schemas.microsoft.com/office/drawing/2014/main" id="{08739927-BF11-A435-BE41-A9AF7ECC1886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9" name="사각형: 둥근 위쪽 모서리 78">
                  <a:extLst>
                    <a:ext uri="{FF2B5EF4-FFF2-40B4-BE49-F238E27FC236}">
                      <a16:creationId xmlns:a16="http://schemas.microsoft.com/office/drawing/2014/main" id="{DB7D4D17-FC95-5D27-ADD0-803D53A15981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41172D8A-7D80-A4E0-B2A0-17E16BF7B62E}"/>
                  </a:ext>
                </a:extLst>
              </p:cNvPr>
              <p:cNvGrpSpPr/>
              <p:nvPr/>
            </p:nvGrpSpPr>
            <p:grpSpPr>
              <a:xfrm>
                <a:off x="0" y="6003804"/>
                <a:ext cx="426245" cy="169069"/>
                <a:chOff x="0" y="1054614"/>
                <a:chExt cx="426245" cy="169069"/>
              </a:xfrm>
            </p:grpSpPr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C4E9FDA6-F6F9-7BAD-5302-266691B6274A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2" name="사각형: 둥근 위쪽 모서리 81">
                  <a:extLst>
                    <a:ext uri="{FF2B5EF4-FFF2-40B4-BE49-F238E27FC236}">
                      <a16:creationId xmlns:a16="http://schemas.microsoft.com/office/drawing/2014/main" id="{9C285338-41C5-2623-E1BA-960253617CBE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3" name="사각형: 둥근 위쪽 모서리 82">
                  <a:extLst>
                    <a:ext uri="{FF2B5EF4-FFF2-40B4-BE49-F238E27FC236}">
                      <a16:creationId xmlns:a16="http://schemas.microsoft.com/office/drawing/2014/main" id="{8F10584E-CD4C-3C45-99C1-AA822E5897C6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EDCF4A43-AA87-EAA3-B7F3-42360E741479}"/>
                  </a:ext>
                </a:extLst>
              </p:cNvPr>
              <p:cNvGrpSpPr/>
              <p:nvPr/>
            </p:nvGrpSpPr>
            <p:grpSpPr>
              <a:xfrm>
                <a:off x="0" y="6553714"/>
                <a:ext cx="426245" cy="169069"/>
                <a:chOff x="0" y="1054614"/>
                <a:chExt cx="426245" cy="169069"/>
              </a:xfrm>
            </p:grpSpPr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03499DDD-47F7-DE0C-9ED4-F56EA570AB70}"/>
                    </a:ext>
                  </a:extLst>
                </p:cNvPr>
                <p:cNvSpPr/>
                <p:nvPr/>
              </p:nvSpPr>
              <p:spPr>
                <a:xfrm>
                  <a:off x="257176" y="1054614"/>
                  <a:ext cx="169069" cy="169069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innerShdw dist="25400" dir="8100000">
                    <a:prstClr val="black">
                      <a:alpha val="1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6" name="사각형: 둥근 위쪽 모서리 85">
                  <a:extLst>
                    <a:ext uri="{FF2B5EF4-FFF2-40B4-BE49-F238E27FC236}">
                      <a16:creationId xmlns:a16="http://schemas.microsoft.com/office/drawing/2014/main" id="{68B4F800-C488-FFFB-673F-37001BEAAF1A}"/>
                    </a:ext>
                  </a:extLst>
                </p:cNvPr>
                <p:cNvSpPr/>
                <p:nvPr/>
              </p:nvSpPr>
              <p:spPr>
                <a:xfrm rot="5400000">
                  <a:off x="119853" y="982896"/>
                  <a:ext cx="110335" cy="35004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alpha val="14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7" name="사각형: 둥근 위쪽 모서리 86">
                  <a:extLst>
                    <a:ext uri="{FF2B5EF4-FFF2-40B4-BE49-F238E27FC236}">
                      <a16:creationId xmlns:a16="http://schemas.microsoft.com/office/drawing/2014/main" id="{CFA639B0-558F-E44C-76AF-D58B4515D1E1}"/>
                    </a:ext>
                  </a:extLst>
                </p:cNvPr>
                <p:cNvSpPr/>
                <p:nvPr/>
              </p:nvSpPr>
              <p:spPr>
                <a:xfrm rot="5400000">
                  <a:off x="129379" y="954601"/>
                  <a:ext cx="110335" cy="369093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innerShdw dist="25400" dir="18900000">
                    <a:prstClr val="black">
                      <a:alpha val="6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FF01056-F3FF-DFE6-F1C2-D1CAA5ED5415}"/>
              </a:ext>
            </a:extLst>
          </p:cNvPr>
          <p:cNvSpPr txBox="1"/>
          <p:nvPr/>
        </p:nvSpPr>
        <p:spPr>
          <a:xfrm>
            <a:off x="257176" y="1099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B84CE1C5-D103-F627-354E-BD0D1E100C87}"/>
              </a:ext>
            </a:extLst>
          </p:cNvPr>
          <p:cNvSpPr/>
          <p:nvPr/>
        </p:nvSpPr>
        <p:spPr>
          <a:xfrm>
            <a:off x="5764063" y="16451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44450" cap="rnd">
            <a:solidFill>
              <a:srgbClr val="0B96EB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586C80-CEF9-44D5-3C54-C7D5E4DCC0EE}"/>
              </a:ext>
            </a:extLst>
          </p:cNvPr>
          <p:cNvSpPr txBox="1"/>
          <p:nvPr/>
        </p:nvSpPr>
        <p:spPr>
          <a:xfrm>
            <a:off x="6070485" y="22025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284240-C00B-1A13-56E8-28D659AA70DA}"/>
              </a:ext>
            </a:extLst>
          </p:cNvPr>
          <p:cNvSpPr/>
          <p:nvPr/>
        </p:nvSpPr>
        <p:spPr>
          <a:xfrm>
            <a:off x="4494260" y="3874070"/>
            <a:ext cx="28359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2" name="자유형 23">
            <a:extLst>
              <a:ext uri="{FF2B5EF4-FFF2-40B4-BE49-F238E27FC236}">
                <a16:creationId xmlns:a16="http://schemas.microsoft.com/office/drawing/2014/main" id="{8CB1DB59-F03E-A9BE-5D1D-E141651C911B}"/>
              </a:ext>
            </a:extLst>
          </p:cNvPr>
          <p:cNvSpPr/>
          <p:nvPr/>
        </p:nvSpPr>
        <p:spPr>
          <a:xfrm>
            <a:off x="4366892" y="24922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원호 88">
            <a:extLst>
              <a:ext uri="{FF2B5EF4-FFF2-40B4-BE49-F238E27FC236}">
                <a16:creationId xmlns:a16="http://schemas.microsoft.com/office/drawing/2014/main" id="{F439E5AB-A98A-5122-E1D9-9FD75CAD4ADD}"/>
              </a:ext>
            </a:extLst>
          </p:cNvPr>
          <p:cNvSpPr/>
          <p:nvPr/>
        </p:nvSpPr>
        <p:spPr>
          <a:xfrm>
            <a:off x="2437059" y="1645104"/>
            <a:ext cx="1780542" cy="1780542"/>
          </a:xfrm>
          <a:prstGeom prst="arc">
            <a:avLst>
              <a:gd name="adj1" fmla="val 16200000"/>
              <a:gd name="adj2" fmla="val 2530696"/>
            </a:avLst>
          </a:prstGeom>
          <a:ln w="44450" cap="rnd">
            <a:solidFill>
              <a:srgbClr val="0B96EB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CE6A9D-1C1B-B8B7-E6B3-484E110E57A5}"/>
              </a:ext>
            </a:extLst>
          </p:cNvPr>
          <p:cNvSpPr txBox="1"/>
          <p:nvPr/>
        </p:nvSpPr>
        <p:spPr>
          <a:xfrm>
            <a:off x="2743481" y="22025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30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90610A0-D5A8-9F52-221E-4A36E6E5925B}"/>
              </a:ext>
            </a:extLst>
          </p:cNvPr>
          <p:cNvSpPr/>
          <p:nvPr/>
        </p:nvSpPr>
        <p:spPr>
          <a:xfrm>
            <a:off x="1190758" y="3870962"/>
            <a:ext cx="28359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93" name="자유형 16">
            <a:extLst>
              <a:ext uri="{FF2B5EF4-FFF2-40B4-BE49-F238E27FC236}">
                <a16:creationId xmlns:a16="http://schemas.microsoft.com/office/drawing/2014/main" id="{692359F3-57A9-A1EB-19CF-EF1415B18555}"/>
              </a:ext>
            </a:extLst>
          </p:cNvPr>
          <p:cNvSpPr/>
          <p:nvPr/>
        </p:nvSpPr>
        <p:spPr>
          <a:xfrm>
            <a:off x="1039888" y="24922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원호 93">
            <a:extLst>
              <a:ext uri="{FF2B5EF4-FFF2-40B4-BE49-F238E27FC236}">
                <a16:creationId xmlns:a16="http://schemas.microsoft.com/office/drawing/2014/main" id="{593D6074-AA2A-3B74-1D42-ABB1E5E582D8}"/>
              </a:ext>
            </a:extLst>
          </p:cNvPr>
          <p:cNvSpPr/>
          <p:nvPr/>
        </p:nvSpPr>
        <p:spPr>
          <a:xfrm>
            <a:off x="8991439" y="16451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44450" cap="rnd">
            <a:solidFill>
              <a:srgbClr val="0B96EB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DF00C2-DCDD-6498-00EB-59C93AA9DA2B}"/>
              </a:ext>
            </a:extLst>
          </p:cNvPr>
          <p:cNvSpPr txBox="1"/>
          <p:nvPr/>
        </p:nvSpPr>
        <p:spPr>
          <a:xfrm>
            <a:off x="9297861" y="22025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7342C58-47E2-BC7F-3EF3-E78D408FFAB3}"/>
              </a:ext>
            </a:extLst>
          </p:cNvPr>
          <p:cNvSpPr/>
          <p:nvPr/>
        </p:nvSpPr>
        <p:spPr>
          <a:xfrm>
            <a:off x="7838325" y="3878879"/>
            <a:ext cx="28359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97" name="자유형 20">
            <a:extLst>
              <a:ext uri="{FF2B5EF4-FFF2-40B4-BE49-F238E27FC236}">
                <a16:creationId xmlns:a16="http://schemas.microsoft.com/office/drawing/2014/main" id="{69A7258A-92C7-7564-9008-17C8295CC43B}"/>
              </a:ext>
            </a:extLst>
          </p:cNvPr>
          <p:cNvSpPr/>
          <p:nvPr/>
        </p:nvSpPr>
        <p:spPr>
          <a:xfrm>
            <a:off x="7594268" y="24922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모서리가 둥근 직사각형 21">
            <a:extLst>
              <a:ext uri="{FF2B5EF4-FFF2-40B4-BE49-F238E27FC236}">
                <a16:creationId xmlns:a16="http://schemas.microsoft.com/office/drawing/2014/main" id="{7BEC10F9-27BA-69DC-DD24-E72D8863A9C4}"/>
              </a:ext>
            </a:extLst>
          </p:cNvPr>
          <p:cNvSpPr/>
          <p:nvPr/>
        </p:nvSpPr>
        <p:spPr>
          <a:xfrm>
            <a:off x="1421908" y="5544046"/>
            <a:ext cx="9449751" cy="821713"/>
          </a:xfrm>
          <a:prstGeom prst="roundRect">
            <a:avLst>
              <a:gd name="adj" fmla="val 0"/>
            </a:avLst>
          </a:prstGeom>
          <a:solidFill>
            <a:srgbClr val="00B0F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 can use a software program such as Microsoft Power Point to provide the audience with slides that contains your major points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C6821C6-7A74-04EE-E603-3FDC2F309F46}"/>
              </a:ext>
            </a:extLst>
          </p:cNvPr>
          <p:cNvGrpSpPr/>
          <p:nvPr/>
        </p:nvGrpSpPr>
        <p:grpSpPr>
          <a:xfrm>
            <a:off x="1028833" y="5544046"/>
            <a:ext cx="393076" cy="821713"/>
            <a:chOff x="2540000" y="5224869"/>
            <a:chExt cx="393076" cy="821713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074682C-37ED-8F73-5BD9-860A490E7ACC}"/>
                </a:ext>
              </a:extLst>
            </p:cNvPr>
            <p:cNvSpPr/>
            <p:nvPr/>
          </p:nvSpPr>
          <p:spPr>
            <a:xfrm>
              <a:off x="2540000" y="5224869"/>
              <a:ext cx="393076" cy="821713"/>
            </a:xfrm>
            <a:prstGeom prst="rect">
              <a:avLst/>
            </a:prstGeom>
            <a:solidFill>
              <a:srgbClr val="0B96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모서리가 둥근 직사각형 24">
              <a:extLst>
                <a:ext uri="{FF2B5EF4-FFF2-40B4-BE49-F238E27FC236}">
                  <a16:creationId xmlns:a16="http://schemas.microsoft.com/office/drawing/2014/main" id="{5BDE286D-E46C-B554-7153-B4C0951743A0}"/>
                </a:ext>
              </a:extLst>
            </p:cNvPr>
            <p:cNvSpPr/>
            <p:nvPr/>
          </p:nvSpPr>
          <p:spPr>
            <a:xfrm>
              <a:off x="2701925" y="5396319"/>
              <a:ext cx="72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모서리가 둥근 직사각형 25">
              <a:extLst>
                <a:ext uri="{FF2B5EF4-FFF2-40B4-BE49-F238E27FC236}">
                  <a16:creationId xmlns:a16="http://schemas.microsoft.com/office/drawing/2014/main" id="{E258BB97-955D-2F5E-BF1D-0FD5C423D53C}"/>
                </a:ext>
              </a:extLst>
            </p:cNvPr>
            <p:cNvSpPr/>
            <p:nvPr/>
          </p:nvSpPr>
          <p:spPr>
            <a:xfrm>
              <a:off x="2701925" y="5759158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98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822</Words>
  <Application>Microsoft Office PowerPoint</Application>
  <PresentationFormat>와이드스크린</PresentationFormat>
  <Paragraphs>153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2025-06-22T02:17:53Z</dcterms:created>
  <dcterms:modified xsi:type="dcterms:W3CDTF">2025-06-22T02:25:27Z</dcterms:modified>
</cp:coreProperties>
</file>