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1109" r:id="rId3"/>
    <p:sldId id="1108" r:id="rId4"/>
    <p:sldId id="1110" r:id="rId5"/>
    <p:sldId id="1111" r:id="rId6"/>
    <p:sldId id="1112" r:id="rId7"/>
    <p:sldId id="1113" r:id="rId8"/>
    <p:sldId id="257" r:id="rId9"/>
    <p:sldId id="258" r:id="rId10"/>
    <p:sldId id="309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ABD"/>
    <a:srgbClr val="E6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79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D9915-765E-41F7-9931-404938A05CC3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8DF4-73A3-46C0-A00E-537D0A6D6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19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2145B-0735-D0E0-FCC8-72A1D0D95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04F1C9-953D-B091-FB55-8A7CDA9A5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CA7AD-B27D-0C48-14B0-C5546B48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8A71C-B6B6-DA39-21E8-90EC1D01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9D25A9-18C3-DDEA-26F3-F9009BBA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4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2E617-AAD6-8AE1-8396-3E99F7F98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251CC-1037-A813-4BE5-A8C8B921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C6D550-3F67-ACCE-E5D8-4C89E09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9A935-9AF6-55F6-EEFB-F7F6C70A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20B2C-F8A6-43ED-E443-6D44F72D8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4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4B2F31-F9DA-2055-A701-5B075A9ED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7AE290-88B8-76D4-F7CE-20661B37C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EED3A-EAD1-6B44-2E0D-578A79B1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125F83-989D-5BB1-D147-51AFC2B9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6C7C9-F958-CD1D-B1E7-E17F3FECE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9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84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82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76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247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752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510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1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7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D48CD-A658-F1E3-E2DE-5CDB4A7A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27043-A1AF-3AC8-284A-195B3BEE2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65B0B-9FFB-9152-42A8-7025197E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AD52C-6EBC-D559-AFB1-ECE3F7DF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98294-256A-47DF-7354-0F26A0D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041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74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309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86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90DC-9B76-057F-D4B8-F9DA9D90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610D1-9FD9-13E2-DCE5-9104CE136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686FD-16C5-935F-811C-CAD0C8DEB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85B36-3A59-DC60-4E75-7325EA36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E6B8B-D010-8B85-992E-A254B36B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6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65DE8-70D6-EDD9-A42F-15C2B49A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46FF74-3B2B-7D8A-8E9B-99AD21DD2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C37396-C771-6191-0BD4-93D6E3AE0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191595-C084-52DD-BCA5-EFECBF9C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EAC84-094A-825F-B814-DFCC4280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885CE-9370-0818-7C15-E0F74980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48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B676-F3C0-BB39-A3B9-BA6B25BC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2ED945-9854-1351-5A29-8C00EE4E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659EC0-00D2-38BE-06D3-6F59A5710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BDFE0E-FC12-23EB-35BF-BB51F872F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091941-380B-06A8-01B9-7CD0E6E38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E3D696-CF7F-5905-C7D5-C581A12F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F25D2F-7164-C472-4F2F-72E0AD785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EB3C9E-DD38-E547-151F-A6C9B47F9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70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A67C1-8A6B-7C99-C4A7-732FB8AC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2F6C26-2978-F908-79BE-C8B398FE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E7AE60-C176-9053-3F46-426E599B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32A399-4119-D94E-F9EC-272582E99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3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5F476A-0313-4655-2991-7E6C4E49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BDD7E22-2DE6-2FF9-4173-19D1B63A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F0F5C-0E15-0150-DC7D-C37F66D2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53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EE348-A5A9-1BEF-DA72-C05B5471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9E3071-61A7-B5C5-7883-219CF3E39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F7551C-A239-D9D5-8A9A-C47E885A8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6B22ED-9FB4-E2B9-409D-8245A961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311A5B-3385-49F8-EB8F-A225553E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763E6A-B4EB-39B9-11B5-71E22029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DC29F-8128-173D-A6FA-A57EC59E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BDCAFF-12B3-12DE-7B8C-795EA9FF3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14D56-903C-E75C-0561-D23E639EB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F2B7D7-99AD-677D-B249-E5570319E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84990D-5CCC-3BD2-2162-6BC2C19B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E7582-9D33-07E2-1CF8-F72AC3EB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98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181D26-573A-EEC1-7F0A-38092D5B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BD473-21B9-9777-0397-40FDA5DE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17E9D-BE1A-C1F2-1701-A0503FAD9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80B03-37A6-427E-93F4-7D6AAB42855A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DB747-1CA7-8856-3922-175758419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EBB0F-BA83-7CF2-CC48-C2EB59E3A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BED8F-12DA-47B7-A9CA-9AF3AC7F2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30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7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0CF5AD-AAE0-4A5C-1961-06DA9257D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3E8DAD1-A81D-F60F-8D38-E0B273B20B4B}"/>
              </a:ext>
            </a:extLst>
          </p:cNvPr>
          <p:cNvSpPr/>
          <p:nvPr/>
        </p:nvSpPr>
        <p:spPr>
          <a:xfrm>
            <a:off x="1787" y="0"/>
            <a:ext cx="12192000" cy="6858000"/>
          </a:xfrm>
          <a:prstGeom prst="rect">
            <a:avLst/>
          </a:prstGeom>
          <a:gradFill flip="none" rotWithShape="1">
            <a:gsLst>
              <a:gs pos="13000">
                <a:srgbClr val="1F3ABD"/>
              </a:gs>
              <a:gs pos="100000">
                <a:srgbClr val="1F3ABD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E342FC-789D-5446-8D09-3BEFE3AEABBF}"/>
              </a:ext>
            </a:extLst>
          </p:cNvPr>
          <p:cNvGrpSpPr/>
          <p:nvPr/>
        </p:nvGrpSpPr>
        <p:grpSpPr>
          <a:xfrm>
            <a:off x="767475" y="398389"/>
            <a:ext cx="11126950" cy="184666"/>
            <a:chOff x="1032776" y="6427493"/>
            <a:chExt cx="11126950" cy="18466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11C382FF-9843-6FFC-015C-32515A3B35C5}"/>
                </a:ext>
              </a:extLst>
            </p:cNvPr>
            <p:cNvCxnSpPr/>
            <p:nvPr/>
          </p:nvCxnSpPr>
          <p:spPr>
            <a:xfrm>
              <a:off x="1032776" y="6533244"/>
              <a:ext cx="10404000" cy="0"/>
            </a:xfrm>
            <a:prstGeom prst="line">
              <a:avLst/>
            </a:prstGeom>
            <a:ln w="3175">
              <a:solidFill>
                <a:schemeClr val="bg1">
                  <a:alpha val="8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41E4E2E-79B9-D55A-EDA8-F6E478F42588}"/>
                </a:ext>
              </a:extLst>
            </p:cNvPr>
            <p:cNvSpPr txBox="1"/>
            <p:nvPr/>
          </p:nvSpPr>
          <p:spPr>
            <a:xfrm>
              <a:off x="11489801" y="6427493"/>
              <a:ext cx="6699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 BIZCAM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88ED0EC-AF89-EC6A-558D-CD73BD858C59}"/>
              </a:ext>
            </a:extLst>
          </p:cNvPr>
          <p:cNvSpPr txBox="1"/>
          <p:nvPr/>
        </p:nvSpPr>
        <p:spPr>
          <a:xfrm>
            <a:off x="411943" y="808130"/>
            <a:ext cx="785722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5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>
                    <a:alpha val="6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BIZCAM</a:t>
            </a:r>
            <a:endParaRPr kumimoji="0" lang="en-US" altLang="ko-KR" sz="36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alpha val="6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46FF4D8-546D-94DB-2ADE-0EB15A9E817E}"/>
              </a:ext>
            </a:extLst>
          </p:cNvPr>
          <p:cNvSpPr txBox="1"/>
          <p:nvPr/>
        </p:nvSpPr>
        <p:spPr>
          <a:xfrm>
            <a:off x="361356" y="1965641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40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40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203A89-9A6B-C84B-5876-F6E2A7901990}"/>
              </a:ext>
            </a:extLst>
          </p:cNvPr>
          <p:cNvGrpSpPr/>
          <p:nvPr/>
        </p:nvGrpSpPr>
        <p:grpSpPr>
          <a:xfrm>
            <a:off x="361356" y="350242"/>
            <a:ext cx="235544" cy="280959"/>
            <a:chOff x="5199725" y="1785802"/>
            <a:chExt cx="1768077" cy="2108976"/>
          </a:xfrm>
          <a:solidFill>
            <a:schemeClr val="bg1"/>
          </a:solidFill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0C5E0776-A92B-E8BF-C54E-790FD0D8F616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987BCC9-5329-F87A-96B4-DC84107EE7E5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D8C2E92-EFEB-1AC8-3F9D-4F774710B069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D563863-F6C0-D5A6-1707-F8592DE3A7A0}"/>
              </a:ext>
            </a:extLst>
          </p:cNvPr>
          <p:cNvSpPr/>
          <p:nvPr/>
        </p:nvSpPr>
        <p:spPr>
          <a:xfrm>
            <a:off x="534278" y="5923212"/>
            <a:ext cx="2142247" cy="253315"/>
          </a:xfrm>
          <a:prstGeom prst="roundRect">
            <a:avLst>
              <a:gd name="adj" fmla="val 50000"/>
            </a:avLst>
          </a:prstGeom>
          <a:solidFill>
            <a:schemeClr val="bg1">
              <a:alpha val="7000"/>
            </a:schemeClr>
          </a:solidFill>
          <a:ln>
            <a:noFill/>
          </a:ln>
          <a:effectLst>
            <a:outerShdw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Online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Marketing / CHO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HYUN-SEOK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21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1F3AB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131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58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189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AB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361DB-0508-D78F-97FD-9C5723BA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원형: 비어 있음 18">
            <a:extLst>
              <a:ext uri="{FF2B5EF4-FFF2-40B4-BE49-F238E27FC236}">
                <a16:creationId xmlns:a16="http://schemas.microsoft.com/office/drawing/2014/main" id="{8A10EF9E-3DC5-6EC5-56E7-B17DE0DBDEF2}"/>
              </a:ext>
            </a:extLst>
          </p:cNvPr>
          <p:cNvSpPr/>
          <p:nvPr/>
        </p:nvSpPr>
        <p:spPr>
          <a:xfrm>
            <a:off x="1553969" y="2035589"/>
            <a:ext cx="1857375" cy="1857375"/>
          </a:xfrm>
          <a:prstGeom prst="donut">
            <a:avLst>
              <a:gd name="adj" fmla="val 13702"/>
            </a:avLst>
          </a:prstGeom>
          <a:solidFill>
            <a:srgbClr val="1F3ABD"/>
          </a:solidFill>
          <a:ln>
            <a:solidFill>
              <a:schemeClr val="bg1"/>
            </a:solidFill>
          </a:ln>
          <a:effectLst>
            <a:outerShdw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막힌 원호 19">
            <a:extLst>
              <a:ext uri="{FF2B5EF4-FFF2-40B4-BE49-F238E27FC236}">
                <a16:creationId xmlns:a16="http://schemas.microsoft.com/office/drawing/2014/main" id="{655609A1-8E00-028F-8C48-B751DAABCA7B}"/>
              </a:ext>
            </a:extLst>
          </p:cNvPr>
          <p:cNvSpPr/>
          <p:nvPr/>
        </p:nvSpPr>
        <p:spPr>
          <a:xfrm>
            <a:off x="1553969" y="2035589"/>
            <a:ext cx="1857375" cy="1857375"/>
          </a:xfrm>
          <a:prstGeom prst="blockArc">
            <a:avLst>
              <a:gd name="adj1" fmla="val 9824994"/>
              <a:gd name="adj2" fmla="val 16200043"/>
              <a:gd name="adj3" fmla="val 137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CECE61-ACD6-9E45-5BE3-0970B9C951D6}"/>
              </a:ext>
            </a:extLst>
          </p:cNvPr>
          <p:cNvSpPr txBox="1"/>
          <p:nvPr/>
        </p:nvSpPr>
        <p:spPr>
          <a:xfrm>
            <a:off x="1818737" y="4164396"/>
            <a:ext cx="1327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28</a:t>
            </a: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DE296EE-12F9-E8C0-5D0B-D804414E2471}"/>
              </a:ext>
            </a:extLst>
          </p:cNvPr>
          <p:cNvSpPr/>
          <p:nvPr/>
        </p:nvSpPr>
        <p:spPr>
          <a:xfrm>
            <a:off x="1219924" y="4749171"/>
            <a:ext cx="268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9" name="Group 16">
            <a:extLst>
              <a:ext uri="{FF2B5EF4-FFF2-40B4-BE49-F238E27FC236}">
                <a16:creationId xmlns:a16="http://schemas.microsoft.com/office/drawing/2014/main" id="{716DC530-AB69-9439-34A4-E1B41483D0A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334130" y="2796285"/>
            <a:ext cx="292311" cy="335982"/>
            <a:chOff x="1039" y="1681"/>
            <a:chExt cx="1071" cy="1231"/>
          </a:xfrm>
          <a:solidFill>
            <a:schemeClr val="bg1"/>
          </a:solidFill>
        </p:grpSpPr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64AE19A-1190-4D8F-F974-828532CF17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02D65E70-E81D-066C-DCE4-1348F94E2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6E33FE6E-E1ED-4C7F-7855-0D6B51016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CD653CC1-6BFB-2A03-125A-07B073C3F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84A73C85-5E6A-2C25-7E19-3D302443AB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09860" y="2785740"/>
            <a:ext cx="130547" cy="337247"/>
            <a:chOff x="2375" y="2182"/>
            <a:chExt cx="144" cy="372"/>
          </a:xfrm>
          <a:solidFill>
            <a:schemeClr val="bg1"/>
          </a:solidFill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0B02ACA-D2B7-49CA-A9F3-651CFD942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6D3B1B-4731-2874-E893-8E84EE886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9F0185-F95C-891D-D5E9-59694FDFE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0393FCA-86B9-4EC9-6C3C-EFC86715F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CE6E5F8-7903-ECB3-058F-3DF1A984C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4" name="Freeform 11">
            <a:extLst>
              <a:ext uri="{FF2B5EF4-FFF2-40B4-BE49-F238E27FC236}">
                <a16:creationId xmlns:a16="http://schemas.microsoft.com/office/drawing/2014/main" id="{29BA4686-9A48-9EB6-27AE-47E7D9D50096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9315258" y="2773950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5CD2C6-2A8D-0F00-64FC-D6FA12B3FE1E}"/>
              </a:ext>
            </a:extLst>
          </p:cNvPr>
          <p:cNvSpPr txBox="1"/>
          <p:nvPr/>
        </p:nvSpPr>
        <p:spPr>
          <a:xfrm>
            <a:off x="5338348" y="4164396"/>
            <a:ext cx="1327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12</a:t>
            </a: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9EC32C-A787-88D2-50C9-475818012982}"/>
              </a:ext>
            </a:extLst>
          </p:cNvPr>
          <p:cNvSpPr/>
          <p:nvPr/>
        </p:nvSpPr>
        <p:spPr>
          <a:xfrm>
            <a:off x="4739535" y="4749171"/>
            <a:ext cx="268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251EEA-BE07-65EF-C20F-E133D17CB823}"/>
              </a:ext>
            </a:extLst>
          </p:cNvPr>
          <p:cNvSpPr txBox="1"/>
          <p:nvPr/>
        </p:nvSpPr>
        <p:spPr>
          <a:xfrm>
            <a:off x="8857959" y="4166367"/>
            <a:ext cx="1327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48</a:t>
            </a: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84E1D2-E461-509A-FEF9-6A0D9B39D26A}"/>
              </a:ext>
            </a:extLst>
          </p:cNvPr>
          <p:cNvSpPr/>
          <p:nvPr/>
        </p:nvSpPr>
        <p:spPr>
          <a:xfrm>
            <a:off x="8259146" y="4751142"/>
            <a:ext cx="268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C88EAE-DAE3-FCAB-285C-738E7C5431AB}"/>
              </a:ext>
            </a:extLst>
          </p:cNvPr>
          <p:cNvSpPr txBox="1"/>
          <p:nvPr/>
        </p:nvSpPr>
        <p:spPr>
          <a:xfrm>
            <a:off x="485973" y="3116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C876E06-FE75-111C-DD23-2B1D39BC90AD}"/>
              </a:ext>
            </a:extLst>
          </p:cNvPr>
          <p:cNvSpPr/>
          <p:nvPr/>
        </p:nvSpPr>
        <p:spPr>
          <a:xfrm>
            <a:off x="399378" y="376161"/>
            <a:ext cx="360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E8E2592-6251-FD6B-73E5-91968799DC70}"/>
              </a:ext>
            </a:extLst>
          </p:cNvPr>
          <p:cNvGrpSpPr/>
          <p:nvPr/>
        </p:nvGrpSpPr>
        <p:grpSpPr>
          <a:xfrm>
            <a:off x="435876" y="6427493"/>
            <a:ext cx="11723850" cy="184666"/>
            <a:chOff x="435876" y="6427493"/>
            <a:chExt cx="11723850" cy="18466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6FE6740-6763-321F-97FC-B9343337240E}"/>
                </a:ext>
              </a:extLst>
            </p:cNvPr>
            <p:cNvCxnSpPr/>
            <p:nvPr/>
          </p:nvCxnSpPr>
          <p:spPr>
            <a:xfrm>
              <a:off x="435876" y="6533244"/>
              <a:ext cx="11019031" cy="0"/>
            </a:xfrm>
            <a:prstGeom prst="line">
              <a:avLst/>
            </a:prstGeom>
            <a:ln w="3175">
              <a:solidFill>
                <a:schemeClr val="bg1">
                  <a:alpha val="5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6A6D0D5-4A6D-375F-027E-3E08FAEA6BF1}"/>
                </a:ext>
              </a:extLst>
            </p:cNvPr>
            <p:cNvSpPr txBox="1"/>
            <p:nvPr/>
          </p:nvSpPr>
          <p:spPr>
            <a:xfrm>
              <a:off x="11489801" y="6427493"/>
              <a:ext cx="6699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alpha val="3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 BIZCAM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01AE7CA-BF8B-8325-DD75-0B6A17DF7232}"/>
              </a:ext>
            </a:extLst>
          </p:cNvPr>
          <p:cNvCxnSpPr/>
          <p:nvPr/>
        </p:nvCxnSpPr>
        <p:spPr>
          <a:xfrm flipV="1">
            <a:off x="2489975" y="1792925"/>
            <a:ext cx="0" cy="494852"/>
          </a:xfrm>
          <a:prstGeom prst="line">
            <a:avLst/>
          </a:prstGeom>
          <a:ln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원형: 비어 있음 55">
            <a:extLst>
              <a:ext uri="{FF2B5EF4-FFF2-40B4-BE49-F238E27FC236}">
                <a16:creationId xmlns:a16="http://schemas.microsoft.com/office/drawing/2014/main" id="{8D2DE9EB-D38A-B837-9F43-A4BA5E8A661A}"/>
              </a:ext>
            </a:extLst>
          </p:cNvPr>
          <p:cNvSpPr/>
          <p:nvPr/>
        </p:nvSpPr>
        <p:spPr>
          <a:xfrm>
            <a:off x="5039128" y="2035589"/>
            <a:ext cx="1857375" cy="1857375"/>
          </a:xfrm>
          <a:prstGeom prst="donut">
            <a:avLst>
              <a:gd name="adj" fmla="val 13702"/>
            </a:avLst>
          </a:prstGeom>
          <a:solidFill>
            <a:srgbClr val="1F3ABD"/>
          </a:solidFill>
          <a:ln>
            <a:solidFill>
              <a:schemeClr val="bg1"/>
            </a:solidFill>
          </a:ln>
          <a:effectLst>
            <a:outerShdw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막힌 원호 56">
            <a:extLst>
              <a:ext uri="{FF2B5EF4-FFF2-40B4-BE49-F238E27FC236}">
                <a16:creationId xmlns:a16="http://schemas.microsoft.com/office/drawing/2014/main" id="{F42C904C-21F1-5D03-CB76-24779B812FBB}"/>
              </a:ext>
            </a:extLst>
          </p:cNvPr>
          <p:cNvSpPr/>
          <p:nvPr/>
        </p:nvSpPr>
        <p:spPr>
          <a:xfrm>
            <a:off x="5039128" y="2035589"/>
            <a:ext cx="1857375" cy="1857375"/>
          </a:xfrm>
          <a:prstGeom prst="blockArc">
            <a:avLst>
              <a:gd name="adj1" fmla="val 13278480"/>
              <a:gd name="adj2" fmla="val 16200043"/>
              <a:gd name="adj3" fmla="val 137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EC4A70B-A0E6-7750-706B-B318AD336816}"/>
              </a:ext>
            </a:extLst>
          </p:cNvPr>
          <p:cNvCxnSpPr/>
          <p:nvPr/>
        </p:nvCxnSpPr>
        <p:spPr>
          <a:xfrm flipV="1">
            <a:off x="5975134" y="1792925"/>
            <a:ext cx="0" cy="494852"/>
          </a:xfrm>
          <a:prstGeom prst="line">
            <a:avLst/>
          </a:prstGeom>
          <a:ln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원형: 비어 있음 58">
            <a:extLst>
              <a:ext uri="{FF2B5EF4-FFF2-40B4-BE49-F238E27FC236}">
                <a16:creationId xmlns:a16="http://schemas.microsoft.com/office/drawing/2014/main" id="{A523D534-A824-E8A8-D204-E3588AEC249E}"/>
              </a:ext>
            </a:extLst>
          </p:cNvPr>
          <p:cNvSpPr/>
          <p:nvPr/>
        </p:nvSpPr>
        <p:spPr>
          <a:xfrm>
            <a:off x="8524287" y="2035589"/>
            <a:ext cx="1857375" cy="1857375"/>
          </a:xfrm>
          <a:prstGeom prst="donut">
            <a:avLst>
              <a:gd name="adj" fmla="val 13702"/>
            </a:avLst>
          </a:prstGeom>
          <a:solidFill>
            <a:srgbClr val="1F3ABD"/>
          </a:solidFill>
          <a:ln>
            <a:solidFill>
              <a:schemeClr val="bg1"/>
            </a:solidFill>
          </a:ln>
          <a:effectLst>
            <a:outerShdw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막힌 원호 59">
            <a:extLst>
              <a:ext uri="{FF2B5EF4-FFF2-40B4-BE49-F238E27FC236}">
                <a16:creationId xmlns:a16="http://schemas.microsoft.com/office/drawing/2014/main" id="{53166853-509E-1762-6F0E-19058191F60B}"/>
              </a:ext>
            </a:extLst>
          </p:cNvPr>
          <p:cNvSpPr/>
          <p:nvPr/>
        </p:nvSpPr>
        <p:spPr>
          <a:xfrm>
            <a:off x="8524287" y="2035589"/>
            <a:ext cx="1857375" cy="1857375"/>
          </a:xfrm>
          <a:prstGeom prst="blockArc">
            <a:avLst>
              <a:gd name="adj1" fmla="val 6358176"/>
              <a:gd name="adj2" fmla="val 16200043"/>
              <a:gd name="adj3" fmla="val 13718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3376CA1-5C33-9819-DA03-2C70B0AD215B}"/>
              </a:ext>
            </a:extLst>
          </p:cNvPr>
          <p:cNvCxnSpPr/>
          <p:nvPr/>
        </p:nvCxnSpPr>
        <p:spPr>
          <a:xfrm flipV="1">
            <a:off x="9460293" y="1792925"/>
            <a:ext cx="0" cy="494852"/>
          </a:xfrm>
          <a:prstGeom prst="line">
            <a:avLst/>
          </a:prstGeom>
          <a:ln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C355092-04C0-A243-0150-F8864A1E2674}"/>
              </a:ext>
            </a:extLst>
          </p:cNvPr>
          <p:cNvSpPr txBox="1"/>
          <p:nvPr/>
        </p:nvSpPr>
        <p:spPr>
          <a:xfrm>
            <a:off x="1829704" y="1396159"/>
            <a:ext cx="13278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2023</a:t>
            </a:r>
            <a:r>
              <a:rPr kumimoji="0" lang="ko-KR" altLang="en-US" sz="10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550650-FA1B-36B1-0C68-3E91AAC9EC3F}"/>
              </a:ext>
            </a:extLst>
          </p:cNvPr>
          <p:cNvSpPr txBox="1"/>
          <p:nvPr/>
        </p:nvSpPr>
        <p:spPr>
          <a:xfrm>
            <a:off x="5311215" y="1396159"/>
            <a:ext cx="13278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2024</a:t>
            </a:r>
            <a:r>
              <a:rPr kumimoji="0" lang="ko-KR" altLang="en-US" sz="10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174410-73CC-0463-022C-06BA2DE43365}"/>
              </a:ext>
            </a:extLst>
          </p:cNvPr>
          <p:cNvSpPr txBox="1"/>
          <p:nvPr/>
        </p:nvSpPr>
        <p:spPr>
          <a:xfrm>
            <a:off x="8802251" y="1398130"/>
            <a:ext cx="13278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2025</a:t>
            </a:r>
            <a:r>
              <a:rPr kumimoji="0" lang="ko-KR" altLang="en-US" sz="10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64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AB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3249B-125F-68F0-5E74-F238A3572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A822C405-1241-CBAF-2E76-0ACECF065497}"/>
              </a:ext>
            </a:extLst>
          </p:cNvPr>
          <p:cNvSpPr txBox="1"/>
          <p:nvPr/>
        </p:nvSpPr>
        <p:spPr>
          <a:xfrm>
            <a:off x="485973" y="3116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5FB4CD1-EF8C-AFA6-D911-C6FB05668C03}"/>
              </a:ext>
            </a:extLst>
          </p:cNvPr>
          <p:cNvSpPr/>
          <p:nvPr/>
        </p:nvSpPr>
        <p:spPr>
          <a:xfrm>
            <a:off x="399378" y="376161"/>
            <a:ext cx="360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C132A1-BE7D-B320-1B42-618A92989114}"/>
              </a:ext>
            </a:extLst>
          </p:cNvPr>
          <p:cNvGrpSpPr/>
          <p:nvPr/>
        </p:nvGrpSpPr>
        <p:grpSpPr>
          <a:xfrm>
            <a:off x="435876" y="6427493"/>
            <a:ext cx="11723850" cy="184666"/>
            <a:chOff x="435876" y="6427493"/>
            <a:chExt cx="11723850" cy="18466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E86F5A7-BDCD-14EA-AC4B-5A74093143DA}"/>
                </a:ext>
              </a:extLst>
            </p:cNvPr>
            <p:cNvCxnSpPr/>
            <p:nvPr/>
          </p:nvCxnSpPr>
          <p:spPr>
            <a:xfrm>
              <a:off x="435876" y="6533244"/>
              <a:ext cx="11019031" cy="0"/>
            </a:xfrm>
            <a:prstGeom prst="line">
              <a:avLst/>
            </a:prstGeom>
            <a:ln w="3175">
              <a:solidFill>
                <a:schemeClr val="bg1">
                  <a:alpha val="5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7439FE-5AD1-8910-7BE9-583ADC504A8F}"/>
                </a:ext>
              </a:extLst>
            </p:cNvPr>
            <p:cNvSpPr txBox="1"/>
            <p:nvPr/>
          </p:nvSpPr>
          <p:spPr>
            <a:xfrm>
              <a:off x="11489801" y="6427493"/>
              <a:ext cx="6699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alpha val="3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 BIZCAM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45B67D45-9593-EE20-158F-73A2FCAF9BF1}"/>
              </a:ext>
            </a:extLst>
          </p:cNvPr>
          <p:cNvSpPr/>
          <p:nvPr/>
        </p:nvSpPr>
        <p:spPr>
          <a:xfrm>
            <a:off x="4742410" y="2272988"/>
            <a:ext cx="3067050" cy="306705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2556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3927106-8ECA-83F1-2A05-8C3369F9E662}"/>
              </a:ext>
            </a:extLst>
          </p:cNvPr>
          <p:cNvSpPr/>
          <p:nvPr/>
        </p:nvSpPr>
        <p:spPr>
          <a:xfrm>
            <a:off x="5042418" y="2873003"/>
            <a:ext cx="2467035" cy="2467035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764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FD83FCC-2F91-CAC2-45E8-77D6B07393E5}"/>
              </a:ext>
            </a:extLst>
          </p:cNvPr>
          <p:cNvSpPr/>
          <p:nvPr/>
        </p:nvSpPr>
        <p:spPr>
          <a:xfrm>
            <a:off x="5428818" y="3645803"/>
            <a:ext cx="1694235" cy="1694235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설명선: 굽은 선(테두리 없음) 11">
            <a:extLst>
              <a:ext uri="{FF2B5EF4-FFF2-40B4-BE49-F238E27FC236}">
                <a16:creationId xmlns:a16="http://schemas.microsoft.com/office/drawing/2014/main" id="{4980E037-0EE3-DA37-FA58-E827CC3B787A}"/>
              </a:ext>
            </a:extLst>
          </p:cNvPr>
          <p:cNvSpPr/>
          <p:nvPr/>
        </p:nvSpPr>
        <p:spPr>
          <a:xfrm>
            <a:off x="8397412" y="1313795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99535"/>
              <a:gd name="adj6" fmla="val -44786"/>
            </a:avLst>
          </a:prstGeom>
          <a:noFill/>
          <a:ln>
            <a:solidFill>
              <a:schemeClr val="bg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3" name="설명선: 굽은 선(테두리 없음) 12">
            <a:extLst>
              <a:ext uri="{FF2B5EF4-FFF2-40B4-BE49-F238E27FC236}">
                <a16:creationId xmlns:a16="http://schemas.microsoft.com/office/drawing/2014/main" id="{68028D6A-7ECD-24E3-1641-1350CCD7CE0B}"/>
              </a:ext>
            </a:extLst>
          </p:cNvPr>
          <p:cNvSpPr/>
          <p:nvPr/>
        </p:nvSpPr>
        <p:spPr>
          <a:xfrm>
            <a:off x="8397412" y="4678858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-97540"/>
              <a:gd name="adj6" fmla="val -47043"/>
            </a:avLst>
          </a:prstGeom>
          <a:noFill/>
          <a:ln>
            <a:solidFill>
              <a:schemeClr val="bg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설명선: 굽은 선(테두리 없음) 15">
            <a:extLst>
              <a:ext uri="{FF2B5EF4-FFF2-40B4-BE49-F238E27FC236}">
                <a16:creationId xmlns:a16="http://schemas.microsoft.com/office/drawing/2014/main" id="{FCFD5473-C53E-6B2B-8A87-A1D94AAC60C2}"/>
              </a:ext>
            </a:extLst>
          </p:cNvPr>
          <p:cNvSpPr/>
          <p:nvPr/>
        </p:nvSpPr>
        <p:spPr>
          <a:xfrm>
            <a:off x="837548" y="2873003"/>
            <a:ext cx="2991181" cy="1322360"/>
          </a:xfrm>
          <a:prstGeom prst="callout2">
            <a:avLst>
              <a:gd name="adj1" fmla="val 23552"/>
              <a:gd name="adj2" fmla="val 101906"/>
              <a:gd name="adj3" fmla="val 23552"/>
              <a:gd name="adj4" fmla="val 120539"/>
              <a:gd name="adj5" fmla="val 120424"/>
              <a:gd name="adj6" fmla="val 164296"/>
            </a:avLst>
          </a:prstGeom>
          <a:noFill/>
          <a:ln>
            <a:solidFill>
              <a:schemeClr val="bg1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0013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AB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5922A-8C7C-6AAF-876C-3753655B9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C6F65E12-3E87-D1F7-CD03-114F88F3821E}"/>
              </a:ext>
            </a:extLst>
          </p:cNvPr>
          <p:cNvSpPr txBox="1"/>
          <p:nvPr/>
        </p:nvSpPr>
        <p:spPr>
          <a:xfrm>
            <a:off x="485973" y="3116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35AC5F-036E-ED20-0D4E-ABFE962AA843}"/>
              </a:ext>
            </a:extLst>
          </p:cNvPr>
          <p:cNvSpPr/>
          <p:nvPr/>
        </p:nvSpPr>
        <p:spPr>
          <a:xfrm>
            <a:off x="399378" y="376161"/>
            <a:ext cx="360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AC453-0D2A-A835-3A18-614F9FE2109E}"/>
              </a:ext>
            </a:extLst>
          </p:cNvPr>
          <p:cNvGrpSpPr/>
          <p:nvPr/>
        </p:nvGrpSpPr>
        <p:grpSpPr>
          <a:xfrm>
            <a:off x="435876" y="6427493"/>
            <a:ext cx="11723850" cy="184666"/>
            <a:chOff x="435876" y="6427493"/>
            <a:chExt cx="11723850" cy="18466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E2C8245-248B-532E-E043-272F62DF67B5}"/>
                </a:ext>
              </a:extLst>
            </p:cNvPr>
            <p:cNvCxnSpPr/>
            <p:nvPr/>
          </p:nvCxnSpPr>
          <p:spPr>
            <a:xfrm>
              <a:off x="435876" y="6533244"/>
              <a:ext cx="11019031" cy="0"/>
            </a:xfrm>
            <a:prstGeom prst="line">
              <a:avLst/>
            </a:prstGeom>
            <a:ln w="3175">
              <a:solidFill>
                <a:schemeClr val="bg1">
                  <a:alpha val="5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180E4EB-478B-BA08-9633-D7791F704021}"/>
                </a:ext>
              </a:extLst>
            </p:cNvPr>
            <p:cNvSpPr txBox="1"/>
            <p:nvPr/>
          </p:nvSpPr>
          <p:spPr>
            <a:xfrm>
              <a:off x="11489801" y="6427493"/>
              <a:ext cx="6699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alpha val="3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 BIZCAM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5F11CEE-6CF7-C7FD-5CB6-67FF8DB3CD82}"/>
              </a:ext>
            </a:extLst>
          </p:cNvPr>
          <p:cNvSpPr/>
          <p:nvPr/>
        </p:nvSpPr>
        <p:spPr>
          <a:xfrm>
            <a:off x="996713" y="3867023"/>
            <a:ext cx="10247997" cy="800227"/>
          </a:xfrm>
          <a:prstGeom prst="roundRect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381000" dist="342900" dir="5400000" sx="95000" sy="95000" algn="t" rotWithShape="0">
              <a:srgbClr val="1C46F2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E126BDD-F478-50A1-6368-D33DBF5A1642}"/>
              </a:ext>
            </a:extLst>
          </p:cNvPr>
          <p:cNvSpPr/>
          <p:nvPr/>
        </p:nvSpPr>
        <p:spPr>
          <a:xfrm>
            <a:off x="996713" y="3067551"/>
            <a:ext cx="10247997" cy="799472"/>
          </a:xfrm>
          <a:prstGeom prst="roundRect">
            <a:avLst/>
          </a:prstGeom>
          <a:solidFill>
            <a:schemeClr val="tx1">
              <a:alpha val="10000"/>
            </a:schemeClr>
          </a:solidFill>
          <a:ln>
            <a:noFill/>
          </a:ln>
          <a:effectLst>
            <a:outerShdw blurRad="381000" dist="342900" dir="5400000" sx="95000" sy="95000" algn="t" rotWithShape="0">
              <a:srgbClr val="1C46F2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692C25-1D44-4FB1-FCD0-88D341DBA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38987"/>
              </p:ext>
            </p:extLst>
          </p:nvPr>
        </p:nvGraphicFramePr>
        <p:xfrm>
          <a:off x="971999" y="1745757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3AB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F3AB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1F3ABD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rgbClr val="1F3ABD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F3ABD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F3ABD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4BD459-6560-AA6E-9975-E28297B0338C}"/>
              </a:ext>
            </a:extLst>
          </p:cNvPr>
          <p:cNvSpPr/>
          <p:nvPr/>
        </p:nvSpPr>
        <p:spPr>
          <a:xfrm>
            <a:off x="9905904" y="5753360"/>
            <a:ext cx="1314096" cy="253315"/>
          </a:xfrm>
          <a:prstGeom prst="roundRect">
            <a:avLst>
              <a:gd name="adj" fmla="val 50000"/>
            </a:avLst>
          </a:prstGeom>
          <a:solidFill>
            <a:schemeClr val="bg1">
              <a:alpha val="7000"/>
            </a:schemeClr>
          </a:solidFill>
          <a:ln>
            <a:solidFill>
              <a:schemeClr val="bg1">
                <a:alpha val="2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67.3% 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37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AB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53EF6-2DF1-32B4-4C1A-41072C865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B6AEE42-1FA5-2CA3-E606-1C8546157101}"/>
              </a:ext>
            </a:extLst>
          </p:cNvPr>
          <p:cNvSpPr txBox="1"/>
          <p:nvPr/>
        </p:nvSpPr>
        <p:spPr>
          <a:xfrm>
            <a:off x="485973" y="3116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142A70-B4C2-504F-46DF-078EE24AEA28}"/>
              </a:ext>
            </a:extLst>
          </p:cNvPr>
          <p:cNvSpPr/>
          <p:nvPr/>
        </p:nvSpPr>
        <p:spPr>
          <a:xfrm>
            <a:off x="399378" y="376161"/>
            <a:ext cx="360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DE0EC8-7769-1028-B07D-00A9F877C1BF}"/>
              </a:ext>
            </a:extLst>
          </p:cNvPr>
          <p:cNvGrpSpPr/>
          <p:nvPr/>
        </p:nvGrpSpPr>
        <p:grpSpPr>
          <a:xfrm>
            <a:off x="435876" y="6427493"/>
            <a:ext cx="11723850" cy="184666"/>
            <a:chOff x="435876" y="6427493"/>
            <a:chExt cx="11723850" cy="18466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1CB28DF-C995-490E-25B8-EAB703848264}"/>
                </a:ext>
              </a:extLst>
            </p:cNvPr>
            <p:cNvCxnSpPr/>
            <p:nvPr/>
          </p:nvCxnSpPr>
          <p:spPr>
            <a:xfrm>
              <a:off x="435876" y="6533244"/>
              <a:ext cx="11019031" cy="0"/>
            </a:xfrm>
            <a:prstGeom prst="line">
              <a:avLst/>
            </a:prstGeom>
            <a:ln w="3175">
              <a:solidFill>
                <a:schemeClr val="bg1">
                  <a:alpha val="5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B2D519-0DEB-6AC5-9ED7-1AD2750E8C4C}"/>
                </a:ext>
              </a:extLst>
            </p:cNvPr>
            <p:cNvSpPr txBox="1"/>
            <p:nvPr/>
          </p:nvSpPr>
          <p:spPr>
            <a:xfrm>
              <a:off x="11489801" y="6427493"/>
              <a:ext cx="6699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alpha val="3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 BIZCAM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4D90862-4065-C853-BFC0-7660AF5A73AD}"/>
              </a:ext>
            </a:extLst>
          </p:cNvPr>
          <p:cNvGrpSpPr/>
          <p:nvPr/>
        </p:nvGrpSpPr>
        <p:grpSpPr>
          <a:xfrm>
            <a:off x="1176768" y="2121512"/>
            <a:ext cx="2357205" cy="1184957"/>
            <a:chOff x="1176768" y="2121512"/>
            <a:chExt cx="2357205" cy="1184957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EFB9828A-90C4-0317-3570-C02C4EAB95A6}"/>
                </a:ext>
              </a:extLst>
            </p:cNvPr>
            <p:cNvSpPr/>
            <p:nvPr/>
          </p:nvSpPr>
          <p:spPr>
            <a:xfrm>
              <a:off x="1176768" y="2121512"/>
              <a:ext cx="2357205" cy="1184957"/>
            </a:xfrm>
            <a:custGeom>
              <a:avLst/>
              <a:gdLst>
                <a:gd name="connsiteX0" fmla="*/ 900000 w 1800000"/>
                <a:gd name="connsiteY0" fmla="*/ 0 h 904852"/>
                <a:gd name="connsiteX1" fmla="*/ 1800000 w 1800000"/>
                <a:gd name="connsiteY1" fmla="*/ 900000 h 904852"/>
                <a:gd name="connsiteX2" fmla="*/ 1799511 w 1800000"/>
                <a:gd name="connsiteY2" fmla="*/ 904852 h 904852"/>
                <a:gd name="connsiteX3" fmla="*/ 489 w 1800000"/>
                <a:gd name="connsiteY3" fmla="*/ 904852 h 904852"/>
                <a:gd name="connsiteX4" fmla="*/ 0 w 1800000"/>
                <a:gd name="connsiteY4" fmla="*/ 900000 h 904852"/>
                <a:gd name="connsiteX5" fmla="*/ 900000 w 1800000"/>
                <a:gd name="connsiteY5" fmla="*/ 0 h 90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0000" h="904852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lnTo>
                    <a:pt x="1799511" y="904852"/>
                  </a:lnTo>
                  <a:lnTo>
                    <a:pt x="489" y="904852"/>
                  </a:lnTo>
                  <a:lnTo>
                    <a:pt x="0" y="900000"/>
                  </a:ln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CECF1CF-DB59-1991-07A8-B8F0729E04A1}"/>
                </a:ext>
              </a:extLst>
            </p:cNvPr>
            <p:cNvSpPr/>
            <p:nvPr/>
          </p:nvSpPr>
          <p:spPr>
            <a:xfrm>
              <a:off x="1412489" y="2357233"/>
              <a:ext cx="1885764" cy="949236"/>
            </a:xfrm>
            <a:custGeom>
              <a:avLst/>
              <a:gdLst>
                <a:gd name="connsiteX0" fmla="*/ 720000 w 1440000"/>
                <a:gd name="connsiteY0" fmla="*/ 0 h 724852"/>
                <a:gd name="connsiteX1" fmla="*/ 1440000 w 1440000"/>
                <a:gd name="connsiteY1" fmla="*/ 720000 h 724852"/>
                <a:gd name="connsiteX2" fmla="*/ 1439511 w 1440000"/>
                <a:gd name="connsiteY2" fmla="*/ 724852 h 724852"/>
                <a:gd name="connsiteX3" fmla="*/ 489 w 1440000"/>
                <a:gd name="connsiteY3" fmla="*/ 724852 h 724852"/>
                <a:gd name="connsiteX4" fmla="*/ 0 w 1440000"/>
                <a:gd name="connsiteY4" fmla="*/ 720000 h 724852"/>
                <a:gd name="connsiteX5" fmla="*/ 720000 w 1440000"/>
                <a:gd name="connsiteY5" fmla="*/ 0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00" h="724852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1439511" y="724852"/>
                  </a:lnTo>
                  <a:lnTo>
                    <a:pt x="489" y="724852"/>
                  </a:ln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D8B82603-4594-B0CF-D555-3EDCCC884A2F}"/>
                </a:ext>
              </a:extLst>
            </p:cNvPr>
            <p:cNvSpPr/>
            <p:nvPr/>
          </p:nvSpPr>
          <p:spPr>
            <a:xfrm>
              <a:off x="1648209" y="2592953"/>
              <a:ext cx="1414323" cy="713516"/>
            </a:xfrm>
            <a:custGeom>
              <a:avLst/>
              <a:gdLst>
                <a:gd name="connsiteX0" fmla="*/ 540000 w 1080000"/>
                <a:gd name="connsiteY0" fmla="*/ 0 h 544852"/>
                <a:gd name="connsiteX1" fmla="*/ 1080000 w 1080000"/>
                <a:gd name="connsiteY1" fmla="*/ 540000 h 544852"/>
                <a:gd name="connsiteX2" fmla="*/ 1079511 w 1080000"/>
                <a:gd name="connsiteY2" fmla="*/ 544852 h 544852"/>
                <a:gd name="connsiteX3" fmla="*/ 489 w 1080000"/>
                <a:gd name="connsiteY3" fmla="*/ 544852 h 544852"/>
                <a:gd name="connsiteX4" fmla="*/ 0 w 1080000"/>
                <a:gd name="connsiteY4" fmla="*/ 540000 h 544852"/>
                <a:gd name="connsiteX5" fmla="*/ 540000 w 1080000"/>
                <a:gd name="connsiteY5" fmla="*/ 0 h 54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544852">
                  <a:moveTo>
                    <a:pt x="540000" y="0"/>
                  </a:moveTo>
                  <a:cubicBezTo>
                    <a:pt x="838234" y="0"/>
                    <a:pt x="1080000" y="241766"/>
                    <a:pt x="1080000" y="540000"/>
                  </a:cubicBezTo>
                  <a:lnTo>
                    <a:pt x="1079511" y="544852"/>
                  </a:lnTo>
                  <a:lnTo>
                    <a:pt x="489" y="544852"/>
                  </a:lnTo>
                  <a:lnTo>
                    <a:pt x="0" y="540000"/>
                  </a:ln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C7CF4384-46CB-8ED5-A105-54391BD372D9}"/>
                </a:ext>
              </a:extLst>
            </p:cNvPr>
            <p:cNvSpPr/>
            <p:nvPr/>
          </p:nvSpPr>
          <p:spPr>
            <a:xfrm>
              <a:off x="1883929" y="2828674"/>
              <a:ext cx="942882" cy="477795"/>
            </a:xfrm>
            <a:custGeom>
              <a:avLst/>
              <a:gdLst>
                <a:gd name="connsiteX0" fmla="*/ 360000 w 720000"/>
                <a:gd name="connsiteY0" fmla="*/ 0 h 364852"/>
                <a:gd name="connsiteX1" fmla="*/ 720000 w 720000"/>
                <a:gd name="connsiteY1" fmla="*/ 360000 h 364852"/>
                <a:gd name="connsiteX2" fmla="*/ 719021 w 720000"/>
                <a:gd name="connsiteY2" fmla="*/ 364852 h 364852"/>
                <a:gd name="connsiteX3" fmla="*/ 980 w 720000"/>
                <a:gd name="connsiteY3" fmla="*/ 364852 h 364852"/>
                <a:gd name="connsiteX4" fmla="*/ 0 w 720000"/>
                <a:gd name="connsiteY4" fmla="*/ 360000 h 364852"/>
                <a:gd name="connsiteX5" fmla="*/ 360000 w 720000"/>
                <a:gd name="connsiteY5" fmla="*/ 0 h 36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00" h="364852">
                  <a:moveTo>
                    <a:pt x="360000" y="0"/>
                  </a:moveTo>
                  <a:cubicBezTo>
                    <a:pt x="558823" y="0"/>
                    <a:pt x="720000" y="161177"/>
                    <a:pt x="720000" y="360000"/>
                  </a:cubicBezTo>
                  <a:lnTo>
                    <a:pt x="719021" y="364852"/>
                  </a:lnTo>
                  <a:lnTo>
                    <a:pt x="980" y="364852"/>
                  </a:lnTo>
                  <a:lnTo>
                    <a:pt x="0" y="360000"/>
                  </a:ln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F46BE86-0181-2324-8B4B-70AB435EAA22}"/>
                </a:ext>
              </a:extLst>
            </p:cNvPr>
            <p:cNvSpPr/>
            <p:nvPr/>
          </p:nvSpPr>
          <p:spPr>
            <a:xfrm>
              <a:off x="2119650" y="3064394"/>
              <a:ext cx="471441" cy="242075"/>
            </a:xfrm>
            <a:custGeom>
              <a:avLst/>
              <a:gdLst>
                <a:gd name="connsiteX0" fmla="*/ 180000 w 360000"/>
                <a:gd name="connsiteY0" fmla="*/ 0 h 184852"/>
                <a:gd name="connsiteX1" fmla="*/ 360000 w 360000"/>
                <a:gd name="connsiteY1" fmla="*/ 180000 h 184852"/>
                <a:gd name="connsiteX2" fmla="*/ 359021 w 360000"/>
                <a:gd name="connsiteY2" fmla="*/ 184852 h 184852"/>
                <a:gd name="connsiteX3" fmla="*/ 980 w 360000"/>
                <a:gd name="connsiteY3" fmla="*/ 184852 h 184852"/>
                <a:gd name="connsiteX4" fmla="*/ 0 w 360000"/>
                <a:gd name="connsiteY4" fmla="*/ 180000 h 184852"/>
                <a:gd name="connsiteX5" fmla="*/ 180000 w 360000"/>
                <a:gd name="connsiteY5" fmla="*/ 0 h 18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184852">
                  <a:moveTo>
                    <a:pt x="180000" y="0"/>
                  </a:moveTo>
                  <a:cubicBezTo>
                    <a:pt x="279411" y="0"/>
                    <a:pt x="360000" y="80589"/>
                    <a:pt x="360000" y="180000"/>
                  </a:cubicBezTo>
                  <a:lnTo>
                    <a:pt x="359021" y="184852"/>
                  </a:lnTo>
                  <a:lnTo>
                    <a:pt x="980" y="184852"/>
                  </a:lnTo>
                  <a:lnTo>
                    <a:pt x="0" y="180000"/>
                  </a:lnTo>
                  <a:cubicBezTo>
                    <a:pt x="0" y="80589"/>
                    <a:pt x="80589" y="0"/>
                    <a:pt x="18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28BB48B-E0A2-64F2-5744-5C122E5C2573}"/>
              </a:ext>
            </a:extLst>
          </p:cNvPr>
          <p:cNvSpPr txBox="1"/>
          <p:nvPr/>
        </p:nvSpPr>
        <p:spPr>
          <a:xfrm>
            <a:off x="1693951" y="3615348"/>
            <a:ext cx="1327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28</a:t>
            </a: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043868-3ECE-6479-37D7-F55E6BAD311A}"/>
              </a:ext>
            </a:extLst>
          </p:cNvPr>
          <p:cNvSpPr/>
          <p:nvPr/>
        </p:nvSpPr>
        <p:spPr>
          <a:xfrm>
            <a:off x="1095138" y="4200123"/>
            <a:ext cx="268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8CB8CB8-A6A0-1CF6-5A90-92E9F76492E5}"/>
              </a:ext>
            </a:extLst>
          </p:cNvPr>
          <p:cNvGrpSpPr/>
          <p:nvPr/>
        </p:nvGrpSpPr>
        <p:grpSpPr>
          <a:xfrm>
            <a:off x="4917397" y="2121512"/>
            <a:ext cx="2357205" cy="1184957"/>
            <a:chOff x="4917397" y="2121512"/>
            <a:chExt cx="2357205" cy="1184957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5BC6D7E-6F54-CF54-C590-4D0C3FECDAE1}"/>
                </a:ext>
              </a:extLst>
            </p:cNvPr>
            <p:cNvSpPr/>
            <p:nvPr/>
          </p:nvSpPr>
          <p:spPr>
            <a:xfrm>
              <a:off x="4917397" y="2121512"/>
              <a:ext cx="2357205" cy="1184957"/>
            </a:xfrm>
            <a:custGeom>
              <a:avLst/>
              <a:gdLst>
                <a:gd name="connsiteX0" fmla="*/ 900000 w 1800000"/>
                <a:gd name="connsiteY0" fmla="*/ 0 h 904852"/>
                <a:gd name="connsiteX1" fmla="*/ 1800000 w 1800000"/>
                <a:gd name="connsiteY1" fmla="*/ 900000 h 904852"/>
                <a:gd name="connsiteX2" fmla="*/ 1799511 w 1800000"/>
                <a:gd name="connsiteY2" fmla="*/ 904852 h 904852"/>
                <a:gd name="connsiteX3" fmla="*/ 489 w 1800000"/>
                <a:gd name="connsiteY3" fmla="*/ 904852 h 904852"/>
                <a:gd name="connsiteX4" fmla="*/ 0 w 1800000"/>
                <a:gd name="connsiteY4" fmla="*/ 900000 h 904852"/>
                <a:gd name="connsiteX5" fmla="*/ 900000 w 1800000"/>
                <a:gd name="connsiteY5" fmla="*/ 0 h 90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0000" h="904852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lnTo>
                    <a:pt x="1799511" y="904852"/>
                  </a:lnTo>
                  <a:lnTo>
                    <a:pt x="489" y="904852"/>
                  </a:lnTo>
                  <a:lnTo>
                    <a:pt x="0" y="900000"/>
                  </a:ln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B3A15A2-E5CF-5C75-91EA-377BF5DB05E5}"/>
                </a:ext>
              </a:extLst>
            </p:cNvPr>
            <p:cNvSpPr/>
            <p:nvPr/>
          </p:nvSpPr>
          <p:spPr>
            <a:xfrm>
              <a:off x="5153118" y="2357233"/>
              <a:ext cx="1885764" cy="949236"/>
            </a:xfrm>
            <a:custGeom>
              <a:avLst/>
              <a:gdLst>
                <a:gd name="connsiteX0" fmla="*/ 720000 w 1440000"/>
                <a:gd name="connsiteY0" fmla="*/ 0 h 724852"/>
                <a:gd name="connsiteX1" fmla="*/ 1440000 w 1440000"/>
                <a:gd name="connsiteY1" fmla="*/ 720000 h 724852"/>
                <a:gd name="connsiteX2" fmla="*/ 1439511 w 1440000"/>
                <a:gd name="connsiteY2" fmla="*/ 724852 h 724852"/>
                <a:gd name="connsiteX3" fmla="*/ 489 w 1440000"/>
                <a:gd name="connsiteY3" fmla="*/ 724852 h 724852"/>
                <a:gd name="connsiteX4" fmla="*/ 0 w 1440000"/>
                <a:gd name="connsiteY4" fmla="*/ 720000 h 724852"/>
                <a:gd name="connsiteX5" fmla="*/ 720000 w 1440000"/>
                <a:gd name="connsiteY5" fmla="*/ 0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00" h="724852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1439511" y="724852"/>
                  </a:lnTo>
                  <a:lnTo>
                    <a:pt x="489" y="724852"/>
                  </a:ln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17747BE1-6034-25BC-360D-A1047EF72EB0}"/>
                </a:ext>
              </a:extLst>
            </p:cNvPr>
            <p:cNvSpPr/>
            <p:nvPr/>
          </p:nvSpPr>
          <p:spPr>
            <a:xfrm>
              <a:off x="5388838" y="2592953"/>
              <a:ext cx="1414323" cy="713516"/>
            </a:xfrm>
            <a:custGeom>
              <a:avLst/>
              <a:gdLst>
                <a:gd name="connsiteX0" fmla="*/ 540000 w 1080000"/>
                <a:gd name="connsiteY0" fmla="*/ 0 h 544852"/>
                <a:gd name="connsiteX1" fmla="*/ 1080000 w 1080000"/>
                <a:gd name="connsiteY1" fmla="*/ 540000 h 544852"/>
                <a:gd name="connsiteX2" fmla="*/ 1079511 w 1080000"/>
                <a:gd name="connsiteY2" fmla="*/ 544852 h 544852"/>
                <a:gd name="connsiteX3" fmla="*/ 489 w 1080000"/>
                <a:gd name="connsiteY3" fmla="*/ 544852 h 544852"/>
                <a:gd name="connsiteX4" fmla="*/ 0 w 1080000"/>
                <a:gd name="connsiteY4" fmla="*/ 540000 h 544852"/>
                <a:gd name="connsiteX5" fmla="*/ 540000 w 1080000"/>
                <a:gd name="connsiteY5" fmla="*/ 0 h 54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544852">
                  <a:moveTo>
                    <a:pt x="540000" y="0"/>
                  </a:moveTo>
                  <a:cubicBezTo>
                    <a:pt x="838234" y="0"/>
                    <a:pt x="1080000" y="241766"/>
                    <a:pt x="1080000" y="540000"/>
                  </a:cubicBezTo>
                  <a:lnTo>
                    <a:pt x="1079511" y="544852"/>
                  </a:lnTo>
                  <a:lnTo>
                    <a:pt x="489" y="544852"/>
                  </a:lnTo>
                  <a:lnTo>
                    <a:pt x="0" y="540000"/>
                  </a:ln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F3ED5EE-1B29-D314-518A-0F1FA5BA262E}"/>
                </a:ext>
              </a:extLst>
            </p:cNvPr>
            <p:cNvSpPr/>
            <p:nvPr/>
          </p:nvSpPr>
          <p:spPr>
            <a:xfrm>
              <a:off x="5624558" y="2828674"/>
              <a:ext cx="942882" cy="477795"/>
            </a:xfrm>
            <a:custGeom>
              <a:avLst/>
              <a:gdLst>
                <a:gd name="connsiteX0" fmla="*/ 360000 w 720000"/>
                <a:gd name="connsiteY0" fmla="*/ 0 h 364852"/>
                <a:gd name="connsiteX1" fmla="*/ 720000 w 720000"/>
                <a:gd name="connsiteY1" fmla="*/ 360000 h 364852"/>
                <a:gd name="connsiteX2" fmla="*/ 719021 w 720000"/>
                <a:gd name="connsiteY2" fmla="*/ 364852 h 364852"/>
                <a:gd name="connsiteX3" fmla="*/ 980 w 720000"/>
                <a:gd name="connsiteY3" fmla="*/ 364852 h 364852"/>
                <a:gd name="connsiteX4" fmla="*/ 0 w 720000"/>
                <a:gd name="connsiteY4" fmla="*/ 360000 h 364852"/>
                <a:gd name="connsiteX5" fmla="*/ 360000 w 720000"/>
                <a:gd name="connsiteY5" fmla="*/ 0 h 36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00" h="364852">
                  <a:moveTo>
                    <a:pt x="360000" y="0"/>
                  </a:moveTo>
                  <a:cubicBezTo>
                    <a:pt x="558823" y="0"/>
                    <a:pt x="720000" y="161177"/>
                    <a:pt x="720000" y="360000"/>
                  </a:cubicBezTo>
                  <a:lnTo>
                    <a:pt x="719021" y="364852"/>
                  </a:lnTo>
                  <a:lnTo>
                    <a:pt x="980" y="364852"/>
                  </a:lnTo>
                  <a:lnTo>
                    <a:pt x="0" y="360000"/>
                  </a:ln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12688B46-C88A-3FA9-5C42-950FEC7507E0}"/>
                </a:ext>
              </a:extLst>
            </p:cNvPr>
            <p:cNvSpPr/>
            <p:nvPr/>
          </p:nvSpPr>
          <p:spPr>
            <a:xfrm>
              <a:off x="5860279" y="3064394"/>
              <a:ext cx="471441" cy="242075"/>
            </a:xfrm>
            <a:custGeom>
              <a:avLst/>
              <a:gdLst>
                <a:gd name="connsiteX0" fmla="*/ 180000 w 360000"/>
                <a:gd name="connsiteY0" fmla="*/ 0 h 184852"/>
                <a:gd name="connsiteX1" fmla="*/ 360000 w 360000"/>
                <a:gd name="connsiteY1" fmla="*/ 180000 h 184852"/>
                <a:gd name="connsiteX2" fmla="*/ 359021 w 360000"/>
                <a:gd name="connsiteY2" fmla="*/ 184852 h 184852"/>
                <a:gd name="connsiteX3" fmla="*/ 980 w 360000"/>
                <a:gd name="connsiteY3" fmla="*/ 184852 h 184852"/>
                <a:gd name="connsiteX4" fmla="*/ 0 w 360000"/>
                <a:gd name="connsiteY4" fmla="*/ 180000 h 184852"/>
                <a:gd name="connsiteX5" fmla="*/ 180000 w 360000"/>
                <a:gd name="connsiteY5" fmla="*/ 0 h 18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184852">
                  <a:moveTo>
                    <a:pt x="180000" y="0"/>
                  </a:moveTo>
                  <a:cubicBezTo>
                    <a:pt x="279411" y="0"/>
                    <a:pt x="360000" y="80589"/>
                    <a:pt x="360000" y="180000"/>
                  </a:cubicBezTo>
                  <a:lnTo>
                    <a:pt x="359021" y="184852"/>
                  </a:lnTo>
                  <a:lnTo>
                    <a:pt x="980" y="184852"/>
                  </a:lnTo>
                  <a:lnTo>
                    <a:pt x="0" y="180000"/>
                  </a:lnTo>
                  <a:cubicBezTo>
                    <a:pt x="0" y="80589"/>
                    <a:pt x="80589" y="0"/>
                    <a:pt x="18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2053920-DBAA-3484-A3D3-638F973FFE63}"/>
              </a:ext>
            </a:extLst>
          </p:cNvPr>
          <p:cNvSpPr txBox="1"/>
          <p:nvPr/>
        </p:nvSpPr>
        <p:spPr>
          <a:xfrm>
            <a:off x="5434580" y="3615348"/>
            <a:ext cx="1327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55</a:t>
            </a: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238F95-4EE6-A7AD-CDC7-920DD4DE4414}"/>
              </a:ext>
            </a:extLst>
          </p:cNvPr>
          <p:cNvSpPr/>
          <p:nvPr/>
        </p:nvSpPr>
        <p:spPr>
          <a:xfrm>
            <a:off x="4835767" y="4200123"/>
            <a:ext cx="268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C6A376C-5A0A-9A0F-E842-BC10EBCFFA6B}"/>
              </a:ext>
            </a:extLst>
          </p:cNvPr>
          <p:cNvGrpSpPr/>
          <p:nvPr/>
        </p:nvGrpSpPr>
        <p:grpSpPr>
          <a:xfrm>
            <a:off x="8658026" y="2121512"/>
            <a:ext cx="2357205" cy="1184957"/>
            <a:chOff x="8658026" y="2121512"/>
            <a:chExt cx="2357205" cy="1184957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6C7C7DD6-36A4-3917-F9E8-FC37C1483E9E}"/>
                </a:ext>
              </a:extLst>
            </p:cNvPr>
            <p:cNvSpPr/>
            <p:nvPr/>
          </p:nvSpPr>
          <p:spPr>
            <a:xfrm>
              <a:off x="8658026" y="2121512"/>
              <a:ext cx="2357205" cy="1184957"/>
            </a:xfrm>
            <a:custGeom>
              <a:avLst/>
              <a:gdLst>
                <a:gd name="connsiteX0" fmla="*/ 900000 w 1800000"/>
                <a:gd name="connsiteY0" fmla="*/ 0 h 904852"/>
                <a:gd name="connsiteX1" fmla="*/ 1800000 w 1800000"/>
                <a:gd name="connsiteY1" fmla="*/ 900000 h 904852"/>
                <a:gd name="connsiteX2" fmla="*/ 1799511 w 1800000"/>
                <a:gd name="connsiteY2" fmla="*/ 904852 h 904852"/>
                <a:gd name="connsiteX3" fmla="*/ 489 w 1800000"/>
                <a:gd name="connsiteY3" fmla="*/ 904852 h 904852"/>
                <a:gd name="connsiteX4" fmla="*/ 0 w 1800000"/>
                <a:gd name="connsiteY4" fmla="*/ 900000 h 904852"/>
                <a:gd name="connsiteX5" fmla="*/ 900000 w 1800000"/>
                <a:gd name="connsiteY5" fmla="*/ 0 h 90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0000" h="904852">
                  <a:moveTo>
                    <a:pt x="900000" y="0"/>
                  </a:moveTo>
                  <a:cubicBezTo>
                    <a:pt x="1397056" y="0"/>
                    <a:pt x="1800000" y="402944"/>
                    <a:pt x="1800000" y="900000"/>
                  </a:cubicBezTo>
                  <a:lnTo>
                    <a:pt x="1799511" y="904852"/>
                  </a:lnTo>
                  <a:lnTo>
                    <a:pt x="489" y="904852"/>
                  </a:lnTo>
                  <a:lnTo>
                    <a:pt x="0" y="900000"/>
                  </a:lnTo>
                  <a:cubicBezTo>
                    <a:pt x="0" y="402944"/>
                    <a:pt x="402944" y="0"/>
                    <a:pt x="90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F2AC5FA-B203-CD21-D453-D7151B02BEA6}"/>
                </a:ext>
              </a:extLst>
            </p:cNvPr>
            <p:cNvSpPr/>
            <p:nvPr/>
          </p:nvSpPr>
          <p:spPr>
            <a:xfrm>
              <a:off x="8893747" y="2357233"/>
              <a:ext cx="1885764" cy="949236"/>
            </a:xfrm>
            <a:custGeom>
              <a:avLst/>
              <a:gdLst>
                <a:gd name="connsiteX0" fmla="*/ 720000 w 1440000"/>
                <a:gd name="connsiteY0" fmla="*/ 0 h 724852"/>
                <a:gd name="connsiteX1" fmla="*/ 1440000 w 1440000"/>
                <a:gd name="connsiteY1" fmla="*/ 720000 h 724852"/>
                <a:gd name="connsiteX2" fmla="*/ 1439511 w 1440000"/>
                <a:gd name="connsiteY2" fmla="*/ 724852 h 724852"/>
                <a:gd name="connsiteX3" fmla="*/ 489 w 1440000"/>
                <a:gd name="connsiteY3" fmla="*/ 724852 h 724852"/>
                <a:gd name="connsiteX4" fmla="*/ 0 w 1440000"/>
                <a:gd name="connsiteY4" fmla="*/ 720000 h 724852"/>
                <a:gd name="connsiteX5" fmla="*/ 720000 w 1440000"/>
                <a:gd name="connsiteY5" fmla="*/ 0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0000" h="724852">
                  <a:moveTo>
                    <a:pt x="720000" y="0"/>
                  </a:moveTo>
                  <a:cubicBezTo>
                    <a:pt x="1117645" y="0"/>
                    <a:pt x="1440000" y="322355"/>
                    <a:pt x="1440000" y="720000"/>
                  </a:cubicBezTo>
                  <a:lnTo>
                    <a:pt x="1439511" y="724852"/>
                  </a:lnTo>
                  <a:lnTo>
                    <a:pt x="489" y="724852"/>
                  </a:lnTo>
                  <a:lnTo>
                    <a:pt x="0" y="720000"/>
                  </a:lnTo>
                  <a:cubicBezTo>
                    <a:pt x="0" y="322355"/>
                    <a:pt x="322355" y="0"/>
                    <a:pt x="72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7D04398-5C3A-5E94-2D43-292405FA140B}"/>
                </a:ext>
              </a:extLst>
            </p:cNvPr>
            <p:cNvSpPr/>
            <p:nvPr/>
          </p:nvSpPr>
          <p:spPr>
            <a:xfrm>
              <a:off x="9129467" y="2592953"/>
              <a:ext cx="1414323" cy="713516"/>
            </a:xfrm>
            <a:custGeom>
              <a:avLst/>
              <a:gdLst>
                <a:gd name="connsiteX0" fmla="*/ 540000 w 1080000"/>
                <a:gd name="connsiteY0" fmla="*/ 0 h 544852"/>
                <a:gd name="connsiteX1" fmla="*/ 1080000 w 1080000"/>
                <a:gd name="connsiteY1" fmla="*/ 540000 h 544852"/>
                <a:gd name="connsiteX2" fmla="*/ 1079511 w 1080000"/>
                <a:gd name="connsiteY2" fmla="*/ 544852 h 544852"/>
                <a:gd name="connsiteX3" fmla="*/ 489 w 1080000"/>
                <a:gd name="connsiteY3" fmla="*/ 544852 h 544852"/>
                <a:gd name="connsiteX4" fmla="*/ 0 w 1080000"/>
                <a:gd name="connsiteY4" fmla="*/ 540000 h 544852"/>
                <a:gd name="connsiteX5" fmla="*/ 540000 w 1080000"/>
                <a:gd name="connsiteY5" fmla="*/ 0 h 54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0" h="544852">
                  <a:moveTo>
                    <a:pt x="540000" y="0"/>
                  </a:moveTo>
                  <a:cubicBezTo>
                    <a:pt x="838234" y="0"/>
                    <a:pt x="1080000" y="241766"/>
                    <a:pt x="1080000" y="540000"/>
                  </a:cubicBezTo>
                  <a:lnTo>
                    <a:pt x="1079511" y="544852"/>
                  </a:lnTo>
                  <a:lnTo>
                    <a:pt x="489" y="544852"/>
                  </a:lnTo>
                  <a:lnTo>
                    <a:pt x="0" y="540000"/>
                  </a:lnTo>
                  <a:cubicBezTo>
                    <a:pt x="0" y="241766"/>
                    <a:pt x="241766" y="0"/>
                    <a:pt x="54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AE00579-CDDF-09AE-6599-ACBB4012119C}"/>
                </a:ext>
              </a:extLst>
            </p:cNvPr>
            <p:cNvSpPr/>
            <p:nvPr/>
          </p:nvSpPr>
          <p:spPr>
            <a:xfrm>
              <a:off x="9365187" y="2828674"/>
              <a:ext cx="942882" cy="477795"/>
            </a:xfrm>
            <a:custGeom>
              <a:avLst/>
              <a:gdLst>
                <a:gd name="connsiteX0" fmla="*/ 360000 w 720000"/>
                <a:gd name="connsiteY0" fmla="*/ 0 h 364852"/>
                <a:gd name="connsiteX1" fmla="*/ 720000 w 720000"/>
                <a:gd name="connsiteY1" fmla="*/ 360000 h 364852"/>
                <a:gd name="connsiteX2" fmla="*/ 719021 w 720000"/>
                <a:gd name="connsiteY2" fmla="*/ 364852 h 364852"/>
                <a:gd name="connsiteX3" fmla="*/ 980 w 720000"/>
                <a:gd name="connsiteY3" fmla="*/ 364852 h 364852"/>
                <a:gd name="connsiteX4" fmla="*/ 0 w 720000"/>
                <a:gd name="connsiteY4" fmla="*/ 360000 h 364852"/>
                <a:gd name="connsiteX5" fmla="*/ 360000 w 720000"/>
                <a:gd name="connsiteY5" fmla="*/ 0 h 36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0000" h="364852">
                  <a:moveTo>
                    <a:pt x="360000" y="0"/>
                  </a:moveTo>
                  <a:cubicBezTo>
                    <a:pt x="558823" y="0"/>
                    <a:pt x="720000" y="161177"/>
                    <a:pt x="720000" y="360000"/>
                  </a:cubicBezTo>
                  <a:lnTo>
                    <a:pt x="719021" y="364852"/>
                  </a:lnTo>
                  <a:lnTo>
                    <a:pt x="980" y="364852"/>
                  </a:lnTo>
                  <a:lnTo>
                    <a:pt x="0" y="360000"/>
                  </a:lnTo>
                  <a:cubicBezTo>
                    <a:pt x="0" y="161177"/>
                    <a:pt x="161177" y="0"/>
                    <a:pt x="36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B1A0AD4D-294F-43A1-4762-4742E21E2063}"/>
                </a:ext>
              </a:extLst>
            </p:cNvPr>
            <p:cNvSpPr/>
            <p:nvPr/>
          </p:nvSpPr>
          <p:spPr>
            <a:xfrm>
              <a:off x="9600908" y="3064394"/>
              <a:ext cx="471441" cy="242075"/>
            </a:xfrm>
            <a:custGeom>
              <a:avLst/>
              <a:gdLst>
                <a:gd name="connsiteX0" fmla="*/ 180000 w 360000"/>
                <a:gd name="connsiteY0" fmla="*/ 0 h 184852"/>
                <a:gd name="connsiteX1" fmla="*/ 360000 w 360000"/>
                <a:gd name="connsiteY1" fmla="*/ 180000 h 184852"/>
                <a:gd name="connsiteX2" fmla="*/ 359021 w 360000"/>
                <a:gd name="connsiteY2" fmla="*/ 184852 h 184852"/>
                <a:gd name="connsiteX3" fmla="*/ 980 w 360000"/>
                <a:gd name="connsiteY3" fmla="*/ 184852 h 184852"/>
                <a:gd name="connsiteX4" fmla="*/ 0 w 360000"/>
                <a:gd name="connsiteY4" fmla="*/ 180000 h 184852"/>
                <a:gd name="connsiteX5" fmla="*/ 180000 w 360000"/>
                <a:gd name="connsiteY5" fmla="*/ 0 h 18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0000" h="184852">
                  <a:moveTo>
                    <a:pt x="180000" y="0"/>
                  </a:moveTo>
                  <a:cubicBezTo>
                    <a:pt x="279411" y="0"/>
                    <a:pt x="360000" y="80589"/>
                    <a:pt x="360000" y="180000"/>
                  </a:cubicBezTo>
                  <a:lnTo>
                    <a:pt x="359021" y="184852"/>
                  </a:lnTo>
                  <a:lnTo>
                    <a:pt x="980" y="184852"/>
                  </a:lnTo>
                  <a:lnTo>
                    <a:pt x="0" y="180000"/>
                  </a:lnTo>
                  <a:cubicBezTo>
                    <a:pt x="0" y="80589"/>
                    <a:pt x="80589" y="0"/>
                    <a:pt x="18000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0" bIns="2556000" rtlCol="0" anchor="t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3580C23-BBDC-F31B-2955-4890E547B9A2}"/>
              </a:ext>
            </a:extLst>
          </p:cNvPr>
          <p:cNvSpPr txBox="1"/>
          <p:nvPr/>
        </p:nvSpPr>
        <p:spPr>
          <a:xfrm>
            <a:off x="9175209" y="3615348"/>
            <a:ext cx="1327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kern="0" dirty="0">
                <a:ln w="10795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81</a:t>
            </a:r>
            <a:r>
              <a:rPr kumimoji="0" lang="en-US" altLang="ko-KR" sz="1600" b="0" i="0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7CFCEF-9D74-9FA7-F493-867463A0FBB0}"/>
              </a:ext>
            </a:extLst>
          </p:cNvPr>
          <p:cNvSpPr/>
          <p:nvPr/>
        </p:nvSpPr>
        <p:spPr>
          <a:xfrm>
            <a:off x="8576396" y="4200123"/>
            <a:ext cx="268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B31586F-2A2E-9F59-9886-84F4FE8F21FB}"/>
              </a:ext>
            </a:extLst>
          </p:cNvPr>
          <p:cNvCxnSpPr/>
          <p:nvPr/>
        </p:nvCxnSpPr>
        <p:spPr>
          <a:xfrm flipV="1">
            <a:off x="2349482" y="2999050"/>
            <a:ext cx="0" cy="540000"/>
          </a:xfrm>
          <a:prstGeom prst="line">
            <a:avLst/>
          </a:prstGeom>
          <a:ln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C99A94F-DD2B-9E66-8C1A-279113107483}"/>
              </a:ext>
            </a:extLst>
          </p:cNvPr>
          <p:cNvCxnSpPr/>
          <p:nvPr/>
        </p:nvCxnSpPr>
        <p:spPr>
          <a:xfrm flipV="1">
            <a:off x="6099175" y="2729050"/>
            <a:ext cx="0" cy="792000"/>
          </a:xfrm>
          <a:prstGeom prst="line">
            <a:avLst/>
          </a:prstGeom>
          <a:ln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A30D946-582D-95DC-6CF1-86E9F6039BC6}"/>
              </a:ext>
            </a:extLst>
          </p:cNvPr>
          <p:cNvCxnSpPr/>
          <p:nvPr/>
        </p:nvCxnSpPr>
        <p:spPr>
          <a:xfrm flipV="1">
            <a:off x="9839327" y="2347707"/>
            <a:ext cx="0" cy="1188000"/>
          </a:xfrm>
          <a:prstGeom prst="line">
            <a:avLst/>
          </a:prstGeom>
          <a:ln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85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AB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0DB469-CE7D-430A-687C-A103D27F5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63E75D1E-43C3-7FB5-E835-7B103146E9B0}"/>
              </a:ext>
            </a:extLst>
          </p:cNvPr>
          <p:cNvSpPr txBox="1"/>
          <p:nvPr/>
        </p:nvSpPr>
        <p:spPr>
          <a:xfrm>
            <a:off x="485973" y="31161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EAF6169-6524-EFC3-D544-0F4C4EBF18F8}"/>
              </a:ext>
            </a:extLst>
          </p:cNvPr>
          <p:cNvSpPr/>
          <p:nvPr/>
        </p:nvSpPr>
        <p:spPr>
          <a:xfrm>
            <a:off x="399378" y="376161"/>
            <a:ext cx="36000" cy="46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BF2CC3-AE0A-1B63-09C4-FE96907B0AEF}"/>
              </a:ext>
            </a:extLst>
          </p:cNvPr>
          <p:cNvGrpSpPr/>
          <p:nvPr/>
        </p:nvGrpSpPr>
        <p:grpSpPr>
          <a:xfrm>
            <a:off x="435876" y="6427493"/>
            <a:ext cx="11723850" cy="184666"/>
            <a:chOff x="435876" y="6427493"/>
            <a:chExt cx="11723850" cy="18466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D2185BA-6DA8-DCE9-FD63-D2F92118338F}"/>
                </a:ext>
              </a:extLst>
            </p:cNvPr>
            <p:cNvCxnSpPr/>
            <p:nvPr/>
          </p:nvCxnSpPr>
          <p:spPr>
            <a:xfrm>
              <a:off x="435876" y="6533244"/>
              <a:ext cx="11019031" cy="0"/>
            </a:xfrm>
            <a:prstGeom prst="line">
              <a:avLst/>
            </a:prstGeom>
            <a:ln w="3175">
              <a:solidFill>
                <a:schemeClr val="bg1">
                  <a:alpha val="58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24EB3C-6465-7982-CBA7-A6AE6B30D43A}"/>
                </a:ext>
              </a:extLst>
            </p:cNvPr>
            <p:cNvSpPr txBox="1"/>
            <p:nvPr/>
          </p:nvSpPr>
          <p:spPr>
            <a:xfrm>
              <a:off x="11489801" y="6427493"/>
              <a:ext cx="669925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alpha val="3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PPT BIZCAM</a:t>
              </a: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3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5" name="Freeform 9">
            <a:extLst>
              <a:ext uri="{FF2B5EF4-FFF2-40B4-BE49-F238E27FC236}">
                <a16:creationId xmlns:a16="http://schemas.microsoft.com/office/drawing/2014/main" id="{841088CB-7BCD-367F-1378-E8BD497515C1}"/>
              </a:ext>
            </a:extLst>
          </p:cNvPr>
          <p:cNvSpPr>
            <a:spLocks/>
          </p:cNvSpPr>
          <p:nvPr/>
        </p:nvSpPr>
        <p:spPr bwMode="auto">
          <a:xfrm flipH="1">
            <a:off x="1140785" y="2056589"/>
            <a:ext cx="253032" cy="333923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882BBC5F-0E1B-A6A1-7A88-BCB76F7C776A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8288402" y="1990624"/>
            <a:ext cx="202540" cy="340653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자유형 21">
            <a:extLst>
              <a:ext uri="{FF2B5EF4-FFF2-40B4-BE49-F238E27FC236}">
                <a16:creationId xmlns:a16="http://schemas.microsoft.com/office/drawing/2014/main" id="{E96AEC1E-3932-79A1-4A38-3D49DA5313E2}"/>
              </a:ext>
            </a:extLst>
          </p:cNvPr>
          <p:cNvSpPr>
            <a:spLocks/>
          </p:cNvSpPr>
          <p:nvPr/>
        </p:nvSpPr>
        <p:spPr bwMode="auto">
          <a:xfrm flipH="1">
            <a:off x="1156674" y="4290191"/>
            <a:ext cx="304894" cy="26684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" name="Group 20">
            <a:extLst>
              <a:ext uri="{FF2B5EF4-FFF2-40B4-BE49-F238E27FC236}">
                <a16:creationId xmlns:a16="http://schemas.microsoft.com/office/drawing/2014/main" id="{356CF53A-B0BD-9B1D-C36E-CF6DB4F5DEB5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8270199" y="4195873"/>
            <a:ext cx="246202" cy="335833"/>
            <a:chOff x="2597" y="4163"/>
            <a:chExt cx="217" cy="296"/>
          </a:xfrm>
          <a:solidFill>
            <a:schemeClr val="bg1"/>
          </a:solidFill>
        </p:grpSpPr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650B06D0-AF00-D6DB-9AFF-B8F1BCE61C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A51CF992-D8CD-6C49-32EB-F73C5AEA6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A8664B53-2220-9C05-E67D-DC2EB51A4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774A6412-E339-BB78-373E-B59F93871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81BDD097-B24A-4B3D-5822-4A0269ACA823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638123" y="1991700"/>
            <a:ext cx="312298" cy="358954"/>
            <a:chOff x="1039" y="1681"/>
            <a:chExt cx="1071" cy="1231"/>
          </a:xfrm>
          <a:solidFill>
            <a:schemeClr val="bg1"/>
          </a:solidFill>
        </p:grpSpPr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A4F479B1-2201-73A5-AE44-1C6798F1C0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8DE37FD6-E71A-0F46-F5A0-67291EB80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404D9988-6D6E-73E1-5695-C6932DD1C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478D28B6-2207-44DE-7113-A0CE49315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9972AD-11EE-10E0-8B85-02FBF6FADD0D}"/>
              </a:ext>
            </a:extLst>
          </p:cNvPr>
          <p:cNvSpPr/>
          <p:nvPr/>
        </p:nvSpPr>
        <p:spPr>
          <a:xfrm>
            <a:off x="1597852" y="1929085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982CAD-376B-5C9F-1144-8FDBCE64E5C1}"/>
              </a:ext>
            </a:extLst>
          </p:cNvPr>
          <p:cNvSpPr/>
          <p:nvPr/>
        </p:nvSpPr>
        <p:spPr>
          <a:xfrm>
            <a:off x="5115442" y="1929084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CA6D16D-CC2F-6A91-BC43-AC0EA9B75830}"/>
              </a:ext>
            </a:extLst>
          </p:cNvPr>
          <p:cNvSpPr/>
          <p:nvPr/>
        </p:nvSpPr>
        <p:spPr>
          <a:xfrm>
            <a:off x="8633032" y="1929083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0FD80C-C6E4-C5EF-FA89-5E2DB9907146}"/>
              </a:ext>
            </a:extLst>
          </p:cNvPr>
          <p:cNvSpPr/>
          <p:nvPr/>
        </p:nvSpPr>
        <p:spPr>
          <a:xfrm>
            <a:off x="1585152" y="4140667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DB806E-0D2F-C7A3-8082-5BAB0F224007}"/>
              </a:ext>
            </a:extLst>
          </p:cNvPr>
          <p:cNvSpPr/>
          <p:nvPr/>
        </p:nvSpPr>
        <p:spPr>
          <a:xfrm>
            <a:off x="5102742" y="4140666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4CB59A6-DF70-48ED-F5E9-CC049EBEBBF5}"/>
              </a:ext>
            </a:extLst>
          </p:cNvPr>
          <p:cNvSpPr/>
          <p:nvPr/>
        </p:nvSpPr>
        <p:spPr>
          <a:xfrm>
            <a:off x="8620332" y="4140665"/>
            <a:ext cx="25998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5" name="Group 31">
            <a:extLst>
              <a:ext uri="{FF2B5EF4-FFF2-40B4-BE49-F238E27FC236}">
                <a16:creationId xmlns:a16="http://schemas.microsoft.com/office/drawing/2014/main" id="{BDB1306E-4147-F114-2AE2-A1EB38CF6AB6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4641368" y="4250761"/>
            <a:ext cx="321529" cy="390191"/>
            <a:chOff x="2647" y="1727"/>
            <a:chExt cx="192" cy="233"/>
          </a:xfrm>
          <a:solidFill>
            <a:schemeClr val="bg1"/>
          </a:solidFill>
        </p:grpSpPr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63743940-07DA-1EA2-D9CC-A3BAD310C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054C8176-A0CB-3FF8-075A-D03E5B76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7274C43-5D96-674B-2AF0-C7A703EC919B}"/>
              </a:ext>
            </a:extLst>
          </p:cNvPr>
          <p:cNvSpPr/>
          <p:nvPr/>
        </p:nvSpPr>
        <p:spPr>
          <a:xfrm>
            <a:off x="1479753" y="1929078"/>
            <a:ext cx="2717978" cy="1278941"/>
          </a:xfrm>
          <a:prstGeom prst="roundRect">
            <a:avLst>
              <a:gd name="adj" fmla="val 11169"/>
            </a:avLst>
          </a:prstGeom>
          <a:solidFill>
            <a:schemeClr val="bg1">
              <a:alpha val="7000"/>
            </a:schemeClr>
          </a:solidFill>
          <a:ln>
            <a:noFill/>
          </a:ln>
          <a:effectLst>
            <a:outerShdw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26DEF19-E158-1A93-9D34-CAFFF3AD6A2F}"/>
              </a:ext>
            </a:extLst>
          </p:cNvPr>
          <p:cNvSpPr/>
          <p:nvPr/>
        </p:nvSpPr>
        <p:spPr>
          <a:xfrm>
            <a:off x="8597803" y="4134965"/>
            <a:ext cx="2717978" cy="1278941"/>
          </a:xfrm>
          <a:prstGeom prst="roundRect">
            <a:avLst>
              <a:gd name="adj" fmla="val 11169"/>
            </a:avLst>
          </a:prstGeom>
          <a:solidFill>
            <a:schemeClr val="bg1">
              <a:alpha val="7000"/>
            </a:schemeClr>
          </a:solidFill>
          <a:ln>
            <a:noFill/>
          </a:ln>
          <a:effectLst>
            <a:outerShdw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77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812</Words>
  <Application>Microsoft Office PowerPoint</Application>
  <PresentationFormat>와이드스크린</PresentationFormat>
  <Paragraphs>155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HY견고딕</vt:lpstr>
      <vt:lpstr>Tmon몬소리 Black</vt:lpstr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2025-06-30T00:23:19Z</dcterms:created>
  <dcterms:modified xsi:type="dcterms:W3CDTF">2025-06-30T00:56:15Z</dcterms:modified>
</cp:coreProperties>
</file>