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haansoftxlsx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1116" r:id="rId2"/>
    <p:sldId id="2162" r:id="rId3"/>
    <p:sldId id="2163" r:id="rId4"/>
    <p:sldId id="2164" r:id="rId5"/>
    <p:sldId id="2165" r:id="rId6"/>
    <p:sldId id="257" r:id="rId7"/>
    <p:sldId id="258" r:id="rId8"/>
    <p:sldId id="30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C5DE"/>
    <a:srgbClr val="358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4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12121212121212121212121211191316161717171717171717171717171717171141424242424242434343434343434343444444444444444511211272727272727115656565658585911111188888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98465104684964"/>
          <c:y val="4.9927771272187976E-2"/>
          <c:w val="0.6304003485900358"/>
          <c:h val="0.9066628787966275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dPt>
            <c:idx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4F1-45AB-8DEE-E3DF11106412}"/>
              </c:ext>
            </c:extLst>
          </c:dPt>
          <c:dPt>
            <c:idx val="1"/>
            <c:bubble3D val="0"/>
            <c:spPr>
              <a:solidFill>
                <a:srgbClr val="3585AD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4F1-45AB-8DEE-E3DF11106412}"/>
              </c:ext>
            </c:extLst>
          </c:dPt>
          <c:dPt>
            <c:idx val="2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4F1-45AB-8DEE-E3DF11106412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4F1-45AB-8DEE-E3DF11106412}"/>
              </c:ext>
            </c:extLst>
          </c:dPt>
          <c:dPt>
            <c:idx val="4"/>
            <c:bubble3D val="0"/>
            <c:spPr>
              <a:noFill/>
              <a:ln w="19050">
                <a:solidFill>
                  <a:schemeClr val="bg1"/>
                </a:solidFill>
                <a:prstDash val="dash"/>
              </a:ln>
              <a:effectLst/>
            </c:spPr>
            <c:extLst>
              <c:ext xmlns:c16="http://schemas.microsoft.com/office/drawing/2014/chart" uri="{C3380CC4-5D6E-409C-BE32-E72D297353CC}">
                <c16:uniqueId val="{00000009-54F1-45AB-8DEE-E3DF11106412}"/>
              </c:ext>
            </c:extLst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4F1-45AB-8DEE-E3DF111064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884EC-3250-4E88-A3D1-D1FF7D2F5A3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419B8-9074-4E2C-9696-9ED9F2D943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4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83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63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9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2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9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8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50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1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80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0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C5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0E9E05-839E-FFF5-49E1-6A922DCA8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A0070A2D-E50A-6F05-7E9E-6A0F7F852556}"/>
              </a:ext>
            </a:extLst>
          </p:cNvPr>
          <p:cNvGrpSpPr/>
          <p:nvPr/>
        </p:nvGrpSpPr>
        <p:grpSpPr>
          <a:xfrm>
            <a:off x="1495403" y="2453423"/>
            <a:ext cx="2075584" cy="1999320"/>
            <a:chOff x="2088440" y="2152650"/>
            <a:chExt cx="368340" cy="354806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0D30807-D116-E37C-CE90-A6EF551A08A5}"/>
                </a:ext>
              </a:extLst>
            </p:cNvPr>
            <p:cNvSpPr/>
            <p:nvPr/>
          </p:nvSpPr>
          <p:spPr>
            <a:xfrm>
              <a:off x="2151980" y="2264569"/>
              <a:ext cx="304800" cy="242887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CD8DC17-BB23-9965-2590-21B17D3CC798}"/>
                </a:ext>
              </a:extLst>
            </p:cNvPr>
            <p:cNvSpPr/>
            <p:nvPr/>
          </p:nvSpPr>
          <p:spPr>
            <a:xfrm>
              <a:off x="2088440" y="2152650"/>
              <a:ext cx="304800" cy="304800"/>
            </a:xfrm>
            <a:prstGeom prst="ellipse">
              <a:avLst/>
            </a:prstGeom>
            <a:solidFill>
              <a:srgbClr val="EDF484"/>
            </a:solidFill>
            <a:ln>
              <a:noFill/>
            </a:ln>
            <a:scene3d>
              <a:camera prst="orthographicFront"/>
              <a:lightRig rig="soft" dir="t">
                <a:rot lat="0" lon="0" rev="18000000"/>
              </a:lightRig>
            </a:scene3d>
            <a:sp3d prstMaterial="softEdge">
              <a:bevelT w="406400" h="41275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E9D4A94-121B-8374-FBAD-5EA9AB689F71}"/>
              </a:ext>
            </a:extLst>
          </p:cNvPr>
          <p:cNvSpPr/>
          <p:nvPr/>
        </p:nvSpPr>
        <p:spPr>
          <a:xfrm rot="16200000">
            <a:off x="1282357" y="3123268"/>
            <a:ext cx="2075584" cy="847618"/>
          </a:xfrm>
          <a:custGeom>
            <a:avLst/>
            <a:gdLst>
              <a:gd name="connsiteX0" fmla="*/ 655320 w 1310639"/>
              <a:gd name="connsiteY0" fmla="*/ 0 h 535233"/>
              <a:gd name="connsiteX1" fmla="*/ 992159 w 1310639"/>
              <a:gd name="connsiteY1" fmla="*/ 24410 h 535233"/>
              <a:gd name="connsiteX2" fmla="*/ 1272950 w 1310639"/>
              <a:gd name="connsiteY2" fmla="*/ 56691 h 535233"/>
              <a:gd name="connsiteX3" fmla="*/ 1310639 w 1310639"/>
              <a:gd name="connsiteY3" fmla="*/ 56691 h 535233"/>
              <a:gd name="connsiteX4" fmla="*/ 1310639 w 1310639"/>
              <a:gd name="connsiteY4" fmla="*/ 61024 h 535233"/>
              <a:gd name="connsiteX5" fmla="*/ 1310639 w 1310639"/>
              <a:gd name="connsiteY5" fmla="*/ 535233 h 535233"/>
              <a:gd name="connsiteX6" fmla="*/ 1296618 w 1310639"/>
              <a:gd name="connsiteY6" fmla="*/ 535233 h 535233"/>
              <a:gd name="connsiteX7" fmla="*/ 992159 w 1310639"/>
              <a:gd name="connsiteY7" fmla="*/ 500231 h 535233"/>
              <a:gd name="connsiteX8" fmla="*/ 655320 w 1310639"/>
              <a:gd name="connsiteY8" fmla="*/ 475821 h 535233"/>
              <a:gd name="connsiteX9" fmla="*/ 152501 w 1310639"/>
              <a:gd name="connsiteY9" fmla="*/ 519301 h 535233"/>
              <a:gd name="connsiteX10" fmla="*/ 14012 w 1310639"/>
              <a:gd name="connsiteY10" fmla="*/ 535233 h 535233"/>
              <a:gd name="connsiteX11" fmla="*/ 0 w 1310639"/>
              <a:gd name="connsiteY11" fmla="*/ 535233 h 535233"/>
              <a:gd name="connsiteX12" fmla="*/ 0 w 1310639"/>
              <a:gd name="connsiteY12" fmla="*/ 61024 h 535233"/>
              <a:gd name="connsiteX13" fmla="*/ 0 w 1310639"/>
              <a:gd name="connsiteY13" fmla="*/ 56691 h 535233"/>
              <a:gd name="connsiteX14" fmla="*/ 37664 w 1310639"/>
              <a:gd name="connsiteY14" fmla="*/ 56691 h 535233"/>
              <a:gd name="connsiteX15" fmla="*/ 152501 w 1310639"/>
              <a:gd name="connsiteY15" fmla="*/ 43480 h 535233"/>
              <a:gd name="connsiteX16" fmla="*/ 655320 w 1310639"/>
              <a:gd name="connsiteY16" fmla="*/ 0 h 53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0639" h="535233">
                <a:moveTo>
                  <a:pt x="655320" y="0"/>
                </a:moveTo>
                <a:cubicBezTo>
                  <a:pt x="776779" y="2034"/>
                  <a:pt x="885999" y="12205"/>
                  <a:pt x="992159" y="24410"/>
                </a:cubicBezTo>
                <a:lnTo>
                  <a:pt x="1272950" y="56691"/>
                </a:lnTo>
                <a:lnTo>
                  <a:pt x="1310639" y="56691"/>
                </a:lnTo>
                <a:lnTo>
                  <a:pt x="1310639" y="61024"/>
                </a:lnTo>
                <a:lnTo>
                  <a:pt x="1310639" y="535233"/>
                </a:lnTo>
                <a:lnTo>
                  <a:pt x="1296618" y="535233"/>
                </a:lnTo>
                <a:lnTo>
                  <a:pt x="992159" y="500231"/>
                </a:lnTo>
                <a:cubicBezTo>
                  <a:pt x="885999" y="488026"/>
                  <a:pt x="776779" y="477855"/>
                  <a:pt x="655320" y="475821"/>
                </a:cubicBezTo>
                <a:cubicBezTo>
                  <a:pt x="431070" y="478872"/>
                  <a:pt x="297450" y="500231"/>
                  <a:pt x="152501" y="519301"/>
                </a:cubicBezTo>
                <a:lnTo>
                  <a:pt x="14012" y="535233"/>
                </a:lnTo>
                <a:lnTo>
                  <a:pt x="0" y="535233"/>
                </a:lnTo>
                <a:lnTo>
                  <a:pt x="0" y="61024"/>
                </a:lnTo>
                <a:lnTo>
                  <a:pt x="0" y="56691"/>
                </a:lnTo>
                <a:lnTo>
                  <a:pt x="37664" y="56691"/>
                </a:lnTo>
                <a:lnTo>
                  <a:pt x="152501" y="43480"/>
                </a:lnTo>
                <a:cubicBezTo>
                  <a:pt x="297450" y="24410"/>
                  <a:pt x="431070" y="3051"/>
                  <a:pt x="6553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375F88-C544-5BD0-DF9A-CA345211A347}"/>
              </a:ext>
            </a:extLst>
          </p:cNvPr>
          <p:cNvSpPr/>
          <p:nvPr/>
        </p:nvSpPr>
        <p:spPr>
          <a:xfrm rot="16200000">
            <a:off x="1228473" y="5342516"/>
            <a:ext cx="2273132" cy="75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D9C968-1FB8-721E-86BE-662E1496C86A}"/>
              </a:ext>
            </a:extLst>
          </p:cNvPr>
          <p:cNvSpPr/>
          <p:nvPr/>
        </p:nvSpPr>
        <p:spPr>
          <a:xfrm rot="16200000">
            <a:off x="1110396" y="875721"/>
            <a:ext cx="2509286" cy="75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0436FF6-BA51-665D-F097-1C0B50931D46}"/>
              </a:ext>
            </a:extLst>
          </p:cNvPr>
          <p:cNvSpPr/>
          <p:nvPr/>
        </p:nvSpPr>
        <p:spPr>
          <a:xfrm flipV="1">
            <a:off x="1336770" y="2509285"/>
            <a:ext cx="2075584" cy="2075584"/>
          </a:xfrm>
          <a:custGeom>
            <a:avLst/>
            <a:gdLst>
              <a:gd name="connsiteX0" fmla="*/ 0 w 2075584"/>
              <a:gd name="connsiteY0" fmla="*/ 951877 h 2075584"/>
              <a:gd name="connsiteX1" fmla="*/ 561676 w 2075584"/>
              <a:gd name="connsiteY1" fmla="*/ 951877 h 2075584"/>
              <a:gd name="connsiteX2" fmla="*/ 562677 w 2075584"/>
              <a:gd name="connsiteY2" fmla="*/ 911031 h 2075584"/>
              <a:gd name="connsiteX3" fmla="*/ 563984 w 2075584"/>
              <a:gd name="connsiteY3" fmla="*/ 883384 h 2075584"/>
              <a:gd name="connsiteX4" fmla="*/ 471055 w 2075584"/>
              <a:gd name="connsiteY4" fmla="*/ 893893 h 2075584"/>
              <a:gd name="connsiteX5" fmla="*/ 0 w 2075584"/>
              <a:gd name="connsiteY5" fmla="*/ 951877 h 2075584"/>
              <a:gd name="connsiteX6" fmla="*/ 1409849 w 2075584"/>
              <a:gd name="connsiteY6" fmla="*/ 951879 h 2075584"/>
              <a:gd name="connsiteX7" fmla="*/ 1409849 w 2075584"/>
              <a:gd name="connsiteY7" fmla="*/ 951877 h 2075584"/>
              <a:gd name="connsiteX8" fmla="*/ 1409851 w 2075584"/>
              <a:gd name="connsiteY8" fmla="*/ 951877 h 2075584"/>
              <a:gd name="connsiteX9" fmla="*/ 1409851 w 2075584"/>
              <a:gd name="connsiteY9" fmla="*/ 951879 h 2075584"/>
              <a:gd name="connsiteX10" fmla="*/ 560008 w 2075584"/>
              <a:gd name="connsiteY10" fmla="*/ 1019923 h 2075584"/>
              <a:gd name="connsiteX11" fmla="*/ 561676 w 2075584"/>
              <a:gd name="connsiteY11" fmla="*/ 951879 h 2075584"/>
              <a:gd name="connsiteX12" fmla="*/ 0 w 2075584"/>
              <a:gd name="connsiteY12" fmla="*/ 951879 h 2075584"/>
              <a:gd name="connsiteX13" fmla="*/ 471055 w 2075584"/>
              <a:gd name="connsiteY13" fmla="*/ 1009863 h 2075584"/>
              <a:gd name="connsiteX14" fmla="*/ 1409849 w 2075584"/>
              <a:gd name="connsiteY14" fmla="*/ 2075584 h 2075584"/>
              <a:gd name="connsiteX15" fmla="*/ 1409849 w 2075584"/>
              <a:gd name="connsiteY15" fmla="*/ 1025754 h 2075584"/>
              <a:gd name="connsiteX16" fmla="*/ 1409851 w 2075584"/>
              <a:gd name="connsiteY16" fmla="*/ 1025753 h 2075584"/>
              <a:gd name="connsiteX17" fmla="*/ 1409851 w 2075584"/>
              <a:gd name="connsiteY17" fmla="*/ 2075584 h 2075584"/>
              <a:gd name="connsiteX18" fmla="*/ 1506491 w 2075584"/>
              <a:gd name="connsiteY18" fmla="*/ 1037793 h 2075584"/>
              <a:gd name="connsiteX19" fmla="*/ 1505886 w 2075584"/>
              <a:gd name="connsiteY19" fmla="*/ 1016297 h 2075584"/>
              <a:gd name="connsiteX20" fmla="*/ 1571225 w 2075584"/>
              <a:gd name="connsiteY20" fmla="*/ 1009863 h 2075584"/>
              <a:gd name="connsiteX21" fmla="*/ 2075584 w 2075584"/>
              <a:gd name="connsiteY21" fmla="*/ 951879 h 2075584"/>
              <a:gd name="connsiteX22" fmla="*/ 1504074 w 2075584"/>
              <a:gd name="connsiteY22" fmla="*/ 951879 h 2075584"/>
              <a:gd name="connsiteX23" fmla="*/ 1504074 w 2075584"/>
              <a:gd name="connsiteY23" fmla="*/ 951877 h 2075584"/>
              <a:gd name="connsiteX24" fmla="*/ 2075584 w 2075584"/>
              <a:gd name="connsiteY24" fmla="*/ 951877 h 2075584"/>
              <a:gd name="connsiteX25" fmla="*/ 1571225 w 2075584"/>
              <a:gd name="connsiteY25" fmla="*/ 893893 h 2075584"/>
              <a:gd name="connsiteX26" fmla="*/ 1502251 w 2075584"/>
              <a:gd name="connsiteY26" fmla="*/ 887101 h 2075584"/>
              <a:gd name="connsiteX27" fmla="*/ 1501810 w 2075584"/>
              <a:gd name="connsiteY27" fmla="*/ 871440 h 2075584"/>
              <a:gd name="connsiteX28" fmla="*/ 1409851 w 2075584"/>
              <a:gd name="connsiteY28" fmla="*/ 0 h 2075584"/>
              <a:gd name="connsiteX29" fmla="*/ 1409851 w 2075584"/>
              <a:gd name="connsiteY29" fmla="*/ 878003 h 2075584"/>
              <a:gd name="connsiteX30" fmla="*/ 1409849 w 2075584"/>
              <a:gd name="connsiteY30" fmla="*/ 878003 h 2075584"/>
              <a:gd name="connsiteX31" fmla="*/ 1409849 w 2075584"/>
              <a:gd name="connsiteY31" fmla="*/ 0 h 2075584"/>
              <a:gd name="connsiteX32" fmla="*/ 1382066 w 2075584"/>
              <a:gd name="connsiteY32" fmla="*/ 241508 h 2075584"/>
              <a:gd name="connsiteX33" fmla="*/ 1355885 w 2075584"/>
              <a:gd name="connsiteY33" fmla="*/ 440509 h 2075584"/>
              <a:gd name="connsiteX34" fmla="*/ 1340898 w 2075584"/>
              <a:gd name="connsiteY34" fmla="*/ 568035 h 2075584"/>
              <a:gd name="connsiteX35" fmla="*/ 1338125 w 2075584"/>
              <a:gd name="connsiteY35" fmla="*/ 592556 h 2075584"/>
              <a:gd name="connsiteX36" fmla="*/ 1327241 w 2075584"/>
              <a:gd name="connsiteY36" fmla="*/ 716082 h 2075584"/>
              <a:gd name="connsiteX37" fmla="*/ 1325724 w 2075584"/>
              <a:gd name="connsiteY37" fmla="*/ 737734 h 2075584"/>
              <a:gd name="connsiteX38" fmla="*/ 1318864 w 2075584"/>
              <a:gd name="connsiteY38" fmla="*/ 854819 h 2075584"/>
              <a:gd name="connsiteX39" fmla="*/ 1317613 w 2075584"/>
              <a:gd name="connsiteY39" fmla="*/ 881298 h 2075584"/>
              <a:gd name="connsiteX40" fmla="*/ 1313209 w 2075584"/>
              <a:gd name="connsiteY40" fmla="*/ 1037793 h 2075584"/>
              <a:gd name="connsiteX41" fmla="*/ 1409849 w 2075584"/>
              <a:gd name="connsiteY41" fmla="*/ 2075584 h 207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075584" h="2075584">
                <a:moveTo>
                  <a:pt x="0" y="951877"/>
                </a:moveTo>
                <a:lnTo>
                  <a:pt x="561676" y="951877"/>
                </a:lnTo>
                <a:lnTo>
                  <a:pt x="562677" y="911031"/>
                </a:lnTo>
                <a:lnTo>
                  <a:pt x="563984" y="883384"/>
                </a:lnTo>
                <a:lnTo>
                  <a:pt x="471055" y="893893"/>
                </a:lnTo>
                <a:cubicBezTo>
                  <a:pt x="314037" y="913221"/>
                  <a:pt x="172966" y="935771"/>
                  <a:pt x="0" y="951877"/>
                </a:cubicBezTo>
                <a:close/>
                <a:moveTo>
                  <a:pt x="1409849" y="951879"/>
                </a:moveTo>
                <a:lnTo>
                  <a:pt x="1409849" y="951877"/>
                </a:lnTo>
                <a:lnTo>
                  <a:pt x="1409851" y="951877"/>
                </a:lnTo>
                <a:lnTo>
                  <a:pt x="1409851" y="951879"/>
                </a:lnTo>
                <a:close/>
                <a:moveTo>
                  <a:pt x="560008" y="1019923"/>
                </a:moveTo>
                <a:lnTo>
                  <a:pt x="561676" y="951879"/>
                </a:lnTo>
                <a:lnTo>
                  <a:pt x="0" y="951879"/>
                </a:lnTo>
                <a:cubicBezTo>
                  <a:pt x="172966" y="967985"/>
                  <a:pt x="314037" y="990535"/>
                  <a:pt x="471055" y="1009863"/>
                </a:cubicBezTo>
                <a:close/>
                <a:moveTo>
                  <a:pt x="1409849" y="2075584"/>
                </a:moveTo>
                <a:lnTo>
                  <a:pt x="1409849" y="1025754"/>
                </a:lnTo>
                <a:lnTo>
                  <a:pt x="1409851" y="1025753"/>
                </a:lnTo>
                <a:lnTo>
                  <a:pt x="1409851" y="2075584"/>
                </a:lnTo>
                <a:cubicBezTo>
                  <a:pt x="1442064" y="1729653"/>
                  <a:pt x="1500049" y="1422488"/>
                  <a:pt x="1506491" y="1037793"/>
                </a:cubicBezTo>
                <a:lnTo>
                  <a:pt x="1505886" y="1016297"/>
                </a:lnTo>
                <a:lnTo>
                  <a:pt x="1571225" y="1009863"/>
                </a:lnTo>
                <a:cubicBezTo>
                  <a:pt x="1739345" y="990535"/>
                  <a:pt x="1902619" y="967985"/>
                  <a:pt x="2075584" y="951879"/>
                </a:cubicBezTo>
                <a:lnTo>
                  <a:pt x="1504074" y="951879"/>
                </a:lnTo>
                <a:lnTo>
                  <a:pt x="1504074" y="951877"/>
                </a:lnTo>
                <a:lnTo>
                  <a:pt x="2075584" y="951877"/>
                </a:lnTo>
                <a:cubicBezTo>
                  <a:pt x="1902619" y="935771"/>
                  <a:pt x="1739345" y="913221"/>
                  <a:pt x="1571225" y="893893"/>
                </a:cubicBezTo>
                <a:lnTo>
                  <a:pt x="1502251" y="887101"/>
                </a:lnTo>
                <a:lnTo>
                  <a:pt x="1501810" y="871440"/>
                </a:lnTo>
                <a:cubicBezTo>
                  <a:pt x="1485955" y="507702"/>
                  <a:pt x="1438037" y="302689"/>
                  <a:pt x="1409851" y="0"/>
                </a:cubicBezTo>
                <a:lnTo>
                  <a:pt x="1409851" y="878003"/>
                </a:lnTo>
                <a:lnTo>
                  <a:pt x="1409849" y="878003"/>
                </a:lnTo>
                <a:lnTo>
                  <a:pt x="1409849" y="0"/>
                </a:lnTo>
                <a:cubicBezTo>
                  <a:pt x="1401796" y="86483"/>
                  <a:pt x="1392132" y="164992"/>
                  <a:pt x="1382066" y="241508"/>
                </a:cubicBezTo>
                <a:lnTo>
                  <a:pt x="1355885" y="440509"/>
                </a:lnTo>
                <a:lnTo>
                  <a:pt x="1340898" y="568035"/>
                </a:lnTo>
                <a:lnTo>
                  <a:pt x="1338125" y="592556"/>
                </a:lnTo>
                <a:lnTo>
                  <a:pt x="1327241" y="716082"/>
                </a:lnTo>
                <a:lnTo>
                  <a:pt x="1325724" y="737734"/>
                </a:lnTo>
                <a:lnTo>
                  <a:pt x="1318864" y="854819"/>
                </a:lnTo>
                <a:lnTo>
                  <a:pt x="1317613" y="881298"/>
                </a:lnTo>
                <a:lnTo>
                  <a:pt x="1313209" y="1037793"/>
                </a:lnTo>
                <a:cubicBezTo>
                  <a:pt x="1319652" y="1422488"/>
                  <a:pt x="1377637" y="1729653"/>
                  <a:pt x="1409849" y="2075584"/>
                </a:cubicBez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20A55F67-A71C-E88C-AF78-4FDE811F5C48}"/>
              </a:ext>
            </a:extLst>
          </p:cNvPr>
          <p:cNvSpPr/>
          <p:nvPr/>
        </p:nvSpPr>
        <p:spPr>
          <a:xfrm>
            <a:off x="1327247" y="2792235"/>
            <a:ext cx="2075584" cy="847618"/>
          </a:xfrm>
          <a:custGeom>
            <a:avLst/>
            <a:gdLst>
              <a:gd name="connsiteX0" fmla="*/ 655320 w 1310639"/>
              <a:gd name="connsiteY0" fmla="*/ 0 h 535233"/>
              <a:gd name="connsiteX1" fmla="*/ 992159 w 1310639"/>
              <a:gd name="connsiteY1" fmla="*/ 24410 h 535233"/>
              <a:gd name="connsiteX2" fmla="*/ 1272950 w 1310639"/>
              <a:gd name="connsiteY2" fmla="*/ 56691 h 535233"/>
              <a:gd name="connsiteX3" fmla="*/ 1310639 w 1310639"/>
              <a:gd name="connsiteY3" fmla="*/ 56691 h 535233"/>
              <a:gd name="connsiteX4" fmla="*/ 1310639 w 1310639"/>
              <a:gd name="connsiteY4" fmla="*/ 61024 h 535233"/>
              <a:gd name="connsiteX5" fmla="*/ 1310639 w 1310639"/>
              <a:gd name="connsiteY5" fmla="*/ 535233 h 535233"/>
              <a:gd name="connsiteX6" fmla="*/ 1296618 w 1310639"/>
              <a:gd name="connsiteY6" fmla="*/ 535233 h 535233"/>
              <a:gd name="connsiteX7" fmla="*/ 992159 w 1310639"/>
              <a:gd name="connsiteY7" fmla="*/ 500231 h 535233"/>
              <a:gd name="connsiteX8" fmla="*/ 655320 w 1310639"/>
              <a:gd name="connsiteY8" fmla="*/ 475821 h 535233"/>
              <a:gd name="connsiteX9" fmla="*/ 152501 w 1310639"/>
              <a:gd name="connsiteY9" fmla="*/ 519301 h 535233"/>
              <a:gd name="connsiteX10" fmla="*/ 14012 w 1310639"/>
              <a:gd name="connsiteY10" fmla="*/ 535233 h 535233"/>
              <a:gd name="connsiteX11" fmla="*/ 0 w 1310639"/>
              <a:gd name="connsiteY11" fmla="*/ 535233 h 535233"/>
              <a:gd name="connsiteX12" fmla="*/ 0 w 1310639"/>
              <a:gd name="connsiteY12" fmla="*/ 61024 h 535233"/>
              <a:gd name="connsiteX13" fmla="*/ 0 w 1310639"/>
              <a:gd name="connsiteY13" fmla="*/ 56691 h 535233"/>
              <a:gd name="connsiteX14" fmla="*/ 37664 w 1310639"/>
              <a:gd name="connsiteY14" fmla="*/ 56691 h 535233"/>
              <a:gd name="connsiteX15" fmla="*/ 152501 w 1310639"/>
              <a:gd name="connsiteY15" fmla="*/ 43480 h 535233"/>
              <a:gd name="connsiteX16" fmla="*/ 655320 w 1310639"/>
              <a:gd name="connsiteY16" fmla="*/ 0 h 53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0639" h="535233">
                <a:moveTo>
                  <a:pt x="655320" y="0"/>
                </a:moveTo>
                <a:cubicBezTo>
                  <a:pt x="776779" y="2034"/>
                  <a:pt x="885999" y="12205"/>
                  <a:pt x="992159" y="24410"/>
                </a:cubicBezTo>
                <a:lnTo>
                  <a:pt x="1272950" y="56691"/>
                </a:lnTo>
                <a:lnTo>
                  <a:pt x="1310639" y="56691"/>
                </a:lnTo>
                <a:lnTo>
                  <a:pt x="1310639" y="61024"/>
                </a:lnTo>
                <a:lnTo>
                  <a:pt x="1310639" y="535233"/>
                </a:lnTo>
                <a:lnTo>
                  <a:pt x="1296618" y="535233"/>
                </a:lnTo>
                <a:lnTo>
                  <a:pt x="992159" y="500231"/>
                </a:lnTo>
                <a:cubicBezTo>
                  <a:pt x="885999" y="488026"/>
                  <a:pt x="776779" y="477855"/>
                  <a:pt x="655320" y="475821"/>
                </a:cubicBezTo>
                <a:cubicBezTo>
                  <a:pt x="431070" y="478872"/>
                  <a:pt x="297450" y="500231"/>
                  <a:pt x="152501" y="519301"/>
                </a:cubicBezTo>
                <a:lnTo>
                  <a:pt x="14012" y="535233"/>
                </a:lnTo>
                <a:lnTo>
                  <a:pt x="0" y="535233"/>
                </a:lnTo>
                <a:lnTo>
                  <a:pt x="0" y="61024"/>
                </a:lnTo>
                <a:lnTo>
                  <a:pt x="0" y="56691"/>
                </a:lnTo>
                <a:lnTo>
                  <a:pt x="37664" y="56691"/>
                </a:lnTo>
                <a:lnTo>
                  <a:pt x="152501" y="43480"/>
                </a:lnTo>
                <a:cubicBezTo>
                  <a:pt x="297450" y="24410"/>
                  <a:pt x="431070" y="3051"/>
                  <a:pt x="65532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2ECC14-138B-59EE-F239-065394160ACD}"/>
              </a:ext>
            </a:extLst>
          </p:cNvPr>
          <p:cNvSpPr/>
          <p:nvPr/>
        </p:nvSpPr>
        <p:spPr>
          <a:xfrm>
            <a:off x="-1" y="2882014"/>
            <a:ext cx="1327247" cy="75784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71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F03723-A90D-B70B-9844-22C0219C683E}"/>
              </a:ext>
            </a:extLst>
          </p:cNvPr>
          <p:cNvSpPr/>
          <p:nvPr/>
        </p:nvSpPr>
        <p:spPr>
          <a:xfrm>
            <a:off x="3402832" y="2882014"/>
            <a:ext cx="8789168" cy="75784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95000"/>
                </a:schemeClr>
              </a:gs>
              <a:gs pos="73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46200" marR="0" lvl="0" indent="0" algn="l" defTabSz="711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스포츠 마케팅학과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201234567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B7CB3-A7C9-BA52-42F2-2AA75482A479}"/>
              </a:ext>
            </a:extLst>
          </p:cNvPr>
          <p:cNvSpPr txBox="1"/>
          <p:nvPr/>
        </p:nvSpPr>
        <p:spPr>
          <a:xfrm>
            <a:off x="4424333" y="3802302"/>
            <a:ext cx="5767729" cy="10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0" marR="0" lvl="2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15EDA-BD63-1E12-EFD4-3C06C92EC34E}"/>
              </a:ext>
            </a:extLst>
          </p:cNvPr>
          <p:cNvSpPr txBox="1"/>
          <p:nvPr/>
        </p:nvSpPr>
        <p:spPr>
          <a:xfrm>
            <a:off x="4803105" y="2297239"/>
            <a:ext cx="57677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POWER POINT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CBD6173-D5FD-658D-C0E9-BAF2DD85B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262265">
            <a:off x="7853632" y="2991525"/>
            <a:ext cx="408172" cy="40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9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C5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99C024-1F75-EB0D-25A8-EABAE7B9F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0BC663E-5A24-7F96-1D9C-F318F58053A2}"/>
              </a:ext>
            </a:extLst>
          </p:cNvPr>
          <p:cNvGrpSpPr/>
          <p:nvPr/>
        </p:nvGrpSpPr>
        <p:grpSpPr>
          <a:xfrm>
            <a:off x="382243" y="6332"/>
            <a:ext cx="1579377" cy="774717"/>
            <a:chOff x="2000921" y="121298"/>
            <a:chExt cx="1310640" cy="642896"/>
          </a:xfrm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AF4F9255-D43A-5D10-6EA7-3582CEEA4856}"/>
                </a:ext>
              </a:extLst>
            </p:cNvPr>
            <p:cNvSpPr/>
            <p:nvPr/>
          </p:nvSpPr>
          <p:spPr>
            <a:xfrm flipV="1">
              <a:off x="2000921" y="537298"/>
              <a:ext cx="1310639" cy="73505"/>
            </a:xfrm>
            <a:custGeom>
              <a:avLst/>
              <a:gdLst>
                <a:gd name="connsiteX0" fmla="*/ 0 w 1310639"/>
                <a:gd name="connsiteY0" fmla="*/ 61024 h 122049"/>
                <a:gd name="connsiteX1" fmla="*/ 1310639 w 1310639"/>
                <a:gd name="connsiteY1" fmla="*/ 61024 h 122049"/>
                <a:gd name="connsiteX2" fmla="*/ 655320 w 1310639"/>
                <a:gd name="connsiteY2" fmla="*/ 0 h 122049"/>
                <a:gd name="connsiteX3" fmla="*/ 0 w 1310639"/>
                <a:gd name="connsiteY3" fmla="*/ 61024 h 122049"/>
                <a:gd name="connsiteX4" fmla="*/ 655320 w 1310639"/>
                <a:gd name="connsiteY4" fmla="*/ 122049 h 122049"/>
                <a:gd name="connsiteX5" fmla="*/ 1310639 w 1310639"/>
                <a:gd name="connsiteY5" fmla="*/ 61025 h 122049"/>
                <a:gd name="connsiteX6" fmla="*/ 0 w 1310639"/>
                <a:gd name="connsiteY6" fmla="*/ 61025 h 122049"/>
                <a:gd name="connsiteX7" fmla="*/ 655320 w 1310639"/>
                <a:gd name="connsiteY7" fmla="*/ 122049 h 12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0639" h="122049">
                  <a:moveTo>
                    <a:pt x="0" y="61024"/>
                  </a:moveTo>
                  <a:lnTo>
                    <a:pt x="1310639" y="61024"/>
                  </a:lnTo>
                  <a:cubicBezTo>
                    <a:pt x="1092199" y="40683"/>
                    <a:pt x="898238" y="4068"/>
                    <a:pt x="655320" y="0"/>
                  </a:cubicBezTo>
                  <a:cubicBezTo>
                    <a:pt x="356320" y="4068"/>
                    <a:pt x="218440" y="40683"/>
                    <a:pt x="0" y="61024"/>
                  </a:cubicBezTo>
                  <a:close/>
                  <a:moveTo>
                    <a:pt x="655320" y="122049"/>
                  </a:moveTo>
                  <a:cubicBezTo>
                    <a:pt x="898238" y="117981"/>
                    <a:pt x="1092199" y="81366"/>
                    <a:pt x="1310639" y="61025"/>
                  </a:cubicBezTo>
                  <a:lnTo>
                    <a:pt x="0" y="61025"/>
                  </a:lnTo>
                  <a:cubicBezTo>
                    <a:pt x="218440" y="81366"/>
                    <a:pt x="356320" y="117981"/>
                    <a:pt x="655320" y="122049"/>
                  </a:cubicBezTo>
                  <a:close/>
                </a:path>
              </a:pathLst>
            </a:cu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D4C20C4C-C8CE-302B-25F0-24A59B1E7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087798">
              <a:off x="2334792" y="121298"/>
              <a:ext cx="642896" cy="642896"/>
            </a:xfrm>
            <a:prstGeom prst="rect">
              <a:avLst/>
            </a:prstGeom>
          </p:spPr>
        </p:pic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55358185-21E6-70D0-3F8D-9FD6EF9B4049}"/>
                </a:ext>
              </a:extLst>
            </p:cNvPr>
            <p:cNvSpPr/>
            <p:nvPr/>
          </p:nvSpPr>
          <p:spPr>
            <a:xfrm>
              <a:off x="2000922" y="252729"/>
              <a:ext cx="1310639" cy="321550"/>
            </a:xfrm>
            <a:custGeom>
              <a:avLst/>
              <a:gdLst>
                <a:gd name="connsiteX0" fmla="*/ 655320 w 1310639"/>
                <a:gd name="connsiteY0" fmla="*/ 0 h 535233"/>
                <a:gd name="connsiteX1" fmla="*/ 992159 w 1310639"/>
                <a:gd name="connsiteY1" fmla="*/ 24410 h 535233"/>
                <a:gd name="connsiteX2" fmla="*/ 1272950 w 1310639"/>
                <a:gd name="connsiteY2" fmla="*/ 56691 h 535233"/>
                <a:gd name="connsiteX3" fmla="*/ 1310639 w 1310639"/>
                <a:gd name="connsiteY3" fmla="*/ 56691 h 535233"/>
                <a:gd name="connsiteX4" fmla="*/ 1310639 w 1310639"/>
                <a:gd name="connsiteY4" fmla="*/ 61024 h 535233"/>
                <a:gd name="connsiteX5" fmla="*/ 1310639 w 1310639"/>
                <a:gd name="connsiteY5" fmla="*/ 535233 h 535233"/>
                <a:gd name="connsiteX6" fmla="*/ 1296618 w 1310639"/>
                <a:gd name="connsiteY6" fmla="*/ 535233 h 535233"/>
                <a:gd name="connsiteX7" fmla="*/ 992159 w 1310639"/>
                <a:gd name="connsiteY7" fmla="*/ 500231 h 535233"/>
                <a:gd name="connsiteX8" fmla="*/ 655320 w 1310639"/>
                <a:gd name="connsiteY8" fmla="*/ 475821 h 535233"/>
                <a:gd name="connsiteX9" fmla="*/ 152501 w 1310639"/>
                <a:gd name="connsiteY9" fmla="*/ 519301 h 535233"/>
                <a:gd name="connsiteX10" fmla="*/ 14012 w 1310639"/>
                <a:gd name="connsiteY10" fmla="*/ 535233 h 535233"/>
                <a:gd name="connsiteX11" fmla="*/ 0 w 1310639"/>
                <a:gd name="connsiteY11" fmla="*/ 535233 h 535233"/>
                <a:gd name="connsiteX12" fmla="*/ 0 w 1310639"/>
                <a:gd name="connsiteY12" fmla="*/ 61024 h 535233"/>
                <a:gd name="connsiteX13" fmla="*/ 0 w 1310639"/>
                <a:gd name="connsiteY13" fmla="*/ 56691 h 535233"/>
                <a:gd name="connsiteX14" fmla="*/ 37664 w 1310639"/>
                <a:gd name="connsiteY14" fmla="*/ 56691 h 535233"/>
                <a:gd name="connsiteX15" fmla="*/ 152501 w 1310639"/>
                <a:gd name="connsiteY15" fmla="*/ 43480 h 535233"/>
                <a:gd name="connsiteX16" fmla="*/ 655320 w 1310639"/>
                <a:gd name="connsiteY16" fmla="*/ 0 h 53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639" h="535233">
                  <a:moveTo>
                    <a:pt x="655320" y="0"/>
                  </a:moveTo>
                  <a:cubicBezTo>
                    <a:pt x="776779" y="2034"/>
                    <a:pt x="885999" y="12205"/>
                    <a:pt x="992159" y="24410"/>
                  </a:cubicBezTo>
                  <a:lnTo>
                    <a:pt x="1272950" y="56691"/>
                  </a:lnTo>
                  <a:lnTo>
                    <a:pt x="1310639" y="56691"/>
                  </a:lnTo>
                  <a:lnTo>
                    <a:pt x="1310639" y="61024"/>
                  </a:lnTo>
                  <a:lnTo>
                    <a:pt x="1310639" y="535233"/>
                  </a:lnTo>
                  <a:lnTo>
                    <a:pt x="1296618" y="535233"/>
                  </a:lnTo>
                  <a:lnTo>
                    <a:pt x="992159" y="500231"/>
                  </a:lnTo>
                  <a:cubicBezTo>
                    <a:pt x="885999" y="488026"/>
                    <a:pt x="776779" y="477855"/>
                    <a:pt x="655320" y="475821"/>
                  </a:cubicBezTo>
                  <a:cubicBezTo>
                    <a:pt x="431070" y="478872"/>
                    <a:pt x="297450" y="500231"/>
                    <a:pt x="152501" y="519301"/>
                  </a:cubicBezTo>
                  <a:lnTo>
                    <a:pt x="14012" y="535233"/>
                  </a:lnTo>
                  <a:lnTo>
                    <a:pt x="0" y="535233"/>
                  </a:lnTo>
                  <a:lnTo>
                    <a:pt x="0" y="61024"/>
                  </a:lnTo>
                  <a:lnTo>
                    <a:pt x="0" y="56691"/>
                  </a:lnTo>
                  <a:lnTo>
                    <a:pt x="37664" y="56691"/>
                  </a:lnTo>
                  <a:lnTo>
                    <a:pt x="152501" y="43480"/>
                  </a:lnTo>
                  <a:cubicBezTo>
                    <a:pt x="297450" y="24410"/>
                    <a:pt x="431070" y="3051"/>
                    <a:pt x="6553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2F95727-9640-3318-D4E4-55F1F38EDCBD}"/>
              </a:ext>
            </a:extLst>
          </p:cNvPr>
          <p:cNvSpPr/>
          <p:nvPr/>
        </p:nvSpPr>
        <p:spPr>
          <a:xfrm>
            <a:off x="0" y="205202"/>
            <a:ext cx="382241" cy="347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0028582-4EDA-31F8-E324-1D2E5E4FD8CC}"/>
              </a:ext>
            </a:extLst>
          </p:cNvPr>
          <p:cNvSpPr/>
          <p:nvPr/>
        </p:nvSpPr>
        <p:spPr>
          <a:xfrm>
            <a:off x="1961617" y="204983"/>
            <a:ext cx="10230383" cy="347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BC5D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53">
            <a:extLst>
              <a:ext uri="{FF2B5EF4-FFF2-40B4-BE49-F238E27FC236}">
                <a16:creationId xmlns:a16="http://schemas.microsoft.com/office/drawing/2014/main" id="{E0CF8D30-FAE2-AF7F-38A1-1886E45EEC01}"/>
              </a:ext>
            </a:extLst>
          </p:cNvPr>
          <p:cNvSpPr/>
          <p:nvPr/>
        </p:nvSpPr>
        <p:spPr>
          <a:xfrm>
            <a:off x="6430154" y="4576952"/>
            <a:ext cx="4326508" cy="1527553"/>
          </a:xfrm>
          <a:prstGeom prst="roundRect">
            <a:avLst>
              <a:gd name="adj" fmla="val 8564"/>
            </a:avLst>
          </a:prstGeom>
          <a:solidFill>
            <a:schemeClr val="bg1"/>
          </a:solidFill>
          <a:ln w="6350">
            <a:solidFill>
              <a:srgbClr val="C9C4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167B90E-2235-F20F-DECE-4BCB25C1EE0A}"/>
              </a:ext>
            </a:extLst>
          </p:cNvPr>
          <p:cNvGrpSpPr/>
          <p:nvPr/>
        </p:nvGrpSpPr>
        <p:grpSpPr>
          <a:xfrm>
            <a:off x="1403103" y="1930893"/>
            <a:ext cx="3474230" cy="1771631"/>
            <a:chOff x="1169759" y="2653068"/>
            <a:chExt cx="3474230" cy="1771631"/>
          </a:xfrm>
        </p:grpSpPr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72C800B4-BC94-D3E1-569B-EB037C2D43CB}"/>
                </a:ext>
              </a:extLst>
            </p:cNvPr>
            <p:cNvSpPr/>
            <p:nvPr/>
          </p:nvSpPr>
          <p:spPr>
            <a:xfrm rot="16200000">
              <a:off x="116976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A9A3ABD-C51C-9299-4CA7-A0CD5F678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222" y="2662610"/>
              <a:ext cx="1152000" cy="70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AA8B5EF-8B8E-1591-3CC1-D40139AEAF53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1169761" y="2806324"/>
              <a:ext cx="53" cy="146923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원호 7">
              <a:extLst>
                <a:ext uri="{FF2B5EF4-FFF2-40B4-BE49-F238E27FC236}">
                  <a16:creationId xmlns:a16="http://schemas.microsoft.com/office/drawing/2014/main" id="{9B4A021E-5572-EBD8-C991-39D08DD3286B}"/>
                </a:ext>
              </a:extLst>
            </p:cNvPr>
            <p:cNvSpPr/>
            <p:nvPr/>
          </p:nvSpPr>
          <p:spPr>
            <a:xfrm rot="10800000">
              <a:off x="1169759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9B1FD8C-4C63-E74E-34ED-06E791A883F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1314222" y="4423857"/>
              <a:ext cx="1453532" cy="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F7798B1D-8A34-AE57-7D43-14E6A7E3DF9C}"/>
                </a:ext>
              </a:extLst>
            </p:cNvPr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B637EDC-175C-48F0-7F47-D28E64771FFF}"/>
                </a:ext>
              </a:extLst>
            </p:cNvPr>
            <p:cNvCxnSpPr>
              <a:cxnSpLocks/>
              <a:stCxn id="10" idx="0"/>
              <a:endCxn id="12" idx="0"/>
            </p:cNvCxnSpPr>
            <p:nvPr/>
          </p:nvCxnSpPr>
          <p:spPr>
            <a:xfrm flipV="1">
              <a:off x="2915684" y="2779300"/>
              <a:ext cx="255481" cy="152781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4FF571D4-A274-BF06-E75D-8F4736A064F0}"/>
                </a:ext>
              </a:extLst>
            </p:cNvPr>
            <p:cNvSpPr/>
            <p:nvPr/>
          </p:nvSpPr>
          <p:spPr>
            <a:xfrm rot="16200000">
              <a:off x="3170010" y="265306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D06D903-2923-2EBF-4087-9DB0ACD9AD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7294" y="2654577"/>
              <a:ext cx="1326695" cy="80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6BADF15-7848-016F-A269-011F9DE8C907}"/>
              </a:ext>
            </a:extLst>
          </p:cNvPr>
          <p:cNvGrpSpPr/>
          <p:nvPr/>
        </p:nvGrpSpPr>
        <p:grpSpPr>
          <a:xfrm>
            <a:off x="3403354" y="1927053"/>
            <a:ext cx="3329767" cy="1771631"/>
            <a:chOff x="3170010" y="2649228"/>
            <a:chExt cx="3329767" cy="1771631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E9F30AD-13AF-B7C1-19CB-898ED3283CBC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656CBD32-38E9-102E-BB07-099334148E06}"/>
                </a:ext>
              </a:extLst>
            </p:cNvPr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0984D98-EFF4-5B46-55FE-D19D81C7FCD4}"/>
                </a:ext>
              </a:extLst>
            </p:cNvPr>
            <p:cNvCxnSpPr>
              <a:cxnSpLocks/>
              <a:stCxn id="16" idx="0"/>
              <a:endCxn id="18" idx="0"/>
            </p:cNvCxnSpPr>
            <p:nvPr/>
          </p:nvCxnSpPr>
          <p:spPr>
            <a:xfrm flipV="1">
              <a:off x="4771472" y="2775460"/>
              <a:ext cx="255481" cy="152781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9B3F3BF8-7866-705A-ED3B-7E8F3DAA9CD1}"/>
                </a:ext>
              </a:extLst>
            </p:cNvPr>
            <p:cNvSpPr/>
            <p:nvPr/>
          </p:nvSpPr>
          <p:spPr>
            <a:xfrm rot="16200000">
              <a:off x="5025798" y="264922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042FA0D-2D2B-9EC6-6B5B-C4E067ECB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3082" y="2650737"/>
              <a:ext cx="1326695" cy="80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12867AD-F025-EAF1-2005-0F8D61406C90}"/>
              </a:ext>
            </a:extLst>
          </p:cNvPr>
          <p:cNvGrpSpPr/>
          <p:nvPr/>
        </p:nvGrpSpPr>
        <p:grpSpPr>
          <a:xfrm>
            <a:off x="5259142" y="1923213"/>
            <a:ext cx="3329767" cy="1771631"/>
            <a:chOff x="5025798" y="2645388"/>
            <a:chExt cx="3329767" cy="1771631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3E8FBA8-D4B6-D6E8-7F76-12B3BC329085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5025798" y="4416177"/>
              <a:ext cx="1453532" cy="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BA006F43-DE47-641D-B360-9C494279BD00}"/>
                </a:ext>
              </a:extLst>
            </p:cNvPr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A3583AF-484B-DF19-9E03-BD1C6F87378D}"/>
                </a:ext>
              </a:extLst>
            </p:cNvPr>
            <p:cNvCxnSpPr>
              <a:cxnSpLocks/>
              <a:stCxn id="22" idx="0"/>
              <a:endCxn id="24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473C7F23-063E-FF24-EDF4-97599A2EDE8B}"/>
                </a:ext>
              </a:extLst>
            </p:cNvPr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30F24FC-756E-FF21-2F5F-ED6DB93297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2022B7B-7442-3010-6E15-779B07C06270}"/>
              </a:ext>
            </a:extLst>
          </p:cNvPr>
          <p:cNvGrpSpPr/>
          <p:nvPr/>
        </p:nvGrpSpPr>
        <p:grpSpPr>
          <a:xfrm>
            <a:off x="7114930" y="1919373"/>
            <a:ext cx="2144713" cy="1771631"/>
            <a:chOff x="6997755" y="2075490"/>
            <a:chExt cx="2144713" cy="1771631"/>
          </a:xfrm>
        </p:grpSpPr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8DAA82F6-E543-A734-B68C-921F1847FC40}"/>
                </a:ext>
              </a:extLst>
            </p:cNvPr>
            <p:cNvSpPr/>
            <p:nvPr/>
          </p:nvSpPr>
          <p:spPr>
            <a:xfrm rot="16200000">
              <a:off x="8853543" y="207549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F4B32FD-65FC-D288-6159-DC833880F4C9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67DF9148-7BE0-CFDC-E5E8-6A51ADA359AD}"/>
                </a:ext>
              </a:extLst>
            </p:cNvPr>
            <p:cNvSpPr/>
            <p:nvPr/>
          </p:nvSpPr>
          <p:spPr>
            <a:xfrm rot="5400000">
              <a:off x="831295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E2A23CD-B2B0-ADF8-6296-E6EE653D65D9}"/>
                </a:ext>
              </a:extLst>
            </p:cNvPr>
            <p:cNvCxnSpPr>
              <a:cxnSpLocks/>
              <a:stCxn id="29" idx="0"/>
              <a:endCxn id="27" idx="0"/>
            </p:cNvCxnSpPr>
            <p:nvPr/>
          </p:nvCxnSpPr>
          <p:spPr>
            <a:xfrm flipV="1">
              <a:off x="8599217" y="2201722"/>
              <a:ext cx="255481" cy="152781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D64F1D-7F85-3536-0FC3-A23885A80939}"/>
              </a:ext>
            </a:extLst>
          </p:cNvPr>
          <p:cNvSpPr/>
          <p:nvPr/>
        </p:nvSpPr>
        <p:spPr>
          <a:xfrm>
            <a:off x="1454453" y="2237834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AE5F39-3D86-EC4D-60CA-0BFEFA0F4EB6}"/>
              </a:ext>
            </a:extLst>
          </p:cNvPr>
          <p:cNvSpPr/>
          <p:nvPr/>
        </p:nvSpPr>
        <p:spPr>
          <a:xfrm>
            <a:off x="3347346" y="2237834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34FCA7-B25C-A070-9C28-0A101C640BB5}"/>
              </a:ext>
            </a:extLst>
          </p:cNvPr>
          <p:cNvSpPr/>
          <p:nvPr/>
        </p:nvSpPr>
        <p:spPr>
          <a:xfrm>
            <a:off x="5240239" y="2237834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CA45EF-4EEC-6D70-56F6-DEC535031563}"/>
              </a:ext>
            </a:extLst>
          </p:cNvPr>
          <p:cNvSpPr/>
          <p:nvPr/>
        </p:nvSpPr>
        <p:spPr>
          <a:xfrm>
            <a:off x="7133132" y="2237834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ADA58D5-936A-0B43-1E4C-75707E22D5CF}"/>
              </a:ext>
            </a:extLst>
          </p:cNvPr>
          <p:cNvSpPr/>
          <p:nvPr/>
        </p:nvSpPr>
        <p:spPr>
          <a:xfrm>
            <a:off x="9026025" y="2237834"/>
            <a:ext cx="1638656" cy="1133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0931979-ADBA-7B92-A813-7DE86CBC116B}"/>
              </a:ext>
            </a:extLst>
          </p:cNvPr>
          <p:cNvSpPr/>
          <p:nvPr/>
        </p:nvSpPr>
        <p:spPr>
          <a:xfrm>
            <a:off x="2627744" y="1816033"/>
            <a:ext cx="255482" cy="255482"/>
          </a:xfrm>
          <a:prstGeom prst="ellipse">
            <a:avLst/>
          </a:prstGeom>
          <a:solidFill>
            <a:srgbClr val="358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29AA478-09F5-0462-3492-3D87702D9993}"/>
              </a:ext>
            </a:extLst>
          </p:cNvPr>
          <p:cNvSpPr/>
          <p:nvPr/>
        </p:nvSpPr>
        <p:spPr>
          <a:xfrm>
            <a:off x="3332687" y="3570101"/>
            <a:ext cx="255482" cy="2554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3B7D257-787C-63DC-37A0-75D26B321D89}"/>
              </a:ext>
            </a:extLst>
          </p:cNvPr>
          <p:cNvSpPr/>
          <p:nvPr/>
        </p:nvSpPr>
        <p:spPr>
          <a:xfrm>
            <a:off x="5159632" y="3562421"/>
            <a:ext cx="255482" cy="2554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B51CC3E-DDB0-A592-A476-B588F8541328}"/>
              </a:ext>
            </a:extLst>
          </p:cNvPr>
          <p:cNvSpPr/>
          <p:nvPr/>
        </p:nvSpPr>
        <p:spPr>
          <a:xfrm>
            <a:off x="6986577" y="3554741"/>
            <a:ext cx="255482" cy="25548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E6BD40C-5344-51BC-54FB-FEB6FBECBE0F}"/>
              </a:ext>
            </a:extLst>
          </p:cNvPr>
          <p:cNvGrpSpPr/>
          <p:nvPr/>
        </p:nvGrpSpPr>
        <p:grpSpPr>
          <a:xfrm rot="10800000">
            <a:off x="9115180" y="1919373"/>
            <a:ext cx="1597995" cy="1762838"/>
            <a:chOff x="10625816" y="4555975"/>
            <a:chExt cx="1597995" cy="1762838"/>
          </a:xfrm>
        </p:grpSpPr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EB35AB7D-FC1D-1890-2A01-F64AA2E94FF4}"/>
                </a:ext>
              </a:extLst>
            </p:cNvPr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E4E8999-0794-CFA7-80F2-9B371010B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076C99E-C33A-FC4F-FE05-2C544A081A4C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30784B0E-B83F-3A92-0DF5-5930CB6FCF62}"/>
                </a:ext>
              </a:extLst>
            </p:cNvPr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013E7EED-4D81-C8DA-DEF2-5F8B7D676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9AE49221-2E72-0C57-F910-37535270D2AB}"/>
              </a:ext>
            </a:extLst>
          </p:cNvPr>
          <p:cNvSpPr/>
          <p:nvPr/>
        </p:nvSpPr>
        <p:spPr>
          <a:xfrm>
            <a:off x="9240242" y="3547061"/>
            <a:ext cx="255482" cy="255482"/>
          </a:xfrm>
          <a:prstGeom prst="ellipse">
            <a:avLst/>
          </a:prstGeom>
          <a:solidFill>
            <a:srgbClr val="358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686EBEF-0778-0894-3C4C-59A2122966D8}"/>
              </a:ext>
            </a:extLst>
          </p:cNvPr>
          <p:cNvSpPr/>
          <p:nvPr/>
        </p:nvSpPr>
        <p:spPr>
          <a:xfrm>
            <a:off x="1364176" y="5078921"/>
            <a:ext cx="4706625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53" name="모서리가 둥근 직사각형 98">
            <a:extLst>
              <a:ext uri="{FF2B5EF4-FFF2-40B4-BE49-F238E27FC236}">
                <a16:creationId xmlns:a16="http://schemas.microsoft.com/office/drawing/2014/main" id="{8BA8B643-EA1B-FAA7-F400-57D9F2519EAF}"/>
              </a:ext>
            </a:extLst>
          </p:cNvPr>
          <p:cNvSpPr/>
          <p:nvPr/>
        </p:nvSpPr>
        <p:spPr>
          <a:xfrm>
            <a:off x="1441030" y="4632176"/>
            <a:ext cx="1610868" cy="346710"/>
          </a:xfrm>
          <a:prstGeom prst="roundRect">
            <a:avLst>
              <a:gd name="adj" fmla="val 50000"/>
            </a:avLst>
          </a:prstGeom>
          <a:solidFill>
            <a:srgbClr val="3585A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id="{8EA53CB7-E14B-6F98-141B-72E092661216}"/>
              </a:ext>
            </a:extLst>
          </p:cNvPr>
          <p:cNvSpPr/>
          <p:nvPr/>
        </p:nvSpPr>
        <p:spPr>
          <a:xfrm>
            <a:off x="6795508" y="4706511"/>
            <a:ext cx="1252775" cy="1252775"/>
          </a:xfrm>
          <a:prstGeom prst="arc">
            <a:avLst>
              <a:gd name="adj1" fmla="val 16096352"/>
              <a:gd name="adj2" fmla="val 10914666"/>
            </a:avLst>
          </a:prstGeom>
          <a:ln w="38100">
            <a:solidFill>
              <a:srgbClr val="C9C4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8A645B-47F2-2DC3-74E1-09B8EFE27136}"/>
              </a:ext>
            </a:extLst>
          </p:cNvPr>
          <p:cNvSpPr txBox="1"/>
          <p:nvPr/>
        </p:nvSpPr>
        <p:spPr>
          <a:xfrm>
            <a:off x="7035286" y="5071289"/>
            <a:ext cx="810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F08FBDA-BAC7-8A4D-968E-C75DBD6E6880}"/>
              </a:ext>
            </a:extLst>
          </p:cNvPr>
          <p:cNvSpPr/>
          <p:nvPr/>
        </p:nvSpPr>
        <p:spPr>
          <a:xfrm>
            <a:off x="8364641" y="4892146"/>
            <a:ext cx="2074599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5841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C5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910D43-E37E-F091-7CB7-8C21D4F44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01679C8-8D6B-6936-1BDF-14F80B675020}"/>
              </a:ext>
            </a:extLst>
          </p:cNvPr>
          <p:cNvGrpSpPr/>
          <p:nvPr/>
        </p:nvGrpSpPr>
        <p:grpSpPr>
          <a:xfrm>
            <a:off x="382243" y="6332"/>
            <a:ext cx="1579377" cy="774717"/>
            <a:chOff x="2000921" y="121298"/>
            <a:chExt cx="1310640" cy="642896"/>
          </a:xfrm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2E6369AF-B8CE-76D9-70B0-9D205331D1C0}"/>
                </a:ext>
              </a:extLst>
            </p:cNvPr>
            <p:cNvSpPr/>
            <p:nvPr/>
          </p:nvSpPr>
          <p:spPr>
            <a:xfrm flipV="1">
              <a:off x="2000921" y="537298"/>
              <a:ext cx="1310639" cy="73505"/>
            </a:xfrm>
            <a:custGeom>
              <a:avLst/>
              <a:gdLst>
                <a:gd name="connsiteX0" fmla="*/ 0 w 1310639"/>
                <a:gd name="connsiteY0" fmla="*/ 61024 h 122049"/>
                <a:gd name="connsiteX1" fmla="*/ 1310639 w 1310639"/>
                <a:gd name="connsiteY1" fmla="*/ 61024 h 122049"/>
                <a:gd name="connsiteX2" fmla="*/ 655320 w 1310639"/>
                <a:gd name="connsiteY2" fmla="*/ 0 h 122049"/>
                <a:gd name="connsiteX3" fmla="*/ 0 w 1310639"/>
                <a:gd name="connsiteY3" fmla="*/ 61024 h 122049"/>
                <a:gd name="connsiteX4" fmla="*/ 655320 w 1310639"/>
                <a:gd name="connsiteY4" fmla="*/ 122049 h 122049"/>
                <a:gd name="connsiteX5" fmla="*/ 1310639 w 1310639"/>
                <a:gd name="connsiteY5" fmla="*/ 61025 h 122049"/>
                <a:gd name="connsiteX6" fmla="*/ 0 w 1310639"/>
                <a:gd name="connsiteY6" fmla="*/ 61025 h 122049"/>
                <a:gd name="connsiteX7" fmla="*/ 655320 w 1310639"/>
                <a:gd name="connsiteY7" fmla="*/ 122049 h 12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0639" h="122049">
                  <a:moveTo>
                    <a:pt x="0" y="61024"/>
                  </a:moveTo>
                  <a:lnTo>
                    <a:pt x="1310639" y="61024"/>
                  </a:lnTo>
                  <a:cubicBezTo>
                    <a:pt x="1092199" y="40683"/>
                    <a:pt x="898238" y="4068"/>
                    <a:pt x="655320" y="0"/>
                  </a:cubicBezTo>
                  <a:cubicBezTo>
                    <a:pt x="356320" y="4068"/>
                    <a:pt x="218440" y="40683"/>
                    <a:pt x="0" y="61024"/>
                  </a:cubicBezTo>
                  <a:close/>
                  <a:moveTo>
                    <a:pt x="655320" y="122049"/>
                  </a:moveTo>
                  <a:cubicBezTo>
                    <a:pt x="898238" y="117981"/>
                    <a:pt x="1092199" y="81366"/>
                    <a:pt x="1310639" y="61025"/>
                  </a:cubicBezTo>
                  <a:lnTo>
                    <a:pt x="0" y="61025"/>
                  </a:lnTo>
                  <a:cubicBezTo>
                    <a:pt x="218440" y="81366"/>
                    <a:pt x="356320" y="117981"/>
                    <a:pt x="655320" y="122049"/>
                  </a:cubicBezTo>
                  <a:close/>
                </a:path>
              </a:pathLst>
            </a:cu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E14FD00-8B40-DCBF-214C-6D567E412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087798">
              <a:off x="2334792" y="121298"/>
              <a:ext cx="642896" cy="642896"/>
            </a:xfrm>
            <a:prstGeom prst="rect">
              <a:avLst/>
            </a:prstGeom>
          </p:spPr>
        </p:pic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4E3BF118-B55A-7010-1AF9-B48577C9ADFA}"/>
                </a:ext>
              </a:extLst>
            </p:cNvPr>
            <p:cNvSpPr/>
            <p:nvPr/>
          </p:nvSpPr>
          <p:spPr>
            <a:xfrm>
              <a:off x="2000922" y="252729"/>
              <a:ext cx="1310639" cy="321550"/>
            </a:xfrm>
            <a:custGeom>
              <a:avLst/>
              <a:gdLst>
                <a:gd name="connsiteX0" fmla="*/ 655320 w 1310639"/>
                <a:gd name="connsiteY0" fmla="*/ 0 h 535233"/>
                <a:gd name="connsiteX1" fmla="*/ 992159 w 1310639"/>
                <a:gd name="connsiteY1" fmla="*/ 24410 h 535233"/>
                <a:gd name="connsiteX2" fmla="*/ 1272950 w 1310639"/>
                <a:gd name="connsiteY2" fmla="*/ 56691 h 535233"/>
                <a:gd name="connsiteX3" fmla="*/ 1310639 w 1310639"/>
                <a:gd name="connsiteY3" fmla="*/ 56691 h 535233"/>
                <a:gd name="connsiteX4" fmla="*/ 1310639 w 1310639"/>
                <a:gd name="connsiteY4" fmla="*/ 61024 h 535233"/>
                <a:gd name="connsiteX5" fmla="*/ 1310639 w 1310639"/>
                <a:gd name="connsiteY5" fmla="*/ 535233 h 535233"/>
                <a:gd name="connsiteX6" fmla="*/ 1296618 w 1310639"/>
                <a:gd name="connsiteY6" fmla="*/ 535233 h 535233"/>
                <a:gd name="connsiteX7" fmla="*/ 992159 w 1310639"/>
                <a:gd name="connsiteY7" fmla="*/ 500231 h 535233"/>
                <a:gd name="connsiteX8" fmla="*/ 655320 w 1310639"/>
                <a:gd name="connsiteY8" fmla="*/ 475821 h 535233"/>
                <a:gd name="connsiteX9" fmla="*/ 152501 w 1310639"/>
                <a:gd name="connsiteY9" fmla="*/ 519301 h 535233"/>
                <a:gd name="connsiteX10" fmla="*/ 14012 w 1310639"/>
                <a:gd name="connsiteY10" fmla="*/ 535233 h 535233"/>
                <a:gd name="connsiteX11" fmla="*/ 0 w 1310639"/>
                <a:gd name="connsiteY11" fmla="*/ 535233 h 535233"/>
                <a:gd name="connsiteX12" fmla="*/ 0 w 1310639"/>
                <a:gd name="connsiteY12" fmla="*/ 61024 h 535233"/>
                <a:gd name="connsiteX13" fmla="*/ 0 w 1310639"/>
                <a:gd name="connsiteY13" fmla="*/ 56691 h 535233"/>
                <a:gd name="connsiteX14" fmla="*/ 37664 w 1310639"/>
                <a:gd name="connsiteY14" fmla="*/ 56691 h 535233"/>
                <a:gd name="connsiteX15" fmla="*/ 152501 w 1310639"/>
                <a:gd name="connsiteY15" fmla="*/ 43480 h 535233"/>
                <a:gd name="connsiteX16" fmla="*/ 655320 w 1310639"/>
                <a:gd name="connsiteY16" fmla="*/ 0 h 53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639" h="535233">
                  <a:moveTo>
                    <a:pt x="655320" y="0"/>
                  </a:moveTo>
                  <a:cubicBezTo>
                    <a:pt x="776779" y="2034"/>
                    <a:pt x="885999" y="12205"/>
                    <a:pt x="992159" y="24410"/>
                  </a:cubicBezTo>
                  <a:lnTo>
                    <a:pt x="1272950" y="56691"/>
                  </a:lnTo>
                  <a:lnTo>
                    <a:pt x="1310639" y="56691"/>
                  </a:lnTo>
                  <a:lnTo>
                    <a:pt x="1310639" y="61024"/>
                  </a:lnTo>
                  <a:lnTo>
                    <a:pt x="1310639" y="535233"/>
                  </a:lnTo>
                  <a:lnTo>
                    <a:pt x="1296618" y="535233"/>
                  </a:lnTo>
                  <a:lnTo>
                    <a:pt x="992159" y="500231"/>
                  </a:lnTo>
                  <a:cubicBezTo>
                    <a:pt x="885999" y="488026"/>
                    <a:pt x="776779" y="477855"/>
                    <a:pt x="655320" y="475821"/>
                  </a:cubicBezTo>
                  <a:cubicBezTo>
                    <a:pt x="431070" y="478872"/>
                    <a:pt x="297450" y="500231"/>
                    <a:pt x="152501" y="519301"/>
                  </a:cubicBezTo>
                  <a:lnTo>
                    <a:pt x="14012" y="535233"/>
                  </a:lnTo>
                  <a:lnTo>
                    <a:pt x="0" y="535233"/>
                  </a:lnTo>
                  <a:lnTo>
                    <a:pt x="0" y="61024"/>
                  </a:lnTo>
                  <a:lnTo>
                    <a:pt x="0" y="56691"/>
                  </a:lnTo>
                  <a:lnTo>
                    <a:pt x="37664" y="56691"/>
                  </a:lnTo>
                  <a:lnTo>
                    <a:pt x="152501" y="43480"/>
                  </a:lnTo>
                  <a:cubicBezTo>
                    <a:pt x="297450" y="24410"/>
                    <a:pt x="431070" y="3051"/>
                    <a:pt x="6553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5B2304A-63A3-D945-1807-5AD392D261BA}"/>
              </a:ext>
            </a:extLst>
          </p:cNvPr>
          <p:cNvSpPr/>
          <p:nvPr/>
        </p:nvSpPr>
        <p:spPr>
          <a:xfrm>
            <a:off x="0" y="205202"/>
            <a:ext cx="382241" cy="347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785C57-0698-F4C5-F71D-CC149AD00457}"/>
              </a:ext>
            </a:extLst>
          </p:cNvPr>
          <p:cNvSpPr/>
          <p:nvPr/>
        </p:nvSpPr>
        <p:spPr>
          <a:xfrm>
            <a:off x="1961617" y="204983"/>
            <a:ext cx="10230383" cy="347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BC5D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A079DD70-4B01-8818-EA54-95E8F087001E}"/>
              </a:ext>
            </a:extLst>
          </p:cNvPr>
          <p:cNvGraphicFramePr/>
          <p:nvPr/>
        </p:nvGraphicFramePr>
        <p:xfrm>
          <a:off x="-108802" y="1650206"/>
          <a:ext cx="6158333" cy="4281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698081-FBA3-6BEC-1B7C-09E240F534E6}"/>
              </a:ext>
            </a:extLst>
          </p:cNvPr>
          <p:cNvSpPr/>
          <p:nvPr/>
        </p:nvSpPr>
        <p:spPr>
          <a:xfrm>
            <a:off x="2688441" y="3286231"/>
            <a:ext cx="13839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first quarter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75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18" name="설명선 2(테두리 없음) 18">
            <a:extLst>
              <a:ext uri="{FF2B5EF4-FFF2-40B4-BE49-F238E27FC236}">
                <a16:creationId xmlns:a16="http://schemas.microsoft.com/office/drawing/2014/main" id="{1401FD4C-4497-4515-6BFE-F1FF6BFD8F69}"/>
              </a:ext>
            </a:extLst>
          </p:cNvPr>
          <p:cNvSpPr/>
          <p:nvPr/>
        </p:nvSpPr>
        <p:spPr>
          <a:xfrm flipH="1">
            <a:off x="608999" y="1635259"/>
            <a:ext cx="1438938" cy="448591"/>
          </a:xfrm>
          <a:prstGeom prst="callout2">
            <a:avLst>
              <a:gd name="adj1" fmla="val 46417"/>
              <a:gd name="adj2" fmla="val -1123"/>
              <a:gd name="adj3" fmla="val 47347"/>
              <a:gd name="adj4" fmla="val -22898"/>
              <a:gd name="adj5" fmla="val 125691"/>
              <a:gd name="adj6" fmla="val -45527"/>
            </a:avLst>
          </a:prstGeom>
          <a:noFill/>
          <a:ln>
            <a:solidFill>
              <a:schemeClr val="bg1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sng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 Point</a:t>
            </a: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42FDBE71-5EE0-1D15-FB30-F3F74C8FADFC}"/>
              </a:ext>
            </a:extLst>
          </p:cNvPr>
          <p:cNvSpPr/>
          <p:nvPr/>
        </p:nvSpPr>
        <p:spPr>
          <a:xfrm>
            <a:off x="5825195" y="1632604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ECFC56-2848-1C78-3B39-F5C5B00122E1}"/>
              </a:ext>
            </a:extLst>
          </p:cNvPr>
          <p:cNvSpPr/>
          <p:nvPr/>
        </p:nvSpPr>
        <p:spPr>
          <a:xfrm>
            <a:off x="5983286" y="1937464"/>
            <a:ext cx="1110493" cy="81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first quarter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75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F086E0-1E92-A581-41EC-50F6442445BC}"/>
              </a:ext>
            </a:extLst>
          </p:cNvPr>
          <p:cNvSpPr/>
          <p:nvPr/>
        </p:nvSpPr>
        <p:spPr>
          <a:xfrm>
            <a:off x="5545817" y="3323818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D220004A-4912-AF2C-6BE3-2AF3D919CF9F}"/>
              </a:ext>
            </a:extLst>
          </p:cNvPr>
          <p:cNvSpPr/>
          <p:nvPr/>
        </p:nvSpPr>
        <p:spPr>
          <a:xfrm>
            <a:off x="7921065" y="1632604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F82214-8DD0-A937-52BA-C1CAA5E7D37E}"/>
              </a:ext>
            </a:extLst>
          </p:cNvPr>
          <p:cNvSpPr/>
          <p:nvPr/>
        </p:nvSpPr>
        <p:spPr>
          <a:xfrm>
            <a:off x="8079156" y="1937464"/>
            <a:ext cx="1110493" cy="81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first quarter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75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F9E095-687B-969E-CDA9-DD339BE43CBF}"/>
              </a:ext>
            </a:extLst>
          </p:cNvPr>
          <p:cNvSpPr/>
          <p:nvPr/>
        </p:nvSpPr>
        <p:spPr>
          <a:xfrm>
            <a:off x="7641687" y="3323818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DFBA42-9FCF-E073-41DC-0F66929A3AE5}"/>
              </a:ext>
            </a:extLst>
          </p:cNvPr>
          <p:cNvSpPr/>
          <p:nvPr/>
        </p:nvSpPr>
        <p:spPr>
          <a:xfrm>
            <a:off x="5825195" y="5275607"/>
            <a:ext cx="4272459" cy="636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</p:txBody>
      </p:sp>
      <p:sp>
        <p:nvSpPr>
          <p:cNvPr id="26" name="모서리가 둥근 직사각형 37">
            <a:extLst>
              <a:ext uri="{FF2B5EF4-FFF2-40B4-BE49-F238E27FC236}">
                <a16:creationId xmlns:a16="http://schemas.microsoft.com/office/drawing/2014/main" id="{EA63FC7F-C013-4786-A849-4F27432B2F57}"/>
              </a:ext>
            </a:extLst>
          </p:cNvPr>
          <p:cNvSpPr/>
          <p:nvPr/>
        </p:nvSpPr>
        <p:spPr>
          <a:xfrm>
            <a:off x="5825195" y="4779448"/>
            <a:ext cx="1570537" cy="360000"/>
          </a:xfrm>
          <a:prstGeom prst="roundRect">
            <a:avLst>
              <a:gd name="adj" fmla="val 50000"/>
            </a:avLst>
          </a:prstGeom>
          <a:solidFill>
            <a:srgbClr val="3585A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 Point</a:t>
            </a: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9C769EBA-2CA0-77BB-48F9-D937035C5AE8}"/>
              </a:ext>
            </a:extLst>
          </p:cNvPr>
          <p:cNvSpPr/>
          <p:nvPr/>
        </p:nvSpPr>
        <p:spPr>
          <a:xfrm>
            <a:off x="9988491" y="1621651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C653B3-F125-093A-CC86-2344E3542A16}"/>
              </a:ext>
            </a:extLst>
          </p:cNvPr>
          <p:cNvSpPr/>
          <p:nvPr/>
        </p:nvSpPr>
        <p:spPr>
          <a:xfrm>
            <a:off x="10146582" y="1926511"/>
            <a:ext cx="1110493" cy="81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first quarter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75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68F775-329F-C0B5-0138-7D9016F6D5C1}"/>
              </a:ext>
            </a:extLst>
          </p:cNvPr>
          <p:cNvSpPr/>
          <p:nvPr/>
        </p:nvSpPr>
        <p:spPr>
          <a:xfrm>
            <a:off x="9709113" y="3312865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36450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C5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3B1942-A56A-A6C5-60D1-DB3E9390E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FA0FF7-A241-A996-DE62-6A933A5E0950}"/>
              </a:ext>
            </a:extLst>
          </p:cNvPr>
          <p:cNvGrpSpPr/>
          <p:nvPr/>
        </p:nvGrpSpPr>
        <p:grpSpPr>
          <a:xfrm>
            <a:off x="382243" y="6332"/>
            <a:ext cx="1579377" cy="774717"/>
            <a:chOff x="2000921" y="121298"/>
            <a:chExt cx="1310640" cy="642896"/>
          </a:xfrm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61F37C8-8350-E663-47B9-BF6A34BB31E3}"/>
                </a:ext>
              </a:extLst>
            </p:cNvPr>
            <p:cNvSpPr/>
            <p:nvPr/>
          </p:nvSpPr>
          <p:spPr>
            <a:xfrm flipV="1">
              <a:off x="2000921" y="537298"/>
              <a:ext cx="1310639" cy="73505"/>
            </a:xfrm>
            <a:custGeom>
              <a:avLst/>
              <a:gdLst>
                <a:gd name="connsiteX0" fmla="*/ 0 w 1310639"/>
                <a:gd name="connsiteY0" fmla="*/ 61024 h 122049"/>
                <a:gd name="connsiteX1" fmla="*/ 1310639 w 1310639"/>
                <a:gd name="connsiteY1" fmla="*/ 61024 h 122049"/>
                <a:gd name="connsiteX2" fmla="*/ 655320 w 1310639"/>
                <a:gd name="connsiteY2" fmla="*/ 0 h 122049"/>
                <a:gd name="connsiteX3" fmla="*/ 0 w 1310639"/>
                <a:gd name="connsiteY3" fmla="*/ 61024 h 122049"/>
                <a:gd name="connsiteX4" fmla="*/ 655320 w 1310639"/>
                <a:gd name="connsiteY4" fmla="*/ 122049 h 122049"/>
                <a:gd name="connsiteX5" fmla="*/ 1310639 w 1310639"/>
                <a:gd name="connsiteY5" fmla="*/ 61025 h 122049"/>
                <a:gd name="connsiteX6" fmla="*/ 0 w 1310639"/>
                <a:gd name="connsiteY6" fmla="*/ 61025 h 122049"/>
                <a:gd name="connsiteX7" fmla="*/ 655320 w 1310639"/>
                <a:gd name="connsiteY7" fmla="*/ 122049 h 12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0639" h="122049">
                  <a:moveTo>
                    <a:pt x="0" y="61024"/>
                  </a:moveTo>
                  <a:lnTo>
                    <a:pt x="1310639" y="61024"/>
                  </a:lnTo>
                  <a:cubicBezTo>
                    <a:pt x="1092199" y="40683"/>
                    <a:pt x="898238" y="4068"/>
                    <a:pt x="655320" y="0"/>
                  </a:cubicBezTo>
                  <a:cubicBezTo>
                    <a:pt x="356320" y="4068"/>
                    <a:pt x="218440" y="40683"/>
                    <a:pt x="0" y="61024"/>
                  </a:cubicBezTo>
                  <a:close/>
                  <a:moveTo>
                    <a:pt x="655320" y="122049"/>
                  </a:moveTo>
                  <a:cubicBezTo>
                    <a:pt x="898238" y="117981"/>
                    <a:pt x="1092199" y="81366"/>
                    <a:pt x="1310639" y="61025"/>
                  </a:cubicBezTo>
                  <a:lnTo>
                    <a:pt x="0" y="61025"/>
                  </a:lnTo>
                  <a:cubicBezTo>
                    <a:pt x="218440" y="81366"/>
                    <a:pt x="356320" y="117981"/>
                    <a:pt x="655320" y="122049"/>
                  </a:cubicBezTo>
                  <a:close/>
                </a:path>
              </a:pathLst>
            </a:cu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38570276-60D2-3352-0B80-4010D8E6A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087798">
              <a:off x="2334792" y="121298"/>
              <a:ext cx="642896" cy="642896"/>
            </a:xfrm>
            <a:prstGeom prst="rect">
              <a:avLst/>
            </a:prstGeom>
          </p:spPr>
        </p:pic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B84C75B7-2B4E-B84B-ACB2-5BFCDC393E0F}"/>
                </a:ext>
              </a:extLst>
            </p:cNvPr>
            <p:cNvSpPr/>
            <p:nvPr/>
          </p:nvSpPr>
          <p:spPr>
            <a:xfrm>
              <a:off x="2000922" y="252729"/>
              <a:ext cx="1310639" cy="321550"/>
            </a:xfrm>
            <a:custGeom>
              <a:avLst/>
              <a:gdLst>
                <a:gd name="connsiteX0" fmla="*/ 655320 w 1310639"/>
                <a:gd name="connsiteY0" fmla="*/ 0 h 535233"/>
                <a:gd name="connsiteX1" fmla="*/ 992159 w 1310639"/>
                <a:gd name="connsiteY1" fmla="*/ 24410 h 535233"/>
                <a:gd name="connsiteX2" fmla="*/ 1272950 w 1310639"/>
                <a:gd name="connsiteY2" fmla="*/ 56691 h 535233"/>
                <a:gd name="connsiteX3" fmla="*/ 1310639 w 1310639"/>
                <a:gd name="connsiteY3" fmla="*/ 56691 h 535233"/>
                <a:gd name="connsiteX4" fmla="*/ 1310639 w 1310639"/>
                <a:gd name="connsiteY4" fmla="*/ 61024 h 535233"/>
                <a:gd name="connsiteX5" fmla="*/ 1310639 w 1310639"/>
                <a:gd name="connsiteY5" fmla="*/ 535233 h 535233"/>
                <a:gd name="connsiteX6" fmla="*/ 1296618 w 1310639"/>
                <a:gd name="connsiteY6" fmla="*/ 535233 h 535233"/>
                <a:gd name="connsiteX7" fmla="*/ 992159 w 1310639"/>
                <a:gd name="connsiteY7" fmla="*/ 500231 h 535233"/>
                <a:gd name="connsiteX8" fmla="*/ 655320 w 1310639"/>
                <a:gd name="connsiteY8" fmla="*/ 475821 h 535233"/>
                <a:gd name="connsiteX9" fmla="*/ 152501 w 1310639"/>
                <a:gd name="connsiteY9" fmla="*/ 519301 h 535233"/>
                <a:gd name="connsiteX10" fmla="*/ 14012 w 1310639"/>
                <a:gd name="connsiteY10" fmla="*/ 535233 h 535233"/>
                <a:gd name="connsiteX11" fmla="*/ 0 w 1310639"/>
                <a:gd name="connsiteY11" fmla="*/ 535233 h 535233"/>
                <a:gd name="connsiteX12" fmla="*/ 0 w 1310639"/>
                <a:gd name="connsiteY12" fmla="*/ 61024 h 535233"/>
                <a:gd name="connsiteX13" fmla="*/ 0 w 1310639"/>
                <a:gd name="connsiteY13" fmla="*/ 56691 h 535233"/>
                <a:gd name="connsiteX14" fmla="*/ 37664 w 1310639"/>
                <a:gd name="connsiteY14" fmla="*/ 56691 h 535233"/>
                <a:gd name="connsiteX15" fmla="*/ 152501 w 1310639"/>
                <a:gd name="connsiteY15" fmla="*/ 43480 h 535233"/>
                <a:gd name="connsiteX16" fmla="*/ 655320 w 1310639"/>
                <a:gd name="connsiteY16" fmla="*/ 0 h 53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639" h="535233">
                  <a:moveTo>
                    <a:pt x="655320" y="0"/>
                  </a:moveTo>
                  <a:cubicBezTo>
                    <a:pt x="776779" y="2034"/>
                    <a:pt x="885999" y="12205"/>
                    <a:pt x="992159" y="24410"/>
                  </a:cubicBezTo>
                  <a:lnTo>
                    <a:pt x="1272950" y="56691"/>
                  </a:lnTo>
                  <a:lnTo>
                    <a:pt x="1310639" y="56691"/>
                  </a:lnTo>
                  <a:lnTo>
                    <a:pt x="1310639" y="61024"/>
                  </a:lnTo>
                  <a:lnTo>
                    <a:pt x="1310639" y="535233"/>
                  </a:lnTo>
                  <a:lnTo>
                    <a:pt x="1296618" y="535233"/>
                  </a:lnTo>
                  <a:lnTo>
                    <a:pt x="992159" y="500231"/>
                  </a:lnTo>
                  <a:cubicBezTo>
                    <a:pt x="885999" y="488026"/>
                    <a:pt x="776779" y="477855"/>
                    <a:pt x="655320" y="475821"/>
                  </a:cubicBezTo>
                  <a:cubicBezTo>
                    <a:pt x="431070" y="478872"/>
                    <a:pt x="297450" y="500231"/>
                    <a:pt x="152501" y="519301"/>
                  </a:cubicBezTo>
                  <a:lnTo>
                    <a:pt x="14012" y="535233"/>
                  </a:lnTo>
                  <a:lnTo>
                    <a:pt x="0" y="535233"/>
                  </a:lnTo>
                  <a:lnTo>
                    <a:pt x="0" y="61024"/>
                  </a:lnTo>
                  <a:lnTo>
                    <a:pt x="0" y="56691"/>
                  </a:lnTo>
                  <a:lnTo>
                    <a:pt x="37664" y="56691"/>
                  </a:lnTo>
                  <a:lnTo>
                    <a:pt x="152501" y="43480"/>
                  </a:lnTo>
                  <a:cubicBezTo>
                    <a:pt x="297450" y="24410"/>
                    <a:pt x="431070" y="3051"/>
                    <a:pt x="6553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08231C7-B42C-12AF-2815-FEA3EE2D301E}"/>
              </a:ext>
            </a:extLst>
          </p:cNvPr>
          <p:cNvSpPr/>
          <p:nvPr/>
        </p:nvSpPr>
        <p:spPr>
          <a:xfrm>
            <a:off x="0" y="205202"/>
            <a:ext cx="382241" cy="347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33B352-75D3-50BA-50E0-2A7134D43A19}"/>
              </a:ext>
            </a:extLst>
          </p:cNvPr>
          <p:cNvSpPr/>
          <p:nvPr/>
        </p:nvSpPr>
        <p:spPr>
          <a:xfrm>
            <a:off x="1961617" y="204983"/>
            <a:ext cx="10230383" cy="347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BC5D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모서리가 둥근 직사각형 37">
            <a:extLst>
              <a:ext uri="{FF2B5EF4-FFF2-40B4-BE49-F238E27FC236}">
                <a16:creationId xmlns:a16="http://schemas.microsoft.com/office/drawing/2014/main" id="{D1AC52C5-A9CC-25BF-9DB8-CE7F9EC74514}"/>
              </a:ext>
            </a:extLst>
          </p:cNvPr>
          <p:cNvSpPr/>
          <p:nvPr/>
        </p:nvSpPr>
        <p:spPr>
          <a:xfrm>
            <a:off x="1085447" y="3081592"/>
            <a:ext cx="2217869" cy="694818"/>
          </a:xfrm>
          <a:prstGeom prst="roundRect">
            <a:avLst>
              <a:gd name="adj" fmla="val 50000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40">
            <a:extLst>
              <a:ext uri="{FF2B5EF4-FFF2-40B4-BE49-F238E27FC236}">
                <a16:creationId xmlns:a16="http://schemas.microsoft.com/office/drawing/2014/main" id="{00DC0A83-3E97-8FC7-5EFE-D2003BB5795C}"/>
              </a:ext>
            </a:extLst>
          </p:cNvPr>
          <p:cNvSpPr/>
          <p:nvPr/>
        </p:nvSpPr>
        <p:spPr>
          <a:xfrm>
            <a:off x="2627025" y="3081591"/>
            <a:ext cx="2541386" cy="694818"/>
          </a:xfrm>
          <a:prstGeom prst="roundRect">
            <a:avLst>
              <a:gd name="adj" fmla="val 50000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BC5D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6C7B8F-6D97-9A6C-BEBF-69E13EF89BFD}"/>
              </a:ext>
            </a:extLst>
          </p:cNvPr>
          <p:cNvSpPr/>
          <p:nvPr/>
        </p:nvSpPr>
        <p:spPr>
          <a:xfrm>
            <a:off x="1363742" y="3286028"/>
            <a:ext cx="9969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BC5D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45">
            <a:extLst>
              <a:ext uri="{FF2B5EF4-FFF2-40B4-BE49-F238E27FC236}">
                <a16:creationId xmlns:a16="http://schemas.microsoft.com/office/drawing/2014/main" id="{5F2165E7-FB1A-535E-9D2E-40C34C5F3317}"/>
              </a:ext>
            </a:extLst>
          </p:cNvPr>
          <p:cNvSpPr/>
          <p:nvPr/>
        </p:nvSpPr>
        <p:spPr>
          <a:xfrm>
            <a:off x="4455523" y="3081591"/>
            <a:ext cx="2541386" cy="694818"/>
          </a:xfrm>
          <a:prstGeom prst="roundRect">
            <a:avLst>
              <a:gd name="adj" fmla="val 50000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BC5D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49">
            <a:extLst>
              <a:ext uri="{FF2B5EF4-FFF2-40B4-BE49-F238E27FC236}">
                <a16:creationId xmlns:a16="http://schemas.microsoft.com/office/drawing/2014/main" id="{EE584BE8-2EF0-AD82-C139-D32D937970B3}"/>
              </a:ext>
            </a:extLst>
          </p:cNvPr>
          <p:cNvSpPr/>
          <p:nvPr/>
        </p:nvSpPr>
        <p:spPr>
          <a:xfrm rot="2700000">
            <a:off x="6029060" y="3728607"/>
            <a:ext cx="2541386" cy="694818"/>
          </a:xfrm>
          <a:prstGeom prst="roundRect">
            <a:avLst>
              <a:gd name="adj" fmla="val 50000"/>
            </a:avLst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BC5D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모서리가 둥근 직사각형 50">
            <a:extLst>
              <a:ext uri="{FF2B5EF4-FFF2-40B4-BE49-F238E27FC236}">
                <a16:creationId xmlns:a16="http://schemas.microsoft.com/office/drawing/2014/main" id="{D4915B29-5AF0-BBC2-52E1-1B563EAC6BEC}"/>
              </a:ext>
            </a:extLst>
          </p:cNvPr>
          <p:cNvSpPr/>
          <p:nvPr/>
        </p:nvSpPr>
        <p:spPr>
          <a:xfrm rot="18900000">
            <a:off x="7337735" y="3728607"/>
            <a:ext cx="2541386" cy="694818"/>
          </a:xfrm>
          <a:prstGeom prst="roundRect">
            <a:avLst>
              <a:gd name="adj" fmla="val 50000"/>
            </a:avLst>
          </a:prstGeom>
          <a:solidFill>
            <a:srgbClr val="FFC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Group 14">
            <a:extLst>
              <a:ext uri="{FF2B5EF4-FFF2-40B4-BE49-F238E27FC236}">
                <a16:creationId xmlns:a16="http://schemas.microsoft.com/office/drawing/2014/main" id="{8B2B8030-41A3-0438-422A-D2C80733E6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46706" y="3290339"/>
            <a:ext cx="223355" cy="269919"/>
            <a:chOff x="2190" y="2694"/>
            <a:chExt cx="283" cy="342"/>
          </a:xfrm>
          <a:solidFill>
            <a:srgbClr val="7BC5DE"/>
          </a:solidFill>
        </p:grpSpPr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542A8C5A-6C56-32BD-1F9C-6C97EECCD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" y="2747"/>
              <a:ext cx="234" cy="289"/>
            </a:xfrm>
            <a:custGeom>
              <a:avLst/>
              <a:gdLst>
                <a:gd name="T0" fmla="*/ 482 w 2337"/>
                <a:gd name="T1" fmla="*/ 0 h 2882"/>
                <a:gd name="T2" fmla="*/ 512 w 2337"/>
                <a:gd name="T3" fmla="*/ 10 h 2882"/>
                <a:gd name="T4" fmla="*/ 530 w 2337"/>
                <a:gd name="T5" fmla="*/ 34 h 2882"/>
                <a:gd name="T6" fmla="*/ 530 w 2337"/>
                <a:gd name="T7" fmla="*/ 65 h 2882"/>
                <a:gd name="T8" fmla="*/ 512 w 2337"/>
                <a:gd name="T9" fmla="*/ 89 h 2882"/>
                <a:gd name="T10" fmla="*/ 482 w 2337"/>
                <a:gd name="T11" fmla="*/ 99 h 2882"/>
                <a:gd name="T12" fmla="*/ 219 w 2337"/>
                <a:gd name="T13" fmla="*/ 102 h 2882"/>
                <a:gd name="T14" fmla="*/ 165 w 2337"/>
                <a:gd name="T15" fmla="*/ 124 h 2882"/>
                <a:gd name="T16" fmla="*/ 125 w 2337"/>
                <a:gd name="T17" fmla="*/ 164 h 2882"/>
                <a:gd name="T18" fmla="*/ 102 w 2337"/>
                <a:gd name="T19" fmla="*/ 217 h 2882"/>
                <a:gd name="T20" fmla="*/ 100 w 2337"/>
                <a:gd name="T21" fmla="*/ 2636 h 2882"/>
                <a:gd name="T22" fmla="*/ 111 w 2337"/>
                <a:gd name="T23" fmla="*/ 2694 h 2882"/>
                <a:gd name="T24" fmla="*/ 144 w 2337"/>
                <a:gd name="T25" fmla="*/ 2740 h 2882"/>
                <a:gd name="T26" fmla="*/ 190 w 2337"/>
                <a:gd name="T27" fmla="*/ 2772 h 2882"/>
                <a:gd name="T28" fmla="*/ 248 w 2337"/>
                <a:gd name="T29" fmla="*/ 2784 h 2882"/>
                <a:gd name="T30" fmla="*/ 2119 w 2337"/>
                <a:gd name="T31" fmla="*/ 2780 h 2882"/>
                <a:gd name="T32" fmla="*/ 2173 w 2337"/>
                <a:gd name="T33" fmla="*/ 2759 h 2882"/>
                <a:gd name="T34" fmla="*/ 2213 w 2337"/>
                <a:gd name="T35" fmla="*/ 2719 h 2882"/>
                <a:gd name="T36" fmla="*/ 2236 w 2337"/>
                <a:gd name="T37" fmla="*/ 2665 h 2882"/>
                <a:gd name="T38" fmla="*/ 2239 w 2337"/>
                <a:gd name="T39" fmla="*/ 2402 h 2882"/>
                <a:gd name="T40" fmla="*/ 2248 w 2337"/>
                <a:gd name="T41" fmla="*/ 2372 h 2882"/>
                <a:gd name="T42" fmla="*/ 2273 w 2337"/>
                <a:gd name="T43" fmla="*/ 2355 h 2882"/>
                <a:gd name="T44" fmla="*/ 2303 w 2337"/>
                <a:gd name="T45" fmla="*/ 2355 h 2882"/>
                <a:gd name="T46" fmla="*/ 2328 w 2337"/>
                <a:gd name="T47" fmla="*/ 2372 h 2882"/>
                <a:gd name="T48" fmla="*/ 2337 w 2337"/>
                <a:gd name="T49" fmla="*/ 2402 h 2882"/>
                <a:gd name="T50" fmla="*/ 2334 w 2337"/>
                <a:gd name="T51" fmla="*/ 2676 h 2882"/>
                <a:gd name="T52" fmla="*/ 2310 w 2337"/>
                <a:gd name="T53" fmla="*/ 2749 h 2882"/>
                <a:gd name="T54" fmla="*/ 2265 w 2337"/>
                <a:gd name="T55" fmla="*/ 2811 h 2882"/>
                <a:gd name="T56" fmla="*/ 2203 w 2337"/>
                <a:gd name="T57" fmla="*/ 2855 h 2882"/>
                <a:gd name="T58" fmla="*/ 2130 w 2337"/>
                <a:gd name="T59" fmla="*/ 2879 h 2882"/>
                <a:gd name="T60" fmla="*/ 248 w 2337"/>
                <a:gd name="T61" fmla="*/ 2882 h 2882"/>
                <a:gd name="T62" fmla="*/ 170 w 2337"/>
                <a:gd name="T63" fmla="*/ 2870 h 2882"/>
                <a:gd name="T64" fmla="*/ 102 w 2337"/>
                <a:gd name="T65" fmla="*/ 2835 h 2882"/>
                <a:gd name="T66" fmla="*/ 48 w 2337"/>
                <a:gd name="T67" fmla="*/ 2781 h 2882"/>
                <a:gd name="T68" fmla="*/ 13 w 2337"/>
                <a:gd name="T69" fmla="*/ 2714 h 2882"/>
                <a:gd name="T70" fmla="*/ 0 w 2337"/>
                <a:gd name="T71" fmla="*/ 2636 h 2882"/>
                <a:gd name="T72" fmla="*/ 3 w 2337"/>
                <a:gd name="T73" fmla="*/ 207 h 2882"/>
                <a:gd name="T74" fmla="*/ 28 w 2337"/>
                <a:gd name="T75" fmla="*/ 133 h 2882"/>
                <a:gd name="T76" fmla="*/ 73 w 2337"/>
                <a:gd name="T77" fmla="*/ 73 h 2882"/>
                <a:gd name="T78" fmla="*/ 135 w 2337"/>
                <a:gd name="T79" fmla="*/ 27 h 2882"/>
                <a:gd name="T80" fmla="*/ 208 w 2337"/>
                <a:gd name="T81" fmla="*/ 3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37" h="2882">
                  <a:moveTo>
                    <a:pt x="248" y="0"/>
                  </a:moveTo>
                  <a:lnTo>
                    <a:pt x="482" y="0"/>
                  </a:lnTo>
                  <a:lnTo>
                    <a:pt x="499" y="2"/>
                  </a:lnTo>
                  <a:lnTo>
                    <a:pt x="512" y="10"/>
                  </a:lnTo>
                  <a:lnTo>
                    <a:pt x="523" y="19"/>
                  </a:lnTo>
                  <a:lnTo>
                    <a:pt x="530" y="34"/>
                  </a:lnTo>
                  <a:lnTo>
                    <a:pt x="532" y="49"/>
                  </a:lnTo>
                  <a:lnTo>
                    <a:pt x="530" y="65"/>
                  </a:lnTo>
                  <a:lnTo>
                    <a:pt x="523" y="78"/>
                  </a:lnTo>
                  <a:lnTo>
                    <a:pt x="512" y="89"/>
                  </a:lnTo>
                  <a:lnTo>
                    <a:pt x="499" y="95"/>
                  </a:lnTo>
                  <a:lnTo>
                    <a:pt x="482" y="99"/>
                  </a:lnTo>
                  <a:lnTo>
                    <a:pt x="248" y="99"/>
                  </a:lnTo>
                  <a:lnTo>
                    <a:pt x="219" y="102"/>
                  </a:lnTo>
                  <a:lnTo>
                    <a:pt x="190" y="109"/>
                  </a:lnTo>
                  <a:lnTo>
                    <a:pt x="165" y="124"/>
                  </a:lnTo>
                  <a:lnTo>
                    <a:pt x="144" y="142"/>
                  </a:lnTo>
                  <a:lnTo>
                    <a:pt x="125" y="164"/>
                  </a:lnTo>
                  <a:lnTo>
                    <a:pt x="111" y="189"/>
                  </a:lnTo>
                  <a:lnTo>
                    <a:pt x="102" y="217"/>
                  </a:lnTo>
                  <a:lnTo>
                    <a:pt x="100" y="247"/>
                  </a:lnTo>
                  <a:lnTo>
                    <a:pt x="100" y="2636"/>
                  </a:lnTo>
                  <a:lnTo>
                    <a:pt x="102" y="2665"/>
                  </a:lnTo>
                  <a:lnTo>
                    <a:pt x="111" y="2694"/>
                  </a:lnTo>
                  <a:lnTo>
                    <a:pt x="125" y="2719"/>
                  </a:lnTo>
                  <a:lnTo>
                    <a:pt x="144" y="2740"/>
                  </a:lnTo>
                  <a:lnTo>
                    <a:pt x="165" y="2759"/>
                  </a:lnTo>
                  <a:lnTo>
                    <a:pt x="190" y="2772"/>
                  </a:lnTo>
                  <a:lnTo>
                    <a:pt x="219" y="2780"/>
                  </a:lnTo>
                  <a:lnTo>
                    <a:pt x="248" y="2784"/>
                  </a:lnTo>
                  <a:lnTo>
                    <a:pt x="2090" y="2784"/>
                  </a:lnTo>
                  <a:lnTo>
                    <a:pt x="2119" y="2780"/>
                  </a:lnTo>
                  <a:lnTo>
                    <a:pt x="2147" y="2772"/>
                  </a:lnTo>
                  <a:lnTo>
                    <a:pt x="2173" y="2759"/>
                  </a:lnTo>
                  <a:lnTo>
                    <a:pt x="2195" y="2740"/>
                  </a:lnTo>
                  <a:lnTo>
                    <a:pt x="2213" y="2719"/>
                  </a:lnTo>
                  <a:lnTo>
                    <a:pt x="2227" y="2694"/>
                  </a:lnTo>
                  <a:lnTo>
                    <a:pt x="2236" y="2665"/>
                  </a:lnTo>
                  <a:lnTo>
                    <a:pt x="2239" y="2636"/>
                  </a:lnTo>
                  <a:lnTo>
                    <a:pt x="2239" y="2402"/>
                  </a:lnTo>
                  <a:lnTo>
                    <a:pt x="2241" y="2387"/>
                  </a:lnTo>
                  <a:lnTo>
                    <a:pt x="2248" y="2372"/>
                  </a:lnTo>
                  <a:lnTo>
                    <a:pt x="2259" y="2363"/>
                  </a:lnTo>
                  <a:lnTo>
                    <a:pt x="2273" y="2355"/>
                  </a:lnTo>
                  <a:lnTo>
                    <a:pt x="2288" y="2353"/>
                  </a:lnTo>
                  <a:lnTo>
                    <a:pt x="2303" y="2355"/>
                  </a:lnTo>
                  <a:lnTo>
                    <a:pt x="2317" y="2363"/>
                  </a:lnTo>
                  <a:lnTo>
                    <a:pt x="2328" y="2372"/>
                  </a:lnTo>
                  <a:lnTo>
                    <a:pt x="2335" y="2387"/>
                  </a:lnTo>
                  <a:lnTo>
                    <a:pt x="2337" y="2402"/>
                  </a:lnTo>
                  <a:lnTo>
                    <a:pt x="2337" y="2636"/>
                  </a:lnTo>
                  <a:lnTo>
                    <a:pt x="2334" y="2676"/>
                  </a:lnTo>
                  <a:lnTo>
                    <a:pt x="2325" y="2714"/>
                  </a:lnTo>
                  <a:lnTo>
                    <a:pt x="2310" y="2749"/>
                  </a:lnTo>
                  <a:lnTo>
                    <a:pt x="2290" y="2781"/>
                  </a:lnTo>
                  <a:lnTo>
                    <a:pt x="2265" y="2811"/>
                  </a:lnTo>
                  <a:lnTo>
                    <a:pt x="2236" y="2835"/>
                  </a:lnTo>
                  <a:lnTo>
                    <a:pt x="2203" y="2855"/>
                  </a:lnTo>
                  <a:lnTo>
                    <a:pt x="2168" y="2870"/>
                  </a:lnTo>
                  <a:lnTo>
                    <a:pt x="2130" y="2879"/>
                  </a:lnTo>
                  <a:lnTo>
                    <a:pt x="2090" y="2882"/>
                  </a:lnTo>
                  <a:lnTo>
                    <a:pt x="248" y="2882"/>
                  </a:lnTo>
                  <a:lnTo>
                    <a:pt x="208" y="2879"/>
                  </a:lnTo>
                  <a:lnTo>
                    <a:pt x="170" y="2870"/>
                  </a:lnTo>
                  <a:lnTo>
                    <a:pt x="135" y="2855"/>
                  </a:lnTo>
                  <a:lnTo>
                    <a:pt x="102" y="2835"/>
                  </a:lnTo>
                  <a:lnTo>
                    <a:pt x="73" y="2811"/>
                  </a:lnTo>
                  <a:lnTo>
                    <a:pt x="48" y="2781"/>
                  </a:lnTo>
                  <a:lnTo>
                    <a:pt x="28" y="2749"/>
                  </a:lnTo>
                  <a:lnTo>
                    <a:pt x="13" y="2714"/>
                  </a:lnTo>
                  <a:lnTo>
                    <a:pt x="3" y="2676"/>
                  </a:lnTo>
                  <a:lnTo>
                    <a:pt x="0" y="2636"/>
                  </a:lnTo>
                  <a:lnTo>
                    <a:pt x="0" y="247"/>
                  </a:lnTo>
                  <a:lnTo>
                    <a:pt x="3" y="207"/>
                  </a:lnTo>
                  <a:lnTo>
                    <a:pt x="13" y="169"/>
                  </a:lnTo>
                  <a:lnTo>
                    <a:pt x="28" y="133"/>
                  </a:lnTo>
                  <a:lnTo>
                    <a:pt x="48" y="101"/>
                  </a:lnTo>
                  <a:lnTo>
                    <a:pt x="73" y="73"/>
                  </a:lnTo>
                  <a:lnTo>
                    <a:pt x="102" y="48"/>
                  </a:lnTo>
                  <a:lnTo>
                    <a:pt x="135" y="27"/>
                  </a:lnTo>
                  <a:lnTo>
                    <a:pt x="170" y="13"/>
                  </a:lnTo>
                  <a:lnTo>
                    <a:pt x="208" y="3"/>
                  </a:lnTo>
                  <a:lnTo>
                    <a:pt x="2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D81B6B58-E89E-B18A-2234-58855160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2694"/>
              <a:ext cx="233" cy="289"/>
            </a:xfrm>
            <a:custGeom>
              <a:avLst/>
              <a:gdLst>
                <a:gd name="T0" fmla="*/ 1596 w 2337"/>
                <a:gd name="T1" fmla="*/ 0 h 2883"/>
                <a:gd name="T2" fmla="*/ 1624 w 2337"/>
                <a:gd name="T3" fmla="*/ 9 h 2883"/>
                <a:gd name="T4" fmla="*/ 1643 w 2337"/>
                <a:gd name="T5" fmla="*/ 34 h 2883"/>
                <a:gd name="T6" fmla="*/ 1643 w 2337"/>
                <a:gd name="T7" fmla="*/ 64 h 2883"/>
                <a:gd name="T8" fmla="*/ 1624 w 2337"/>
                <a:gd name="T9" fmla="*/ 89 h 2883"/>
                <a:gd name="T10" fmla="*/ 1596 w 2337"/>
                <a:gd name="T11" fmla="*/ 99 h 2883"/>
                <a:gd name="T12" fmla="*/ 217 w 2337"/>
                <a:gd name="T13" fmla="*/ 101 h 2883"/>
                <a:gd name="T14" fmla="*/ 164 w 2337"/>
                <a:gd name="T15" fmla="*/ 124 h 2883"/>
                <a:gd name="T16" fmla="*/ 124 w 2337"/>
                <a:gd name="T17" fmla="*/ 164 h 2883"/>
                <a:gd name="T18" fmla="*/ 101 w 2337"/>
                <a:gd name="T19" fmla="*/ 217 h 2883"/>
                <a:gd name="T20" fmla="*/ 99 w 2337"/>
                <a:gd name="T21" fmla="*/ 2636 h 2883"/>
                <a:gd name="T22" fmla="*/ 110 w 2337"/>
                <a:gd name="T23" fmla="*/ 2693 h 2883"/>
                <a:gd name="T24" fmla="*/ 142 w 2337"/>
                <a:gd name="T25" fmla="*/ 2741 h 2883"/>
                <a:gd name="T26" fmla="*/ 189 w 2337"/>
                <a:gd name="T27" fmla="*/ 2772 h 2883"/>
                <a:gd name="T28" fmla="*/ 247 w 2337"/>
                <a:gd name="T29" fmla="*/ 2784 h 2883"/>
                <a:gd name="T30" fmla="*/ 2119 w 2337"/>
                <a:gd name="T31" fmla="*/ 2781 h 2883"/>
                <a:gd name="T32" fmla="*/ 2172 w 2337"/>
                <a:gd name="T33" fmla="*/ 2758 h 2883"/>
                <a:gd name="T34" fmla="*/ 2211 w 2337"/>
                <a:gd name="T35" fmla="*/ 2718 h 2883"/>
                <a:gd name="T36" fmla="*/ 2234 w 2337"/>
                <a:gd name="T37" fmla="*/ 2666 h 2883"/>
                <a:gd name="T38" fmla="*/ 2237 w 2337"/>
                <a:gd name="T39" fmla="*/ 757 h 2883"/>
                <a:gd name="T40" fmla="*/ 2247 w 2337"/>
                <a:gd name="T41" fmla="*/ 727 h 2883"/>
                <a:gd name="T42" fmla="*/ 2271 w 2337"/>
                <a:gd name="T43" fmla="*/ 710 h 2883"/>
                <a:gd name="T44" fmla="*/ 2303 w 2337"/>
                <a:gd name="T45" fmla="*/ 710 h 2883"/>
                <a:gd name="T46" fmla="*/ 2327 w 2337"/>
                <a:gd name="T47" fmla="*/ 727 h 2883"/>
                <a:gd name="T48" fmla="*/ 2337 w 2337"/>
                <a:gd name="T49" fmla="*/ 757 h 2883"/>
                <a:gd name="T50" fmla="*/ 2333 w 2337"/>
                <a:gd name="T51" fmla="*/ 2676 h 2883"/>
                <a:gd name="T52" fmla="*/ 2308 w 2337"/>
                <a:gd name="T53" fmla="*/ 2749 h 2883"/>
                <a:gd name="T54" fmla="*/ 2264 w 2337"/>
                <a:gd name="T55" fmla="*/ 2810 h 2883"/>
                <a:gd name="T56" fmla="*/ 2203 w 2337"/>
                <a:gd name="T57" fmla="*/ 2855 h 2883"/>
                <a:gd name="T58" fmla="*/ 2129 w 2337"/>
                <a:gd name="T59" fmla="*/ 2880 h 2883"/>
                <a:gd name="T60" fmla="*/ 247 w 2337"/>
                <a:gd name="T61" fmla="*/ 2883 h 2883"/>
                <a:gd name="T62" fmla="*/ 168 w 2337"/>
                <a:gd name="T63" fmla="*/ 2870 h 2883"/>
                <a:gd name="T64" fmla="*/ 101 w 2337"/>
                <a:gd name="T65" fmla="*/ 2835 h 2883"/>
                <a:gd name="T66" fmla="*/ 47 w 2337"/>
                <a:gd name="T67" fmla="*/ 2781 h 2883"/>
                <a:gd name="T68" fmla="*/ 11 w 2337"/>
                <a:gd name="T69" fmla="*/ 2714 h 2883"/>
                <a:gd name="T70" fmla="*/ 0 w 2337"/>
                <a:gd name="T71" fmla="*/ 2636 h 2883"/>
                <a:gd name="T72" fmla="*/ 3 w 2337"/>
                <a:gd name="T73" fmla="*/ 207 h 2883"/>
                <a:gd name="T74" fmla="*/ 27 w 2337"/>
                <a:gd name="T75" fmla="*/ 134 h 2883"/>
                <a:gd name="T76" fmla="*/ 71 w 2337"/>
                <a:gd name="T77" fmla="*/ 72 h 2883"/>
                <a:gd name="T78" fmla="*/ 133 w 2337"/>
                <a:gd name="T79" fmla="*/ 28 h 2883"/>
                <a:gd name="T80" fmla="*/ 206 w 2337"/>
                <a:gd name="T81" fmla="*/ 3 h 2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37" h="2883">
                  <a:moveTo>
                    <a:pt x="247" y="0"/>
                  </a:moveTo>
                  <a:lnTo>
                    <a:pt x="1596" y="0"/>
                  </a:lnTo>
                  <a:lnTo>
                    <a:pt x="1611" y="3"/>
                  </a:lnTo>
                  <a:lnTo>
                    <a:pt x="1624" y="9"/>
                  </a:lnTo>
                  <a:lnTo>
                    <a:pt x="1635" y="20"/>
                  </a:lnTo>
                  <a:lnTo>
                    <a:pt x="1643" y="34"/>
                  </a:lnTo>
                  <a:lnTo>
                    <a:pt x="1645" y="49"/>
                  </a:lnTo>
                  <a:lnTo>
                    <a:pt x="1643" y="64"/>
                  </a:lnTo>
                  <a:lnTo>
                    <a:pt x="1635" y="79"/>
                  </a:lnTo>
                  <a:lnTo>
                    <a:pt x="1624" y="89"/>
                  </a:lnTo>
                  <a:lnTo>
                    <a:pt x="1611" y="96"/>
                  </a:lnTo>
                  <a:lnTo>
                    <a:pt x="1596" y="99"/>
                  </a:lnTo>
                  <a:lnTo>
                    <a:pt x="247" y="99"/>
                  </a:lnTo>
                  <a:lnTo>
                    <a:pt x="217" y="101"/>
                  </a:lnTo>
                  <a:lnTo>
                    <a:pt x="189" y="110"/>
                  </a:lnTo>
                  <a:lnTo>
                    <a:pt x="164" y="124"/>
                  </a:lnTo>
                  <a:lnTo>
                    <a:pt x="142" y="143"/>
                  </a:lnTo>
                  <a:lnTo>
                    <a:pt x="124" y="164"/>
                  </a:lnTo>
                  <a:lnTo>
                    <a:pt x="110" y="189"/>
                  </a:lnTo>
                  <a:lnTo>
                    <a:pt x="101" y="217"/>
                  </a:lnTo>
                  <a:lnTo>
                    <a:pt x="99" y="247"/>
                  </a:lnTo>
                  <a:lnTo>
                    <a:pt x="99" y="2636"/>
                  </a:lnTo>
                  <a:lnTo>
                    <a:pt x="101" y="2666"/>
                  </a:lnTo>
                  <a:lnTo>
                    <a:pt x="110" y="2693"/>
                  </a:lnTo>
                  <a:lnTo>
                    <a:pt x="124" y="2718"/>
                  </a:lnTo>
                  <a:lnTo>
                    <a:pt x="142" y="2741"/>
                  </a:lnTo>
                  <a:lnTo>
                    <a:pt x="164" y="2758"/>
                  </a:lnTo>
                  <a:lnTo>
                    <a:pt x="189" y="2772"/>
                  </a:lnTo>
                  <a:lnTo>
                    <a:pt x="217" y="2781"/>
                  </a:lnTo>
                  <a:lnTo>
                    <a:pt x="247" y="2784"/>
                  </a:lnTo>
                  <a:lnTo>
                    <a:pt x="2088" y="2784"/>
                  </a:lnTo>
                  <a:lnTo>
                    <a:pt x="2119" y="2781"/>
                  </a:lnTo>
                  <a:lnTo>
                    <a:pt x="2146" y="2772"/>
                  </a:lnTo>
                  <a:lnTo>
                    <a:pt x="2172" y="2758"/>
                  </a:lnTo>
                  <a:lnTo>
                    <a:pt x="2194" y="2741"/>
                  </a:lnTo>
                  <a:lnTo>
                    <a:pt x="2211" y="2718"/>
                  </a:lnTo>
                  <a:lnTo>
                    <a:pt x="2225" y="2693"/>
                  </a:lnTo>
                  <a:lnTo>
                    <a:pt x="2234" y="2666"/>
                  </a:lnTo>
                  <a:lnTo>
                    <a:pt x="2237" y="2636"/>
                  </a:lnTo>
                  <a:lnTo>
                    <a:pt x="2237" y="757"/>
                  </a:lnTo>
                  <a:lnTo>
                    <a:pt x="2240" y="740"/>
                  </a:lnTo>
                  <a:lnTo>
                    <a:pt x="2247" y="727"/>
                  </a:lnTo>
                  <a:lnTo>
                    <a:pt x="2257" y="716"/>
                  </a:lnTo>
                  <a:lnTo>
                    <a:pt x="2271" y="710"/>
                  </a:lnTo>
                  <a:lnTo>
                    <a:pt x="2286" y="708"/>
                  </a:lnTo>
                  <a:lnTo>
                    <a:pt x="2303" y="710"/>
                  </a:lnTo>
                  <a:lnTo>
                    <a:pt x="2316" y="716"/>
                  </a:lnTo>
                  <a:lnTo>
                    <a:pt x="2327" y="727"/>
                  </a:lnTo>
                  <a:lnTo>
                    <a:pt x="2333" y="740"/>
                  </a:lnTo>
                  <a:lnTo>
                    <a:pt x="2337" y="757"/>
                  </a:lnTo>
                  <a:lnTo>
                    <a:pt x="2337" y="2636"/>
                  </a:lnTo>
                  <a:lnTo>
                    <a:pt x="2333" y="2676"/>
                  </a:lnTo>
                  <a:lnTo>
                    <a:pt x="2324" y="2714"/>
                  </a:lnTo>
                  <a:lnTo>
                    <a:pt x="2308" y="2749"/>
                  </a:lnTo>
                  <a:lnTo>
                    <a:pt x="2289" y="2782"/>
                  </a:lnTo>
                  <a:lnTo>
                    <a:pt x="2264" y="2810"/>
                  </a:lnTo>
                  <a:lnTo>
                    <a:pt x="2234" y="2835"/>
                  </a:lnTo>
                  <a:lnTo>
                    <a:pt x="2203" y="2855"/>
                  </a:lnTo>
                  <a:lnTo>
                    <a:pt x="2167" y="2870"/>
                  </a:lnTo>
                  <a:lnTo>
                    <a:pt x="2129" y="2880"/>
                  </a:lnTo>
                  <a:lnTo>
                    <a:pt x="2088" y="2883"/>
                  </a:lnTo>
                  <a:lnTo>
                    <a:pt x="247" y="2883"/>
                  </a:lnTo>
                  <a:lnTo>
                    <a:pt x="206" y="2880"/>
                  </a:lnTo>
                  <a:lnTo>
                    <a:pt x="168" y="2870"/>
                  </a:lnTo>
                  <a:lnTo>
                    <a:pt x="133" y="2855"/>
                  </a:lnTo>
                  <a:lnTo>
                    <a:pt x="101" y="2835"/>
                  </a:lnTo>
                  <a:lnTo>
                    <a:pt x="71" y="2810"/>
                  </a:lnTo>
                  <a:lnTo>
                    <a:pt x="47" y="2781"/>
                  </a:lnTo>
                  <a:lnTo>
                    <a:pt x="27" y="2749"/>
                  </a:lnTo>
                  <a:lnTo>
                    <a:pt x="11" y="2714"/>
                  </a:lnTo>
                  <a:lnTo>
                    <a:pt x="3" y="2676"/>
                  </a:lnTo>
                  <a:lnTo>
                    <a:pt x="0" y="2636"/>
                  </a:lnTo>
                  <a:lnTo>
                    <a:pt x="0" y="247"/>
                  </a:lnTo>
                  <a:lnTo>
                    <a:pt x="3" y="207"/>
                  </a:lnTo>
                  <a:lnTo>
                    <a:pt x="11" y="169"/>
                  </a:lnTo>
                  <a:lnTo>
                    <a:pt x="27" y="134"/>
                  </a:lnTo>
                  <a:lnTo>
                    <a:pt x="47" y="101"/>
                  </a:lnTo>
                  <a:lnTo>
                    <a:pt x="71" y="72"/>
                  </a:lnTo>
                  <a:lnTo>
                    <a:pt x="101" y="48"/>
                  </a:lnTo>
                  <a:lnTo>
                    <a:pt x="133" y="28"/>
                  </a:lnTo>
                  <a:lnTo>
                    <a:pt x="168" y="12"/>
                  </a:lnTo>
                  <a:lnTo>
                    <a:pt x="206" y="3"/>
                  </a:lnTo>
                  <a:lnTo>
                    <a:pt x="2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E0A24214-7A1D-0B1A-F089-A00950B31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2696"/>
              <a:ext cx="79" cy="79"/>
            </a:xfrm>
            <a:custGeom>
              <a:avLst/>
              <a:gdLst>
                <a:gd name="T0" fmla="*/ 50 w 791"/>
                <a:gd name="T1" fmla="*/ 0 h 786"/>
                <a:gd name="T2" fmla="*/ 65 w 791"/>
                <a:gd name="T3" fmla="*/ 2 h 786"/>
                <a:gd name="T4" fmla="*/ 78 w 791"/>
                <a:gd name="T5" fmla="*/ 9 h 786"/>
                <a:gd name="T6" fmla="*/ 89 w 791"/>
                <a:gd name="T7" fmla="*/ 19 h 786"/>
                <a:gd name="T8" fmla="*/ 97 w 791"/>
                <a:gd name="T9" fmla="*/ 34 h 786"/>
                <a:gd name="T10" fmla="*/ 99 w 791"/>
                <a:gd name="T11" fmla="*/ 49 h 786"/>
                <a:gd name="T12" fmla="*/ 99 w 791"/>
                <a:gd name="T13" fmla="*/ 689 h 786"/>
                <a:gd name="T14" fmla="*/ 740 w 791"/>
                <a:gd name="T15" fmla="*/ 689 h 786"/>
                <a:gd name="T16" fmla="*/ 757 w 791"/>
                <a:gd name="T17" fmla="*/ 691 h 786"/>
                <a:gd name="T18" fmla="*/ 770 w 791"/>
                <a:gd name="T19" fmla="*/ 697 h 786"/>
                <a:gd name="T20" fmla="*/ 781 w 791"/>
                <a:gd name="T21" fmla="*/ 708 h 786"/>
                <a:gd name="T22" fmla="*/ 787 w 791"/>
                <a:gd name="T23" fmla="*/ 721 h 786"/>
                <a:gd name="T24" fmla="*/ 791 w 791"/>
                <a:gd name="T25" fmla="*/ 738 h 786"/>
                <a:gd name="T26" fmla="*/ 787 w 791"/>
                <a:gd name="T27" fmla="*/ 753 h 786"/>
                <a:gd name="T28" fmla="*/ 781 w 791"/>
                <a:gd name="T29" fmla="*/ 767 h 786"/>
                <a:gd name="T30" fmla="*/ 770 w 791"/>
                <a:gd name="T31" fmla="*/ 777 h 786"/>
                <a:gd name="T32" fmla="*/ 757 w 791"/>
                <a:gd name="T33" fmla="*/ 784 h 786"/>
                <a:gd name="T34" fmla="*/ 740 w 791"/>
                <a:gd name="T35" fmla="*/ 786 h 786"/>
                <a:gd name="T36" fmla="*/ 50 w 791"/>
                <a:gd name="T37" fmla="*/ 786 h 786"/>
                <a:gd name="T38" fmla="*/ 34 w 791"/>
                <a:gd name="T39" fmla="*/ 784 h 786"/>
                <a:gd name="T40" fmla="*/ 21 w 791"/>
                <a:gd name="T41" fmla="*/ 777 h 786"/>
                <a:gd name="T42" fmla="*/ 10 w 791"/>
                <a:gd name="T43" fmla="*/ 767 h 786"/>
                <a:gd name="T44" fmla="*/ 2 w 791"/>
                <a:gd name="T45" fmla="*/ 753 h 786"/>
                <a:gd name="T46" fmla="*/ 0 w 791"/>
                <a:gd name="T47" fmla="*/ 738 h 786"/>
                <a:gd name="T48" fmla="*/ 0 w 791"/>
                <a:gd name="T49" fmla="*/ 49 h 786"/>
                <a:gd name="T50" fmla="*/ 2 w 791"/>
                <a:gd name="T51" fmla="*/ 34 h 786"/>
                <a:gd name="T52" fmla="*/ 10 w 791"/>
                <a:gd name="T53" fmla="*/ 19 h 786"/>
                <a:gd name="T54" fmla="*/ 21 w 791"/>
                <a:gd name="T55" fmla="*/ 9 h 786"/>
                <a:gd name="T56" fmla="*/ 34 w 791"/>
                <a:gd name="T57" fmla="*/ 2 h 786"/>
                <a:gd name="T58" fmla="*/ 50 w 791"/>
                <a:gd name="T59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1" h="786">
                  <a:moveTo>
                    <a:pt x="50" y="0"/>
                  </a:moveTo>
                  <a:lnTo>
                    <a:pt x="65" y="2"/>
                  </a:lnTo>
                  <a:lnTo>
                    <a:pt x="78" y="9"/>
                  </a:lnTo>
                  <a:lnTo>
                    <a:pt x="89" y="19"/>
                  </a:lnTo>
                  <a:lnTo>
                    <a:pt x="97" y="34"/>
                  </a:lnTo>
                  <a:lnTo>
                    <a:pt x="99" y="49"/>
                  </a:lnTo>
                  <a:lnTo>
                    <a:pt x="99" y="689"/>
                  </a:lnTo>
                  <a:lnTo>
                    <a:pt x="740" y="689"/>
                  </a:lnTo>
                  <a:lnTo>
                    <a:pt x="757" y="691"/>
                  </a:lnTo>
                  <a:lnTo>
                    <a:pt x="770" y="697"/>
                  </a:lnTo>
                  <a:lnTo>
                    <a:pt x="781" y="708"/>
                  </a:lnTo>
                  <a:lnTo>
                    <a:pt x="787" y="721"/>
                  </a:lnTo>
                  <a:lnTo>
                    <a:pt x="791" y="738"/>
                  </a:lnTo>
                  <a:lnTo>
                    <a:pt x="787" y="753"/>
                  </a:lnTo>
                  <a:lnTo>
                    <a:pt x="781" y="767"/>
                  </a:lnTo>
                  <a:lnTo>
                    <a:pt x="770" y="777"/>
                  </a:lnTo>
                  <a:lnTo>
                    <a:pt x="757" y="784"/>
                  </a:lnTo>
                  <a:lnTo>
                    <a:pt x="740" y="786"/>
                  </a:lnTo>
                  <a:lnTo>
                    <a:pt x="50" y="786"/>
                  </a:lnTo>
                  <a:lnTo>
                    <a:pt x="34" y="784"/>
                  </a:lnTo>
                  <a:lnTo>
                    <a:pt x="21" y="777"/>
                  </a:lnTo>
                  <a:lnTo>
                    <a:pt x="10" y="767"/>
                  </a:lnTo>
                  <a:lnTo>
                    <a:pt x="2" y="753"/>
                  </a:lnTo>
                  <a:lnTo>
                    <a:pt x="0" y="738"/>
                  </a:lnTo>
                  <a:lnTo>
                    <a:pt x="0" y="49"/>
                  </a:lnTo>
                  <a:lnTo>
                    <a:pt x="2" y="34"/>
                  </a:lnTo>
                  <a:lnTo>
                    <a:pt x="10" y="19"/>
                  </a:lnTo>
                  <a:lnTo>
                    <a:pt x="21" y="9"/>
                  </a:lnTo>
                  <a:lnTo>
                    <a:pt x="34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7808A7FF-E985-32C7-D896-84588C0BA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4" y="2694"/>
              <a:ext cx="79" cy="81"/>
            </a:xfrm>
            <a:custGeom>
              <a:avLst/>
              <a:gdLst>
                <a:gd name="T0" fmla="*/ 42 w 789"/>
                <a:gd name="T1" fmla="*/ 0 h 805"/>
                <a:gd name="T2" fmla="*/ 58 w 789"/>
                <a:gd name="T3" fmla="*/ 0 h 805"/>
                <a:gd name="T4" fmla="*/ 73 w 789"/>
                <a:gd name="T5" fmla="*/ 6 h 805"/>
                <a:gd name="T6" fmla="*/ 85 w 789"/>
                <a:gd name="T7" fmla="*/ 15 h 805"/>
                <a:gd name="T8" fmla="*/ 776 w 789"/>
                <a:gd name="T9" fmla="*/ 722 h 805"/>
                <a:gd name="T10" fmla="*/ 785 w 789"/>
                <a:gd name="T11" fmla="*/ 735 h 805"/>
                <a:gd name="T12" fmla="*/ 789 w 789"/>
                <a:gd name="T13" fmla="*/ 750 h 805"/>
                <a:gd name="T14" fmla="*/ 789 w 789"/>
                <a:gd name="T15" fmla="*/ 765 h 805"/>
                <a:gd name="T16" fmla="*/ 785 w 789"/>
                <a:gd name="T17" fmla="*/ 779 h 805"/>
                <a:gd name="T18" fmla="*/ 775 w 789"/>
                <a:gd name="T19" fmla="*/ 791 h 805"/>
                <a:gd name="T20" fmla="*/ 764 w 789"/>
                <a:gd name="T21" fmla="*/ 800 h 805"/>
                <a:gd name="T22" fmla="*/ 754 w 789"/>
                <a:gd name="T23" fmla="*/ 804 h 805"/>
                <a:gd name="T24" fmla="*/ 740 w 789"/>
                <a:gd name="T25" fmla="*/ 805 h 805"/>
                <a:gd name="T26" fmla="*/ 727 w 789"/>
                <a:gd name="T27" fmla="*/ 804 h 805"/>
                <a:gd name="T28" fmla="*/ 717 w 789"/>
                <a:gd name="T29" fmla="*/ 799 h 805"/>
                <a:gd name="T30" fmla="*/ 706 w 789"/>
                <a:gd name="T31" fmla="*/ 790 h 805"/>
                <a:gd name="T32" fmla="*/ 14 w 789"/>
                <a:gd name="T33" fmla="*/ 84 h 805"/>
                <a:gd name="T34" fmla="*/ 5 w 789"/>
                <a:gd name="T35" fmla="*/ 71 h 805"/>
                <a:gd name="T36" fmla="*/ 0 w 789"/>
                <a:gd name="T37" fmla="*/ 56 h 805"/>
                <a:gd name="T38" fmla="*/ 1 w 789"/>
                <a:gd name="T39" fmla="*/ 42 h 805"/>
                <a:gd name="T40" fmla="*/ 5 w 789"/>
                <a:gd name="T41" fmla="*/ 27 h 805"/>
                <a:gd name="T42" fmla="*/ 15 w 789"/>
                <a:gd name="T43" fmla="*/ 13 h 805"/>
                <a:gd name="T44" fmla="*/ 28 w 789"/>
                <a:gd name="T45" fmla="*/ 5 h 805"/>
                <a:gd name="T46" fmla="*/ 42 w 789"/>
                <a:gd name="T47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9" h="805">
                  <a:moveTo>
                    <a:pt x="42" y="0"/>
                  </a:moveTo>
                  <a:lnTo>
                    <a:pt x="58" y="0"/>
                  </a:lnTo>
                  <a:lnTo>
                    <a:pt x="73" y="6"/>
                  </a:lnTo>
                  <a:lnTo>
                    <a:pt x="85" y="15"/>
                  </a:lnTo>
                  <a:lnTo>
                    <a:pt x="776" y="722"/>
                  </a:lnTo>
                  <a:lnTo>
                    <a:pt x="785" y="735"/>
                  </a:lnTo>
                  <a:lnTo>
                    <a:pt x="789" y="750"/>
                  </a:lnTo>
                  <a:lnTo>
                    <a:pt x="789" y="765"/>
                  </a:lnTo>
                  <a:lnTo>
                    <a:pt x="785" y="779"/>
                  </a:lnTo>
                  <a:lnTo>
                    <a:pt x="775" y="791"/>
                  </a:lnTo>
                  <a:lnTo>
                    <a:pt x="764" y="800"/>
                  </a:lnTo>
                  <a:lnTo>
                    <a:pt x="754" y="804"/>
                  </a:lnTo>
                  <a:lnTo>
                    <a:pt x="740" y="805"/>
                  </a:lnTo>
                  <a:lnTo>
                    <a:pt x="727" y="804"/>
                  </a:lnTo>
                  <a:lnTo>
                    <a:pt x="717" y="799"/>
                  </a:lnTo>
                  <a:lnTo>
                    <a:pt x="706" y="790"/>
                  </a:lnTo>
                  <a:lnTo>
                    <a:pt x="14" y="84"/>
                  </a:lnTo>
                  <a:lnTo>
                    <a:pt x="5" y="71"/>
                  </a:lnTo>
                  <a:lnTo>
                    <a:pt x="0" y="56"/>
                  </a:lnTo>
                  <a:lnTo>
                    <a:pt x="1" y="42"/>
                  </a:lnTo>
                  <a:lnTo>
                    <a:pt x="5" y="27"/>
                  </a:lnTo>
                  <a:lnTo>
                    <a:pt x="15" y="13"/>
                  </a:lnTo>
                  <a:lnTo>
                    <a:pt x="28" y="5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4" name="Group 4">
            <a:extLst>
              <a:ext uri="{FF2B5EF4-FFF2-40B4-BE49-F238E27FC236}">
                <a16:creationId xmlns:a16="http://schemas.microsoft.com/office/drawing/2014/main" id="{F2C7ACB9-11A9-5611-8E9B-EC2279F522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59025" y="3301283"/>
            <a:ext cx="289876" cy="221002"/>
            <a:chOff x="3645" y="2013"/>
            <a:chExt cx="383" cy="292"/>
          </a:xfrm>
          <a:solidFill>
            <a:srgbClr val="7BC5DE"/>
          </a:solidFill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60C33D8-B0D5-3EDD-BD60-8DB33C22F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261"/>
              <a:ext cx="294" cy="39"/>
            </a:xfrm>
            <a:custGeom>
              <a:avLst/>
              <a:gdLst>
                <a:gd name="T0" fmla="*/ 172 w 2647"/>
                <a:gd name="T1" fmla="*/ 0 h 348"/>
                <a:gd name="T2" fmla="*/ 2476 w 2647"/>
                <a:gd name="T3" fmla="*/ 0 h 348"/>
                <a:gd name="T4" fmla="*/ 2507 w 2647"/>
                <a:gd name="T5" fmla="*/ 3 h 348"/>
                <a:gd name="T6" fmla="*/ 2535 w 2647"/>
                <a:gd name="T7" fmla="*/ 11 h 348"/>
                <a:gd name="T8" fmla="*/ 2562 w 2647"/>
                <a:gd name="T9" fmla="*/ 24 h 348"/>
                <a:gd name="T10" fmla="*/ 2586 w 2647"/>
                <a:gd name="T11" fmla="*/ 41 h 348"/>
                <a:gd name="T12" fmla="*/ 2607 w 2647"/>
                <a:gd name="T13" fmla="*/ 61 h 348"/>
                <a:gd name="T14" fmla="*/ 2624 w 2647"/>
                <a:gd name="T15" fmla="*/ 86 h 348"/>
                <a:gd name="T16" fmla="*/ 2636 w 2647"/>
                <a:gd name="T17" fmla="*/ 113 h 348"/>
                <a:gd name="T18" fmla="*/ 2645 w 2647"/>
                <a:gd name="T19" fmla="*/ 143 h 348"/>
                <a:gd name="T20" fmla="*/ 2647 w 2647"/>
                <a:gd name="T21" fmla="*/ 174 h 348"/>
                <a:gd name="T22" fmla="*/ 2645 w 2647"/>
                <a:gd name="T23" fmla="*/ 205 h 348"/>
                <a:gd name="T24" fmla="*/ 2636 w 2647"/>
                <a:gd name="T25" fmla="*/ 235 h 348"/>
                <a:gd name="T26" fmla="*/ 2624 w 2647"/>
                <a:gd name="T27" fmla="*/ 261 h 348"/>
                <a:gd name="T28" fmla="*/ 2607 w 2647"/>
                <a:gd name="T29" fmla="*/ 286 h 348"/>
                <a:gd name="T30" fmla="*/ 2586 w 2647"/>
                <a:gd name="T31" fmla="*/ 307 h 348"/>
                <a:gd name="T32" fmla="*/ 2562 w 2647"/>
                <a:gd name="T33" fmla="*/ 324 h 348"/>
                <a:gd name="T34" fmla="*/ 2535 w 2647"/>
                <a:gd name="T35" fmla="*/ 337 h 348"/>
                <a:gd name="T36" fmla="*/ 2507 w 2647"/>
                <a:gd name="T37" fmla="*/ 345 h 348"/>
                <a:gd name="T38" fmla="*/ 2476 w 2647"/>
                <a:gd name="T39" fmla="*/ 348 h 348"/>
                <a:gd name="T40" fmla="*/ 172 w 2647"/>
                <a:gd name="T41" fmla="*/ 348 h 348"/>
                <a:gd name="T42" fmla="*/ 141 w 2647"/>
                <a:gd name="T43" fmla="*/ 345 h 348"/>
                <a:gd name="T44" fmla="*/ 111 w 2647"/>
                <a:gd name="T45" fmla="*/ 337 h 348"/>
                <a:gd name="T46" fmla="*/ 85 w 2647"/>
                <a:gd name="T47" fmla="*/ 324 h 348"/>
                <a:gd name="T48" fmla="*/ 61 w 2647"/>
                <a:gd name="T49" fmla="*/ 307 h 348"/>
                <a:gd name="T50" fmla="*/ 40 w 2647"/>
                <a:gd name="T51" fmla="*/ 286 h 348"/>
                <a:gd name="T52" fmla="*/ 23 w 2647"/>
                <a:gd name="T53" fmla="*/ 261 h 348"/>
                <a:gd name="T54" fmla="*/ 10 w 2647"/>
                <a:gd name="T55" fmla="*/ 235 h 348"/>
                <a:gd name="T56" fmla="*/ 3 w 2647"/>
                <a:gd name="T57" fmla="*/ 205 h 348"/>
                <a:gd name="T58" fmla="*/ 0 w 2647"/>
                <a:gd name="T59" fmla="*/ 174 h 348"/>
                <a:gd name="T60" fmla="*/ 3 w 2647"/>
                <a:gd name="T61" fmla="*/ 143 h 348"/>
                <a:gd name="T62" fmla="*/ 10 w 2647"/>
                <a:gd name="T63" fmla="*/ 113 h 348"/>
                <a:gd name="T64" fmla="*/ 23 w 2647"/>
                <a:gd name="T65" fmla="*/ 86 h 348"/>
                <a:gd name="T66" fmla="*/ 40 w 2647"/>
                <a:gd name="T67" fmla="*/ 61 h 348"/>
                <a:gd name="T68" fmla="*/ 61 w 2647"/>
                <a:gd name="T69" fmla="*/ 41 h 348"/>
                <a:gd name="T70" fmla="*/ 85 w 2647"/>
                <a:gd name="T71" fmla="*/ 24 h 348"/>
                <a:gd name="T72" fmla="*/ 111 w 2647"/>
                <a:gd name="T73" fmla="*/ 11 h 348"/>
                <a:gd name="T74" fmla="*/ 141 w 2647"/>
                <a:gd name="T75" fmla="*/ 3 h 348"/>
                <a:gd name="T76" fmla="*/ 172 w 2647"/>
                <a:gd name="T7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7" h="348">
                  <a:moveTo>
                    <a:pt x="172" y="0"/>
                  </a:moveTo>
                  <a:lnTo>
                    <a:pt x="2476" y="0"/>
                  </a:lnTo>
                  <a:lnTo>
                    <a:pt x="2507" y="3"/>
                  </a:lnTo>
                  <a:lnTo>
                    <a:pt x="2535" y="11"/>
                  </a:lnTo>
                  <a:lnTo>
                    <a:pt x="2562" y="24"/>
                  </a:lnTo>
                  <a:lnTo>
                    <a:pt x="2586" y="41"/>
                  </a:lnTo>
                  <a:lnTo>
                    <a:pt x="2607" y="61"/>
                  </a:lnTo>
                  <a:lnTo>
                    <a:pt x="2624" y="86"/>
                  </a:lnTo>
                  <a:lnTo>
                    <a:pt x="2636" y="113"/>
                  </a:lnTo>
                  <a:lnTo>
                    <a:pt x="2645" y="143"/>
                  </a:lnTo>
                  <a:lnTo>
                    <a:pt x="2647" y="174"/>
                  </a:lnTo>
                  <a:lnTo>
                    <a:pt x="2645" y="205"/>
                  </a:lnTo>
                  <a:lnTo>
                    <a:pt x="2636" y="235"/>
                  </a:lnTo>
                  <a:lnTo>
                    <a:pt x="2624" y="261"/>
                  </a:lnTo>
                  <a:lnTo>
                    <a:pt x="2607" y="286"/>
                  </a:lnTo>
                  <a:lnTo>
                    <a:pt x="2586" y="307"/>
                  </a:lnTo>
                  <a:lnTo>
                    <a:pt x="2562" y="324"/>
                  </a:lnTo>
                  <a:lnTo>
                    <a:pt x="2535" y="337"/>
                  </a:lnTo>
                  <a:lnTo>
                    <a:pt x="2507" y="345"/>
                  </a:lnTo>
                  <a:lnTo>
                    <a:pt x="2476" y="348"/>
                  </a:lnTo>
                  <a:lnTo>
                    <a:pt x="172" y="348"/>
                  </a:lnTo>
                  <a:lnTo>
                    <a:pt x="141" y="345"/>
                  </a:lnTo>
                  <a:lnTo>
                    <a:pt x="111" y="337"/>
                  </a:lnTo>
                  <a:lnTo>
                    <a:pt x="85" y="324"/>
                  </a:lnTo>
                  <a:lnTo>
                    <a:pt x="61" y="307"/>
                  </a:lnTo>
                  <a:lnTo>
                    <a:pt x="40" y="286"/>
                  </a:lnTo>
                  <a:lnTo>
                    <a:pt x="23" y="261"/>
                  </a:lnTo>
                  <a:lnTo>
                    <a:pt x="10" y="235"/>
                  </a:lnTo>
                  <a:lnTo>
                    <a:pt x="3" y="205"/>
                  </a:lnTo>
                  <a:lnTo>
                    <a:pt x="0" y="174"/>
                  </a:lnTo>
                  <a:lnTo>
                    <a:pt x="3" y="143"/>
                  </a:lnTo>
                  <a:lnTo>
                    <a:pt x="10" y="113"/>
                  </a:lnTo>
                  <a:lnTo>
                    <a:pt x="23" y="86"/>
                  </a:lnTo>
                  <a:lnTo>
                    <a:pt x="40" y="61"/>
                  </a:lnTo>
                  <a:lnTo>
                    <a:pt x="61" y="41"/>
                  </a:lnTo>
                  <a:lnTo>
                    <a:pt x="85" y="24"/>
                  </a:lnTo>
                  <a:lnTo>
                    <a:pt x="111" y="11"/>
                  </a:lnTo>
                  <a:lnTo>
                    <a:pt x="141" y="3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F744B92-4EB0-B254-EF38-704C7166F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140"/>
              <a:ext cx="294" cy="38"/>
            </a:xfrm>
            <a:custGeom>
              <a:avLst/>
              <a:gdLst>
                <a:gd name="T0" fmla="*/ 172 w 2647"/>
                <a:gd name="T1" fmla="*/ 0 h 348"/>
                <a:gd name="T2" fmla="*/ 2476 w 2647"/>
                <a:gd name="T3" fmla="*/ 0 h 348"/>
                <a:gd name="T4" fmla="*/ 2507 w 2647"/>
                <a:gd name="T5" fmla="*/ 3 h 348"/>
                <a:gd name="T6" fmla="*/ 2535 w 2647"/>
                <a:gd name="T7" fmla="*/ 11 h 348"/>
                <a:gd name="T8" fmla="*/ 2562 w 2647"/>
                <a:gd name="T9" fmla="*/ 24 h 348"/>
                <a:gd name="T10" fmla="*/ 2586 w 2647"/>
                <a:gd name="T11" fmla="*/ 42 h 348"/>
                <a:gd name="T12" fmla="*/ 2607 w 2647"/>
                <a:gd name="T13" fmla="*/ 62 h 348"/>
                <a:gd name="T14" fmla="*/ 2624 w 2647"/>
                <a:gd name="T15" fmla="*/ 87 h 348"/>
                <a:gd name="T16" fmla="*/ 2636 w 2647"/>
                <a:gd name="T17" fmla="*/ 114 h 348"/>
                <a:gd name="T18" fmla="*/ 2645 w 2647"/>
                <a:gd name="T19" fmla="*/ 143 h 348"/>
                <a:gd name="T20" fmla="*/ 2647 w 2647"/>
                <a:gd name="T21" fmla="*/ 174 h 348"/>
                <a:gd name="T22" fmla="*/ 2645 w 2647"/>
                <a:gd name="T23" fmla="*/ 205 h 348"/>
                <a:gd name="T24" fmla="*/ 2636 w 2647"/>
                <a:gd name="T25" fmla="*/ 235 h 348"/>
                <a:gd name="T26" fmla="*/ 2624 w 2647"/>
                <a:gd name="T27" fmla="*/ 262 h 348"/>
                <a:gd name="T28" fmla="*/ 2607 w 2647"/>
                <a:gd name="T29" fmla="*/ 286 h 348"/>
                <a:gd name="T30" fmla="*/ 2586 w 2647"/>
                <a:gd name="T31" fmla="*/ 307 h 348"/>
                <a:gd name="T32" fmla="*/ 2562 w 2647"/>
                <a:gd name="T33" fmla="*/ 325 h 348"/>
                <a:gd name="T34" fmla="*/ 2535 w 2647"/>
                <a:gd name="T35" fmla="*/ 338 h 348"/>
                <a:gd name="T36" fmla="*/ 2507 w 2647"/>
                <a:gd name="T37" fmla="*/ 345 h 348"/>
                <a:gd name="T38" fmla="*/ 2476 w 2647"/>
                <a:gd name="T39" fmla="*/ 348 h 348"/>
                <a:gd name="T40" fmla="*/ 172 w 2647"/>
                <a:gd name="T41" fmla="*/ 348 h 348"/>
                <a:gd name="T42" fmla="*/ 141 w 2647"/>
                <a:gd name="T43" fmla="*/ 345 h 348"/>
                <a:gd name="T44" fmla="*/ 111 w 2647"/>
                <a:gd name="T45" fmla="*/ 338 h 348"/>
                <a:gd name="T46" fmla="*/ 85 w 2647"/>
                <a:gd name="T47" fmla="*/ 325 h 348"/>
                <a:gd name="T48" fmla="*/ 61 w 2647"/>
                <a:gd name="T49" fmla="*/ 307 h 348"/>
                <a:gd name="T50" fmla="*/ 40 w 2647"/>
                <a:gd name="T51" fmla="*/ 286 h 348"/>
                <a:gd name="T52" fmla="*/ 23 w 2647"/>
                <a:gd name="T53" fmla="*/ 262 h 348"/>
                <a:gd name="T54" fmla="*/ 10 w 2647"/>
                <a:gd name="T55" fmla="*/ 235 h 348"/>
                <a:gd name="T56" fmla="*/ 3 w 2647"/>
                <a:gd name="T57" fmla="*/ 205 h 348"/>
                <a:gd name="T58" fmla="*/ 0 w 2647"/>
                <a:gd name="T59" fmla="*/ 174 h 348"/>
                <a:gd name="T60" fmla="*/ 3 w 2647"/>
                <a:gd name="T61" fmla="*/ 143 h 348"/>
                <a:gd name="T62" fmla="*/ 10 w 2647"/>
                <a:gd name="T63" fmla="*/ 114 h 348"/>
                <a:gd name="T64" fmla="*/ 23 w 2647"/>
                <a:gd name="T65" fmla="*/ 87 h 348"/>
                <a:gd name="T66" fmla="*/ 40 w 2647"/>
                <a:gd name="T67" fmla="*/ 62 h 348"/>
                <a:gd name="T68" fmla="*/ 61 w 2647"/>
                <a:gd name="T69" fmla="*/ 42 h 348"/>
                <a:gd name="T70" fmla="*/ 85 w 2647"/>
                <a:gd name="T71" fmla="*/ 24 h 348"/>
                <a:gd name="T72" fmla="*/ 111 w 2647"/>
                <a:gd name="T73" fmla="*/ 11 h 348"/>
                <a:gd name="T74" fmla="*/ 141 w 2647"/>
                <a:gd name="T75" fmla="*/ 3 h 348"/>
                <a:gd name="T76" fmla="*/ 172 w 2647"/>
                <a:gd name="T7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7" h="348">
                  <a:moveTo>
                    <a:pt x="172" y="0"/>
                  </a:moveTo>
                  <a:lnTo>
                    <a:pt x="2476" y="0"/>
                  </a:lnTo>
                  <a:lnTo>
                    <a:pt x="2507" y="3"/>
                  </a:lnTo>
                  <a:lnTo>
                    <a:pt x="2535" y="11"/>
                  </a:lnTo>
                  <a:lnTo>
                    <a:pt x="2562" y="24"/>
                  </a:lnTo>
                  <a:lnTo>
                    <a:pt x="2586" y="42"/>
                  </a:lnTo>
                  <a:lnTo>
                    <a:pt x="2607" y="62"/>
                  </a:lnTo>
                  <a:lnTo>
                    <a:pt x="2624" y="87"/>
                  </a:lnTo>
                  <a:lnTo>
                    <a:pt x="2636" y="114"/>
                  </a:lnTo>
                  <a:lnTo>
                    <a:pt x="2645" y="143"/>
                  </a:lnTo>
                  <a:lnTo>
                    <a:pt x="2647" y="174"/>
                  </a:lnTo>
                  <a:lnTo>
                    <a:pt x="2645" y="205"/>
                  </a:lnTo>
                  <a:lnTo>
                    <a:pt x="2636" y="235"/>
                  </a:lnTo>
                  <a:lnTo>
                    <a:pt x="2624" y="262"/>
                  </a:lnTo>
                  <a:lnTo>
                    <a:pt x="2607" y="286"/>
                  </a:lnTo>
                  <a:lnTo>
                    <a:pt x="2586" y="307"/>
                  </a:lnTo>
                  <a:lnTo>
                    <a:pt x="2562" y="325"/>
                  </a:lnTo>
                  <a:lnTo>
                    <a:pt x="2535" y="338"/>
                  </a:lnTo>
                  <a:lnTo>
                    <a:pt x="2507" y="345"/>
                  </a:lnTo>
                  <a:lnTo>
                    <a:pt x="2476" y="348"/>
                  </a:lnTo>
                  <a:lnTo>
                    <a:pt x="172" y="348"/>
                  </a:lnTo>
                  <a:lnTo>
                    <a:pt x="141" y="345"/>
                  </a:lnTo>
                  <a:lnTo>
                    <a:pt x="111" y="338"/>
                  </a:lnTo>
                  <a:lnTo>
                    <a:pt x="85" y="325"/>
                  </a:lnTo>
                  <a:lnTo>
                    <a:pt x="61" y="307"/>
                  </a:lnTo>
                  <a:lnTo>
                    <a:pt x="40" y="286"/>
                  </a:lnTo>
                  <a:lnTo>
                    <a:pt x="23" y="262"/>
                  </a:lnTo>
                  <a:lnTo>
                    <a:pt x="10" y="235"/>
                  </a:lnTo>
                  <a:lnTo>
                    <a:pt x="3" y="205"/>
                  </a:lnTo>
                  <a:lnTo>
                    <a:pt x="0" y="174"/>
                  </a:lnTo>
                  <a:lnTo>
                    <a:pt x="3" y="143"/>
                  </a:lnTo>
                  <a:lnTo>
                    <a:pt x="10" y="114"/>
                  </a:lnTo>
                  <a:lnTo>
                    <a:pt x="23" y="87"/>
                  </a:lnTo>
                  <a:lnTo>
                    <a:pt x="40" y="62"/>
                  </a:lnTo>
                  <a:lnTo>
                    <a:pt x="61" y="42"/>
                  </a:lnTo>
                  <a:lnTo>
                    <a:pt x="85" y="24"/>
                  </a:lnTo>
                  <a:lnTo>
                    <a:pt x="111" y="11"/>
                  </a:lnTo>
                  <a:lnTo>
                    <a:pt x="141" y="3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E9C560C-5302-A2B3-C395-AA36C2F32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" y="2018"/>
              <a:ext cx="294" cy="39"/>
            </a:xfrm>
            <a:custGeom>
              <a:avLst/>
              <a:gdLst>
                <a:gd name="T0" fmla="*/ 172 w 2647"/>
                <a:gd name="T1" fmla="*/ 0 h 348"/>
                <a:gd name="T2" fmla="*/ 2476 w 2647"/>
                <a:gd name="T3" fmla="*/ 0 h 348"/>
                <a:gd name="T4" fmla="*/ 2507 w 2647"/>
                <a:gd name="T5" fmla="*/ 2 h 348"/>
                <a:gd name="T6" fmla="*/ 2535 w 2647"/>
                <a:gd name="T7" fmla="*/ 11 h 348"/>
                <a:gd name="T8" fmla="*/ 2562 w 2647"/>
                <a:gd name="T9" fmla="*/ 24 h 348"/>
                <a:gd name="T10" fmla="*/ 2586 w 2647"/>
                <a:gd name="T11" fmla="*/ 41 h 348"/>
                <a:gd name="T12" fmla="*/ 2607 w 2647"/>
                <a:gd name="T13" fmla="*/ 62 h 348"/>
                <a:gd name="T14" fmla="*/ 2624 w 2647"/>
                <a:gd name="T15" fmla="*/ 86 h 348"/>
                <a:gd name="T16" fmla="*/ 2636 w 2647"/>
                <a:gd name="T17" fmla="*/ 113 h 348"/>
                <a:gd name="T18" fmla="*/ 2645 w 2647"/>
                <a:gd name="T19" fmla="*/ 143 h 348"/>
                <a:gd name="T20" fmla="*/ 2647 w 2647"/>
                <a:gd name="T21" fmla="*/ 175 h 348"/>
                <a:gd name="T22" fmla="*/ 2645 w 2647"/>
                <a:gd name="T23" fmla="*/ 206 h 348"/>
                <a:gd name="T24" fmla="*/ 2636 w 2647"/>
                <a:gd name="T25" fmla="*/ 235 h 348"/>
                <a:gd name="T26" fmla="*/ 2624 w 2647"/>
                <a:gd name="T27" fmla="*/ 262 h 348"/>
                <a:gd name="T28" fmla="*/ 2607 w 2647"/>
                <a:gd name="T29" fmla="*/ 287 h 348"/>
                <a:gd name="T30" fmla="*/ 2586 w 2647"/>
                <a:gd name="T31" fmla="*/ 307 h 348"/>
                <a:gd name="T32" fmla="*/ 2562 w 2647"/>
                <a:gd name="T33" fmla="*/ 324 h 348"/>
                <a:gd name="T34" fmla="*/ 2535 w 2647"/>
                <a:gd name="T35" fmla="*/ 337 h 348"/>
                <a:gd name="T36" fmla="*/ 2507 w 2647"/>
                <a:gd name="T37" fmla="*/ 346 h 348"/>
                <a:gd name="T38" fmla="*/ 2476 w 2647"/>
                <a:gd name="T39" fmla="*/ 348 h 348"/>
                <a:gd name="T40" fmla="*/ 172 w 2647"/>
                <a:gd name="T41" fmla="*/ 348 h 348"/>
                <a:gd name="T42" fmla="*/ 141 w 2647"/>
                <a:gd name="T43" fmla="*/ 346 h 348"/>
                <a:gd name="T44" fmla="*/ 111 w 2647"/>
                <a:gd name="T45" fmla="*/ 337 h 348"/>
                <a:gd name="T46" fmla="*/ 85 w 2647"/>
                <a:gd name="T47" fmla="*/ 324 h 348"/>
                <a:gd name="T48" fmla="*/ 61 w 2647"/>
                <a:gd name="T49" fmla="*/ 307 h 348"/>
                <a:gd name="T50" fmla="*/ 40 w 2647"/>
                <a:gd name="T51" fmla="*/ 287 h 348"/>
                <a:gd name="T52" fmla="*/ 23 w 2647"/>
                <a:gd name="T53" fmla="*/ 262 h 348"/>
                <a:gd name="T54" fmla="*/ 10 w 2647"/>
                <a:gd name="T55" fmla="*/ 235 h 348"/>
                <a:gd name="T56" fmla="*/ 3 w 2647"/>
                <a:gd name="T57" fmla="*/ 206 h 348"/>
                <a:gd name="T58" fmla="*/ 0 w 2647"/>
                <a:gd name="T59" fmla="*/ 175 h 348"/>
                <a:gd name="T60" fmla="*/ 3 w 2647"/>
                <a:gd name="T61" fmla="*/ 143 h 348"/>
                <a:gd name="T62" fmla="*/ 10 w 2647"/>
                <a:gd name="T63" fmla="*/ 113 h 348"/>
                <a:gd name="T64" fmla="*/ 23 w 2647"/>
                <a:gd name="T65" fmla="*/ 86 h 348"/>
                <a:gd name="T66" fmla="*/ 40 w 2647"/>
                <a:gd name="T67" fmla="*/ 62 h 348"/>
                <a:gd name="T68" fmla="*/ 61 w 2647"/>
                <a:gd name="T69" fmla="*/ 41 h 348"/>
                <a:gd name="T70" fmla="*/ 85 w 2647"/>
                <a:gd name="T71" fmla="*/ 24 h 348"/>
                <a:gd name="T72" fmla="*/ 111 w 2647"/>
                <a:gd name="T73" fmla="*/ 11 h 348"/>
                <a:gd name="T74" fmla="*/ 141 w 2647"/>
                <a:gd name="T75" fmla="*/ 2 h 348"/>
                <a:gd name="T76" fmla="*/ 172 w 2647"/>
                <a:gd name="T7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47" h="348">
                  <a:moveTo>
                    <a:pt x="172" y="0"/>
                  </a:moveTo>
                  <a:lnTo>
                    <a:pt x="2476" y="0"/>
                  </a:lnTo>
                  <a:lnTo>
                    <a:pt x="2507" y="2"/>
                  </a:lnTo>
                  <a:lnTo>
                    <a:pt x="2535" y="11"/>
                  </a:lnTo>
                  <a:lnTo>
                    <a:pt x="2562" y="24"/>
                  </a:lnTo>
                  <a:lnTo>
                    <a:pt x="2586" y="41"/>
                  </a:lnTo>
                  <a:lnTo>
                    <a:pt x="2607" y="62"/>
                  </a:lnTo>
                  <a:lnTo>
                    <a:pt x="2624" y="86"/>
                  </a:lnTo>
                  <a:lnTo>
                    <a:pt x="2636" y="113"/>
                  </a:lnTo>
                  <a:lnTo>
                    <a:pt x="2645" y="143"/>
                  </a:lnTo>
                  <a:lnTo>
                    <a:pt x="2647" y="175"/>
                  </a:lnTo>
                  <a:lnTo>
                    <a:pt x="2645" y="206"/>
                  </a:lnTo>
                  <a:lnTo>
                    <a:pt x="2636" y="235"/>
                  </a:lnTo>
                  <a:lnTo>
                    <a:pt x="2624" y="262"/>
                  </a:lnTo>
                  <a:lnTo>
                    <a:pt x="2607" y="287"/>
                  </a:lnTo>
                  <a:lnTo>
                    <a:pt x="2586" y="307"/>
                  </a:lnTo>
                  <a:lnTo>
                    <a:pt x="2562" y="324"/>
                  </a:lnTo>
                  <a:lnTo>
                    <a:pt x="2535" y="337"/>
                  </a:lnTo>
                  <a:lnTo>
                    <a:pt x="2507" y="346"/>
                  </a:lnTo>
                  <a:lnTo>
                    <a:pt x="2476" y="348"/>
                  </a:lnTo>
                  <a:lnTo>
                    <a:pt x="172" y="348"/>
                  </a:lnTo>
                  <a:lnTo>
                    <a:pt x="141" y="346"/>
                  </a:lnTo>
                  <a:lnTo>
                    <a:pt x="111" y="337"/>
                  </a:lnTo>
                  <a:lnTo>
                    <a:pt x="85" y="324"/>
                  </a:lnTo>
                  <a:lnTo>
                    <a:pt x="61" y="307"/>
                  </a:lnTo>
                  <a:lnTo>
                    <a:pt x="40" y="287"/>
                  </a:lnTo>
                  <a:lnTo>
                    <a:pt x="23" y="262"/>
                  </a:lnTo>
                  <a:lnTo>
                    <a:pt x="10" y="235"/>
                  </a:lnTo>
                  <a:lnTo>
                    <a:pt x="3" y="206"/>
                  </a:lnTo>
                  <a:lnTo>
                    <a:pt x="0" y="175"/>
                  </a:lnTo>
                  <a:lnTo>
                    <a:pt x="3" y="143"/>
                  </a:lnTo>
                  <a:lnTo>
                    <a:pt x="10" y="113"/>
                  </a:lnTo>
                  <a:lnTo>
                    <a:pt x="23" y="86"/>
                  </a:lnTo>
                  <a:lnTo>
                    <a:pt x="40" y="62"/>
                  </a:lnTo>
                  <a:lnTo>
                    <a:pt x="61" y="41"/>
                  </a:lnTo>
                  <a:lnTo>
                    <a:pt x="85" y="24"/>
                  </a:lnTo>
                  <a:lnTo>
                    <a:pt x="111" y="11"/>
                  </a:lnTo>
                  <a:lnTo>
                    <a:pt x="141" y="2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7062709-9FA9-DDF5-F25F-649F445CB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" y="2013"/>
              <a:ext cx="51" cy="52"/>
            </a:xfrm>
            <a:custGeom>
              <a:avLst/>
              <a:gdLst>
                <a:gd name="T0" fmla="*/ 231 w 462"/>
                <a:gd name="T1" fmla="*/ 0 h 467"/>
                <a:gd name="T2" fmla="*/ 268 w 462"/>
                <a:gd name="T3" fmla="*/ 3 h 467"/>
                <a:gd name="T4" fmla="*/ 304 w 462"/>
                <a:gd name="T5" fmla="*/ 12 h 467"/>
                <a:gd name="T6" fmla="*/ 337 w 462"/>
                <a:gd name="T7" fmla="*/ 26 h 467"/>
                <a:gd name="T8" fmla="*/ 367 w 462"/>
                <a:gd name="T9" fmla="*/ 45 h 467"/>
                <a:gd name="T10" fmla="*/ 395 w 462"/>
                <a:gd name="T11" fmla="*/ 68 h 467"/>
                <a:gd name="T12" fmla="*/ 417 w 462"/>
                <a:gd name="T13" fmla="*/ 96 h 467"/>
                <a:gd name="T14" fmla="*/ 436 w 462"/>
                <a:gd name="T15" fmla="*/ 126 h 467"/>
                <a:gd name="T16" fmla="*/ 450 w 462"/>
                <a:gd name="T17" fmla="*/ 159 h 467"/>
                <a:gd name="T18" fmla="*/ 458 w 462"/>
                <a:gd name="T19" fmla="*/ 196 h 467"/>
                <a:gd name="T20" fmla="*/ 462 w 462"/>
                <a:gd name="T21" fmla="*/ 234 h 467"/>
                <a:gd name="T22" fmla="*/ 458 w 462"/>
                <a:gd name="T23" fmla="*/ 271 h 467"/>
                <a:gd name="T24" fmla="*/ 450 w 462"/>
                <a:gd name="T25" fmla="*/ 308 h 467"/>
                <a:gd name="T26" fmla="*/ 436 w 462"/>
                <a:gd name="T27" fmla="*/ 341 h 467"/>
                <a:gd name="T28" fmla="*/ 417 w 462"/>
                <a:gd name="T29" fmla="*/ 371 h 467"/>
                <a:gd name="T30" fmla="*/ 395 w 462"/>
                <a:gd name="T31" fmla="*/ 399 h 467"/>
                <a:gd name="T32" fmla="*/ 367 w 462"/>
                <a:gd name="T33" fmla="*/ 422 h 467"/>
                <a:gd name="T34" fmla="*/ 337 w 462"/>
                <a:gd name="T35" fmla="*/ 441 h 467"/>
                <a:gd name="T36" fmla="*/ 304 w 462"/>
                <a:gd name="T37" fmla="*/ 455 h 467"/>
                <a:gd name="T38" fmla="*/ 268 w 462"/>
                <a:gd name="T39" fmla="*/ 464 h 467"/>
                <a:gd name="T40" fmla="*/ 231 w 462"/>
                <a:gd name="T41" fmla="*/ 467 h 467"/>
                <a:gd name="T42" fmla="*/ 194 w 462"/>
                <a:gd name="T43" fmla="*/ 464 h 467"/>
                <a:gd name="T44" fmla="*/ 157 w 462"/>
                <a:gd name="T45" fmla="*/ 455 h 467"/>
                <a:gd name="T46" fmla="*/ 124 w 462"/>
                <a:gd name="T47" fmla="*/ 441 h 467"/>
                <a:gd name="T48" fmla="*/ 95 w 462"/>
                <a:gd name="T49" fmla="*/ 422 h 467"/>
                <a:gd name="T50" fmla="*/ 68 w 462"/>
                <a:gd name="T51" fmla="*/ 399 h 467"/>
                <a:gd name="T52" fmla="*/ 45 w 462"/>
                <a:gd name="T53" fmla="*/ 371 h 467"/>
                <a:gd name="T54" fmla="*/ 26 w 462"/>
                <a:gd name="T55" fmla="*/ 341 h 467"/>
                <a:gd name="T56" fmla="*/ 12 w 462"/>
                <a:gd name="T57" fmla="*/ 308 h 467"/>
                <a:gd name="T58" fmla="*/ 3 w 462"/>
                <a:gd name="T59" fmla="*/ 271 h 467"/>
                <a:gd name="T60" fmla="*/ 0 w 462"/>
                <a:gd name="T61" fmla="*/ 234 h 467"/>
                <a:gd name="T62" fmla="*/ 3 w 462"/>
                <a:gd name="T63" fmla="*/ 196 h 467"/>
                <a:gd name="T64" fmla="*/ 12 w 462"/>
                <a:gd name="T65" fmla="*/ 159 h 467"/>
                <a:gd name="T66" fmla="*/ 26 w 462"/>
                <a:gd name="T67" fmla="*/ 126 h 467"/>
                <a:gd name="T68" fmla="*/ 45 w 462"/>
                <a:gd name="T69" fmla="*/ 96 h 467"/>
                <a:gd name="T70" fmla="*/ 68 w 462"/>
                <a:gd name="T71" fmla="*/ 68 h 467"/>
                <a:gd name="T72" fmla="*/ 95 w 462"/>
                <a:gd name="T73" fmla="*/ 45 h 467"/>
                <a:gd name="T74" fmla="*/ 124 w 462"/>
                <a:gd name="T75" fmla="*/ 26 h 467"/>
                <a:gd name="T76" fmla="*/ 157 w 462"/>
                <a:gd name="T77" fmla="*/ 12 h 467"/>
                <a:gd name="T78" fmla="*/ 194 w 462"/>
                <a:gd name="T79" fmla="*/ 3 h 467"/>
                <a:gd name="T80" fmla="*/ 231 w 462"/>
                <a:gd name="T8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2" h="467">
                  <a:moveTo>
                    <a:pt x="231" y="0"/>
                  </a:moveTo>
                  <a:lnTo>
                    <a:pt x="268" y="3"/>
                  </a:lnTo>
                  <a:lnTo>
                    <a:pt x="304" y="12"/>
                  </a:lnTo>
                  <a:lnTo>
                    <a:pt x="337" y="26"/>
                  </a:lnTo>
                  <a:lnTo>
                    <a:pt x="367" y="45"/>
                  </a:lnTo>
                  <a:lnTo>
                    <a:pt x="395" y="68"/>
                  </a:lnTo>
                  <a:lnTo>
                    <a:pt x="417" y="96"/>
                  </a:lnTo>
                  <a:lnTo>
                    <a:pt x="436" y="126"/>
                  </a:lnTo>
                  <a:lnTo>
                    <a:pt x="450" y="159"/>
                  </a:lnTo>
                  <a:lnTo>
                    <a:pt x="458" y="196"/>
                  </a:lnTo>
                  <a:lnTo>
                    <a:pt x="462" y="234"/>
                  </a:lnTo>
                  <a:lnTo>
                    <a:pt x="458" y="271"/>
                  </a:lnTo>
                  <a:lnTo>
                    <a:pt x="450" y="308"/>
                  </a:lnTo>
                  <a:lnTo>
                    <a:pt x="436" y="341"/>
                  </a:lnTo>
                  <a:lnTo>
                    <a:pt x="417" y="371"/>
                  </a:lnTo>
                  <a:lnTo>
                    <a:pt x="395" y="399"/>
                  </a:lnTo>
                  <a:lnTo>
                    <a:pt x="367" y="422"/>
                  </a:lnTo>
                  <a:lnTo>
                    <a:pt x="337" y="441"/>
                  </a:lnTo>
                  <a:lnTo>
                    <a:pt x="304" y="455"/>
                  </a:lnTo>
                  <a:lnTo>
                    <a:pt x="268" y="464"/>
                  </a:lnTo>
                  <a:lnTo>
                    <a:pt x="231" y="467"/>
                  </a:lnTo>
                  <a:lnTo>
                    <a:pt x="194" y="464"/>
                  </a:lnTo>
                  <a:lnTo>
                    <a:pt x="157" y="455"/>
                  </a:lnTo>
                  <a:lnTo>
                    <a:pt x="124" y="441"/>
                  </a:lnTo>
                  <a:lnTo>
                    <a:pt x="95" y="422"/>
                  </a:lnTo>
                  <a:lnTo>
                    <a:pt x="68" y="399"/>
                  </a:lnTo>
                  <a:lnTo>
                    <a:pt x="45" y="371"/>
                  </a:lnTo>
                  <a:lnTo>
                    <a:pt x="26" y="341"/>
                  </a:lnTo>
                  <a:lnTo>
                    <a:pt x="12" y="308"/>
                  </a:lnTo>
                  <a:lnTo>
                    <a:pt x="3" y="271"/>
                  </a:lnTo>
                  <a:lnTo>
                    <a:pt x="0" y="234"/>
                  </a:lnTo>
                  <a:lnTo>
                    <a:pt x="3" y="196"/>
                  </a:lnTo>
                  <a:lnTo>
                    <a:pt x="12" y="159"/>
                  </a:lnTo>
                  <a:lnTo>
                    <a:pt x="26" y="126"/>
                  </a:lnTo>
                  <a:lnTo>
                    <a:pt x="45" y="96"/>
                  </a:lnTo>
                  <a:lnTo>
                    <a:pt x="68" y="68"/>
                  </a:lnTo>
                  <a:lnTo>
                    <a:pt x="95" y="45"/>
                  </a:lnTo>
                  <a:lnTo>
                    <a:pt x="124" y="26"/>
                  </a:lnTo>
                  <a:lnTo>
                    <a:pt x="157" y="12"/>
                  </a:lnTo>
                  <a:lnTo>
                    <a:pt x="194" y="3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8886A76-8E8C-DF95-27C6-56A45DB1F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" y="2133"/>
              <a:ext cx="51" cy="52"/>
            </a:xfrm>
            <a:custGeom>
              <a:avLst/>
              <a:gdLst>
                <a:gd name="T0" fmla="*/ 231 w 462"/>
                <a:gd name="T1" fmla="*/ 0 h 467"/>
                <a:gd name="T2" fmla="*/ 268 w 462"/>
                <a:gd name="T3" fmla="*/ 4 h 467"/>
                <a:gd name="T4" fmla="*/ 304 w 462"/>
                <a:gd name="T5" fmla="*/ 12 h 467"/>
                <a:gd name="T6" fmla="*/ 337 w 462"/>
                <a:gd name="T7" fmla="*/ 26 h 467"/>
                <a:gd name="T8" fmla="*/ 367 w 462"/>
                <a:gd name="T9" fmla="*/ 46 h 467"/>
                <a:gd name="T10" fmla="*/ 395 w 462"/>
                <a:gd name="T11" fmla="*/ 69 h 467"/>
                <a:gd name="T12" fmla="*/ 417 w 462"/>
                <a:gd name="T13" fmla="*/ 96 h 467"/>
                <a:gd name="T14" fmla="*/ 436 w 462"/>
                <a:gd name="T15" fmla="*/ 126 h 467"/>
                <a:gd name="T16" fmla="*/ 450 w 462"/>
                <a:gd name="T17" fmla="*/ 161 h 467"/>
                <a:gd name="T18" fmla="*/ 458 w 462"/>
                <a:gd name="T19" fmla="*/ 196 h 467"/>
                <a:gd name="T20" fmla="*/ 462 w 462"/>
                <a:gd name="T21" fmla="*/ 234 h 467"/>
                <a:gd name="T22" fmla="*/ 458 w 462"/>
                <a:gd name="T23" fmla="*/ 272 h 467"/>
                <a:gd name="T24" fmla="*/ 450 w 462"/>
                <a:gd name="T25" fmla="*/ 308 h 467"/>
                <a:gd name="T26" fmla="*/ 436 w 462"/>
                <a:gd name="T27" fmla="*/ 342 h 467"/>
                <a:gd name="T28" fmla="*/ 417 w 462"/>
                <a:gd name="T29" fmla="*/ 372 h 467"/>
                <a:gd name="T30" fmla="*/ 395 w 462"/>
                <a:gd name="T31" fmla="*/ 400 h 467"/>
                <a:gd name="T32" fmla="*/ 367 w 462"/>
                <a:gd name="T33" fmla="*/ 422 h 467"/>
                <a:gd name="T34" fmla="*/ 337 w 462"/>
                <a:gd name="T35" fmla="*/ 442 h 467"/>
                <a:gd name="T36" fmla="*/ 304 w 462"/>
                <a:gd name="T37" fmla="*/ 456 h 467"/>
                <a:gd name="T38" fmla="*/ 268 w 462"/>
                <a:gd name="T39" fmla="*/ 464 h 467"/>
                <a:gd name="T40" fmla="*/ 231 w 462"/>
                <a:gd name="T41" fmla="*/ 467 h 467"/>
                <a:gd name="T42" fmla="*/ 194 w 462"/>
                <a:gd name="T43" fmla="*/ 464 h 467"/>
                <a:gd name="T44" fmla="*/ 157 w 462"/>
                <a:gd name="T45" fmla="*/ 456 h 467"/>
                <a:gd name="T46" fmla="*/ 124 w 462"/>
                <a:gd name="T47" fmla="*/ 442 h 467"/>
                <a:gd name="T48" fmla="*/ 95 w 462"/>
                <a:gd name="T49" fmla="*/ 422 h 467"/>
                <a:gd name="T50" fmla="*/ 68 w 462"/>
                <a:gd name="T51" fmla="*/ 400 h 467"/>
                <a:gd name="T52" fmla="*/ 45 w 462"/>
                <a:gd name="T53" fmla="*/ 372 h 467"/>
                <a:gd name="T54" fmla="*/ 26 w 462"/>
                <a:gd name="T55" fmla="*/ 342 h 467"/>
                <a:gd name="T56" fmla="*/ 12 w 462"/>
                <a:gd name="T57" fmla="*/ 308 h 467"/>
                <a:gd name="T58" fmla="*/ 3 w 462"/>
                <a:gd name="T59" fmla="*/ 272 h 467"/>
                <a:gd name="T60" fmla="*/ 0 w 462"/>
                <a:gd name="T61" fmla="*/ 234 h 467"/>
                <a:gd name="T62" fmla="*/ 3 w 462"/>
                <a:gd name="T63" fmla="*/ 196 h 467"/>
                <a:gd name="T64" fmla="*/ 12 w 462"/>
                <a:gd name="T65" fmla="*/ 161 h 467"/>
                <a:gd name="T66" fmla="*/ 26 w 462"/>
                <a:gd name="T67" fmla="*/ 126 h 467"/>
                <a:gd name="T68" fmla="*/ 45 w 462"/>
                <a:gd name="T69" fmla="*/ 96 h 467"/>
                <a:gd name="T70" fmla="*/ 68 w 462"/>
                <a:gd name="T71" fmla="*/ 69 h 467"/>
                <a:gd name="T72" fmla="*/ 95 w 462"/>
                <a:gd name="T73" fmla="*/ 46 h 467"/>
                <a:gd name="T74" fmla="*/ 124 w 462"/>
                <a:gd name="T75" fmla="*/ 26 h 467"/>
                <a:gd name="T76" fmla="*/ 157 w 462"/>
                <a:gd name="T77" fmla="*/ 12 h 467"/>
                <a:gd name="T78" fmla="*/ 194 w 462"/>
                <a:gd name="T79" fmla="*/ 4 h 467"/>
                <a:gd name="T80" fmla="*/ 231 w 462"/>
                <a:gd name="T8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2" h="467">
                  <a:moveTo>
                    <a:pt x="231" y="0"/>
                  </a:moveTo>
                  <a:lnTo>
                    <a:pt x="268" y="4"/>
                  </a:lnTo>
                  <a:lnTo>
                    <a:pt x="304" y="12"/>
                  </a:lnTo>
                  <a:lnTo>
                    <a:pt x="337" y="26"/>
                  </a:lnTo>
                  <a:lnTo>
                    <a:pt x="367" y="46"/>
                  </a:lnTo>
                  <a:lnTo>
                    <a:pt x="395" y="69"/>
                  </a:lnTo>
                  <a:lnTo>
                    <a:pt x="417" y="96"/>
                  </a:lnTo>
                  <a:lnTo>
                    <a:pt x="436" y="126"/>
                  </a:lnTo>
                  <a:lnTo>
                    <a:pt x="450" y="161"/>
                  </a:lnTo>
                  <a:lnTo>
                    <a:pt x="458" y="196"/>
                  </a:lnTo>
                  <a:lnTo>
                    <a:pt x="462" y="234"/>
                  </a:lnTo>
                  <a:lnTo>
                    <a:pt x="458" y="272"/>
                  </a:lnTo>
                  <a:lnTo>
                    <a:pt x="450" y="308"/>
                  </a:lnTo>
                  <a:lnTo>
                    <a:pt x="436" y="342"/>
                  </a:lnTo>
                  <a:lnTo>
                    <a:pt x="417" y="372"/>
                  </a:lnTo>
                  <a:lnTo>
                    <a:pt x="395" y="400"/>
                  </a:lnTo>
                  <a:lnTo>
                    <a:pt x="367" y="422"/>
                  </a:lnTo>
                  <a:lnTo>
                    <a:pt x="337" y="442"/>
                  </a:lnTo>
                  <a:lnTo>
                    <a:pt x="304" y="456"/>
                  </a:lnTo>
                  <a:lnTo>
                    <a:pt x="268" y="464"/>
                  </a:lnTo>
                  <a:lnTo>
                    <a:pt x="231" y="467"/>
                  </a:lnTo>
                  <a:lnTo>
                    <a:pt x="194" y="464"/>
                  </a:lnTo>
                  <a:lnTo>
                    <a:pt x="157" y="456"/>
                  </a:lnTo>
                  <a:lnTo>
                    <a:pt x="124" y="442"/>
                  </a:lnTo>
                  <a:lnTo>
                    <a:pt x="95" y="422"/>
                  </a:lnTo>
                  <a:lnTo>
                    <a:pt x="68" y="400"/>
                  </a:lnTo>
                  <a:lnTo>
                    <a:pt x="45" y="372"/>
                  </a:lnTo>
                  <a:lnTo>
                    <a:pt x="26" y="342"/>
                  </a:lnTo>
                  <a:lnTo>
                    <a:pt x="12" y="308"/>
                  </a:lnTo>
                  <a:lnTo>
                    <a:pt x="3" y="272"/>
                  </a:lnTo>
                  <a:lnTo>
                    <a:pt x="0" y="234"/>
                  </a:lnTo>
                  <a:lnTo>
                    <a:pt x="3" y="196"/>
                  </a:lnTo>
                  <a:lnTo>
                    <a:pt x="12" y="161"/>
                  </a:lnTo>
                  <a:lnTo>
                    <a:pt x="26" y="126"/>
                  </a:lnTo>
                  <a:lnTo>
                    <a:pt x="45" y="96"/>
                  </a:lnTo>
                  <a:lnTo>
                    <a:pt x="68" y="69"/>
                  </a:lnTo>
                  <a:lnTo>
                    <a:pt x="95" y="46"/>
                  </a:lnTo>
                  <a:lnTo>
                    <a:pt x="124" y="26"/>
                  </a:lnTo>
                  <a:lnTo>
                    <a:pt x="157" y="12"/>
                  </a:lnTo>
                  <a:lnTo>
                    <a:pt x="194" y="4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A8BA0CAB-7664-BDA7-3454-62B05508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" y="2253"/>
              <a:ext cx="51" cy="52"/>
            </a:xfrm>
            <a:custGeom>
              <a:avLst/>
              <a:gdLst>
                <a:gd name="T0" fmla="*/ 231 w 462"/>
                <a:gd name="T1" fmla="*/ 0 h 467"/>
                <a:gd name="T2" fmla="*/ 268 w 462"/>
                <a:gd name="T3" fmla="*/ 3 h 467"/>
                <a:gd name="T4" fmla="*/ 304 w 462"/>
                <a:gd name="T5" fmla="*/ 12 h 467"/>
                <a:gd name="T6" fmla="*/ 337 w 462"/>
                <a:gd name="T7" fmla="*/ 26 h 467"/>
                <a:gd name="T8" fmla="*/ 367 w 462"/>
                <a:gd name="T9" fmla="*/ 45 h 467"/>
                <a:gd name="T10" fmla="*/ 395 w 462"/>
                <a:gd name="T11" fmla="*/ 69 h 467"/>
                <a:gd name="T12" fmla="*/ 417 w 462"/>
                <a:gd name="T13" fmla="*/ 96 h 467"/>
                <a:gd name="T14" fmla="*/ 436 w 462"/>
                <a:gd name="T15" fmla="*/ 126 h 467"/>
                <a:gd name="T16" fmla="*/ 450 w 462"/>
                <a:gd name="T17" fmla="*/ 160 h 467"/>
                <a:gd name="T18" fmla="*/ 458 w 462"/>
                <a:gd name="T19" fmla="*/ 196 h 467"/>
                <a:gd name="T20" fmla="*/ 462 w 462"/>
                <a:gd name="T21" fmla="*/ 233 h 467"/>
                <a:gd name="T22" fmla="*/ 458 w 462"/>
                <a:gd name="T23" fmla="*/ 271 h 467"/>
                <a:gd name="T24" fmla="*/ 450 w 462"/>
                <a:gd name="T25" fmla="*/ 308 h 467"/>
                <a:gd name="T26" fmla="*/ 436 w 462"/>
                <a:gd name="T27" fmla="*/ 341 h 467"/>
                <a:gd name="T28" fmla="*/ 417 w 462"/>
                <a:gd name="T29" fmla="*/ 371 h 467"/>
                <a:gd name="T30" fmla="*/ 395 w 462"/>
                <a:gd name="T31" fmla="*/ 399 h 467"/>
                <a:gd name="T32" fmla="*/ 367 w 462"/>
                <a:gd name="T33" fmla="*/ 422 h 467"/>
                <a:gd name="T34" fmla="*/ 337 w 462"/>
                <a:gd name="T35" fmla="*/ 441 h 467"/>
                <a:gd name="T36" fmla="*/ 304 w 462"/>
                <a:gd name="T37" fmla="*/ 455 h 467"/>
                <a:gd name="T38" fmla="*/ 268 w 462"/>
                <a:gd name="T39" fmla="*/ 464 h 467"/>
                <a:gd name="T40" fmla="*/ 231 w 462"/>
                <a:gd name="T41" fmla="*/ 467 h 467"/>
                <a:gd name="T42" fmla="*/ 194 w 462"/>
                <a:gd name="T43" fmla="*/ 464 h 467"/>
                <a:gd name="T44" fmla="*/ 157 w 462"/>
                <a:gd name="T45" fmla="*/ 455 h 467"/>
                <a:gd name="T46" fmla="*/ 124 w 462"/>
                <a:gd name="T47" fmla="*/ 441 h 467"/>
                <a:gd name="T48" fmla="*/ 95 w 462"/>
                <a:gd name="T49" fmla="*/ 422 h 467"/>
                <a:gd name="T50" fmla="*/ 68 w 462"/>
                <a:gd name="T51" fmla="*/ 399 h 467"/>
                <a:gd name="T52" fmla="*/ 45 w 462"/>
                <a:gd name="T53" fmla="*/ 371 h 467"/>
                <a:gd name="T54" fmla="*/ 26 w 462"/>
                <a:gd name="T55" fmla="*/ 341 h 467"/>
                <a:gd name="T56" fmla="*/ 12 w 462"/>
                <a:gd name="T57" fmla="*/ 308 h 467"/>
                <a:gd name="T58" fmla="*/ 3 w 462"/>
                <a:gd name="T59" fmla="*/ 271 h 467"/>
                <a:gd name="T60" fmla="*/ 0 w 462"/>
                <a:gd name="T61" fmla="*/ 233 h 467"/>
                <a:gd name="T62" fmla="*/ 3 w 462"/>
                <a:gd name="T63" fmla="*/ 196 h 467"/>
                <a:gd name="T64" fmla="*/ 12 w 462"/>
                <a:gd name="T65" fmla="*/ 160 h 467"/>
                <a:gd name="T66" fmla="*/ 26 w 462"/>
                <a:gd name="T67" fmla="*/ 126 h 467"/>
                <a:gd name="T68" fmla="*/ 45 w 462"/>
                <a:gd name="T69" fmla="*/ 96 h 467"/>
                <a:gd name="T70" fmla="*/ 68 w 462"/>
                <a:gd name="T71" fmla="*/ 69 h 467"/>
                <a:gd name="T72" fmla="*/ 95 w 462"/>
                <a:gd name="T73" fmla="*/ 45 h 467"/>
                <a:gd name="T74" fmla="*/ 124 w 462"/>
                <a:gd name="T75" fmla="*/ 26 h 467"/>
                <a:gd name="T76" fmla="*/ 157 w 462"/>
                <a:gd name="T77" fmla="*/ 12 h 467"/>
                <a:gd name="T78" fmla="*/ 194 w 462"/>
                <a:gd name="T79" fmla="*/ 3 h 467"/>
                <a:gd name="T80" fmla="*/ 231 w 462"/>
                <a:gd name="T81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2" h="467">
                  <a:moveTo>
                    <a:pt x="231" y="0"/>
                  </a:moveTo>
                  <a:lnTo>
                    <a:pt x="268" y="3"/>
                  </a:lnTo>
                  <a:lnTo>
                    <a:pt x="304" y="12"/>
                  </a:lnTo>
                  <a:lnTo>
                    <a:pt x="337" y="26"/>
                  </a:lnTo>
                  <a:lnTo>
                    <a:pt x="367" y="45"/>
                  </a:lnTo>
                  <a:lnTo>
                    <a:pt x="395" y="69"/>
                  </a:lnTo>
                  <a:lnTo>
                    <a:pt x="417" y="96"/>
                  </a:lnTo>
                  <a:lnTo>
                    <a:pt x="436" y="126"/>
                  </a:lnTo>
                  <a:lnTo>
                    <a:pt x="450" y="160"/>
                  </a:lnTo>
                  <a:lnTo>
                    <a:pt x="458" y="196"/>
                  </a:lnTo>
                  <a:lnTo>
                    <a:pt x="462" y="233"/>
                  </a:lnTo>
                  <a:lnTo>
                    <a:pt x="458" y="271"/>
                  </a:lnTo>
                  <a:lnTo>
                    <a:pt x="450" y="308"/>
                  </a:lnTo>
                  <a:lnTo>
                    <a:pt x="436" y="341"/>
                  </a:lnTo>
                  <a:lnTo>
                    <a:pt x="417" y="371"/>
                  </a:lnTo>
                  <a:lnTo>
                    <a:pt x="395" y="399"/>
                  </a:lnTo>
                  <a:lnTo>
                    <a:pt x="367" y="422"/>
                  </a:lnTo>
                  <a:lnTo>
                    <a:pt x="337" y="441"/>
                  </a:lnTo>
                  <a:lnTo>
                    <a:pt x="304" y="455"/>
                  </a:lnTo>
                  <a:lnTo>
                    <a:pt x="268" y="464"/>
                  </a:lnTo>
                  <a:lnTo>
                    <a:pt x="231" y="467"/>
                  </a:lnTo>
                  <a:lnTo>
                    <a:pt x="194" y="464"/>
                  </a:lnTo>
                  <a:lnTo>
                    <a:pt x="157" y="455"/>
                  </a:lnTo>
                  <a:lnTo>
                    <a:pt x="124" y="441"/>
                  </a:lnTo>
                  <a:lnTo>
                    <a:pt x="95" y="422"/>
                  </a:lnTo>
                  <a:lnTo>
                    <a:pt x="68" y="399"/>
                  </a:lnTo>
                  <a:lnTo>
                    <a:pt x="45" y="371"/>
                  </a:lnTo>
                  <a:lnTo>
                    <a:pt x="26" y="341"/>
                  </a:lnTo>
                  <a:lnTo>
                    <a:pt x="12" y="308"/>
                  </a:lnTo>
                  <a:lnTo>
                    <a:pt x="3" y="271"/>
                  </a:lnTo>
                  <a:lnTo>
                    <a:pt x="0" y="233"/>
                  </a:lnTo>
                  <a:lnTo>
                    <a:pt x="3" y="196"/>
                  </a:lnTo>
                  <a:lnTo>
                    <a:pt x="12" y="160"/>
                  </a:lnTo>
                  <a:lnTo>
                    <a:pt x="26" y="126"/>
                  </a:lnTo>
                  <a:lnTo>
                    <a:pt x="45" y="96"/>
                  </a:lnTo>
                  <a:lnTo>
                    <a:pt x="68" y="69"/>
                  </a:lnTo>
                  <a:lnTo>
                    <a:pt x="95" y="45"/>
                  </a:lnTo>
                  <a:lnTo>
                    <a:pt x="124" y="26"/>
                  </a:lnTo>
                  <a:lnTo>
                    <a:pt x="157" y="12"/>
                  </a:lnTo>
                  <a:lnTo>
                    <a:pt x="194" y="3"/>
                  </a:lnTo>
                  <a:lnTo>
                    <a:pt x="2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1" name="Freeform 29">
            <a:extLst>
              <a:ext uri="{FF2B5EF4-FFF2-40B4-BE49-F238E27FC236}">
                <a16:creationId xmlns:a16="http://schemas.microsoft.com/office/drawing/2014/main" id="{78826535-A06C-DDB1-03A5-6E51F096ABC8}"/>
              </a:ext>
            </a:extLst>
          </p:cNvPr>
          <p:cNvSpPr>
            <a:spLocks noEditPoints="1"/>
          </p:cNvSpPr>
          <p:nvPr/>
        </p:nvSpPr>
        <p:spPr bwMode="auto">
          <a:xfrm>
            <a:off x="7822634" y="4566657"/>
            <a:ext cx="261376" cy="261023"/>
          </a:xfrm>
          <a:custGeom>
            <a:avLst/>
            <a:gdLst>
              <a:gd name="T0" fmla="*/ 1260 w 5938"/>
              <a:gd name="T1" fmla="*/ 1207 h 5931"/>
              <a:gd name="T2" fmla="*/ 1208 w 5938"/>
              <a:gd name="T3" fmla="*/ 1259 h 5931"/>
              <a:gd name="T4" fmla="*/ 1327 w 5938"/>
              <a:gd name="T5" fmla="*/ 1963 h 5931"/>
              <a:gd name="T6" fmla="*/ 1614 w 5938"/>
              <a:gd name="T7" fmla="*/ 1903 h 5931"/>
              <a:gd name="T8" fmla="*/ 1814 w 5938"/>
              <a:gd name="T9" fmla="*/ 1763 h 5931"/>
              <a:gd name="T10" fmla="*/ 1944 w 5938"/>
              <a:gd name="T11" fmla="*/ 1748 h 5931"/>
              <a:gd name="T12" fmla="*/ 2040 w 5938"/>
              <a:gd name="T13" fmla="*/ 1844 h 5931"/>
              <a:gd name="T14" fmla="*/ 2025 w 5938"/>
              <a:gd name="T15" fmla="*/ 1975 h 5931"/>
              <a:gd name="T16" fmla="*/ 1783 w 5938"/>
              <a:gd name="T17" fmla="*/ 2163 h 5931"/>
              <a:gd name="T18" fmla="*/ 1430 w 5938"/>
              <a:gd name="T19" fmla="*/ 2264 h 5931"/>
              <a:gd name="T20" fmla="*/ 1141 w 5938"/>
              <a:gd name="T21" fmla="*/ 2251 h 5931"/>
              <a:gd name="T22" fmla="*/ 1128 w 5938"/>
              <a:gd name="T23" fmla="*/ 3090 h 5931"/>
              <a:gd name="T24" fmla="*/ 3547 w 5938"/>
              <a:gd name="T25" fmla="*/ 5529 h 5931"/>
              <a:gd name="T26" fmla="*/ 3767 w 5938"/>
              <a:gd name="T27" fmla="*/ 5621 h 5931"/>
              <a:gd name="T28" fmla="*/ 4007 w 5938"/>
              <a:gd name="T29" fmla="*/ 5588 h 5931"/>
              <a:gd name="T30" fmla="*/ 5494 w 5938"/>
              <a:gd name="T31" fmla="*/ 4152 h 5931"/>
              <a:gd name="T32" fmla="*/ 5614 w 5938"/>
              <a:gd name="T33" fmla="*/ 3945 h 5931"/>
              <a:gd name="T34" fmla="*/ 5614 w 5938"/>
              <a:gd name="T35" fmla="*/ 3703 h 5931"/>
              <a:gd name="T36" fmla="*/ 5494 w 5938"/>
              <a:gd name="T37" fmla="*/ 3496 h 5931"/>
              <a:gd name="T38" fmla="*/ 3056 w 5938"/>
              <a:gd name="T39" fmla="*/ 1111 h 5931"/>
              <a:gd name="T40" fmla="*/ 1038 w 5938"/>
              <a:gd name="T41" fmla="*/ 4 h 5931"/>
              <a:gd name="T42" fmla="*/ 1424 w 5938"/>
              <a:gd name="T43" fmla="*/ 101 h 5931"/>
              <a:gd name="T44" fmla="*/ 1787 w 5938"/>
              <a:gd name="T45" fmla="*/ 327 h 5931"/>
              <a:gd name="T46" fmla="*/ 1913 w 5938"/>
              <a:gd name="T47" fmla="*/ 495 h 5931"/>
              <a:gd name="T48" fmla="*/ 1870 w 5938"/>
              <a:gd name="T49" fmla="*/ 621 h 5931"/>
              <a:gd name="T50" fmla="*/ 1744 w 5938"/>
              <a:gd name="T51" fmla="*/ 664 h 5931"/>
              <a:gd name="T52" fmla="*/ 1581 w 5938"/>
              <a:gd name="T53" fmla="*/ 556 h 5931"/>
              <a:gd name="T54" fmla="*/ 1278 w 5938"/>
              <a:gd name="T55" fmla="*/ 372 h 5931"/>
              <a:gd name="T56" fmla="*/ 962 w 5938"/>
              <a:gd name="T57" fmla="*/ 305 h 5931"/>
              <a:gd name="T58" fmla="*/ 668 w 5938"/>
              <a:gd name="T59" fmla="*/ 359 h 5931"/>
              <a:gd name="T60" fmla="*/ 441 w 5938"/>
              <a:gd name="T61" fmla="*/ 534 h 5931"/>
              <a:gd name="T62" fmla="*/ 325 w 5938"/>
              <a:gd name="T63" fmla="*/ 790 h 5931"/>
              <a:gd name="T64" fmla="*/ 329 w 5938"/>
              <a:gd name="T65" fmla="*/ 1115 h 5931"/>
              <a:gd name="T66" fmla="*/ 489 w 5938"/>
              <a:gd name="T67" fmla="*/ 1481 h 5931"/>
              <a:gd name="T68" fmla="*/ 780 w 5938"/>
              <a:gd name="T69" fmla="*/ 1775 h 5931"/>
              <a:gd name="T70" fmla="*/ 930 w 5938"/>
              <a:gd name="T71" fmla="*/ 1122 h 5931"/>
              <a:gd name="T72" fmla="*/ 1076 w 5938"/>
              <a:gd name="T73" fmla="*/ 951 h 5931"/>
              <a:gd name="T74" fmla="*/ 2908 w 5938"/>
              <a:gd name="T75" fmla="*/ 789 h 5931"/>
              <a:gd name="T76" fmla="*/ 3164 w 5938"/>
              <a:gd name="T77" fmla="*/ 823 h 5931"/>
              <a:gd name="T78" fmla="*/ 3406 w 5938"/>
              <a:gd name="T79" fmla="*/ 976 h 5931"/>
              <a:gd name="T80" fmla="*/ 5861 w 5938"/>
              <a:gd name="T81" fmla="*/ 3490 h 5931"/>
              <a:gd name="T82" fmla="*/ 5938 w 5938"/>
              <a:gd name="T83" fmla="*/ 3826 h 5931"/>
              <a:gd name="T84" fmla="*/ 5863 w 5938"/>
              <a:gd name="T85" fmla="*/ 4160 h 5931"/>
              <a:gd name="T86" fmla="*/ 4377 w 5938"/>
              <a:gd name="T87" fmla="*/ 5705 h 5931"/>
              <a:gd name="T88" fmla="*/ 4087 w 5938"/>
              <a:gd name="T89" fmla="*/ 5887 h 5931"/>
              <a:gd name="T90" fmla="*/ 3744 w 5938"/>
              <a:gd name="T91" fmla="*/ 5925 h 5931"/>
              <a:gd name="T92" fmla="*/ 3422 w 5938"/>
              <a:gd name="T93" fmla="*/ 5814 h 5931"/>
              <a:gd name="T94" fmla="*/ 928 w 5938"/>
              <a:gd name="T95" fmla="*/ 3343 h 5931"/>
              <a:gd name="T96" fmla="*/ 800 w 5938"/>
              <a:gd name="T97" fmla="*/ 3059 h 5931"/>
              <a:gd name="T98" fmla="*/ 747 w 5938"/>
              <a:gd name="T99" fmla="*/ 2116 h 5931"/>
              <a:gd name="T100" fmla="*/ 406 w 5938"/>
              <a:gd name="T101" fmla="*/ 1864 h 5931"/>
              <a:gd name="T102" fmla="*/ 132 w 5938"/>
              <a:gd name="T103" fmla="*/ 1483 h 5931"/>
              <a:gd name="T104" fmla="*/ 7 w 5938"/>
              <a:gd name="T105" fmla="*/ 1052 h 5931"/>
              <a:gd name="T106" fmla="*/ 38 w 5938"/>
              <a:gd name="T107" fmla="*/ 662 h 5931"/>
              <a:gd name="T108" fmla="*/ 206 w 5938"/>
              <a:gd name="T109" fmla="*/ 336 h 5931"/>
              <a:gd name="T110" fmla="*/ 493 w 5938"/>
              <a:gd name="T111" fmla="*/ 103 h 5931"/>
              <a:gd name="T112" fmla="*/ 849 w 5938"/>
              <a:gd name="T113" fmla="*/ 4 h 5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38" h="5931">
                <a:moveTo>
                  <a:pt x="2949" y="1095"/>
                </a:moveTo>
                <a:lnTo>
                  <a:pt x="2939" y="1095"/>
                </a:lnTo>
                <a:lnTo>
                  <a:pt x="2928" y="1097"/>
                </a:lnTo>
                <a:lnTo>
                  <a:pt x="1260" y="1207"/>
                </a:lnTo>
                <a:lnTo>
                  <a:pt x="1240" y="1212"/>
                </a:lnTo>
                <a:lnTo>
                  <a:pt x="1224" y="1223"/>
                </a:lnTo>
                <a:lnTo>
                  <a:pt x="1213" y="1240"/>
                </a:lnTo>
                <a:lnTo>
                  <a:pt x="1208" y="1259"/>
                </a:lnTo>
                <a:lnTo>
                  <a:pt x="1163" y="1945"/>
                </a:lnTo>
                <a:lnTo>
                  <a:pt x="1204" y="1952"/>
                </a:lnTo>
                <a:lnTo>
                  <a:pt x="1247" y="1957"/>
                </a:lnTo>
                <a:lnTo>
                  <a:pt x="1327" y="1963"/>
                </a:lnTo>
                <a:lnTo>
                  <a:pt x="1404" y="1959"/>
                </a:lnTo>
                <a:lnTo>
                  <a:pt x="1477" y="1948"/>
                </a:lnTo>
                <a:lnTo>
                  <a:pt x="1547" y="1930"/>
                </a:lnTo>
                <a:lnTo>
                  <a:pt x="1614" y="1903"/>
                </a:lnTo>
                <a:lnTo>
                  <a:pt x="1675" y="1871"/>
                </a:lnTo>
                <a:lnTo>
                  <a:pt x="1733" y="1831"/>
                </a:lnTo>
                <a:lnTo>
                  <a:pt x="1785" y="1784"/>
                </a:lnTo>
                <a:lnTo>
                  <a:pt x="1814" y="1763"/>
                </a:lnTo>
                <a:lnTo>
                  <a:pt x="1845" y="1748"/>
                </a:lnTo>
                <a:lnTo>
                  <a:pt x="1877" y="1741"/>
                </a:lnTo>
                <a:lnTo>
                  <a:pt x="1912" y="1741"/>
                </a:lnTo>
                <a:lnTo>
                  <a:pt x="1944" y="1748"/>
                </a:lnTo>
                <a:lnTo>
                  <a:pt x="1977" y="1763"/>
                </a:lnTo>
                <a:lnTo>
                  <a:pt x="2004" y="1784"/>
                </a:lnTo>
                <a:lnTo>
                  <a:pt x="2025" y="1813"/>
                </a:lnTo>
                <a:lnTo>
                  <a:pt x="2040" y="1844"/>
                </a:lnTo>
                <a:lnTo>
                  <a:pt x="2049" y="1876"/>
                </a:lnTo>
                <a:lnTo>
                  <a:pt x="2049" y="1910"/>
                </a:lnTo>
                <a:lnTo>
                  <a:pt x="2040" y="1943"/>
                </a:lnTo>
                <a:lnTo>
                  <a:pt x="2025" y="1975"/>
                </a:lnTo>
                <a:lnTo>
                  <a:pt x="2004" y="2002"/>
                </a:lnTo>
                <a:lnTo>
                  <a:pt x="1935" y="2064"/>
                </a:lnTo>
                <a:lnTo>
                  <a:pt x="1863" y="2118"/>
                </a:lnTo>
                <a:lnTo>
                  <a:pt x="1783" y="2163"/>
                </a:lnTo>
                <a:lnTo>
                  <a:pt x="1700" y="2201"/>
                </a:lnTo>
                <a:lnTo>
                  <a:pt x="1614" y="2230"/>
                </a:lnTo>
                <a:lnTo>
                  <a:pt x="1524" y="2251"/>
                </a:lnTo>
                <a:lnTo>
                  <a:pt x="1430" y="2264"/>
                </a:lnTo>
                <a:lnTo>
                  <a:pt x="1332" y="2269"/>
                </a:lnTo>
                <a:lnTo>
                  <a:pt x="1276" y="2268"/>
                </a:lnTo>
                <a:lnTo>
                  <a:pt x="1219" y="2262"/>
                </a:lnTo>
                <a:lnTo>
                  <a:pt x="1141" y="2251"/>
                </a:lnTo>
                <a:lnTo>
                  <a:pt x="1098" y="2922"/>
                </a:lnTo>
                <a:lnTo>
                  <a:pt x="1098" y="2980"/>
                </a:lnTo>
                <a:lnTo>
                  <a:pt x="1108" y="3038"/>
                </a:lnTo>
                <a:lnTo>
                  <a:pt x="1128" y="3090"/>
                </a:lnTo>
                <a:lnTo>
                  <a:pt x="1157" y="3141"/>
                </a:lnTo>
                <a:lnTo>
                  <a:pt x="1195" y="3184"/>
                </a:lnTo>
                <a:lnTo>
                  <a:pt x="3502" y="5489"/>
                </a:lnTo>
                <a:lnTo>
                  <a:pt x="3547" y="5529"/>
                </a:lnTo>
                <a:lnTo>
                  <a:pt x="3597" y="5563"/>
                </a:lnTo>
                <a:lnTo>
                  <a:pt x="3652" y="5588"/>
                </a:lnTo>
                <a:lnTo>
                  <a:pt x="3708" y="5608"/>
                </a:lnTo>
                <a:lnTo>
                  <a:pt x="3767" y="5621"/>
                </a:lnTo>
                <a:lnTo>
                  <a:pt x="3828" y="5624"/>
                </a:lnTo>
                <a:lnTo>
                  <a:pt x="3890" y="5621"/>
                </a:lnTo>
                <a:lnTo>
                  <a:pt x="3949" y="5608"/>
                </a:lnTo>
                <a:lnTo>
                  <a:pt x="4007" y="5588"/>
                </a:lnTo>
                <a:lnTo>
                  <a:pt x="4061" y="5563"/>
                </a:lnTo>
                <a:lnTo>
                  <a:pt x="4112" y="5529"/>
                </a:lnTo>
                <a:lnTo>
                  <a:pt x="4157" y="5489"/>
                </a:lnTo>
                <a:lnTo>
                  <a:pt x="5494" y="4152"/>
                </a:lnTo>
                <a:lnTo>
                  <a:pt x="5534" y="4105"/>
                </a:lnTo>
                <a:lnTo>
                  <a:pt x="5568" y="4055"/>
                </a:lnTo>
                <a:lnTo>
                  <a:pt x="5595" y="4003"/>
                </a:lnTo>
                <a:lnTo>
                  <a:pt x="5614" y="3945"/>
                </a:lnTo>
                <a:lnTo>
                  <a:pt x="5626" y="3885"/>
                </a:lnTo>
                <a:lnTo>
                  <a:pt x="5630" y="3824"/>
                </a:lnTo>
                <a:lnTo>
                  <a:pt x="5626" y="3763"/>
                </a:lnTo>
                <a:lnTo>
                  <a:pt x="5614" y="3703"/>
                </a:lnTo>
                <a:lnTo>
                  <a:pt x="5595" y="3646"/>
                </a:lnTo>
                <a:lnTo>
                  <a:pt x="5568" y="3593"/>
                </a:lnTo>
                <a:lnTo>
                  <a:pt x="5534" y="3543"/>
                </a:lnTo>
                <a:lnTo>
                  <a:pt x="5494" y="3496"/>
                </a:lnTo>
                <a:lnTo>
                  <a:pt x="3189" y="1194"/>
                </a:lnTo>
                <a:lnTo>
                  <a:pt x="3150" y="1160"/>
                </a:lnTo>
                <a:lnTo>
                  <a:pt x="3105" y="1131"/>
                </a:lnTo>
                <a:lnTo>
                  <a:pt x="3056" y="1111"/>
                </a:lnTo>
                <a:lnTo>
                  <a:pt x="3004" y="1099"/>
                </a:lnTo>
                <a:lnTo>
                  <a:pt x="2949" y="1095"/>
                </a:lnTo>
                <a:close/>
                <a:moveTo>
                  <a:pt x="942" y="0"/>
                </a:moveTo>
                <a:lnTo>
                  <a:pt x="1038" y="4"/>
                </a:lnTo>
                <a:lnTo>
                  <a:pt x="1135" y="17"/>
                </a:lnTo>
                <a:lnTo>
                  <a:pt x="1233" y="36"/>
                </a:lnTo>
                <a:lnTo>
                  <a:pt x="1329" y="65"/>
                </a:lnTo>
                <a:lnTo>
                  <a:pt x="1424" y="101"/>
                </a:lnTo>
                <a:lnTo>
                  <a:pt x="1520" y="147"/>
                </a:lnTo>
                <a:lnTo>
                  <a:pt x="1612" y="199"/>
                </a:lnTo>
                <a:lnTo>
                  <a:pt x="1700" y="258"/>
                </a:lnTo>
                <a:lnTo>
                  <a:pt x="1787" y="327"/>
                </a:lnTo>
                <a:lnTo>
                  <a:pt x="1870" y="403"/>
                </a:lnTo>
                <a:lnTo>
                  <a:pt x="1892" y="430"/>
                </a:lnTo>
                <a:lnTo>
                  <a:pt x="1906" y="462"/>
                </a:lnTo>
                <a:lnTo>
                  <a:pt x="1913" y="495"/>
                </a:lnTo>
                <a:lnTo>
                  <a:pt x="1913" y="529"/>
                </a:lnTo>
                <a:lnTo>
                  <a:pt x="1906" y="561"/>
                </a:lnTo>
                <a:lnTo>
                  <a:pt x="1892" y="592"/>
                </a:lnTo>
                <a:lnTo>
                  <a:pt x="1870" y="621"/>
                </a:lnTo>
                <a:lnTo>
                  <a:pt x="1841" y="643"/>
                </a:lnTo>
                <a:lnTo>
                  <a:pt x="1811" y="657"/>
                </a:lnTo>
                <a:lnTo>
                  <a:pt x="1778" y="664"/>
                </a:lnTo>
                <a:lnTo>
                  <a:pt x="1744" y="664"/>
                </a:lnTo>
                <a:lnTo>
                  <a:pt x="1711" y="657"/>
                </a:lnTo>
                <a:lnTo>
                  <a:pt x="1679" y="643"/>
                </a:lnTo>
                <a:lnTo>
                  <a:pt x="1652" y="621"/>
                </a:lnTo>
                <a:lnTo>
                  <a:pt x="1581" y="556"/>
                </a:lnTo>
                <a:lnTo>
                  <a:pt x="1509" y="500"/>
                </a:lnTo>
                <a:lnTo>
                  <a:pt x="1435" y="450"/>
                </a:lnTo>
                <a:lnTo>
                  <a:pt x="1357" y="408"/>
                </a:lnTo>
                <a:lnTo>
                  <a:pt x="1278" y="372"/>
                </a:lnTo>
                <a:lnTo>
                  <a:pt x="1199" y="345"/>
                </a:lnTo>
                <a:lnTo>
                  <a:pt x="1119" y="323"/>
                </a:lnTo>
                <a:lnTo>
                  <a:pt x="1040" y="311"/>
                </a:lnTo>
                <a:lnTo>
                  <a:pt x="962" y="305"/>
                </a:lnTo>
                <a:lnTo>
                  <a:pt x="885" y="307"/>
                </a:lnTo>
                <a:lnTo>
                  <a:pt x="811" y="316"/>
                </a:lnTo>
                <a:lnTo>
                  <a:pt x="738" y="334"/>
                </a:lnTo>
                <a:lnTo>
                  <a:pt x="668" y="359"/>
                </a:lnTo>
                <a:lnTo>
                  <a:pt x="603" y="392"/>
                </a:lnTo>
                <a:lnTo>
                  <a:pt x="543" y="433"/>
                </a:lnTo>
                <a:lnTo>
                  <a:pt x="488" y="482"/>
                </a:lnTo>
                <a:lnTo>
                  <a:pt x="441" y="534"/>
                </a:lnTo>
                <a:lnTo>
                  <a:pt x="401" y="592"/>
                </a:lnTo>
                <a:lnTo>
                  <a:pt x="368" y="655"/>
                </a:lnTo>
                <a:lnTo>
                  <a:pt x="343" y="720"/>
                </a:lnTo>
                <a:lnTo>
                  <a:pt x="325" y="790"/>
                </a:lnTo>
                <a:lnTo>
                  <a:pt x="312" y="864"/>
                </a:lnTo>
                <a:lnTo>
                  <a:pt x="311" y="940"/>
                </a:lnTo>
                <a:lnTo>
                  <a:pt x="314" y="1019"/>
                </a:lnTo>
                <a:lnTo>
                  <a:pt x="329" y="1115"/>
                </a:lnTo>
                <a:lnTo>
                  <a:pt x="354" y="1211"/>
                </a:lnTo>
                <a:lnTo>
                  <a:pt x="390" y="1304"/>
                </a:lnTo>
                <a:lnTo>
                  <a:pt x="435" y="1395"/>
                </a:lnTo>
                <a:lnTo>
                  <a:pt x="489" y="1481"/>
                </a:lnTo>
                <a:lnTo>
                  <a:pt x="553" y="1566"/>
                </a:lnTo>
                <a:lnTo>
                  <a:pt x="625" y="1644"/>
                </a:lnTo>
                <a:lnTo>
                  <a:pt x="701" y="1714"/>
                </a:lnTo>
                <a:lnTo>
                  <a:pt x="780" y="1775"/>
                </a:lnTo>
                <a:lnTo>
                  <a:pt x="863" y="1827"/>
                </a:lnTo>
                <a:lnTo>
                  <a:pt x="903" y="1236"/>
                </a:lnTo>
                <a:lnTo>
                  <a:pt x="912" y="1176"/>
                </a:lnTo>
                <a:lnTo>
                  <a:pt x="930" y="1122"/>
                </a:lnTo>
                <a:lnTo>
                  <a:pt x="957" y="1070"/>
                </a:lnTo>
                <a:lnTo>
                  <a:pt x="989" y="1025"/>
                </a:lnTo>
                <a:lnTo>
                  <a:pt x="1031" y="983"/>
                </a:lnTo>
                <a:lnTo>
                  <a:pt x="1076" y="951"/>
                </a:lnTo>
                <a:lnTo>
                  <a:pt x="1128" y="924"/>
                </a:lnTo>
                <a:lnTo>
                  <a:pt x="1182" y="908"/>
                </a:lnTo>
                <a:lnTo>
                  <a:pt x="1242" y="899"/>
                </a:lnTo>
                <a:lnTo>
                  <a:pt x="2908" y="789"/>
                </a:lnTo>
                <a:lnTo>
                  <a:pt x="2949" y="787"/>
                </a:lnTo>
                <a:lnTo>
                  <a:pt x="3023" y="790"/>
                </a:lnTo>
                <a:lnTo>
                  <a:pt x="3094" y="803"/>
                </a:lnTo>
                <a:lnTo>
                  <a:pt x="3164" y="823"/>
                </a:lnTo>
                <a:lnTo>
                  <a:pt x="3229" y="850"/>
                </a:lnTo>
                <a:lnTo>
                  <a:pt x="3292" y="886"/>
                </a:lnTo>
                <a:lnTo>
                  <a:pt x="3352" y="927"/>
                </a:lnTo>
                <a:lnTo>
                  <a:pt x="3406" y="976"/>
                </a:lnTo>
                <a:lnTo>
                  <a:pt x="5711" y="3279"/>
                </a:lnTo>
                <a:lnTo>
                  <a:pt x="5769" y="3344"/>
                </a:lnTo>
                <a:lnTo>
                  <a:pt x="5819" y="3415"/>
                </a:lnTo>
                <a:lnTo>
                  <a:pt x="5861" y="3490"/>
                </a:lnTo>
                <a:lnTo>
                  <a:pt x="5895" y="3570"/>
                </a:lnTo>
                <a:lnTo>
                  <a:pt x="5919" y="3653"/>
                </a:lnTo>
                <a:lnTo>
                  <a:pt x="5933" y="3738"/>
                </a:lnTo>
                <a:lnTo>
                  <a:pt x="5938" y="3826"/>
                </a:lnTo>
                <a:lnTo>
                  <a:pt x="5935" y="3912"/>
                </a:lnTo>
                <a:lnTo>
                  <a:pt x="5920" y="3997"/>
                </a:lnTo>
                <a:lnTo>
                  <a:pt x="5895" y="4080"/>
                </a:lnTo>
                <a:lnTo>
                  <a:pt x="5863" y="4160"/>
                </a:lnTo>
                <a:lnTo>
                  <a:pt x="5821" y="4235"/>
                </a:lnTo>
                <a:lnTo>
                  <a:pt x="5772" y="4306"/>
                </a:lnTo>
                <a:lnTo>
                  <a:pt x="5713" y="4371"/>
                </a:lnTo>
                <a:lnTo>
                  <a:pt x="4377" y="5705"/>
                </a:lnTo>
                <a:lnTo>
                  <a:pt x="4312" y="5763"/>
                </a:lnTo>
                <a:lnTo>
                  <a:pt x="4242" y="5814"/>
                </a:lnTo>
                <a:lnTo>
                  <a:pt x="4166" y="5855"/>
                </a:lnTo>
                <a:lnTo>
                  <a:pt x="4087" y="5887"/>
                </a:lnTo>
                <a:lnTo>
                  <a:pt x="4004" y="5911"/>
                </a:lnTo>
                <a:lnTo>
                  <a:pt x="3919" y="5925"/>
                </a:lnTo>
                <a:lnTo>
                  <a:pt x="3832" y="5931"/>
                </a:lnTo>
                <a:lnTo>
                  <a:pt x="3744" y="5925"/>
                </a:lnTo>
                <a:lnTo>
                  <a:pt x="3659" y="5913"/>
                </a:lnTo>
                <a:lnTo>
                  <a:pt x="3576" y="5887"/>
                </a:lnTo>
                <a:lnTo>
                  <a:pt x="3496" y="5855"/>
                </a:lnTo>
                <a:lnTo>
                  <a:pt x="3422" y="5814"/>
                </a:lnTo>
                <a:lnTo>
                  <a:pt x="3352" y="5765"/>
                </a:lnTo>
                <a:lnTo>
                  <a:pt x="3285" y="5705"/>
                </a:lnTo>
                <a:lnTo>
                  <a:pt x="980" y="3402"/>
                </a:lnTo>
                <a:lnTo>
                  <a:pt x="928" y="3343"/>
                </a:lnTo>
                <a:lnTo>
                  <a:pt x="883" y="3278"/>
                </a:lnTo>
                <a:lnTo>
                  <a:pt x="847" y="3209"/>
                </a:lnTo>
                <a:lnTo>
                  <a:pt x="820" y="3135"/>
                </a:lnTo>
                <a:lnTo>
                  <a:pt x="800" y="3059"/>
                </a:lnTo>
                <a:lnTo>
                  <a:pt x="791" y="2982"/>
                </a:lnTo>
                <a:lnTo>
                  <a:pt x="793" y="2902"/>
                </a:lnTo>
                <a:lnTo>
                  <a:pt x="841" y="2161"/>
                </a:lnTo>
                <a:lnTo>
                  <a:pt x="747" y="2116"/>
                </a:lnTo>
                <a:lnTo>
                  <a:pt x="657" y="2064"/>
                </a:lnTo>
                <a:lnTo>
                  <a:pt x="569" y="2004"/>
                </a:lnTo>
                <a:lnTo>
                  <a:pt x="486" y="1938"/>
                </a:lnTo>
                <a:lnTo>
                  <a:pt x="406" y="1864"/>
                </a:lnTo>
                <a:lnTo>
                  <a:pt x="325" y="1775"/>
                </a:lnTo>
                <a:lnTo>
                  <a:pt x="251" y="1681"/>
                </a:lnTo>
                <a:lnTo>
                  <a:pt x="188" y="1584"/>
                </a:lnTo>
                <a:lnTo>
                  <a:pt x="132" y="1483"/>
                </a:lnTo>
                <a:lnTo>
                  <a:pt x="87" y="1378"/>
                </a:lnTo>
                <a:lnTo>
                  <a:pt x="49" y="1272"/>
                </a:lnTo>
                <a:lnTo>
                  <a:pt x="24" y="1162"/>
                </a:lnTo>
                <a:lnTo>
                  <a:pt x="7" y="1052"/>
                </a:lnTo>
                <a:lnTo>
                  <a:pt x="0" y="949"/>
                </a:lnTo>
                <a:lnTo>
                  <a:pt x="4" y="852"/>
                </a:lnTo>
                <a:lnTo>
                  <a:pt x="16" y="754"/>
                </a:lnTo>
                <a:lnTo>
                  <a:pt x="38" y="662"/>
                </a:lnTo>
                <a:lnTo>
                  <a:pt x="67" y="574"/>
                </a:lnTo>
                <a:lnTo>
                  <a:pt x="105" y="489"/>
                </a:lnTo>
                <a:lnTo>
                  <a:pt x="152" y="410"/>
                </a:lnTo>
                <a:lnTo>
                  <a:pt x="206" y="336"/>
                </a:lnTo>
                <a:lnTo>
                  <a:pt x="267" y="266"/>
                </a:lnTo>
                <a:lnTo>
                  <a:pt x="338" y="202"/>
                </a:lnTo>
                <a:lnTo>
                  <a:pt x="414" y="148"/>
                </a:lnTo>
                <a:lnTo>
                  <a:pt x="493" y="103"/>
                </a:lnTo>
                <a:lnTo>
                  <a:pt x="578" y="65"/>
                </a:lnTo>
                <a:lnTo>
                  <a:pt x="664" y="36"/>
                </a:lnTo>
                <a:lnTo>
                  <a:pt x="755" y="17"/>
                </a:lnTo>
                <a:lnTo>
                  <a:pt x="849" y="4"/>
                </a:lnTo>
                <a:lnTo>
                  <a:pt x="9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2" name="Group 32">
            <a:extLst>
              <a:ext uri="{FF2B5EF4-FFF2-40B4-BE49-F238E27FC236}">
                <a16:creationId xmlns:a16="http://schemas.microsoft.com/office/drawing/2014/main" id="{94B8AA30-642B-F2D0-508E-C657945C66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22526" y="3264197"/>
            <a:ext cx="248958" cy="258088"/>
            <a:chOff x="1860" y="113"/>
            <a:chExt cx="3954" cy="4099"/>
          </a:xfrm>
          <a:solidFill>
            <a:srgbClr val="7BC5DE"/>
          </a:solidFill>
        </p:grpSpPr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CDAA229D-B37B-5670-B9CE-2EBFD4C04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" y="2497"/>
              <a:ext cx="363" cy="188"/>
            </a:xfrm>
            <a:custGeom>
              <a:avLst/>
              <a:gdLst>
                <a:gd name="T0" fmla="*/ 67 w 363"/>
                <a:gd name="T1" fmla="*/ 0 h 188"/>
                <a:gd name="T2" fmla="*/ 84 w 363"/>
                <a:gd name="T3" fmla="*/ 0 h 188"/>
                <a:gd name="T4" fmla="*/ 306 w 363"/>
                <a:gd name="T5" fmla="*/ 49 h 188"/>
                <a:gd name="T6" fmla="*/ 323 w 363"/>
                <a:gd name="T7" fmla="*/ 55 h 188"/>
                <a:gd name="T8" fmla="*/ 338 w 363"/>
                <a:gd name="T9" fmla="*/ 66 h 188"/>
                <a:gd name="T10" fmla="*/ 349 w 363"/>
                <a:gd name="T11" fmla="*/ 80 h 188"/>
                <a:gd name="T12" fmla="*/ 358 w 363"/>
                <a:gd name="T13" fmla="*/ 97 h 188"/>
                <a:gd name="T14" fmla="*/ 363 w 363"/>
                <a:gd name="T15" fmla="*/ 114 h 188"/>
                <a:gd name="T16" fmla="*/ 362 w 363"/>
                <a:gd name="T17" fmla="*/ 132 h 188"/>
                <a:gd name="T18" fmla="*/ 355 w 363"/>
                <a:gd name="T19" fmla="*/ 152 h 188"/>
                <a:gd name="T20" fmla="*/ 344 w 363"/>
                <a:gd name="T21" fmla="*/ 167 h 188"/>
                <a:gd name="T22" fmla="*/ 329 w 363"/>
                <a:gd name="T23" fmla="*/ 178 h 188"/>
                <a:gd name="T24" fmla="*/ 312 w 363"/>
                <a:gd name="T25" fmla="*/ 185 h 188"/>
                <a:gd name="T26" fmla="*/ 292 w 363"/>
                <a:gd name="T27" fmla="*/ 188 h 188"/>
                <a:gd name="T28" fmla="*/ 288 w 363"/>
                <a:gd name="T29" fmla="*/ 188 h 188"/>
                <a:gd name="T30" fmla="*/ 287 w 363"/>
                <a:gd name="T31" fmla="*/ 188 h 188"/>
                <a:gd name="T32" fmla="*/ 284 w 363"/>
                <a:gd name="T33" fmla="*/ 188 h 188"/>
                <a:gd name="T34" fmla="*/ 282 w 363"/>
                <a:gd name="T35" fmla="*/ 188 h 188"/>
                <a:gd name="T36" fmla="*/ 278 w 363"/>
                <a:gd name="T37" fmla="*/ 188 h 188"/>
                <a:gd name="T38" fmla="*/ 56 w 363"/>
                <a:gd name="T39" fmla="*/ 139 h 188"/>
                <a:gd name="T40" fmla="*/ 39 w 363"/>
                <a:gd name="T41" fmla="*/ 133 h 188"/>
                <a:gd name="T42" fmla="*/ 25 w 363"/>
                <a:gd name="T43" fmla="*/ 122 h 188"/>
                <a:gd name="T44" fmla="*/ 13 w 363"/>
                <a:gd name="T45" fmla="*/ 108 h 188"/>
                <a:gd name="T46" fmla="*/ 5 w 363"/>
                <a:gd name="T47" fmla="*/ 91 h 188"/>
                <a:gd name="T48" fmla="*/ 0 w 363"/>
                <a:gd name="T49" fmla="*/ 73 h 188"/>
                <a:gd name="T50" fmla="*/ 1 w 363"/>
                <a:gd name="T51" fmla="*/ 56 h 188"/>
                <a:gd name="T52" fmla="*/ 7 w 363"/>
                <a:gd name="T53" fmla="*/ 39 h 188"/>
                <a:gd name="T54" fmla="*/ 17 w 363"/>
                <a:gd name="T55" fmla="*/ 25 h 188"/>
                <a:gd name="T56" fmla="*/ 32 w 363"/>
                <a:gd name="T57" fmla="*/ 12 h 188"/>
                <a:gd name="T58" fmla="*/ 48 w 363"/>
                <a:gd name="T59" fmla="*/ 4 h 188"/>
                <a:gd name="T60" fmla="*/ 67 w 363"/>
                <a:gd name="T6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3" h="188">
                  <a:moveTo>
                    <a:pt x="67" y="0"/>
                  </a:moveTo>
                  <a:lnTo>
                    <a:pt x="84" y="0"/>
                  </a:lnTo>
                  <a:lnTo>
                    <a:pt x="306" y="49"/>
                  </a:lnTo>
                  <a:lnTo>
                    <a:pt x="323" y="55"/>
                  </a:lnTo>
                  <a:lnTo>
                    <a:pt x="338" y="66"/>
                  </a:lnTo>
                  <a:lnTo>
                    <a:pt x="349" y="80"/>
                  </a:lnTo>
                  <a:lnTo>
                    <a:pt x="358" y="97"/>
                  </a:lnTo>
                  <a:lnTo>
                    <a:pt x="363" y="114"/>
                  </a:lnTo>
                  <a:lnTo>
                    <a:pt x="362" y="132"/>
                  </a:lnTo>
                  <a:lnTo>
                    <a:pt x="355" y="152"/>
                  </a:lnTo>
                  <a:lnTo>
                    <a:pt x="344" y="167"/>
                  </a:lnTo>
                  <a:lnTo>
                    <a:pt x="329" y="178"/>
                  </a:lnTo>
                  <a:lnTo>
                    <a:pt x="312" y="185"/>
                  </a:lnTo>
                  <a:lnTo>
                    <a:pt x="292" y="188"/>
                  </a:lnTo>
                  <a:lnTo>
                    <a:pt x="288" y="188"/>
                  </a:lnTo>
                  <a:lnTo>
                    <a:pt x="287" y="188"/>
                  </a:lnTo>
                  <a:lnTo>
                    <a:pt x="284" y="188"/>
                  </a:lnTo>
                  <a:lnTo>
                    <a:pt x="282" y="188"/>
                  </a:lnTo>
                  <a:lnTo>
                    <a:pt x="278" y="188"/>
                  </a:lnTo>
                  <a:lnTo>
                    <a:pt x="56" y="139"/>
                  </a:lnTo>
                  <a:lnTo>
                    <a:pt x="39" y="133"/>
                  </a:lnTo>
                  <a:lnTo>
                    <a:pt x="25" y="122"/>
                  </a:lnTo>
                  <a:lnTo>
                    <a:pt x="13" y="108"/>
                  </a:lnTo>
                  <a:lnTo>
                    <a:pt x="5" y="91"/>
                  </a:lnTo>
                  <a:lnTo>
                    <a:pt x="0" y="73"/>
                  </a:lnTo>
                  <a:lnTo>
                    <a:pt x="1" y="56"/>
                  </a:lnTo>
                  <a:lnTo>
                    <a:pt x="7" y="39"/>
                  </a:lnTo>
                  <a:lnTo>
                    <a:pt x="17" y="25"/>
                  </a:lnTo>
                  <a:lnTo>
                    <a:pt x="32" y="12"/>
                  </a:lnTo>
                  <a:lnTo>
                    <a:pt x="48" y="4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BA604B26-4D27-EB56-0D9D-ADE42073B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" y="3121"/>
              <a:ext cx="487" cy="188"/>
            </a:xfrm>
            <a:custGeom>
              <a:avLst/>
              <a:gdLst>
                <a:gd name="T0" fmla="*/ 56 w 487"/>
                <a:gd name="T1" fmla="*/ 0 h 188"/>
                <a:gd name="T2" fmla="*/ 77 w 487"/>
                <a:gd name="T3" fmla="*/ 2 h 188"/>
                <a:gd name="T4" fmla="*/ 431 w 487"/>
                <a:gd name="T5" fmla="*/ 56 h 188"/>
                <a:gd name="T6" fmla="*/ 451 w 487"/>
                <a:gd name="T7" fmla="*/ 64 h 188"/>
                <a:gd name="T8" fmla="*/ 467 w 487"/>
                <a:gd name="T9" fmla="*/ 76 h 188"/>
                <a:gd name="T10" fmla="*/ 480 w 487"/>
                <a:gd name="T11" fmla="*/ 94 h 188"/>
                <a:gd name="T12" fmla="*/ 487 w 487"/>
                <a:gd name="T13" fmla="*/ 112 h 188"/>
                <a:gd name="T14" fmla="*/ 486 w 487"/>
                <a:gd name="T15" fmla="*/ 133 h 188"/>
                <a:gd name="T16" fmla="*/ 485 w 487"/>
                <a:gd name="T17" fmla="*/ 150 h 188"/>
                <a:gd name="T18" fmla="*/ 478 w 487"/>
                <a:gd name="T19" fmla="*/ 163 h 188"/>
                <a:gd name="T20" fmla="*/ 469 w 487"/>
                <a:gd name="T21" fmla="*/ 173 h 188"/>
                <a:gd name="T22" fmla="*/ 456 w 487"/>
                <a:gd name="T23" fmla="*/ 182 h 188"/>
                <a:gd name="T24" fmla="*/ 441 w 487"/>
                <a:gd name="T25" fmla="*/ 187 h 188"/>
                <a:gd name="T26" fmla="*/ 424 w 487"/>
                <a:gd name="T27" fmla="*/ 188 h 188"/>
                <a:gd name="T28" fmla="*/ 420 w 487"/>
                <a:gd name="T29" fmla="*/ 188 h 188"/>
                <a:gd name="T30" fmla="*/ 418 w 487"/>
                <a:gd name="T31" fmla="*/ 188 h 188"/>
                <a:gd name="T32" fmla="*/ 416 w 487"/>
                <a:gd name="T33" fmla="*/ 188 h 188"/>
                <a:gd name="T34" fmla="*/ 414 w 487"/>
                <a:gd name="T35" fmla="*/ 188 h 188"/>
                <a:gd name="T36" fmla="*/ 410 w 487"/>
                <a:gd name="T37" fmla="*/ 188 h 188"/>
                <a:gd name="T38" fmla="*/ 56 w 487"/>
                <a:gd name="T39" fmla="*/ 133 h 188"/>
                <a:gd name="T40" fmla="*/ 36 w 487"/>
                <a:gd name="T41" fmla="*/ 126 h 188"/>
                <a:gd name="T42" fmla="*/ 20 w 487"/>
                <a:gd name="T43" fmla="*/ 114 h 188"/>
                <a:gd name="T44" fmla="*/ 7 w 487"/>
                <a:gd name="T45" fmla="*/ 96 h 188"/>
                <a:gd name="T46" fmla="*/ 0 w 487"/>
                <a:gd name="T47" fmla="*/ 77 h 188"/>
                <a:gd name="T48" fmla="*/ 1 w 487"/>
                <a:gd name="T49" fmla="*/ 56 h 188"/>
                <a:gd name="T50" fmla="*/ 8 w 487"/>
                <a:gd name="T51" fmla="*/ 36 h 188"/>
                <a:gd name="T52" fmla="*/ 21 w 487"/>
                <a:gd name="T53" fmla="*/ 20 h 188"/>
                <a:gd name="T54" fmla="*/ 37 w 487"/>
                <a:gd name="T55" fmla="*/ 8 h 188"/>
                <a:gd name="T56" fmla="*/ 56 w 487"/>
                <a:gd name="T5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87" h="188">
                  <a:moveTo>
                    <a:pt x="56" y="0"/>
                  </a:moveTo>
                  <a:lnTo>
                    <a:pt x="77" y="2"/>
                  </a:lnTo>
                  <a:lnTo>
                    <a:pt x="431" y="56"/>
                  </a:lnTo>
                  <a:lnTo>
                    <a:pt x="451" y="64"/>
                  </a:lnTo>
                  <a:lnTo>
                    <a:pt x="467" y="76"/>
                  </a:lnTo>
                  <a:lnTo>
                    <a:pt x="480" y="94"/>
                  </a:lnTo>
                  <a:lnTo>
                    <a:pt x="487" y="112"/>
                  </a:lnTo>
                  <a:lnTo>
                    <a:pt x="486" y="133"/>
                  </a:lnTo>
                  <a:lnTo>
                    <a:pt x="485" y="150"/>
                  </a:lnTo>
                  <a:lnTo>
                    <a:pt x="478" y="163"/>
                  </a:lnTo>
                  <a:lnTo>
                    <a:pt x="469" y="173"/>
                  </a:lnTo>
                  <a:lnTo>
                    <a:pt x="456" y="182"/>
                  </a:lnTo>
                  <a:lnTo>
                    <a:pt x="441" y="187"/>
                  </a:lnTo>
                  <a:lnTo>
                    <a:pt x="424" y="188"/>
                  </a:lnTo>
                  <a:lnTo>
                    <a:pt x="420" y="188"/>
                  </a:lnTo>
                  <a:lnTo>
                    <a:pt x="418" y="188"/>
                  </a:lnTo>
                  <a:lnTo>
                    <a:pt x="416" y="188"/>
                  </a:lnTo>
                  <a:lnTo>
                    <a:pt x="414" y="188"/>
                  </a:lnTo>
                  <a:lnTo>
                    <a:pt x="410" y="188"/>
                  </a:lnTo>
                  <a:lnTo>
                    <a:pt x="56" y="133"/>
                  </a:lnTo>
                  <a:lnTo>
                    <a:pt x="36" y="126"/>
                  </a:lnTo>
                  <a:lnTo>
                    <a:pt x="20" y="114"/>
                  </a:lnTo>
                  <a:lnTo>
                    <a:pt x="7" y="96"/>
                  </a:lnTo>
                  <a:lnTo>
                    <a:pt x="0" y="77"/>
                  </a:lnTo>
                  <a:lnTo>
                    <a:pt x="1" y="56"/>
                  </a:lnTo>
                  <a:lnTo>
                    <a:pt x="8" y="36"/>
                  </a:lnTo>
                  <a:lnTo>
                    <a:pt x="21" y="20"/>
                  </a:lnTo>
                  <a:lnTo>
                    <a:pt x="37" y="8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E78508AF-BAB5-26F9-F7B8-43F9ABA1B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" y="1893"/>
              <a:ext cx="223" cy="146"/>
            </a:xfrm>
            <a:custGeom>
              <a:avLst/>
              <a:gdLst>
                <a:gd name="T0" fmla="*/ 56 w 223"/>
                <a:gd name="T1" fmla="*/ 0 h 146"/>
                <a:gd name="T2" fmla="*/ 77 w 223"/>
                <a:gd name="T3" fmla="*/ 1 h 146"/>
                <a:gd name="T4" fmla="*/ 168 w 223"/>
                <a:gd name="T5" fmla="*/ 15 h 146"/>
                <a:gd name="T6" fmla="*/ 187 w 223"/>
                <a:gd name="T7" fmla="*/ 22 h 146"/>
                <a:gd name="T8" fmla="*/ 204 w 223"/>
                <a:gd name="T9" fmla="*/ 34 h 146"/>
                <a:gd name="T10" fmla="*/ 217 w 223"/>
                <a:gd name="T11" fmla="*/ 51 h 146"/>
                <a:gd name="T12" fmla="*/ 223 w 223"/>
                <a:gd name="T13" fmla="*/ 71 h 146"/>
                <a:gd name="T14" fmla="*/ 223 w 223"/>
                <a:gd name="T15" fmla="*/ 90 h 146"/>
                <a:gd name="T16" fmla="*/ 220 w 223"/>
                <a:gd name="T17" fmla="*/ 107 h 146"/>
                <a:gd name="T18" fmla="*/ 212 w 223"/>
                <a:gd name="T19" fmla="*/ 121 h 146"/>
                <a:gd name="T20" fmla="*/ 198 w 223"/>
                <a:gd name="T21" fmla="*/ 134 h 146"/>
                <a:gd name="T22" fmla="*/ 180 w 223"/>
                <a:gd name="T23" fmla="*/ 143 h 146"/>
                <a:gd name="T24" fmla="*/ 161 w 223"/>
                <a:gd name="T25" fmla="*/ 146 h 146"/>
                <a:gd name="T26" fmla="*/ 147 w 223"/>
                <a:gd name="T27" fmla="*/ 146 h 146"/>
                <a:gd name="T28" fmla="*/ 56 w 223"/>
                <a:gd name="T29" fmla="*/ 133 h 146"/>
                <a:gd name="T30" fmla="*/ 36 w 223"/>
                <a:gd name="T31" fmla="*/ 125 h 146"/>
                <a:gd name="T32" fmla="*/ 20 w 223"/>
                <a:gd name="T33" fmla="*/ 113 h 146"/>
                <a:gd name="T34" fmla="*/ 8 w 223"/>
                <a:gd name="T35" fmla="*/ 95 h 146"/>
                <a:gd name="T36" fmla="*/ 0 w 223"/>
                <a:gd name="T37" fmla="*/ 77 h 146"/>
                <a:gd name="T38" fmla="*/ 1 w 223"/>
                <a:gd name="T39" fmla="*/ 56 h 146"/>
                <a:gd name="T40" fmla="*/ 8 w 223"/>
                <a:gd name="T41" fmla="*/ 36 h 146"/>
                <a:gd name="T42" fmla="*/ 21 w 223"/>
                <a:gd name="T43" fmla="*/ 20 h 146"/>
                <a:gd name="T44" fmla="*/ 37 w 223"/>
                <a:gd name="T45" fmla="*/ 7 h 146"/>
                <a:gd name="T46" fmla="*/ 56 w 223"/>
                <a:gd name="T4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3" h="146">
                  <a:moveTo>
                    <a:pt x="56" y="0"/>
                  </a:moveTo>
                  <a:lnTo>
                    <a:pt x="77" y="1"/>
                  </a:lnTo>
                  <a:lnTo>
                    <a:pt x="168" y="15"/>
                  </a:lnTo>
                  <a:lnTo>
                    <a:pt x="187" y="22"/>
                  </a:lnTo>
                  <a:lnTo>
                    <a:pt x="204" y="34"/>
                  </a:lnTo>
                  <a:lnTo>
                    <a:pt x="217" y="51"/>
                  </a:lnTo>
                  <a:lnTo>
                    <a:pt x="223" y="71"/>
                  </a:lnTo>
                  <a:lnTo>
                    <a:pt x="223" y="90"/>
                  </a:lnTo>
                  <a:lnTo>
                    <a:pt x="220" y="107"/>
                  </a:lnTo>
                  <a:lnTo>
                    <a:pt x="212" y="121"/>
                  </a:lnTo>
                  <a:lnTo>
                    <a:pt x="198" y="134"/>
                  </a:lnTo>
                  <a:lnTo>
                    <a:pt x="180" y="143"/>
                  </a:lnTo>
                  <a:lnTo>
                    <a:pt x="161" y="146"/>
                  </a:lnTo>
                  <a:lnTo>
                    <a:pt x="147" y="146"/>
                  </a:lnTo>
                  <a:lnTo>
                    <a:pt x="56" y="133"/>
                  </a:lnTo>
                  <a:lnTo>
                    <a:pt x="36" y="125"/>
                  </a:lnTo>
                  <a:lnTo>
                    <a:pt x="20" y="113"/>
                  </a:lnTo>
                  <a:lnTo>
                    <a:pt x="8" y="95"/>
                  </a:lnTo>
                  <a:lnTo>
                    <a:pt x="0" y="77"/>
                  </a:lnTo>
                  <a:lnTo>
                    <a:pt x="1" y="56"/>
                  </a:lnTo>
                  <a:lnTo>
                    <a:pt x="8" y="36"/>
                  </a:lnTo>
                  <a:lnTo>
                    <a:pt x="21" y="20"/>
                  </a:lnTo>
                  <a:lnTo>
                    <a:pt x="37" y="7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5773FD2F-454E-B669-5C28-80BF74DCA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2720"/>
              <a:ext cx="1665" cy="201"/>
            </a:xfrm>
            <a:custGeom>
              <a:avLst/>
              <a:gdLst>
                <a:gd name="T0" fmla="*/ 1597 w 1665"/>
                <a:gd name="T1" fmla="*/ 0 h 201"/>
                <a:gd name="T2" fmla="*/ 1613 w 1665"/>
                <a:gd name="T3" fmla="*/ 2 h 201"/>
                <a:gd name="T4" fmla="*/ 1629 w 1665"/>
                <a:gd name="T5" fmla="*/ 8 h 201"/>
                <a:gd name="T6" fmla="*/ 1644 w 1665"/>
                <a:gd name="T7" fmla="*/ 18 h 201"/>
                <a:gd name="T8" fmla="*/ 1655 w 1665"/>
                <a:gd name="T9" fmla="*/ 32 h 201"/>
                <a:gd name="T10" fmla="*/ 1663 w 1665"/>
                <a:gd name="T11" fmla="*/ 49 h 201"/>
                <a:gd name="T12" fmla="*/ 1665 w 1665"/>
                <a:gd name="T13" fmla="*/ 69 h 201"/>
                <a:gd name="T14" fmla="*/ 1664 w 1665"/>
                <a:gd name="T15" fmla="*/ 88 h 201"/>
                <a:gd name="T16" fmla="*/ 1657 w 1665"/>
                <a:gd name="T17" fmla="*/ 105 h 201"/>
                <a:gd name="T18" fmla="*/ 1647 w 1665"/>
                <a:gd name="T19" fmla="*/ 119 h 201"/>
                <a:gd name="T20" fmla="*/ 1633 w 1665"/>
                <a:gd name="T21" fmla="*/ 129 h 201"/>
                <a:gd name="T22" fmla="*/ 1616 w 1665"/>
                <a:gd name="T23" fmla="*/ 136 h 201"/>
                <a:gd name="T24" fmla="*/ 1597 w 1665"/>
                <a:gd name="T25" fmla="*/ 138 h 201"/>
                <a:gd name="T26" fmla="*/ 68 w 1665"/>
                <a:gd name="T27" fmla="*/ 201 h 201"/>
                <a:gd name="T28" fmla="*/ 52 w 1665"/>
                <a:gd name="T29" fmla="*/ 199 h 201"/>
                <a:gd name="T30" fmla="*/ 36 w 1665"/>
                <a:gd name="T31" fmla="*/ 192 h 201"/>
                <a:gd name="T32" fmla="*/ 21 w 1665"/>
                <a:gd name="T33" fmla="*/ 181 h 201"/>
                <a:gd name="T34" fmla="*/ 10 w 1665"/>
                <a:gd name="T35" fmla="*/ 168 h 201"/>
                <a:gd name="T36" fmla="*/ 3 w 1665"/>
                <a:gd name="T37" fmla="*/ 151 h 201"/>
                <a:gd name="T38" fmla="*/ 0 w 1665"/>
                <a:gd name="T39" fmla="*/ 131 h 201"/>
                <a:gd name="T40" fmla="*/ 1 w 1665"/>
                <a:gd name="T41" fmla="*/ 112 h 201"/>
                <a:gd name="T42" fmla="*/ 9 w 1665"/>
                <a:gd name="T43" fmla="*/ 95 h 201"/>
                <a:gd name="T44" fmla="*/ 19 w 1665"/>
                <a:gd name="T45" fmla="*/ 80 h 201"/>
                <a:gd name="T46" fmla="*/ 32 w 1665"/>
                <a:gd name="T47" fmla="*/ 71 h 201"/>
                <a:gd name="T48" fmla="*/ 50 w 1665"/>
                <a:gd name="T49" fmla="*/ 64 h 201"/>
                <a:gd name="T50" fmla="*/ 68 w 1665"/>
                <a:gd name="T51" fmla="*/ 62 h 201"/>
                <a:gd name="T52" fmla="*/ 1597 w 1665"/>
                <a:gd name="T5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5" h="201">
                  <a:moveTo>
                    <a:pt x="1597" y="0"/>
                  </a:moveTo>
                  <a:lnTo>
                    <a:pt x="1613" y="2"/>
                  </a:lnTo>
                  <a:lnTo>
                    <a:pt x="1629" y="8"/>
                  </a:lnTo>
                  <a:lnTo>
                    <a:pt x="1644" y="18"/>
                  </a:lnTo>
                  <a:lnTo>
                    <a:pt x="1655" y="32"/>
                  </a:lnTo>
                  <a:lnTo>
                    <a:pt x="1663" y="49"/>
                  </a:lnTo>
                  <a:lnTo>
                    <a:pt x="1665" y="69"/>
                  </a:lnTo>
                  <a:lnTo>
                    <a:pt x="1664" y="88"/>
                  </a:lnTo>
                  <a:lnTo>
                    <a:pt x="1657" y="105"/>
                  </a:lnTo>
                  <a:lnTo>
                    <a:pt x="1647" y="119"/>
                  </a:lnTo>
                  <a:lnTo>
                    <a:pt x="1633" y="129"/>
                  </a:lnTo>
                  <a:lnTo>
                    <a:pt x="1616" y="136"/>
                  </a:lnTo>
                  <a:lnTo>
                    <a:pt x="1597" y="138"/>
                  </a:lnTo>
                  <a:lnTo>
                    <a:pt x="68" y="201"/>
                  </a:lnTo>
                  <a:lnTo>
                    <a:pt x="52" y="199"/>
                  </a:lnTo>
                  <a:lnTo>
                    <a:pt x="36" y="192"/>
                  </a:lnTo>
                  <a:lnTo>
                    <a:pt x="21" y="181"/>
                  </a:lnTo>
                  <a:lnTo>
                    <a:pt x="10" y="168"/>
                  </a:lnTo>
                  <a:lnTo>
                    <a:pt x="3" y="151"/>
                  </a:lnTo>
                  <a:lnTo>
                    <a:pt x="0" y="131"/>
                  </a:lnTo>
                  <a:lnTo>
                    <a:pt x="1" y="112"/>
                  </a:lnTo>
                  <a:lnTo>
                    <a:pt x="9" y="95"/>
                  </a:lnTo>
                  <a:lnTo>
                    <a:pt x="19" y="80"/>
                  </a:lnTo>
                  <a:lnTo>
                    <a:pt x="32" y="71"/>
                  </a:lnTo>
                  <a:lnTo>
                    <a:pt x="50" y="64"/>
                  </a:lnTo>
                  <a:lnTo>
                    <a:pt x="68" y="62"/>
                  </a:lnTo>
                  <a:lnTo>
                    <a:pt x="15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4F4AB397-57ED-A00A-14A5-1EA0E8BA3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3344"/>
              <a:ext cx="1667" cy="201"/>
            </a:xfrm>
            <a:custGeom>
              <a:avLst/>
              <a:gdLst>
                <a:gd name="T0" fmla="*/ 1615 w 1667"/>
                <a:gd name="T1" fmla="*/ 0 h 201"/>
                <a:gd name="T2" fmla="*/ 1631 w 1667"/>
                <a:gd name="T3" fmla="*/ 6 h 201"/>
                <a:gd name="T4" fmla="*/ 1645 w 1667"/>
                <a:gd name="T5" fmla="*/ 16 h 201"/>
                <a:gd name="T6" fmla="*/ 1656 w 1667"/>
                <a:gd name="T7" fmla="*/ 31 h 201"/>
                <a:gd name="T8" fmla="*/ 1663 w 1667"/>
                <a:gd name="T9" fmla="*/ 50 h 201"/>
                <a:gd name="T10" fmla="*/ 1667 w 1667"/>
                <a:gd name="T11" fmla="*/ 70 h 201"/>
                <a:gd name="T12" fmla="*/ 1664 w 1667"/>
                <a:gd name="T13" fmla="*/ 89 h 201"/>
                <a:gd name="T14" fmla="*/ 1658 w 1667"/>
                <a:gd name="T15" fmla="*/ 106 h 201"/>
                <a:gd name="T16" fmla="*/ 1647 w 1667"/>
                <a:gd name="T17" fmla="*/ 121 h 201"/>
                <a:gd name="T18" fmla="*/ 1633 w 1667"/>
                <a:gd name="T19" fmla="*/ 131 h 201"/>
                <a:gd name="T20" fmla="*/ 1617 w 1667"/>
                <a:gd name="T21" fmla="*/ 137 h 201"/>
                <a:gd name="T22" fmla="*/ 1597 w 1667"/>
                <a:gd name="T23" fmla="*/ 139 h 201"/>
                <a:gd name="T24" fmla="*/ 70 w 1667"/>
                <a:gd name="T25" fmla="*/ 201 h 201"/>
                <a:gd name="T26" fmla="*/ 53 w 1667"/>
                <a:gd name="T27" fmla="*/ 199 h 201"/>
                <a:gd name="T28" fmla="*/ 36 w 1667"/>
                <a:gd name="T29" fmla="*/ 193 h 201"/>
                <a:gd name="T30" fmla="*/ 22 w 1667"/>
                <a:gd name="T31" fmla="*/ 183 h 201"/>
                <a:gd name="T32" fmla="*/ 10 w 1667"/>
                <a:gd name="T33" fmla="*/ 169 h 201"/>
                <a:gd name="T34" fmla="*/ 3 w 1667"/>
                <a:gd name="T35" fmla="*/ 152 h 201"/>
                <a:gd name="T36" fmla="*/ 0 w 1667"/>
                <a:gd name="T37" fmla="*/ 132 h 201"/>
                <a:gd name="T38" fmla="*/ 3 w 1667"/>
                <a:gd name="T39" fmla="*/ 113 h 201"/>
                <a:gd name="T40" fmla="*/ 9 w 1667"/>
                <a:gd name="T41" fmla="*/ 96 h 201"/>
                <a:gd name="T42" fmla="*/ 19 w 1667"/>
                <a:gd name="T43" fmla="*/ 82 h 201"/>
                <a:gd name="T44" fmla="*/ 33 w 1667"/>
                <a:gd name="T45" fmla="*/ 71 h 201"/>
                <a:gd name="T46" fmla="*/ 50 w 1667"/>
                <a:gd name="T47" fmla="*/ 65 h 201"/>
                <a:gd name="T48" fmla="*/ 70 w 1667"/>
                <a:gd name="T49" fmla="*/ 62 h 201"/>
                <a:gd name="T50" fmla="*/ 1597 w 1667"/>
                <a:gd name="T51" fmla="*/ 0 h 201"/>
                <a:gd name="T52" fmla="*/ 1615 w 1667"/>
                <a:gd name="T5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201">
                  <a:moveTo>
                    <a:pt x="1615" y="0"/>
                  </a:moveTo>
                  <a:lnTo>
                    <a:pt x="1631" y="6"/>
                  </a:lnTo>
                  <a:lnTo>
                    <a:pt x="1645" y="16"/>
                  </a:lnTo>
                  <a:lnTo>
                    <a:pt x="1656" y="31"/>
                  </a:lnTo>
                  <a:lnTo>
                    <a:pt x="1663" y="50"/>
                  </a:lnTo>
                  <a:lnTo>
                    <a:pt x="1667" y="70"/>
                  </a:lnTo>
                  <a:lnTo>
                    <a:pt x="1664" y="89"/>
                  </a:lnTo>
                  <a:lnTo>
                    <a:pt x="1658" y="106"/>
                  </a:lnTo>
                  <a:lnTo>
                    <a:pt x="1647" y="121"/>
                  </a:lnTo>
                  <a:lnTo>
                    <a:pt x="1633" y="131"/>
                  </a:lnTo>
                  <a:lnTo>
                    <a:pt x="1617" y="137"/>
                  </a:lnTo>
                  <a:lnTo>
                    <a:pt x="1597" y="139"/>
                  </a:lnTo>
                  <a:lnTo>
                    <a:pt x="70" y="201"/>
                  </a:lnTo>
                  <a:lnTo>
                    <a:pt x="53" y="199"/>
                  </a:lnTo>
                  <a:lnTo>
                    <a:pt x="36" y="193"/>
                  </a:lnTo>
                  <a:lnTo>
                    <a:pt x="22" y="183"/>
                  </a:lnTo>
                  <a:lnTo>
                    <a:pt x="10" y="169"/>
                  </a:lnTo>
                  <a:lnTo>
                    <a:pt x="3" y="152"/>
                  </a:lnTo>
                  <a:lnTo>
                    <a:pt x="0" y="132"/>
                  </a:lnTo>
                  <a:lnTo>
                    <a:pt x="3" y="113"/>
                  </a:lnTo>
                  <a:lnTo>
                    <a:pt x="9" y="96"/>
                  </a:lnTo>
                  <a:lnTo>
                    <a:pt x="19" y="82"/>
                  </a:lnTo>
                  <a:lnTo>
                    <a:pt x="33" y="71"/>
                  </a:lnTo>
                  <a:lnTo>
                    <a:pt x="50" y="65"/>
                  </a:lnTo>
                  <a:lnTo>
                    <a:pt x="70" y="62"/>
                  </a:lnTo>
                  <a:lnTo>
                    <a:pt x="1597" y="0"/>
                  </a:lnTo>
                  <a:lnTo>
                    <a:pt x="16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39">
              <a:extLst>
                <a:ext uri="{FF2B5EF4-FFF2-40B4-BE49-F238E27FC236}">
                  <a16:creationId xmlns:a16="http://schemas.microsoft.com/office/drawing/2014/main" id="{259E516F-7F89-A768-95C6-20A3BDA82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" y="1477"/>
              <a:ext cx="1665" cy="200"/>
            </a:xfrm>
            <a:custGeom>
              <a:avLst/>
              <a:gdLst>
                <a:gd name="T0" fmla="*/ 1595 w 1665"/>
                <a:gd name="T1" fmla="*/ 0 h 200"/>
                <a:gd name="T2" fmla="*/ 1613 w 1665"/>
                <a:gd name="T3" fmla="*/ 1 h 200"/>
                <a:gd name="T4" fmla="*/ 1629 w 1665"/>
                <a:gd name="T5" fmla="*/ 9 h 200"/>
                <a:gd name="T6" fmla="*/ 1644 w 1665"/>
                <a:gd name="T7" fmla="*/ 19 h 200"/>
                <a:gd name="T8" fmla="*/ 1655 w 1665"/>
                <a:gd name="T9" fmla="*/ 33 h 200"/>
                <a:gd name="T10" fmla="*/ 1662 w 1665"/>
                <a:gd name="T11" fmla="*/ 50 h 200"/>
                <a:gd name="T12" fmla="*/ 1665 w 1665"/>
                <a:gd name="T13" fmla="*/ 69 h 200"/>
                <a:gd name="T14" fmla="*/ 1662 w 1665"/>
                <a:gd name="T15" fmla="*/ 89 h 200"/>
                <a:gd name="T16" fmla="*/ 1656 w 1665"/>
                <a:gd name="T17" fmla="*/ 106 h 200"/>
                <a:gd name="T18" fmla="*/ 1646 w 1665"/>
                <a:gd name="T19" fmla="*/ 120 h 200"/>
                <a:gd name="T20" fmla="*/ 1633 w 1665"/>
                <a:gd name="T21" fmla="*/ 130 h 200"/>
                <a:gd name="T22" fmla="*/ 1615 w 1665"/>
                <a:gd name="T23" fmla="*/ 136 h 200"/>
                <a:gd name="T24" fmla="*/ 1595 w 1665"/>
                <a:gd name="T25" fmla="*/ 138 h 200"/>
                <a:gd name="T26" fmla="*/ 68 w 1665"/>
                <a:gd name="T27" fmla="*/ 200 h 200"/>
                <a:gd name="T28" fmla="*/ 52 w 1665"/>
                <a:gd name="T29" fmla="*/ 199 h 200"/>
                <a:gd name="T30" fmla="*/ 34 w 1665"/>
                <a:gd name="T31" fmla="*/ 192 h 200"/>
                <a:gd name="T32" fmla="*/ 21 w 1665"/>
                <a:gd name="T33" fmla="*/ 182 h 200"/>
                <a:gd name="T34" fmla="*/ 9 w 1665"/>
                <a:gd name="T35" fmla="*/ 168 h 200"/>
                <a:gd name="T36" fmla="*/ 2 w 1665"/>
                <a:gd name="T37" fmla="*/ 151 h 200"/>
                <a:gd name="T38" fmla="*/ 0 w 1665"/>
                <a:gd name="T39" fmla="*/ 132 h 200"/>
                <a:gd name="T40" fmla="*/ 1 w 1665"/>
                <a:gd name="T41" fmla="*/ 112 h 200"/>
                <a:gd name="T42" fmla="*/ 8 w 1665"/>
                <a:gd name="T43" fmla="*/ 95 h 200"/>
                <a:gd name="T44" fmla="*/ 18 w 1665"/>
                <a:gd name="T45" fmla="*/ 81 h 200"/>
                <a:gd name="T46" fmla="*/ 32 w 1665"/>
                <a:gd name="T47" fmla="*/ 71 h 200"/>
                <a:gd name="T48" fmla="*/ 49 w 1665"/>
                <a:gd name="T49" fmla="*/ 65 h 200"/>
                <a:gd name="T50" fmla="*/ 68 w 1665"/>
                <a:gd name="T51" fmla="*/ 62 h 200"/>
                <a:gd name="T52" fmla="*/ 1595 w 1665"/>
                <a:gd name="T5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5" h="200">
                  <a:moveTo>
                    <a:pt x="1595" y="0"/>
                  </a:moveTo>
                  <a:lnTo>
                    <a:pt x="1613" y="1"/>
                  </a:lnTo>
                  <a:lnTo>
                    <a:pt x="1629" y="9"/>
                  </a:lnTo>
                  <a:lnTo>
                    <a:pt x="1644" y="19"/>
                  </a:lnTo>
                  <a:lnTo>
                    <a:pt x="1655" y="33"/>
                  </a:lnTo>
                  <a:lnTo>
                    <a:pt x="1662" y="50"/>
                  </a:lnTo>
                  <a:lnTo>
                    <a:pt x="1665" y="69"/>
                  </a:lnTo>
                  <a:lnTo>
                    <a:pt x="1662" y="89"/>
                  </a:lnTo>
                  <a:lnTo>
                    <a:pt x="1656" y="106"/>
                  </a:lnTo>
                  <a:lnTo>
                    <a:pt x="1646" y="120"/>
                  </a:lnTo>
                  <a:lnTo>
                    <a:pt x="1633" y="130"/>
                  </a:lnTo>
                  <a:lnTo>
                    <a:pt x="1615" y="136"/>
                  </a:lnTo>
                  <a:lnTo>
                    <a:pt x="1595" y="138"/>
                  </a:lnTo>
                  <a:lnTo>
                    <a:pt x="68" y="200"/>
                  </a:lnTo>
                  <a:lnTo>
                    <a:pt x="52" y="199"/>
                  </a:lnTo>
                  <a:lnTo>
                    <a:pt x="34" y="192"/>
                  </a:lnTo>
                  <a:lnTo>
                    <a:pt x="21" y="182"/>
                  </a:lnTo>
                  <a:lnTo>
                    <a:pt x="9" y="168"/>
                  </a:lnTo>
                  <a:lnTo>
                    <a:pt x="2" y="151"/>
                  </a:lnTo>
                  <a:lnTo>
                    <a:pt x="0" y="132"/>
                  </a:lnTo>
                  <a:lnTo>
                    <a:pt x="1" y="112"/>
                  </a:lnTo>
                  <a:lnTo>
                    <a:pt x="8" y="95"/>
                  </a:lnTo>
                  <a:lnTo>
                    <a:pt x="18" y="81"/>
                  </a:lnTo>
                  <a:lnTo>
                    <a:pt x="32" y="71"/>
                  </a:lnTo>
                  <a:lnTo>
                    <a:pt x="49" y="65"/>
                  </a:lnTo>
                  <a:lnTo>
                    <a:pt x="68" y="62"/>
                  </a:lnTo>
                  <a:lnTo>
                    <a:pt x="15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40">
              <a:extLst>
                <a:ext uri="{FF2B5EF4-FFF2-40B4-BE49-F238E27FC236}">
                  <a16:creationId xmlns:a16="http://schemas.microsoft.com/office/drawing/2014/main" id="{DA633D32-E0DB-5DD7-3128-150E67538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2094"/>
              <a:ext cx="1667" cy="202"/>
            </a:xfrm>
            <a:custGeom>
              <a:avLst/>
              <a:gdLst>
                <a:gd name="T0" fmla="*/ 1597 w 1667"/>
                <a:gd name="T1" fmla="*/ 0 h 202"/>
                <a:gd name="T2" fmla="*/ 1615 w 1667"/>
                <a:gd name="T3" fmla="*/ 3 h 202"/>
                <a:gd name="T4" fmla="*/ 1631 w 1667"/>
                <a:gd name="T5" fmla="*/ 9 h 202"/>
                <a:gd name="T6" fmla="*/ 1646 w 1667"/>
                <a:gd name="T7" fmla="*/ 20 h 202"/>
                <a:gd name="T8" fmla="*/ 1657 w 1667"/>
                <a:gd name="T9" fmla="*/ 34 h 202"/>
                <a:gd name="T10" fmla="*/ 1665 w 1667"/>
                <a:gd name="T11" fmla="*/ 50 h 202"/>
                <a:gd name="T12" fmla="*/ 1667 w 1667"/>
                <a:gd name="T13" fmla="*/ 70 h 202"/>
                <a:gd name="T14" fmla="*/ 1665 w 1667"/>
                <a:gd name="T15" fmla="*/ 90 h 202"/>
                <a:gd name="T16" fmla="*/ 1658 w 1667"/>
                <a:gd name="T17" fmla="*/ 107 h 202"/>
                <a:gd name="T18" fmla="*/ 1648 w 1667"/>
                <a:gd name="T19" fmla="*/ 121 h 202"/>
                <a:gd name="T20" fmla="*/ 1635 w 1667"/>
                <a:gd name="T21" fmla="*/ 131 h 202"/>
                <a:gd name="T22" fmla="*/ 1617 w 1667"/>
                <a:gd name="T23" fmla="*/ 137 h 202"/>
                <a:gd name="T24" fmla="*/ 1597 w 1667"/>
                <a:gd name="T25" fmla="*/ 139 h 202"/>
                <a:gd name="T26" fmla="*/ 70 w 1667"/>
                <a:gd name="T27" fmla="*/ 202 h 202"/>
                <a:gd name="T28" fmla="*/ 53 w 1667"/>
                <a:gd name="T29" fmla="*/ 199 h 202"/>
                <a:gd name="T30" fmla="*/ 36 w 1667"/>
                <a:gd name="T31" fmla="*/ 193 h 202"/>
                <a:gd name="T32" fmla="*/ 23 w 1667"/>
                <a:gd name="T33" fmla="*/ 183 h 202"/>
                <a:gd name="T34" fmla="*/ 12 w 1667"/>
                <a:gd name="T35" fmla="*/ 169 h 202"/>
                <a:gd name="T36" fmla="*/ 3 w 1667"/>
                <a:gd name="T37" fmla="*/ 152 h 202"/>
                <a:gd name="T38" fmla="*/ 0 w 1667"/>
                <a:gd name="T39" fmla="*/ 132 h 202"/>
                <a:gd name="T40" fmla="*/ 3 w 1667"/>
                <a:gd name="T41" fmla="*/ 113 h 202"/>
                <a:gd name="T42" fmla="*/ 9 w 1667"/>
                <a:gd name="T43" fmla="*/ 96 h 202"/>
                <a:gd name="T44" fmla="*/ 20 w 1667"/>
                <a:gd name="T45" fmla="*/ 82 h 202"/>
                <a:gd name="T46" fmla="*/ 34 w 1667"/>
                <a:gd name="T47" fmla="*/ 72 h 202"/>
                <a:gd name="T48" fmla="*/ 50 w 1667"/>
                <a:gd name="T49" fmla="*/ 65 h 202"/>
                <a:gd name="T50" fmla="*/ 70 w 1667"/>
                <a:gd name="T51" fmla="*/ 64 h 202"/>
                <a:gd name="T52" fmla="*/ 1597 w 1667"/>
                <a:gd name="T5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7" h="202">
                  <a:moveTo>
                    <a:pt x="1597" y="0"/>
                  </a:moveTo>
                  <a:lnTo>
                    <a:pt x="1615" y="3"/>
                  </a:lnTo>
                  <a:lnTo>
                    <a:pt x="1631" y="9"/>
                  </a:lnTo>
                  <a:lnTo>
                    <a:pt x="1646" y="20"/>
                  </a:lnTo>
                  <a:lnTo>
                    <a:pt x="1657" y="34"/>
                  </a:lnTo>
                  <a:lnTo>
                    <a:pt x="1665" y="50"/>
                  </a:lnTo>
                  <a:lnTo>
                    <a:pt x="1667" y="70"/>
                  </a:lnTo>
                  <a:lnTo>
                    <a:pt x="1665" y="90"/>
                  </a:lnTo>
                  <a:lnTo>
                    <a:pt x="1658" y="107"/>
                  </a:lnTo>
                  <a:lnTo>
                    <a:pt x="1648" y="121"/>
                  </a:lnTo>
                  <a:lnTo>
                    <a:pt x="1635" y="131"/>
                  </a:lnTo>
                  <a:lnTo>
                    <a:pt x="1617" y="137"/>
                  </a:lnTo>
                  <a:lnTo>
                    <a:pt x="1597" y="139"/>
                  </a:lnTo>
                  <a:lnTo>
                    <a:pt x="70" y="202"/>
                  </a:lnTo>
                  <a:lnTo>
                    <a:pt x="53" y="199"/>
                  </a:lnTo>
                  <a:lnTo>
                    <a:pt x="36" y="193"/>
                  </a:lnTo>
                  <a:lnTo>
                    <a:pt x="23" y="183"/>
                  </a:lnTo>
                  <a:lnTo>
                    <a:pt x="12" y="169"/>
                  </a:lnTo>
                  <a:lnTo>
                    <a:pt x="3" y="152"/>
                  </a:lnTo>
                  <a:lnTo>
                    <a:pt x="0" y="132"/>
                  </a:lnTo>
                  <a:lnTo>
                    <a:pt x="3" y="113"/>
                  </a:lnTo>
                  <a:lnTo>
                    <a:pt x="9" y="96"/>
                  </a:lnTo>
                  <a:lnTo>
                    <a:pt x="20" y="82"/>
                  </a:lnTo>
                  <a:lnTo>
                    <a:pt x="34" y="72"/>
                  </a:lnTo>
                  <a:lnTo>
                    <a:pt x="50" y="65"/>
                  </a:lnTo>
                  <a:lnTo>
                    <a:pt x="70" y="64"/>
                  </a:lnTo>
                  <a:lnTo>
                    <a:pt x="15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37935246-C641-A36A-0BB9-25A00B3AEB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8" y="237"/>
              <a:ext cx="3056" cy="3975"/>
            </a:xfrm>
            <a:custGeom>
              <a:avLst/>
              <a:gdLst>
                <a:gd name="T0" fmla="*/ 1239 w 3056"/>
                <a:gd name="T1" fmla="*/ 156 h 3975"/>
                <a:gd name="T2" fmla="*/ 828 w 3056"/>
                <a:gd name="T3" fmla="*/ 234 h 3975"/>
                <a:gd name="T4" fmla="*/ 429 w 3056"/>
                <a:gd name="T5" fmla="*/ 372 h 3975"/>
                <a:gd name="T6" fmla="*/ 163 w 3056"/>
                <a:gd name="T7" fmla="*/ 508 h 3975"/>
                <a:gd name="T8" fmla="*/ 141 w 3056"/>
                <a:gd name="T9" fmla="*/ 556 h 3975"/>
                <a:gd name="T10" fmla="*/ 280 w 3056"/>
                <a:gd name="T11" fmla="*/ 3540 h 3975"/>
                <a:gd name="T12" fmla="*/ 305 w 3056"/>
                <a:gd name="T13" fmla="*/ 3573 h 3975"/>
                <a:gd name="T14" fmla="*/ 469 w 3056"/>
                <a:gd name="T15" fmla="*/ 3640 h 3975"/>
                <a:gd name="T16" fmla="*/ 864 w 3056"/>
                <a:gd name="T17" fmla="*/ 3761 h 3975"/>
                <a:gd name="T18" fmla="*/ 1272 w 3056"/>
                <a:gd name="T19" fmla="*/ 3825 h 3975"/>
                <a:gd name="T20" fmla="*/ 1683 w 3056"/>
                <a:gd name="T21" fmla="*/ 3827 h 3975"/>
                <a:gd name="T22" fmla="*/ 2089 w 3056"/>
                <a:gd name="T23" fmla="*/ 3771 h 3975"/>
                <a:gd name="T24" fmla="*/ 2484 w 3056"/>
                <a:gd name="T25" fmla="*/ 3657 h 3975"/>
                <a:gd name="T26" fmla="*/ 2861 w 3056"/>
                <a:gd name="T27" fmla="*/ 3483 h 3975"/>
                <a:gd name="T28" fmla="*/ 2907 w 3056"/>
                <a:gd name="T29" fmla="*/ 3443 h 3975"/>
                <a:gd name="T30" fmla="*/ 2777 w 3056"/>
                <a:gd name="T31" fmla="*/ 442 h 3975"/>
                <a:gd name="T32" fmla="*/ 2762 w 3056"/>
                <a:gd name="T33" fmla="*/ 401 h 3975"/>
                <a:gd name="T34" fmla="*/ 2607 w 3056"/>
                <a:gd name="T35" fmla="*/ 331 h 3975"/>
                <a:gd name="T36" fmla="*/ 2206 w 3056"/>
                <a:gd name="T37" fmla="*/ 208 h 3975"/>
                <a:gd name="T38" fmla="*/ 1795 w 3056"/>
                <a:gd name="T39" fmla="*/ 145 h 3975"/>
                <a:gd name="T40" fmla="*/ 1516 w 3056"/>
                <a:gd name="T41" fmla="*/ 0 h 3975"/>
                <a:gd name="T42" fmla="*/ 1951 w 3056"/>
                <a:gd name="T43" fmla="*/ 23 h 3975"/>
                <a:gd name="T44" fmla="*/ 2379 w 3056"/>
                <a:gd name="T45" fmla="*/ 110 h 3975"/>
                <a:gd name="T46" fmla="*/ 2792 w 3056"/>
                <a:gd name="T47" fmla="*/ 260 h 3975"/>
                <a:gd name="T48" fmla="*/ 2873 w 3056"/>
                <a:gd name="T49" fmla="*/ 316 h 3975"/>
                <a:gd name="T50" fmla="*/ 2914 w 3056"/>
                <a:gd name="T51" fmla="*/ 402 h 3975"/>
                <a:gd name="T52" fmla="*/ 3053 w 3056"/>
                <a:gd name="T53" fmla="*/ 3438 h 3975"/>
                <a:gd name="T54" fmla="*/ 3021 w 3056"/>
                <a:gd name="T55" fmla="*/ 3529 h 3975"/>
                <a:gd name="T56" fmla="*/ 2951 w 3056"/>
                <a:gd name="T57" fmla="*/ 3593 h 3975"/>
                <a:gd name="T58" fmla="*/ 2684 w 3056"/>
                <a:gd name="T59" fmla="*/ 3728 h 3975"/>
                <a:gd name="T60" fmla="*/ 2298 w 3056"/>
                <a:gd name="T61" fmla="*/ 3864 h 3975"/>
                <a:gd name="T62" fmla="*/ 1903 w 3056"/>
                <a:gd name="T63" fmla="*/ 3948 h 3975"/>
                <a:gd name="T64" fmla="*/ 1500 w 3056"/>
                <a:gd name="T65" fmla="*/ 3975 h 3975"/>
                <a:gd name="T66" fmla="*/ 1087 w 3056"/>
                <a:gd name="T67" fmla="*/ 3946 h 3975"/>
                <a:gd name="T68" fmla="*/ 680 w 3056"/>
                <a:gd name="T69" fmla="*/ 3862 h 3975"/>
                <a:gd name="T70" fmla="*/ 285 w 3056"/>
                <a:gd name="T71" fmla="*/ 3718 h 3975"/>
                <a:gd name="T72" fmla="*/ 203 w 3056"/>
                <a:gd name="T73" fmla="*/ 3665 h 3975"/>
                <a:gd name="T74" fmla="*/ 150 w 3056"/>
                <a:gd name="T75" fmla="*/ 3568 h 3975"/>
                <a:gd name="T76" fmla="*/ 2 w 3056"/>
                <a:gd name="T77" fmla="*/ 554 h 3975"/>
                <a:gd name="T78" fmla="*/ 24 w 3056"/>
                <a:gd name="T79" fmla="*/ 469 h 3975"/>
                <a:gd name="T80" fmla="*/ 78 w 3056"/>
                <a:gd name="T81" fmla="*/ 397 h 3975"/>
                <a:gd name="T82" fmla="*/ 373 w 3056"/>
                <a:gd name="T83" fmla="*/ 248 h 3975"/>
                <a:gd name="T84" fmla="*/ 792 w 3056"/>
                <a:gd name="T85" fmla="*/ 102 h 3975"/>
                <a:gd name="T86" fmla="*/ 1225 w 3056"/>
                <a:gd name="T87" fmla="*/ 20 h 3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056" h="3975">
                  <a:moveTo>
                    <a:pt x="1517" y="137"/>
                  </a:moveTo>
                  <a:lnTo>
                    <a:pt x="1378" y="143"/>
                  </a:lnTo>
                  <a:lnTo>
                    <a:pt x="1239" y="156"/>
                  </a:lnTo>
                  <a:lnTo>
                    <a:pt x="1101" y="176"/>
                  </a:lnTo>
                  <a:lnTo>
                    <a:pt x="964" y="202"/>
                  </a:lnTo>
                  <a:lnTo>
                    <a:pt x="828" y="234"/>
                  </a:lnTo>
                  <a:lnTo>
                    <a:pt x="693" y="274"/>
                  </a:lnTo>
                  <a:lnTo>
                    <a:pt x="560" y="320"/>
                  </a:lnTo>
                  <a:lnTo>
                    <a:pt x="429" y="372"/>
                  </a:lnTo>
                  <a:lnTo>
                    <a:pt x="301" y="431"/>
                  </a:lnTo>
                  <a:lnTo>
                    <a:pt x="174" y="497"/>
                  </a:lnTo>
                  <a:lnTo>
                    <a:pt x="163" y="508"/>
                  </a:lnTo>
                  <a:lnTo>
                    <a:pt x="153" y="521"/>
                  </a:lnTo>
                  <a:lnTo>
                    <a:pt x="145" y="539"/>
                  </a:lnTo>
                  <a:lnTo>
                    <a:pt x="141" y="556"/>
                  </a:lnTo>
                  <a:lnTo>
                    <a:pt x="139" y="574"/>
                  </a:lnTo>
                  <a:lnTo>
                    <a:pt x="279" y="3524"/>
                  </a:lnTo>
                  <a:lnTo>
                    <a:pt x="280" y="3540"/>
                  </a:lnTo>
                  <a:lnTo>
                    <a:pt x="285" y="3553"/>
                  </a:lnTo>
                  <a:lnTo>
                    <a:pt x="293" y="3565"/>
                  </a:lnTo>
                  <a:lnTo>
                    <a:pt x="305" y="3573"/>
                  </a:lnTo>
                  <a:lnTo>
                    <a:pt x="320" y="3580"/>
                  </a:lnTo>
                  <a:lnTo>
                    <a:pt x="341" y="3586"/>
                  </a:lnTo>
                  <a:lnTo>
                    <a:pt x="469" y="3640"/>
                  </a:lnTo>
                  <a:lnTo>
                    <a:pt x="599" y="3686"/>
                  </a:lnTo>
                  <a:lnTo>
                    <a:pt x="731" y="3728"/>
                  </a:lnTo>
                  <a:lnTo>
                    <a:pt x="864" y="3761"/>
                  </a:lnTo>
                  <a:lnTo>
                    <a:pt x="1000" y="3788"/>
                  </a:lnTo>
                  <a:lnTo>
                    <a:pt x="1135" y="3810"/>
                  </a:lnTo>
                  <a:lnTo>
                    <a:pt x="1272" y="3825"/>
                  </a:lnTo>
                  <a:lnTo>
                    <a:pt x="1409" y="3832"/>
                  </a:lnTo>
                  <a:lnTo>
                    <a:pt x="1546" y="3833"/>
                  </a:lnTo>
                  <a:lnTo>
                    <a:pt x="1683" y="3827"/>
                  </a:lnTo>
                  <a:lnTo>
                    <a:pt x="1818" y="3816"/>
                  </a:lnTo>
                  <a:lnTo>
                    <a:pt x="1954" y="3797"/>
                  </a:lnTo>
                  <a:lnTo>
                    <a:pt x="2089" y="3771"/>
                  </a:lnTo>
                  <a:lnTo>
                    <a:pt x="2222" y="3740"/>
                  </a:lnTo>
                  <a:lnTo>
                    <a:pt x="2354" y="3701"/>
                  </a:lnTo>
                  <a:lnTo>
                    <a:pt x="2484" y="3657"/>
                  </a:lnTo>
                  <a:lnTo>
                    <a:pt x="2612" y="3604"/>
                  </a:lnTo>
                  <a:lnTo>
                    <a:pt x="2737" y="3547"/>
                  </a:lnTo>
                  <a:lnTo>
                    <a:pt x="2861" y="3483"/>
                  </a:lnTo>
                  <a:lnTo>
                    <a:pt x="2882" y="3468"/>
                  </a:lnTo>
                  <a:lnTo>
                    <a:pt x="2897" y="3456"/>
                  </a:lnTo>
                  <a:lnTo>
                    <a:pt x="2907" y="3443"/>
                  </a:lnTo>
                  <a:lnTo>
                    <a:pt x="2914" y="3425"/>
                  </a:lnTo>
                  <a:lnTo>
                    <a:pt x="2916" y="3405"/>
                  </a:lnTo>
                  <a:lnTo>
                    <a:pt x="2777" y="442"/>
                  </a:lnTo>
                  <a:lnTo>
                    <a:pt x="2776" y="426"/>
                  </a:lnTo>
                  <a:lnTo>
                    <a:pt x="2771" y="412"/>
                  </a:lnTo>
                  <a:lnTo>
                    <a:pt x="2762" y="401"/>
                  </a:lnTo>
                  <a:lnTo>
                    <a:pt x="2751" y="392"/>
                  </a:lnTo>
                  <a:lnTo>
                    <a:pt x="2736" y="386"/>
                  </a:lnTo>
                  <a:lnTo>
                    <a:pt x="2607" y="331"/>
                  </a:lnTo>
                  <a:lnTo>
                    <a:pt x="2475" y="283"/>
                  </a:lnTo>
                  <a:lnTo>
                    <a:pt x="2342" y="242"/>
                  </a:lnTo>
                  <a:lnTo>
                    <a:pt x="2206" y="208"/>
                  </a:lnTo>
                  <a:lnTo>
                    <a:pt x="2070" y="181"/>
                  </a:lnTo>
                  <a:lnTo>
                    <a:pt x="1933" y="160"/>
                  </a:lnTo>
                  <a:lnTo>
                    <a:pt x="1795" y="145"/>
                  </a:lnTo>
                  <a:lnTo>
                    <a:pt x="1655" y="138"/>
                  </a:lnTo>
                  <a:lnTo>
                    <a:pt x="1517" y="137"/>
                  </a:lnTo>
                  <a:close/>
                  <a:moveTo>
                    <a:pt x="1516" y="0"/>
                  </a:moveTo>
                  <a:lnTo>
                    <a:pt x="1662" y="0"/>
                  </a:lnTo>
                  <a:lnTo>
                    <a:pt x="1807" y="8"/>
                  </a:lnTo>
                  <a:lnTo>
                    <a:pt x="1951" y="23"/>
                  </a:lnTo>
                  <a:lnTo>
                    <a:pt x="2096" y="44"/>
                  </a:lnTo>
                  <a:lnTo>
                    <a:pt x="2239" y="74"/>
                  </a:lnTo>
                  <a:lnTo>
                    <a:pt x="2379" y="110"/>
                  </a:lnTo>
                  <a:lnTo>
                    <a:pt x="2520" y="152"/>
                  </a:lnTo>
                  <a:lnTo>
                    <a:pt x="2657" y="203"/>
                  </a:lnTo>
                  <a:lnTo>
                    <a:pt x="2792" y="260"/>
                  </a:lnTo>
                  <a:lnTo>
                    <a:pt x="2822" y="275"/>
                  </a:lnTo>
                  <a:lnTo>
                    <a:pt x="2849" y="294"/>
                  </a:lnTo>
                  <a:lnTo>
                    <a:pt x="2873" y="316"/>
                  </a:lnTo>
                  <a:lnTo>
                    <a:pt x="2892" y="342"/>
                  </a:lnTo>
                  <a:lnTo>
                    <a:pt x="2905" y="371"/>
                  </a:lnTo>
                  <a:lnTo>
                    <a:pt x="2914" y="402"/>
                  </a:lnTo>
                  <a:lnTo>
                    <a:pt x="2916" y="434"/>
                  </a:lnTo>
                  <a:lnTo>
                    <a:pt x="3056" y="3405"/>
                  </a:lnTo>
                  <a:lnTo>
                    <a:pt x="3053" y="3438"/>
                  </a:lnTo>
                  <a:lnTo>
                    <a:pt x="3047" y="3470"/>
                  </a:lnTo>
                  <a:lnTo>
                    <a:pt x="3036" y="3501"/>
                  </a:lnTo>
                  <a:lnTo>
                    <a:pt x="3021" y="3529"/>
                  </a:lnTo>
                  <a:lnTo>
                    <a:pt x="3002" y="3555"/>
                  </a:lnTo>
                  <a:lnTo>
                    <a:pt x="2979" y="3576"/>
                  </a:lnTo>
                  <a:lnTo>
                    <a:pt x="2951" y="3593"/>
                  </a:lnTo>
                  <a:lnTo>
                    <a:pt x="2930" y="3607"/>
                  </a:lnTo>
                  <a:lnTo>
                    <a:pt x="2808" y="3670"/>
                  </a:lnTo>
                  <a:lnTo>
                    <a:pt x="2684" y="3728"/>
                  </a:lnTo>
                  <a:lnTo>
                    <a:pt x="2557" y="3780"/>
                  </a:lnTo>
                  <a:lnTo>
                    <a:pt x="2429" y="3825"/>
                  </a:lnTo>
                  <a:lnTo>
                    <a:pt x="2298" y="3864"/>
                  </a:lnTo>
                  <a:lnTo>
                    <a:pt x="2168" y="3898"/>
                  </a:lnTo>
                  <a:lnTo>
                    <a:pt x="2036" y="3925"/>
                  </a:lnTo>
                  <a:lnTo>
                    <a:pt x="1903" y="3948"/>
                  </a:lnTo>
                  <a:lnTo>
                    <a:pt x="1769" y="3963"/>
                  </a:lnTo>
                  <a:lnTo>
                    <a:pt x="1634" y="3973"/>
                  </a:lnTo>
                  <a:lnTo>
                    <a:pt x="1500" y="3975"/>
                  </a:lnTo>
                  <a:lnTo>
                    <a:pt x="1362" y="3973"/>
                  </a:lnTo>
                  <a:lnTo>
                    <a:pt x="1224" y="3963"/>
                  </a:lnTo>
                  <a:lnTo>
                    <a:pt x="1087" y="3946"/>
                  </a:lnTo>
                  <a:lnTo>
                    <a:pt x="950" y="3925"/>
                  </a:lnTo>
                  <a:lnTo>
                    <a:pt x="815" y="3897"/>
                  </a:lnTo>
                  <a:lnTo>
                    <a:pt x="680" y="3862"/>
                  </a:lnTo>
                  <a:lnTo>
                    <a:pt x="547" y="3821"/>
                  </a:lnTo>
                  <a:lnTo>
                    <a:pt x="415" y="3772"/>
                  </a:lnTo>
                  <a:lnTo>
                    <a:pt x="285" y="3718"/>
                  </a:lnTo>
                  <a:lnTo>
                    <a:pt x="265" y="3711"/>
                  </a:lnTo>
                  <a:lnTo>
                    <a:pt x="231" y="3691"/>
                  </a:lnTo>
                  <a:lnTo>
                    <a:pt x="203" y="3665"/>
                  </a:lnTo>
                  <a:lnTo>
                    <a:pt x="179" y="3637"/>
                  </a:lnTo>
                  <a:lnTo>
                    <a:pt x="162" y="3603"/>
                  </a:lnTo>
                  <a:lnTo>
                    <a:pt x="150" y="3568"/>
                  </a:lnTo>
                  <a:lnTo>
                    <a:pt x="147" y="3531"/>
                  </a:lnTo>
                  <a:lnTo>
                    <a:pt x="0" y="580"/>
                  </a:lnTo>
                  <a:lnTo>
                    <a:pt x="2" y="554"/>
                  </a:lnTo>
                  <a:lnTo>
                    <a:pt x="6" y="525"/>
                  </a:lnTo>
                  <a:lnTo>
                    <a:pt x="14" y="497"/>
                  </a:lnTo>
                  <a:lnTo>
                    <a:pt x="24" y="469"/>
                  </a:lnTo>
                  <a:lnTo>
                    <a:pt x="39" y="443"/>
                  </a:lnTo>
                  <a:lnTo>
                    <a:pt x="56" y="418"/>
                  </a:lnTo>
                  <a:lnTo>
                    <a:pt x="78" y="397"/>
                  </a:lnTo>
                  <a:lnTo>
                    <a:pt x="104" y="378"/>
                  </a:lnTo>
                  <a:lnTo>
                    <a:pt x="238" y="310"/>
                  </a:lnTo>
                  <a:lnTo>
                    <a:pt x="373" y="248"/>
                  </a:lnTo>
                  <a:lnTo>
                    <a:pt x="511" y="193"/>
                  </a:lnTo>
                  <a:lnTo>
                    <a:pt x="650" y="145"/>
                  </a:lnTo>
                  <a:lnTo>
                    <a:pt x="792" y="102"/>
                  </a:lnTo>
                  <a:lnTo>
                    <a:pt x="935" y="69"/>
                  </a:lnTo>
                  <a:lnTo>
                    <a:pt x="1080" y="40"/>
                  </a:lnTo>
                  <a:lnTo>
                    <a:pt x="1225" y="20"/>
                  </a:lnTo>
                  <a:lnTo>
                    <a:pt x="1371" y="7"/>
                  </a:lnTo>
                  <a:lnTo>
                    <a:pt x="15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42">
              <a:extLst>
                <a:ext uri="{FF2B5EF4-FFF2-40B4-BE49-F238E27FC236}">
                  <a16:creationId xmlns:a16="http://schemas.microsoft.com/office/drawing/2014/main" id="{79E7ED73-D57D-E7A4-A645-192A8BF861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8" y="602"/>
              <a:ext cx="556" cy="556"/>
            </a:xfrm>
            <a:custGeom>
              <a:avLst/>
              <a:gdLst>
                <a:gd name="T0" fmla="*/ 247 w 556"/>
                <a:gd name="T1" fmla="*/ 143 h 556"/>
                <a:gd name="T2" fmla="*/ 192 w 556"/>
                <a:gd name="T3" fmla="*/ 169 h 556"/>
                <a:gd name="T4" fmla="*/ 153 w 556"/>
                <a:gd name="T5" fmla="*/ 217 h 556"/>
                <a:gd name="T6" fmla="*/ 140 w 556"/>
                <a:gd name="T7" fmla="*/ 277 h 556"/>
                <a:gd name="T8" fmla="*/ 153 w 556"/>
                <a:gd name="T9" fmla="*/ 338 h 556"/>
                <a:gd name="T10" fmla="*/ 192 w 556"/>
                <a:gd name="T11" fmla="*/ 386 h 556"/>
                <a:gd name="T12" fmla="*/ 247 w 556"/>
                <a:gd name="T13" fmla="*/ 413 h 556"/>
                <a:gd name="T14" fmla="*/ 310 w 556"/>
                <a:gd name="T15" fmla="*/ 413 h 556"/>
                <a:gd name="T16" fmla="*/ 365 w 556"/>
                <a:gd name="T17" fmla="*/ 386 h 556"/>
                <a:gd name="T18" fmla="*/ 403 w 556"/>
                <a:gd name="T19" fmla="*/ 338 h 556"/>
                <a:gd name="T20" fmla="*/ 417 w 556"/>
                <a:gd name="T21" fmla="*/ 277 h 556"/>
                <a:gd name="T22" fmla="*/ 403 w 556"/>
                <a:gd name="T23" fmla="*/ 217 h 556"/>
                <a:gd name="T24" fmla="*/ 365 w 556"/>
                <a:gd name="T25" fmla="*/ 169 h 556"/>
                <a:gd name="T26" fmla="*/ 310 w 556"/>
                <a:gd name="T27" fmla="*/ 143 h 556"/>
                <a:gd name="T28" fmla="*/ 279 w 556"/>
                <a:gd name="T29" fmla="*/ 0 h 556"/>
                <a:gd name="T30" fmla="*/ 366 w 556"/>
                <a:gd name="T31" fmla="*/ 15 h 556"/>
                <a:gd name="T32" fmla="*/ 442 w 556"/>
                <a:gd name="T33" fmla="*/ 53 h 556"/>
                <a:gd name="T34" fmla="*/ 503 w 556"/>
                <a:gd name="T35" fmla="*/ 114 h 556"/>
                <a:gd name="T36" fmla="*/ 543 w 556"/>
                <a:gd name="T37" fmla="*/ 190 h 556"/>
                <a:gd name="T38" fmla="*/ 556 w 556"/>
                <a:gd name="T39" fmla="*/ 277 h 556"/>
                <a:gd name="T40" fmla="*/ 543 w 556"/>
                <a:gd name="T41" fmla="*/ 365 h 556"/>
                <a:gd name="T42" fmla="*/ 503 w 556"/>
                <a:gd name="T43" fmla="*/ 441 h 556"/>
                <a:gd name="T44" fmla="*/ 442 w 556"/>
                <a:gd name="T45" fmla="*/ 502 h 556"/>
                <a:gd name="T46" fmla="*/ 366 w 556"/>
                <a:gd name="T47" fmla="*/ 541 h 556"/>
                <a:gd name="T48" fmla="*/ 279 w 556"/>
                <a:gd name="T49" fmla="*/ 556 h 556"/>
                <a:gd name="T50" fmla="*/ 191 w 556"/>
                <a:gd name="T51" fmla="*/ 541 h 556"/>
                <a:gd name="T52" fmla="*/ 115 w 556"/>
                <a:gd name="T53" fmla="*/ 502 h 556"/>
                <a:gd name="T54" fmla="*/ 55 w 556"/>
                <a:gd name="T55" fmla="*/ 441 h 556"/>
                <a:gd name="T56" fmla="*/ 15 w 556"/>
                <a:gd name="T57" fmla="*/ 365 h 556"/>
                <a:gd name="T58" fmla="*/ 0 w 556"/>
                <a:gd name="T59" fmla="*/ 277 h 556"/>
                <a:gd name="T60" fmla="*/ 15 w 556"/>
                <a:gd name="T61" fmla="*/ 190 h 556"/>
                <a:gd name="T62" fmla="*/ 55 w 556"/>
                <a:gd name="T63" fmla="*/ 114 h 556"/>
                <a:gd name="T64" fmla="*/ 115 w 556"/>
                <a:gd name="T65" fmla="*/ 53 h 556"/>
                <a:gd name="T66" fmla="*/ 191 w 556"/>
                <a:gd name="T67" fmla="*/ 15 h 556"/>
                <a:gd name="T68" fmla="*/ 279 w 556"/>
                <a:gd name="T6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6" h="556">
                  <a:moveTo>
                    <a:pt x="279" y="139"/>
                  </a:moveTo>
                  <a:lnTo>
                    <a:pt x="247" y="143"/>
                  </a:lnTo>
                  <a:lnTo>
                    <a:pt x="218" y="153"/>
                  </a:lnTo>
                  <a:lnTo>
                    <a:pt x="192" y="169"/>
                  </a:lnTo>
                  <a:lnTo>
                    <a:pt x="171" y="191"/>
                  </a:lnTo>
                  <a:lnTo>
                    <a:pt x="153" y="217"/>
                  </a:lnTo>
                  <a:lnTo>
                    <a:pt x="143" y="246"/>
                  </a:lnTo>
                  <a:lnTo>
                    <a:pt x="140" y="277"/>
                  </a:lnTo>
                  <a:lnTo>
                    <a:pt x="143" y="309"/>
                  </a:lnTo>
                  <a:lnTo>
                    <a:pt x="153" y="338"/>
                  </a:lnTo>
                  <a:lnTo>
                    <a:pt x="171" y="364"/>
                  </a:lnTo>
                  <a:lnTo>
                    <a:pt x="192" y="386"/>
                  </a:lnTo>
                  <a:lnTo>
                    <a:pt x="218" y="403"/>
                  </a:lnTo>
                  <a:lnTo>
                    <a:pt x="247" y="413"/>
                  </a:lnTo>
                  <a:lnTo>
                    <a:pt x="279" y="416"/>
                  </a:lnTo>
                  <a:lnTo>
                    <a:pt x="310" y="413"/>
                  </a:lnTo>
                  <a:lnTo>
                    <a:pt x="340" y="403"/>
                  </a:lnTo>
                  <a:lnTo>
                    <a:pt x="365" y="386"/>
                  </a:lnTo>
                  <a:lnTo>
                    <a:pt x="387" y="364"/>
                  </a:lnTo>
                  <a:lnTo>
                    <a:pt x="403" y="338"/>
                  </a:lnTo>
                  <a:lnTo>
                    <a:pt x="413" y="309"/>
                  </a:lnTo>
                  <a:lnTo>
                    <a:pt x="417" y="277"/>
                  </a:lnTo>
                  <a:lnTo>
                    <a:pt x="413" y="246"/>
                  </a:lnTo>
                  <a:lnTo>
                    <a:pt x="403" y="217"/>
                  </a:lnTo>
                  <a:lnTo>
                    <a:pt x="387" y="191"/>
                  </a:lnTo>
                  <a:lnTo>
                    <a:pt x="365" y="169"/>
                  </a:lnTo>
                  <a:lnTo>
                    <a:pt x="340" y="153"/>
                  </a:lnTo>
                  <a:lnTo>
                    <a:pt x="310" y="143"/>
                  </a:lnTo>
                  <a:lnTo>
                    <a:pt x="279" y="139"/>
                  </a:lnTo>
                  <a:close/>
                  <a:moveTo>
                    <a:pt x="279" y="0"/>
                  </a:moveTo>
                  <a:lnTo>
                    <a:pt x="324" y="3"/>
                  </a:lnTo>
                  <a:lnTo>
                    <a:pt x="366" y="15"/>
                  </a:lnTo>
                  <a:lnTo>
                    <a:pt x="406" y="31"/>
                  </a:lnTo>
                  <a:lnTo>
                    <a:pt x="442" y="53"/>
                  </a:lnTo>
                  <a:lnTo>
                    <a:pt x="474" y="82"/>
                  </a:lnTo>
                  <a:lnTo>
                    <a:pt x="503" y="114"/>
                  </a:lnTo>
                  <a:lnTo>
                    <a:pt x="525" y="150"/>
                  </a:lnTo>
                  <a:lnTo>
                    <a:pt x="543" y="190"/>
                  </a:lnTo>
                  <a:lnTo>
                    <a:pt x="552" y="232"/>
                  </a:lnTo>
                  <a:lnTo>
                    <a:pt x="556" y="277"/>
                  </a:lnTo>
                  <a:lnTo>
                    <a:pt x="552" y="323"/>
                  </a:lnTo>
                  <a:lnTo>
                    <a:pt x="543" y="365"/>
                  </a:lnTo>
                  <a:lnTo>
                    <a:pt x="525" y="405"/>
                  </a:lnTo>
                  <a:lnTo>
                    <a:pt x="503" y="441"/>
                  </a:lnTo>
                  <a:lnTo>
                    <a:pt x="474" y="474"/>
                  </a:lnTo>
                  <a:lnTo>
                    <a:pt x="442" y="502"/>
                  </a:lnTo>
                  <a:lnTo>
                    <a:pt x="406" y="525"/>
                  </a:lnTo>
                  <a:lnTo>
                    <a:pt x="366" y="541"/>
                  </a:lnTo>
                  <a:lnTo>
                    <a:pt x="324" y="552"/>
                  </a:lnTo>
                  <a:lnTo>
                    <a:pt x="279" y="556"/>
                  </a:lnTo>
                  <a:lnTo>
                    <a:pt x="234" y="552"/>
                  </a:lnTo>
                  <a:lnTo>
                    <a:pt x="191" y="541"/>
                  </a:lnTo>
                  <a:lnTo>
                    <a:pt x="151" y="525"/>
                  </a:lnTo>
                  <a:lnTo>
                    <a:pt x="115" y="502"/>
                  </a:lnTo>
                  <a:lnTo>
                    <a:pt x="82" y="474"/>
                  </a:lnTo>
                  <a:lnTo>
                    <a:pt x="55" y="441"/>
                  </a:lnTo>
                  <a:lnTo>
                    <a:pt x="31" y="405"/>
                  </a:lnTo>
                  <a:lnTo>
                    <a:pt x="15" y="365"/>
                  </a:lnTo>
                  <a:lnTo>
                    <a:pt x="4" y="323"/>
                  </a:lnTo>
                  <a:lnTo>
                    <a:pt x="0" y="277"/>
                  </a:lnTo>
                  <a:lnTo>
                    <a:pt x="4" y="232"/>
                  </a:lnTo>
                  <a:lnTo>
                    <a:pt x="15" y="190"/>
                  </a:lnTo>
                  <a:lnTo>
                    <a:pt x="31" y="150"/>
                  </a:lnTo>
                  <a:lnTo>
                    <a:pt x="55" y="114"/>
                  </a:lnTo>
                  <a:lnTo>
                    <a:pt x="82" y="82"/>
                  </a:lnTo>
                  <a:lnTo>
                    <a:pt x="115" y="53"/>
                  </a:lnTo>
                  <a:lnTo>
                    <a:pt x="151" y="31"/>
                  </a:lnTo>
                  <a:lnTo>
                    <a:pt x="191" y="15"/>
                  </a:lnTo>
                  <a:lnTo>
                    <a:pt x="234" y="3"/>
                  </a:lnTo>
                  <a:lnTo>
                    <a:pt x="2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AFBD927E-A0C5-D29E-B65D-35AA2CD5F0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0" y="113"/>
              <a:ext cx="2399" cy="3975"/>
            </a:xfrm>
            <a:custGeom>
              <a:avLst/>
              <a:gdLst>
                <a:gd name="T0" fmla="*/ 1225 w 2399"/>
                <a:gd name="T1" fmla="*/ 155 h 3975"/>
                <a:gd name="T2" fmla="*/ 802 w 2399"/>
                <a:gd name="T3" fmla="*/ 233 h 3975"/>
                <a:gd name="T4" fmla="*/ 634 w 2399"/>
                <a:gd name="T5" fmla="*/ 292 h 3975"/>
                <a:gd name="T6" fmla="*/ 142 w 2399"/>
                <a:gd name="T7" fmla="*/ 3238 h 3975"/>
                <a:gd name="T8" fmla="*/ 149 w 2399"/>
                <a:gd name="T9" fmla="*/ 3281 h 3975"/>
                <a:gd name="T10" fmla="*/ 190 w 2399"/>
                <a:gd name="T11" fmla="*/ 3314 h 3975"/>
                <a:gd name="T12" fmla="*/ 501 w 2399"/>
                <a:gd name="T13" fmla="*/ 3510 h 3975"/>
                <a:gd name="T14" fmla="*/ 833 w 2399"/>
                <a:gd name="T15" fmla="*/ 3661 h 3975"/>
                <a:gd name="T16" fmla="*/ 1053 w 2399"/>
                <a:gd name="T17" fmla="*/ 3710 h 3975"/>
                <a:gd name="T18" fmla="*/ 898 w 2399"/>
                <a:gd name="T19" fmla="*/ 704 h 3975"/>
                <a:gd name="T20" fmla="*/ 912 w 2399"/>
                <a:gd name="T21" fmla="*/ 621 h 3975"/>
                <a:gd name="T22" fmla="*/ 954 w 2399"/>
                <a:gd name="T23" fmla="*/ 542 h 3975"/>
                <a:gd name="T24" fmla="*/ 1126 w 2399"/>
                <a:gd name="T25" fmla="*/ 438 h 3975"/>
                <a:gd name="T26" fmla="*/ 1510 w 2399"/>
                <a:gd name="T27" fmla="*/ 281 h 3975"/>
                <a:gd name="T28" fmla="*/ 1912 w 2399"/>
                <a:gd name="T29" fmla="*/ 177 h 3975"/>
                <a:gd name="T30" fmla="*/ 1612 w 2399"/>
                <a:gd name="T31" fmla="*/ 144 h 3975"/>
                <a:gd name="T32" fmla="*/ 1628 w 2399"/>
                <a:gd name="T33" fmla="*/ 2 h 3975"/>
                <a:gd name="T34" fmla="*/ 2063 w 2399"/>
                <a:gd name="T35" fmla="*/ 52 h 3975"/>
                <a:gd name="T36" fmla="*/ 2366 w 2399"/>
                <a:gd name="T37" fmla="*/ 127 h 3975"/>
                <a:gd name="T38" fmla="*/ 2397 w 2399"/>
                <a:gd name="T39" fmla="*/ 164 h 3975"/>
                <a:gd name="T40" fmla="*/ 2392 w 2399"/>
                <a:gd name="T41" fmla="*/ 218 h 3975"/>
                <a:gd name="T42" fmla="*/ 2352 w 2399"/>
                <a:gd name="T43" fmla="*/ 256 h 3975"/>
                <a:gd name="T44" fmla="*/ 2073 w 2399"/>
                <a:gd name="T45" fmla="*/ 285 h 3975"/>
                <a:gd name="T46" fmla="*/ 1685 w 2399"/>
                <a:gd name="T47" fmla="*/ 368 h 3975"/>
                <a:gd name="T48" fmla="*/ 1311 w 2399"/>
                <a:gd name="T49" fmla="*/ 502 h 3975"/>
                <a:gd name="T50" fmla="*/ 1061 w 2399"/>
                <a:gd name="T51" fmla="*/ 632 h 3975"/>
                <a:gd name="T52" fmla="*/ 1039 w 2399"/>
                <a:gd name="T53" fmla="*/ 680 h 3975"/>
                <a:gd name="T54" fmla="*/ 1179 w 2399"/>
                <a:gd name="T55" fmla="*/ 3666 h 3975"/>
                <a:gd name="T56" fmla="*/ 1200 w 2399"/>
                <a:gd name="T57" fmla="*/ 3700 h 3975"/>
                <a:gd name="T58" fmla="*/ 1206 w 2399"/>
                <a:gd name="T59" fmla="*/ 3704 h 3975"/>
                <a:gd name="T60" fmla="*/ 1231 w 2399"/>
                <a:gd name="T61" fmla="*/ 3710 h 3975"/>
                <a:gd name="T62" fmla="*/ 1235 w 2399"/>
                <a:gd name="T63" fmla="*/ 3711 h 3975"/>
                <a:gd name="T64" fmla="*/ 1239 w 2399"/>
                <a:gd name="T65" fmla="*/ 3717 h 3975"/>
                <a:gd name="T66" fmla="*/ 1398 w 2399"/>
                <a:gd name="T67" fmla="*/ 3779 h 3975"/>
                <a:gd name="T68" fmla="*/ 1461 w 2399"/>
                <a:gd name="T69" fmla="*/ 3801 h 3975"/>
                <a:gd name="T70" fmla="*/ 1588 w 2399"/>
                <a:gd name="T71" fmla="*/ 3843 h 3975"/>
                <a:gd name="T72" fmla="*/ 1619 w 2399"/>
                <a:gd name="T73" fmla="*/ 3881 h 3975"/>
                <a:gd name="T74" fmla="*/ 1614 w 2399"/>
                <a:gd name="T75" fmla="*/ 3937 h 3975"/>
                <a:gd name="T76" fmla="*/ 1575 w 2399"/>
                <a:gd name="T77" fmla="*/ 3972 h 3975"/>
                <a:gd name="T78" fmla="*/ 1409 w 2399"/>
                <a:gd name="T79" fmla="*/ 3957 h 3975"/>
                <a:gd name="T80" fmla="*/ 994 w 2399"/>
                <a:gd name="T81" fmla="*/ 3865 h 3975"/>
                <a:gd name="T82" fmla="*/ 597 w 2399"/>
                <a:gd name="T83" fmla="*/ 3713 h 3975"/>
                <a:gd name="T84" fmla="*/ 224 w 2399"/>
                <a:gd name="T85" fmla="*/ 3506 h 3975"/>
                <a:gd name="T86" fmla="*/ 57 w 2399"/>
                <a:gd name="T87" fmla="*/ 3385 h 3975"/>
                <a:gd name="T88" fmla="*/ 5 w 2399"/>
                <a:gd name="T89" fmla="*/ 3286 h 3975"/>
                <a:gd name="T90" fmla="*/ 483 w 2399"/>
                <a:gd name="T91" fmla="*/ 301 h 3975"/>
                <a:gd name="T92" fmla="*/ 531 w 2399"/>
                <a:gd name="T93" fmla="*/ 200 h 3975"/>
                <a:gd name="T94" fmla="*/ 621 w 2399"/>
                <a:gd name="T95" fmla="*/ 134 h 3975"/>
                <a:gd name="T96" fmla="*/ 1048 w 2399"/>
                <a:gd name="T97" fmla="*/ 36 h 3975"/>
                <a:gd name="T98" fmla="*/ 1483 w 2399"/>
                <a:gd name="T99" fmla="*/ 0 h 3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9" h="3975">
                  <a:moveTo>
                    <a:pt x="1510" y="142"/>
                  </a:moveTo>
                  <a:lnTo>
                    <a:pt x="1367" y="145"/>
                  </a:lnTo>
                  <a:lnTo>
                    <a:pt x="1225" y="155"/>
                  </a:lnTo>
                  <a:lnTo>
                    <a:pt x="1083" y="174"/>
                  </a:lnTo>
                  <a:lnTo>
                    <a:pt x="943" y="199"/>
                  </a:lnTo>
                  <a:lnTo>
                    <a:pt x="802" y="233"/>
                  </a:lnTo>
                  <a:lnTo>
                    <a:pt x="663" y="274"/>
                  </a:lnTo>
                  <a:lnTo>
                    <a:pt x="647" y="281"/>
                  </a:lnTo>
                  <a:lnTo>
                    <a:pt x="634" y="292"/>
                  </a:lnTo>
                  <a:lnTo>
                    <a:pt x="624" y="307"/>
                  </a:lnTo>
                  <a:lnTo>
                    <a:pt x="621" y="322"/>
                  </a:lnTo>
                  <a:lnTo>
                    <a:pt x="142" y="3238"/>
                  </a:lnTo>
                  <a:lnTo>
                    <a:pt x="141" y="3255"/>
                  </a:lnTo>
                  <a:lnTo>
                    <a:pt x="143" y="3268"/>
                  </a:lnTo>
                  <a:lnTo>
                    <a:pt x="149" y="3281"/>
                  </a:lnTo>
                  <a:lnTo>
                    <a:pt x="158" y="3292"/>
                  </a:lnTo>
                  <a:lnTo>
                    <a:pt x="169" y="3301"/>
                  </a:lnTo>
                  <a:lnTo>
                    <a:pt x="190" y="3314"/>
                  </a:lnTo>
                  <a:lnTo>
                    <a:pt x="291" y="3385"/>
                  </a:lnTo>
                  <a:lnTo>
                    <a:pt x="394" y="3450"/>
                  </a:lnTo>
                  <a:lnTo>
                    <a:pt x="501" y="3510"/>
                  </a:lnTo>
                  <a:lnTo>
                    <a:pt x="609" y="3565"/>
                  </a:lnTo>
                  <a:lnTo>
                    <a:pt x="720" y="3615"/>
                  </a:lnTo>
                  <a:lnTo>
                    <a:pt x="833" y="3661"/>
                  </a:lnTo>
                  <a:lnTo>
                    <a:pt x="949" y="3702"/>
                  </a:lnTo>
                  <a:lnTo>
                    <a:pt x="1065" y="3738"/>
                  </a:lnTo>
                  <a:lnTo>
                    <a:pt x="1053" y="3710"/>
                  </a:lnTo>
                  <a:lnTo>
                    <a:pt x="1045" y="3680"/>
                  </a:lnTo>
                  <a:lnTo>
                    <a:pt x="1037" y="3648"/>
                  </a:lnTo>
                  <a:lnTo>
                    <a:pt x="898" y="704"/>
                  </a:lnTo>
                  <a:lnTo>
                    <a:pt x="900" y="678"/>
                  </a:lnTo>
                  <a:lnTo>
                    <a:pt x="904" y="649"/>
                  </a:lnTo>
                  <a:lnTo>
                    <a:pt x="912" y="621"/>
                  </a:lnTo>
                  <a:lnTo>
                    <a:pt x="922" y="593"/>
                  </a:lnTo>
                  <a:lnTo>
                    <a:pt x="937" y="567"/>
                  </a:lnTo>
                  <a:lnTo>
                    <a:pt x="954" y="542"/>
                  </a:lnTo>
                  <a:lnTo>
                    <a:pt x="976" y="521"/>
                  </a:lnTo>
                  <a:lnTo>
                    <a:pt x="1002" y="502"/>
                  </a:lnTo>
                  <a:lnTo>
                    <a:pt x="1126" y="438"/>
                  </a:lnTo>
                  <a:lnTo>
                    <a:pt x="1251" y="379"/>
                  </a:lnTo>
                  <a:lnTo>
                    <a:pt x="1379" y="327"/>
                  </a:lnTo>
                  <a:lnTo>
                    <a:pt x="1510" y="281"/>
                  </a:lnTo>
                  <a:lnTo>
                    <a:pt x="1642" y="241"/>
                  </a:lnTo>
                  <a:lnTo>
                    <a:pt x="1776" y="206"/>
                  </a:lnTo>
                  <a:lnTo>
                    <a:pt x="1912" y="177"/>
                  </a:lnTo>
                  <a:lnTo>
                    <a:pt x="1813" y="163"/>
                  </a:lnTo>
                  <a:lnTo>
                    <a:pt x="1714" y="152"/>
                  </a:lnTo>
                  <a:lnTo>
                    <a:pt x="1612" y="144"/>
                  </a:lnTo>
                  <a:lnTo>
                    <a:pt x="1510" y="142"/>
                  </a:lnTo>
                  <a:close/>
                  <a:moveTo>
                    <a:pt x="1483" y="0"/>
                  </a:moveTo>
                  <a:lnTo>
                    <a:pt x="1628" y="2"/>
                  </a:lnTo>
                  <a:lnTo>
                    <a:pt x="1774" y="12"/>
                  </a:lnTo>
                  <a:lnTo>
                    <a:pt x="1918" y="29"/>
                  </a:lnTo>
                  <a:lnTo>
                    <a:pt x="2063" y="52"/>
                  </a:lnTo>
                  <a:lnTo>
                    <a:pt x="2206" y="83"/>
                  </a:lnTo>
                  <a:lnTo>
                    <a:pt x="2349" y="121"/>
                  </a:lnTo>
                  <a:lnTo>
                    <a:pt x="2366" y="127"/>
                  </a:lnTo>
                  <a:lnTo>
                    <a:pt x="2379" y="137"/>
                  </a:lnTo>
                  <a:lnTo>
                    <a:pt x="2389" y="149"/>
                  </a:lnTo>
                  <a:lnTo>
                    <a:pt x="2397" y="164"/>
                  </a:lnTo>
                  <a:lnTo>
                    <a:pt x="2399" y="180"/>
                  </a:lnTo>
                  <a:lnTo>
                    <a:pt x="2398" y="198"/>
                  </a:lnTo>
                  <a:lnTo>
                    <a:pt x="2392" y="218"/>
                  </a:lnTo>
                  <a:lnTo>
                    <a:pt x="2382" y="234"/>
                  </a:lnTo>
                  <a:lnTo>
                    <a:pt x="2368" y="247"/>
                  </a:lnTo>
                  <a:lnTo>
                    <a:pt x="2352" y="256"/>
                  </a:lnTo>
                  <a:lnTo>
                    <a:pt x="2336" y="260"/>
                  </a:lnTo>
                  <a:lnTo>
                    <a:pt x="2205" y="270"/>
                  </a:lnTo>
                  <a:lnTo>
                    <a:pt x="2073" y="285"/>
                  </a:lnTo>
                  <a:lnTo>
                    <a:pt x="1944" y="306"/>
                  </a:lnTo>
                  <a:lnTo>
                    <a:pt x="1813" y="335"/>
                  </a:lnTo>
                  <a:lnTo>
                    <a:pt x="1685" y="368"/>
                  </a:lnTo>
                  <a:lnTo>
                    <a:pt x="1558" y="407"/>
                  </a:lnTo>
                  <a:lnTo>
                    <a:pt x="1434" y="451"/>
                  </a:lnTo>
                  <a:lnTo>
                    <a:pt x="1311" y="502"/>
                  </a:lnTo>
                  <a:lnTo>
                    <a:pt x="1190" y="560"/>
                  </a:lnTo>
                  <a:lnTo>
                    <a:pt x="1072" y="621"/>
                  </a:lnTo>
                  <a:lnTo>
                    <a:pt x="1061" y="632"/>
                  </a:lnTo>
                  <a:lnTo>
                    <a:pt x="1051" y="645"/>
                  </a:lnTo>
                  <a:lnTo>
                    <a:pt x="1043" y="663"/>
                  </a:lnTo>
                  <a:lnTo>
                    <a:pt x="1039" y="680"/>
                  </a:lnTo>
                  <a:lnTo>
                    <a:pt x="1037" y="698"/>
                  </a:lnTo>
                  <a:lnTo>
                    <a:pt x="1177" y="3648"/>
                  </a:lnTo>
                  <a:lnTo>
                    <a:pt x="1179" y="3666"/>
                  </a:lnTo>
                  <a:lnTo>
                    <a:pt x="1185" y="3682"/>
                  </a:lnTo>
                  <a:lnTo>
                    <a:pt x="1196" y="3696"/>
                  </a:lnTo>
                  <a:lnTo>
                    <a:pt x="1200" y="3700"/>
                  </a:lnTo>
                  <a:lnTo>
                    <a:pt x="1203" y="3701"/>
                  </a:lnTo>
                  <a:lnTo>
                    <a:pt x="1204" y="3702"/>
                  </a:lnTo>
                  <a:lnTo>
                    <a:pt x="1206" y="3704"/>
                  </a:lnTo>
                  <a:lnTo>
                    <a:pt x="1208" y="3704"/>
                  </a:lnTo>
                  <a:lnTo>
                    <a:pt x="1211" y="3704"/>
                  </a:lnTo>
                  <a:lnTo>
                    <a:pt x="1231" y="3710"/>
                  </a:lnTo>
                  <a:lnTo>
                    <a:pt x="1233" y="3710"/>
                  </a:lnTo>
                  <a:lnTo>
                    <a:pt x="1234" y="3711"/>
                  </a:lnTo>
                  <a:lnTo>
                    <a:pt x="1235" y="3711"/>
                  </a:lnTo>
                  <a:lnTo>
                    <a:pt x="1238" y="3712"/>
                  </a:lnTo>
                  <a:lnTo>
                    <a:pt x="1239" y="3715"/>
                  </a:lnTo>
                  <a:lnTo>
                    <a:pt x="1239" y="3717"/>
                  </a:lnTo>
                  <a:lnTo>
                    <a:pt x="1287" y="3738"/>
                  </a:lnTo>
                  <a:lnTo>
                    <a:pt x="1339" y="3758"/>
                  </a:lnTo>
                  <a:lnTo>
                    <a:pt x="1398" y="3779"/>
                  </a:lnTo>
                  <a:lnTo>
                    <a:pt x="1392" y="3814"/>
                  </a:lnTo>
                  <a:lnTo>
                    <a:pt x="1405" y="3779"/>
                  </a:lnTo>
                  <a:lnTo>
                    <a:pt x="1461" y="3801"/>
                  </a:lnTo>
                  <a:lnTo>
                    <a:pt x="1516" y="3819"/>
                  </a:lnTo>
                  <a:lnTo>
                    <a:pt x="1572" y="3835"/>
                  </a:lnTo>
                  <a:lnTo>
                    <a:pt x="1588" y="3843"/>
                  </a:lnTo>
                  <a:lnTo>
                    <a:pt x="1602" y="3854"/>
                  </a:lnTo>
                  <a:lnTo>
                    <a:pt x="1612" y="3866"/>
                  </a:lnTo>
                  <a:lnTo>
                    <a:pt x="1619" y="3881"/>
                  </a:lnTo>
                  <a:lnTo>
                    <a:pt x="1622" y="3899"/>
                  </a:lnTo>
                  <a:lnTo>
                    <a:pt x="1621" y="3919"/>
                  </a:lnTo>
                  <a:lnTo>
                    <a:pt x="1614" y="3937"/>
                  </a:lnTo>
                  <a:lnTo>
                    <a:pt x="1603" y="3953"/>
                  </a:lnTo>
                  <a:lnTo>
                    <a:pt x="1591" y="3965"/>
                  </a:lnTo>
                  <a:lnTo>
                    <a:pt x="1575" y="3972"/>
                  </a:lnTo>
                  <a:lnTo>
                    <a:pt x="1558" y="3975"/>
                  </a:lnTo>
                  <a:lnTo>
                    <a:pt x="1551" y="3975"/>
                  </a:lnTo>
                  <a:lnTo>
                    <a:pt x="1409" y="3957"/>
                  </a:lnTo>
                  <a:lnTo>
                    <a:pt x="1270" y="3934"/>
                  </a:lnTo>
                  <a:lnTo>
                    <a:pt x="1131" y="3903"/>
                  </a:lnTo>
                  <a:lnTo>
                    <a:pt x="994" y="3865"/>
                  </a:lnTo>
                  <a:lnTo>
                    <a:pt x="859" y="3820"/>
                  </a:lnTo>
                  <a:lnTo>
                    <a:pt x="726" y="3769"/>
                  </a:lnTo>
                  <a:lnTo>
                    <a:pt x="597" y="3713"/>
                  </a:lnTo>
                  <a:lnTo>
                    <a:pt x="469" y="3650"/>
                  </a:lnTo>
                  <a:lnTo>
                    <a:pt x="346" y="3580"/>
                  </a:lnTo>
                  <a:lnTo>
                    <a:pt x="224" y="3506"/>
                  </a:lnTo>
                  <a:lnTo>
                    <a:pt x="107" y="3426"/>
                  </a:lnTo>
                  <a:lnTo>
                    <a:pt x="86" y="3411"/>
                  </a:lnTo>
                  <a:lnTo>
                    <a:pt x="57" y="3385"/>
                  </a:lnTo>
                  <a:lnTo>
                    <a:pt x="34" y="3355"/>
                  </a:lnTo>
                  <a:lnTo>
                    <a:pt x="16" y="3322"/>
                  </a:lnTo>
                  <a:lnTo>
                    <a:pt x="5" y="3286"/>
                  </a:lnTo>
                  <a:lnTo>
                    <a:pt x="0" y="3248"/>
                  </a:lnTo>
                  <a:lnTo>
                    <a:pt x="2" y="3210"/>
                  </a:lnTo>
                  <a:lnTo>
                    <a:pt x="483" y="301"/>
                  </a:lnTo>
                  <a:lnTo>
                    <a:pt x="493" y="265"/>
                  </a:lnTo>
                  <a:lnTo>
                    <a:pt x="509" y="230"/>
                  </a:lnTo>
                  <a:lnTo>
                    <a:pt x="531" y="200"/>
                  </a:lnTo>
                  <a:lnTo>
                    <a:pt x="557" y="174"/>
                  </a:lnTo>
                  <a:lnTo>
                    <a:pt x="587" y="152"/>
                  </a:lnTo>
                  <a:lnTo>
                    <a:pt x="621" y="134"/>
                  </a:lnTo>
                  <a:lnTo>
                    <a:pt x="762" y="94"/>
                  </a:lnTo>
                  <a:lnTo>
                    <a:pt x="904" y="62"/>
                  </a:lnTo>
                  <a:lnTo>
                    <a:pt x="1048" y="36"/>
                  </a:lnTo>
                  <a:lnTo>
                    <a:pt x="1193" y="17"/>
                  </a:lnTo>
                  <a:lnTo>
                    <a:pt x="1337" y="5"/>
                  </a:lnTo>
                  <a:lnTo>
                    <a:pt x="14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BD27881-06BA-72C2-15AE-44E39822DBED}"/>
              </a:ext>
            </a:extLst>
          </p:cNvPr>
          <p:cNvSpPr/>
          <p:nvPr/>
        </p:nvSpPr>
        <p:spPr>
          <a:xfrm>
            <a:off x="1152519" y="2005467"/>
            <a:ext cx="2949012" cy="78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B4D8818-D531-C8DA-CB1C-1CF56FCC5E6D}"/>
              </a:ext>
            </a:extLst>
          </p:cNvPr>
          <p:cNvSpPr/>
          <p:nvPr/>
        </p:nvSpPr>
        <p:spPr>
          <a:xfrm>
            <a:off x="3303316" y="4032116"/>
            <a:ext cx="2949012" cy="78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67B28A-DB1E-0BA1-2115-89DF59A618A3}"/>
              </a:ext>
            </a:extLst>
          </p:cNvPr>
          <p:cNvSpPr/>
          <p:nvPr/>
        </p:nvSpPr>
        <p:spPr>
          <a:xfrm>
            <a:off x="5157116" y="1947558"/>
            <a:ext cx="2949012" cy="78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39D700-6289-602D-9581-0DCAC3693795}"/>
              </a:ext>
            </a:extLst>
          </p:cNvPr>
          <p:cNvSpPr/>
          <p:nvPr/>
        </p:nvSpPr>
        <p:spPr>
          <a:xfrm>
            <a:off x="9078128" y="4082261"/>
            <a:ext cx="2288342" cy="968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1226092-3EB3-1ECE-99CC-CB4F674B5E10}"/>
              </a:ext>
            </a:extLst>
          </p:cNvPr>
          <p:cNvSpPr/>
          <p:nvPr/>
        </p:nvSpPr>
        <p:spPr>
          <a:xfrm>
            <a:off x="6653364" y="5190917"/>
            <a:ext cx="2288342" cy="968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56566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BC5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672FB-7FA0-0557-1849-3A88CE340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2946958-ADC6-FECB-9304-8D974BAD2999}"/>
              </a:ext>
            </a:extLst>
          </p:cNvPr>
          <p:cNvGrpSpPr/>
          <p:nvPr/>
        </p:nvGrpSpPr>
        <p:grpSpPr>
          <a:xfrm>
            <a:off x="382243" y="6332"/>
            <a:ext cx="1579377" cy="774717"/>
            <a:chOff x="2000921" y="121298"/>
            <a:chExt cx="1310640" cy="642896"/>
          </a:xfrm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8DC80283-E63E-A81B-C3E8-B892A3EF3E10}"/>
                </a:ext>
              </a:extLst>
            </p:cNvPr>
            <p:cNvSpPr/>
            <p:nvPr/>
          </p:nvSpPr>
          <p:spPr>
            <a:xfrm flipV="1">
              <a:off x="2000921" y="537298"/>
              <a:ext cx="1310639" cy="73505"/>
            </a:xfrm>
            <a:custGeom>
              <a:avLst/>
              <a:gdLst>
                <a:gd name="connsiteX0" fmla="*/ 0 w 1310639"/>
                <a:gd name="connsiteY0" fmla="*/ 61024 h 122049"/>
                <a:gd name="connsiteX1" fmla="*/ 1310639 w 1310639"/>
                <a:gd name="connsiteY1" fmla="*/ 61024 h 122049"/>
                <a:gd name="connsiteX2" fmla="*/ 655320 w 1310639"/>
                <a:gd name="connsiteY2" fmla="*/ 0 h 122049"/>
                <a:gd name="connsiteX3" fmla="*/ 0 w 1310639"/>
                <a:gd name="connsiteY3" fmla="*/ 61024 h 122049"/>
                <a:gd name="connsiteX4" fmla="*/ 655320 w 1310639"/>
                <a:gd name="connsiteY4" fmla="*/ 122049 h 122049"/>
                <a:gd name="connsiteX5" fmla="*/ 1310639 w 1310639"/>
                <a:gd name="connsiteY5" fmla="*/ 61025 h 122049"/>
                <a:gd name="connsiteX6" fmla="*/ 0 w 1310639"/>
                <a:gd name="connsiteY6" fmla="*/ 61025 h 122049"/>
                <a:gd name="connsiteX7" fmla="*/ 655320 w 1310639"/>
                <a:gd name="connsiteY7" fmla="*/ 122049 h 122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0639" h="122049">
                  <a:moveTo>
                    <a:pt x="0" y="61024"/>
                  </a:moveTo>
                  <a:lnTo>
                    <a:pt x="1310639" y="61024"/>
                  </a:lnTo>
                  <a:cubicBezTo>
                    <a:pt x="1092199" y="40683"/>
                    <a:pt x="898238" y="4068"/>
                    <a:pt x="655320" y="0"/>
                  </a:cubicBezTo>
                  <a:cubicBezTo>
                    <a:pt x="356320" y="4068"/>
                    <a:pt x="218440" y="40683"/>
                    <a:pt x="0" y="61024"/>
                  </a:cubicBezTo>
                  <a:close/>
                  <a:moveTo>
                    <a:pt x="655320" y="122049"/>
                  </a:moveTo>
                  <a:cubicBezTo>
                    <a:pt x="898238" y="117981"/>
                    <a:pt x="1092199" y="81366"/>
                    <a:pt x="1310639" y="61025"/>
                  </a:cubicBezTo>
                  <a:lnTo>
                    <a:pt x="0" y="61025"/>
                  </a:lnTo>
                  <a:cubicBezTo>
                    <a:pt x="218440" y="81366"/>
                    <a:pt x="356320" y="117981"/>
                    <a:pt x="655320" y="122049"/>
                  </a:cubicBezTo>
                  <a:close/>
                </a:path>
              </a:pathLst>
            </a:custGeom>
            <a:solidFill>
              <a:schemeClr val="tx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0F8C5EA-2CB9-D306-22A8-60F75EFA5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9087798">
              <a:off x="2334792" y="121298"/>
              <a:ext cx="642896" cy="642896"/>
            </a:xfrm>
            <a:prstGeom prst="rect">
              <a:avLst/>
            </a:prstGeom>
          </p:spPr>
        </p:pic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8E29ECBD-46DE-E66E-D6DA-BF2E1124205D}"/>
                </a:ext>
              </a:extLst>
            </p:cNvPr>
            <p:cNvSpPr/>
            <p:nvPr/>
          </p:nvSpPr>
          <p:spPr>
            <a:xfrm>
              <a:off x="2000922" y="252729"/>
              <a:ext cx="1310639" cy="321550"/>
            </a:xfrm>
            <a:custGeom>
              <a:avLst/>
              <a:gdLst>
                <a:gd name="connsiteX0" fmla="*/ 655320 w 1310639"/>
                <a:gd name="connsiteY0" fmla="*/ 0 h 535233"/>
                <a:gd name="connsiteX1" fmla="*/ 992159 w 1310639"/>
                <a:gd name="connsiteY1" fmla="*/ 24410 h 535233"/>
                <a:gd name="connsiteX2" fmla="*/ 1272950 w 1310639"/>
                <a:gd name="connsiteY2" fmla="*/ 56691 h 535233"/>
                <a:gd name="connsiteX3" fmla="*/ 1310639 w 1310639"/>
                <a:gd name="connsiteY3" fmla="*/ 56691 h 535233"/>
                <a:gd name="connsiteX4" fmla="*/ 1310639 w 1310639"/>
                <a:gd name="connsiteY4" fmla="*/ 61024 h 535233"/>
                <a:gd name="connsiteX5" fmla="*/ 1310639 w 1310639"/>
                <a:gd name="connsiteY5" fmla="*/ 535233 h 535233"/>
                <a:gd name="connsiteX6" fmla="*/ 1296618 w 1310639"/>
                <a:gd name="connsiteY6" fmla="*/ 535233 h 535233"/>
                <a:gd name="connsiteX7" fmla="*/ 992159 w 1310639"/>
                <a:gd name="connsiteY7" fmla="*/ 500231 h 535233"/>
                <a:gd name="connsiteX8" fmla="*/ 655320 w 1310639"/>
                <a:gd name="connsiteY8" fmla="*/ 475821 h 535233"/>
                <a:gd name="connsiteX9" fmla="*/ 152501 w 1310639"/>
                <a:gd name="connsiteY9" fmla="*/ 519301 h 535233"/>
                <a:gd name="connsiteX10" fmla="*/ 14012 w 1310639"/>
                <a:gd name="connsiteY10" fmla="*/ 535233 h 535233"/>
                <a:gd name="connsiteX11" fmla="*/ 0 w 1310639"/>
                <a:gd name="connsiteY11" fmla="*/ 535233 h 535233"/>
                <a:gd name="connsiteX12" fmla="*/ 0 w 1310639"/>
                <a:gd name="connsiteY12" fmla="*/ 61024 h 535233"/>
                <a:gd name="connsiteX13" fmla="*/ 0 w 1310639"/>
                <a:gd name="connsiteY13" fmla="*/ 56691 h 535233"/>
                <a:gd name="connsiteX14" fmla="*/ 37664 w 1310639"/>
                <a:gd name="connsiteY14" fmla="*/ 56691 h 535233"/>
                <a:gd name="connsiteX15" fmla="*/ 152501 w 1310639"/>
                <a:gd name="connsiteY15" fmla="*/ 43480 h 535233"/>
                <a:gd name="connsiteX16" fmla="*/ 655320 w 1310639"/>
                <a:gd name="connsiteY16" fmla="*/ 0 h 53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10639" h="535233">
                  <a:moveTo>
                    <a:pt x="655320" y="0"/>
                  </a:moveTo>
                  <a:cubicBezTo>
                    <a:pt x="776779" y="2034"/>
                    <a:pt x="885999" y="12205"/>
                    <a:pt x="992159" y="24410"/>
                  </a:cubicBezTo>
                  <a:lnTo>
                    <a:pt x="1272950" y="56691"/>
                  </a:lnTo>
                  <a:lnTo>
                    <a:pt x="1310639" y="56691"/>
                  </a:lnTo>
                  <a:lnTo>
                    <a:pt x="1310639" y="61024"/>
                  </a:lnTo>
                  <a:lnTo>
                    <a:pt x="1310639" y="535233"/>
                  </a:lnTo>
                  <a:lnTo>
                    <a:pt x="1296618" y="535233"/>
                  </a:lnTo>
                  <a:lnTo>
                    <a:pt x="992159" y="500231"/>
                  </a:lnTo>
                  <a:cubicBezTo>
                    <a:pt x="885999" y="488026"/>
                    <a:pt x="776779" y="477855"/>
                    <a:pt x="655320" y="475821"/>
                  </a:cubicBezTo>
                  <a:cubicBezTo>
                    <a:pt x="431070" y="478872"/>
                    <a:pt x="297450" y="500231"/>
                    <a:pt x="152501" y="519301"/>
                  </a:cubicBezTo>
                  <a:lnTo>
                    <a:pt x="14012" y="535233"/>
                  </a:lnTo>
                  <a:lnTo>
                    <a:pt x="0" y="535233"/>
                  </a:lnTo>
                  <a:lnTo>
                    <a:pt x="0" y="61024"/>
                  </a:lnTo>
                  <a:lnTo>
                    <a:pt x="0" y="56691"/>
                  </a:lnTo>
                  <a:lnTo>
                    <a:pt x="37664" y="56691"/>
                  </a:lnTo>
                  <a:lnTo>
                    <a:pt x="152501" y="43480"/>
                  </a:lnTo>
                  <a:cubicBezTo>
                    <a:pt x="297450" y="24410"/>
                    <a:pt x="431070" y="3051"/>
                    <a:pt x="6553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329E2BC-4938-9D34-341F-2C085C110263}"/>
              </a:ext>
            </a:extLst>
          </p:cNvPr>
          <p:cNvSpPr/>
          <p:nvPr/>
        </p:nvSpPr>
        <p:spPr>
          <a:xfrm>
            <a:off x="0" y="205202"/>
            <a:ext cx="382241" cy="347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40D065A-7196-80B9-30C9-51947F46BCB8}"/>
              </a:ext>
            </a:extLst>
          </p:cNvPr>
          <p:cNvSpPr/>
          <p:nvPr/>
        </p:nvSpPr>
        <p:spPr>
          <a:xfrm>
            <a:off x="1961617" y="204983"/>
            <a:ext cx="10230383" cy="347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500" b="0" i="0" u="none" strike="noStrike" kern="0" cap="none" spc="0" normalizeH="0" baseline="0" noProof="0" dirty="0">
                <a:ln>
                  <a:noFill/>
                </a:ln>
                <a:solidFill>
                  <a:srgbClr val="7BC5D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7BC5D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6369039-1D07-E737-71A4-8A4E36560D41}"/>
              </a:ext>
            </a:extLst>
          </p:cNvPr>
          <p:cNvCxnSpPr>
            <a:cxnSpLocks/>
          </p:cNvCxnSpPr>
          <p:nvPr/>
        </p:nvCxnSpPr>
        <p:spPr>
          <a:xfrm>
            <a:off x="777969" y="2780686"/>
            <a:ext cx="7200000" cy="0"/>
          </a:xfrm>
          <a:prstGeom prst="line">
            <a:avLst/>
          </a:prstGeom>
          <a:ln w="190500" cap="rnd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1FCD3C3-F425-6C49-FC81-A0E227E0F594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1428254" y="2780686"/>
            <a:ext cx="3951256" cy="5260"/>
          </a:xfrm>
          <a:prstGeom prst="line">
            <a:avLst/>
          </a:prstGeom>
          <a:ln w="190500" cap="rnd">
            <a:solidFill>
              <a:srgbClr val="3585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1F31F9-F7B8-EF39-838E-2703F50D9904}"/>
              </a:ext>
            </a:extLst>
          </p:cNvPr>
          <p:cNvGrpSpPr/>
          <p:nvPr/>
        </p:nvGrpSpPr>
        <p:grpSpPr>
          <a:xfrm>
            <a:off x="836270" y="2695946"/>
            <a:ext cx="1183967" cy="733054"/>
            <a:chOff x="714571" y="2407520"/>
            <a:chExt cx="1183967" cy="733054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F9236F27-52C8-8CD0-2FBE-622141331D43}"/>
                </a:ext>
              </a:extLst>
            </p:cNvPr>
            <p:cNvSpPr/>
            <p:nvPr/>
          </p:nvSpPr>
          <p:spPr>
            <a:xfrm>
              <a:off x="1216555" y="240752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FB96E3A-225A-3239-4D2A-3C091FE35C37}"/>
                </a:ext>
              </a:extLst>
            </p:cNvPr>
            <p:cNvSpPr/>
            <p:nvPr/>
          </p:nvSpPr>
          <p:spPr>
            <a:xfrm>
              <a:off x="714571" y="2594719"/>
              <a:ext cx="1183967" cy="545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▲</a:t>
              </a:r>
              <a:endPara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CONTENTS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E836752-DC84-9246-2C8B-A859182593BD}"/>
              </a:ext>
            </a:extLst>
          </p:cNvPr>
          <p:cNvGrpSpPr/>
          <p:nvPr/>
        </p:nvGrpSpPr>
        <p:grpSpPr>
          <a:xfrm>
            <a:off x="4877526" y="2695946"/>
            <a:ext cx="1183967" cy="733054"/>
            <a:chOff x="714571" y="2407520"/>
            <a:chExt cx="1183967" cy="733054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02CFE06-0A74-2EE7-2128-AF03AA8B4B67}"/>
                </a:ext>
              </a:extLst>
            </p:cNvPr>
            <p:cNvSpPr/>
            <p:nvPr/>
          </p:nvSpPr>
          <p:spPr>
            <a:xfrm>
              <a:off x="1216555" y="240752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C35ABF7-9986-61A4-E30D-F83526915874}"/>
                </a:ext>
              </a:extLst>
            </p:cNvPr>
            <p:cNvSpPr/>
            <p:nvPr/>
          </p:nvSpPr>
          <p:spPr>
            <a:xfrm>
              <a:off x="714571" y="2594719"/>
              <a:ext cx="1183967" cy="545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▲</a:t>
              </a:r>
              <a:endPara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CONTENTS</a:t>
              </a: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58A358-F0F4-3683-6CBD-397200444655}"/>
              </a:ext>
            </a:extLst>
          </p:cNvPr>
          <p:cNvSpPr/>
          <p:nvPr/>
        </p:nvSpPr>
        <p:spPr>
          <a:xfrm>
            <a:off x="2321712" y="1861747"/>
            <a:ext cx="29815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26,287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31.2%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72B876D-EC2C-B677-571B-C36A029A2852}"/>
              </a:ext>
            </a:extLst>
          </p:cNvPr>
          <p:cNvCxnSpPr>
            <a:cxnSpLocks/>
          </p:cNvCxnSpPr>
          <p:nvPr/>
        </p:nvCxnSpPr>
        <p:spPr>
          <a:xfrm>
            <a:off x="777969" y="5004260"/>
            <a:ext cx="7200000" cy="0"/>
          </a:xfrm>
          <a:prstGeom prst="line">
            <a:avLst/>
          </a:prstGeom>
          <a:ln w="190500" cap="rnd">
            <a:solidFill>
              <a:schemeClr val="bg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378AAA9-8E88-3310-0362-938574B39C05}"/>
              </a:ext>
            </a:extLst>
          </p:cNvPr>
          <p:cNvCxnSpPr>
            <a:cxnSpLocks/>
          </p:cNvCxnSpPr>
          <p:nvPr/>
        </p:nvCxnSpPr>
        <p:spPr>
          <a:xfrm>
            <a:off x="1428254" y="5004260"/>
            <a:ext cx="1080000" cy="0"/>
          </a:xfrm>
          <a:prstGeom prst="line">
            <a:avLst/>
          </a:prstGeom>
          <a:ln w="1905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119C252-6BE0-01B3-FD56-E79A2871244A}"/>
              </a:ext>
            </a:extLst>
          </p:cNvPr>
          <p:cNvGrpSpPr/>
          <p:nvPr/>
        </p:nvGrpSpPr>
        <p:grpSpPr>
          <a:xfrm>
            <a:off x="836270" y="4919520"/>
            <a:ext cx="1183967" cy="733054"/>
            <a:chOff x="714571" y="2407520"/>
            <a:chExt cx="1183967" cy="733054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C4FEB4F-9F34-E1F3-7BAA-FC9A31EF0C3E}"/>
                </a:ext>
              </a:extLst>
            </p:cNvPr>
            <p:cNvSpPr/>
            <p:nvPr/>
          </p:nvSpPr>
          <p:spPr>
            <a:xfrm>
              <a:off x="1216555" y="240752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D1D0FEA-C509-9F38-4F6C-E96670300E6D}"/>
                </a:ext>
              </a:extLst>
            </p:cNvPr>
            <p:cNvSpPr/>
            <p:nvPr/>
          </p:nvSpPr>
          <p:spPr>
            <a:xfrm>
              <a:off x="714571" y="2594719"/>
              <a:ext cx="1183967" cy="545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▲</a:t>
              </a:r>
              <a:endPara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CONTENTS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DB98C19-8356-6123-D271-3EB457FD257A}"/>
              </a:ext>
            </a:extLst>
          </p:cNvPr>
          <p:cNvGrpSpPr/>
          <p:nvPr/>
        </p:nvGrpSpPr>
        <p:grpSpPr>
          <a:xfrm>
            <a:off x="1962876" y="4919520"/>
            <a:ext cx="1183967" cy="733054"/>
            <a:chOff x="714571" y="2407520"/>
            <a:chExt cx="1183967" cy="733054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277B9B9-515D-9154-E351-AE4A4A976FB2}"/>
                </a:ext>
              </a:extLst>
            </p:cNvPr>
            <p:cNvSpPr/>
            <p:nvPr/>
          </p:nvSpPr>
          <p:spPr>
            <a:xfrm>
              <a:off x="1216555" y="240752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A975E6D-46F9-FDD9-AB5D-259296F481D4}"/>
                </a:ext>
              </a:extLst>
            </p:cNvPr>
            <p:cNvSpPr/>
            <p:nvPr/>
          </p:nvSpPr>
          <p:spPr>
            <a:xfrm>
              <a:off x="714571" y="2594719"/>
              <a:ext cx="1183967" cy="545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▲</a:t>
              </a:r>
              <a:endPara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CONTENTS</a:t>
              </a: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293BE39-863D-FC69-0DF1-E92FF5870EF8}"/>
              </a:ext>
            </a:extLst>
          </p:cNvPr>
          <p:cNvSpPr/>
          <p:nvPr/>
        </p:nvSpPr>
        <p:spPr>
          <a:xfrm>
            <a:off x="2321712" y="4085321"/>
            <a:ext cx="29815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10,287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12.8%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6B70E80-16A1-81EF-701E-398A603F5C72}"/>
              </a:ext>
            </a:extLst>
          </p:cNvPr>
          <p:cNvSpPr/>
          <p:nvPr/>
        </p:nvSpPr>
        <p:spPr>
          <a:xfrm>
            <a:off x="8562971" y="2030603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19DC212-C701-7CB8-639C-C6054D30422B}"/>
              </a:ext>
            </a:extLst>
          </p:cNvPr>
          <p:cNvSpPr/>
          <p:nvPr/>
        </p:nvSpPr>
        <p:spPr>
          <a:xfrm>
            <a:off x="8562971" y="4338917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46648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2C9DD94-8D32-3AF6-A315-D6A224D2BC6E}"/>
              </a:ext>
            </a:extLst>
          </p:cNvPr>
          <p:cNvSpPr/>
          <p:nvPr/>
        </p:nvSpPr>
        <p:spPr>
          <a:xfrm>
            <a:off x="4854612" y="1944136"/>
            <a:ext cx="2505511" cy="2505509"/>
          </a:xfrm>
          <a:prstGeom prst="ellipse">
            <a:avLst/>
          </a:prstGeom>
          <a:solidFill>
            <a:srgbClr val="3585AD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53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133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173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0DD40C0-805D-16E5-3F5F-292D8F700275}"/>
              </a:ext>
            </a:extLst>
          </p:cNvPr>
          <p:cNvSpPr/>
          <p:nvPr/>
        </p:nvSpPr>
        <p:spPr>
          <a:xfrm>
            <a:off x="1892337" y="1944135"/>
            <a:ext cx="2505511" cy="2505509"/>
          </a:xfrm>
          <a:prstGeom prst="ellipse">
            <a:avLst/>
          </a:prstGeom>
          <a:solidFill>
            <a:srgbClr val="7BC5DE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123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197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222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EB14E64-4121-4462-532A-8F7D75D78D17}"/>
              </a:ext>
            </a:extLst>
          </p:cNvPr>
          <p:cNvSpPr/>
          <p:nvPr/>
        </p:nvSpPr>
        <p:spPr>
          <a:xfrm>
            <a:off x="7816887" y="1944134"/>
            <a:ext cx="2505511" cy="250550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803</Words>
  <Application>Microsoft Office PowerPoint</Application>
  <PresentationFormat>와이드스크린</PresentationFormat>
  <Paragraphs>153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6</cp:revision>
  <dcterms:created xsi:type="dcterms:W3CDTF">2025-07-07T01:39:01Z</dcterms:created>
  <dcterms:modified xsi:type="dcterms:W3CDTF">2025-07-07T04:22:01Z</dcterms:modified>
</cp:coreProperties>
</file>