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6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E4B9"/>
    <a:srgbClr val="5097F3"/>
    <a:srgbClr val="F0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47E4B9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F79-4C2F-BD40-CA45A28FBD53}"/>
              </c:ext>
            </c:extLst>
          </c:dPt>
          <c:dPt>
            <c:idx val="11"/>
            <c:invertIfNegative val="0"/>
            <c:bubble3D val="0"/>
            <c:spPr>
              <a:solidFill>
                <a:srgbClr val="5097F3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F79-4C2F-BD40-CA45A28FBD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>
                        <a:lumMod val="6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0F79-4C2F-BD40-CA45A28FBD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-356536464"/>
        <c:axId val="-356535920"/>
      </c:barChart>
      <c:catAx>
        <c:axId val="-35653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356535920"/>
        <c:crosses val="autoZero"/>
        <c:auto val="1"/>
        <c:lblAlgn val="ctr"/>
        <c:lblOffset val="100"/>
        <c:noMultiLvlLbl val="0"/>
      </c:catAx>
      <c:valAx>
        <c:axId val="-35653592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356536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8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34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8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6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0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2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8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24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51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2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3029" y="381001"/>
            <a:ext cx="11625943" cy="6095999"/>
          </a:xfrm>
          <a:prstGeom prst="roundRect">
            <a:avLst>
              <a:gd name="adj" fmla="val 6956"/>
            </a:avLst>
          </a:prstGeom>
          <a:solidFill>
            <a:schemeClr val="bg1"/>
          </a:solidFill>
          <a:ln w="38100" cmpd="sng">
            <a:noFill/>
          </a:ln>
          <a:effectLst>
            <a:outerShdw blurRad="203200" dist="38100" dir="2700000" algn="tl" rotWithShape="0">
              <a:srgbClr val="5097F3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ctr"/>
          <a:lstStyle/>
          <a:p>
            <a:pPr algn="ctr" latinLnBrk="0">
              <a:defRPr/>
            </a:pPr>
            <a:r>
              <a:rPr lang="en-US" altLang="ko-KR" sz="4400" i="1" kern="0" dirty="0">
                <a:solidFill>
                  <a:srgbClr val="5097F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1100" kern="0" dirty="0">
                <a:solidFill>
                  <a:srgbClr val="5B9BD5">
                    <a:lumMod val="40000"/>
                    <a:lumOff val="60000"/>
                  </a:srgbClr>
                </a:solidFill>
              </a:rPr>
              <a:t>Enjoy your stylish business and campus life with BIZCAM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5398344" y="2267279"/>
            <a:ext cx="1395312" cy="485775"/>
          </a:xfrm>
          <a:prstGeom prst="roundRect">
            <a:avLst>
              <a:gd name="adj" fmla="val 50000"/>
            </a:avLst>
          </a:prstGeom>
          <a:solidFill>
            <a:srgbClr val="47E4B9"/>
          </a:solidFill>
          <a:ln w="38100" cmpd="sng">
            <a:noFill/>
          </a:ln>
          <a:effectLst>
            <a:outerShdw blurRad="203200" dist="38100" dir="2700000" algn="tl" rotWithShape="0">
              <a:srgbClr val="47E4B9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</a:t>
            </a:r>
            <a:r>
              <a:rPr lang="en-US" altLang="ko-KR" sz="14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14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endParaRPr lang="ko-KR" altLang="en-US" sz="140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5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4313" y="190500"/>
            <a:ext cx="11763375" cy="6667500"/>
            <a:chOff x="214313" y="190500"/>
            <a:chExt cx="11763375" cy="6667500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14313" y="190500"/>
              <a:ext cx="11763375" cy="6667500"/>
            </a:xfrm>
            <a:prstGeom prst="round2SameRect">
              <a:avLst>
                <a:gd name="adj1" fmla="val 4314"/>
                <a:gd name="adj2" fmla="val 0"/>
              </a:avLst>
            </a:prstGeom>
            <a:solidFill>
              <a:schemeClr val="bg1"/>
            </a:solidFill>
            <a:ln w="38100" cmpd="sng">
              <a:noFill/>
            </a:ln>
            <a:effectLst>
              <a:outerShdw blurRad="203200" dist="38100" dir="2700000" algn="tl" rotWithShape="0">
                <a:srgbClr val="5097F3">
                  <a:alpha val="1490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438275" latinLnBrk="0">
                <a:defRPr/>
              </a:pPr>
              <a:r>
                <a:rPr lang="en-US" altLang="ko-KR" sz="2400" i="1" kern="0" dirty="0">
                  <a:solidFill>
                    <a:srgbClr val="5097F3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1438275" latinLnBrk="0">
                <a:defRPr/>
              </a:pPr>
              <a:r>
                <a:rPr lang="en-US" altLang="ko-KR" sz="700" kern="0" dirty="0">
                  <a:solidFill>
                    <a:srgbClr val="5B9BD5">
                      <a:lumMod val="40000"/>
                      <a:lumOff val="60000"/>
                    </a:srgb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3381" y="1058070"/>
              <a:ext cx="11425237" cy="5612340"/>
            </a:xfrm>
            <a:prstGeom prst="roundRect">
              <a:avLst>
                <a:gd name="adj" fmla="val 3648"/>
              </a:avLst>
            </a:prstGeom>
            <a:solidFill>
              <a:schemeClr val="bg1"/>
            </a:solidFill>
            <a:ln w="38100" cmpd="sng">
              <a:noFill/>
            </a:ln>
            <a:effectLst>
              <a:outerShdw blurRad="203200" dist="38100" dir="2700000" algn="tl" rotWithShape="0">
                <a:srgbClr val="5097F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467917" y="384705"/>
            <a:ext cx="1160858" cy="485775"/>
          </a:xfrm>
          <a:prstGeom prst="roundRect">
            <a:avLst>
              <a:gd name="adj" fmla="val 50000"/>
            </a:avLst>
          </a:prstGeom>
          <a:solidFill>
            <a:srgbClr val="47E4B9"/>
          </a:solidFill>
          <a:ln w="38100" cmpd="sng">
            <a:noFill/>
          </a:ln>
          <a:effectLst>
            <a:outerShdw blurRad="203200" dist="38100" dir="2700000" algn="tl" rotWithShape="0">
              <a:srgbClr val="47E4B9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Analysis</a:t>
            </a:r>
            <a:endParaRPr lang="ko-KR" altLang="en-US" sz="140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05512" y="269247"/>
            <a:ext cx="496191" cy="23091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8100" cmpd="sng">
            <a:noFill/>
          </a:ln>
          <a:effectLst>
            <a:outerShdw blurRad="203200" dist="38100" dir="2700000" algn="tl" rotWithShape="0">
              <a:srgbClr val="47E4B9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3C</a:t>
            </a:r>
            <a:endParaRPr lang="ko-KR" altLang="en-US" sz="100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2234AC29-5D13-26FD-11CC-FEA1EBD95688}"/>
              </a:ext>
            </a:extLst>
          </p:cNvPr>
          <p:cNvSpPr/>
          <p:nvPr/>
        </p:nvSpPr>
        <p:spPr>
          <a:xfrm>
            <a:off x="2310649" y="5140026"/>
            <a:ext cx="327267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47E4B9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9857765" y="2184401"/>
            <a:ext cx="1163671" cy="2901950"/>
          </a:xfrm>
          <a:prstGeom prst="roundRect">
            <a:avLst/>
          </a:prstGeom>
          <a:solidFill>
            <a:schemeClr val="bg1"/>
          </a:solidFill>
          <a:ln w="38100" cmpd="sng">
            <a:noFill/>
          </a:ln>
          <a:effectLst>
            <a:outerShdw blurRad="203200" dist="38100" dir="2700000" algn="tl" rotWithShape="0">
              <a:srgbClr val="5097F3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xmlns="" id="{3E45979B-B4CD-D1D6-62B8-C03BBCE11A5C}"/>
              </a:ext>
            </a:extLst>
          </p:cNvPr>
          <p:cNvGraphicFramePr/>
          <p:nvPr/>
        </p:nvGraphicFramePr>
        <p:xfrm>
          <a:off x="819935" y="1377292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9963713" y="2562146"/>
            <a:ext cx="940507" cy="301352"/>
          </a:xfrm>
          <a:prstGeom prst="roundRect">
            <a:avLst>
              <a:gd name="adj" fmla="val 50000"/>
            </a:avLst>
          </a:prstGeom>
          <a:solidFill>
            <a:srgbClr val="5097F3"/>
          </a:solidFill>
          <a:ln w="38100" cmpd="sng">
            <a:noFill/>
          </a:ln>
          <a:effectLst>
            <a:outerShdw blurRad="203200" dist="38100" dir="2700000" algn="tl" rotWithShape="0">
              <a:srgbClr val="47E4B9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Check</a:t>
            </a:r>
            <a:endParaRPr lang="ko-KR" altLang="en-US" sz="140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4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4313" y="190500"/>
            <a:ext cx="11763375" cy="6667500"/>
            <a:chOff x="214313" y="190500"/>
            <a:chExt cx="11763375" cy="6667500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14313" y="190500"/>
              <a:ext cx="11763375" cy="6667500"/>
            </a:xfrm>
            <a:prstGeom prst="round2SameRect">
              <a:avLst>
                <a:gd name="adj1" fmla="val 4314"/>
                <a:gd name="adj2" fmla="val 0"/>
              </a:avLst>
            </a:prstGeom>
            <a:solidFill>
              <a:schemeClr val="bg1"/>
            </a:solidFill>
            <a:ln w="38100" cmpd="sng">
              <a:noFill/>
            </a:ln>
            <a:effectLst>
              <a:outerShdw blurRad="203200" dist="38100" dir="2700000" algn="tl" rotWithShape="0">
                <a:srgbClr val="5097F3">
                  <a:alpha val="1490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438275" latinLnBrk="0">
                <a:defRPr/>
              </a:pPr>
              <a:r>
                <a:rPr lang="en-US" altLang="ko-KR" sz="2400" i="1" kern="0" dirty="0">
                  <a:solidFill>
                    <a:srgbClr val="5097F3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1438275" latinLnBrk="0">
                <a:defRPr/>
              </a:pPr>
              <a:r>
                <a:rPr lang="en-US" altLang="ko-KR" sz="700" kern="0" dirty="0">
                  <a:solidFill>
                    <a:srgbClr val="5B9BD5">
                      <a:lumMod val="40000"/>
                      <a:lumOff val="60000"/>
                    </a:srgb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3381" y="1058070"/>
              <a:ext cx="11425237" cy="5612340"/>
            </a:xfrm>
            <a:prstGeom prst="roundRect">
              <a:avLst>
                <a:gd name="adj" fmla="val 3648"/>
              </a:avLst>
            </a:prstGeom>
            <a:solidFill>
              <a:schemeClr val="bg1"/>
            </a:solidFill>
            <a:ln w="38100" cmpd="sng">
              <a:noFill/>
            </a:ln>
            <a:effectLst>
              <a:outerShdw blurRad="203200" dist="38100" dir="2700000" algn="tl" rotWithShape="0">
                <a:srgbClr val="5097F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467917" y="384705"/>
            <a:ext cx="1160858" cy="485775"/>
          </a:xfrm>
          <a:prstGeom prst="roundRect">
            <a:avLst>
              <a:gd name="adj" fmla="val 50000"/>
            </a:avLst>
          </a:prstGeom>
          <a:solidFill>
            <a:srgbClr val="47E4B9"/>
          </a:solidFill>
          <a:ln w="38100" cmpd="sng">
            <a:noFill/>
          </a:ln>
          <a:effectLst>
            <a:outerShdw blurRad="203200" dist="38100" dir="2700000" algn="tl" rotWithShape="0">
              <a:srgbClr val="47E4B9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Analysis</a:t>
            </a:r>
            <a:endParaRPr lang="ko-KR" altLang="en-US" sz="140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05512" y="269247"/>
            <a:ext cx="496191" cy="23091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8100" cmpd="sng">
            <a:noFill/>
          </a:ln>
          <a:effectLst>
            <a:outerShdw blurRad="203200" dist="38100" dir="2700000" algn="tl" rotWithShape="0">
              <a:srgbClr val="47E4B9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3C</a:t>
            </a:r>
            <a:endParaRPr lang="ko-KR" altLang="en-US" sz="100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xmlns="" id="{CE90B7D3-03DE-3267-ADD1-D2BDEA679FB2}"/>
              </a:ext>
            </a:extLst>
          </p:cNvPr>
          <p:cNvSpPr/>
          <p:nvPr/>
        </p:nvSpPr>
        <p:spPr>
          <a:xfrm>
            <a:off x="4112047" y="4580505"/>
            <a:ext cx="897622" cy="897622"/>
          </a:xfrm>
          <a:prstGeom prst="ellipse">
            <a:avLst/>
          </a:prstGeom>
          <a:noFill/>
          <a:ln w="25400">
            <a:solidFill>
              <a:srgbClr val="47E4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xmlns="" id="{0D07BB96-BE5A-A0B3-D85A-F2A265392302}"/>
              </a:ext>
            </a:extLst>
          </p:cNvPr>
          <p:cNvSpPr/>
          <p:nvPr/>
        </p:nvSpPr>
        <p:spPr>
          <a:xfrm>
            <a:off x="3949160" y="4417618"/>
            <a:ext cx="1223395" cy="1223395"/>
          </a:xfrm>
          <a:prstGeom prst="arc">
            <a:avLst>
              <a:gd name="adj1" fmla="val 18838228"/>
              <a:gd name="adj2" fmla="val 5467610"/>
            </a:avLst>
          </a:prstGeom>
          <a:noFill/>
          <a:ln w="38100">
            <a:solidFill>
              <a:srgbClr val="47E4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xmlns="" id="{09EA0C66-609D-5FB1-02F2-933B31CD0167}"/>
              </a:ext>
            </a:extLst>
          </p:cNvPr>
          <p:cNvSpPr/>
          <p:nvPr/>
        </p:nvSpPr>
        <p:spPr>
          <a:xfrm>
            <a:off x="4794599" y="3531636"/>
            <a:ext cx="1223395" cy="1223395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47E4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800B419C-8B00-6ABD-56FD-F42448887DE3}"/>
              </a:ext>
            </a:extLst>
          </p:cNvPr>
          <p:cNvSpPr/>
          <p:nvPr/>
        </p:nvSpPr>
        <p:spPr>
          <a:xfrm>
            <a:off x="4957486" y="3694523"/>
            <a:ext cx="897622" cy="897622"/>
          </a:xfrm>
          <a:prstGeom prst="ellipse">
            <a:avLst/>
          </a:prstGeom>
          <a:solidFill>
            <a:srgbClr val="5097F3"/>
          </a:solidFill>
          <a:ln w="25400">
            <a:solidFill>
              <a:srgbClr val="509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xmlns="" id="{66C7F2DF-8524-B2BA-8B26-40EF486D9A7E}"/>
              </a:ext>
            </a:extLst>
          </p:cNvPr>
          <p:cNvSpPr/>
          <p:nvPr/>
        </p:nvSpPr>
        <p:spPr>
          <a:xfrm>
            <a:off x="5576327" y="2592427"/>
            <a:ext cx="1223395" cy="1223395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47E4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586FC36D-70D5-6E12-39CC-66888CDBEC79}"/>
              </a:ext>
            </a:extLst>
          </p:cNvPr>
          <p:cNvSpPr/>
          <p:nvPr/>
        </p:nvSpPr>
        <p:spPr>
          <a:xfrm>
            <a:off x="5741594" y="2755314"/>
            <a:ext cx="897622" cy="897622"/>
          </a:xfrm>
          <a:prstGeom prst="ellipse">
            <a:avLst/>
          </a:prstGeom>
          <a:solidFill>
            <a:srgbClr val="47E4B9"/>
          </a:solidFill>
          <a:ln w="25400">
            <a:solidFill>
              <a:srgbClr val="47E4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xmlns="" id="{DFA1C252-ED90-32E6-4124-DEA97E21207D}"/>
              </a:ext>
            </a:extLst>
          </p:cNvPr>
          <p:cNvSpPr/>
          <p:nvPr/>
        </p:nvSpPr>
        <p:spPr>
          <a:xfrm>
            <a:off x="6436400" y="1722204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47E4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94EF68FF-7CDF-1868-A80A-F3391F9E3CA0}"/>
              </a:ext>
            </a:extLst>
          </p:cNvPr>
          <p:cNvSpPr/>
          <p:nvPr/>
        </p:nvSpPr>
        <p:spPr>
          <a:xfrm>
            <a:off x="6599286" y="1885091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rgbClr val="5097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D85B28E1-36A7-DD68-8C47-6C240EC1EB15}"/>
              </a:ext>
            </a:extLst>
          </p:cNvPr>
          <p:cNvSpPr/>
          <p:nvPr/>
        </p:nvSpPr>
        <p:spPr>
          <a:xfrm>
            <a:off x="7054826" y="3297682"/>
            <a:ext cx="3600000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E88D7C7-844A-91B6-3DBA-2928568BC17E}"/>
              </a:ext>
            </a:extLst>
          </p:cNvPr>
          <p:cNvSpPr/>
          <p:nvPr/>
        </p:nvSpPr>
        <p:spPr>
          <a:xfrm>
            <a:off x="5357835" y="5041405"/>
            <a:ext cx="3600000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B792FC4F-DADD-6D73-3198-D6F5C750A017}"/>
              </a:ext>
            </a:extLst>
          </p:cNvPr>
          <p:cNvSpPr/>
          <p:nvPr/>
        </p:nvSpPr>
        <p:spPr>
          <a:xfrm>
            <a:off x="853323" y="3462731"/>
            <a:ext cx="3600000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1EAF77F8-740C-42D1-4257-DADBF247D0CE}"/>
              </a:ext>
            </a:extLst>
          </p:cNvPr>
          <p:cNvSpPr/>
          <p:nvPr/>
        </p:nvSpPr>
        <p:spPr>
          <a:xfrm>
            <a:off x="2292482" y="1667191"/>
            <a:ext cx="3600000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xmlns="" id="{29C887B1-EA86-935B-C2BC-4490AAD42334}"/>
              </a:ext>
            </a:extLst>
          </p:cNvPr>
          <p:cNvSpPr/>
          <p:nvPr/>
        </p:nvSpPr>
        <p:spPr>
          <a:xfrm rot="18000000">
            <a:off x="4771033" y="3707476"/>
            <a:ext cx="146305" cy="126125"/>
          </a:xfrm>
          <a:prstGeom prst="triangle">
            <a:avLst/>
          </a:prstGeom>
          <a:solidFill>
            <a:srgbClr val="47E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xmlns="" id="{48C90529-1706-A5EF-D2C9-E1A0FF8CF611}"/>
              </a:ext>
            </a:extLst>
          </p:cNvPr>
          <p:cNvSpPr/>
          <p:nvPr/>
        </p:nvSpPr>
        <p:spPr>
          <a:xfrm rot="7200000">
            <a:off x="6718584" y="3468573"/>
            <a:ext cx="146305" cy="126125"/>
          </a:xfrm>
          <a:prstGeom prst="triangle">
            <a:avLst/>
          </a:prstGeom>
          <a:solidFill>
            <a:srgbClr val="47E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xmlns="" id="{FAB5716F-AA0A-A19A-EC58-06CE4A4D7AE7}"/>
              </a:ext>
            </a:extLst>
          </p:cNvPr>
          <p:cNvSpPr/>
          <p:nvPr/>
        </p:nvSpPr>
        <p:spPr>
          <a:xfrm rot="7200000">
            <a:off x="5089655" y="5252177"/>
            <a:ext cx="146305" cy="126125"/>
          </a:xfrm>
          <a:prstGeom prst="triangle">
            <a:avLst/>
          </a:prstGeom>
          <a:solidFill>
            <a:srgbClr val="47E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xmlns="" id="{CA9C378B-67A5-849B-C6BB-1F1B8B25D011}"/>
              </a:ext>
            </a:extLst>
          </p:cNvPr>
          <p:cNvSpPr/>
          <p:nvPr/>
        </p:nvSpPr>
        <p:spPr>
          <a:xfrm rot="18000000">
            <a:off x="6396034" y="1942298"/>
            <a:ext cx="146305" cy="126125"/>
          </a:xfrm>
          <a:prstGeom prst="triangle">
            <a:avLst/>
          </a:prstGeom>
          <a:solidFill>
            <a:srgbClr val="47E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A429C13A-FF90-C826-129B-6E61784F8D13}"/>
              </a:ext>
            </a:extLst>
          </p:cNvPr>
          <p:cNvGrpSpPr/>
          <p:nvPr/>
        </p:nvGrpSpPr>
        <p:grpSpPr>
          <a:xfrm>
            <a:off x="4381458" y="4785526"/>
            <a:ext cx="323877" cy="358978"/>
            <a:chOff x="4006850" y="1601788"/>
            <a:chExt cx="322263" cy="357188"/>
          </a:xfrm>
          <a:solidFill>
            <a:srgbClr val="47E4B9"/>
          </a:solidFill>
        </p:grpSpPr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xmlns="" id="{618CBADD-70E5-A797-D1EA-58DEFF6F4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xmlns="" id="{435D6367-3F6E-064A-10F9-997CED616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xmlns="" id="{D95F3277-B585-3E0F-584E-5E49592D1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xmlns="" id="{FD19E162-160B-C66F-702E-FEEF0018D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xmlns="" id="{D62AEE8B-D1F7-E837-E457-C3B645148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7" name="Freeform 6">
            <a:extLst>
              <a:ext uri="{FF2B5EF4-FFF2-40B4-BE49-F238E27FC236}">
                <a16:creationId xmlns:a16="http://schemas.microsoft.com/office/drawing/2014/main" xmlns="" id="{45ADABB5-F2ED-E228-774A-BFEECE8CBEBB}"/>
              </a:ext>
            </a:extLst>
          </p:cNvPr>
          <p:cNvSpPr>
            <a:spLocks/>
          </p:cNvSpPr>
          <p:nvPr/>
        </p:nvSpPr>
        <p:spPr bwMode="auto">
          <a:xfrm>
            <a:off x="6890816" y="2186393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097F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xmlns="" id="{D3EF34E6-1FE2-1E2B-7110-8D711C11854C}"/>
              </a:ext>
            </a:extLst>
          </p:cNvPr>
          <p:cNvSpPr>
            <a:spLocks noEditPoints="1"/>
          </p:cNvSpPr>
          <p:nvPr/>
        </p:nvSpPr>
        <p:spPr bwMode="auto">
          <a:xfrm>
            <a:off x="6050055" y="3010848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Freeform 36">
            <a:extLst>
              <a:ext uri="{FF2B5EF4-FFF2-40B4-BE49-F238E27FC236}">
                <a16:creationId xmlns:a16="http://schemas.microsoft.com/office/drawing/2014/main" xmlns="" id="{DAAC925A-056F-A356-D03D-24A281668C33}"/>
              </a:ext>
            </a:extLst>
          </p:cNvPr>
          <p:cNvSpPr>
            <a:spLocks noEditPoints="1"/>
          </p:cNvSpPr>
          <p:nvPr/>
        </p:nvSpPr>
        <p:spPr bwMode="auto">
          <a:xfrm>
            <a:off x="5308875" y="3992974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xmlns="" id="{49BD14EF-0C16-4500-13B6-F32437AA7056}"/>
              </a:ext>
            </a:extLst>
          </p:cNvPr>
          <p:cNvSpPr/>
          <p:nvPr/>
        </p:nvSpPr>
        <p:spPr>
          <a:xfrm>
            <a:off x="3975574" y="5641013"/>
            <a:ext cx="1223395" cy="1223395"/>
          </a:xfrm>
          <a:prstGeom prst="arc">
            <a:avLst>
              <a:gd name="adj1" fmla="val 10317300"/>
              <a:gd name="adj2" fmla="val 16253815"/>
            </a:avLst>
          </a:prstGeom>
          <a:noFill/>
          <a:ln w="38100">
            <a:solidFill>
              <a:srgbClr val="47E4B9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1" name="원호 40">
            <a:extLst>
              <a:ext uri="{FF2B5EF4-FFF2-40B4-BE49-F238E27FC236}">
                <a16:creationId xmlns:a16="http://schemas.microsoft.com/office/drawing/2014/main" xmlns="" id="{FA3623DD-7E54-00BE-2818-16FC7AB7885F}"/>
              </a:ext>
            </a:extLst>
          </p:cNvPr>
          <p:cNvSpPr/>
          <p:nvPr/>
        </p:nvSpPr>
        <p:spPr>
          <a:xfrm>
            <a:off x="6434193" y="1721359"/>
            <a:ext cx="1223395" cy="1223395"/>
          </a:xfrm>
          <a:prstGeom prst="arc">
            <a:avLst>
              <a:gd name="adj1" fmla="val 15649435"/>
              <a:gd name="adj2" fmla="val 5217412"/>
            </a:avLst>
          </a:prstGeom>
          <a:noFill/>
          <a:ln w="38100">
            <a:solidFill>
              <a:srgbClr val="6CE2CD"/>
            </a:solidFill>
            <a:headEnd type="triangle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24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14313" y="190500"/>
            <a:ext cx="11763375" cy="6667500"/>
            <a:chOff x="214313" y="190500"/>
            <a:chExt cx="11763375" cy="6667500"/>
          </a:xfrm>
        </p:grpSpPr>
        <p:sp>
          <p:nvSpPr>
            <p:cNvPr id="5" name="양쪽 모서리가 둥근 사각형 4"/>
            <p:cNvSpPr/>
            <p:nvPr/>
          </p:nvSpPr>
          <p:spPr>
            <a:xfrm>
              <a:off x="214313" y="190500"/>
              <a:ext cx="11763375" cy="6667500"/>
            </a:xfrm>
            <a:prstGeom prst="round2SameRect">
              <a:avLst>
                <a:gd name="adj1" fmla="val 4314"/>
                <a:gd name="adj2" fmla="val 0"/>
              </a:avLst>
            </a:prstGeom>
            <a:solidFill>
              <a:schemeClr val="bg1"/>
            </a:solidFill>
            <a:ln w="38100" cmpd="sng">
              <a:noFill/>
            </a:ln>
            <a:effectLst>
              <a:outerShdw blurRad="203200" dist="38100" dir="2700000" algn="tl" rotWithShape="0">
                <a:srgbClr val="5097F3">
                  <a:alpha val="14902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marL="1438275" latinLnBrk="0">
                <a:defRPr/>
              </a:pPr>
              <a:r>
                <a:rPr lang="en-US" altLang="ko-KR" sz="2400" i="1" kern="0" dirty="0">
                  <a:solidFill>
                    <a:srgbClr val="5097F3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</a:t>
              </a:r>
            </a:p>
            <a:p>
              <a:pPr marL="1438275" latinLnBrk="0">
                <a:defRPr/>
              </a:pPr>
              <a:r>
                <a:rPr lang="en-US" altLang="ko-KR" sz="700" kern="0" dirty="0">
                  <a:solidFill>
                    <a:srgbClr val="5B9BD5">
                      <a:lumMod val="40000"/>
                      <a:lumOff val="60000"/>
                    </a:srgbClr>
                  </a:solidFill>
                </a:rPr>
                <a:t>Enjoy your stylish business and campus life with BIZCAM</a:t>
              </a: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83381" y="1058070"/>
              <a:ext cx="11425237" cy="5612340"/>
            </a:xfrm>
            <a:prstGeom prst="roundRect">
              <a:avLst>
                <a:gd name="adj" fmla="val 3648"/>
              </a:avLst>
            </a:prstGeom>
            <a:solidFill>
              <a:schemeClr val="bg1"/>
            </a:solidFill>
            <a:ln w="38100" cmpd="sng">
              <a:noFill/>
            </a:ln>
            <a:effectLst>
              <a:outerShdw blurRad="203200" dist="38100" dir="2700000" algn="tl" rotWithShape="0">
                <a:srgbClr val="5097F3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467917" y="384705"/>
            <a:ext cx="1160858" cy="485775"/>
          </a:xfrm>
          <a:prstGeom prst="roundRect">
            <a:avLst>
              <a:gd name="adj" fmla="val 50000"/>
            </a:avLst>
          </a:prstGeom>
          <a:solidFill>
            <a:srgbClr val="47E4B9"/>
          </a:solidFill>
          <a:ln w="38100" cmpd="sng">
            <a:noFill/>
          </a:ln>
          <a:effectLst>
            <a:outerShdw blurRad="203200" dist="38100" dir="2700000" algn="tl" rotWithShape="0">
              <a:srgbClr val="47E4B9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Analysis</a:t>
            </a:r>
            <a:endParaRPr lang="ko-KR" altLang="en-US" sz="140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205512" y="269247"/>
            <a:ext cx="496191" cy="23091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38100" cmpd="sng">
            <a:noFill/>
          </a:ln>
          <a:effectLst>
            <a:outerShdw blurRad="203200" dist="38100" dir="2700000" algn="tl" rotWithShape="0">
              <a:srgbClr val="47E4B9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3C</a:t>
            </a:r>
            <a:endParaRPr lang="ko-KR" altLang="en-US" sz="100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F590ACC9-9D72-A658-688A-FD41A6D9A232}"/>
              </a:ext>
            </a:extLst>
          </p:cNvPr>
          <p:cNvGrpSpPr/>
          <p:nvPr/>
        </p:nvGrpSpPr>
        <p:grpSpPr>
          <a:xfrm rot="16200000">
            <a:off x="2161088" y="3232133"/>
            <a:ext cx="1408251" cy="2112377"/>
            <a:chOff x="5360849" y="1366155"/>
            <a:chExt cx="1883229" cy="282484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1C5B6002-5004-0E4C-56F5-D5F835BC7170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rgbClr val="5097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164B92A8-ED03-FCEC-B3DE-4F4DC5BCA179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rgbClr val="5097F3"/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CD89A4A5-FEC5-6408-ED4C-1DCA8E436D88}"/>
              </a:ext>
            </a:extLst>
          </p:cNvPr>
          <p:cNvGrpSpPr/>
          <p:nvPr/>
        </p:nvGrpSpPr>
        <p:grpSpPr>
          <a:xfrm rot="5400000" flipH="1">
            <a:off x="8236760" y="3232133"/>
            <a:ext cx="1408251" cy="2112377"/>
            <a:chOff x="5360849" y="1366155"/>
            <a:chExt cx="1883229" cy="2824844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50E22E2D-6DA1-7A17-CD4B-C35C6749E219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rgbClr val="5097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xmlns="" id="{D7BD7C38-B28B-CBAD-FBD2-BE81D677CC5D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rgbClr val="5097F3"/>
              </a:solidFill>
            </a:ln>
            <a:effectLst>
              <a:outerShdw blurRad="203200" dist="2032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6A4A0BFF-B946-0650-942B-A5A4D253B75F}"/>
              </a:ext>
            </a:extLst>
          </p:cNvPr>
          <p:cNvGrpSpPr/>
          <p:nvPr/>
        </p:nvGrpSpPr>
        <p:grpSpPr>
          <a:xfrm>
            <a:off x="5198924" y="2880070"/>
            <a:ext cx="1408251" cy="2112377"/>
            <a:chOff x="5360849" y="1366155"/>
            <a:chExt cx="1883229" cy="2824844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99EFB659-2EED-099B-55BB-CA1F0DF0155C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rgbClr val="47E4B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xmlns="" id="{3C62BB93-DC10-637D-E0EA-F22D7F438168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rgbClr val="47E4B9"/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자유형 23">
            <a:extLst>
              <a:ext uri="{FF2B5EF4-FFF2-40B4-BE49-F238E27FC236}">
                <a16:creationId xmlns:a16="http://schemas.microsoft.com/office/drawing/2014/main" xmlns="" id="{7AF28529-700B-7C96-7314-E907AEAFB49A}"/>
              </a:ext>
            </a:extLst>
          </p:cNvPr>
          <p:cNvSpPr>
            <a:spLocks/>
          </p:cNvSpPr>
          <p:nvPr/>
        </p:nvSpPr>
        <p:spPr bwMode="auto">
          <a:xfrm>
            <a:off x="5755926" y="4135199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xmlns="" id="{67D7699D-2143-B65D-EBFF-65DD83DD80CF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031874" y="4123944"/>
            <a:ext cx="370804" cy="3287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4D299151-37B4-7BBD-8943-5D8CAF73B8AB}"/>
              </a:ext>
            </a:extLst>
          </p:cNvPr>
          <p:cNvSpPr txBox="1"/>
          <p:nvPr/>
        </p:nvSpPr>
        <p:spPr>
          <a:xfrm>
            <a:off x="5537478" y="2709789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E80E7242-CC97-C1DD-8B1D-F1560E3EF11F}"/>
              </a:ext>
            </a:extLst>
          </p:cNvPr>
          <p:cNvSpPr/>
          <p:nvPr/>
        </p:nvSpPr>
        <p:spPr>
          <a:xfrm>
            <a:off x="4550639" y="5543450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613561E-185A-7665-AF4D-C95CA2873CCE}"/>
              </a:ext>
            </a:extLst>
          </p:cNvPr>
          <p:cNvSpPr txBox="1"/>
          <p:nvPr/>
        </p:nvSpPr>
        <p:spPr>
          <a:xfrm rot="16200000">
            <a:off x="4322623" y="3506772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6" name="Freeform 36">
            <a:extLst>
              <a:ext uri="{FF2B5EF4-FFF2-40B4-BE49-F238E27FC236}">
                <a16:creationId xmlns:a16="http://schemas.microsoft.com/office/drawing/2014/main" xmlns="" id="{F2C72EBE-228C-EAD9-F46C-66EFD64A0C1B}"/>
              </a:ext>
            </a:extLst>
          </p:cNvPr>
          <p:cNvSpPr>
            <a:spLocks noEditPoints="1"/>
          </p:cNvSpPr>
          <p:nvPr/>
        </p:nvSpPr>
        <p:spPr bwMode="auto">
          <a:xfrm>
            <a:off x="8491089" y="4123943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E32CED2-8251-97AC-8C54-64F3832612FC}"/>
              </a:ext>
            </a:extLst>
          </p:cNvPr>
          <p:cNvSpPr txBox="1"/>
          <p:nvPr/>
        </p:nvSpPr>
        <p:spPr>
          <a:xfrm>
            <a:off x="1701716" y="4823169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03FC5EE-2705-A56D-0AC2-D7DA184E7874}"/>
              </a:ext>
            </a:extLst>
          </p:cNvPr>
          <p:cNvSpPr txBox="1"/>
          <p:nvPr/>
        </p:nvSpPr>
        <p:spPr>
          <a:xfrm>
            <a:off x="8430680" y="4823169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5CE3F0B-FB4E-3768-AAC3-2268853FB665}"/>
              </a:ext>
            </a:extLst>
          </p:cNvPr>
          <p:cNvSpPr/>
          <p:nvPr/>
        </p:nvSpPr>
        <p:spPr>
          <a:xfrm>
            <a:off x="8491089" y="5543449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4ED5411D-5CCE-50EE-CA77-1225AE98340C}"/>
              </a:ext>
            </a:extLst>
          </p:cNvPr>
          <p:cNvSpPr/>
          <p:nvPr/>
        </p:nvSpPr>
        <p:spPr>
          <a:xfrm>
            <a:off x="607821" y="5540268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0CD19DAF-6633-B998-63E6-30DB351A8930}"/>
              </a:ext>
            </a:extLst>
          </p:cNvPr>
          <p:cNvSpPr txBox="1"/>
          <p:nvPr/>
        </p:nvSpPr>
        <p:spPr>
          <a:xfrm>
            <a:off x="755649" y="4792391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B8158C7-7474-CDDE-5664-D7A1F97E9A7E}"/>
              </a:ext>
            </a:extLst>
          </p:cNvPr>
          <p:cNvSpPr txBox="1"/>
          <p:nvPr/>
        </p:nvSpPr>
        <p:spPr>
          <a:xfrm>
            <a:off x="10417952" y="4807780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E20DD427-44D4-D7FD-E930-7A38DFB69534}"/>
              </a:ext>
            </a:extLst>
          </p:cNvPr>
          <p:cNvSpPr/>
          <p:nvPr/>
        </p:nvSpPr>
        <p:spPr>
          <a:xfrm>
            <a:off x="2034678" y="12482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the most in the world.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6351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lvl="0"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0" algn="ctr">
              <a:defRPr/>
            </a:pPr>
            <a:endParaRPr lang="en-US" altLang="ko-KR" sz="2800" i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87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2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9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106644" y="2075047"/>
            <a:ext cx="2388669" cy="2388668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477026" y="2075047"/>
            <a:ext cx="2388669" cy="2388668"/>
          </a:xfrm>
          <a:prstGeom prst="ellipse">
            <a:avLst/>
          </a:prstGeom>
          <a:solidFill>
            <a:srgbClr val="5097F3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80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151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243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6291835" y="2075047"/>
            <a:ext cx="2388669" cy="2388668"/>
          </a:xfrm>
          <a:prstGeom prst="ellipse">
            <a:avLst/>
          </a:prstGeom>
          <a:solidFill>
            <a:srgbClr val="47E4B9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71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228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185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62216" y="2075046"/>
            <a:ext cx="2388669" cy="2388668"/>
          </a:xfrm>
          <a:prstGeom prst="ellipse">
            <a:avLst/>
          </a:prstGeom>
          <a:solidFill>
            <a:srgbClr val="F0F4F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240</a:t>
            </a:r>
            <a:endParaRPr lang="en-US" altLang="ko-KR" sz="28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244</a:t>
            </a:r>
            <a:endParaRPr lang="en-US" altLang="ko-KR" sz="28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255</a:t>
            </a:r>
            <a:endParaRPr lang="en-US" altLang="ko-KR" sz="28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1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468</Words>
  <Application>Microsoft Office PowerPoint</Application>
  <PresentationFormat>와이드스크린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2024-04-02T05:22:43Z</dcterms:created>
  <dcterms:modified xsi:type="dcterms:W3CDTF">2024-12-12T22:46:50Z</dcterms:modified>
</cp:coreProperties>
</file>