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6" y="6412930"/>
            <a:ext cx="287017" cy="2519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59"/>
            <a:ext cx="9004300" cy="4088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0" y="3158725"/>
            <a:ext cx="6004565" cy="861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>
              <a:defRPr sz="1000">
                <a:solidFill>
                  <a:srgbClr val="D9D9D9"/>
                </a:solidFill>
              </a:defRPr>
            </a:pPr>
          </a:p>
          <a:p>
            <a:pPr lvl="2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6" y="5015742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59"/>
            <a:ext cx="1841502" cy="5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699" y="2756461"/>
            <a:ext cx="6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사각형: 둥근 대각선 방향 모서리 1"/>
          <p:cNvGrpSpPr/>
          <p:nvPr/>
        </p:nvGrpSpPr>
        <p:grpSpPr>
          <a:xfrm>
            <a:off x="2773129" y="2556196"/>
            <a:ext cx="829141" cy="426731"/>
            <a:chOff x="0" y="-1"/>
            <a:chExt cx="829139" cy="426730"/>
          </a:xfrm>
        </p:grpSpPr>
        <p:sp>
          <p:nvSpPr>
            <p:cNvPr id="100" name="도형"/>
            <p:cNvSpPr/>
            <p:nvPr/>
          </p:nvSpPr>
          <p:spPr>
            <a:xfrm>
              <a:off x="0" y="-2"/>
              <a:ext cx="829139" cy="42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58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19111" y="21600"/>
                    <a:pt x="16042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2489" y="0"/>
                    <a:pt x="55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20250724"/>
            <p:cNvSpPr txBox="1"/>
            <p:nvPr/>
          </p:nvSpPr>
          <p:spPr>
            <a:xfrm>
              <a:off x="-1" y="93347"/>
              <a:ext cx="829137" cy="24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20250724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9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07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목차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8" name="그룹화"/>
          <p:cNvGrpSpPr/>
          <p:nvPr/>
        </p:nvGrpSpPr>
        <p:grpSpPr>
          <a:xfrm>
            <a:off x="430236" y="1905860"/>
            <a:ext cx="11331534" cy="2670354"/>
            <a:chOff x="0" y="0"/>
            <a:chExt cx="11331532" cy="2670352"/>
          </a:xfrm>
        </p:grpSpPr>
        <p:grpSp>
          <p:nvGrpSpPr>
            <p:cNvPr id="116" name="그룹화"/>
            <p:cNvGrpSpPr/>
            <p:nvPr/>
          </p:nvGrpSpPr>
          <p:grpSpPr>
            <a:xfrm>
              <a:off x="0" y="-1"/>
              <a:ext cx="2590593" cy="2670354"/>
              <a:chOff x="0" y="0"/>
              <a:chExt cx="2590592" cy="2670352"/>
            </a:xfrm>
          </p:grpSpPr>
          <p:grpSp>
            <p:nvGrpSpPr>
              <p:cNvPr id="114" name="그룹 19"/>
              <p:cNvGrpSpPr/>
              <p:nvPr/>
            </p:nvGrpSpPr>
            <p:grpSpPr>
              <a:xfrm>
                <a:off x="128982" y="-1"/>
                <a:ext cx="2332633" cy="2466201"/>
                <a:chOff x="-1" y="0"/>
                <a:chExt cx="2332632" cy="2466199"/>
              </a:xfrm>
            </p:grpSpPr>
            <p:sp>
              <p:nvSpPr>
                <p:cNvPr id="110" name="타원 20"/>
                <p:cNvSpPr/>
                <p:nvPr/>
              </p:nvSpPr>
              <p:spPr>
                <a:xfrm>
                  <a:off x="-2" y="133562"/>
                  <a:ext cx="2332634" cy="233263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타원 21"/>
                <p:cNvSpPr/>
                <p:nvPr/>
              </p:nvSpPr>
              <p:spPr>
                <a:xfrm>
                  <a:off x="317256" y="450819"/>
                  <a:ext cx="1698115" cy="1698123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2" name="타원 22"/>
                <p:cNvSpPr/>
                <p:nvPr/>
              </p:nvSpPr>
              <p:spPr>
                <a:xfrm>
                  <a:off x="1040310" y="-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" name="직선 연결선 23"/>
                <p:cNvSpPr/>
                <p:nvPr/>
              </p:nvSpPr>
              <p:spPr>
                <a:xfrm>
                  <a:off x="1166311" y="2243734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직사각형 24"/>
              <p:cNvSpPr/>
              <p:nvPr/>
            </p:nvSpPr>
            <p:spPr>
              <a:xfrm>
                <a:off x="0" y="2670352"/>
                <a:ext cx="2590593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3" name="그룹화"/>
            <p:cNvGrpSpPr/>
            <p:nvPr/>
          </p:nvGrpSpPr>
          <p:grpSpPr>
            <a:xfrm>
              <a:off x="2913644" y="66784"/>
              <a:ext cx="2590596" cy="2536788"/>
              <a:chOff x="0" y="0"/>
              <a:chExt cx="2590594" cy="2536787"/>
            </a:xfrm>
          </p:grpSpPr>
          <p:grpSp>
            <p:nvGrpSpPr>
              <p:cNvPr id="121" name="그룹 19"/>
              <p:cNvGrpSpPr/>
              <p:nvPr/>
            </p:nvGrpSpPr>
            <p:grpSpPr>
              <a:xfrm>
                <a:off x="128982" y="0"/>
                <a:ext cx="2456240" cy="2332633"/>
                <a:chOff x="-1" y="0"/>
                <a:chExt cx="2456238" cy="2332632"/>
              </a:xfrm>
            </p:grpSpPr>
            <p:sp>
              <p:nvSpPr>
                <p:cNvPr id="117" name="타원 20"/>
                <p:cNvSpPr/>
                <p:nvPr/>
              </p:nvSpPr>
              <p:spPr>
                <a:xfrm>
                  <a:off x="-2" y="-1"/>
                  <a:ext cx="2332633" cy="233263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타원 21"/>
                <p:cNvSpPr/>
                <p:nvPr/>
              </p:nvSpPr>
              <p:spPr>
                <a:xfrm>
                  <a:off x="317257" y="317256"/>
                  <a:ext cx="1698117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9" name="타원 22"/>
                <p:cNvSpPr/>
                <p:nvPr/>
              </p:nvSpPr>
              <p:spPr>
                <a:xfrm>
                  <a:off x="2204229" y="1040313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" name="직선 연결선 23"/>
                <p:cNvSpPr/>
                <p:nvPr/>
              </p:nvSpPr>
              <p:spPr>
                <a:xfrm>
                  <a:off x="1166312" y="2110167"/>
                  <a:ext cx="4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2" name="직사각형 24"/>
              <p:cNvSpPr/>
              <p:nvPr/>
            </p:nvSpPr>
            <p:spPr>
              <a:xfrm>
                <a:off x="0" y="2536787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30" name="그룹화"/>
            <p:cNvGrpSpPr/>
            <p:nvPr/>
          </p:nvGrpSpPr>
          <p:grpSpPr>
            <a:xfrm>
              <a:off x="5827291" y="66783"/>
              <a:ext cx="2590595" cy="2536789"/>
              <a:chOff x="0" y="0"/>
              <a:chExt cx="2590594" cy="2536788"/>
            </a:xfrm>
          </p:grpSpPr>
          <p:grpSp>
            <p:nvGrpSpPr>
              <p:cNvPr id="128" name="그룹 19"/>
              <p:cNvGrpSpPr/>
              <p:nvPr/>
            </p:nvGrpSpPr>
            <p:grpSpPr>
              <a:xfrm>
                <a:off x="128982" y="-1"/>
                <a:ext cx="2332630" cy="2474062"/>
                <a:chOff x="0" y="0"/>
                <a:chExt cx="2332629" cy="2474060"/>
              </a:xfrm>
            </p:grpSpPr>
            <p:sp>
              <p:nvSpPr>
                <p:cNvPr id="124" name="타원 20"/>
                <p:cNvSpPr/>
                <p:nvPr/>
              </p:nvSpPr>
              <p:spPr>
                <a:xfrm>
                  <a:off x="-1" y="-1"/>
                  <a:ext cx="2332630" cy="233263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타원 21"/>
                <p:cNvSpPr/>
                <p:nvPr/>
              </p:nvSpPr>
              <p:spPr>
                <a:xfrm>
                  <a:off x="317257" y="317256"/>
                  <a:ext cx="1698115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6" name="타원 22"/>
                <p:cNvSpPr/>
                <p:nvPr/>
              </p:nvSpPr>
              <p:spPr>
                <a:xfrm>
                  <a:off x="1040311" y="222205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" name="직선 연결선 23"/>
                <p:cNvSpPr/>
                <p:nvPr/>
              </p:nvSpPr>
              <p:spPr>
                <a:xfrm>
                  <a:off x="1166312" y="2110168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9" name="직사각형 24"/>
              <p:cNvSpPr/>
              <p:nvPr/>
            </p:nvSpPr>
            <p:spPr>
              <a:xfrm>
                <a:off x="0" y="2536788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7" name="그룹화"/>
            <p:cNvGrpSpPr/>
            <p:nvPr/>
          </p:nvGrpSpPr>
          <p:grpSpPr>
            <a:xfrm>
              <a:off x="8740937" y="66786"/>
              <a:ext cx="2590596" cy="2536786"/>
              <a:chOff x="0" y="0"/>
              <a:chExt cx="2590594" cy="2536784"/>
            </a:xfrm>
          </p:grpSpPr>
          <p:grpSp>
            <p:nvGrpSpPr>
              <p:cNvPr id="135" name="그룹 19"/>
              <p:cNvGrpSpPr/>
              <p:nvPr/>
            </p:nvGrpSpPr>
            <p:grpSpPr>
              <a:xfrm>
                <a:off x="15707" y="0"/>
                <a:ext cx="2445910" cy="2332631"/>
                <a:chOff x="-1" y="-1"/>
                <a:chExt cx="2445908" cy="2332630"/>
              </a:xfrm>
            </p:grpSpPr>
            <p:sp>
              <p:nvSpPr>
                <p:cNvPr id="131" name="타원 20"/>
                <p:cNvSpPr/>
                <p:nvPr/>
              </p:nvSpPr>
              <p:spPr>
                <a:xfrm>
                  <a:off x="113277" y="-2"/>
                  <a:ext cx="2332631" cy="2332632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타원 21"/>
                <p:cNvSpPr/>
                <p:nvPr/>
              </p:nvSpPr>
              <p:spPr>
                <a:xfrm>
                  <a:off x="430532" y="317255"/>
                  <a:ext cx="1698115" cy="169811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3" name="타원 22"/>
                <p:cNvSpPr/>
                <p:nvPr/>
              </p:nvSpPr>
              <p:spPr>
                <a:xfrm>
                  <a:off x="-2" y="1040311"/>
                  <a:ext cx="252009" cy="2520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4" name="직선 연결선 23"/>
                <p:cNvSpPr/>
                <p:nvPr/>
              </p:nvSpPr>
              <p:spPr>
                <a:xfrm>
                  <a:off x="1279587" y="2110165"/>
                  <a:ext cx="5" cy="140682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6" name="직사각형 24"/>
              <p:cNvSpPr/>
              <p:nvPr/>
            </p:nvSpPr>
            <p:spPr>
              <a:xfrm>
                <a:off x="0" y="2536784"/>
                <a:ext cx="2590595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9" name="사각형"/>
          <p:cNvSpPr/>
          <p:nvPr/>
        </p:nvSpPr>
        <p:spPr>
          <a:xfrm>
            <a:off x="1447859" y="2878170"/>
            <a:ext cx="635005" cy="63500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4315917" y="2852770"/>
            <a:ext cx="635005" cy="6350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사각형"/>
          <p:cNvSpPr/>
          <p:nvPr/>
        </p:nvSpPr>
        <p:spPr>
          <a:xfrm>
            <a:off x="7223652" y="2776570"/>
            <a:ext cx="635005" cy="63500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사각형"/>
          <p:cNvSpPr/>
          <p:nvPr/>
        </p:nvSpPr>
        <p:spPr>
          <a:xfrm>
            <a:off x="10144087" y="2865470"/>
            <a:ext cx="635005" cy="63500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9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1. 문서화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50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2) 저장소별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가이드라인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모든 저장소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가이드라인 추가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 &amp; Gitlab 사용법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관리를 통해 동료와 코드 충돌을 최소화하는 방향으로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2. 관리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8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정기 배포 및 긴급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프로세스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Gitlab으로 통합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개발계 자동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운영계 수동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5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63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3. 개선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6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3) Gitlab MR 템플릿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r>
                        <a:t>및 라벨 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4) 상태코드 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각 삼각형 5"/>
          <p:cNvSpPr/>
          <p:nvPr/>
        </p:nvSpPr>
        <p:spPr>
          <a:xfrm flipV="1">
            <a:off x="-4" y="-2"/>
            <a:ext cx="1515983" cy="1515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직각 삼각형 6"/>
          <p:cNvSpPr/>
          <p:nvPr/>
        </p:nvSpPr>
        <p:spPr>
          <a:xfrm flipV="1" rot="10800000">
            <a:off x="9352543" y="4018546"/>
            <a:ext cx="2839459" cy="2839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283073" y="204160"/>
            <a:ext cx="11625854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사각형: 둥근 모서리 1"/>
          <p:cNvGrpSpPr/>
          <p:nvPr/>
        </p:nvGrpSpPr>
        <p:grpSpPr>
          <a:xfrm>
            <a:off x="504658" y="439436"/>
            <a:ext cx="1003305" cy="289303"/>
            <a:chOff x="0" y="-1"/>
            <a:chExt cx="1003304" cy="289301"/>
          </a:xfrm>
        </p:grpSpPr>
        <p:sp>
          <p:nvSpPr>
            <p:cNvPr id="171" name="모서리가 둥근 직사각형"/>
            <p:cNvSpPr/>
            <p:nvPr/>
          </p:nvSpPr>
          <p:spPr>
            <a:xfrm>
              <a:off x="0" y="8965"/>
              <a:ext cx="1003305" cy="27138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4. 성장"/>
            <p:cNvSpPr txBox="1"/>
            <p:nvPr/>
          </p:nvSpPr>
          <p:spPr>
            <a:xfrm>
              <a:off x="85462" y="-2"/>
              <a:ext cx="832381" cy="2893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4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j-lt"/>
                          <a:ea typeface="+mj-ea"/>
                          <a:cs typeface="+mj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36"/>
          <p:cNvSpPr/>
          <p:nvPr/>
        </p:nvSpPr>
        <p:spPr>
          <a:xfrm flipH="1">
            <a:off x="939798" y="18892"/>
            <a:ext cx="6839110" cy="683911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직사각형 7"/>
          <p:cNvSpPr/>
          <p:nvPr/>
        </p:nvSpPr>
        <p:spPr>
          <a:xfrm>
            <a:off x="3187700" y="2769559"/>
            <a:ext cx="9004300" cy="40884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11"/>
          <p:cNvSpPr txBox="1"/>
          <p:nvPr/>
        </p:nvSpPr>
        <p:spPr>
          <a:xfrm>
            <a:off x="3093716" y="3160777"/>
            <a:ext cx="6004566" cy="5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9" name="직선 연결선 37"/>
          <p:cNvSpPr/>
          <p:nvPr/>
        </p:nvSpPr>
        <p:spPr>
          <a:xfrm flipH="1">
            <a:off x="10349746" y="5015742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직선 연결선 41"/>
          <p:cNvSpPr/>
          <p:nvPr/>
        </p:nvSpPr>
        <p:spPr>
          <a:xfrm>
            <a:off x="3187700" y="2769559"/>
            <a:ext cx="1841502" cy="5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직선 연결선 44"/>
          <p:cNvSpPr/>
          <p:nvPr/>
        </p:nvSpPr>
        <p:spPr>
          <a:xfrm flipH="1">
            <a:off x="3187699" y="2756461"/>
            <a:ext cx="6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