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스퀘어OTF Regular"/>
      </a:defRPr>
    </a:lvl1pPr>
    <a:lvl2pPr indent="228600" latinLnBrk="0">
      <a:defRPr sz="1200">
        <a:latin typeface="+mn-lt"/>
        <a:ea typeface="+mn-ea"/>
        <a:cs typeface="+mn-cs"/>
        <a:sym typeface="나눔스퀘어OTF Regular"/>
      </a:defRPr>
    </a:lvl2pPr>
    <a:lvl3pPr indent="457200" latinLnBrk="0">
      <a:defRPr sz="1200">
        <a:latin typeface="+mn-lt"/>
        <a:ea typeface="+mn-ea"/>
        <a:cs typeface="+mn-cs"/>
        <a:sym typeface="나눔스퀘어OTF Regular"/>
      </a:defRPr>
    </a:lvl3pPr>
    <a:lvl4pPr indent="685800" latinLnBrk="0">
      <a:defRPr sz="1200">
        <a:latin typeface="+mn-lt"/>
        <a:ea typeface="+mn-ea"/>
        <a:cs typeface="+mn-cs"/>
        <a:sym typeface="나눔스퀘어OTF Regular"/>
      </a:defRPr>
    </a:lvl4pPr>
    <a:lvl5pPr indent="914400" latinLnBrk="0">
      <a:defRPr sz="1200">
        <a:latin typeface="+mn-lt"/>
        <a:ea typeface="+mn-ea"/>
        <a:cs typeface="+mn-cs"/>
        <a:sym typeface="나눔스퀘어OTF Regular"/>
      </a:defRPr>
    </a:lvl5pPr>
    <a:lvl6pPr indent="1143000" latinLnBrk="0">
      <a:defRPr sz="1200">
        <a:latin typeface="+mn-lt"/>
        <a:ea typeface="+mn-ea"/>
        <a:cs typeface="+mn-cs"/>
        <a:sym typeface="나눔스퀘어OTF Regular"/>
      </a:defRPr>
    </a:lvl6pPr>
    <a:lvl7pPr indent="1371600" latinLnBrk="0">
      <a:defRPr sz="1200">
        <a:latin typeface="+mn-lt"/>
        <a:ea typeface="+mn-ea"/>
        <a:cs typeface="+mn-cs"/>
        <a:sym typeface="나눔스퀘어OTF Regular"/>
      </a:defRPr>
    </a:lvl7pPr>
    <a:lvl8pPr indent="1600200" latinLnBrk="0">
      <a:defRPr sz="1200">
        <a:latin typeface="+mn-lt"/>
        <a:ea typeface="+mn-ea"/>
        <a:cs typeface="+mn-cs"/>
        <a:sym typeface="나눔스퀘어OTF Regular"/>
      </a:defRPr>
    </a:lvl8pPr>
    <a:lvl9pPr indent="1828800" latinLnBrk="0">
      <a:defRPr sz="1200">
        <a:latin typeface="+mn-lt"/>
        <a:ea typeface="+mn-ea"/>
        <a:cs typeface="+mn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3" y="6412929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9" y="18894"/>
            <a:ext cx="6839108" cy="683910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60"/>
            <a:ext cx="9004300" cy="4088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2" y="3158726"/>
            <a:ext cx="6004561" cy="861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>
              <a:defRPr sz="3200">
                <a:solidFill>
                  <a:srgbClr val="222A35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>
              <a:defRPr sz="1000">
                <a:solidFill>
                  <a:srgbClr val="D9D9D9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  <a:p>
            <a:pPr lvl="2" algn="ctr">
              <a:defRPr sz="1200">
                <a:solidFill>
                  <a:srgbClr val="797979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4" y="5015743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60"/>
            <a:ext cx="1841500" cy="2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700" y="2756461"/>
            <a:ext cx="2" cy="1859989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사각형: 둥근 대각선 방향 모서리 1"/>
          <p:cNvGrpSpPr/>
          <p:nvPr/>
        </p:nvGrpSpPr>
        <p:grpSpPr>
          <a:xfrm>
            <a:off x="2773134" y="2556199"/>
            <a:ext cx="829131" cy="426722"/>
            <a:chOff x="0" y="0"/>
            <a:chExt cx="829129" cy="426720"/>
          </a:xfrm>
        </p:grpSpPr>
        <p:sp>
          <p:nvSpPr>
            <p:cNvPr id="100" name="도형"/>
            <p:cNvSpPr/>
            <p:nvPr/>
          </p:nvSpPr>
          <p:spPr>
            <a:xfrm>
              <a:off x="0" y="0"/>
              <a:ext cx="829130" cy="426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58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19111" y="21600"/>
                    <a:pt x="16042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2489" y="0"/>
                    <a:pt x="55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01" name="20250724"/>
            <p:cNvSpPr txBox="1"/>
            <p:nvPr/>
          </p:nvSpPr>
          <p:spPr>
            <a:xfrm>
              <a:off x="-1" y="93346"/>
              <a:ext cx="829131" cy="2400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20250724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각 삼각형 5"/>
          <p:cNvSpPr/>
          <p:nvPr/>
        </p:nvSpPr>
        <p:spPr>
          <a:xfrm flipV="1">
            <a:off x="-1" y="-1"/>
            <a:ext cx="1515980" cy="151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05" name="직각 삼각형 6"/>
          <p:cNvSpPr/>
          <p:nvPr/>
        </p:nvSpPr>
        <p:spPr>
          <a:xfrm flipV="1" rot="10800000">
            <a:off x="9352545" y="4018546"/>
            <a:ext cx="2839456" cy="28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06" name="직사각형 7"/>
          <p:cNvSpPr/>
          <p:nvPr/>
        </p:nvSpPr>
        <p:spPr>
          <a:xfrm>
            <a:off x="283075" y="204160"/>
            <a:ext cx="11625850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09" name="사각형: 둥근 모서리 1"/>
          <p:cNvGrpSpPr/>
          <p:nvPr/>
        </p:nvGrpSpPr>
        <p:grpSpPr>
          <a:xfrm>
            <a:off x="504658" y="439441"/>
            <a:ext cx="1003301" cy="289305"/>
            <a:chOff x="0" y="-1"/>
            <a:chExt cx="1003300" cy="289303"/>
          </a:xfrm>
        </p:grpSpPr>
        <p:sp>
          <p:nvSpPr>
            <p:cNvPr id="107" name="모서리가 둥근 직사각형"/>
            <p:cNvSpPr/>
            <p:nvPr/>
          </p:nvSpPr>
          <p:spPr>
            <a:xfrm>
              <a:off x="0" y="8963"/>
              <a:ext cx="1003301" cy="2713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08" name="목차"/>
            <p:cNvSpPr txBox="1"/>
            <p:nvPr/>
          </p:nvSpPr>
          <p:spPr>
            <a:xfrm>
              <a:off x="85462" y="-2"/>
              <a:ext cx="832378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8" name="그룹화"/>
          <p:cNvGrpSpPr/>
          <p:nvPr/>
        </p:nvGrpSpPr>
        <p:grpSpPr>
          <a:xfrm>
            <a:off x="430238" y="1905870"/>
            <a:ext cx="11331526" cy="2670340"/>
            <a:chOff x="0" y="0"/>
            <a:chExt cx="11331525" cy="2670338"/>
          </a:xfrm>
        </p:grpSpPr>
        <p:grpSp>
          <p:nvGrpSpPr>
            <p:cNvPr id="116" name="그룹화"/>
            <p:cNvGrpSpPr/>
            <p:nvPr/>
          </p:nvGrpSpPr>
          <p:grpSpPr>
            <a:xfrm>
              <a:off x="0" y="-1"/>
              <a:ext cx="2590588" cy="2670340"/>
              <a:chOff x="0" y="0"/>
              <a:chExt cx="2590587" cy="2670338"/>
            </a:xfrm>
          </p:grpSpPr>
          <p:grpSp>
            <p:nvGrpSpPr>
              <p:cNvPr id="114" name="그룹 19"/>
              <p:cNvGrpSpPr/>
              <p:nvPr/>
            </p:nvGrpSpPr>
            <p:grpSpPr>
              <a:xfrm>
                <a:off x="128986" y="-1"/>
                <a:ext cx="2332620" cy="2466182"/>
                <a:chOff x="0" y="0"/>
                <a:chExt cx="2332618" cy="2466180"/>
              </a:xfrm>
            </p:grpSpPr>
            <p:sp>
              <p:nvSpPr>
                <p:cNvPr id="110" name="타원 20"/>
                <p:cNvSpPr/>
                <p:nvPr/>
              </p:nvSpPr>
              <p:spPr>
                <a:xfrm>
                  <a:off x="-1" y="133560"/>
                  <a:ext cx="2332620" cy="233262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1" name="타원 21"/>
                <p:cNvSpPr/>
                <p:nvPr/>
              </p:nvSpPr>
              <p:spPr>
                <a:xfrm>
                  <a:off x="317255" y="450815"/>
                  <a:ext cx="1698105" cy="1698109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2" name="타원 22"/>
                <p:cNvSpPr/>
                <p:nvPr/>
              </p:nvSpPr>
              <p:spPr>
                <a:xfrm>
                  <a:off x="1040307" y="-1"/>
                  <a:ext cx="252003" cy="25200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3" name="직선 연결선 23"/>
                <p:cNvSpPr/>
                <p:nvPr/>
              </p:nvSpPr>
              <p:spPr>
                <a:xfrm>
                  <a:off x="1166307" y="2243719"/>
                  <a:ext cx="2" cy="140679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5" name="직사각형 24"/>
              <p:cNvSpPr/>
              <p:nvPr/>
            </p:nvSpPr>
            <p:spPr>
              <a:xfrm>
                <a:off x="0" y="2670338"/>
                <a:ext cx="259058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3" name="그룹화"/>
            <p:cNvGrpSpPr/>
            <p:nvPr/>
          </p:nvGrpSpPr>
          <p:grpSpPr>
            <a:xfrm>
              <a:off x="2913645" y="66780"/>
              <a:ext cx="2590589" cy="2536779"/>
              <a:chOff x="0" y="0"/>
              <a:chExt cx="2590587" cy="2536778"/>
            </a:xfrm>
          </p:grpSpPr>
          <p:grpSp>
            <p:nvGrpSpPr>
              <p:cNvPr id="121" name="그룹 19"/>
              <p:cNvGrpSpPr/>
              <p:nvPr/>
            </p:nvGrpSpPr>
            <p:grpSpPr>
              <a:xfrm>
                <a:off x="128986" y="0"/>
                <a:ext cx="2456225" cy="2332621"/>
                <a:chOff x="-1" y="0"/>
                <a:chExt cx="2456224" cy="2332620"/>
              </a:xfrm>
            </p:grpSpPr>
            <p:sp>
              <p:nvSpPr>
                <p:cNvPr id="117" name="타원 20"/>
                <p:cNvSpPr/>
                <p:nvPr/>
              </p:nvSpPr>
              <p:spPr>
                <a:xfrm>
                  <a:off x="-2" y="-1"/>
                  <a:ext cx="2332621" cy="233262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8" name="타원 21"/>
                <p:cNvSpPr/>
                <p:nvPr/>
              </p:nvSpPr>
              <p:spPr>
                <a:xfrm>
                  <a:off x="317255" y="317255"/>
                  <a:ext cx="1698107" cy="1698107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19" name="타원 22"/>
                <p:cNvSpPr/>
                <p:nvPr/>
              </p:nvSpPr>
              <p:spPr>
                <a:xfrm>
                  <a:off x="2204221" y="1040309"/>
                  <a:ext cx="252003" cy="25200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0" name="직선 연결선 23"/>
                <p:cNvSpPr/>
                <p:nvPr/>
              </p:nvSpPr>
              <p:spPr>
                <a:xfrm>
                  <a:off x="1166307" y="2110157"/>
                  <a:ext cx="2" cy="140679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2" name="직사각형 24"/>
              <p:cNvSpPr/>
              <p:nvPr/>
            </p:nvSpPr>
            <p:spPr>
              <a:xfrm>
                <a:off x="0" y="2536778"/>
                <a:ext cx="259058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30" name="그룹화"/>
            <p:cNvGrpSpPr/>
            <p:nvPr/>
          </p:nvGrpSpPr>
          <p:grpSpPr>
            <a:xfrm>
              <a:off x="5827291" y="66781"/>
              <a:ext cx="2590589" cy="2536778"/>
              <a:chOff x="0" y="0"/>
              <a:chExt cx="2590587" cy="2536777"/>
            </a:xfrm>
          </p:grpSpPr>
          <p:grpSp>
            <p:nvGrpSpPr>
              <p:cNvPr id="128" name="그룹 19"/>
              <p:cNvGrpSpPr/>
              <p:nvPr/>
            </p:nvGrpSpPr>
            <p:grpSpPr>
              <a:xfrm>
                <a:off x="128985" y="-1"/>
                <a:ext cx="2332619" cy="2474044"/>
                <a:chOff x="-1" y="0"/>
                <a:chExt cx="2332618" cy="2474042"/>
              </a:xfrm>
            </p:grpSpPr>
            <p:sp>
              <p:nvSpPr>
                <p:cNvPr id="124" name="타원 20"/>
                <p:cNvSpPr/>
                <p:nvPr/>
              </p:nvSpPr>
              <p:spPr>
                <a:xfrm>
                  <a:off x="-2" y="-1"/>
                  <a:ext cx="2332619" cy="2332621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5" name="타원 21"/>
                <p:cNvSpPr/>
                <p:nvPr/>
              </p:nvSpPr>
              <p:spPr>
                <a:xfrm>
                  <a:off x="317255" y="317255"/>
                  <a:ext cx="1698105" cy="1698107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6" name="타원 22"/>
                <p:cNvSpPr/>
                <p:nvPr/>
              </p:nvSpPr>
              <p:spPr>
                <a:xfrm>
                  <a:off x="1040307" y="2222039"/>
                  <a:ext cx="252003" cy="25200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27" name="직선 연결선 23"/>
                <p:cNvSpPr/>
                <p:nvPr/>
              </p:nvSpPr>
              <p:spPr>
                <a:xfrm>
                  <a:off x="1166307" y="2110156"/>
                  <a:ext cx="2" cy="140679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9" name="직사각형 24"/>
              <p:cNvSpPr/>
              <p:nvPr/>
            </p:nvSpPr>
            <p:spPr>
              <a:xfrm>
                <a:off x="0" y="2536777"/>
                <a:ext cx="259058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7" name="그룹화"/>
            <p:cNvGrpSpPr/>
            <p:nvPr/>
          </p:nvGrpSpPr>
          <p:grpSpPr>
            <a:xfrm>
              <a:off x="8740937" y="66782"/>
              <a:ext cx="2590589" cy="2536777"/>
              <a:chOff x="0" y="0"/>
              <a:chExt cx="2590587" cy="2536776"/>
            </a:xfrm>
          </p:grpSpPr>
          <p:grpSp>
            <p:nvGrpSpPr>
              <p:cNvPr id="135" name="그룹 19"/>
              <p:cNvGrpSpPr/>
              <p:nvPr/>
            </p:nvGrpSpPr>
            <p:grpSpPr>
              <a:xfrm>
                <a:off x="15710" y="0"/>
                <a:ext cx="2445896" cy="2332618"/>
                <a:chOff x="0" y="0"/>
                <a:chExt cx="2445895" cy="2332617"/>
              </a:xfrm>
            </p:grpSpPr>
            <p:sp>
              <p:nvSpPr>
                <p:cNvPr id="131" name="타원 20"/>
                <p:cNvSpPr/>
                <p:nvPr/>
              </p:nvSpPr>
              <p:spPr>
                <a:xfrm>
                  <a:off x="113277" y="0"/>
                  <a:ext cx="2332619" cy="2332618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32" name="타원 21"/>
                <p:cNvSpPr/>
                <p:nvPr/>
              </p:nvSpPr>
              <p:spPr>
                <a:xfrm>
                  <a:off x="430532" y="317255"/>
                  <a:ext cx="1698105" cy="1698107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33" name="타원 22"/>
                <p:cNvSpPr/>
                <p:nvPr/>
              </p:nvSpPr>
              <p:spPr>
                <a:xfrm>
                  <a:off x="0" y="1040308"/>
                  <a:ext cx="252003" cy="25200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나눔스퀘어OTF Regular"/>
                    </a:defRPr>
                  </a:pPr>
                </a:p>
              </p:txBody>
            </p:sp>
            <p:sp>
              <p:nvSpPr>
                <p:cNvPr id="134" name="직선 연결선 23"/>
                <p:cNvSpPr/>
                <p:nvPr/>
              </p:nvSpPr>
              <p:spPr>
                <a:xfrm>
                  <a:off x="1279584" y="2110156"/>
                  <a:ext cx="2" cy="140679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6" name="직사각형 24"/>
              <p:cNvSpPr/>
              <p:nvPr/>
            </p:nvSpPr>
            <p:spPr>
              <a:xfrm>
                <a:off x="0" y="2536776"/>
                <a:ext cx="2590588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9" name="사각형"/>
          <p:cNvSpPr/>
          <p:nvPr/>
        </p:nvSpPr>
        <p:spPr>
          <a:xfrm>
            <a:off x="1447859" y="2878170"/>
            <a:ext cx="635002" cy="63500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40" name="사각형"/>
          <p:cNvSpPr/>
          <p:nvPr/>
        </p:nvSpPr>
        <p:spPr>
          <a:xfrm>
            <a:off x="4315917" y="2852770"/>
            <a:ext cx="635002" cy="63500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41" name="사각형"/>
          <p:cNvSpPr/>
          <p:nvPr/>
        </p:nvSpPr>
        <p:spPr>
          <a:xfrm>
            <a:off x="7223652" y="2776570"/>
            <a:ext cx="635002" cy="63500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42" name="사각형"/>
          <p:cNvSpPr/>
          <p:nvPr/>
        </p:nvSpPr>
        <p:spPr>
          <a:xfrm>
            <a:off x="10144087" y="2865470"/>
            <a:ext cx="635002" cy="63500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각 삼각형 5"/>
          <p:cNvSpPr/>
          <p:nvPr/>
        </p:nvSpPr>
        <p:spPr>
          <a:xfrm flipV="1">
            <a:off x="-1" y="-1"/>
            <a:ext cx="1515980" cy="151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45" name="직각 삼각형 6"/>
          <p:cNvSpPr/>
          <p:nvPr/>
        </p:nvSpPr>
        <p:spPr>
          <a:xfrm flipV="1" rot="10800000">
            <a:off x="9352545" y="4018546"/>
            <a:ext cx="2839456" cy="28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46" name="직사각형 7"/>
          <p:cNvSpPr/>
          <p:nvPr/>
        </p:nvSpPr>
        <p:spPr>
          <a:xfrm>
            <a:off x="283075" y="204160"/>
            <a:ext cx="11625850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49" name="사각형: 둥근 모서리 1"/>
          <p:cNvGrpSpPr/>
          <p:nvPr/>
        </p:nvGrpSpPr>
        <p:grpSpPr>
          <a:xfrm>
            <a:off x="504658" y="439441"/>
            <a:ext cx="1003301" cy="289305"/>
            <a:chOff x="0" y="-1"/>
            <a:chExt cx="1003300" cy="289303"/>
          </a:xfrm>
        </p:grpSpPr>
        <p:sp>
          <p:nvSpPr>
            <p:cNvPr id="147" name="모서리가 둥근 직사각형"/>
            <p:cNvSpPr/>
            <p:nvPr/>
          </p:nvSpPr>
          <p:spPr>
            <a:xfrm>
              <a:off x="0" y="8963"/>
              <a:ext cx="1003301" cy="2713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48" name="1. 문서화"/>
            <p:cNvSpPr txBox="1"/>
            <p:nvPr/>
          </p:nvSpPr>
          <p:spPr>
            <a:xfrm>
              <a:off x="85462" y="-2"/>
              <a:ext cx="832378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50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저장소별 개발 세팅
가이드라인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모든 저장소 개발 세팅
가이드라인 추가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4) Git 사용법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관리를 통해 동료들과 효율적으로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각 삼각형 5"/>
          <p:cNvSpPr/>
          <p:nvPr/>
        </p:nvSpPr>
        <p:spPr>
          <a:xfrm flipV="1">
            <a:off x="-1" y="-1"/>
            <a:ext cx="1515980" cy="151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53" name="직각 삼각형 6"/>
          <p:cNvSpPr/>
          <p:nvPr/>
        </p:nvSpPr>
        <p:spPr>
          <a:xfrm flipV="1" rot="10800000">
            <a:off x="9352545" y="4018546"/>
            <a:ext cx="2839456" cy="28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54" name="직사각형 7"/>
          <p:cNvSpPr/>
          <p:nvPr/>
        </p:nvSpPr>
        <p:spPr>
          <a:xfrm>
            <a:off x="283075" y="204160"/>
            <a:ext cx="11625850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57" name="사각형: 둥근 모서리 1"/>
          <p:cNvGrpSpPr/>
          <p:nvPr/>
        </p:nvGrpSpPr>
        <p:grpSpPr>
          <a:xfrm>
            <a:off x="504658" y="439441"/>
            <a:ext cx="1003301" cy="289305"/>
            <a:chOff x="0" y="-1"/>
            <a:chExt cx="1003300" cy="289303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8963"/>
              <a:ext cx="1003301" cy="2713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56" name="2. 관리"/>
            <p:cNvSpPr txBox="1"/>
            <p:nvPr/>
          </p:nvSpPr>
          <p:spPr>
            <a:xfrm>
              <a:off x="85462" y="-2"/>
              <a:ext cx="832378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8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정기 배포 및 긴급 배포
프로세스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수동적으로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Gitlab으로 통합
개발계 자동 배포
운영계 수동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각 삼각형 5"/>
          <p:cNvSpPr/>
          <p:nvPr/>
        </p:nvSpPr>
        <p:spPr>
          <a:xfrm flipV="1">
            <a:off x="-1" y="-1"/>
            <a:ext cx="1515980" cy="151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61" name="직각 삼각형 6"/>
          <p:cNvSpPr/>
          <p:nvPr/>
        </p:nvSpPr>
        <p:spPr>
          <a:xfrm flipV="1" rot="10800000">
            <a:off x="9352545" y="4018546"/>
            <a:ext cx="2839456" cy="28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62" name="직사각형 7"/>
          <p:cNvSpPr/>
          <p:nvPr/>
        </p:nvSpPr>
        <p:spPr>
          <a:xfrm>
            <a:off x="283075" y="204160"/>
            <a:ext cx="11625850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65" name="사각형: 둥근 모서리 1"/>
          <p:cNvGrpSpPr/>
          <p:nvPr/>
        </p:nvGrpSpPr>
        <p:grpSpPr>
          <a:xfrm>
            <a:off x="504658" y="439441"/>
            <a:ext cx="1003301" cy="289305"/>
            <a:chOff x="0" y="-1"/>
            <a:chExt cx="1003300" cy="289303"/>
          </a:xfrm>
        </p:grpSpPr>
        <p:sp>
          <p:nvSpPr>
            <p:cNvPr id="163" name="모서리가 둥근 직사각형"/>
            <p:cNvSpPr/>
            <p:nvPr/>
          </p:nvSpPr>
          <p:spPr>
            <a:xfrm>
              <a:off x="0" y="8963"/>
              <a:ext cx="1003301" cy="2713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64" name="3. 개선"/>
            <p:cNvSpPr txBox="1"/>
            <p:nvPr/>
          </p:nvSpPr>
          <p:spPr>
            <a:xfrm>
              <a:off x="85462" y="-2"/>
              <a:ext cx="832378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6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Gitlab MR 템플릿
및 라벨 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각 삼각형 5"/>
          <p:cNvSpPr/>
          <p:nvPr/>
        </p:nvSpPr>
        <p:spPr>
          <a:xfrm flipV="1">
            <a:off x="-1" y="-1"/>
            <a:ext cx="1515980" cy="1515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69" name="직각 삼각형 6"/>
          <p:cNvSpPr/>
          <p:nvPr/>
        </p:nvSpPr>
        <p:spPr>
          <a:xfrm flipV="1" rot="10800000">
            <a:off x="9352545" y="4018546"/>
            <a:ext cx="2839456" cy="28394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70" name="직사각형 7"/>
          <p:cNvSpPr/>
          <p:nvPr/>
        </p:nvSpPr>
        <p:spPr>
          <a:xfrm>
            <a:off x="283075" y="204160"/>
            <a:ext cx="11625850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grpSp>
        <p:nvGrpSpPr>
          <p:cNvPr id="173" name="사각형: 둥근 모서리 1"/>
          <p:cNvGrpSpPr/>
          <p:nvPr/>
        </p:nvGrpSpPr>
        <p:grpSpPr>
          <a:xfrm>
            <a:off x="504658" y="439441"/>
            <a:ext cx="1003301" cy="289305"/>
            <a:chOff x="0" y="-1"/>
            <a:chExt cx="1003300" cy="289303"/>
          </a:xfrm>
        </p:grpSpPr>
        <p:sp>
          <p:nvSpPr>
            <p:cNvPr id="171" name="모서리가 둥근 직사각형"/>
            <p:cNvSpPr/>
            <p:nvPr/>
          </p:nvSpPr>
          <p:spPr>
            <a:xfrm>
              <a:off x="0" y="8963"/>
              <a:ext cx="1003301" cy="27138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pPr>
            </a:p>
          </p:txBody>
        </p:sp>
        <p:sp>
          <p:nvSpPr>
            <p:cNvPr id="172" name="4. 성장"/>
            <p:cNvSpPr txBox="1"/>
            <p:nvPr/>
          </p:nvSpPr>
          <p:spPr>
            <a:xfrm>
              <a:off x="85462" y="-2"/>
              <a:ext cx="832378" cy="2893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나눔스퀘어OTF Regular"/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4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선 연결선 36"/>
          <p:cNvSpPr/>
          <p:nvPr/>
        </p:nvSpPr>
        <p:spPr>
          <a:xfrm flipH="1">
            <a:off x="939799" y="18894"/>
            <a:ext cx="6839108" cy="683910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직사각형 7"/>
          <p:cNvSpPr/>
          <p:nvPr/>
        </p:nvSpPr>
        <p:spPr>
          <a:xfrm>
            <a:off x="3187700" y="2769560"/>
            <a:ext cx="9004300" cy="40884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나눔스퀘어OTF Regular"/>
              </a:defRPr>
            </a:pPr>
          </a:p>
        </p:txBody>
      </p:sp>
      <p:sp>
        <p:nvSpPr>
          <p:cNvPr id="178" name="TextBox 11"/>
          <p:cNvSpPr txBox="1"/>
          <p:nvPr/>
        </p:nvSpPr>
        <p:spPr>
          <a:xfrm>
            <a:off x="3093719" y="3160777"/>
            <a:ext cx="6004562" cy="536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9" name="직선 연결선 37"/>
          <p:cNvSpPr/>
          <p:nvPr/>
        </p:nvSpPr>
        <p:spPr>
          <a:xfrm flipH="1">
            <a:off x="10349744" y="5015743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직선 연결선 41"/>
          <p:cNvSpPr/>
          <p:nvPr/>
        </p:nvSpPr>
        <p:spPr>
          <a:xfrm>
            <a:off x="3187700" y="2769560"/>
            <a:ext cx="1841500" cy="2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직선 연결선 44"/>
          <p:cNvSpPr/>
          <p:nvPr/>
        </p:nvSpPr>
        <p:spPr>
          <a:xfrm flipH="1">
            <a:off x="3187700" y="2756461"/>
            <a:ext cx="2" cy="1859989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