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0" y="3357562"/>
            <a:ext cx="12192000" cy="35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50000"/>
              </a:lnSpc>
              <a:defRPr/>
            </a:pPr>
            <a:r>
              <a:rPr lang="ko-KR" altLang="en-US" sz="1200" b="1" dirty="0">
                <a:solidFill>
                  <a:srgbClr val="70D5EC"/>
                </a:solidFill>
              </a:rPr>
              <a:t>경영학과 </a:t>
            </a:r>
            <a:r>
              <a:rPr lang="en-US" altLang="ko-KR" sz="1200" b="1" dirty="0">
                <a:solidFill>
                  <a:srgbClr val="70D5EC"/>
                </a:solidFill>
              </a:rPr>
              <a:t>201234567 </a:t>
            </a:r>
            <a:r>
              <a:rPr lang="ko-KR" altLang="en-US" sz="1200" b="1" dirty="0" err="1">
                <a:solidFill>
                  <a:srgbClr val="70D5EC"/>
                </a:solidFill>
              </a:rPr>
              <a:t>조땡</a:t>
            </a:r>
            <a:endParaRPr lang="ko-KR" altLang="en-US" sz="1200" b="1" dirty="0">
              <a:solidFill>
                <a:srgbClr val="70D5EC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852A8B15-DA56-4E6C-9107-418529756162}"/>
              </a:ext>
            </a:extLst>
          </p:cNvPr>
          <p:cNvSpPr/>
          <p:nvPr/>
        </p:nvSpPr>
        <p:spPr>
          <a:xfrm rot="10800000" flipV="1">
            <a:off x="11658854" y="3583433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X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195719F-5149-471E-984D-09D556E4895C}"/>
              </a:ext>
            </a:extLst>
          </p:cNvPr>
          <p:cNvGrpSpPr/>
          <p:nvPr/>
        </p:nvGrpSpPr>
        <p:grpSpPr>
          <a:xfrm>
            <a:off x="11267207" y="3583433"/>
            <a:ext cx="252000" cy="252000"/>
            <a:chOff x="11053053" y="175752"/>
            <a:chExt cx="252000" cy="252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30A3868D-69D9-4D60-BE18-2184853101CB}"/>
                </a:ext>
              </a:extLst>
            </p:cNvPr>
            <p:cNvSpPr/>
            <p:nvPr/>
          </p:nvSpPr>
          <p:spPr>
            <a:xfrm rot="10800000" flipV="1">
              <a:off x="11053053" y="175752"/>
              <a:ext cx="252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=""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2867" y="231488"/>
              <a:ext cx="132372" cy="140525"/>
              <a:chOff x="4594" y="900"/>
              <a:chExt cx="276" cy="29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5D083AC8-1964-4443-B936-63754113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=""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="" xmlns:a16="http://schemas.microsoft.com/office/drawing/2014/main" id="{EEB598CB-04D3-444D-B57C-6E0F8C3F4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=""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048000" y="1895956"/>
            <a:ext cx="6096000" cy="11244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PREESNTATION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=""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=""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=""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=""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=""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670D048-2615-48C9-9F18-BE2A25BB40DB}"/>
              </a:ext>
            </a:extLst>
          </p:cNvPr>
          <p:cNvSpPr/>
          <p:nvPr/>
        </p:nvSpPr>
        <p:spPr>
          <a:xfrm>
            <a:off x="1030321" y="4262240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5DB4AB29-08DB-405B-812A-4ED1A6C7294E}"/>
              </a:ext>
            </a:extLst>
          </p:cNvPr>
          <p:cNvGrpSpPr/>
          <p:nvPr/>
        </p:nvGrpSpPr>
        <p:grpSpPr>
          <a:xfrm rot="19800000">
            <a:off x="1151267" y="1505434"/>
            <a:ext cx="2304000" cy="2736000"/>
            <a:chOff x="1151267" y="1505434"/>
            <a:chExt cx="2304000" cy="2736000"/>
          </a:xfrm>
        </p:grpSpPr>
        <p:sp>
          <p:nvSpPr>
            <p:cNvPr id="42" name="현 41">
              <a:extLst>
                <a:ext uri="{FF2B5EF4-FFF2-40B4-BE49-F238E27FC236}">
                  <a16:creationId xmlns="" xmlns:a16="http://schemas.microsoft.com/office/drawing/2014/main" id="{5538B2AA-08E6-4DFE-98D5-1FC5492B16A4}"/>
                </a:ext>
              </a:extLst>
            </p:cNvPr>
            <p:cNvSpPr/>
            <p:nvPr/>
          </p:nvSpPr>
          <p:spPr>
            <a:xfrm>
              <a:off x="1151267" y="1701932"/>
              <a:ext cx="2304000" cy="2304000"/>
            </a:xfrm>
            <a:prstGeom prst="chord">
              <a:avLst>
                <a:gd name="adj1" fmla="val 16134148"/>
                <a:gd name="adj2" fmla="val 5476322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A24FD007-EAEC-4F7D-BB85-6A4564B5E2B0}"/>
                </a:ext>
              </a:extLst>
            </p:cNvPr>
            <p:cNvCxnSpPr>
              <a:cxnSpLocks/>
            </p:cNvCxnSpPr>
            <p:nvPr/>
          </p:nvCxnSpPr>
          <p:spPr>
            <a:xfrm>
              <a:off x="2288978" y="1505434"/>
              <a:ext cx="0" cy="2736000"/>
            </a:xfrm>
            <a:prstGeom prst="line">
              <a:avLst/>
            </a:prstGeom>
            <a:ln w="12700">
              <a:solidFill>
                <a:srgbClr val="70D5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00CC9AC7-67ED-44DC-A754-67ACE63DD765}"/>
              </a:ext>
            </a:extLst>
          </p:cNvPr>
          <p:cNvSpPr/>
          <p:nvPr/>
        </p:nvSpPr>
        <p:spPr>
          <a:xfrm>
            <a:off x="1162504" y="1701932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D11E5F0C-7F53-4621-B900-2751CB35D363}"/>
              </a:ext>
            </a:extLst>
          </p:cNvPr>
          <p:cNvSpPr/>
          <p:nvPr/>
        </p:nvSpPr>
        <p:spPr>
          <a:xfrm>
            <a:off x="1162504" y="170193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03E6C09-E699-481B-A00C-710B1877184B}"/>
              </a:ext>
            </a:extLst>
          </p:cNvPr>
          <p:cNvSpPr txBox="1"/>
          <p:nvPr/>
        </p:nvSpPr>
        <p:spPr>
          <a:xfrm>
            <a:off x="2515054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="" xmlns:a16="http://schemas.microsoft.com/office/drawing/2014/main" id="{E5A25C95-BD4C-4D88-AA11-7DA04E17E2B4}"/>
              </a:ext>
            </a:extLst>
          </p:cNvPr>
          <p:cNvSpPr/>
          <p:nvPr/>
        </p:nvSpPr>
        <p:spPr>
          <a:xfrm>
            <a:off x="2177142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4656783" y="4262240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현 48">
            <a:extLst>
              <a:ext uri="{FF2B5EF4-FFF2-40B4-BE49-F238E27FC236}">
                <a16:creationId xmlns="" xmlns:a16="http://schemas.microsoft.com/office/drawing/2014/main" id="{8F0EDCC7-7728-452B-82ED-233D7A742499}"/>
              </a:ext>
            </a:extLst>
          </p:cNvPr>
          <p:cNvSpPr/>
          <p:nvPr/>
        </p:nvSpPr>
        <p:spPr>
          <a:xfrm rot="19800000">
            <a:off x="4767978" y="1704545"/>
            <a:ext cx="2304000" cy="2304000"/>
          </a:xfrm>
          <a:prstGeom prst="chord">
            <a:avLst>
              <a:gd name="adj1" fmla="val 16134148"/>
              <a:gd name="adj2" fmla="val 5476322"/>
            </a:avLst>
          </a:prstGeom>
          <a:gradFill flip="none" rotWithShape="1">
            <a:gsLst>
              <a:gs pos="0">
                <a:schemeClr val="bg1">
                  <a:lumMod val="85000"/>
                  <a:alpha val="2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4B8DC7E1-91F7-4BF2-80C4-770ABF02BF4E}"/>
              </a:ext>
            </a:extLst>
          </p:cNvPr>
          <p:cNvCxnSpPr>
            <a:cxnSpLocks/>
          </p:cNvCxnSpPr>
          <p:nvPr/>
        </p:nvCxnSpPr>
        <p:spPr>
          <a:xfrm rot="19800000">
            <a:off x="5917354" y="1512579"/>
            <a:ext cx="0" cy="2736000"/>
          </a:xfrm>
          <a:prstGeom prst="line">
            <a:avLst/>
          </a:prstGeom>
          <a:ln w="12700">
            <a:solidFill>
              <a:srgbClr val="70D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739BC68-F409-4B38-981C-477BB458B80D}"/>
              </a:ext>
            </a:extLst>
          </p:cNvPr>
          <p:cNvSpPr/>
          <p:nvPr/>
        </p:nvSpPr>
        <p:spPr>
          <a:xfrm>
            <a:off x="4788966" y="1701932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="" xmlns:a16="http://schemas.microsoft.com/office/drawing/2014/main" id="{3B49A352-DFD5-4F0D-A404-A8693078DF62}"/>
              </a:ext>
            </a:extLst>
          </p:cNvPr>
          <p:cNvSpPr/>
          <p:nvPr/>
        </p:nvSpPr>
        <p:spPr>
          <a:xfrm>
            <a:off x="4788966" y="170193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370E7B0-3B48-439B-B4CE-0E95FEBD4573}"/>
              </a:ext>
            </a:extLst>
          </p:cNvPr>
          <p:cNvSpPr txBox="1"/>
          <p:nvPr/>
        </p:nvSpPr>
        <p:spPr>
          <a:xfrm>
            <a:off x="6141516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="" xmlns:a16="http://schemas.microsoft.com/office/drawing/2014/main" id="{E122E4B4-2823-4D70-9BCA-14B5241A208B}"/>
              </a:ext>
            </a:extLst>
          </p:cNvPr>
          <p:cNvSpPr/>
          <p:nvPr/>
        </p:nvSpPr>
        <p:spPr>
          <a:xfrm>
            <a:off x="5803604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15A7284-DE6A-494D-B39B-FD6AB7B2E890}"/>
              </a:ext>
            </a:extLst>
          </p:cNvPr>
          <p:cNvSpPr/>
          <p:nvPr/>
        </p:nvSpPr>
        <p:spPr>
          <a:xfrm>
            <a:off x="8283245" y="4262240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900C9A83-58E3-4415-ADD2-4EC4610B38D6}"/>
              </a:ext>
            </a:extLst>
          </p:cNvPr>
          <p:cNvGrpSpPr/>
          <p:nvPr/>
        </p:nvGrpSpPr>
        <p:grpSpPr>
          <a:xfrm rot="19800000">
            <a:off x="8404191" y="1505434"/>
            <a:ext cx="2304000" cy="2736000"/>
            <a:chOff x="1151267" y="1505434"/>
            <a:chExt cx="2304000" cy="2736000"/>
          </a:xfrm>
        </p:grpSpPr>
        <p:sp>
          <p:nvSpPr>
            <p:cNvPr id="57" name="현 56">
              <a:extLst>
                <a:ext uri="{FF2B5EF4-FFF2-40B4-BE49-F238E27FC236}">
                  <a16:creationId xmlns="" xmlns:a16="http://schemas.microsoft.com/office/drawing/2014/main" id="{A5044ABE-76BE-41C4-B629-C0E8E2583A30}"/>
                </a:ext>
              </a:extLst>
            </p:cNvPr>
            <p:cNvSpPr/>
            <p:nvPr/>
          </p:nvSpPr>
          <p:spPr>
            <a:xfrm>
              <a:off x="1151267" y="1701932"/>
              <a:ext cx="2304000" cy="2304000"/>
            </a:xfrm>
            <a:prstGeom prst="chord">
              <a:avLst>
                <a:gd name="adj1" fmla="val 16134148"/>
                <a:gd name="adj2" fmla="val 5476322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451274BC-7CC5-481A-B227-C9B53186282B}"/>
                </a:ext>
              </a:extLst>
            </p:cNvPr>
            <p:cNvCxnSpPr>
              <a:cxnSpLocks/>
            </p:cNvCxnSpPr>
            <p:nvPr/>
          </p:nvCxnSpPr>
          <p:spPr>
            <a:xfrm>
              <a:off x="2288978" y="1505434"/>
              <a:ext cx="0" cy="2736000"/>
            </a:xfrm>
            <a:prstGeom prst="line">
              <a:avLst/>
            </a:prstGeom>
            <a:ln w="12700">
              <a:solidFill>
                <a:srgbClr val="70D5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DB7FC598-ECF1-42A0-94E3-24EEC08A423C}"/>
              </a:ext>
            </a:extLst>
          </p:cNvPr>
          <p:cNvSpPr/>
          <p:nvPr/>
        </p:nvSpPr>
        <p:spPr>
          <a:xfrm>
            <a:off x="8415428" y="1701932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="" xmlns:a16="http://schemas.microsoft.com/office/drawing/2014/main" id="{33B6DF68-DC18-420F-856E-B32107488CF8}"/>
              </a:ext>
            </a:extLst>
          </p:cNvPr>
          <p:cNvSpPr/>
          <p:nvPr/>
        </p:nvSpPr>
        <p:spPr>
          <a:xfrm>
            <a:off x="8415428" y="170193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A33A36A-C815-4380-BD69-775104B89116}"/>
              </a:ext>
            </a:extLst>
          </p:cNvPr>
          <p:cNvSpPr txBox="1"/>
          <p:nvPr/>
        </p:nvSpPr>
        <p:spPr>
          <a:xfrm>
            <a:off x="9767978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="" xmlns:a16="http://schemas.microsoft.com/office/drawing/2014/main" id="{E3C56FE7-D259-42F8-AE0C-49480E3F4858}"/>
              </a:ext>
            </a:extLst>
          </p:cNvPr>
          <p:cNvSpPr/>
          <p:nvPr/>
        </p:nvSpPr>
        <p:spPr>
          <a:xfrm>
            <a:off x="9430066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PREESNTATION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=""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=""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=""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=""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=""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A169967-0D2A-4B0D-9624-CAD6CBCA471A}"/>
              </a:ext>
            </a:extLst>
          </p:cNvPr>
          <p:cNvSpPr/>
          <p:nvPr/>
        </p:nvSpPr>
        <p:spPr>
          <a:xfrm>
            <a:off x="633413" y="4247994"/>
            <a:ext cx="5005387" cy="180975"/>
          </a:xfrm>
          <a:prstGeom prst="rect">
            <a:avLst/>
          </a:prstGeom>
          <a:solidFill>
            <a:srgbClr val="70D5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1B8840D-9E5D-44FD-BD15-695DC90E40BC}"/>
              </a:ext>
            </a:extLst>
          </p:cNvPr>
          <p:cNvSpPr/>
          <p:nvPr/>
        </p:nvSpPr>
        <p:spPr>
          <a:xfrm>
            <a:off x="1259475" y="4881406"/>
            <a:ext cx="4012613" cy="180975"/>
          </a:xfrm>
          <a:prstGeom prst="rect">
            <a:avLst/>
          </a:prstGeom>
          <a:solidFill>
            <a:srgbClr val="70D5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1E7FC89-C223-422E-A53B-DD3E2ADF0163}"/>
              </a:ext>
            </a:extLst>
          </p:cNvPr>
          <p:cNvSpPr/>
          <p:nvPr/>
        </p:nvSpPr>
        <p:spPr>
          <a:xfrm>
            <a:off x="571275" y="2173616"/>
            <a:ext cx="5927950" cy="322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most in the world.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 각종 프레젠테이션에 시각적 보조 자료로 사용하는 소프트웨어로서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프레젠테이션을 효과적으로 작성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발표할 수 있다는 장점이 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ppt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가장 큰 기능은 프레젠테이션 자료를 만드는 데 있으며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ppt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이용해 만든 화면을 스크린에 띄워 사용할 경우 프레젠테이션의 효과를 극대화할 수 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디자인으로는 프레젠테이션 하려는 내용과 어울리는 사진이나 이미지 등을 사용하며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화려한 이미지 보다는 깔끔하고 집중할 수 있는 이미지를 사용하는 것이 좋다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 가능한 일관성 있게 디자인을 구성하는 것이 청중의 집중력을 높이는 방법이다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578642" y="1541915"/>
            <a:ext cx="2943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사전적 정의는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9FB0F118-AE16-4483-9CDE-EA5CC1873057}"/>
              </a:ext>
            </a:extLst>
          </p:cNvPr>
          <p:cNvGrpSpPr/>
          <p:nvPr/>
        </p:nvGrpSpPr>
        <p:grpSpPr>
          <a:xfrm>
            <a:off x="4077786" y="3862397"/>
            <a:ext cx="1481139" cy="376362"/>
            <a:chOff x="704849" y="2035630"/>
            <a:chExt cx="1481139" cy="376362"/>
          </a:xfrm>
        </p:grpSpPr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18F9FDD8-E4D3-4B66-A0AC-56CCCF9D079C}"/>
                </a:ext>
              </a:extLst>
            </p:cNvPr>
            <p:cNvSpPr/>
            <p:nvPr/>
          </p:nvSpPr>
          <p:spPr>
            <a:xfrm rot="10800000" flipH="1" flipV="1">
              <a:off x="704849" y="2038933"/>
              <a:ext cx="1481139" cy="373059"/>
            </a:xfrm>
            <a:custGeom>
              <a:avLst/>
              <a:gdLst>
                <a:gd name="connsiteX0" fmla="*/ 79244 w 1481139"/>
                <a:gd name="connsiteY0" fmla="*/ 0 h 373059"/>
                <a:gd name="connsiteX1" fmla="*/ 1401895 w 1481139"/>
                <a:gd name="connsiteY1" fmla="*/ 0 h 373059"/>
                <a:gd name="connsiteX2" fmla="*/ 1481139 w 1481139"/>
                <a:gd name="connsiteY2" fmla="*/ 79244 h 373059"/>
                <a:gd name="connsiteX3" fmla="*/ 1481139 w 1481139"/>
                <a:gd name="connsiteY3" fmla="*/ 224759 h 373059"/>
                <a:gd name="connsiteX4" fmla="*/ 1401895 w 1481139"/>
                <a:gd name="connsiteY4" fmla="*/ 304003 h 373059"/>
                <a:gd name="connsiteX5" fmla="*/ 780622 w 1481139"/>
                <a:gd name="connsiteY5" fmla="*/ 304003 h 373059"/>
                <a:gd name="connsiteX6" fmla="*/ 740569 w 1481139"/>
                <a:gd name="connsiteY6" fmla="*/ 373059 h 373059"/>
                <a:gd name="connsiteX7" fmla="*/ 700517 w 1481139"/>
                <a:gd name="connsiteY7" fmla="*/ 304003 h 373059"/>
                <a:gd name="connsiteX8" fmla="*/ 79244 w 1481139"/>
                <a:gd name="connsiteY8" fmla="*/ 304003 h 373059"/>
                <a:gd name="connsiteX9" fmla="*/ 0 w 1481139"/>
                <a:gd name="connsiteY9" fmla="*/ 224759 h 373059"/>
                <a:gd name="connsiteX10" fmla="*/ 0 w 1481139"/>
                <a:gd name="connsiteY10" fmla="*/ 79244 h 373059"/>
                <a:gd name="connsiteX11" fmla="*/ 79244 w 1481139"/>
                <a:gd name="connsiteY11" fmla="*/ 0 h 37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139" h="373059">
                  <a:moveTo>
                    <a:pt x="79244" y="0"/>
                  </a:moveTo>
                  <a:lnTo>
                    <a:pt x="1401895" y="0"/>
                  </a:lnTo>
                  <a:cubicBezTo>
                    <a:pt x="1445660" y="0"/>
                    <a:pt x="1481139" y="35479"/>
                    <a:pt x="1481139" y="79244"/>
                  </a:cubicBezTo>
                  <a:lnTo>
                    <a:pt x="1481139" y="224759"/>
                  </a:lnTo>
                  <a:cubicBezTo>
                    <a:pt x="1481139" y="268524"/>
                    <a:pt x="1445660" y="304003"/>
                    <a:pt x="1401895" y="304003"/>
                  </a:cubicBezTo>
                  <a:lnTo>
                    <a:pt x="780622" y="304003"/>
                  </a:lnTo>
                  <a:lnTo>
                    <a:pt x="740569" y="373059"/>
                  </a:lnTo>
                  <a:lnTo>
                    <a:pt x="700517" y="304003"/>
                  </a:lnTo>
                  <a:lnTo>
                    <a:pt x="79244" y="304003"/>
                  </a:lnTo>
                  <a:cubicBezTo>
                    <a:pt x="35479" y="304003"/>
                    <a:pt x="0" y="268524"/>
                    <a:pt x="0" y="224759"/>
                  </a:cubicBezTo>
                  <a:lnTo>
                    <a:pt x="0" y="79244"/>
                  </a:lnTo>
                  <a:cubicBezTo>
                    <a:pt x="0" y="35479"/>
                    <a:pt x="35479" y="0"/>
                    <a:pt x="79244" y="0"/>
                  </a:cubicBezTo>
                  <a:close/>
                </a:path>
              </a:pathLst>
            </a:cu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407C5CC-1ABC-4BE4-8F34-1D7EF5D3EC88}"/>
                </a:ext>
              </a:extLst>
            </p:cNvPr>
            <p:cNvSpPr txBox="1"/>
            <p:nvPr/>
          </p:nvSpPr>
          <p:spPr>
            <a:xfrm>
              <a:off x="750094" y="2043988"/>
              <a:ext cx="966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가</a:t>
              </a:r>
              <a:r>
                <a:rPr lang="ko-KR" altLang="en-US" sz="1200" dirty="0">
                  <a:solidFill>
                    <a:prstClr val="white"/>
                  </a:solidFill>
                </a:rPr>
                <a:t>   </a:t>
              </a:r>
              <a:r>
                <a:rPr lang="ko-KR" altLang="en-US" sz="1200" i="1" dirty="0" err="1">
                  <a:solidFill>
                    <a:prstClr val="white"/>
                  </a:solidFill>
                </a:rPr>
                <a:t>가</a:t>
              </a:r>
              <a:r>
                <a:rPr lang="ko-KR" altLang="en-US" sz="1200" dirty="0">
                  <a:solidFill>
                    <a:prstClr val="white"/>
                  </a:solidFill>
                </a:rPr>
                <a:t>   </a:t>
              </a:r>
              <a:r>
                <a:rPr lang="en-US" altLang="ko-KR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ko-KR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539CD873-E1E1-437F-B8A5-F9ACD0136586}"/>
                </a:ext>
              </a:extLst>
            </p:cNvPr>
            <p:cNvSpPr txBox="1"/>
            <p:nvPr/>
          </p:nvSpPr>
          <p:spPr>
            <a:xfrm>
              <a:off x="1647825" y="2035630"/>
              <a:ext cx="43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</a:rPr>
                <a:t>가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11E7300E-5C1B-446A-A0FE-9C687DAD9B83}"/>
                </a:ext>
              </a:extLst>
            </p:cNvPr>
            <p:cNvSpPr/>
            <p:nvPr/>
          </p:nvSpPr>
          <p:spPr>
            <a:xfrm>
              <a:off x="1795464" y="2242487"/>
              <a:ext cx="142875" cy="1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A23E0192-A57E-4F59-B17C-A23028ED7D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2044" y="2128487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10A28823-7948-4796-9F74-AB8C73BF7B37}"/>
                </a:ext>
              </a:extLst>
            </p:cNvPr>
            <p:cNvCxnSpPr>
              <a:cxnSpLocks/>
            </p:cNvCxnSpPr>
            <p:nvPr/>
          </p:nvCxnSpPr>
          <p:spPr>
            <a:xfrm>
              <a:off x="1445418" y="2128487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B6C56877-FF57-40F0-BA33-81C27C64D7B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82" y="2134512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B2110779-8A6C-4C9B-8304-004755FD2FC9}"/>
              </a:ext>
            </a:extLst>
          </p:cNvPr>
          <p:cNvGrpSpPr/>
          <p:nvPr/>
        </p:nvGrpSpPr>
        <p:grpSpPr>
          <a:xfrm>
            <a:off x="5012032" y="2272303"/>
            <a:ext cx="1481139" cy="376362"/>
            <a:chOff x="704849" y="2035630"/>
            <a:chExt cx="1481139" cy="376362"/>
          </a:xfrm>
        </p:grpSpPr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704849" y="2038933"/>
              <a:ext cx="1481139" cy="373059"/>
            </a:xfrm>
            <a:custGeom>
              <a:avLst/>
              <a:gdLst>
                <a:gd name="connsiteX0" fmla="*/ 79244 w 1481139"/>
                <a:gd name="connsiteY0" fmla="*/ 0 h 373059"/>
                <a:gd name="connsiteX1" fmla="*/ 1401895 w 1481139"/>
                <a:gd name="connsiteY1" fmla="*/ 0 h 373059"/>
                <a:gd name="connsiteX2" fmla="*/ 1481139 w 1481139"/>
                <a:gd name="connsiteY2" fmla="*/ 79244 h 373059"/>
                <a:gd name="connsiteX3" fmla="*/ 1481139 w 1481139"/>
                <a:gd name="connsiteY3" fmla="*/ 224759 h 373059"/>
                <a:gd name="connsiteX4" fmla="*/ 1401895 w 1481139"/>
                <a:gd name="connsiteY4" fmla="*/ 304003 h 373059"/>
                <a:gd name="connsiteX5" fmla="*/ 780622 w 1481139"/>
                <a:gd name="connsiteY5" fmla="*/ 304003 h 373059"/>
                <a:gd name="connsiteX6" fmla="*/ 740569 w 1481139"/>
                <a:gd name="connsiteY6" fmla="*/ 373059 h 373059"/>
                <a:gd name="connsiteX7" fmla="*/ 700517 w 1481139"/>
                <a:gd name="connsiteY7" fmla="*/ 304003 h 373059"/>
                <a:gd name="connsiteX8" fmla="*/ 79244 w 1481139"/>
                <a:gd name="connsiteY8" fmla="*/ 304003 h 373059"/>
                <a:gd name="connsiteX9" fmla="*/ 0 w 1481139"/>
                <a:gd name="connsiteY9" fmla="*/ 224759 h 373059"/>
                <a:gd name="connsiteX10" fmla="*/ 0 w 1481139"/>
                <a:gd name="connsiteY10" fmla="*/ 79244 h 373059"/>
                <a:gd name="connsiteX11" fmla="*/ 79244 w 1481139"/>
                <a:gd name="connsiteY11" fmla="*/ 0 h 37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1139" h="373059">
                  <a:moveTo>
                    <a:pt x="79244" y="0"/>
                  </a:moveTo>
                  <a:lnTo>
                    <a:pt x="1401895" y="0"/>
                  </a:lnTo>
                  <a:cubicBezTo>
                    <a:pt x="1445660" y="0"/>
                    <a:pt x="1481139" y="35479"/>
                    <a:pt x="1481139" y="79244"/>
                  </a:cubicBezTo>
                  <a:lnTo>
                    <a:pt x="1481139" y="224759"/>
                  </a:lnTo>
                  <a:cubicBezTo>
                    <a:pt x="1481139" y="268524"/>
                    <a:pt x="1445660" y="304003"/>
                    <a:pt x="1401895" y="304003"/>
                  </a:cubicBezTo>
                  <a:lnTo>
                    <a:pt x="780622" y="304003"/>
                  </a:lnTo>
                  <a:lnTo>
                    <a:pt x="740569" y="373059"/>
                  </a:lnTo>
                  <a:lnTo>
                    <a:pt x="700517" y="304003"/>
                  </a:lnTo>
                  <a:lnTo>
                    <a:pt x="79244" y="304003"/>
                  </a:lnTo>
                  <a:cubicBezTo>
                    <a:pt x="35479" y="304003"/>
                    <a:pt x="0" y="268524"/>
                    <a:pt x="0" y="224759"/>
                  </a:cubicBezTo>
                  <a:lnTo>
                    <a:pt x="0" y="79244"/>
                  </a:lnTo>
                  <a:cubicBezTo>
                    <a:pt x="0" y="35479"/>
                    <a:pt x="35479" y="0"/>
                    <a:pt x="79244" y="0"/>
                  </a:cubicBezTo>
                  <a:close/>
                </a:path>
              </a:pathLst>
            </a:cu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C740057A-8832-4456-9148-6203E4BEF368}"/>
                </a:ext>
              </a:extLst>
            </p:cNvPr>
            <p:cNvSpPr txBox="1"/>
            <p:nvPr/>
          </p:nvSpPr>
          <p:spPr>
            <a:xfrm>
              <a:off x="750094" y="2043988"/>
              <a:ext cx="966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가</a:t>
              </a:r>
              <a:r>
                <a:rPr lang="ko-KR" altLang="en-US" sz="1200" dirty="0">
                  <a:solidFill>
                    <a:prstClr val="white"/>
                  </a:solidFill>
                </a:rPr>
                <a:t>   </a:t>
              </a:r>
              <a:r>
                <a:rPr lang="ko-KR" altLang="en-US" sz="1200" i="1" dirty="0" err="1">
                  <a:solidFill>
                    <a:prstClr val="white"/>
                  </a:solidFill>
                </a:rPr>
                <a:t>가</a:t>
              </a:r>
              <a:r>
                <a:rPr lang="ko-KR" altLang="en-US" sz="1200" dirty="0">
                  <a:solidFill>
                    <a:prstClr val="white"/>
                  </a:solidFill>
                </a:rPr>
                <a:t>   </a:t>
              </a:r>
              <a:r>
                <a:rPr lang="en-US" altLang="ko-KR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ko-KR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8B2070E-DDBB-47D6-98DA-C2516BD5113E}"/>
                </a:ext>
              </a:extLst>
            </p:cNvPr>
            <p:cNvSpPr txBox="1"/>
            <p:nvPr/>
          </p:nvSpPr>
          <p:spPr>
            <a:xfrm>
              <a:off x="1647825" y="2035630"/>
              <a:ext cx="43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</a:rPr>
                <a:t>가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15A9FD33-DEEC-4BA0-84B3-102785632AB8}"/>
                </a:ext>
              </a:extLst>
            </p:cNvPr>
            <p:cNvSpPr/>
            <p:nvPr/>
          </p:nvSpPr>
          <p:spPr>
            <a:xfrm>
              <a:off x="1795464" y="2242487"/>
              <a:ext cx="142875" cy="1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1C6BF8E8-D61A-45FA-8703-41BBD15C8F5F}"/>
                </a:ext>
              </a:extLst>
            </p:cNvPr>
            <p:cNvCxnSpPr>
              <a:cxnSpLocks/>
            </p:cNvCxnSpPr>
            <p:nvPr/>
          </p:nvCxnSpPr>
          <p:spPr>
            <a:xfrm>
              <a:off x="1112044" y="2128487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99793249-52A2-4D8E-B6AD-53C91C578753}"/>
                </a:ext>
              </a:extLst>
            </p:cNvPr>
            <p:cNvCxnSpPr>
              <a:cxnSpLocks/>
            </p:cNvCxnSpPr>
            <p:nvPr/>
          </p:nvCxnSpPr>
          <p:spPr>
            <a:xfrm>
              <a:off x="1445418" y="2128487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265C3C9A-6765-48EF-A3E3-39B47223924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82" y="2134512"/>
              <a:ext cx="0" cy="108000"/>
            </a:xfrm>
            <a:prstGeom prst="line">
              <a:avLst/>
            </a:prstGeom>
            <a:ln>
              <a:solidFill>
                <a:srgbClr val="C8E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65" y="2345685"/>
            <a:ext cx="3619500" cy="2428875"/>
          </a:xfrm>
          <a:prstGeom prst="rect">
            <a:avLst/>
          </a:prstGeom>
          <a:ln w="34925">
            <a:solidFill>
              <a:srgbClr val="70D5EC"/>
            </a:solidFill>
          </a:ln>
          <a:effectLst>
            <a:outerShdw dist="88900" dir="2700000" algn="tl" rotWithShape="0">
              <a:srgbClr val="70D5EC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PREESNTATION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=""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=""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=""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=""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=""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576083E-B3D5-4871-A653-BBDCA4D411D3}"/>
              </a:ext>
            </a:extLst>
          </p:cNvPr>
          <p:cNvSpPr/>
          <p:nvPr/>
        </p:nvSpPr>
        <p:spPr>
          <a:xfrm>
            <a:off x="1224861" y="1829344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3723078" y="189666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DB23C241-90A4-4E0A-91AE-4CD5273AC1B4}"/>
              </a:ext>
            </a:extLst>
          </p:cNvPr>
          <p:cNvSpPr/>
          <p:nvPr/>
        </p:nvSpPr>
        <p:spPr>
          <a:xfrm>
            <a:off x="1268403" y="2324742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 rot="16200000">
            <a:off x="2499855" y="1093295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312397-98FE-4B83-ADB9-B16C47D5200B}"/>
              </a:ext>
            </a:extLst>
          </p:cNvPr>
          <p:cNvSpPr/>
          <p:nvPr/>
        </p:nvSpPr>
        <p:spPr>
          <a:xfrm>
            <a:off x="1224861" y="4106544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E7A6DA68-9E9F-404C-ADF9-B28BD6DA90D2}"/>
              </a:ext>
            </a:extLst>
          </p:cNvPr>
          <p:cNvSpPr/>
          <p:nvPr/>
        </p:nvSpPr>
        <p:spPr>
          <a:xfrm rot="10800000" flipH="1" flipV="1">
            <a:off x="4231078" y="417386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2927B38B-A9CA-4CEE-A993-99197351AE31}"/>
              </a:ext>
            </a:extLst>
          </p:cNvPr>
          <p:cNvSpPr/>
          <p:nvPr/>
        </p:nvSpPr>
        <p:spPr>
          <a:xfrm>
            <a:off x="1268403" y="4601942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="" xmlns:a16="http://schemas.microsoft.com/office/drawing/2014/main" id="{5F521E5F-A955-4E0C-8B5C-8CAE587DB055}"/>
              </a:ext>
            </a:extLst>
          </p:cNvPr>
          <p:cNvSpPr/>
          <p:nvPr/>
        </p:nvSpPr>
        <p:spPr>
          <a:xfrm rot="16200000">
            <a:off x="2764641" y="3105708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387E7AF-1611-40B9-95D9-3FA5D370D89E}"/>
              </a:ext>
            </a:extLst>
          </p:cNvPr>
          <p:cNvSpPr/>
          <p:nvPr/>
        </p:nvSpPr>
        <p:spPr>
          <a:xfrm>
            <a:off x="6096000" y="1831176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="" xmlns:a16="http://schemas.microsoft.com/office/drawing/2014/main" id="{D8EA283A-9CA8-43FE-990B-A457F752C273}"/>
              </a:ext>
            </a:extLst>
          </p:cNvPr>
          <p:cNvSpPr/>
          <p:nvPr/>
        </p:nvSpPr>
        <p:spPr>
          <a:xfrm rot="10800000" flipH="1" flipV="1">
            <a:off x="7692517" y="189849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C2CF9FB1-E680-4401-AFC5-9C91223FF4A8}"/>
              </a:ext>
            </a:extLst>
          </p:cNvPr>
          <p:cNvSpPr/>
          <p:nvPr/>
        </p:nvSpPr>
        <p:spPr>
          <a:xfrm>
            <a:off x="6139542" y="2326574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="" xmlns:a16="http://schemas.microsoft.com/office/drawing/2014/main" id="{5312032F-A268-4DD4-B7CB-7028063F5C6D}"/>
              </a:ext>
            </a:extLst>
          </p:cNvPr>
          <p:cNvSpPr/>
          <p:nvPr/>
        </p:nvSpPr>
        <p:spPr>
          <a:xfrm rot="16200000">
            <a:off x="6933781" y="1532340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9ABB938-DB14-4DBA-959E-51AC16872957}"/>
              </a:ext>
            </a:extLst>
          </p:cNvPr>
          <p:cNvSpPr/>
          <p:nvPr/>
        </p:nvSpPr>
        <p:spPr>
          <a:xfrm>
            <a:off x="6096000" y="4108376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="" xmlns:a16="http://schemas.microsoft.com/office/drawing/2014/main" id="{C5D26553-BE6C-4787-855B-946E5D8399F2}"/>
              </a:ext>
            </a:extLst>
          </p:cNvPr>
          <p:cNvSpPr/>
          <p:nvPr/>
        </p:nvSpPr>
        <p:spPr>
          <a:xfrm rot="10800000" flipH="1" flipV="1">
            <a:off x="8276717" y="417569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10D8F4AA-2402-466E-B844-E8F2DC0A4E8C}"/>
              </a:ext>
            </a:extLst>
          </p:cNvPr>
          <p:cNvSpPr/>
          <p:nvPr/>
        </p:nvSpPr>
        <p:spPr>
          <a:xfrm>
            <a:off x="6139542" y="4603774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사각형: 둥근 위쪽 모서리 54">
            <a:extLst>
              <a:ext uri="{FF2B5EF4-FFF2-40B4-BE49-F238E27FC236}">
                <a16:creationId xmlns="" xmlns:a16="http://schemas.microsoft.com/office/drawing/2014/main" id="{A8B1F642-DCE0-43C5-9255-4823AD2FD53F}"/>
              </a:ext>
            </a:extLst>
          </p:cNvPr>
          <p:cNvSpPr/>
          <p:nvPr/>
        </p:nvSpPr>
        <p:spPr>
          <a:xfrm rot="16200000">
            <a:off x="7221781" y="3521540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PREESNTATION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=""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=""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=""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=""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=""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5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1296153" y="3485789"/>
            <a:ext cx="316901" cy="2050951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4545" y="3467318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1296838" y="2663588"/>
            <a:ext cx="316901" cy="75600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21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42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1362749" y="50037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57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3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2246914" y="3485789"/>
            <a:ext cx="316901" cy="1067161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2247599" y="1881078"/>
            <a:ext cx="316901" cy="153851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43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45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2313510" y="40766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29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6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3197675" y="3485789"/>
            <a:ext cx="316901" cy="1410061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3198360" y="2168525"/>
            <a:ext cx="316901" cy="1251063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35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48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3264271" y="44322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39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9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4148436" y="3485789"/>
            <a:ext cx="316901" cy="2337598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4149121" y="2959548"/>
            <a:ext cx="316901" cy="460039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13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1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4205507" y="543241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2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5099197" y="3485789"/>
            <a:ext cx="316901" cy="387711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5099882" y="2502349"/>
            <a:ext cx="316901" cy="917239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25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4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5165793" y="34797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11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5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6049958" y="3485790"/>
            <a:ext cx="316901" cy="901794"/>
          </a:xfrm>
          <a:prstGeom prst="roundRect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6050643" y="1768475"/>
            <a:ext cx="316901" cy="1651113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70D5EC"/>
                </a:solidFill>
              </a:rPr>
              <a:t>46</a:t>
            </a:r>
            <a:r>
              <a:rPr lang="en-US" altLang="ko-KR" sz="600" dirty="0">
                <a:solidFill>
                  <a:srgbClr val="70D5EC"/>
                </a:solidFill>
              </a:rPr>
              <a:t>%</a:t>
            </a: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7" name="자유형: 도형 42">
            <a:extLst>
              <a:ext uri="{FF2B5EF4-FFF2-40B4-BE49-F238E27FC236}">
                <a16:creationId xmlns="" xmlns:a16="http://schemas.microsoft.com/office/drawing/2014/main" id="{C5D4BEF7-3CC0-4824-8DDF-D1A714B259C9}"/>
              </a:ext>
            </a:extLst>
          </p:cNvPr>
          <p:cNvSpPr/>
          <p:nvPr/>
        </p:nvSpPr>
        <p:spPr>
          <a:xfrm rot="10800000" flipH="1" flipV="1">
            <a:off x="6116554" y="39750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25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8582589" y="2061381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8282565" y="2206625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8582589" y="3873500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사각형: 둥근 위쪽 모서리 66">
            <a:extLst>
              <a:ext uri="{FF2B5EF4-FFF2-40B4-BE49-F238E27FC236}">
                <a16:creationId xmlns=""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8282565" y="4018744"/>
            <a:ext cx="216000" cy="216000"/>
          </a:xfrm>
          <a:prstGeom prst="ellipse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PREESNTATION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=""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=""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=""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=""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=""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grpSp>
        <p:nvGrpSpPr>
          <p:cNvPr id="75" name="그룹 74"/>
          <p:cNvGrpSpPr/>
          <p:nvPr/>
        </p:nvGrpSpPr>
        <p:grpSpPr>
          <a:xfrm>
            <a:off x="963282" y="1977439"/>
            <a:ext cx="1734937" cy="1734937"/>
            <a:chOff x="4369564" y="1893158"/>
            <a:chExt cx="3344779" cy="3344778"/>
          </a:xfrm>
        </p:grpSpPr>
        <p:sp>
          <p:nvSpPr>
            <p:cNvPr id="76" name="직사각형 75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 77"/>
          <p:cNvSpPr/>
          <p:nvPr/>
        </p:nvSpPr>
        <p:spPr>
          <a:xfrm>
            <a:off x="1188506" y="3092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rgbClr val="70D5E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4079143" y="3092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rgbClr val="70D5E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6969780" y="3092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rgbClr val="70D5E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810" y="4497221"/>
            <a:ext cx="231187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565447" y="4497221"/>
            <a:ext cx="231187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456084" y="4497221"/>
            <a:ext cx="231187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9346721" y="4497221"/>
            <a:ext cx="231187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6" name="자유형 95"/>
          <p:cNvSpPr>
            <a:spLocks/>
          </p:cNvSpPr>
          <p:nvPr/>
        </p:nvSpPr>
        <p:spPr bwMode="auto">
          <a:xfrm>
            <a:off x="1589391" y="2646571"/>
            <a:ext cx="412708" cy="36119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 rot="1800000">
            <a:off x="1942526" y="1457180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 rot="1800000">
            <a:off x="4781587" y="148819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 rot="1800000">
            <a:off x="4922863" y="14279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 rot="1800000">
            <a:off x="7650326" y="140629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 rot="1800000">
            <a:off x="7674972" y="151920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 rot="1800000">
            <a:off x="7816248" y="1458931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 rot="1800000">
            <a:off x="10407908" y="1437312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 rot="1800000">
            <a:off x="10432555" y="15502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 rot="1800000">
            <a:off x="10573831" y="148994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 rot="1800000">
            <a:off x="10715108" y="140917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862331" y="1977439"/>
            <a:ext cx="1734937" cy="1734937"/>
            <a:chOff x="4369564" y="1893158"/>
            <a:chExt cx="3344779" cy="3344778"/>
          </a:xfrm>
        </p:grpSpPr>
        <p:sp>
          <p:nvSpPr>
            <p:cNvPr id="109" name="직사각형 108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761380" y="1977439"/>
            <a:ext cx="1734937" cy="1734937"/>
            <a:chOff x="4369564" y="1893158"/>
            <a:chExt cx="3344779" cy="3344778"/>
          </a:xfrm>
        </p:grpSpPr>
        <p:sp>
          <p:nvSpPr>
            <p:cNvPr id="112" name="직사각형 111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660428" y="1977439"/>
            <a:ext cx="1734937" cy="1734937"/>
            <a:chOff x="4369564" y="1893158"/>
            <a:chExt cx="3344779" cy="3344778"/>
          </a:xfrm>
        </p:grpSpPr>
        <p:sp>
          <p:nvSpPr>
            <p:cNvPr id="115" name="직사각형 114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4" name="자유형 93"/>
          <p:cNvSpPr>
            <a:spLocks/>
          </p:cNvSpPr>
          <p:nvPr/>
        </p:nvSpPr>
        <p:spPr bwMode="auto">
          <a:xfrm>
            <a:off x="7430544" y="2608719"/>
            <a:ext cx="367334" cy="40714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Freeform 6"/>
          <p:cNvSpPr>
            <a:spLocks/>
          </p:cNvSpPr>
          <p:nvPr/>
        </p:nvSpPr>
        <p:spPr bwMode="auto">
          <a:xfrm>
            <a:off x="10286273" y="2621419"/>
            <a:ext cx="447397" cy="39666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Freeform 36"/>
          <p:cNvSpPr>
            <a:spLocks noEditPoints="1"/>
          </p:cNvSpPr>
          <p:nvPr/>
        </p:nvSpPr>
        <p:spPr bwMode="auto">
          <a:xfrm>
            <a:off x="4619875" y="2633871"/>
            <a:ext cx="243606" cy="4097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13740" y="2031528"/>
            <a:ext cx="2577466" cy="2577466"/>
          </a:xfrm>
          <a:prstGeom prst="ellipse">
            <a:avLst/>
          </a:prstGeom>
          <a:solidFill>
            <a:srgbClr val="C8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200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248</a:t>
            </a:r>
          </a:p>
        </p:txBody>
      </p:sp>
      <p:sp>
        <p:nvSpPr>
          <p:cNvPr id="9" name="타원 8"/>
          <p:cNvSpPr/>
          <p:nvPr/>
        </p:nvSpPr>
        <p:spPr>
          <a:xfrm>
            <a:off x="6323499" y="2031528"/>
            <a:ext cx="2577466" cy="2577466"/>
          </a:xfrm>
          <a:prstGeom prst="ellipse">
            <a:avLst/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112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213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236</a:t>
            </a:r>
          </a:p>
        </p:txBody>
      </p:sp>
    </p:spTree>
    <p:extLst>
      <p:ext uri="{BB962C8B-B14F-4D97-AF65-F5344CB8AC3E}">
        <p14:creationId xmlns:p14="http://schemas.microsoft.com/office/powerpoint/2010/main" val="21032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2022-04-20T15:27:56Z</dcterms:created>
  <dcterms:modified xsi:type="dcterms:W3CDTF">2024-10-03T06:35:49Z</dcterms:modified>
</cp:coreProperties>
</file>