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BEF8"/>
    <a:srgbClr val="1E7E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5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4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168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43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03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404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7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49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76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770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9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21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1912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7EF5"/>
            </a:gs>
            <a:gs pos="100000">
              <a:srgbClr val="1CBEF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xmlns="" id="{8975703E-E38C-522A-BEEE-7E90A5068D38}"/>
              </a:ext>
            </a:extLst>
          </p:cNvPr>
          <p:cNvSpPr/>
          <p:nvPr/>
        </p:nvSpPr>
        <p:spPr>
          <a:xfrm>
            <a:off x="3185435" y="1798449"/>
            <a:ext cx="5544538" cy="3261102"/>
          </a:xfrm>
          <a:custGeom>
            <a:avLst/>
            <a:gdLst>
              <a:gd name="connsiteX0" fmla="*/ 201168 w 5544538"/>
              <a:gd name="connsiteY0" fmla="*/ 0 h 3261102"/>
              <a:gd name="connsiteX1" fmla="*/ 4685157 w 5544538"/>
              <a:gd name="connsiteY1" fmla="*/ 0 h 3261102"/>
              <a:gd name="connsiteX2" fmla="*/ 4725700 w 5544538"/>
              <a:gd name="connsiteY2" fmla="*/ 4087 h 3261102"/>
              <a:gd name="connsiteX3" fmla="*/ 4726944 w 5544538"/>
              <a:gd name="connsiteY3" fmla="*/ 4474 h 3261102"/>
              <a:gd name="connsiteX4" fmla="*/ 4726898 w 5544538"/>
              <a:gd name="connsiteY4" fmla="*/ 44 h 3261102"/>
              <a:gd name="connsiteX5" fmla="*/ 5303927 w 5544538"/>
              <a:gd name="connsiteY5" fmla="*/ 233792 h 3261102"/>
              <a:gd name="connsiteX6" fmla="*/ 5543674 w 5544538"/>
              <a:gd name="connsiteY6" fmla="*/ 808355 h 3261102"/>
              <a:gd name="connsiteX7" fmla="*/ 5540042 w 5544538"/>
              <a:gd name="connsiteY7" fmla="*/ 808355 h 3261102"/>
              <a:gd name="connsiteX8" fmla="*/ 5544538 w 5544538"/>
              <a:gd name="connsiteY8" fmla="*/ 830626 h 3261102"/>
              <a:gd name="connsiteX9" fmla="*/ 5544538 w 5544538"/>
              <a:gd name="connsiteY9" fmla="*/ 3059502 h 3261102"/>
              <a:gd name="connsiteX10" fmla="*/ 5342938 w 5544538"/>
              <a:gd name="connsiteY10" fmla="*/ 3261102 h 3261102"/>
              <a:gd name="connsiteX11" fmla="*/ 5141338 w 5544538"/>
              <a:gd name="connsiteY11" fmla="*/ 3059502 h 3261102"/>
              <a:gd name="connsiteX12" fmla="*/ 5141338 w 5544538"/>
              <a:gd name="connsiteY12" fmla="*/ 830626 h 3261102"/>
              <a:gd name="connsiteX13" fmla="*/ 5145834 w 5544538"/>
              <a:gd name="connsiteY13" fmla="*/ 808355 h 3261102"/>
              <a:gd name="connsiteX14" fmla="*/ 5139497 w 5544538"/>
              <a:gd name="connsiteY14" fmla="*/ 808355 h 3261102"/>
              <a:gd name="connsiteX15" fmla="*/ 5019623 w 5544538"/>
              <a:gd name="connsiteY15" fmla="*/ 521073 h 3261102"/>
              <a:gd name="connsiteX16" fmla="*/ 4731108 w 5544538"/>
              <a:gd name="connsiteY16" fmla="*/ 404199 h 3261102"/>
              <a:gd name="connsiteX17" fmla="*/ 4731029 w 5544538"/>
              <a:gd name="connsiteY17" fmla="*/ 396595 h 3261102"/>
              <a:gd name="connsiteX18" fmla="*/ 4725700 w 5544538"/>
              <a:gd name="connsiteY18" fmla="*/ 398249 h 3261102"/>
              <a:gd name="connsiteX19" fmla="*/ 4685157 w 5544538"/>
              <a:gd name="connsiteY19" fmla="*/ 402336 h 3261102"/>
              <a:gd name="connsiteX20" fmla="*/ 201168 w 5544538"/>
              <a:gd name="connsiteY20" fmla="*/ 402336 h 3261102"/>
              <a:gd name="connsiteX21" fmla="*/ 0 w 5544538"/>
              <a:gd name="connsiteY21" fmla="*/ 201168 h 3261102"/>
              <a:gd name="connsiteX22" fmla="*/ 201168 w 5544538"/>
              <a:gd name="connsiteY22" fmla="*/ 0 h 326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44538" h="3261102">
                <a:moveTo>
                  <a:pt x="201168" y="0"/>
                </a:moveTo>
                <a:lnTo>
                  <a:pt x="4685157" y="0"/>
                </a:lnTo>
                <a:cubicBezTo>
                  <a:pt x="4699045" y="0"/>
                  <a:pt x="4712604" y="1407"/>
                  <a:pt x="4725700" y="4087"/>
                </a:cubicBezTo>
                <a:lnTo>
                  <a:pt x="4726944" y="4474"/>
                </a:lnTo>
                <a:lnTo>
                  <a:pt x="4726898" y="44"/>
                </a:lnTo>
                <a:cubicBezTo>
                  <a:pt x="4942735" y="-2205"/>
                  <a:pt x="5150506" y="81961"/>
                  <a:pt x="5303927" y="233792"/>
                </a:cubicBezTo>
                <a:cubicBezTo>
                  <a:pt x="5457348" y="385623"/>
                  <a:pt x="5543674" y="592506"/>
                  <a:pt x="5543674" y="808355"/>
                </a:cubicBezTo>
                <a:lnTo>
                  <a:pt x="5540042" y="808355"/>
                </a:lnTo>
                <a:lnTo>
                  <a:pt x="5544538" y="830626"/>
                </a:lnTo>
                <a:lnTo>
                  <a:pt x="5544538" y="3059502"/>
                </a:lnTo>
                <a:cubicBezTo>
                  <a:pt x="5544538" y="3170843"/>
                  <a:pt x="5454279" y="3261102"/>
                  <a:pt x="5342938" y="3261102"/>
                </a:cubicBezTo>
                <a:cubicBezTo>
                  <a:pt x="5231597" y="3261102"/>
                  <a:pt x="5141338" y="3170843"/>
                  <a:pt x="5141338" y="3059502"/>
                </a:cubicBezTo>
                <a:lnTo>
                  <a:pt x="5141338" y="830626"/>
                </a:lnTo>
                <a:lnTo>
                  <a:pt x="5145834" y="808355"/>
                </a:lnTo>
                <a:lnTo>
                  <a:pt x="5139497" y="808355"/>
                </a:lnTo>
                <a:cubicBezTo>
                  <a:pt x="5139497" y="700431"/>
                  <a:pt x="5096334" y="596989"/>
                  <a:pt x="5019623" y="521073"/>
                </a:cubicBezTo>
                <a:cubicBezTo>
                  <a:pt x="4942912" y="445157"/>
                  <a:pt x="4839027" y="403074"/>
                  <a:pt x="4731108" y="404199"/>
                </a:cubicBezTo>
                <a:lnTo>
                  <a:pt x="4731029" y="396595"/>
                </a:lnTo>
                <a:lnTo>
                  <a:pt x="4725700" y="398249"/>
                </a:lnTo>
                <a:cubicBezTo>
                  <a:pt x="4712604" y="400929"/>
                  <a:pt x="4699045" y="402336"/>
                  <a:pt x="4685157" y="402336"/>
                </a:cubicBezTo>
                <a:lnTo>
                  <a:pt x="201168" y="402336"/>
                </a:lnTo>
                <a:cubicBezTo>
                  <a:pt x="90066" y="402336"/>
                  <a:pt x="0" y="312270"/>
                  <a:pt x="0" y="201168"/>
                </a:cubicBezTo>
                <a:cubicBezTo>
                  <a:pt x="0" y="90066"/>
                  <a:pt x="90066" y="0"/>
                  <a:pt x="20116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23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1E7EF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xmlns="" id="{41B8455E-DF1B-F4BE-5452-0F9967BF7A5A}"/>
              </a:ext>
            </a:extLst>
          </p:cNvPr>
          <p:cNvSpPr/>
          <p:nvPr/>
        </p:nvSpPr>
        <p:spPr>
          <a:xfrm rot="10800000">
            <a:off x="3458485" y="1461899"/>
            <a:ext cx="5544538" cy="3261102"/>
          </a:xfrm>
          <a:custGeom>
            <a:avLst/>
            <a:gdLst>
              <a:gd name="connsiteX0" fmla="*/ 201168 w 5544538"/>
              <a:gd name="connsiteY0" fmla="*/ 0 h 3261102"/>
              <a:gd name="connsiteX1" fmla="*/ 4685157 w 5544538"/>
              <a:gd name="connsiteY1" fmla="*/ 0 h 3261102"/>
              <a:gd name="connsiteX2" fmla="*/ 4725700 w 5544538"/>
              <a:gd name="connsiteY2" fmla="*/ 4087 h 3261102"/>
              <a:gd name="connsiteX3" fmla="*/ 4726944 w 5544538"/>
              <a:gd name="connsiteY3" fmla="*/ 4474 h 3261102"/>
              <a:gd name="connsiteX4" fmla="*/ 4726898 w 5544538"/>
              <a:gd name="connsiteY4" fmla="*/ 44 h 3261102"/>
              <a:gd name="connsiteX5" fmla="*/ 5303927 w 5544538"/>
              <a:gd name="connsiteY5" fmla="*/ 233792 h 3261102"/>
              <a:gd name="connsiteX6" fmla="*/ 5543674 w 5544538"/>
              <a:gd name="connsiteY6" fmla="*/ 808355 h 3261102"/>
              <a:gd name="connsiteX7" fmla="*/ 5540042 w 5544538"/>
              <a:gd name="connsiteY7" fmla="*/ 808355 h 3261102"/>
              <a:gd name="connsiteX8" fmla="*/ 5544538 w 5544538"/>
              <a:gd name="connsiteY8" fmla="*/ 830626 h 3261102"/>
              <a:gd name="connsiteX9" fmla="*/ 5544538 w 5544538"/>
              <a:gd name="connsiteY9" fmla="*/ 3059502 h 3261102"/>
              <a:gd name="connsiteX10" fmla="*/ 5342938 w 5544538"/>
              <a:gd name="connsiteY10" fmla="*/ 3261102 h 3261102"/>
              <a:gd name="connsiteX11" fmla="*/ 5141338 w 5544538"/>
              <a:gd name="connsiteY11" fmla="*/ 3059502 h 3261102"/>
              <a:gd name="connsiteX12" fmla="*/ 5141338 w 5544538"/>
              <a:gd name="connsiteY12" fmla="*/ 830626 h 3261102"/>
              <a:gd name="connsiteX13" fmla="*/ 5145834 w 5544538"/>
              <a:gd name="connsiteY13" fmla="*/ 808355 h 3261102"/>
              <a:gd name="connsiteX14" fmla="*/ 5139497 w 5544538"/>
              <a:gd name="connsiteY14" fmla="*/ 808355 h 3261102"/>
              <a:gd name="connsiteX15" fmla="*/ 5019623 w 5544538"/>
              <a:gd name="connsiteY15" fmla="*/ 521073 h 3261102"/>
              <a:gd name="connsiteX16" fmla="*/ 4731108 w 5544538"/>
              <a:gd name="connsiteY16" fmla="*/ 404199 h 3261102"/>
              <a:gd name="connsiteX17" fmla="*/ 4731029 w 5544538"/>
              <a:gd name="connsiteY17" fmla="*/ 396595 h 3261102"/>
              <a:gd name="connsiteX18" fmla="*/ 4725700 w 5544538"/>
              <a:gd name="connsiteY18" fmla="*/ 398249 h 3261102"/>
              <a:gd name="connsiteX19" fmla="*/ 4685157 w 5544538"/>
              <a:gd name="connsiteY19" fmla="*/ 402336 h 3261102"/>
              <a:gd name="connsiteX20" fmla="*/ 201168 w 5544538"/>
              <a:gd name="connsiteY20" fmla="*/ 402336 h 3261102"/>
              <a:gd name="connsiteX21" fmla="*/ 0 w 5544538"/>
              <a:gd name="connsiteY21" fmla="*/ 201168 h 3261102"/>
              <a:gd name="connsiteX22" fmla="*/ 201168 w 5544538"/>
              <a:gd name="connsiteY22" fmla="*/ 0 h 3261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544538" h="3261102">
                <a:moveTo>
                  <a:pt x="201168" y="0"/>
                </a:moveTo>
                <a:lnTo>
                  <a:pt x="4685157" y="0"/>
                </a:lnTo>
                <a:cubicBezTo>
                  <a:pt x="4699045" y="0"/>
                  <a:pt x="4712604" y="1407"/>
                  <a:pt x="4725700" y="4087"/>
                </a:cubicBezTo>
                <a:lnTo>
                  <a:pt x="4726944" y="4474"/>
                </a:lnTo>
                <a:lnTo>
                  <a:pt x="4726898" y="44"/>
                </a:lnTo>
                <a:cubicBezTo>
                  <a:pt x="4942735" y="-2205"/>
                  <a:pt x="5150506" y="81961"/>
                  <a:pt x="5303927" y="233792"/>
                </a:cubicBezTo>
                <a:cubicBezTo>
                  <a:pt x="5457348" y="385623"/>
                  <a:pt x="5543674" y="592506"/>
                  <a:pt x="5543674" y="808355"/>
                </a:cubicBezTo>
                <a:lnTo>
                  <a:pt x="5540042" y="808355"/>
                </a:lnTo>
                <a:lnTo>
                  <a:pt x="5544538" y="830626"/>
                </a:lnTo>
                <a:lnTo>
                  <a:pt x="5544538" y="3059502"/>
                </a:lnTo>
                <a:cubicBezTo>
                  <a:pt x="5544538" y="3170843"/>
                  <a:pt x="5454279" y="3261102"/>
                  <a:pt x="5342938" y="3261102"/>
                </a:cubicBezTo>
                <a:cubicBezTo>
                  <a:pt x="5231597" y="3261102"/>
                  <a:pt x="5141338" y="3170843"/>
                  <a:pt x="5141338" y="3059502"/>
                </a:cubicBezTo>
                <a:lnTo>
                  <a:pt x="5141338" y="830626"/>
                </a:lnTo>
                <a:lnTo>
                  <a:pt x="5145834" y="808355"/>
                </a:lnTo>
                <a:lnTo>
                  <a:pt x="5139497" y="808355"/>
                </a:lnTo>
                <a:cubicBezTo>
                  <a:pt x="5139497" y="700431"/>
                  <a:pt x="5096334" y="596989"/>
                  <a:pt x="5019623" y="521073"/>
                </a:cubicBezTo>
                <a:cubicBezTo>
                  <a:pt x="4942912" y="445157"/>
                  <a:pt x="4839027" y="403074"/>
                  <a:pt x="4731108" y="404199"/>
                </a:cubicBezTo>
                <a:lnTo>
                  <a:pt x="4731029" y="396595"/>
                </a:lnTo>
                <a:lnTo>
                  <a:pt x="4725700" y="398249"/>
                </a:lnTo>
                <a:cubicBezTo>
                  <a:pt x="4712604" y="400929"/>
                  <a:pt x="4699045" y="402336"/>
                  <a:pt x="4685157" y="402336"/>
                </a:cubicBezTo>
                <a:lnTo>
                  <a:pt x="201168" y="402336"/>
                </a:lnTo>
                <a:cubicBezTo>
                  <a:pt x="90066" y="402336"/>
                  <a:pt x="0" y="312270"/>
                  <a:pt x="0" y="201168"/>
                </a:cubicBezTo>
                <a:cubicBezTo>
                  <a:pt x="0" y="90066"/>
                  <a:pt x="90066" y="0"/>
                  <a:pt x="20116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23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srgbClr val="1E7EF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18376F2-A26D-CED2-B374-14C213BA8DA6}"/>
              </a:ext>
            </a:extLst>
          </p:cNvPr>
          <p:cNvSpPr/>
          <p:nvPr/>
        </p:nvSpPr>
        <p:spPr>
          <a:xfrm>
            <a:off x="3456898" y="1796479"/>
            <a:ext cx="396873" cy="3968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4CBD58E-8877-8D7B-2036-8D6E2E9A0B55}"/>
              </a:ext>
            </a:extLst>
          </p:cNvPr>
          <p:cNvSpPr/>
          <p:nvPr/>
        </p:nvSpPr>
        <p:spPr>
          <a:xfrm>
            <a:off x="8333100" y="4326128"/>
            <a:ext cx="396873" cy="3968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7E07397-DF0C-062F-8D0F-BE7AE823739E}"/>
              </a:ext>
            </a:extLst>
          </p:cNvPr>
          <p:cNvSpPr txBox="1"/>
          <p:nvPr/>
        </p:nvSpPr>
        <p:spPr>
          <a:xfrm>
            <a:off x="3853770" y="2917541"/>
            <a:ext cx="447933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3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E7EF5"/>
            </a:gs>
            <a:gs pos="100000">
              <a:srgbClr val="1CBEF8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78A5BC30-72EC-418C-BF90-0F0E42DC648F}"/>
              </a:ext>
            </a:extLst>
          </p:cNvPr>
          <p:cNvSpPr/>
          <p:nvPr/>
        </p:nvSpPr>
        <p:spPr>
          <a:xfrm>
            <a:off x="0" y="237744"/>
            <a:ext cx="12192000" cy="6620256"/>
          </a:xfrm>
          <a:custGeom>
            <a:avLst/>
            <a:gdLst>
              <a:gd name="connsiteX0" fmla="*/ 0 w 12192000"/>
              <a:gd name="connsiteY0" fmla="*/ 0 h 6620256"/>
              <a:gd name="connsiteX1" fmla="*/ 256032 w 12192000"/>
              <a:gd name="connsiteY1" fmla="*/ 0 h 6620256"/>
              <a:gd name="connsiteX2" fmla="*/ 1224280 w 12192000"/>
              <a:gd name="connsiteY2" fmla="*/ 0 h 6620256"/>
              <a:gd name="connsiteX3" fmla="*/ 2119732 w 12192000"/>
              <a:gd name="connsiteY3" fmla="*/ 0 h 6620256"/>
              <a:gd name="connsiteX4" fmla="*/ 2908300 w 12192000"/>
              <a:gd name="connsiteY4" fmla="*/ 0 h 6620256"/>
              <a:gd name="connsiteX5" fmla="*/ 11784076 w 12192000"/>
              <a:gd name="connsiteY5" fmla="*/ 0 h 6620256"/>
              <a:gd name="connsiteX6" fmla="*/ 11784076 w 12192000"/>
              <a:gd name="connsiteY6" fmla="*/ 321 h 6620256"/>
              <a:gd name="connsiteX7" fmla="*/ 11857522 w 12192000"/>
              <a:gd name="connsiteY7" fmla="*/ 3215 h 6620256"/>
              <a:gd name="connsiteX8" fmla="*/ 12125383 w 12192000"/>
              <a:gd name="connsiteY8" fmla="*/ 74939 h 6620256"/>
              <a:gd name="connsiteX9" fmla="*/ 12192000 w 12192000"/>
              <a:gd name="connsiteY9" fmla="*/ 113091 h 6620256"/>
              <a:gd name="connsiteX10" fmla="*/ 12192000 w 12192000"/>
              <a:gd name="connsiteY10" fmla="*/ 6620256 h 6620256"/>
              <a:gd name="connsiteX11" fmla="*/ 12191492 w 12192000"/>
              <a:gd name="connsiteY11" fmla="*/ 6620256 h 6620256"/>
              <a:gd name="connsiteX12" fmla="*/ 12191492 w 12192000"/>
              <a:gd name="connsiteY12" fmla="*/ 808355 h 6620256"/>
              <a:gd name="connsiteX13" fmla="*/ 12189651 w 12192000"/>
              <a:gd name="connsiteY13" fmla="*/ 808355 h 6620256"/>
              <a:gd name="connsiteX14" fmla="*/ 12069777 w 12192000"/>
              <a:gd name="connsiteY14" fmla="*/ 521073 h 6620256"/>
              <a:gd name="connsiteX15" fmla="*/ 11781262 w 12192000"/>
              <a:gd name="connsiteY15" fmla="*/ 404199 h 6620256"/>
              <a:gd name="connsiteX16" fmla="*/ 11781243 w 12192000"/>
              <a:gd name="connsiteY16" fmla="*/ 402336 h 6620256"/>
              <a:gd name="connsiteX17" fmla="*/ 2908300 w 12192000"/>
              <a:gd name="connsiteY17" fmla="*/ 402336 h 6620256"/>
              <a:gd name="connsiteX18" fmla="*/ 2119732 w 12192000"/>
              <a:gd name="connsiteY18" fmla="*/ 402336 h 6620256"/>
              <a:gd name="connsiteX19" fmla="*/ 1224280 w 12192000"/>
              <a:gd name="connsiteY19" fmla="*/ 402336 h 6620256"/>
              <a:gd name="connsiteX20" fmla="*/ 256032 w 12192000"/>
              <a:gd name="connsiteY20" fmla="*/ 402336 h 6620256"/>
              <a:gd name="connsiteX21" fmla="*/ 0 w 12192000"/>
              <a:gd name="connsiteY21" fmla="*/ 402336 h 6620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0" h="6620256">
                <a:moveTo>
                  <a:pt x="0" y="0"/>
                </a:moveTo>
                <a:lnTo>
                  <a:pt x="256032" y="0"/>
                </a:lnTo>
                <a:lnTo>
                  <a:pt x="1224280" y="0"/>
                </a:lnTo>
                <a:lnTo>
                  <a:pt x="2119732" y="0"/>
                </a:lnTo>
                <a:lnTo>
                  <a:pt x="2908300" y="0"/>
                </a:lnTo>
                <a:lnTo>
                  <a:pt x="11784076" y="0"/>
                </a:lnTo>
                <a:lnTo>
                  <a:pt x="11784076" y="321"/>
                </a:lnTo>
                <a:lnTo>
                  <a:pt x="11857522" y="3215"/>
                </a:lnTo>
                <a:cubicBezTo>
                  <a:pt x="11950753" y="11555"/>
                  <a:pt x="12041331" y="35986"/>
                  <a:pt x="12125383" y="74939"/>
                </a:cubicBezTo>
                <a:lnTo>
                  <a:pt x="12192000" y="113091"/>
                </a:lnTo>
                <a:lnTo>
                  <a:pt x="12192000" y="6620256"/>
                </a:lnTo>
                <a:lnTo>
                  <a:pt x="12191492" y="6620256"/>
                </a:lnTo>
                <a:lnTo>
                  <a:pt x="12191492" y="808355"/>
                </a:lnTo>
                <a:lnTo>
                  <a:pt x="12189651" y="808355"/>
                </a:lnTo>
                <a:cubicBezTo>
                  <a:pt x="12189651" y="700431"/>
                  <a:pt x="12146488" y="596989"/>
                  <a:pt x="12069777" y="521073"/>
                </a:cubicBezTo>
                <a:cubicBezTo>
                  <a:pt x="11993066" y="445157"/>
                  <a:pt x="11889181" y="403074"/>
                  <a:pt x="11781262" y="404199"/>
                </a:cubicBezTo>
                <a:lnTo>
                  <a:pt x="11781243" y="402336"/>
                </a:lnTo>
                <a:lnTo>
                  <a:pt x="2908300" y="402336"/>
                </a:lnTo>
                <a:lnTo>
                  <a:pt x="2119732" y="402336"/>
                </a:lnTo>
                <a:lnTo>
                  <a:pt x="1224280" y="402336"/>
                </a:lnTo>
                <a:lnTo>
                  <a:pt x="256032" y="402336"/>
                </a:lnTo>
                <a:lnTo>
                  <a:pt x="0" y="402336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16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25400" dist="38100" dir="2700000" algn="tl" rotWithShape="0">
              <a:srgbClr val="1E7EF5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xmlns="" id="{0F8CC389-1106-5A75-0347-B4F23791A029}"/>
              </a:ext>
            </a:extLst>
          </p:cNvPr>
          <p:cNvSpPr/>
          <p:nvPr/>
        </p:nvSpPr>
        <p:spPr>
          <a:xfrm>
            <a:off x="212217" y="0"/>
            <a:ext cx="403200" cy="6858000"/>
          </a:xfrm>
          <a:custGeom>
            <a:avLst/>
            <a:gdLst>
              <a:gd name="connsiteX0" fmla="*/ 0 w 403200"/>
              <a:gd name="connsiteY0" fmla="*/ 0 h 3676650"/>
              <a:gd name="connsiteX1" fmla="*/ 403200 w 403200"/>
              <a:gd name="connsiteY1" fmla="*/ 0 h 3676650"/>
              <a:gd name="connsiteX2" fmla="*/ 403200 w 403200"/>
              <a:gd name="connsiteY2" fmla="*/ 3676650 h 3676650"/>
              <a:gd name="connsiteX3" fmla="*/ 0 w 403200"/>
              <a:gd name="connsiteY3" fmla="*/ 3676650 h 367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3200" h="3676650">
                <a:moveTo>
                  <a:pt x="0" y="0"/>
                </a:moveTo>
                <a:lnTo>
                  <a:pt x="403200" y="0"/>
                </a:lnTo>
                <a:lnTo>
                  <a:pt x="403200" y="3676650"/>
                </a:lnTo>
                <a:lnTo>
                  <a:pt x="0" y="367665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23000"/>
                </a:schemeClr>
              </a:gs>
            </a:gsLst>
            <a:lin ang="5400000" scaled="0"/>
            <a:tileRect/>
          </a:gradFill>
          <a:ln>
            <a:noFill/>
          </a:ln>
          <a:effectLst>
            <a:outerShdw blurRad="241300" dist="38100" dir="8100000" algn="tr" rotWithShape="0">
              <a:srgbClr val="1E7EF5">
                <a:alpha val="6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318376F2-A26D-CED2-B374-14C213BA8DA6}"/>
              </a:ext>
            </a:extLst>
          </p:cNvPr>
          <p:cNvSpPr/>
          <p:nvPr/>
        </p:nvSpPr>
        <p:spPr>
          <a:xfrm>
            <a:off x="212217" y="237744"/>
            <a:ext cx="402336" cy="40233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28600" dist="38100" dir="2700000" algn="tl" rotWithShape="0">
              <a:srgbClr val="1E7EF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AD36CF1F-1F0A-D14E-274F-265BB023B999}"/>
              </a:ext>
            </a:extLst>
          </p:cNvPr>
          <p:cNvSpPr txBox="1"/>
          <p:nvPr/>
        </p:nvSpPr>
        <p:spPr>
          <a:xfrm>
            <a:off x="813811" y="239970"/>
            <a:ext cx="808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28117B3B-C535-B124-F448-7EBAEA3E1CEE}"/>
              </a:ext>
            </a:extLst>
          </p:cNvPr>
          <p:cNvSpPr/>
          <p:nvPr/>
        </p:nvSpPr>
        <p:spPr>
          <a:xfrm>
            <a:off x="1688032" y="2345408"/>
            <a:ext cx="1829864" cy="1829864"/>
          </a:xfrm>
          <a:prstGeom prst="ellipse">
            <a:avLst/>
          </a:prstGeom>
          <a:noFill/>
          <a:ln w="254000" cap="rnd"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EED2F576-FEA7-2A02-83C2-11FC1E61308F}"/>
              </a:ext>
            </a:extLst>
          </p:cNvPr>
          <p:cNvSpPr/>
          <p:nvPr/>
        </p:nvSpPr>
        <p:spPr>
          <a:xfrm>
            <a:off x="1315039" y="4538253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1CFE372A-7796-82A6-063A-573CCE4E4391}"/>
              </a:ext>
            </a:extLst>
          </p:cNvPr>
          <p:cNvSpPr/>
          <p:nvPr/>
        </p:nvSpPr>
        <p:spPr>
          <a:xfrm>
            <a:off x="4819593" y="4538253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1FD224A-7ED1-F2D2-4040-CCB970DAFCB4}"/>
              </a:ext>
            </a:extLst>
          </p:cNvPr>
          <p:cNvSpPr/>
          <p:nvPr/>
        </p:nvSpPr>
        <p:spPr>
          <a:xfrm>
            <a:off x="8193630" y="4538252"/>
            <a:ext cx="2622734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xmlns="" id="{046EF806-A82C-6A9B-BA8F-4A07C1FA188C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2413593" y="303942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438CD8D-78C5-2025-EBE5-624E53DBAC96}"/>
              </a:ext>
            </a:extLst>
          </p:cNvPr>
          <p:cNvSpPr/>
          <p:nvPr/>
        </p:nvSpPr>
        <p:spPr>
          <a:xfrm>
            <a:off x="5592423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89FCF03D-FD8F-4734-ADD9-1A9741694A82}"/>
              </a:ext>
            </a:extLst>
          </p:cNvPr>
          <p:cNvSpPr/>
          <p:nvPr/>
        </p:nvSpPr>
        <p:spPr>
          <a:xfrm>
            <a:off x="2052358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B4421682-582D-BE0A-DEBC-DA0CD2D8C025}"/>
              </a:ext>
            </a:extLst>
          </p:cNvPr>
          <p:cNvSpPr/>
          <p:nvPr/>
        </p:nvSpPr>
        <p:spPr>
          <a:xfrm>
            <a:off x="8979676" y="1587777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white"/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prstClr val="white"/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xmlns="" id="{5FE46547-8A80-E20F-4B1E-89FB2BC973EA}"/>
              </a:ext>
            </a:extLst>
          </p:cNvPr>
          <p:cNvSpPr>
            <a:spLocks/>
          </p:cNvSpPr>
          <p:nvPr/>
        </p:nvSpPr>
        <p:spPr bwMode="auto">
          <a:xfrm>
            <a:off x="5955858" y="3069483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A5D2F9EE-384D-F218-C50F-33E6E7706D43}"/>
              </a:ext>
            </a:extLst>
          </p:cNvPr>
          <p:cNvGrpSpPr/>
          <p:nvPr/>
        </p:nvGrpSpPr>
        <p:grpSpPr>
          <a:xfrm>
            <a:off x="1676486" y="2318040"/>
            <a:ext cx="8778432" cy="1899841"/>
            <a:chOff x="3604035" y="2817302"/>
            <a:chExt cx="5652836" cy="1223395"/>
          </a:xfrm>
        </p:grpSpPr>
        <p:sp>
          <p:nvSpPr>
            <p:cNvPr id="39" name="원호 38">
              <a:extLst>
                <a:ext uri="{FF2B5EF4-FFF2-40B4-BE49-F238E27FC236}">
                  <a16:creationId xmlns:a16="http://schemas.microsoft.com/office/drawing/2014/main" xmlns="" id="{4197F659-1A40-28B6-DE34-975E8FA82357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원호 39">
              <a:extLst>
                <a:ext uri="{FF2B5EF4-FFF2-40B4-BE49-F238E27FC236}">
                  <a16:creationId xmlns:a16="http://schemas.microsoft.com/office/drawing/2014/main" xmlns="" id="{9D054033-3979-7B51-177C-29759ACEF001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xmlns="" id="{7B36715B-A270-0C72-FBDC-CC0D5DF992CB}"/>
                </a:ext>
              </a:extLst>
            </p:cNvPr>
            <p:cNvCxnSpPr>
              <a:cxnSpLocks/>
            </p:cNvCxnSpPr>
            <p:nvPr/>
          </p:nvCxnSpPr>
          <p:spPr>
            <a:xfrm>
              <a:off x="4908026" y="3556809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8CEDB372-DCD8-8F10-080E-24BCE11F1BE5}"/>
                </a:ext>
              </a:extLst>
            </p:cNvPr>
            <p:cNvGrpSpPr/>
            <p:nvPr/>
          </p:nvGrpSpPr>
          <p:grpSpPr>
            <a:xfrm flipH="1" flipV="1">
              <a:off x="5037805" y="3301191"/>
              <a:ext cx="845840" cy="255619"/>
              <a:chOff x="6263981" y="3905077"/>
              <a:chExt cx="845840" cy="255619"/>
            </a:xfrm>
          </p:grpSpPr>
          <p:sp>
            <p:nvSpPr>
              <p:cNvPr id="52" name="원호 51">
                <a:extLst>
                  <a:ext uri="{FF2B5EF4-FFF2-40B4-BE49-F238E27FC236}">
                    <a16:creationId xmlns:a16="http://schemas.microsoft.com/office/drawing/2014/main" xmlns="" id="{9DC30592-B5F3-62D1-F3E6-910A665E21E2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xmlns="" id="{109FC36A-5F8C-F1C7-345D-158F525D2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9821" y="3905077"/>
                <a:ext cx="720000" cy="0"/>
              </a:xfrm>
              <a:prstGeom prst="line">
                <a:avLst/>
              </a:prstGeom>
              <a:ln w="3810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원호 42">
              <a:extLst>
                <a:ext uri="{FF2B5EF4-FFF2-40B4-BE49-F238E27FC236}">
                  <a16:creationId xmlns:a16="http://schemas.microsoft.com/office/drawing/2014/main" xmlns="" id="{0AFB1D55-F770-680B-6D65-73BB5FC8F8A7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:a16="http://schemas.microsoft.com/office/drawing/2014/main" xmlns="" id="{51566986-FA79-EF3E-7B4D-D9C5E45941AD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xmlns="" id="{8DCD0F5C-105D-B692-9ECA-8B6F30182F0B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84176BE8-2F16-6006-20B3-61E1FDAF39D7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xmlns="" id="{632EAF83-42E3-6CC4-5599-09947A8B1355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xmlns="" id="{0477FC95-ED2B-CDEF-FB49-CD7DE17006DB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50" name="원호 49">
                  <a:extLst>
                    <a:ext uri="{FF2B5EF4-FFF2-40B4-BE49-F238E27FC236}">
                      <a16:creationId xmlns:a16="http://schemas.microsoft.com/office/drawing/2014/main" xmlns="" id="{F5AA5018-EA32-4954-42A9-EBE28D76684D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51" name="직선 연결선 50">
                  <a:extLst>
                    <a:ext uri="{FF2B5EF4-FFF2-40B4-BE49-F238E27FC236}">
                      <a16:creationId xmlns:a16="http://schemas.microsoft.com/office/drawing/2014/main" xmlns="" id="{E8EB9328-94F0-7DCF-78AF-9F67C40F0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원호 48">
                <a:extLst>
                  <a:ext uri="{FF2B5EF4-FFF2-40B4-BE49-F238E27FC236}">
                    <a16:creationId xmlns:a16="http://schemas.microsoft.com/office/drawing/2014/main" xmlns="" id="{FE5CB41B-7521-DA8E-B293-22B4BAFB73F0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4" name="Freeform 9">
            <a:extLst>
              <a:ext uri="{FF2B5EF4-FFF2-40B4-BE49-F238E27FC236}">
                <a16:creationId xmlns:a16="http://schemas.microsoft.com/office/drawing/2014/main" xmlns="" id="{B4F0726D-E84F-7BE7-9069-A86E74C49E00}"/>
              </a:ext>
            </a:extLst>
          </p:cNvPr>
          <p:cNvSpPr>
            <a:spLocks/>
          </p:cNvSpPr>
          <p:nvPr/>
        </p:nvSpPr>
        <p:spPr bwMode="auto">
          <a:xfrm>
            <a:off x="9330212" y="3039427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xmlns="" id="{8C212C7C-C286-E975-3705-201DB95CC752}"/>
              </a:ext>
            </a:extLst>
          </p:cNvPr>
          <p:cNvSpPr/>
          <p:nvPr/>
        </p:nvSpPr>
        <p:spPr>
          <a:xfrm>
            <a:off x="5251538" y="2353028"/>
            <a:ext cx="1829864" cy="1829864"/>
          </a:xfrm>
          <a:prstGeom prst="ellipse">
            <a:avLst/>
          </a:prstGeom>
          <a:noFill/>
          <a:ln w="254000" cap="rnd"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xmlns="" id="{07B0E3F6-ED0F-E6C0-5C1F-3D8632398C4D}"/>
              </a:ext>
            </a:extLst>
          </p:cNvPr>
          <p:cNvSpPr/>
          <p:nvPr/>
        </p:nvSpPr>
        <p:spPr>
          <a:xfrm>
            <a:off x="8586444" y="2360648"/>
            <a:ext cx="1829864" cy="1829864"/>
          </a:xfrm>
          <a:prstGeom prst="ellipse">
            <a:avLst/>
          </a:prstGeom>
          <a:noFill/>
          <a:ln w="254000" cap="rnd">
            <a:gradFill flip="none" rotWithShape="1">
              <a:gsLst>
                <a:gs pos="0">
                  <a:schemeClr val="bg1">
                    <a:alpha val="36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  <a:effectLst>
            <a:outerShdw blurRad="190500" dist="1270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en-US" altLang="ko-KR" sz="700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83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6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898048" y="1907341"/>
            <a:ext cx="2679895" cy="2679895"/>
          </a:xfrm>
          <a:prstGeom prst="ellipse">
            <a:avLst/>
          </a:prstGeom>
          <a:solidFill>
            <a:srgbClr val="1CBEF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190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248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8058453" y="1907340"/>
            <a:ext cx="2679895" cy="267989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158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37643" y="1907340"/>
            <a:ext cx="2679895" cy="2679895"/>
          </a:xfrm>
          <a:prstGeom prst="ellipse">
            <a:avLst/>
          </a:prstGeom>
          <a:solidFill>
            <a:srgbClr val="1E7EF5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30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126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245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60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242</Words>
  <Application>Microsoft Office PowerPoint</Application>
  <PresentationFormat>와이드스크린</PresentationFormat>
  <Paragraphs>55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Aharoni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2023-09-05T01:29:32Z</dcterms:created>
  <dcterms:modified xsi:type="dcterms:W3CDTF">2024-11-27T23:39:55Z</dcterms:modified>
</cp:coreProperties>
</file>