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1130" r:id="rId2"/>
    <p:sldId id="2200" r:id="rId3"/>
    <p:sldId id="2195" r:id="rId4"/>
    <p:sldId id="2196" r:id="rId5"/>
    <p:sldId id="2197" r:id="rId6"/>
    <p:sldId id="2198" r:id="rId7"/>
    <p:sldId id="257" r:id="rId8"/>
    <p:sldId id="258" r:id="rId9"/>
    <p:sldId id="30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DEC8"/>
    <a:srgbClr val="F7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</c:v>
                </c:pt>
                <c:pt idx="1">
                  <c:v>-2</c:v>
                </c:pt>
                <c:pt idx="2">
                  <c:v>-3.5</c:v>
                </c:pt>
                <c:pt idx="3">
                  <c:v>-10</c:v>
                </c:pt>
                <c:pt idx="4">
                  <c:v>-8</c:v>
                </c:pt>
                <c:pt idx="5">
                  <c:v>-6.2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40-4BEE-AEAB-C9FD376D281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0DEC8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12</c:v>
                </c:pt>
                <c:pt idx="4">
                  <c:v>4</c:v>
                </c:pt>
                <c:pt idx="5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40-4BEE-AEAB-C9FD376D28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32511632"/>
        <c:axId val="532497488"/>
      </c:barChart>
      <c:catAx>
        <c:axId val="53251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1A275B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32497488"/>
        <c:crosses val="autoZero"/>
        <c:auto val="1"/>
        <c:lblAlgn val="ctr"/>
        <c:lblOffset val="0"/>
        <c:tickMarkSkip val="1"/>
        <c:noMultiLvlLbl val="0"/>
      </c:catAx>
      <c:valAx>
        <c:axId val="532497488"/>
        <c:scaling>
          <c:orientation val="minMax"/>
          <c:min val="-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1A275B"/>
            </a:solidFill>
          </a:ln>
        </c:spPr>
        <c:txPr>
          <a:bodyPr/>
          <a:lstStyle/>
          <a:p>
            <a:pPr>
              <a:defRPr sz="800">
                <a:solidFill>
                  <a:schemeClr val="bg1">
                    <a:lumMod val="85000"/>
                  </a:schemeClr>
                </a:solidFill>
              </a:defRPr>
            </a:pPr>
            <a:endParaRPr lang="ko-KR"/>
          </a:p>
        </c:txPr>
        <c:crossAx val="5325116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571E7-9FEC-4847-B64B-F137976CC6BA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D22D3-66EC-4D2A-AB43-484B1644E3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586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1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1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0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2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634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8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93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329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587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626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2025-07-21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8833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CB3F52F-83B7-2319-A30B-C398DC7CD14D}"/>
              </a:ext>
            </a:extLst>
          </p:cNvPr>
          <p:cNvCxnSpPr>
            <a:cxnSpLocks/>
          </p:cNvCxnSpPr>
          <p:nvPr/>
        </p:nvCxnSpPr>
        <p:spPr>
          <a:xfrm flipH="1">
            <a:off x="939800" y="18895"/>
            <a:ext cx="6839105" cy="6839105"/>
          </a:xfrm>
          <a:prstGeom prst="line">
            <a:avLst/>
          </a:prstGeom>
          <a:ln w="9525">
            <a:solidFill>
              <a:srgbClr val="50D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D1059F-CB90-CCAF-D02D-EA7580A4C03C}"/>
              </a:ext>
            </a:extLst>
          </p:cNvPr>
          <p:cNvSpPr/>
          <p:nvPr/>
        </p:nvSpPr>
        <p:spPr>
          <a:xfrm>
            <a:off x="3187700" y="2769561"/>
            <a:ext cx="9004300" cy="40884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dist="38100" dir="13500000" algn="br" rotWithShape="0">
              <a:srgbClr val="50DEC8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8D537-7C06-E10C-67E7-BB7B52F2E9FC}"/>
              </a:ext>
            </a:extLst>
          </p:cNvPr>
          <p:cNvSpPr txBox="1"/>
          <p:nvPr/>
        </p:nvSpPr>
        <p:spPr>
          <a:xfrm>
            <a:off x="3780972" y="3158727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       PRESENTATION</a:t>
            </a:r>
          </a:p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대각선 방향 모서리 1">
            <a:extLst>
              <a:ext uri="{FF2B5EF4-FFF2-40B4-BE49-F238E27FC236}">
                <a16:creationId xmlns:a16="http://schemas.microsoft.com/office/drawing/2014/main" id="{F0B7255F-336E-643F-034D-D22FB1310177}"/>
              </a:ext>
            </a:extLst>
          </p:cNvPr>
          <p:cNvSpPr/>
          <p:nvPr/>
        </p:nvSpPr>
        <p:spPr>
          <a:xfrm>
            <a:off x="3780972" y="3215640"/>
            <a:ext cx="829128" cy="426720"/>
          </a:xfrm>
          <a:prstGeom prst="round2Diag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8BB1B59A-5B6C-B578-FC7F-A39A7C56B7E0}"/>
              </a:ext>
            </a:extLst>
          </p:cNvPr>
          <p:cNvCxnSpPr>
            <a:cxnSpLocks/>
          </p:cNvCxnSpPr>
          <p:nvPr/>
        </p:nvCxnSpPr>
        <p:spPr>
          <a:xfrm flipH="1">
            <a:off x="10349745" y="5015745"/>
            <a:ext cx="1842255" cy="1842255"/>
          </a:xfrm>
          <a:prstGeom prst="line">
            <a:avLst/>
          </a:prstGeom>
          <a:ln w="9525">
            <a:solidFill>
              <a:srgbClr val="50D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E75A30F-509B-5905-1235-46D4C6179485}"/>
              </a:ext>
            </a:extLst>
          </p:cNvPr>
          <p:cNvCxnSpPr>
            <a:cxnSpLocks/>
          </p:cNvCxnSpPr>
          <p:nvPr/>
        </p:nvCxnSpPr>
        <p:spPr>
          <a:xfrm>
            <a:off x="3187700" y="2769561"/>
            <a:ext cx="1841500" cy="0"/>
          </a:xfrm>
          <a:prstGeom prst="line">
            <a:avLst/>
          </a:prstGeom>
          <a:ln w="9525">
            <a:solidFill>
              <a:srgbClr val="50D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71AD168-C589-C1CA-DC60-249E185CCB7E}"/>
              </a:ext>
            </a:extLst>
          </p:cNvPr>
          <p:cNvCxnSpPr>
            <a:cxnSpLocks/>
          </p:cNvCxnSpPr>
          <p:nvPr/>
        </p:nvCxnSpPr>
        <p:spPr>
          <a:xfrm>
            <a:off x="3187700" y="2756463"/>
            <a:ext cx="0" cy="1859987"/>
          </a:xfrm>
          <a:prstGeom prst="line">
            <a:avLst/>
          </a:prstGeom>
          <a:ln w="9525">
            <a:solidFill>
              <a:srgbClr val="50DE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644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21B7B97-11AA-B3D0-15E8-75E6ADC53DC8}"/>
              </a:ext>
            </a:extLst>
          </p:cNvPr>
          <p:cNvSpPr/>
          <p:nvPr/>
        </p:nvSpPr>
        <p:spPr>
          <a:xfrm>
            <a:off x="3421089" y="1944134"/>
            <a:ext cx="2505511" cy="2505509"/>
          </a:xfrm>
          <a:prstGeom prst="ellipse">
            <a:avLst/>
          </a:prstGeom>
          <a:solidFill>
            <a:srgbClr val="F7F9F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247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249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tx2">
                    <a:lumMod val="75000"/>
                  </a:schemeClr>
                </a:solidFill>
                <a:latin typeface="맑은 고딕" panose="020F0502020204030204"/>
                <a:ea typeface="맑은 고딕" panose="020B0503020000020004" pitchFamily="50" charset="-127"/>
              </a:rPr>
              <a:t>250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tx2">
                  <a:lumMod val="75000"/>
                </a:scheme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DEFBEC-822F-D34D-3177-1EF6B866FB47}"/>
              </a:ext>
            </a:extLst>
          </p:cNvPr>
          <p:cNvSpPr/>
          <p:nvPr/>
        </p:nvSpPr>
        <p:spPr>
          <a:xfrm>
            <a:off x="6479693" y="1944134"/>
            <a:ext cx="2505511" cy="2505509"/>
          </a:xfrm>
          <a:prstGeom prst="ellipse">
            <a:avLst/>
          </a:prstGeom>
          <a:solidFill>
            <a:srgbClr val="50DEC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80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222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200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A67760-A1C3-7019-CFD9-ACCD82FC8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560084F2-D723-0B77-9620-98F260E44355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D39C546-28BE-BB5C-D4FA-270DC0E8484B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98CF1E6-4327-6AD6-77DB-45B6FC9D5639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E1AEC3-C598-6114-D889-52241C9B041A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AA7FE7-DFD4-7AE1-6064-091266C631BD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F01C998-A8A7-5834-B0DF-8504029F2110}"/>
              </a:ext>
            </a:extLst>
          </p:cNvPr>
          <p:cNvGrpSpPr/>
          <p:nvPr/>
        </p:nvGrpSpPr>
        <p:grpSpPr>
          <a:xfrm>
            <a:off x="1347924" y="1897529"/>
            <a:ext cx="2332613" cy="2332613"/>
            <a:chOff x="1571172" y="2628900"/>
            <a:chExt cx="2332613" cy="2332613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269A5858-B6CE-28ED-D944-E2D4A2FD4762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CB7BBA8-934E-D272-ED81-DD783C14BF50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50DE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50DEC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92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DEC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9B2322-46D9-6BCA-0529-9BE6CEEC542E}"/>
                </a:ext>
              </a:extLst>
            </p:cNvPr>
            <p:cNvSpPr/>
            <p:nvPr/>
          </p:nvSpPr>
          <p:spPr>
            <a:xfrm>
              <a:off x="2005728" y="2694155"/>
              <a:ext cx="252000" cy="252000"/>
            </a:xfrm>
            <a:prstGeom prst="ellipse">
              <a:avLst/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480E41F2-2D09-65AD-057C-9A48D7A7E0C3}"/>
                </a:ext>
              </a:extLst>
            </p:cNvPr>
            <p:cNvCxnSpPr/>
            <p:nvPr/>
          </p:nvCxnSpPr>
          <p:spPr>
            <a:xfrm>
              <a:off x="2737478" y="4739054"/>
              <a:ext cx="0" cy="140677"/>
            </a:xfrm>
            <a:prstGeom prst="line">
              <a:avLst/>
            </a:prstGeom>
            <a:ln w="19050" cap="rnd">
              <a:solidFill>
                <a:srgbClr val="50D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2D17A9B-9352-2F0B-BC07-69315934DE12}"/>
              </a:ext>
            </a:extLst>
          </p:cNvPr>
          <p:cNvSpPr/>
          <p:nvPr/>
        </p:nvSpPr>
        <p:spPr>
          <a:xfrm>
            <a:off x="1173217" y="4434303"/>
            <a:ext cx="268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AF2A92B-360A-8750-3CDB-4C045A3F619A}"/>
              </a:ext>
            </a:extLst>
          </p:cNvPr>
          <p:cNvGrpSpPr/>
          <p:nvPr/>
        </p:nvGrpSpPr>
        <p:grpSpPr>
          <a:xfrm>
            <a:off x="4907391" y="1897529"/>
            <a:ext cx="2332613" cy="2332613"/>
            <a:chOff x="1571172" y="2628900"/>
            <a:chExt cx="2332613" cy="2332613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4D15D5F-3292-0AF3-F7D3-10B5AA8E6155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E6FF92C-7B56-5528-3DA2-5B64FDF7DFB0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50DE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50DEC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36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DEC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C22199A-C830-780A-9A80-8D9513AAFC9C}"/>
                </a:ext>
              </a:extLst>
            </p:cNvPr>
            <p:cNvSpPr/>
            <p:nvPr/>
          </p:nvSpPr>
          <p:spPr>
            <a:xfrm>
              <a:off x="3493157" y="4436036"/>
              <a:ext cx="252000" cy="252000"/>
            </a:xfrm>
            <a:prstGeom prst="ellipse">
              <a:avLst/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EC35E1B-38D4-2CA0-E3D3-3627F6ED687E}"/>
                </a:ext>
              </a:extLst>
            </p:cNvPr>
            <p:cNvCxnSpPr/>
            <p:nvPr/>
          </p:nvCxnSpPr>
          <p:spPr>
            <a:xfrm>
              <a:off x="2737478" y="4739054"/>
              <a:ext cx="0" cy="140677"/>
            </a:xfrm>
            <a:prstGeom prst="line">
              <a:avLst/>
            </a:prstGeom>
            <a:ln w="19050" cap="rnd">
              <a:solidFill>
                <a:srgbClr val="50D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0FBAC5E-FB4F-DFDC-DF58-C14AAD1DFA42}"/>
              </a:ext>
            </a:extLst>
          </p:cNvPr>
          <p:cNvSpPr/>
          <p:nvPr/>
        </p:nvSpPr>
        <p:spPr>
          <a:xfrm>
            <a:off x="4732684" y="4434303"/>
            <a:ext cx="268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E935B8-0BE5-BE8E-777A-1BE885A91FEE}"/>
              </a:ext>
            </a:extLst>
          </p:cNvPr>
          <p:cNvGrpSpPr/>
          <p:nvPr/>
        </p:nvGrpSpPr>
        <p:grpSpPr>
          <a:xfrm>
            <a:off x="8466858" y="1897529"/>
            <a:ext cx="2332613" cy="2332613"/>
            <a:chOff x="1571172" y="2628900"/>
            <a:chExt cx="2332613" cy="2332613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9DD3B36-21B4-2E98-208D-E02AA718708A}"/>
                </a:ext>
              </a:extLst>
            </p:cNvPr>
            <p:cNvSpPr/>
            <p:nvPr/>
          </p:nvSpPr>
          <p:spPr>
            <a:xfrm>
              <a:off x="1571172" y="2628900"/>
              <a:ext cx="2332613" cy="23326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D66B7DC-EC89-0766-83D2-C3C443C9D41C}"/>
                </a:ext>
              </a:extLst>
            </p:cNvPr>
            <p:cNvSpPr/>
            <p:nvPr/>
          </p:nvSpPr>
          <p:spPr>
            <a:xfrm>
              <a:off x="1888427" y="2946155"/>
              <a:ext cx="1698102" cy="1698102"/>
            </a:xfrm>
            <a:prstGeom prst="ellipse">
              <a:avLst/>
            </a:prstGeom>
            <a:noFill/>
            <a:ln>
              <a:solidFill>
                <a:srgbClr val="50DEC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50DEC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62</a:t>
              </a: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0DEC8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%</a:t>
              </a:r>
              <a:endParaRPr kumimoji="0" lang="ko-KR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9EE66908-A022-B435-87DB-7703CA58DC08}"/>
                </a:ext>
              </a:extLst>
            </p:cNvPr>
            <p:cNvSpPr/>
            <p:nvPr/>
          </p:nvSpPr>
          <p:spPr>
            <a:xfrm>
              <a:off x="1762427" y="4479752"/>
              <a:ext cx="252000" cy="252000"/>
            </a:xfrm>
            <a:prstGeom prst="ellipse">
              <a:avLst/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51F249F4-622F-D9FD-11D5-1BE21CBD8BE8}"/>
                </a:ext>
              </a:extLst>
            </p:cNvPr>
            <p:cNvCxnSpPr/>
            <p:nvPr/>
          </p:nvCxnSpPr>
          <p:spPr>
            <a:xfrm>
              <a:off x="2737478" y="4739054"/>
              <a:ext cx="0" cy="140677"/>
            </a:xfrm>
            <a:prstGeom prst="line">
              <a:avLst/>
            </a:prstGeom>
            <a:ln w="19050" cap="rnd">
              <a:solidFill>
                <a:srgbClr val="50DE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022AF11-FF0D-D576-BE6C-FFB19BF80DF2}"/>
              </a:ext>
            </a:extLst>
          </p:cNvPr>
          <p:cNvSpPr/>
          <p:nvPr/>
        </p:nvSpPr>
        <p:spPr>
          <a:xfrm>
            <a:off x="8292151" y="4434303"/>
            <a:ext cx="268202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728415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B7A4B-6C83-261E-C118-490DA450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AACC48C6-93E9-59B9-3459-A50ECB917987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F2355EDD-E206-5A53-45A9-F95EF71127CE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28C8813-B33D-D4BE-8ADA-292BC75E703F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702E5-AEB3-9E58-BD5D-A25F29E5CC24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E740239-E327-B6A1-B2F6-C9373783E178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차트 8">
            <a:extLst>
              <a:ext uri="{FF2B5EF4-FFF2-40B4-BE49-F238E27FC236}">
                <a16:creationId xmlns:a16="http://schemas.microsoft.com/office/drawing/2014/main" id="{F44A334C-F650-4FFD-7DAF-003BEE98D5D0}"/>
              </a:ext>
            </a:extLst>
          </p:cNvPr>
          <p:cNvGraphicFramePr/>
          <p:nvPr/>
        </p:nvGraphicFramePr>
        <p:xfrm>
          <a:off x="5202757" y="1815046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모서리가 둥근 직사각형 6">
            <a:extLst>
              <a:ext uri="{FF2B5EF4-FFF2-40B4-BE49-F238E27FC236}">
                <a16:creationId xmlns:a16="http://schemas.microsoft.com/office/drawing/2014/main" id="{7F0E5724-9C07-85E1-368A-BF56C458DCBF}"/>
              </a:ext>
            </a:extLst>
          </p:cNvPr>
          <p:cNvSpPr/>
          <p:nvPr/>
        </p:nvSpPr>
        <p:spPr>
          <a:xfrm>
            <a:off x="8196221" y="2071770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50D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86C5803-1067-06FD-8CBF-4A277B51C1B8}"/>
              </a:ext>
            </a:extLst>
          </p:cNvPr>
          <p:cNvSpPr/>
          <p:nvPr/>
        </p:nvSpPr>
        <p:spPr>
          <a:xfrm>
            <a:off x="6782939" y="986858"/>
            <a:ext cx="282656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3A084-DE03-D25F-ADF6-EDA02972AEFA}"/>
              </a:ext>
            </a:extLst>
          </p:cNvPr>
          <p:cNvSpPr txBox="1"/>
          <p:nvPr/>
        </p:nvSpPr>
        <p:spPr>
          <a:xfrm>
            <a:off x="2081037" y="304843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1B4F1E8E-42D2-EC5E-56A6-29FA8C2622BA}"/>
              </a:ext>
            </a:extLst>
          </p:cNvPr>
          <p:cNvSpPr/>
          <p:nvPr/>
        </p:nvSpPr>
        <p:spPr>
          <a:xfrm>
            <a:off x="1774614" y="2487929"/>
            <a:ext cx="1780542" cy="1780542"/>
          </a:xfrm>
          <a:prstGeom prst="ellipse">
            <a:avLst/>
          </a:prstGeom>
          <a:ln w="60325" cap="rnd">
            <a:solidFill>
              <a:schemeClr val="bg1">
                <a:lumMod val="85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BB0F71B1-F9CB-1AFD-743F-703F13D25F68}"/>
              </a:ext>
            </a:extLst>
          </p:cNvPr>
          <p:cNvSpPr/>
          <p:nvPr/>
        </p:nvSpPr>
        <p:spPr>
          <a:xfrm>
            <a:off x="1774615" y="2491018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50DEC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srgbClr val="4B7FFF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DAEF2C2-C6E9-EDD6-FC69-6AD296B9C19C}"/>
              </a:ext>
            </a:extLst>
          </p:cNvPr>
          <p:cNvSpPr/>
          <p:nvPr/>
        </p:nvSpPr>
        <p:spPr>
          <a:xfrm>
            <a:off x="1469531" y="466391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53083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5F537-C3CC-EE4D-2BD2-50AEB0891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0B9D0468-B8F7-FF54-6E43-44B21858C88D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A45A81B0-2D6C-9EA1-84A4-B543953F6A77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7E414-7374-76F2-32B0-C9BE1B3F6534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AE1784-1B9E-F09B-C469-E04C26AC677F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15B14D4-9197-ED9F-EB1B-FF2EA8039E58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2D62B239-90E3-5F4A-737B-896BAEEDBB50}"/>
              </a:ext>
            </a:extLst>
          </p:cNvPr>
          <p:cNvGraphicFramePr>
            <a:graphicFrameLocks noGrp="1"/>
          </p:cNvGraphicFramePr>
          <p:nvPr/>
        </p:nvGraphicFramePr>
        <p:xfrm>
          <a:off x="832554" y="1536097"/>
          <a:ext cx="10699045" cy="1869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8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199"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&lt;          2025         &gt;</a:t>
                      </a:r>
                      <a:endParaRPr lang="ko-KR" altLang="en-US" sz="1800" b="0" dirty="0">
                        <a:solidFill>
                          <a:schemeClr val="tx2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marL="57684" marR="57684" marT="28841" marB="2884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87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300" dirty="0">
                        <a:solidFill>
                          <a:schemeClr val="bg1"/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88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636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199"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65944" marR="65944" marT="32971" marB="32971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직사각형 65">
            <a:extLst>
              <a:ext uri="{FF2B5EF4-FFF2-40B4-BE49-F238E27FC236}">
                <a16:creationId xmlns:a16="http://schemas.microsoft.com/office/drawing/2014/main" id="{79257B5A-05A4-22F3-ECB5-28F2D93FB02A}"/>
              </a:ext>
            </a:extLst>
          </p:cNvPr>
          <p:cNvSpPr/>
          <p:nvPr/>
        </p:nvSpPr>
        <p:spPr>
          <a:xfrm>
            <a:off x="3959769" y="382973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graphicFrame>
        <p:nvGraphicFramePr>
          <p:cNvPr id="67" name="표 66">
            <a:extLst>
              <a:ext uri="{FF2B5EF4-FFF2-40B4-BE49-F238E27FC236}">
                <a16:creationId xmlns:a16="http://schemas.microsoft.com/office/drawing/2014/main" id="{F4BD0AC4-677A-1AD8-E806-2FBCAB88CD21}"/>
              </a:ext>
            </a:extLst>
          </p:cNvPr>
          <p:cNvGraphicFramePr>
            <a:graphicFrameLocks noGrp="1"/>
          </p:cNvGraphicFramePr>
          <p:nvPr/>
        </p:nvGraphicFramePr>
        <p:xfrm>
          <a:off x="2399855" y="2860475"/>
          <a:ext cx="5804345" cy="533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55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" dirty="0">
                          <a:solidFill>
                            <a:srgbClr val="5AC9B8"/>
                          </a:solidFill>
                        </a:rPr>
                        <a:t>60^</a:t>
                      </a:r>
                      <a:endParaRPr lang="ko-KR" altLang="en-US" sz="100" dirty="0">
                        <a:solidFill>
                          <a:srgbClr val="5AC9B8"/>
                        </a:solidFill>
                      </a:endParaRPr>
                    </a:p>
                  </a:txBody>
                  <a:tcPr marL="0" marR="0" marT="0" marB="0">
                    <a:lnL w="19050" cap="flat" cmpd="sng" algn="ctr">
                      <a:solidFill>
                        <a:srgbClr val="50DE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50DE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DE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BF6C7117-2CDF-4399-D8D5-243A0AACAF7D}"/>
              </a:ext>
            </a:extLst>
          </p:cNvPr>
          <p:cNvSpPr/>
          <p:nvPr/>
        </p:nvSpPr>
        <p:spPr>
          <a:xfrm>
            <a:off x="5598069" y="5010833"/>
            <a:ext cx="4272459" cy="8577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7CEEC77-BC42-61FD-4BD1-07309DDCD309}"/>
              </a:ext>
            </a:extLst>
          </p:cNvPr>
          <p:cNvSpPr/>
          <p:nvPr/>
        </p:nvSpPr>
        <p:spPr>
          <a:xfrm>
            <a:off x="2743723" y="3914775"/>
            <a:ext cx="1056796" cy="285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Schedule</a:t>
            </a: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C1381E0-5955-52E7-5A6A-B86C94A662D0}"/>
              </a:ext>
            </a:extLst>
          </p:cNvPr>
          <p:cNvSpPr/>
          <p:nvPr/>
        </p:nvSpPr>
        <p:spPr>
          <a:xfrm>
            <a:off x="4480981" y="5111844"/>
            <a:ext cx="1056796" cy="2851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50DEC8"/>
            </a:solidFill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Schedule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52EDF978-6FAE-223D-FAF4-B7482F1F09DB}"/>
              </a:ext>
            </a:extLst>
          </p:cNvPr>
          <p:cNvSpPr/>
          <p:nvPr/>
        </p:nvSpPr>
        <p:spPr>
          <a:xfrm>
            <a:off x="4090774" y="2984691"/>
            <a:ext cx="1056796" cy="28512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Schedule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2E86A5DD-AABE-3C9D-741A-8DFACCE48D26}"/>
              </a:ext>
            </a:extLst>
          </p:cNvPr>
          <p:cNvSpPr/>
          <p:nvPr/>
        </p:nvSpPr>
        <p:spPr>
          <a:xfrm>
            <a:off x="10243874" y="2955158"/>
            <a:ext cx="1056796" cy="2851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50DEC8"/>
            </a:solidFill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1287424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D7E7E-0B23-C6FE-AA7F-DBAC662E9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60DC798A-3C9C-52D9-787C-BF8EC064104F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243D4218-C4F1-678A-9D73-625277A90EED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EA93AD-35FE-1FE5-C2D3-272EE94F311B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B4779-6B94-E0D0-2456-2F332861A8D8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237F128-9720-EE34-6797-D5CFD07E2705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A7D1AC6-9220-5ABF-1A88-3FDEF4EB8BE8}"/>
              </a:ext>
            </a:extLst>
          </p:cNvPr>
          <p:cNvSpPr/>
          <p:nvPr/>
        </p:nvSpPr>
        <p:spPr>
          <a:xfrm>
            <a:off x="8163638" y="2649697"/>
            <a:ext cx="14455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A48D1783-D9CD-35F1-9FA8-1C70253FB1A4}"/>
              </a:ext>
            </a:extLst>
          </p:cNvPr>
          <p:cNvSpPr>
            <a:spLocks noEditPoints="1"/>
          </p:cNvSpPr>
          <p:nvPr/>
        </p:nvSpPr>
        <p:spPr bwMode="auto">
          <a:xfrm>
            <a:off x="838748" y="2464120"/>
            <a:ext cx="5306334" cy="2728575"/>
          </a:xfrm>
          <a:custGeom>
            <a:avLst/>
            <a:gdLst>
              <a:gd name="T0" fmla="*/ 3354 w 3448"/>
              <a:gd name="T1" fmla="*/ 1504 h 1773"/>
              <a:gd name="T2" fmla="*/ 2152 w 3448"/>
              <a:gd name="T3" fmla="*/ 1144 h 1773"/>
              <a:gd name="T4" fmla="*/ 3068 w 3448"/>
              <a:gd name="T5" fmla="*/ 1084 h 1773"/>
              <a:gd name="T6" fmla="*/ 3043 w 3448"/>
              <a:gd name="T7" fmla="*/ 1388 h 1773"/>
              <a:gd name="T8" fmla="*/ 2791 w 3448"/>
              <a:gd name="T9" fmla="*/ 1339 h 1773"/>
              <a:gd name="T10" fmla="*/ 3012 w 3448"/>
              <a:gd name="T11" fmla="*/ 1095 h 1773"/>
              <a:gd name="T12" fmla="*/ 3123 w 3448"/>
              <a:gd name="T13" fmla="*/ 1040 h 1773"/>
              <a:gd name="T14" fmla="*/ 2958 w 3448"/>
              <a:gd name="T15" fmla="*/ 993 h 1773"/>
              <a:gd name="T16" fmla="*/ 2745 w 3448"/>
              <a:gd name="T17" fmla="*/ 1019 h 1773"/>
              <a:gd name="T18" fmla="*/ 1939 w 3448"/>
              <a:gd name="T19" fmla="*/ 551 h 1773"/>
              <a:gd name="T20" fmla="*/ 2183 w 3448"/>
              <a:gd name="T21" fmla="*/ 454 h 1773"/>
              <a:gd name="T22" fmla="*/ 2178 w 3448"/>
              <a:gd name="T23" fmla="*/ 528 h 1773"/>
              <a:gd name="T24" fmla="*/ 3088 w 3448"/>
              <a:gd name="T25" fmla="*/ 398 h 1773"/>
              <a:gd name="T26" fmla="*/ 3067 w 3448"/>
              <a:gd name="T27" fmla="*/ 610 h 1773"/>
              <a:gd name="T28" fmla="*/ 3070 w 3448"/>
              <a:gd name="T29" fmla="*/ 398 h 1773"/>
              <a:gd name="T30" fmla="*/ 1599 w 3448"/>
              <a:gd name="T31" fmla="*/ 246 h 1773"/>
              <a:gd name="T32" fmla="*/ 1576 w 3448"/>
              <a:gd name="T33" fmla="*/ 189 h 1773"/>
              <a:gd name="T34" fmla="*/ 1299 w 3448"/>
              <a:gd name="T35" fmla="*/ 208 h 1773"/>
              <a:gd name="T36" fmla="*/ 1186 w 3448"/>
              <a:gd name="T37" fmla="*/ 384 h 1773"/>
              <a:gd name="T38" fmla="*/ 3448 w 3448"/>
              <a:gd name="T39" fmla="*/ 189 h 1773"/>
              <a:gd name="T40" fmla="*/ 3211 w 3448"/>
              <a:gd name="T41" fmla="*/ 305 h 1773"/>
              <a:gd name="T42" fmla="*/ 3020 w 3448"/>
              <a:gd name="T43" fmla="*/ 322 h 1773"/>
              <a:gd name="T44" fmla="*/ 2948 w 3448"/>
              <a:gd name="T45" fmla="*/ 613 h 1773"/>
              <a:gd name="T46" fmla="*/ 2866 w 3448"/>
              <a:gd name="T47" fmla="*/ 673 h 1773"/>
              <a:gd name="T48" fmla="*/ 2698 w 3448"/>
              <a:gd name="T49" fmla="*/ 898 h 1773"/>
              <a:gd name="T50" fmla="*/ 2761 w 3448"/>
              <a:gd name="T51" fmla="*/ 1045 h 1773"/>
              <a:gd name="T52" fmla="*/ 2663 w 3448"/>
              <a:gd name="T53" fmla="*/ 961 h 1773"/>
              <a:gd name="T54" fmla="*/ 2453 w 3448"/>
              <a:gd name="T55" fmla="*/ 825 h 1773"/>
              <a:gd name="T56" fmla="*/ 2188 w 3448"/>
              <a:gd name="T57" fmla="*/ 702 h 1773"/>
              <a:gd name="T58" fmla="*/ 2257 w 3448"/>
              <a:gd name="T59" fmla="*/ 765 h 1773"/>
              <a:gd name="T60" fmla="*/ 2161 w 3448"/>
              <a:gd name="T61" fmla="*/ 857 h 1773"/>
              <a:gd name="T62" fmla="*/ 1927 w 3448"/>
              <a:gd name="T63" fmla="*/ 1336 h 1773"/>
              <a:gd name="T64" fmla="*/ 1572 w 3448"/>
              <a:gd name="T65" fmla="*/ 948 h 1773"/>
              <a:gd name="T66" fmla="*/ 1766 w 3448"/>
              <a:gd name="T67" fmla="*/ 631 h 1773"/>
              <a:gd name="T68" fmla="*/ 2005 w 3448"/>
              <a:gd name="T69" fmla="*/ 610 h 1773"/>
              <a:gd name="T70" fmla="*/ 1845 w 3448"/>
              <a:gd name="T71" fmla="*/ 559 h 1773"/>
              <a:gd name="T72" fmla="*/ 1834 w 3448"/>
              <a:gd name="T73" fmla="*/ 549 h 1773"/>
              <a:gd name="T74" fmla="*/ 1630 w 3448"/>
              <a:gd name="T75" fmla="*/ 600 h 1773"/>
              <a:gd name="T76" fmla="*/ 1599 w 3448"/>
              <a:gd name="T77" fmla="*/ 430 h 1773"/>
              <a:gd name="T78" fmla="*/ 1746 w 3448"/>
              <a:gd name="T79" fmla="*/ 305 h 1773"/>
              <a:gd name="T80" fmla="*/ 1889 w 3448"/>
              <a:gd name="T81" fmla="*/ 260 h 1773"/>
              <a:gd name="T82" fmla="*/ 1861 w 3448"/>
              <a:gd name="T83" fmla="*/ 201 h 1773"/>
              <a:gd name="T84" fmla="*/ 1872 w 3448"/>
              <a:gd name="T85" fmla="*/ 127 h 1773"/>
              <a:gd name="T86" fmla="*/ 1783 w 3448"/>
              <a:gd name="T87" fmla="*/ 322 h 1773"/>
              <a:gd name="T88" fmla="*/ 1735 w 3448"/>
              <a:gd name="T89" fmla="*/ 172 h 1773"/>
              <a:gd name="T90" fmla="*/ 2134 w 3448"/>
              <a:gd name="T91" fmla="*/ 77 h 1773"/>
              <a:gd name="T92" fmla="*/ 2361 w 3448"/>
              <a:gd name="T93" fmla="*/ 54 h 1773"/>
              <a:gd name="T94" fmla="*/ 2573 w 3448"/>
              <a:gd name="T95" fmla="*/ 31 h 1773"/>
              <a:gd name="T96" fmla="*/ 2703 w 3448"/>
              <a:gd name="T97" fmla="*/ 18 h 1773"/>
              <a:gd name="T98" fmla="*/ 337 w 3448"/>
              <a:gd name="T99" fmla="*/ 108 h 1773"/>
              <a:gd name="T100" fmla="*/ 750 w 3448"/>
              <a:gd name="T101" fmla="*/ 276 h 1773"/>
              <a:gd name="T102" fmla="*/ 969 w 3448"/>
              <a:gd name="T103" fmla="*/ 300 h 1773"/>
              <a:gd name="T104" fmla="*/ 908 w 3448"/>
              <a:gd name="T105" fmla="*/ 668 h 1773"/>
              <a:gd name="T106" fmla="*/ 673 w 3448"/>
              <a:gd name="T107" fmla="*/ 789 h 1773"/>
              <a:gd name="T108" fmla="*/ 738 w 3448"/>
              <a:gd name="T109" fmla="*/ 925 h 1773"/>
              <a:gd name="T110" fmla="*/ 1022 w 3448"/>
              <a:gd name="T111" fmla="*/ 976 h 1773"/>
              <a:gd name="T112" fmla="*/ 1127 w 3448"/>
              <a:gd name="T113" fmla="*/ 1365 h 1773"/>
              <a:gd name="T114" fmla="*/ 835 w 3448"/>
              <a:gd name="T115" fmla="*/ 1749 h 1773"/>
              <a:gd name="T116" fmla="*/ 826 w 3448"/>
              <a:gd name="T117" fmla="*/ 1015 h 1773"/>
              <a:gd name="T118" fmla="*/ 474 w 3448"/>
              <a:gd name="T119" fmla="*/ 741 h 1773"/>
              <a:gd name="T120" fmla="*/ 134 w 3448"/>
              <a:gd name="T121" fmla="*/ 308 h 1773"/>
              <a:gd name="T122" fmla="*/ 73 w 3448"/>
              <a:gd name="T123" fmla="*/ 176 h 1773"/>
              <a:gd name="T124" fmla="*/ 137 w 3448"/>
              <a:gd name="T125" fmla="*/ 0 h 17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48" h="1773">
                <a:moveTo>
                  <a:pt x="3375" y="1350"/>
                </a:moveTo>
                <a:lnTo>
                  <a:pt x="3415" y="1381"/>
                </a:lnTo>
                <a:lnTo>
                  <a:pt x="3439" y="1383"/>
                </a:lnTo>
                <a:lnTo>
                  <a:pt x="3402" y="1433"/>
                </a:lnTo>
                <a:lnTo>
                  <a:pt x="3354" y="1504"/>
                </a:lnTo>
                <a:lnTo>
                  <a:pt x="3301" y="1499"/>
                </a:lnTo>
                <a:lnTo>
                  <a:pt x="3384" y="1423"/>
                </a:lnTo>
                <a:lnTo>
                  <a:pt x="3375" y="1350"/>
                </a:lnTo>
                <a:close/>
                <a:moveTo>
                  <a:pt x="2143" y="1101"/>
                </a:moveTo>
                <a:lnTo>
                  <a:pt x="2152" y="1144"/>
                </a:lnTo>
                <a:lnTo>
                  <a:pt x="2117" y="1246"/>
                </a:lnTo>
                <a:lnTo>
                  <a:pt x="2082" y="1230"/>
                </a:lnTo>
                <a:lnTo>
                  <a:pt x="2086" y="1146"/>
                </a:lnTo>
                <a:lnTo>
                  <a:pt x="2143" y="1101"/>
                </a:lnTo>
                <a:close/>
                <a:moveTo>
                  <a:pt x="3068" y="1084"/>
                </a:moveTo>
                <a:lnTo>
                  <a:pt x="3111" y="1166"/>
                </a:lnTo>
                <a:lnTo>
                  <a:pt x="3184" y="1236"/>
                </a:lnTo>
                <a:lnTo>
                  <a:pt x="3157" y="1378"/>
                </a:lnTo>
                <a:lnTo>
                  <a:pt x="3109" y="1407"/>
                </a:lnTo>
                <a:lnTo>
                  <a:pt x="3043" y="1388"/>
                </a:lnTo>
                <a:lnTo>
                  <a:pt x="3027" y="1342"/>
                </a:lnTo>
                <a:lnTo>
                  <a:pt x="3004" y="1354"/>
                </a:lnTo>
                <a:lnTo>
                  <a:pt x="2953" y="1325"/>
                </a:lnTo>
                <a:lnTo>
                  <a:pt x="2823" y="1357"/>
                </a:lnTo>
                <a:lnTo>
                  <a:pt x="2791" y="1339"/>
                </a:lnTo>
                <a:lnTo>
                  <a:pt x="2799" y="1316"/>
                </a:lnTo>
                <a:lnTo>
                  <a:pt x="2778" y="1198"/>
                </a:lnTo>
                <a:lnTo>
                  <a:pt x="2866" y="1166"/>
                </a:lnTo>
                <a:lnTo>
                  <a:pt x="2948" y="1091"/>
                </a:lnTo>
                <a:lnTo>
                  <a:pt x="3012" y="1095"/>
                </a:lnTo>
                <a:lnTo>
                  <a:pt x="3001" y="1131"/>
                </a:lnTo>
                <a:lnTo>
                  <a:pt x="3059" y="1153"/>
                </a:lnTo>
                <a:lnTo>
                  <a:pt x="3068" y="1084"/>
                </a:lnTo>
                <a:close/>
                <a:moveTo>
                  <a:pt x="3014" y="987"/>
                </a:moveTo>
                <a:lnTo>
                  <a:pt x="3123" y="1040"/>
                </a:lnTo>
                <a:lnTo>
                  <a:pt x="3146" y="1090"/>
                </a:lnTo>
                <a:lnTo>
                  <a:pt x="3088" y="1053"/>
                </a:lnTo>
                <a:lnTo>
                  <a:pt x="3071" y="1069"/>
                </a:lnTo>
                <a:lnTo>
                  <a:pt x="3030" y="1066"/>
                </a:lnTo>
                <a:lnTo>
                  <a:pt x="2958" y="993"/>
                </a:lnTo>
                <a:lnTo>
                  <a:pt x="3014" y="987"/>
                </a:lnTo>
                <a:close/>
                <a:moveTo>
                  <a:pt x="2828" y="919"/>
                </a:moveTo>
                <a:lnTo>
                  <a:pt x="2847" y="935"/>
                </a:lnTo>
                <a:lnTo>
                  <a:pt x="2815" y="1032"/>
                </a:lnTo>
                <a:lnTo>
                  <a:pt x="2745" y="1019"/>
                </a:lnTo>
                <a:lnTo>
                  <a:pt x="2735" y="977"/>
                </a:lnTo>
                <a:lnTo>
                  <a:pt x="2828" y="919"/>
                </a:lnTo>
                <a:close/>
                <a:moveTo>
                  <a:pt x="1959" y="465"/>
                </a:moveTo>
                <a:lnTo>
                  <a:pt x="1924" y="524"/>
                </a:lnTo>
                <a:lnTo>
                  <a:pt x="1939" y="551"/>
                </a:lnTo>
                <a:lnTo>
                  <a:pt x="2004" y="541"/>
                </a:lnTo>
                <a:lnTo>
                  <a:pt x="2051" y="553"/>
                </a:lnTo>
                <a:lnTo>
                  <a:pt x="2070" y="522"/>
                </a:lnTo>
                <a:lnTo>
                  <a:pt x="1959" y="465"/>
                </a:lnTo>
                <a:close/>
                <a:moveTo>
                  <a:pt x="2183" y="454"/>
                </a:moveTo>
                <a:lnTo>
                  <a:pt x="2115" y="490"/>
                </a:lnTo>
                <a:lnTo>
                  <a:pt x="2139" y="549"/>
                </a:lnTo>
                <a:lnTo>
                  <a:pt x="2129" y="590"/>
                </a:lnTo>
                <a:lnTo>
                  <a:pt x="2188" y="594"/>
                </a:lnTo>
                <a:lnTo>
                  <a:pt x="2178" y="528"/>
                </a:lnTo>
                <a:lnTo>
                  <a:pt x="2156" y="496"/>
                </a:lnTo>
                <a:lnTo>
                  <a:pt x="2183" y="485"/>
                </a:lnTo>
                <a:lnTo>
                  <a:pt x="2183" y="454"/>
                </a:lnTo>
                <a:close/>
                <a:moveTo>
                  <a:pt x="3070" y="398"/>
                </a:moveTo>
                <a:lnTo>
                  <a:pt x="3088" y="398"/>
                </a:lnTo>
                <a:lnTo>
                  <a:pt x="3097" y="429"/>
                </a:lnTo>
                <a:lnTo>
                  <a:pt x="3080" y="484"/>
                </a:lnTo>
                <a:lnTo>
                  <a:pt x="3109" y="508"/>
                </a:lnTo>
                <a:lnTo>
                  <a:pt x="3072" y="542"/>
                </a:lnTo>
                <a:lnTo>
                  <a:pt x="3067" y="610"/>
                </a:lnTo>
                <a:lnTo>
                  <a:pt x="2955" y="675"/>
                </a:lnTo>
                <a:lnTo>
                  <a:pt x="2958" y="636"/>
                </a:lnTo>
                <a:lnTo>
                  <a:pt x="3020" y="592"/>
                </a:lnTo>
                <a:lnTo>
                  <a:pt x="3067" y="492"/>
                </a:lnTo>
                <a:lnTo>
                  <a:pt x="3070" y="398"/>
                </a:lnTo>
                <a:close/>
                <a:moveTo>
                  <a:pt x="1610" y="166"/>
                </a:moveTo>
                <a:lnTo>
                  <a:pt x="1669" y="276"/>
                </a:lnTo>
                <a:lnTo>
                  <a:pt x="1653" y="299"/>
                </a:lnTo>
                <a:lnTo>
                  <a:pt x="1599" y="322"/>
                </a:lnTo>
                <a:lnTo>
                  <a:pt x="1599" y="246"/>
                </a:lnTo>
                <a:lnTo>
                  <a:pt x="1582" y="297"/>
                </a:lnTo>
                <a:lnTo>
                  <a:pt x="1543" y="297"/>
                </a:lnTo>
                <a:lnTo>
                  <a:pt x="1545" y="256"/>
                </a:lnTo>
                <a:lnTo>
                  <a:pt x="1578" y="218"/>
                </a:lnTo>
                <a:lnTo>
                  <a:pt x="1576" y="189"/>
                </a:lnTo>
                <a:lnTo>
                  <a:pt x="1610" y="166"/>
                </a:lnTo>
                <a:close/>
                <a:moveTo>
                  <a:pt x="1165" y="62"/>
                </a:moveTo>
                <a:lnTo>
                  <a:pt x="1225" y="78"/>
                </a:lnTo>
                <a:lnTo>
                  <a:pt x="1276" y="165"/>
                </a:lnTo>
                <a:lnTo>
                  <a:pt x="1299" y="208"/>
                </a:lnTo>
                <a:lnTo>
                  <a:pt x="1267" y="267"/>
                </a:lnTo>
                <a:lnTo>
                  <a:pt x="1265" y="297"/>
                </a:lnTo>
                <a:lnTo>
                  <a:pt x="1235" y="316"/>
                </a:lnTo>
                <a:lnTo>
                  <a:pt x="1232" y="395"/>
                </a:lnTo>
                <a:lnTo>
                  <a:pt x="1186" y="384"/>
                </a:lnTo>
                <a:lnTo>
                  <a:pt x="1091" y="140"/>
                </a:lnTo>
                <a:lnTo>
                  <a:pt x="1165" y="62"/>
                </a:lnTo>
                <a:close/>
                <a:moveTo>
                  <a:pt x="2716" y="17"/>
                </a:moveTo>
                <a:lnTo>
                  <a:pt x="3421" y="115"/>
                </a:lnTo>
                <a:lnTo>
                  <a:pt x="3448" y="189"/>
                </a:lnTo>
                <a:lnTo>
                  <a:pt x="3352" y="241"/>
                </a:lnTo>
                <a:lnTo>
                  <a:pt x="3279" y="256"/>
                </a:lnTo>
                <a:lnTo>
                  <a:pt x="3282" y="316"/>
                </a:lnTo>
                <a:lnTo>
                  <a:pt x="3214" y="400"/>
                </a:lnTo>
                <a:lnTo>
                  <a:pt x="3211" y="305"/>
                </a:lnTo>
                <a:lnTo>
                  <a:pt x="3300" y="198"/>
                </a:lnTo>
                <a:lnTo>
                  <a:pt x="3246" y="206"/>
                </a:lnTo>
                <a:lnTo>
                  <a:pt x="3174" y="264"/>
                </a:lnTo>
                <a:lnTo>
                  <a:pt x="3085" y="258"/>
                </a:lnTo>
                <a:lnTo>
                  <a:pt x="3020" y="322"/>
                </a:lnTo>
                <a:lnTo>
                  <a:pt x="3067" y="355"/>
                </a:lnTo>
                <a:lnTo>
                  <a:pt x="3011" y="508"/>
                </a:lnTo>
                <a:lnTo>
                  <a:pt x="2964" y="516"/>
                </a:lnTo>
                <a:lnTo>
                  <a:pt x="2934" y="557"/>
                </a:lnTo>
                <a:lnTo>
                  <a:pt x="2948" y="613"/>
                </a:lnTo>
                <a:lnTo>
                  <a:pt x="2913" y="631"/>
                </a:lnTo>
                <a:lnTo>
                  <a:pt x="2903" y="581"/>
                </a:lnTo>
                <a:lnTo>
                  <a:pt x="2873" y="542"/>
                </a:lnTo>
                <a:lnTo>
                  <a:pt x="2833" y="583"/>
                </a:lnTo>
                <a:lnTo>
                  <a:pt x="2866" y="673"/>
                </a:lnTo>
                <a:lnTo>
                  <a:pt x="2820" y="754"/>
                </a:lnTo>
                <a:lnTo>
                  <a:pt x="2722" y="759"/>
                </a:lnTo>
                <a:lnTo>
                  <a:pt x="2701" y="793"/>
                </a:lnTo>
                <a:lnTo>
                  <a:pt x="2745" y="858"/>
                </a:lnTo>
                <a:lnTo>
                  <a:pt x="2698" y="898"/>
                </a:lnTo>
                <a:lnTo>
                  <a:pt x="2648" y="848"/>
                </a:lnTo>
                <a:lnTo>
                  <a:pt x="2647" y="895"/>
                </a:lnTo>
                <a:lnTo>
                  <a:pt x="2689" y="943"/>
                </a:lnTo>
                <a:lnTo>
                  <a:pt x="2708" y="1027"/>
                </a:lnTo>
                <a:lnTo>
                  <a:pt x="2761" y="1045"/>
                </a:lnTo>
                <a:lnTo>
                  <a:pt x="2833" y="1074"/>
                </a:lnTo>
                <a:lnTo>
                  <a:pt x="2701" y="1050"/>
                </a:lnTo>
                <a:lnTo>
                  <a:pt x="2645" y="998"/>
                </a:lnTo>
                <a:lnTo>
                  <a:pt x="2594" y="927"/>
                </a:lnTo>
                <a:lnTo>
                  <a:pt x="2663" y="961"/>
                </a:lnTo>
                <a:lnTo>
                  <a:pt x="2631" y="904"/>
                </a:lnTo>
                <a:lnTo>
                  <a:pt x="2625" y="825"/>
                </a:lnTo>
                <a:lnTo>
                  <a:pt x="2594" y="833"/>
                </a:lnTo>
                <a:lnTo>
                  <a:pt x="2557" y="754"/>
                </a:lnTo>
                <a:lnTo>
                  <a:pt x="2453" y="825"/>
                </a:lnTo>
                <a:lnTo>
                  <a:pt x="2453" y="871"/>
                </a:lnTo>
                <a:lnTo>
                  <a:pt x="2416" y="906"/>
                </a:lnTo>
                <a:lnTo>
                  <a:pt x="2368" y="789"/>
                </a:lnTo>
                <a:lnTo>
                  <a:pt x="2316" y="726"/>
                </a:lnTo>
                <a:lnTo>
                  <a:pt x="2188" y="702"/>
                </a:lnTo>
                <a:lnTo>
                  <a:pt x="2151" y="671"/>
                </a:lnTo>
                <a:lnTo>
                  <a:pt x="2132" y="681"/>
                </a:lnTo>
                <a:lnTo>
                  <a:pt x="2158" y="745"/>
                </a:lnTo>
                <a:lnTo>
                  <a:pt x="2201" y="723"/>
                </a:lnTo>
                <a:lnTo>
                  <a:pt x="2257" y="765"/>
                </a:lnTo>
                <a:lnTo>
                  <a:pt x="2092" y="863"/>
                </a:lnTo>
                <a:lnTo>
                  <a:pt x="2007" y="697"/>
                </a:lnTo>
                <a:lnTo>
                  <a:pt x="1988" y="700"/>
                </a:lnTo>
                <a:lnTo>
                  <a:pt x="2076" y="897"/>
                </a:lnTo>
                <a:lnTo>
                  <a:pt x="2161" y="857"/>
                </a:lnTo>
                <a:lnTo>
                  <a:pt x="2134" y="949"/>
                </a:lnTo>
                <a:lnTo>
                  <a:pt x="2050" y="1025"/>
                </a:lnTo>
                <a:lnTo>
                  <a:pt x="2062" y="1137"/>
                </a:lnTo>
                <a:lnTo>
                  <a:pt x="2015" y="1174"/>
                </a:lnTo>
                <a:lnTo>
                  <a:pt x="1927" y="1336"/>
                </a:lnTo>
                <a:lnTo>
                  <a:pt x="1840" y="1352"/>
                </a:lnTo>
                <a:lnTo>
                  <a:pt x="1763" y="1169"/>
                </a:lnTo>
                <a:lnTo>
                  <a:pt x="1782" y="1084"/>
                </a:lnTo>
                <a:lnTo>
                  <a:pt x="1733" y="937"/>
                </a:lnTo>
                <a:lnTo>
                  <a:pt x="1572" y="948"/>
                </a:lnTo>
                <a:lnTo>
                  <a:pt x="1481" y="861"/>
                </a:lnTo>
                <a:lnTo>
                  <a:pt x="1497" y="720"/>
                </a:lnTo>
                <a:lnTo>
                  <a:pt x="1584" y="616"/>
                </a:lnTo>
                <a:lnTo>
                  <a:pt x="1754" y="586"/>
                </a:lnTo>
                <a:lnTo>
                  <a:pt x="1766" y="631"/>
                </a:lnTo>
                <a:lnTo>
                  <a:pt x="1834" y="675"/>
                </a:lnTo>
                <a:lnTo>
                  <a:pt x="1861" y="639"/>
                </a:lnTo>
                <a:lnTo>
                  <a:pt x="1966" y="666"/>
                </a:lnTo>
                <a:lnTo>
                  <a:pt x="1994" y="649"/>
                </a:lnTo>
                <a:lnTo>
                  <a:pt x="2005" y="610"/>
                </a:lnTo>
                <a:lnTo>
                  <a:pt x="1933" y="598"/>
                </a:lnTo>
                <a:lnTo>
                  <a:pt x="1909" y="558"/>
                </a:lnTo>
                <a:lnTo>
                  <a:pt x="1892" y="549"/>
                </a:lnTo>
                <a:lnTo>
                  <a:pt x="1877" y="600"/>
                </a:lnTo>
                <a:lnTo>
                  <a:pt x="1845" y="559"/>
                </a:lnTo>
                <a:lnTo>
                  <a:pt x="1847" y="526"/>
                </a:lnTo>
                <a:lnTo>
                  <a:pt x="1804" y="492"/>
                </a:lnTo>
                <a:lnTo>
                  <a:pt x="1777" y="479"/>
                </a:lnTo>
                <a:lnTo>
                  <a:pt x="1779" y="514"/>
                </a:lnTo>
                <a:lnTo>
                  <a:pt x="1834" y="549"/>
                </a:lnTo>
                <a:lnTo>
                  <a:pt x="1806" y="581"/>
                </a:lnTo>
                <a:lnTo>
                  <a:pt x="1767" y="530"/>
                </a:lnTo>
                <a:lnTo>
                  <a:pt x="1739" y="498"/>
                </a:lnTo>
                <a:lnTo>
                  <a:pt x="1675" y="530"/>
                </a:lnTo>
                <a:lnTo>
                  <a:pt x="1630" y="600"/>
                </a:lnTo>
                <a:lnTo>
                  <a:pt x="1561" y="590"/>
                </a:lnTo>
                <a:lnTo>
                  <a:pt x="1557" y="505"/>
                </a:lnTo>
                <a:lnTo>
                  <a:pt x="1644" y="511"/>
                </a:lnTo>
                <a:lnTo>
                  <a:pt x="1617" y="467"/>
                </a:lnTo>
                <a:lnTo>
                  <a:pt x="1599" y="430"/>
                </a:lnTo>
                <a:lnTo>
                  <a:pt x="1667" y="409"/>
                </a:lnTo>
                <a:lnTo>
                  <a:pt x="1702" y="360"/>
                </a:lnTo>
                <a:lnTo>
                  <a:pt x="1732" y="358"/>
                </a:lnTo>
                <a:lnTo>
                  <a:pt x="1727" y="330"/>
                </a:lnTo>
                <a:lnTo>
                  <a:pt x="1746" y="305"/>
                </a:lnTo>
                <a:lnTo>
                  <a:pt x="1760" y="348"/>
                </a:lnTo>
                <a:lnTo>
                  <a:pt x="1845" y="350"/>
                </a:lnTo>
                <a:lnTo>
                  <a:pt x="1868" y="290"/>
                </a:lnTo>
                <a:lnTo>
                  <a:pt x="1901" y="301"/>
                </a:lnTo>
                <a:lnTo>
                  <a:pt x="1889" y="260"/>
                </a:lnTo>
                <a:lnTo>
                  <a:pt x="1940" y="245"/>
                </a:lnTo>
                <a:lnTo>
                  <a:pt x="1924" y="227"/>
                </a:lnTo>
                <a:lnTo>
                  <a:pt x="1879" y="239"/>
                </a:lnTo>
                <a:lnTo>
                  <a:pt x="1863" y="201"/>
                </a:lnTo>
                <a:lnTo>
                  <a:pt x="1861" y="201"/>
                </a:lnTo>
                <a:lnTo>
                  <a:pt x="1862" y="198"/>
                </a:lnTo>
                <a:lnTo>
                  <a:pt x="1855" y="182"/>
                </a:lnTo>
                <a:lnTo>
                  <a:pt x="1873" y="169"/>
                </a:lnTo>
                <a:lnTo>
                  <a:pt x="1889" y="129"/>
                </a:lnTo>
                <a:lnTo>
                  <a:pt x="1872" y="127"/>
                </a:lnTo>
                <a:lnTo>
                  <a:pt x="1845" y="160"/>
                </a:lnTo>
                <a:lnTo>
                  <a:pt x="1821" y="212"/>
                </a:lnTo>
                <a:lnTo>
                  <a:pt x="1847" y="240"/>
                </a:lnTo>
                <a:lnTo>
                  <a:pt x="1821" y="307"/>
                </a:lnTo>
                <a:lnTo>
                  <a:pt x="1783" y="322"/>
                </a:lnTo>
                <a:lnTo>
                  <a:pt x="1760" y="254"/>
                </a:lnTo>
                <a:lnTo>
                  <a:pt x="1716" y="279"/>
                </a:lnTo>
                <a:lnTo>
                  <a:pt x="1695" y="267"/>
                </a:lnTo>
                <a:lnTo>
                  <a:pt x="1696" y="201"/>
                </a:lnTo>
                <a:lnTo>
                  <a:pt x="1735" y="172"/>
                </a:lnTo>
                <a:lnTo>
                  <a:pt x="1768" y="94"/>
                </a:lnTo>
                <a:lnTo>
                  <a:pt x="1849" y="49"/>
                </a:lnTo>
                <a:lnTo>
                  <a:pt x="2054" y="85"/>
                </a:lnTo>
                <a:lnTo>
                  <a:pt x="2092" y="82"/>
                </a:lnTo>
                <a:lnTo>
                  <a:pt x="2134" y="77"/>
                </a:lnTo>
                <a:lnTo>
                  <a:pt x="2177" y="73"/>
                </a:lnTo>
                <a:lnTo>
                  <a:pt x="2222" y="69"/>
                </a:lnTo>
                <a:lnTo>
                  <a:pt x="2268" y="64"/>
                </a:lnTo>
                <a:lnTo>
                  <a:pt x="2315" y="58"/>
                </a:lnTo>
                <a:lnTo>
                  <a:pt x="2361" y="54"/>
                </a:lnTo>
                <a:lnTo>
                  <a:pt x="2406" y="49"/>
                </a:lnTo>
                <a:lnTo>
                  <a:pt x="2452" y="45"/>
                </a:lnTo>
                <a:lnTo>
                  <a:pt x="2494" y="40"/>
                </a:lnTo>
                <a:lnTo>
                  <a:pt x="2535" y="35"/>
                </a:lnTo>
                <a:lnTo>
                  <a:pt x="2573" y="31"/>
                </a:lnTo>
                <a:lnTo>
                  <a:pt x="2608" y="28"/>
                </a:lnTo>
                <a:lnTo>
                  <a:pt x="2639" y="25"/>
                </a:lnTo>
                <a:lnTo>
                  <a:pt x="2665" y="22"/>
                </a:lnTo>
                <a:lnTo>
                  <a:pt x="2686" y="20"/>
                </a:lnTo>
                <a:lnTo>
                  <a:pt x="2703" y="18"/>
                </a:lnTo>
                <a:lnTo>
                  <a:pt x="2713" y="17"/>
                </a:lnTo>
                <a:lnTo>
                  <a:pt x="2716" y="17"/>
                </a:lnTo>
                <a:close/>
                <a:moveTo>
                  <a:pt x="137" y="0"/>
                </a:moveTo>
                <a:lnTo>
                  <a:pt x="138" y="0"/>
                </a:lnTo>
                <a:lnTo>
                  <a:pt x="337" y="108"/>
                </a:lnTo>
                <a:lnTo>
                  <a:pt x="410" y="41"/>
                </a:lnTo>
                <a:lnTo>
                  <a:pt x="568" y="132"/>
                </a:lnTo>
                <a:lnTo>
                  <a:pt x="872" y="100"/>
                </a:lnTo>
                <a:lnTo>
                  <a:pt x="872" y="252"/>
                </a:lnTo>
                <a:lnTo>
                  <a:pt x="750" y="276"/>
                </a:lnTo>
                <a:lnTo>
                  <a:pt x="726" y="341"/>
                </a:lnTo>
                <a:lnTo>
                  <a:pt x="843" y="465"/>
                </a:lnTo>
                <a:lnTo>
                  <a:pt x="872" y="460"/>
                </a:lnTo>
                <a:lnTo>
                  <a:pt x="892" y="304"/>
                </a:lnTo>
                <a:lnTo>
                  <a:pt x="969" y="300"/>
                </a:lnTo>
                <a:lnTo>
                  <a:pt x="1002" y="389"/>
                </a:lnTo>
                <a:lnTo>
                  <a:pt x="1042" y="365"/>
                </a:lnTo>
                <a:lnTo>
                  <a:pt x="1131" y="560"/>
                </a:lnTo>
                <a:lnTo>
                  <a:pt x="1006" y="616"/>
                </a:lnTo>
                <a:lnTo>
                  <a:pt x="908" y="668"/>
                </a:lnTo>
                <a:lnTo>
                  <a:pt x="832" y="772"/>
                </a:lnTo>
                <a:lnTo>
                  <a:pt x="832" y="824"/>
                </a:lnTo>
                <a:lnTo>
                  <a:pt x="803" y="828"/>
                </a:lnTo>
                <a:lnTo>
                  <a:pt x="782" y="772"/>
                </a:lnTo>
                <a:lnTo>
                  <a:pt x="673" y="789"/>
                </a:lnTo>
                <a:lnTo>
                  <a:pt x="649" y="856"/>
                </a:lnTo>
                <a:lnTo>
                  <a:pt x="677" y="897"/>
                </a:lnTo>
                <a:lnTo>
                  <a:pt x="718" y="865"/>
                </a:lnTo>
                <a:lnTo>
                  <a:pt x="758" y="868"/>
                </a:lnTo>
                <a:lnTo>
                  <a:pt x="738" y="925"/>
                </a:lnTo>
                <a:lnTo>
                  <a:pt x="786" y="928"/>
                </a:lnTo>
                <a:lnTo>
                  <a:pt x="803" y="989"/>
                </a:lnTo>
                <a:lnTo>
                  <a:pt x="835" y="999"/>
                </a:lnTo>
                <a:lnTo>
                  <a:pt x="860" y="960"/>
                </a:lnTo>
                <a:lnTo>
                  <a:pt x="1022" y="976"/>
                </a:lnTo>
                <a:lnTo>
                  <a:pt x="1131" y="1056"/>
                </a:lnTo>
                <a:lnTo>
                  <a:pt x="1147" y="1121"/>
                </a:lnTo>
                <a:lnTo>
                  <a:pt x="1290" y="1189"/>
                </a:lnTo>
                <a:lnTo>
                  <a:pt x="1208" y="1352"/>
                </a:lnTo>
                <a:lnTo>
                  <a:pt x="1127" y="1365"/>
                </a:lnTo>
                <a:lnTo>
                  <a:pt x="1115" y="1429"/>
                </a:lnTo>
                <a:lnTo>
                  <a:pt x="949" y="1569"/>
                </a:lnTo>
                <a:lnTo>
                  <a:pt x="872" y="1712"/>
                </a:lnTo>
                <a:lnTo>
                  <a:pt x="929" y="1773"/>
                </a:lnTo>
                <a:lnTo>
                  <a:pt x="835" y="1749"/>
                </a:lnTo>
                <a:lnTo>
                  <a:pt x="803" y="1669"/>
                </a:lnTo>
                <a:lnTo>
                  <a:pt x="896" y="1297"/>
                </a:lnTo>
                <a:lnTo>
                  <a:pt x="819" y="1229"/>
                </a:lnTo>
                <a:lnTo>
                  <a:pt x="782" y="1084"/>
                </a:lnTo>
                <a:lnTo>
                  <a:pt x="826" y="1015"/>
                </a:lnTo>
                <a:lnTo>
                  <a:pt x="786" y="1021"/>
                </a:lnTo>
                <a:lnTo>
                  <a:pt x="729" y="948"/>
                </a:lnTo>
                <a:lnTo>
                  <a:pt x="681" y="924"/>
                </a:lnTo>
                <a:lnTo>
                  <a:pt x="568" y="884"/>
                </a:lnTo>
                <a:lnTo>
                  <a:pt x="474" y="741"/>
                </a:lnTo>
                <a:lnTo>
                  <a:pt x="418" y="636"/>
                </a:lnTo>
                <a:lnTo>
                  <a:pt x="418" y="497"/>
                </a:lnTo>
                <a:lnTo>
                  <a:pt x="324" y="341"/>
                </a:lnTo>
                <a:lnTo>
                  <a:pt x="207" y="268"/>
                </a:lnTo>
                <a:lnTo>
                  <a:pt x="134" y="308"/>
                </a:lnTo>
                <a:lnTo>
                  <a:pt x="0" y="372"/>
                </a:lnTo>
                <a:lnTo>
                  <a:pt x="85" y="304"/>
                </a:lnTo>
                <a:lnTo>
                  <a:pt x="33" y="292"/>
                </a:lnTo>
                <a:lnTo>
                  <a:pt x="13" y="224"/>
                </a:lnTo>
                <a:lnTo>
                  <a:pt x="73" y="176"/>
                </a:lnTo>
                <a:lnTo>
                  <a:pt x="13" y="168"/>
                </a:lnTo>
                <a:lnTo>
                  <a:pt x="24" y="124"/>
                </a:lnTo>
                <a:lnTo>
                  <a:pt x="69" y="124"/>
                </a:lnTo>
                <a:lnTo>
                  <a:pt x="28" y="65"/>
                </a:lnTo>
                <a:lnTo>
                  <a:pt x="137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7E589DE-6E8D-A885-0B21-EA1F566E83D1}"/>
              </a:ext>
            </a:extLst>
          </p:cNvPr>
          <p:cNvSpPr/>
          <p:nvPr/>
        </p:nvSpPr>
        <p:spPr>
          <a:xfrm>
            <a:off x="6756905" y="2340962"/>
            <a:ext cx="1083168" cy="1083168"/>
          </a:xfrm>
          <a:prstGeom prst="ellipse">
            <a:avLst/>
          </a:prstGeom>
          <a:solidFill>
            <a:srgbClr val="50DE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27E8311-B14A-112D-0333-2D7D390AED11}"/>
              </a:ext>
            </a:extLst>
          </p:cNvPr>
          <p:cNvSpPr/>
          <p:nvPr/>
        </p:nvSpPr>
        <p:spPr>
          <a:xfrm>
            <a:off x="6756906" y="4163026"/>
            <a:ext cx="1083168" cy="108316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B256BFC-B305-E292-B104-A05BD55851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921" y="4353042"/>
            <a:ext cx="703135" cy="70313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ABCE7D4-CEF3-73F7-2350-041D2C09ED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114" y="2514171"/>
            <a:ext cx="736749" cy="73674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CFF035-5AE6-CCCB-AB2C-2E00745745FC}"/>
              </a:ext>
            </a:extLst>
          </p:cNvPr>
          <p:cNvSpPr/>
          <p:nvPr/>
        </p:nvSpPr>
        <p:spPr>
          <a:xfrm>
            <a:off x="8094172" y="2822390"/>
            <a:ext cx="3198101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BF5DFE-F318-5302-B500-375544D54ECC}"/>
              </a:ext>
            </a:extLst>
          </p:cNvPr>
          <p:cNvSpPr/>
          <p:nvPr/>
        </p:nvSpPr>
        <p:spPr>
          <a:xfrm>
            <a:off x="4420475" y="2705047"/>
            <a:ext cx="922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50AC6E-863B-5DAC-CE80-8C399C2818E1}"/>
              </a:ext>
            </a:extLst>
          </p:cNvPr>
          <p:cNvSpPr/>
          <p:nvPr/>
        </p:nvSpPr>
        <p:spPr>
          <a:xfrm>
            <a:off x="5002060" y="4619554"/>
            <a:ext cx="9228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CONTENTS. A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1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F4D45201-0062-C2F2-B648-9102225282EB}"/>
              </a:ext>
            </a:extLst>
          </p:cNvPr>
          <p:cNvSpPr/>
          <p:nvPr/>
        </p:nvSpPr>
        <p:spPr>
          <a:xfrm>
            <a:off x="6676012" y="2254023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50D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원호 16">
            <a:extLst>
              <a:ext uri="{FF2B5EF4-FFF2-40B4-BE49-F238E27FC236}">
                <a16:creationId xmlns:a16="http://schemas.microsoft.com/office/drawing/2014/main" id="{35048A7B-EA77-7FAB-2407-3FAEC1C89FB6}"/>
              </a:ext>
            </a:extLst>
          </p:cNvPr>
          <p:cNvSpPr/>
          <p:nvPr/>
        </p:nvSpPr>
        <p:spPr>
          <a:xfrm>
            <a:off x="6676012" y="4081436"/>
            <a:ext cx="1244951" cy="1244951"/>
          </a:xfrm>
          <a:prstGeom prst="arc">
            <a:avLst>
              <a:gd name="adj1" fmla="val 16200000"/>
              <a:gd name="adj2" fmla="val 10654105"/>
            </a:avLst>
          </a:prstGeom>
          <a:noFill/>
          <a:ln w="38100">
            <a:solidFill>
              <a:srgbClr val="50D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D57C5E-DA51-9C38-A0E1-E6078A79605E}"/>
              </a:ext>
            </a:extLst>
          </p:cNvPr>
          <p:cNvSpPr/>
          <p:nvPr/>
        </p:nvSpPr>
        <p:spPr>
          <a:xfrm>
            <a:off x="8163639" y="2649697"/>
            <a:ext cx="824790" cy="45719"/>
          </a:xfrm>
          <a:prstGeom prst="rect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36DADD-1F70-CB2B-B09B-BC31A51C01FA}"/>
              </a:ext>
            </a:extLst>
          </p:cNvPr>
          <p:cNvSpPr/>
          <p:nvPr/>
        </p:nvSpPr>
        <p:spPr>
          <a:xfrm>
            <a:off x="8094172" y="2340533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CONTENTS. A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3F4C7BD-444C-82BF-0A8C-B75414A3C9ED}"/>
              </a:ext>
            </a:extLst>
          </p:cNvPr>
          <p:cNvSpPr/>
          <p:nvPr/>
        </p:nvSpPr>
        <p:spPr>
          <a:xfrm>
            <a:off x="9916238" y="2655696"/>
            <a:ext cx="14455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6846A5-0D8C-F2E5-57B9-3F0FBFE449BC}"/>
              </a:ext>
            </a:extLst>
          </p:cNvPr>
          <p:cNvSpPr/>
          <p:nvPr/>
        </p:nvSpPr>
        <p:spPr>
          <a:xfrm>
            <a:off x="9916239" y="2655696"/>
            <a:ext cx="824790" cy="45719"/>
          </a:xfrm>
          <a:prstGeom prst="rect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936B9E-7E89-A47C-4EB3-67B8A93980D7}"/>
              </a:ext>
            </a:extLst>
          </p:cNvPr>
          <p:cNvSpPr/>
          <p:nvPr/>
        </p:nvSpPr>
        <p:spPr>
          <a:xfrm>
            <a:off x="9846772" y="2346532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CONTENTS. A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3E787AA-FE63-5250-6F20-5503147E2EEE}"/>
              </a:ext>
            </a:extLst>
          </p:cNvPr>
          <p:cNvSpPr/>
          <p:nvPr/>
        </p:nvSpPr>
        <p:spPr>
          <a:xfrm>
            <a:off x="8192213" y="4503061"/>
            <a:ext cx="14455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1379A4-5112-825A-E1D4-BEAABAF774CA}"/>
              </a:ext>
            </a:extLst>
          </p:cNvPr>
          <p:cNvSpPr/>
          <p:nvPr/>
        </p:nvSpPr>
        <p:spPr>
          <a:xfrm>
            <a:off x="8122747" y="4675754"/>
            <a:ext cx="319810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048DD42-03D1-90A8-7539-73452FD56D62}"/>
              </a:ext>
            </a:extLst>
          </p:cNvPr>
          <p:cNvSpPr/>
          <p:nvPr/>
        </p:nvSpPr>
        <p:spPr>
          <a:xfrm>
            <a:off x="8192214" y="4503061"/>
            <a:ext cx="824790" cy="45719"/>
          </a:xfrm>
          <a:prstGeom prst="rect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66710D8-372F-CFC5-1041-2FEF5282C535}"/>
              </a:ext>
            </a:extLst>
          </p:cNvPr>
          <p:cNvSpPr/>
          <p:nvPr/>
        </p:nvSpPr>
        <p:spPr>
          <a:xfrm>
            <a:off x="8122747" y="4193897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CONTENTS. A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3F9C489-78AC-C6AB-1D4D-A5442F957782}"/>
              </a:ext>
            </a:extLst>
          </p:cNvPr>
          <p:cNvSpPr/>
          <p:nvPr/>
        </p:nvSpPr>
        <p:spPr>
          <a:xfrm>
            <a:off x="9944813" y="4509060"/>
            <a:ext cx="1445502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DF9A56-E1F9-735D-1DF0-3E1E14CA70E7}"/>
              </a:ext>
            </a:extLst>
          </p:cNvPr>
          <p:cNvSpPr/>
          <p:nvPr/>
        </p:nvSpPr>
        <p:spPr>
          <a:xfrm>
            <a:off x="9944814" y="4509060"/>
            <a:ext cx="824790" cy="45719"/>
          </a:xfrm>
          <a:prstGeom prst="rect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8AD0B8-32B2-EA8E-0001-61277B2EAD29}"/>
              </a:ext>
            </a:extLst>
          </p:cNvPr>
          <p:cNvSpPr/>
          <p:nvPr/>
        </p:nvSpPr>
        <p:spPr>
          <a:xfrm>
            <a:off x="9875347" y="4199896"/>
            <a:ext cx="922832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CONTENTS. A </a:t>
            </a: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DCC90E6-6AE5-15E5-6018-833554BB52B8}"/>
              </a:ext>
            </a:extLst>
          </p:cNvPr>
          <p:cNvGrpSpPr/>
          <p:nvPr/>
        </p:nvGrpSpPr>
        <p:grpSpPr>
          <a:xfrm>
            <a:off x="4257906" y="2244878"/>
            <a:ext cx="1299160" cy="452881"/>
            <a:chOff x="4257906" y="2244878"/>
            <a:chExt cx="1299160" cy="452881"/>
          </a:xfrm>
        </p:grpSpPr>
        <p:sp>
          <p:nvSpPr>
            <p:cNvPr id="31" name="이등변 삼각형 30">
              <a:extLst>
                <a:ext uri="{FF2B5EF4-FFF2-40B4-BE49-F238E27FC236}">
                  <a16:creationId xmlns:a16="http://schemas.microsoft.com/office/drawing/2014/main" id="{0FEA9EF9-F7EA-E9A1-F3D4-99205BB32FEB}"/>
                </a:ext>
              </a:extLst>
            </p:cNvPr>
            <p:cNvSpPr/>
            <p:nvPr/>
          </p:nvSpPr>
          <p:spPr>
            <a:xfrm flipV="1">
              <a:off x="4862186" y="2473137"/>
              <a:ext cx="90601" cy="224622"/>
            </a:xfrm>
            <a:prstGeom prst="triangle">
              <a:avLst/>
            </a:prstGeom>
            <a:gradFill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E736437C-5E65-D213-A32C-C0A03DF74982}"/>
                </a:ext>
              </a:extLst>
            </p:cNvPr>
            <p:cNvSpPr/>
            <p:nvPr/>
          </p:nvSpPr>
          <p:spPr>
            <a:xfrm>
              <a:off x="4257906" y="2244878"/>
              <a:ext cx="1299160" cy="28512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1"/>
              <a:tileRect/>
            </a:gradFill>
            <a:ln>
              <a:noFill/>
            </a:ln>
            <a:effectLst>
              <a:outerShdw blurRad="38100" dist="38100" dir="5400000" sx="99000" sy="99000" algn="t" rotWithShape="0">
                <a:srgbClr val="00DA5A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1" u="none" strike="noStrike" kern="0" cap="none" spc="0" normalizeH="0" baseline="0" noProof="0" dirty="0">
                  <a:ln w="107950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CONTENTS A</a:t>
              </a:r>
            </a:p>
          </p:txBody>
        </p:sp>
      </p:grp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195633B9-B6BE-A276-6CB3-FC7166CE8E3F}"/>
              </a:ext>
            </a:extLst>
          </p:cNvPr>
          <p:cNvSpPr/>
          <p:nvPr/>
        </p:nvSpPr>
        <p:spPr>
          <a:xfrm>
            <a:off x="4830184" y="4065420"/>
            <a:ext cx="1265816" cy="285123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50DEC8"/>
            </a:solidFill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 B</a:t>
            </a:r>
          </a:p>
        </p:txBody>
      </p:sp>
    </p:spTree>
    <p:extLst>
      <p:ext uri="{BB962C8B-B14F-4D97-AF65-F5344CB8AC3E}">
        <p14:creationId xmlns:p14="http://schemas.microsoft.com/office/powerpoint/2010/main" val="272567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9E84E-9E14-EFD3-794F-D4E4F8384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339FFC99-437F-9F4C-E235-DF68012D6067}"/>
              </a:ext>
            </a:extLst>
          </p:cNvPr>
          <p:cNvSpPr/>
          <p:nvPr/>
        </p:nvSpPr>
        <p:spPr>
          <a:xfrm flipV="1">
            <a:off x="0" y="0"/>
            <a:ext cx="1515979" cy="1515979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77A554B5-92FE-EDD9-99D7-A2E2F9820969}"/>
              </a:ext>
            </a:extLst>
          </p:cNvPr>
          <p:cNvSpPr/>
          <p:nvPr/>
        </p:nvSpPr>
        <p:spPr>
          <a:xfrm rot="10800000" flipV="1">
            <a:off x="9352546" y="4018547"/>
            <a:ext cx="2839453" cy="2839453"/>
          </a:xfrm>
          <a:prstGeom prst="rt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BBFCF3-8E99-8C99-3C5F-82FAF48473EC}"/>
              </a:ext>
            </a:extLst>
          </p:cNvPr>
          <p:cNvSpPr/>
          <p:nvPr/>
        </p:nvSpPr>
        <p:spPr>
          <a:xfrm>
            <a:off x="283077" y="204161"/>
            <a:ext cx="11625846" cy="64496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8100000" algn="tr" rotWithShape="0">
              <a:srgbClr val="0070C0">
                <a:alpha val="1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F793CB-AE38-6BE3-4522-5009F669AF8B}"/>
              </a:ext>
            </a:extLst>
          </p:cNvPr>
          <p:cNvSpPr txBox="1"/>
          <p:nvPr/>
        </p:nvSpPr>
        <p:spPr>
          <a:xfrm>
            <a:off x="1571172" y="416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18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6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5969305-F597-CBC6-7BCD-8D140FC3252D}"/>
              </a:ext>
            </a:extLst>
          </p:cNvPr>
          <p:cNvSpPr/>
          <p:nvPr/>
        </p:nvSpPr>
        <p:spPr>
          <a:xfrm>
            <a:off x="504658" y="448407"/>
            <a:ext cx="1003300" cy="271379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50DEC8"/>
              </a:gs>
              <a:gs pos="100000">
                <a:srgbClr val="4EE4A7"/>
              </a:gs>
            </a:gsLst>
            <a:lin ang="0" scaled="1"/>
            <a:tileRect/>
          </a:gradFill>
          <a:ln>
            <a:noFill/>
          </a:ln>
          <a:effectLst>
            <a:outerShdw blurRad="38100" dist="38100" dir="5400000" sx="99000" sy="99000" algn="t" rotWithShape="0">
              <a:srgbClr val="00DA5A">
                <a:alpha val="25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1" u="none" strike="noStrike" kern="0" cap="none" spc="0" normalizeH="0" baseline="0" noProof="0" dirty="0">
                <a:ln w="107950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BIZCAM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90A458-3F85-A0F8-202D-5851D10715E6}"/>
              </a:ext>
            </a:extLst>
          </p:cNvPr>
          <p:cNvSpPr/>
          <p:nvPr/>
        </p:nvSpPr>
        <p:spPr>
          <a:xfrm>
            <a:off x="4782457" y="4078514"/>
            <a:ext cx="406400" cy="25762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자유형 47">
            <a:extLst>
              <a:ext uri="{FF2B5EF4-FFF2-40B4-BE49-F238E27FC236}">
                <a16:creationId xmlns:a16="http://schemas.microsoft.com/office/drawing/2014/main" id="{9F870230-E6FF-9502-0BC7-6F590FFA8112}"/>
              </a:ext>
            </a:extLst>
          </p:cNvPr>
          <p:cNvSpPr/>
          <p:nvPr/>
        </p:nvSpPr>
        <p:spPr>
          <a:xfrm>
            <a:off x="3911828" y="3606799"/>
            <a:ext cx="1291318" cy="566964"/>
          </a:xfrm>
          <a:custGeom>
            <a:avLst/>
            <a:gdLst>
              <a:gd name="connsiteX0" fmla="*/ 1291316 w 1291318"/>
              <a:gd name="connsiteY0" fmla="*/ 90006 h 566964"/>
              <a:gd name="connsiteX1" fmla="*/ 1291318 w 1291318"/>
              <a:gd name="connsiteY1" fmla="*/ 90006 h 566964"/>
              <a:gd name="connsiteX2" fmla="*/ 1291318 w 1291318"/>
              <a:gd name="connsiteY2" fmla="*/ 476958 h 566964"/>
              <a:gd name="connsiteX3" fmla="*/ 1291316 w 1291318"/>
              <a:gd name="connsiteY3" fmla="*/ 476958 h 566964"/>
              <a:gd name="connsiteX4" fmla="*/ 446076 w 1291318"/>
              <a:gd name="connsiteY4" fmla="*/ 0 h 566964"/>
              <a:gd name="connsiteX5" fmla="*/ 446076 w 1291318"/>
              <a:gd name="connsiteY5" fmla="*/ 90006 h 566964"/>
              <a:gd name="connsiteX6" fmla="*/ 893899 w 1291318"/>
              <a:gd name="connsiteY6" fmla="*/ 90006 h 566964"/>
              <a:gd name="connsiteX7" fmla="*/ 1280851 w 1291318"/>
              <a:gd name="connsiteY7" fmla="*/ 476958 h 566964"/>
              <a:gd name="connsiteX8" fmla="*/ 446076 w 1291318"/>
              <a:gd name="connsiteY8" fmla="*/ 476958 h 566964"/>
              <a:gd name="connsiteX9" fmla="*/ 446076 w 1291318"/>
              <a:gd name="connsiteY9" fmla="*/ 566964 h 566964"/>
              <a:gd name="connsiteX10" fmla="*/ 0 w 1291318"/>
              <a:gd name="connsiteY10" fmla="*/ 283482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318" h="566964">
                <a:moveTo>
                  <a:pt x="1291316" y="90006"/>
                </a:moveTo>
                <a:lnTo>
                  <a:pt x="1291318" y="90006"/>
                </a:lnTo>
                <a:lnTo>
                  <a:pt x="1291318" y="476958"/>
                </a:lnTo>
                <a:lnTo>
                  <a:pt x="1291316" y="476958"/>
                </a:lnTo>
                <a:close/>
                <a:moveTo>
                  <a:pt x="446076" y="0"/>
                </a:moveTo>
                <a:lnTo>
                  <a:pt x="446076" y="90006"/>
                </a:lnTo>
                <a:lnTo>
                  <a:pt x="893899" y="90006"/>
                </a:lnTo>
                <a:lnTo>
                  <a:pt x="1280851" y="476958"/>
                </a:lnTo>
                <a:lnTo>
                  <a:pt x="446076" y="476958"/>
                </a:lnTo>
                <a:lnTo>
                  <a:pt x="446076" y="566964"/>
                </a:lnTo>
                <a:lnTo>
                  <a:pt x="0" y="2834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B8E6243-D737-A90F-6B08-04AF0FCD1315}"/>
              </a:ext>
            </a:extLst>
          </p:cNvPr>
          <p:cNvSpPr/>
          <p:nvPr/>
        </p:nvSpPr>
        <p:spPr>
          <a:xfrm>
            <a:off x="5667371" y="2575901"/>
            <a:ext cx="406400" cy="4078899"/>
          </a:xfrm>
          <a:prstGeom prst="rect">
            <a:avLst/>
          </a:prstGeom>
          <a:solidFill>
            <a:srgbClr val="28D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자유형 46">
            <a:extLst>
              <a:ext uri="{FF2B5EF4-FFF2-40B4-BE49-F238E27FC236}">
                <a16:creationId xmlns:a16="http://schemas.microsoft.com/office/drawing/2014/main" id="{9F96E982-A0D6-BBC2-EECB-3FC608C7EA27}"/>
              </a:ext>
            </a:extLst>
          </p:cNvPr>
          <p:cNvSpPr/>
          <p:nvPr/>
        </p:nvSpPr>
        <p:spPr>
          <a:xfrm>
            <a:off x="4524376" y="2101851"/>
            <a:ext cx="1558921" cy="566964"/>
          </a:xfrm>
          <a:custGeom>
            <a:avLst/>
            <a:gdLst>
              <a:gd name="connsiteX0" fmla="*/ 1558920 w 1558921"/>
              <a:gd name="connsiteY0" fmla="*/ 90006 h 566964"/>
              <a:gd name="connsiteX1" fmla="*/ 1558921 w 1558921"/>
              <a:gd name="connsiteY1" fmla="*/ 90006 h 566964"/>
              <a:gd name="connsiteX2" fmla="*/ 1558921 w 1558921"/>
              <a:gd name="connsiteY2" fmla="*/ 476958 h 566964"/>
              <a:gd name="connsiteX3" fmla="*/ 1558920 w 1558921"/>
              <a:gd name="connsiteY3" fmla="*/ 476958 h 566964"/>
              <a:gd name="connsiteX4" fmla="*/ 446076 w 1558921"/>
              <a:gd name="connsiteY4" fmla="*/ 0 h 566964"/>
              <a:gd name="connsiteX5" fmla="*/ 446076 w 1558921"/>
              <a:gd name="connsiteY5" fmla="*/ 90006 h 566964"/>
              <a:gd name="connsiteX6" fmla="*/ 1159637 w 1558921"/>
              <a:gd name="connsiteY6" fmla="*/ 90006 h 566964"/>
              <a:gd name="connsiteX7" fmla="*/ 1546589 w 1558921"/>
              <a:gd name="connsiteY7" fmla="*/ 476958 h 566964"/>
              <a:gd name="connsiteX8" fmla="*/ 446076 w 1558921"/>
              <a:gd name="connsiteY8" fmla="*/ 476958 h 566964"/>
              <a:gd name="connsiteX9" fmla="*/ 446076 w 1558921"/>
              <a:gd name="connsiteY9" fmla="*/ 566964 h 566964"/>
              <a:gd name="connsiteX10" fmla="*/ 0 w 1558921"/>
              <a:gd name="connsiteY10" fmla="*/ 283482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8921" h="566964">
                <a:moveTo>
                  <a:pt x="1558920" y="90006"/>
                </a:moveTo>
                <a:lnTo>
                  <a:pt x="1558921" y="90006"/>
                </a:lnTo>
                <a:lnTo>
                  <a:pt x="1558921" y="476958"/>
                </a:lnTo>
                <a:lnTo>
                  <a:pt x="1558920" y="476958"/>
                </a:lnTo>
                <a:close/>
                <a:moveTo>
                  <a:pt x="446076" y="0"/>
                </a:moveTo>
                <a:lnTo>
                  <a:pt x="446076" y="90006"/>
                </a:lnTo>
                <a:lnTo>
                  <a:pt x="1159637" y="90006"/>
                </a:lnTo>
                <a:lnTo>
                  <a:pt x="1546589" y="476958"/>
                </a:lnTo>
                <a:lnTo>
                  <a:pt x="446076" y="476958"/>
                </a:lnTo>
                <a:lnTo>
                  <a:pt x="446076" y="566964"/>
                </a:lnTo>
                <a:lnTo>
                  <a:pt x="0" y="283482"/>
                </a:lnTo>
                <a:close/>
              </a:path>
            </a:pathLst>
          </a:cu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FF444B8-9707-3161-F929-14CB9EF2F3B8}"/>
              </a:ext>
            </a:extLst>
          </p:cNvPr>
          <p:cNvSpPr/>
          <p:nvPr/>
        </p:nvSpPr>
        <p:spPr>
          <a:xfrm flipH="1">
            <a:off x="7437197" y="4558446"/>
            <a:ext cx="406400" cy="20963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자유형 48">
            <a:extLst>
              <a:ext uri="{FF2B5EF4-FFF2-40B4-BE49-F238E27FC236}">
                <a16:creationId xmlns:a16="http://schemas.microsoft.com/office/drawing/2014/main" id="{D9BCE35F-350C-4752-4B5D-E9D27755C253}"/>
              </a:ext>
            </a:extLst>
          </p:cNvPr>
          <p:cNvSpPr/>
          <p:nvPr/>
        </p:nvSpPr>
        <p:spPr>
          <a:xfrm flipH="1">
            <a:off x="7432434" y="4081499"/>
            <a:ext cx="1291318" cy="566964"/>
          </a:xfrm>
          <a:custGeom>
            <a:avLst/>
            <a:gdLst>
              <a:gd name="connsiteX0" fmla="*/ 1291318 w 1291318"/>
              <a:gd name="connsiteY0" fmla="*/ 90006 h 566964"/>
              <a:gd name="connsiteX1" fmla="*/ 1291316 w 1291318"/>
              <a:gd name="connsiteY1" fmla="*/ 90006 h 566964"/>
              <a:gd name="connsiteX2" fmla="*/ 1291316 w 1291318"/>
              <a:gd name="connsiteY2" fmla="*/ 476958 h 566964"/>
              <a:gd name="connsiteX3" fmla="*/ 1291318 w 1291318"/>
              <a:gd name="connsiteY3" fmla="*/ 476958 h 566964"/>
              <a:gd name="connsiteX4" fmla="*/ 446076 w 1291318"/>
              <a:gd name="connsiteY4" fmla="*/ 0 h 566964"/>
              <a:gd name="connsiteX5" fmla="*/ 0 w 1291318"/>
              <a:gd name="connsiteY5" fmla="*/ 283482 h 566964"/>
              <a:gd name="connsiteX6" fmla="*/ 446076 w 1291318"/>
              <a:gd name="connsiteY6" fmla="*/ 566964 h 566964"/>
              <a:gd name="connsiteX7" fmla="*/ 446076 w 1291318"/>
              <a:gd name="connsiteY7" fmla="*/ 476958 h 566964"/>
              <a:gd name="connsiteX8" fmla="*/ 1280851 w 1291318"/>
              <a:gd name="connsiteY8" fmla="*/ 476958 h 566964"/>
              <a:gd name="connsiteX9" fmla="*/ 893899 w 1291318"/>
              <a:gd name="connsiteY9" fmla="*/ 90006 h 566964"/>
              <a:gd name="connsiteX10" fmla="*/ 446076 w 1291318"/>
              <a:gd name="connsiteY10" fmla="*/ 90006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318" h="566964">
                <a:moveTo>
                  <a:pt x="1291318" y="90006"/>
                </a:moveTo>
                <a:lnTo>
                  <a:pt x="1291316" y="90006"/>
                </a:lnTo>
                <a:lnTo>
                  <a:pt x="1291316" y="476958"/>
                </a:lnTo>
                <a:lnTo>
                  <a:pt x="1291318" y="476958"/>
                </a:lnTo>
                <a:close/>
                <a:moveTo>
                  <a:pt x="446076" y="0"/>
                </a:moveTo>
                <a:lnTo>
                  <a:pt x="0" y="283482"/>
                </a:lnTo>
                <a:lnTo>
                  <a:pt x="446076" y="566964"/>
                </a:lnTo>
                <a:lnTo>
                  <a:pt x="446076" y="476958"/>
                </a:lnTo>
                <a:lnTo>
                  <a:pt x="1280851" y="476958"/>
                </a:lnTo>
                <a:lnTo>
                  <a:pt x="893899" y="90006"/>
                </a:lnTo>
                <a:lnTo>
                  <a:pt x="446076" y="9000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32A95E-C46A-2E94-FD13-EAD4352BDBD3}"/>
              </a:ext>
            </a:extLst>
          </p:cNvPr>
          <p:cNvSpPr/>
          <p:nvPr/>
        </p:nvSpPr>
        <p:spPr>
          <a:xfrm flipH="1">
            <a:off x="6552283" y="3180690"/>
            <a:ext cx="406400" cy="3474110"/>
          </a:xfrm>
          <a:prstGeom prst="rect">
            <a:avLst/>
          </a:prstGeom>
          <a:solidFill>
            <a:srgbClr val="28D6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 45">
            <a:extLst>
              <a:ext uri="{FF2B5EF4-FFF2-40B4-BE49-F238E27FC236}">
                <a16:creationId xmlns:a16="http://schemas.microsoft.com/office/drawing/2014/main" id="{C035DF9C-5EF3-C5CE-1612-F11E07CED761}"/>
              </a:ext>
            </a:extLst>
          </p:cNvPr>
          <p:cNvSpPr/>
          <p:nvPr/>
        </p:nvSpPr>
        <p:spPr>
          <a:xfrm flipH="1">
            <a:off x="6537994" y="2706641"/>
            <a:ext cx="1558921" cy="566964"/>
          </a:xfrm>
          <a:custGeom>
            <a:avLst/>
            <a:gdLst>
              <a:gd name="connsiteX0" fmla="*/ 1558921 w 1558921"/>
              <a:gd name="connsiteY0" fmla="*/ 90006 h 566964"/>
              <a:gd name="connsiteX1" fmla="*/ 1558920 w 1558921"/>
              <a:gd name="connsiteY1" fmla="*/ 90006 h 566964"/>
              <a:gd name="connsiteX2" fmla="*/ 1558920 w 1558921"/>
              <a:gd name="connsiteY2" fmla="*/ 476958 h 566964"/>
              <a:gd name="connsiteX3" fmla="*/ 1558921 w 1558921"/>
              <a:gd name="connsiteY3" fmla="*/ 476958 h 566964"/>
              <a:gd name="connsiteX4" fmla="*/ 446076 w 1558921"/>
              <a:gd name="connsiteY4" fmla="*/ 0 h 566964"/>
              <a:gd name="connsiteX5" fmla="*/ 0 w 1558921"/>
              <a:gd name="connsiteY5" fmla="*/ 283482 h 566964"/>
              <a:gd name="connsiteX6" fmla="*/ 446076 w 1558921"/>
              <a:gd name="connsiteY6" fmla="*/ 566964 h 566964"/>
              <a:gd name="connsiteX7" fmla="*/ 446076 w 1558921"/>
              <a:gd name="connsiteY7" fmla="*/ 476958 h 566964"/>
              <a:gd name="connsiteX8" fmla="*/ 1546589 w 1558921"/>
              <a:gd name="connsiteY8" fmla="*/ 476958 h 566964"/>
              <a:gd name="connsiteX9" fmla="*/ 1159637 w 1558921"/>
              <a:gd name="connsiteY9" fmla="*/ 90006 h 566964"/>
              <a:gd name="connsiteX10" fmla="*/ 446076 w 1558921"/>
              <a:gd name="connsiteY10" fmla="*/ 90006 h 5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58921" h="566964">
                <a:moveTo>
                  <a:pt x="1558921" y="90006"/>
                </a:moveTo>
                <a:lnTo>
                  <a:pt x="1558920" y="90006"/>
                </a:lnTo>
                <a:lnTo>
                  <a:pt x="1558920" y="476958"/>
                </a:lnTo>
                <a:lnTo>
                  <a:pt x="1558921" y="476958"/>
                </a:lnTo>
                <a:close/>
                <a:moveTo>
                  <a:pt x="446076" y="0"/>
                </a:moveTo>
                <a:lnTo>
                  <a:pt x="0" y="283482"/>
                </a:lnTo>
                <a:lnTo>
                  <a:pt x="446076" y="566964"/>
                </a:lnTo>
                <a:lnTo>
                  <a:pt x="446076" y="476958"/>
                </a:lnTo>
                <a:lnTo>
                  <a:pt x="1546589" y="476958"/>
                </a:lnTo>
                <a:lnTo>
                  <a:pt x="1159637" y="90006"/>
                </a:lnTo>
                <a:lnTo>
                  <a:pt x="446076" y="90006"/>
                </a:lnTo>
                <a:close/>
              </a:path>
            </a:pathLst>
          </a:cu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7EC9D5-CFF4-156E-6325-6CD0FD411268}"/>
              </a:ext>
            </a:extLst>
          </p:cNvPr>
          <p:cNvSpPr/>
          <p:nvPr/>
        </p:nvSpPr>
        <p:spPr>
          <a:xfrm>
            <a:off x="1223156" y="335533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E7B6DF-E516-3F2B-C1CC-1553076DC879}"/>
              </a:ext>
            </a:extLst>
          </p:cNvPr>
          <p:cNvSpPr/>
          <p:nvPr/>
        </p:nvSpPr>
        <p:spPr>
          <a:xfrm>
            <a:off x="1868817" y="183133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92BFE5-35DD-FA85-F847-A2C52A4210C5}"/>
              </a:ext>
            </a:extLst>
          </p:cNvPr>
          <p:cNvSpPr/>
          <p:nvPr/>
        </p:nvSpPr>
        <p:spPr>
          <a:xfrm>
            <a:off x="8322112" y="243612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000A50-6E91-BB17-5CB1-28396DF7B0B4}"/>
              </a:ext>
            </a:extLst>
          </p:cNvPr>
          <p:cNvSpPr/>
          <p:nvPr/>
        </p:nvSpPr>
        <p:spPr>
          <a:xfrm>
            <a:off x="9096812" y="3815746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5178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719</Words>
  <Application>Microsoft Office PowerPoint</Application>
  <PresentationFormat>와이드스크린</PresentationFormat>
  <Paragraphs>136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2025-07-21T01:47:08Z</dcterms:created>
  <dcterms:modified xsi:type="dcterms:W3CDTF">2025-07-21T04:04:22Z</dcterms:modified>
</cp:coreProperties>
</file>