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863" r:id="rId2"/>
    <p:sldId id="1862" r:id="rId3"/>
    <p:sldId id="1871" r:id="rId4"/>
    <p:sldId id="1872" r:id="rId5"/>
    <p:sldId id="1873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CD713B1B-8D45-4F04-B549-66DBF655D9CF}" type="presOf" srcId="{821FEB5E-636E-42FC-B703-E8AF8A398875}" destId="{D8CDDC13-C825-4851-853B-CC0567EFCDE1}" srcOrd="0" destOrd="0" presId="urn:microsoft.com/office/officeart/2008/layout/CircularPictureCallout"/>
    <dgm:cxn modelId="{29C60B52-9EED-4638-B86A-87E551952846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14E192F2-B64B-4D4F-B7F7-6720DDBB3D78}" type="presOf" srcId="{6E1F0B0C-7180-40BA-9A37-71EDB37D3565}" destId="{CAAA867E-0FFF-4B25-9F2D-DB8E39959D6E}" srcOrd="0" destOrd="0" presId="urn:microsoft.com/office/officeart/2008/layout/CircularPictureCallout"/>
    <dgm:cxn modelId="{D3F96430-5D9A-422C-B647-836771AE83F0}" type="presParOf" srcId="{D8CDDC13-C825-4851-853B-CC0567EFCDE1}" destId="{30114658-595F-45A3-875B-1668503675CA}" srcOrd="0" destOrd="0" presId="urn:microsoft.com/office/officeart/2008/layout/CircularPictureCallout"/>
    <dgm:cxn modelId="{989F037F-D941-4588-8717-3902F91F61E9}" type="presParOf" srcId="{30114658-595F-45A3-875B-1668503675CA}" destId="{310AA89F-93D3-435C-8E33-17B67BB1D4E0}" srcOrd="0" destOrd="0" presId="urn:microsoft.com/office/officeart/2008/layout/CircularPictureCallout"/>
    <dgm:cxn modelId="{9771E13B-0BCB-4565-B99C-AF03552C1656}" type="presParOf" srcId="{310AA89F-93D3-435C-8E33-17B67BB1D4E0}" destId="{F9BCA059-F00D-4597-9486-B165F60DC98F}" srcOrd="0" destOrd="0" presId="urn:microsoft.com/office/officeart/2008/layout/CircularPictureCallout"/>
    <dgm:cxn modelId="{198A29DD-B848-47A9-81FB-3F56623C7214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16B3CF32-3CF2-4407-BB44-A833D93DE382}" type="presOf" srcId="{71FFC5F5-B3EF-473A-B372-99A4025E29B4}" destId="{F9BCA059-F00D-4597-9486-B165F60DC98F}" srcOrd="0" destOrd="0" presId="urn:microsoft.com/office/officeart/2008/layout/CircularPictureCallout"/>
    <dgm:cxn modelId="{BC519BD9-996A-4DD0-AE3D-014C5FEC6CBD}" type="presOf" srcId="{821FEB5E-636E-42FC-B703-E8AF8A398875}" destId="{D8CDDC13-C825-4851-853B-CC0567EFCDE1}" srcOrd="0" destOrd="0" presId="urn:microsoft.com/office/officeart/2008/layout/CircularPictureCallout"/>
    <dgm:cxn modelId="{AAF441DD-D7F3-427C-9A50-1EE64BF41B42}" type="presOf" srcId="{6E1F0B0C-7180-40BA-9A37-71EDB37D3565}" destId="{CAAA867E-0FFF-4B25-9F2D-DB8E39959D6E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0684B9D2-8CD3-414E-BBBD-3DEAE773BF57}" type="presParOf" srcId="{D8CDDC13-C825-4851-853B-CC0567EFCDE1}" destId="{30114658-595F-45A3-875B-1668503675CA}" srcOrd="0" destOrd="0" presId="urn:microsoft.com/office/officeart/2008/layout/CircularPictureCallout"/>
    <dgm:cxn modelId="{A392A182-F31A-4CB2-9197-219B140137F1}" type="presParOf" srcId="{30114658-595F-45A3-875B-1668503675CA}" destId="{310AA89F-93D3-435C-8E33-17B67BB1D4E0}" srcOrd="0" destOrd="0" presId="urn:microsoft.com/office/officeart/2008/layout/CircularPictureCallout"/>
    <dgm:cxn modelId="{21315E63-F320-432B-9D41-DF8C3683B192}" type="presParOf" srcId="{310AA89F-93D3-435C-8E33-17B67BB1D4E0}" destId="{F9BCA059-F00D-4597-9486-B165F60DC98F}" srcOrd="0" destOrd="0" presId="urn:microsoft.com/office/officeart/2008/layout/CircularPictureCallout"/>
    <dgm:cxn modelId="{1175FAF3-A41A-49D3-8A67-DAA43E5944A2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</dgm:pt>
  </dgm:ptLst>
  <dgm:cxnLst>
    <dgm:cxn modelId="{26DC5725-80A6-40E2-B7DB-16F70703C153}" type="presOf" srcId="{71FFC5F5-B3EF-473A-B372-99A4025E29B4}" destId="{F9BCA059-F00D-4597-9486-B165F60DC98F}" srcOrd="0" destOrd="0" presId="urn:microsoft.com/office/officeart/2008/layout/CircularPictureCallout"/>
    <dgm:cxn modelId="{970B9141-39D5-451A-85EB-B8244B5AB166}" type="presOf" srcId="{821FEB5E-636E-42FC-B703-E8AF8A398875}" destId="{D8CDDC13-C825-4851-853B-CC0567EFCDE1}" srcOrd="0" destOrd="0" presId="urn:microsoft.com/office/officeart/2008/layout/CircularPictureCallout"/>
    <dgm:cxn modelId="{718DA751-DC4C-4CB1-9D8E-2A52EB181F60}" type="presOf" srcId="{6E1F0B0C-7180-40BA-9A37-71EDB37D3565}" destId="{CAAA867E-0FFF-4B25-9F2D-DB8E39959D6E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5DF33F99-F69D-4B2F-AAAB-17030CF10FCE}" type="presParOf" srcId="{D8CDDC13-C825-4851-853B-CC0567EFCDE1}" destId="{30114658-595F-45A3-875B-1668503675CA}" srcOrd="0" destOrd="0" presId="urn:microsoft.com/office/officeart/2008/layout/CircularPictureCallout"/>
    <dgm:cxn modelId="{7C3777D8-8544-4EC2-99E0-5678CC44FB81}" type="presParOf" srcId="{30114658-595F-45A3-875B-1668503675CA}" destId="{310AA89F-93D3-435C-8E33-17B67BB1D4E0}" srcOrd="0" destOrd="0" presId="urn:microsoft.com/office/officeart/2008/layout/CircularPictureCallout"/>
    <dgm:cxn modelId="{3B7CDA87-C69A-449B-A997-8CA5FA0267CD}" type="presParOf" srcId="{310AA89F-93D3-435C-8E33-17B67BB1D4E0}" destId="{F9BCA059-F00D-4597-9486-B165F60DC98F}" srcOrd="0" destOrd="0" presId="urn:microsoft.com/office/officeart/2008/layout/CircularPictureCallout"/>
    <dgm:cxn modelId="{03893C63-4B8B-48F3-B400-106D955FCC0E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93B3A7-050D-44DC-AF06-B85FF3AF82AE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39AC8E85-D690-44ED-9EFC-C05131BE690C}">
      <dgm:prSet phldrT="[텍스트]" phldr="1"/>
      <dgm:spPr/>
      <dgm:t>
        <a:bodyPr/>
        <a:lstStyle/>
        <a:p>
          <a:pPr algn="ctr" latinLnBrk="1"/>
          <a:endParaRPr lang="ko-KR" altLang="en-US" dirty="0">
            <a:noFill/>
          </a:endParaRPr>
        </a:p>
      </dgm:t>
    </dgm:pt>
    <dgm:pt modelId="{24D8ACDF-1596-49AD-9575-A6FA4E9677CF}" type="parTrans" cxnId="{F2C1D244-89AE-48FA-9CDD-966CDCE64ECE}">
      <dgm:prSet/>
      <dgm:spPr/>
      <dgm:t>
        <a:bodyPr/>
        <a:lstStyle/>
        <a:p>
          <a:pPr latinLnBrk="1"/>
          <a:endParaRPr lang="ko-KR" altLang="en-US"/>
        </a:p>
      </dgm:t>
    </dgm:pt>
    <dgm:pt modelId="{E89C566D-69B6-412D-8D75-9497CE6E54EC}" type="sibTrans" cxnId="{F2C1D244-89AE-48FA-9CDD-966CDCE64ECE}">
      <dgm:prSet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9937EE-BFAF-4E40-ACF5-F0D00C76DF69}" type="pres">
      <dgm:prSet presAssocID="{C493B3A7-050D-44DC-AF06-B85FF3AF82AE}" presName="Name0" presStyleCnt="0">
        <dgm:presLayoutVars>
          <dgm:dir/>
        </dgm:presLayoutVars>
      </dgm:prSet>
      <dgm:spPr/>
    </dgm:pt>
    <dgm:pt modelId="{01854142-76B3-44AE-987B-86763B5F51D1}" type="pres">
      <dgm:prSet presAssocID="{E89C566D-69B6-412D-8D75-9497CE6E54EC}" presName="picture_1" presStyleLbl="bgImgPlace1" presStyleIdx="0" presStyleCnt="1" custLinFactY="-46278" custLinFactNeighborX="-7523" custLinFactNeighborY="-100000"/>
      <dgm:spPr/>
    </dgm:pt>
    <dgm:pt modelId="{777FB4E3-5B18-4B55-B1D3-6750F10D0D82}" type="pres">
      <dgm:prSet presAssocID="{39AC8E85-D690-44ED-9EFC-C05131BE690C}" presName="text_1" presStyleLbl="node1" presStyleIdx="0" presStyleCnt="0" custFlipVert="0" custScaleX="46651" custScaleY="13185" custLinFactNeighborX="9740" custLinFactNeighborY="26094">
        <dgm:presLayoutVars>
          <dgm:bulletEnabled val="1"/>
        </dgm:presLayoutVars>
      </dgm:prSet>
      <dgm:spPr/>
    </dgm:pt>
    <dgm:pt modelId="{97BA4C88-55AB-46EB-B5FE-EDD6887551F3}" type="pres">
      <dgm:prSet presAssocID="{C493B3A7-050D-44DC-AF06-B85FF3AF82AE}" presName="maxNode" presStyleCnt="0"/>
      <dgm:spPr/>
    </dgm:pt>
    <dgm:pt modelId="{6D5F99AF-8F9B-47D0-8EBD-4424679D182F}" type="pres">
      <dgm:prSet presAssocID="{C493B3A7-050D-44DC-AF06-B85FF3AF82AE}" presName="Name33" presStyleCnt="0"/>
      <dgm:spPr/>
    </dgm:pt>
  </dgm:ptLst>
  <dgm:cxnLst>
    <dgm:cxn modelId="{0544A501-AD42-458E-8B6A-166DCFC1A6C1}" type="presOf" srcId="{39AC8E85-D690-44ED-9EFC-C05131BE690C}" destId="{777FB4E3-5B18-4B55-B1D3-6750F10D0D82}" srcOrd="0" destOrd="0" presId="urn:microsoft.com/office/officeart/2008/layout/AccentedPicture"/>
    <dgm:cxn modelId="{8E76A619-E392-44A2-BF01-F427E0057BA5}" type="presOf" srcId="{E89C566D-69B6-412D-8D75-9497CE6E54EC}" destId="{01854142-76B3-44AE-987B-86763B5F51D1}" srcOrd="0" destOrd="0" presId="urn:microsoft.com/office/officeart/2008/layout/AccentedPicture"/>
    <dgm:cxn modelId="{F2C1D244-89AE-48FA-9CDD-966CDCE64ECE}" srcId="{C493B3A7-050D-44DC-AF06-B85FF3AF82AE}" destId="{39AC8E85-D690-44ED-9EFC-C05131BE690C}" srcOrd="0" destOrd="0" parTransId="{24D8ACDF-1596-49AD-9575-A6FA4E9677CF}" sibTransId="{E89C566D-69B6-412D-8D75-9497CE6E54EC}"/>
    <dgm:cxn modelId="{47421E88-CA6F-4554-BE6C-3A5A86149B8D}" type="presOf" srcId="{C493B3A7-050D-44DC-AF06-B85FF3AF82AE}" destId="{C29937EE-BFAF-4E40-ACF5-F0D00C76DF69}" srcOrd="0" destOrd="0" presId="urn:microsoft.com/office/officeart/2008/layout/AccentedPicture"/>
    <dgm:cxn modelId="{55B04486-A945-4CF5-A7EE-E49DD1179522}" type="presParOf" srcId="{C29937EE-BFAF-4E40-ACF5-F0D00C76DF69}" destId="{01854142-76B3-44AE-987B-86763B5F51D1}" srcOrd="0" destOrd="0" presId="urn:microsoft.com/office/officeart/2008/layout/AccentedPicture"/>
    <dgm:cxn modelId="{DD36B2FB-AAF9-43C0-BE3F-D3167F0DB7DF}" type="presParOf" srcId="{C29937EE-BFAF-4E40-ACF5-F0D00C76DF69}" destId="{777FB4E3-5B18-4B55-B1D3-6750F10D0D82}" srcOrd="1" destOrd="0" presId="urn:microsoft.com/office/officeart/2008/layout/AccentedPicture"/>
    <dgm:cxn modelId="{0D48C2FD-1E8F-4EB2-9E3E-7C8D9E46B22A}" type="presParOf" srcId="{C29937EE-BFAF-4E40-ACF5-F0D00C76DF69}" destId="{97BA4C88-55AB-46EB-B5FE-EDD6887551F3}" srcOrd="2" destOrd="0" presId="urn:microsoft.com/office/officeart/2008/layout/AccentedPicture"/>
    <dgm:cxn modelId="{13FB3586-6EEB-4971-883B-1693DFE8D1EB}" type="presParOf" srcId="{97BA4C88-55AB-46EB-B5FE-EDD6887551F3}" destId="{6D5F99AF-8F9B-47D0-8EBD-4424679D182F}" srcOrd="0" destOrd="0" presId="urn:microsoft.com/office/officeart/2008/layout/AccentedPicture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CA059-F00D-4597-9486-B165F60DC98F}">
      <dsp:nvSpPr>
        <dsp:cNvPr id="0" name=""/>
        <dsp:cNvSpPr/>
      </dsp:nvSpPr>
      <dsp:spPr>
        <a:xfrm>
          <a:off x="106978" y="498088"/>
          <a:ext cx="1095400" cy="109540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A867E-0FFF-4B25-9F2D-DB8E39959D6E}">
      <dsp:nvSpPr>
        <dsp:cNvPr id="0" name=""/>
        <dsp:cNvSpPr/>
      </dsp:nvSpPr>
      <dsp:spPr>
        <a:xfrm>
          <a:off x="1411487" y="518438"/>
          <a:ext cx="4346819" cy="9467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sz="12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sp:txBody>
      <dsp:txXfrm>
        <a:off x="1411487" y="518438"/>
        <a:ext cx="4346819" cy="9467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54142-76B3-44AE-987B-86763B5F51D1}">
      <dsp:nvSpPr>
        <dsp:cNvPr id="0" name=""/>
        <dsp:cNvSpPr/>
      </dsp:nvSpPr>
      <dsp:spPr>
        <a:xfrm>
          <a:off x="0" y="0"/>
          <a:ext cx="1650339" cy="2105025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FB4E3-5B18-4B55-B1D3-6750F10D0D82}">
      <dsp:nvSpPr>
        <dsp:cNvPr id="0" name=""/>
        <dsp:cNvSpPr/>
      </dsp:nvSpPr>
      <dsp:spPr>
        <a:xfrm>
          <a:off x="603697" y="1719824"/>
          <a:ext cx="592822" cy="1665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 dirty="0">
            <a:noFill/>
          </a:endParaRPr>
        </a:p>
      </dsp:txBody>
      <dsp:txXfrm>
        <a:off x="603697" y="1719824"/>
        <a:ext cx="592822" cy="16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9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1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3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9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0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6FCDDA-8D74-FF0F-1B2B-82EF5F443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333D2B72-61B7-AF36-6060-840695F0859B}"/>
              </a:ext>
            </a:extLst>
          </p:cNvPr>
          <p:cNvSpPr/>
          <p:nvPr/>
        </p:nvSpPr>
        <p:spPr>
          <a:xfrm>
            <a:off x="3651100" y="3064747"/>
            <a:ext cx="5896668" cy="906394"/>
          </a:xfrm>
          <a:prstGeom prst="round2DiagRect">
            <a:avLst>
              <a:gd name="adj1" fmla="val 29277"/>
              <a:gd name="adj2" fmla="val 0"/>
            </a:avLst>
          </a:prstGeom>
          <a:pattFill prst="dotGrid">
            <a:fgClr>
              <a:srgbClr val="EDEDEF"/>
            </a:fgClr>
            <a:bgClr>
              <a:srgbClr val="DFE0E4"/>
            </a:bgClr>
          </a:pattFill>
          <a:ln>
            <a:solidFill>
              <a:schemeClr val="bg1"/>
            </a:solidFill>
          </a:ln>
          <a:effectLst>
            <a:outerShdw blurRad="241300" dist="165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98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8985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1B3C09-750F-2BB7-B3C8-58DD65A9D27D}"/>
              </a:ext>
            </a:extLst>
          </p:cNvPr>
          <p:cNvGrpSpPr/>
          <p:nvPr/>
        </p:nvGrpSpPr>
        <p:grpSpPr>
          <a:xfrm>
            <a:off x="2724404" y="2114559"/>
            <a:ext cx="1853393" cy="1856582"/>
            <a:chOff x="65117" y="55357"/>
            <a:chExt cx="773084" cy="7744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1D678E-FFE5-3F1A-6BB0-390B158D83B1}"/>
                </a:ext>
              </a:extLst>
            </p:cNvPr>
            <p:cNvSpPr txBox="1"/>
            <p:nvPr/>
          </p:nvSpPr>
          <p:spPr>
            <a:xfrm>
              <a:off x="65117" y="55357"/>
              <a:ext cx="773084" cy="774414"/>
            </a:xfrm>
            <a:custGeom>
              <a:avLst/>
              <a:gdLst/>
              <a:ahLst/>
              <a:cxnLst/>
              <a:rect l="l" t="t" r="r" b="b"/>
              <a:pathLst>
                <a:path w="2949636" h="2954712">
                  <a:moveTo>
                    <a:pt x="1462126" y="670141"/>
                  </a:moveTo>
                  <a:cubicBezTo>
                    <a:pt x="1590739" y="670141"/>
                    <a:pt x="1705813" y="694679"/>
                    <a:pt x="1807350" y="743754"/>
                  </a:cubicBezTo>
                  <a:cubicBezTo>
                    <a:pt x="1908886" y="792830"/>
                    <a:pt x="1995192" y="855445"/>
                    <a:pt x="2066268" y="931597"/>
                  </a:cubicBezTo>
                  <a:cubicBezTo>
                    <a:pt x="2137344" y="1007749"/>
                    <a:pt x="2191496" y="1094055"/>
                    <a:pt x="2228726" y="1190515"/>
                  </a:cubicBezTo>
                  <a:cubicBezTo>
                    <a:pt x="2265956" y="1286975"/>
                    <a:pt x="2284571" y="1382588"/>
                    <a:pt x="2284571" y="1477356"/>
                  </a:cubicBezTo>
                  <a:lnTo>
                    <a:pt x="2284571" y="1505220"/>
                  </a:lnTo>
                  <a:lnTo>
                    <a:pt x="1825331" y="1505220"/>
                  </a:lnTo>
                  <a:lnTo>
                    <a:pt x="1827657" y="1477356"/>
                  </a:lnTo>
                  <a:cubicBezTo>
                    <a:pt x="1827657" y="1419818"/>
                    <a:pt x="1816657" y="1369050"/>
                    <a:pt x="1794658" y="1325051"/>
                  </a:cubicBezTo>
                  <a:cubicBezTo>
                    <a:pt x="1772658" y="1281052"/>
                    <a:pt x="1743890" y="1243822"/>
                    <a:pt x="1708352" y="1213361"/>
                  </a:cubicBezTo>
                  <a:cubicBezTo>
                    <a:pt x="1672814" y="1182900"/>
                    <a:pt x="1633046" y="1160054"/>
                    <a:pt x="1589046" y="1144824"/>
                  </a:cubicBezTo>
                  <a:cubicBezTo>
                    <a:pt x="1545047" y="1129593"/>
                    <a:pt x="1502740" y="1121978"/>
                    <a:pt x="1462126" y="1121978"/>
                  </a:cubicBezTo>
                  <a:cubicBezTo>
                    <a:pt x="1360589" y="1121978"/>
                    <a:pt x="1275976" y="1154131"/>
                    <a:pt x="1208285" y="1218438"/>
                  </a:cubicBezTo>
                  <a:cubicBezTo>
                    <a:pt x="1140593" y="1282744"/>
                    <a:pt x="1106748" y="1369050"/>
                    <a:pt x="1106748" y="1477356"/>
                  </a:cubicBezTo>
                  <a:cubicBezTo>
                    <a:pt x="1106748" y="1599200"/>
                    <a:pt x="1143132" y="1690582"/>
                    <a:pt x="1215900" y="1751504"/>
                  </a:cubicBezTo>
                  <a:cubicBezTo>
                    <a:pt x="1288668" y="1812426"/>
                    <a:pt x="1370743" y="1842887"/>
                    <a:pt x="1462126" y="1842887"/>
                  </a:cubicBezTo>
                  <a:lnTo>
                    <a:pt x="1478388" y="1841507"/>
                  </a:lnTo>
                  <a:lnTo>
                    <a:pt x="1478388" y="2293612"/>
                  </a:lnTo>
                  <a:lnTo>
                    <a:pt x="1462126" y="2294725"/>
                  </a:lnTo>
                  <a:cubicBezTo>
                    <a:pt x="1347051" y="2294725"/>
                    <a:pt x="1240438" y="2275264"/>
                    <a:pt x="1142286" y="2236341"/>
                  </a:cubicBezTo>
                  <a:cubicBezTo>
                    <a:pt x="1044134" y="2197419"/>
                    <a:pt x="958674" y="2142420"/>
                    <a:pt x="885906" y="2071344"/>
                  </a:cubicBezTo>
                  <a:cubicBezTo>
                    <a:pt x="813139" y="2000269"/>
                    <a:pt x="756447" y="1914809"/>
                    <a:pt x="715833" y="1814965"/>
                  </a:cubicBezTo>
                  <a:cubicBezTo>
                    <a:pt x="675218" y="1715120"/>
                    <a:pt x="654911" y="1602584"/>
                    <a:pt x="654911" y="1477356"/>
                  </a:cubicBezTo>
                  <a:cubicBezTo>
                    <a:pt x="654911" y="1358897"/>
                    <a:pt x="676910" y="1249745"/>
                    <a:pt x="720909" y="1149901"/>
                  </a:cubicBezTo>
                  <a:cubicBezTo>
                    <a:pt x="764909" y="1050056"/>
                    <a:pt x="823292" y="964596"/>
                    <a:pt x="896060" y="893521"/>
                  </a:cubicBezTo>
                  <a:cubicBezTo>
                    <a:pt x="968828" y="822445"/>
                    <a:pt x="1054288" y="767446"/>
                    <a:pt x="1152440" y="728524"/>
                  </a:cubicBezTo>
                  <a:cubicBezTo>
                    <a:pt x="1250592" y="689602"/>
                    <a:pt x="1353820" y="670141"/>
                    <a:pt x="1462126" y="670141"/>
                  </a:cubicBezTo>
                  <a:close/>
                  <a:moveTo>
                    <a:pt x="1477356" y="0"/>
                  </a:moveTo>
                  <a:cubicBezTo>
                    <a:pt x="1673660" y="0"/>
                    <a:pt x="1860657" y="38076"/>
                    <a:pt x="2038346" y="114228"/>
                  </a:cubicBezTo>
                  <a:cubicBezTo>
                    <a:pt x="2216034" y="190381"/>
                    <a:pt x="2372570" y="295302"/>
                    <a:pt x="2507952" y="428991"/>
                  </a:cubicBezTo>
                  <a:cubicBezTo>
                    <a:pt x="2643334" y="562681"/>
                    <a:pt x="2750793" y="720063"/>
                    <a:pt x="2830330" y="901136"/>
                  </a:cubicBezTo>
                  <a:cubicBezTo>
                    <a:pt x="2909867" y="1082210"/>
                    <a:pt x="2949636" y="1275975"/>
                    <a:pt x="2949636" y="1482433"/>
                  </a:cubicBezTo>
                  <a:lnTo>
                    <a:pt x="2948194" y="1505220"/>
                  </a:lnTo>
                  <a:lnTo>
                    <a:pt x="2472045" y="1505220"/>
                  </a:lnTo>
                  <a:lnTo>
                    <a:pt x="2472414" y="1487509"/>
                  </a:lnTo>
                  <a:cubicBezTo>
                    <a:pt x="2472414" y="1358897"/>
                    <a:pt x="2447876" y="1233668"/>
                    <a:pt x="2398800" y="1111824"/>
                  </a:cubicBezTo>
                  <a:cubicBezTo>
                    <a:pt x="2349724" y="989981"/>
                    <a:pt x="2280341" y="882521"/>
                    <a:pt x="2190650" y="789446"/>
                  </a:cubicBezTo>
                  <a:cubicBezTo>
                    <a:pt x="2100960" y="696371"/>
                    <a:pt x="1995192" y="621911"/>
                    <a:pt x="1873349" y="566066"/>
                  </a:cubicBezTo>
                  <a:cubicBezTo>
                    <a:pt x="1751505" y="510221"/>
                    <a:pt x="1619507" y="482298"/>
                    <a:pt x="1477356" y="482298"/>
                  </a:cubicBezTo>
                  <a:cubicBezTo>
                    <a:pt x="1338590" y="482298"/>
                    <a:pt x="1208285" y="507682"/>
                    <a:pt x="1086441" y="558450"/>
                  </a:cubicBezTo>
                  <a:cubicBezTo>
                    <a:pt x="964597" y="609219"/>
                    <a:pt x="857984" y="678602"/>
                    <a:pt x="766601" y="766600"/>
                  </a:cubicBezTo>
                  <a:cubicBezTo>
                    <a:pt x="675218" y="854599"/>
                    <a:pt x="603296" y="960366"/>
                    <a:pt x="550836" y="1083902"/>
                  </a:cubicBezTo>
                  <a:cubicBezTo>
                    <a:pt x="498375" y="1207438"/>
                    <a:pt x="472145" y="1341974"/>
                    <a:pt x="472145" y="1487509"/>
                  </a:cubicBezTo>
                  <a:cubicBezTo>
                    <a:pt x="472145" y="1609353"/>
                    <a:pt x="494145" y="1729505"/>
                    <a:pt x="538144" y="1847964"/>
                  </a:cubicBezTo>
                  <a:cubicBezTo>
                    <a:pt x="582143" y="1966423"/>
                    <a:pt x="646449" y="2073037"/>
                    <a:pt x="731063" y="2167804"/>
                  </a:cubicBezTo>
                  <a:cubicBezTo>
                    <a:pt x="815677" y="2262571"/>
                    <a:pt x="920598" y="2338724"/>
                    <a:pt x="1045826" y="2396261"/>
                  </a:cubicBezTo>
                  <a:cubicBezTo>
                    <a:pt x="1171054" y="2453799"/>
                    <a:pt x="1314898" y="2482567"/>
                    <a:pt x="1477356" y="2482567"/>
                  </a:cubicBezTo>
                  <a:lnTo>
                    <a:pt x="1478388" y="2482522"/>
                  </a:lnTo>
                  <a:lnTo>
                    <a:pt x="1478388" y="2954674"/>
                  </a:lnTo>
                  <a:lnTo>
                    <a:pt x="1477356" y="2954712"/>
                  </a:lnTo>
                  <a:cubicBezTo>
                    <a:pt x="1284437" y="2954712"/>
                    <a:pt x="1099133" y="2920020"/>
                    <a:pt x="921444" y="2850637"/>
                  </a:cubicBezTo>
                  <a:cubicBezTo>
                    <a:pt x="743755" y="2781254"/>
                    <a:pt x="586374" y="2683102"/>
                    <a:pt x="449299" y="2556181"/>
                  </a:cubicBezTo>
                  <a:cubicBezTo>
                    <a:pt x="312225" y="2429261"/>
                    <a:pt x="203073" y="2274417"/>
                    <a:pt x="121844" y="2091651"/>
                  </a:cubicBezTo>
                  <a:cubicBezTo>
                    <a:pt x="40615" y="1908886"/>
                    <a:pt x="0" y="1705813"/>
                    <a:pt x="0" y="1482433"/>
                  </a:cubicBezTo>
                  <a:cubicBezTo>
                    <a:pt x="0" y="1289513"/>
                    <a:pt x="35538" y="1104209"/>
                    <a:pt x="106614" y="926520"/>
                  </a:cubicBezTo>
                  <a:cubicBezTo>
                    <a:pt x="177689" y="748831"/>
                    <a:pt x="277533" y="591450"/>
                    <a:pt x="406146" y="454376"/>
                  </a:cubicBezTo>
                  <a:cubicBezTo>
                    <a:pt x="534759" y="317301"/>
                    <a:pt x="690448" y="207303"/>
                    <a:pt x="873214" y="124382"/>
                  </a:cubicBezTo>
                  <a:cubicBezTo>
                    <a:pt x="1055980" y="41461"/>
                    <a:pt x="1257360" y="0"/>
                    <a:pt x="1477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68300" sx="105000" sy="105000" algn="ctr" rotWithShape="0">
                <a:prstClr val="black">
                  <a:alpha val="16000"/>
                </a:prstClr>
              </a:outerShdw>
            </a:effectLst>
            <a:scene3d>
              <a:camera prst="perspectiveFront" fov="3300000">
                <a:rot lat="20700000" lon="0" rev="0"/>
              </a:camera>
              <a:lightRig rig="flat" dir="t"/>
            </a:scene3d>
            <a:sp3d extrusionH="88900">
              <a:extrusionClr>
                <a:schemeClr val="bg1">
                  <a:lumMod val="95000"/>
                </a:schemeClr>
              </a:extrusion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5A6AA5-34C7-31E4-4512-A083E2ED3600}"/>
                </a:ext>
              </a:extLst>
            </p:cNvPr>
            <p:cNvSpPr txBox="1"/>
            <p:nvPr/>
          </p:nvSpPr>
          <p:spPr>
            <a:xfrm>
              <a:off x="454040" y="452825"/>
              <a:ext cx="377314" cy="373523"/>
            </a:xfrm>
            <a:custGeom>
              <a:avLst/>
              <a:gdLst/>
              <a:ahLst/>
              <a:cxnLst/>
              <a:rect l="l" t="t" r="r" b="b"/>
              <a:pathLst>
                <a:path w="1470183" h="1455414">
                  <a:moveTo>
                    <a:pt x="446998" y="901444"/>
                  </a:moveTo>
                  <a:cubicBezTo>
                    <a:pt x="461382" y="900174"/>
                    <a:pt x="476190" y="900386"/>
                    <a:pt x="491420" y="902078"/>
                  </a:cubicBezTo>
                  <a:cubicBezTo>
                    <a:pt x="521881" y="905463"/>
                    <a:pt x="551496" y="915616"/>
                    <a:pt x="580265" y="932539"/>
                  </a:cubicBezTo>
                  <a:cubicBezTo>
                    <a:pt x="609033" y="949462"/>
                    <a:pt x="633571" y="979923"/>
                    <a:pt x="653879" y="1023922"/>
                  </a:cubicBezTo>
                  <a:cubicBezTo>
                    <a:pt x="674186" y="1064537"/>
                    <a:pt x="681801" y="1103459"/>
                    <a:pt x="676724" y="1140689"/>
                  </a:cubicBezTo>
                  <a:cubicBezTo>
                    <a:pt x="671648" y="1177919"/>
                    <a:pt x="660648" y="1211764"/>
                    <a:pt x="643725" y="1242225"/>
                  </a:cubicBezTo>
                  <a:cubicBezTo>
                    <a:pt x="626802" y="1272686"/>
                    <a:pt x="604803" y="1298070"/>
                    <a:pt x="577726" y="1318378"/>
                  </a:cubicBezTo>
                  <a:cubicBezTo>
                    <a:pt x="550650" y="1338685"/>
                    <a:pt x="525266" y="1353915"/>
                    <a:pt x="501574" y="1364069"/>
                  </a:cubicBezTo>
                  <a:cubicBezTo>
                    <a:pt x="420345" y="1401299"/>
                    <a:pt x="335731" y="1425837"/>
                    <a:pt x="247733" y="1437683"/>
                  </a:cubicBezTo>
                  <a:cubicBezTo>
                    <a:pt x="203734" y="1443606"/>
                    <a:pt x="161004" y="1448048"/>
                    <a:pt x="119543" y="1451010"/>
                  </a:cubicBezTo>
                  <a:lnTo>
                    <a:pt x="0" y="1455414"/>
                  </a:lnTo>
                  <a:lnTo>
                    <a:pt x="0" y="983262"/>
                  </a:lnTo>
                  <a:lnTo>
                    <a:pt x="85275" y="979500"/>
                  </a:lnTo>
                  <a:cubicBezTo>
                    <a:pt x="114043" y="976961"/>
                    <a:pt x="142812" y="973154"/>
                    <a:pt x="171580" y="968077"/>
                  </a:cubicBezTo>
                  <a:cubicBezTo>
                    <a:pt x="229118" y="957923"/>
                    <a:pt x="284963" y="944385"/>
                    <a:pt x="339115" y="927462"/>
                  </a:cubicBezTo>
                  <a:cubicBezTo>
                    <a:pt x="356038" y="924078"/>
                    <a:pt x="378038" y="918155"/>
                    <a:pt x="405114" y="909693"/>
                  </a:cubicBezTo>
                  <a:cubicBezTo>
                    <a:pt x="418653" y="905463"/>
                    <a:pt x="432614" y="902713"/>
                    <a:pt x="446998" y="901444"/>
                  </a:cubicBezTo>
                  <a:close/>
                  <a:moveTo>
                    <a:pt x="347440" y="0"/>
                  </a:moveTo>
                  <a:lnTo>
                    <a:pt x="806183" y="0"/>
                  </a:lnTo>
                  <a:lnTo>
                    <a:pt x="806183" y="363935"/>
                  </a:lnTo>
                  <a:cubicBezTo>
                    <a:pt x="806183" y="380857"/>
                    <a:pt x="807876" y="395242"/>
                    <a:pt x="811260" y="407087"/>
                  </a:cubicBezTo>
                  <a:cubicBezTo>
                    <a:pt x="814645" y="418933"/>
                    <a:pt x="824798" y="426549"/>
                    <a:pt x="841721" y="429933"/>
                  </a:cubicBezTo>
                  <a:cubicBezTo>
                    <a:pt x="875566" y="433318"/>
                    <a:pt x="902643" y="418933"/>
                    <a:pt x="922950" y="386780"/>
                  </a:cubicBezTo>
                  <a:cubicBezTo>
                    <a:pt x="943258" y="354627"/>
                    <a:pt x="958488" y="314858"/>
                    <a:pt x="968642" y="267475"/>
                  </a:cubicBezTo>
                  <a:cubicBezTo>
                    <a:pt x="978795" y="220091"/>
                    <a:pt x="985564" y="171015"/>
                    <a:pt x="988949" y="120247"/>
                  </a:cubicBezTo>
                  <a:cubicBezTo>
                    <a:pt x="990642" y="94863"/>
                    <a:pt x="991911" y="71171"/>
                    <a:pt x="992757" y="49172"/>
                  </a:cubicBezTo>
                  <a:lnTo>
                    <a:pt x="993781" y="0"/>
                  </a:lnTo>
                  <a:lnTo>
                    <a:pt x="1470183" y="0"/>
                  </a:lnTo>
                  <a:lnTo>
                    <a:pt x="1461729" y="133574"/>
                  </a:lnTo>
                  <a:cubicBezTo>
                    <a:pt x="1455382" y="184765"/>
                    <a:pt x="1445863" y="237014"/>
                    <a:pt x="1433171" y="290320"/>
                  </a:cubicBezTo>
                  <a:cubicBezTo>
                    <a:pt x="1407787" y="396934"/>
                    <a:pt x="1368018" y="492547"/>
                    <a:pt x="1313866" y="577161"/>
                  </a:cubicBezTo>
                  <a:cubicBezTo>
                    <a:pt x="1259713" y="661775"/>
                    <a:pt x="1189484" y="730312"/>
                    <a:pt x="1103178" y="782773"/>
                  </a:cubicBezTo>
                  <a:cubicBezTo>
                    <a:pt x="1016871" y="835233"/>
                    <a:pt x="912797" y="858079"/>
                    <a:pt x="790953" y="851310"/>
                  </a:cubicBezTo>
                  <a:cubicBezTo>
                    <a:pt x="723262" y="844541"/>
                    <a:pt x="658956" y="825079"/>
                    <a:pt x="598034" y="792926"/>
                  </a:cubicBezTo>
                  <a:cubicBezTo>
                    <a:pt x="537112" y="760773"/>
                    <a:pt x="488036" y="717620"/>
                    <a:pt x="450806" y="663467"/>
                  </a:cubicBezTo>
                  <a:cubicBezTo>
                    <a:pt x="339115" y="729466"/>
                    <a:pt x="223618" y="770715"/>
                    <a:pt x="104312" y="787215"/>
                  </a:cubicBezTo>
                  <a:lnTo>
                    <a:pt x="0" y="794352"/>
                  </a:lnTo>
                  <a:lnTo>
                    <a:pt x="0" y="342247"/>
                  </a:lnTo>
                  <a:lnTo>
                    <a:pt x="52910" y="337757"/>
                  </a:lnTo>
                  <a:cubicBezTo>
                    <a:pt x="120178" y="326017"/>
                    <a:pt x="181734" y="296667"/>
                    <a:pt x="237579" y="249706"/>
                  </a:cubicBezTo>
                  <a:cubicBezTo>
                    <a:pt x="293424" y="202746"/>
                    <a:pt x="328327" y="140079"/>
                    <a:pt x="342289" y="61705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 w="9525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9495D60-F730-31DB-1370-658C0862611B}"/>
              </a:ext>
            </a:extLst>
          </p:cNvPr>
          <p:cNvSpPr/>
          <p:nvPr/>
        </p:nvSpPr>
        <p:spPr>
          <a:xfrm>
            <a:off x="4789949" y="2533649"/>
            <a:ext cx="1053357" cy="355749"/>
          </a:xfrm>
          <a:prstGeom prst="roundRect">
            <a:avLst>
              <a:gd name="adj" fmla="val 26675"/>
            </a:avLst>
          </a:prstGeom>
          <a:gradFill>
            <a:gsLst>
              <a:gs pos="0">
                <a:srgbClr val="494949"/>
              </a:gs>
              <a:gs pos="100000">
                <a:srgbClr val="282828"/>
              </a:gs>
            </a:gsLst>
            <a:lin ang="5400000" scaled="1"/>
          </a:gradFill>
          <a:ln w="15875">
            <a:noFill/>
          </a:ln>
          <a:effectLst>
            <a:outerShdw blurRad="254000" dist="190500" dir="5400000" sx="85000" sy="85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까칠한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조땡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60822FAD-E7D6-5F7B-148F-9D1067A0C3FE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4090307" y="2711524"/>
            <a:ext cx="699643" cy="717476"/>
          </a:xfrm>
          <a:prstGeom prst="curvedConnector2">
            <a:avLst/>
          </a:prstGeom>
          <a:ln w="12700">
            <a:solidFill>
              <a:srgbClr val="2828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D46D02-8B03-26CB-29F6-D9E548BF4786}"/>
              </a:ext>
            </a:extLst>
          </p:cNvPr>
          <p:cNvSpPr txBox="1"/>
          <p:nvPr/>
        </p:nvSpPr>
        <p:spPr>
          <a:xfrm>
            <a:off x="4745766" y="2667338"/>
            <a:ext cx="88370" cy="8837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68300" sx="105000" sy="105000" algn="ctr" rotWithShape="0">
              <a:prstClr val="black">
                <a:alpha val="16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0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93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0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340F51-6FCD-1316-F88E-0CE043F70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B0CCE58-0703-402C-7BED-EA15DA42033F}"/>
              </a:ext>
            </a:extLst>
          </p:cNvPr>
          <p:cNvGrpSpPr/>
          <p:nvPr/>
        </p:nvGrpSpPr>
        <p:grpSpPr>
          <a:xfrm>
            <a:off x="65117" y="55357"/>
            <a:ext cx="12126883" cy="6802643"/>
            <a:chOff x="65117" y="55357"/>
            <a:chExt cx="12126883" cy="68026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7ACFF2-3057-3515-FAB9-9EF0E9E517CF}"/>
                </a:ext>
              </a:extLst>
            </p:cNvPr>
            <p:cNvSpPr txBox="1"/>
            <p:nvPr/>
          </p:nvSpPr>
          <p:spPr>
            <a:xfrm>
              <a:off x="65117" y="55357"/>
              <a:ext cx="773084" cy="774414"/>
            </a:xfrm>
            <a:custGeom>
              <a:avLst/>
              <a:gdLst/>
              <a:ahLst/>
              <a:cxnLst/>
              <a:rect l="l" t="t" r="r" b="b"/>
              <a:pathLst>
                <a:path w="2949636" h="2954712">
                  <a:moveTo>
                    <a:pt x="1462126" y="670141"/>
                  </a:moveTo>
                  <a:cubicBezTo>
                    <a:pt x="1590739" y="670141"/>
                    <a:pt x="1705813" y="694679"/>
                    <a:pt x="1807350" y="743754"/>
                  </a:cubicBezTo>
                  <a:cubicBezTo>
                    <a:pt x="1908886" y="792830"/>
                    <a:pt x="1995192" y="855445"/>
                    <a:pt x="2066268" y="931597"/>
                  </a:cubicBezTo>
                  <a:cubicBezTo>
                    <a:pt x="2137344" y="1007749"/>
                    <a:pt x="2191496" y="1094055"/>
                    <a:pt x="2228726" y="1190515"/>
                  </a:cubicBezTo>
                  <a:cubicBezTo>
                    <a:pt x="2265956" y="1286975"/>
                    <a:pt x="2284571" y="1382588"/>
                    <a:pt x="2284571" y="1477356"/>
                  </a:cubicBezTo>
                  <a:lnTo>
                    <a:pt x="2284571" y="1505220"/>
                  </a:lnTo>
                  <a:lnTo>
                    <a:pt x="1825331" y="1505220"/>
                  </a:lnTo>
                  <a:lnTo>
                    <a:pt x="1827657" y="1477356"/>
                  </a:lnTo>
                  <a:cubicBezTo>
                    <a:pt x="1827657" y="1419818"/>
                    <a:pt x="1816657" y="1369050"/>
                    <a:pt x="1794658" y="1325051"/>
                  </a:cubicBezTo>
                  <a:cubicBezTo>
                    <a:pt x="1772658" y="1281052"/>
                    <a:pt x="1743890" y="1243822"/>
                    <a:pt x="1708352" y="1213361"/>
                  </a:cubicBezTo>
                  <a:cubicBezTo>
                    <a:pt x="1672814" y="1182900"/>
                    <a:pt x="1633046" y="1160054"/>
                    <a:pt x="1589046" y="1144824"/>
                  </a:cubicBezTo>
                  <a:cubicBezTo>
                    <a:pt x="1545047" y="1129593"/>
                    <a:pt x="1502740" y="1121978"/>
                    <a:pt x="1462126" y="1121978"/>
                  </a:cubicBezTo>
                  <a:cubicBezTo>
                    <a:pt x="1360589" y="1121978"/>
                    <a:pt x="1275976" y="1154131"/>
                    <a:pt x="1208285" y="1218438"/>
                  </a:cubicBezTo>
                  <a:cubicBezTo>
                    <a:pt x="1140593" y="1282744"/>
                    <a:pt x="1106748" y="1369050"/>
                    <a:pt x="1106748" y="1477356"/>
                  </a:cubicBezTo>
                  <a:cubicBezTo>
                    <a:pt x="1106748" y="1599200"/>
                    <a:pt x="1143132" y="1690582"/>
                    <a:pt x="1215900" y="1751504"/>
                  </a:cubicBezTo>
                  <a:cubicBezTo>
                    <a:pt x="1288668" y="1812426"/>
                    <a:pt x="1370743" y="1842887"/>
                    <a:pt x="1462126" y="1842887"/>
                  </a:cubicBezTo>
                  <a:lnTo>
                    <a:pt x="1478388" y="1841507"/>
                  </a:lnTo>
                  <a:lnTo>
                    <a:pt x="1478388" y="2293612"/>
                  </a:lnTo>
                  <a:lnTo>
                    <a:pt x="1462126" y="2294725"/>
                  </a:lnTo>
                  <a:cubicBezTo>
                    <a:pt x="1347051" y="2294725"/>
                    <a:pt x="1240438" y="2275264"/>
                    <a:pt x="1142286" y="2236341"/>
                  </a:cubicBezTo>
                  <a:cubicBezTo>
                    <a:pt x="1044134" y="2197419"/>
                    <a:pt x="958674" y="2142420"/>
                    <a:pt x="885906" y="2071344"/>
                  </a:cubicBezTo>
                  <a:cubicBezTo>
                    <a:pt x="813139" y="2000269"/>
                    <a:pt x="756447" y="1914809"/>
                    <a:pt x="715833" y="1814965"/>
                  </a:cubicBezTo>
                  <a:cubicBezTo>
                    <a:pt x="675218" y="1715120"/>
                    <a:pt x="654911" y="1602584"/>
                    <a:pt x="654911" y="1477356"/>
                  </a:cubicBezTo>
                  <a:cubicBezTo>
                    <a:pt x="654911" y="1358897"/>
                    <a:pt x="676910" y="1249745"/>
                    <a:pt x="720909" y="1149901"/>
                  </a:cubicBezTo>
                  <a:cubicBezTo>
                    <a:pt x="764909" y="1050056"/>
                    <a:pt x="823292" y="964596"/>
                    <a:pt x="896060" y="893521"/>
                  </a:cubicBezTo>
                  <a:cubicBezTo>
                    <a:pt x="968828" y="822445"/>
                    <a:pt x="1054288" y="767446"/>
                    <a:pt x="1152440" y="728524"/>
                  </a:cubicBezTo>
                  <a:cubicBezTo>
                    <a:pt x="1250592" y="689602"/>
                    <a:pt x="1353820" y="670141"/>
                    <a:pt x="1462126" y="670141"/>
                  </a:cubicBezTo>
                  <a:close/>
                  <a:moveTo>
                    <a:pt x="1477356" y="0"/>
                  </a:moveTo>
                  <a:cubicBezTo>
                    <a:pt x="1673660" y="0"/>
                    <a:pt x="1860657" y="38076"/>
                    <a:pt x="2038346" y="114228"/>
                  </a:cubicBezTo>
                  <a:cubicBezTo>
                    <a:pt x="2216034" y="190381"/>
                    <a:pt x="2372570" y="295302"/>
                    <a:pt x="2507952" y="428991"/>
                  </a:cubicBezTo>
                  <a:cubicBezTo>
                    <a:pt x="2643334" y="562681"/>
                    <a:pt x="2750793" y="720063"/>
                    <a:pt x="2830330" y="901136"/>
                  </a:cubicBezTo>
                  <a:cubicBezTo>
                    <a:pt x="2909867" y="1082210"/>
                    <a:pt x="2949636" y="1275975"/>
                    <a:pt x="2949636" y="1482433"/>
                  </a:cubicBezTo>
                  <a:lnTo>
                    <a:pt x="2948194" y="1505220"/>
                  </a:lnTo>
                  <a:lnTo>
                    <a:pt x="2472045" y="1505220"/>
                  </a:lnTo>
                  <a:lnTo>
                    <a:pt x="2472414" y="1487509"/>
                  </a:lnTo>
                  <a:cubicBezTo>
                    <a:pt x="2472414" y="1358897"/>
                    <a:pt x="2447876" y="1233668"/>
                    <a:pt x="2398800" y="1111824"/>
                  </a:cubicBezTo>
                  <a:cubicBezTo>
                    <a:pt x="2349724" y="989981"/>
                    <a:pt x="2280341" y="882521"/>
                    <a:pt x="2190650" y="789446"/>
                  </a:cubicBezTo>
                  <a:cubicBezTo>
                    <a:pt x="2100960" y="696371"/>
                    <a:pt x="1995192" y="621911"/>
                    <a:pt x="1873349" y="566066"/>
                  </a:cubicBezTo>
                  <a:cubicBezTo>
                    <a:pt x="1751505" y="510221"/>
                    <a:pt x="1619507" y="482298"/>
                    <a:pt x="1477356" y="482298"/>
                  </a:cubicBezTo>
                  <a:cubicBezTo>
                    <a:pt x="1338590" y="482298"/>
                    <a:pt x="1208285" y="507682"/>
                    <a:pt x="1086441" y="558450"/>
                  </a:cubicBezTo>
                  <a:cubicBezTo>
                    <a:pt x="964597" y="609219"/>
                    <a:pt x="857984" y="678602"/>
                    <a:pt x="766601" y="766600"/>
                  </a:cubicBezTo>
                  <a:cubicBezTo>
                    <a:pt x="675218" y="854599"/>
                    <a:pt x="603296" y="960366"/>
                    <a:pt x="550836" y="1083902"/>
                  </a:cubicBezTo>
                  <a:cubicBezTo>
                    <a:pt x="498375" y="1207438"/>
                    <a:pt x="472145" y="1341974"/>
                    <a:pt x="472145" y="1487509"/>
                  </a:cubicBezTo>
                  <a:cubicBezTo>
                    <a:pt x="472145" y="1609353"/>
                    <a:pt x="494145" y="1729505"/>
                    <a:pt x="538144" y="1847964"/>
                  </a:cubicBezTo>
                  <a:cubicBezTo>
                    <a:pt x="582143" y="1966423"/>
                    <a:pt x="646449" y="2073037"/>
                    <a:pt x="731063" y="2167804"/>
                  </a:cubicBezTo>
                  <a:cubicBezTo>
                    <a:pt x="815677" y="2262571"/>
                    <a:pt x="920598" y="2338724"/>
                    <a:pt x="1045826" y="2396261"/>
                  </a:cubicBezTo>
                  <a:cubicBezTo>
                    <a:pt x="1171054" y="2453799"/>
                    <a:pt x="1314898" y="2482567"/>
                    <a:pt x="1477356" y="2482567"/>
                  </a:cubicBezTo>
                  <a:lnTo>
                    <a:pt x="1478388" y="2482522"/>
                  </a:lnTo>
                  <a:lnTo>
                    <a:pt x="1478388" y="2954674"/>
                  </a:lnTo>
                  <a:lnTo>
                    <a:pt x="1477356" y="2954712"/>
                  </a:lnTo>
                  <a:cubicBezTo>
                    <a:pt x="1284437" y="2954712"/>
                    <a:pt x="1099133" y="2920020"/>
                    <a:pt x="921444" y="2850637"/>
                  </a:cubicBezTo>
                  <a:cubicBezTo>
                    <a:pt x="743755" y="2781254"/>
                    <a:pt x="586374" y="2683102"/>
                    <a:pt x="449299" y="2556181"/>
                  </a:cubicBezTo>
                  <a:cubicBezTo>
                    <a:pt x="312225" y="2429261"/>
                    <a:pt x="203073" y="2274417"/>
                    <a:pt x="121844" y="2091651"/>
                  </a:cubicBezTo>
                  <a:cubicBezTo>
                    <a:pt x="40615" y="1908886"/>
                    <a:pt x="0" y="1705813"/>
                    <a:pt x="0" y="1482433"/>
                  </a:cubicBezTo>
                  <a:cubicBezTo>
                    <a:pt x="0" y="1289513"/>
                    <a:pt x="35538" y="1104209"/>
                    <a:pt x="106614" y="926520"/>
                  </a:cubicBezTo>
                  <a:cubicBezTo>
                    <a:pt x="177689" y="748831"/>
                    <a:pt x="277533" y="591450"/>
                    <a:pt x="406146" y="454376"/>
                  </a:cubicBezTo>
                  <a:cubicBezTo>
                    <a:pt x="534759" y="317301"/>
                    <a:pt x="690448" y="207303"/>
                    <a:pt x="873214" y="124382"/>
                  </a:cubicBezTo>
                  <a:cubicBezTo>
                    <a:pt x="1055980" y="41461"/>
                    <a:pt x="1257360" y="0"/>
                    <a:pt x="1477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68300" sx="105000" sy="105000" algn="ctr" rotWithShape="0">
                <a:prstClr val="black">
                  <a:alpha val="16000"/>
                </a:prstClr>
              </a:outerShdw>
            </a:effectLst>
            <a:scene3d>
              <a:camera prst="perspectiveFront" fov="3300000">
                <a:rot lat="20700000" lon="0" rev="0"/>
              </a:camera>
              <a:lightRig rig="flat" dir="t"/>
            </a:scene3d>
            <a:sp3d extrusionH="88900">
              <a:extrusionClr>
                <a:schemeClr val="bg1">
                  <a:lumMod val="95000"/>
                </a:schemeClr>
              </a:extrusion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55284F2-59E0-C5C7-A3F6-380FC9F7A107}"/>
                </a:ext>
              </a:extLst>
            </p:cNvPr>
            <p:cNvSpPr/>
            <p:nvPr/>
          </p:nvSpPr>
          <p:spPr>
            <a:xfrm>
              <a:off x="454040" y="456270"/>
              <a:ext cx="11737960" cy="6401730"/>
            </a:xfrm>
            <a:prstGeom prst="rect">
              <a:avLst/>
            </a:prstGeom>
            <a:pattFill prst="dotGrid">
              <a:fgClr>
                <a:srgbClr val="EDEDEF"/>
              </a:fgClr>
              <a:bgClr>
                <a:srgbClr val="DFE0E4"/>
              </a:bgClr>
            </a:pattFill>
            <a:ln>
              <a:solidFill>
                <a:schemeClr val="bg1"/>
              </a:solidFill>
            </a:ln>
            <a:effectLst>
              <a:outerShdw blurRad="241300" dist="381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38114A-A2F7-14DF-C86C-57B9A6070CB9}"/>
                </a:ext>
              </a:extLst>
            </p:cNvPr>
            <p:cNvSpPr txBox="1"/>
            <p:nvPr/>
          </p:nvSpPr>
          <p:spPr>
            <a:xfrm>
              <a:off x="454040" y="458651"/>
              <a:ext cx="377314" cy="373523"/>
            </a:xfrm>
            <a:custGeom>
              <a:avLst/>
              <a:gdLst/>
              <a:ahLst/>
              <a:cxnLst/>
              <a:rect l="l" t="t" r="r" b="b"/>
              <a:pathLst>
                <a:path w="1470183" h="1455414">
                  <a:moveTo>
                    <a:pt x="446998" y="901444"/>
                  </a:moveTo>
                  <a:cubicBezTo>
                    <a:pt x="461382" y="900174"/>
                    <a:pt x="476190" y="900386"/>
                    <a:pt x="491420" y="902078"/>
                  </a:cubicBezTo>
                  <a:cubicBezTo>
                    <a:pt x="521881" y="905463"/>
                    <a:pt x="551496" y="915616"/>
                    <a:pt x="580265" y="932539"/>
                  </a:cubicBezTo>
                  <a:cubicBezTo>
                    <a:pt x="609033" y="949462"/>
                    <a:pt x="633571" y="979923"/>
                    <a:pt x="653879" y="1023922"/>
                  </a:cubicBezTo>
                  <a:cubicBezTo>
                    <a:pt x="674186" y="1064537"/>
                    <a:pt x="681801" y="1103459"/>
                    <a:pt x="676724" y="1140689"/>
                  </a:cubicBezTo>
                  <a:cubicBezTo>
                    <a:pt x="671648" y="1177919"/>
                    <a:pt x="660648" y="1211764"/>
                    <a:pt x="643725" y="1242225"/>
                  </a:cubicBezTo>
                  <a:cubicBezTo>
                    <a:pt x="626802" y="1272686"/>
                    <a:pt x="604803" y="1298070"/>
                    <a:pt x="577726" y="1318378"/>
                  </a:cubicBezTo>
                  <a:cubicBezTo>
                    <a:pt x="550650" y="1338685"/>
                    <a:pt x="525266" y="1353915"/>
                    <a:pt x="501574" y="1364069"/>
                  </a:cubicBezTo>
                  <a:cubicBezTo>
                    <a:pt x="420345" y="1401299"/>
                    <a:pt x="335731" y="1425837"/>
                    <a:pt x="247733" y="1437683"/>
                  </a:cubicBezTo>
                  <a:cubicBezTo>
                    <a:pt x="203734" y="1443606"/>
                    <a:pt x="161004" y="1448048"/>
                    <a:pt x="119543" y="1451010"/>
                  </a:cubicBezTo>
                  <a:lnTo>
                    <a:pt x="0" y="1455414"/>
                  </a:lnTo>
                  <a:lnTo>
                    <a:pt x="0" y="983262"/>
                  </a:lnTo>
                  <a:lnTo>
                    <a:pt x="85275" y="979500"/>
                  </a:lnTo>
                  <a:cubicBezTo>
                    <a:pt x="114043" y="976961"/>
                    <a:pt x="142812" y="973154"/>
                    <a:pt x="171580" y="968077"/>
                  </a:cubicBezTo>
                  <a:cubicBezTo>
                    <a:pt x="229118" y="957923"/>
                    <a:pt x="284963" y="944385"/>
                    <a:pt x="339115" y="927462"/>
                  </a:cubicBezTo>
                  <a:cubicBezTo>
                    <a:pt x="356038" y="924078"/>
                    <a:pt x="378038" y="918155"/>
                    <a:pt x="405114" y="909693"/>
                  </a:cubicBezTo>
                  <a:cubicBezTo>
                    <a:pt x="418653" y="905463"/>
                    <a:pt x="432614" y="902713"/>
                    <a:pt x="446998" y="901444"/>
                  </a:cubicBezTo>
                  <a:close/>
                  <a:moveTo>
                    <a:pt x="347440" y="0"/>
                  </a:moveTo>
                  <a:lnTo>
                    <a:pt x="806183" y="0"/>
                  </a:lnTo>
                  <a:lnTo>
                    <a:pt x="806183" y="363935"/>
                  </a:lnTo>
                  <a:cubicBezTo>
                    <a:pt x="806183" y="380857"/>
                    <a:pt x="807876" y="395242"/>
                    <a:pt x="811260" y="407087"/>
                  </a:cubicBezTo>
                  <a:cubicBezTo>
                    <a:pt x="814645" y="418933"/>
                    <a:pt x="824798" y="426549"/>
                    <a:pt x="841721" y="429933"/>
                  </a:cubicBezTo>
                  <a:cubicBezTo>
                    <a:pt x="875566" y="433318"/>
                    <a:pt x="902643" y="418933"/>
                    <a:pt x="922950" y="386780"/>
                  </a:cubicBezTo>
                  <a:cubicBezTo>
                    <a:pt x="943258" y="354627"/>
                    <a:pt x="958488" y="314858"/>
                    <a:pt x="968642" y="267475"/>
                  </a:cubicBezTo>
                  <a:cubicBezTo>
                    <a:pt x="978795" y="220091"/>
                    <a:pt x="985564" y="171015"/>
                    <a:pt x="988949" y="120247"/>
                  </a:cubicBezTo>
                  <a:cubicBezTo>
                    <a:pt x="990642" y="94863"/>
                    <a:pt x="991911" y="71171"/>
                    <a:pt x="992757" y="49172"/>
                  </a:cubicBezTo>
                  <a:lnTo>
                    <a:pt x="993781" y="0"/>
                  </a:lnTo>
                  <a:lnTo>
                    <a:pt x="1470183" y="0"/>
                  </a:lnTo>
                  <a:lnTo>
                    <a:pt x="1461729" y="133574"/>
                  </a:lnTo>
                  <a:cubicBezTo>
                    <a:pt x="1455382" y="184765"/>
                    <a:pt x="1445863" y="237014"/>
                    <a:pt x="1433171" y="290320"/>
                  </a:cubicBezTo>
                  <a:cubicBezTo>
                    <a:pt x="1407787" y="396934"/>
                    <a:pt x="1368018" y="492547"/>
                    <a:pt x="1313866" y="577161"/>
                  </a:cubicBezTo>
                  <a:cubicBezTo>
                    <a:pt x="1259713" y="661775"/>
                    <a:pt x="1189484" y="730312"/>
                    <a:pt x="1103178" y="782773"/>
                  </a:cubicBezTo>
                  <a:cubicBezTo>
                    <a:pt x="1016871" y="835233"/>
                    <a:pt x="912797" y="858079"/>
                    <a:pt x="790953" y="851310"/>
                  </a:cubicBezTo>
                  <a:cubicBezTo>
                    <a:pt x="723262" y="844541"/>
                    <a:pt x="658956" y="825079"/>
                    <a:pt x="598034" y="792926"/>
                  </a:cubicBezTo>
                  <a:cubicBezTo>
                    <a:pt x="537112" y="760773"/>
                    <a:pt x="488036" y="717620"/>
                    <a:pt x="450806" y="663467"/>
                  </a:cubicBezTo>
                  <a:cubicBezTo>
                    <a:pt x="339115" y="729466"/>
                    <a:pt x="223618" y="770715"/>
                    <a:pt x="104312" y="787215"/>
                  </a:cubicBezTo>
                  <a:lnTo>
                    <a:pt x="0" y="794352"/>
                  </a:lnTo>
                  <a:lnTo>
                    <a:pt x="0" y="342247"/>
                  </a:lnTo>
                  <a:lnTo>
                    <a:pt x="52910" y="337757"/>
                  </a:lnTo>
                  <a:cubicBezTo>
                    <a:pt x="120178" y="326017"/>
                    <a:pt x="181734" y="296667"/>
                    <a:pt x="237579" y="249706"/>
                  </a:cubicBezTo>
                  <a:cubicBezTo>
                    <a:pt x="293424" y="202746"/>
                    <a:pt x="328327" y="140079"/>
                    <a:pt x="342289" y="61705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 w="9525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E83B47B-ACAA-CFDC-FB94-08E52FE3076D}"/>
              </a:ext>
            </a:extLst>
          </p:cNvPr>
          <p:cNvSpPr txBox="1"/>
          <p:nvPr/>
        </p:nvSpPr>
        <p:spPr>
          <a:xfrm>
            <a:off x="838201" y="55357"/>
            <a:ext cx="626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87229005-29BF-530A-3CFA-91CDE0C0EC65}"/>
              </a:ext>
            </a:extLst>
          </p:cNvPr>
          <p:cNvSpPr/>
          <p:nvPr/>
        </p:nvSpPr>
        <p:spPr>
          <a:xfrm>
            <a:off x="7356215" y="2133956"/>
            <a:ext cx="995980" cy="2556000"/>
          </a:xfrm>
          <a:prstGeom prst="roundRect">
            <a:avLst>
              <a:gd name="adj" fmla="val 2049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47">
            <a:extLst>
              <a:ext uri="{FF2B5EF4-FFF2-40B4-BE49-F238E27FC236}">
                <a16:creationId xmlns:a16="http://schemas.microsoft.com/office/drawing/2014/main" id="{E4E58422-5F03-5130-D4E7-DE1F2A03232E}"/>
              </a:ext>
            </a:extLst>
          </p:cNvPr>
          <p:cNvSpPr/>
          <p:nvPr/>
        </p:nvSpPr>
        <p:spPr>
          <a:xfrm>
            <a:off x="4090072" y="2120523"/>
            <a:ext cx="995980" cy="1184401"/>
          </a:xfrm>
          <a:prstGeom prst="roundRect">
            <a:avLst>
              <a:gd name="adj" fmla="val 2049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38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 48">
            <a:extLst>
              <a:ext uri="{FF2B5EF4-FFF2-40B4-BE49-F238E27FC236}">
                <a16:creationId xmlns:a16="http://schemas.microsoft.com/office/drawing/2014/main" id="{7DE33E5D-071A-0A25-3C2F-5187826E265F}"/>
              </a:ext>
            </a:extLst>
          </p:cNvPr>
          <p:cNvSpPr/>
          <p:nvPr/>
        </p:nvSpPr>
        <p:spPr>
          <a:xfrm rot="16200000" flipH="1">
            <a:off x="6063506" y="3126721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F9ECC5-F8B2-2371-74A4-ABB7EE02FFB4}"/>
              </a:ext>
            </a:extLst>
          </p:cNvPr>
          <p:cNvSpPr/>
          <p:nvPr/>
        </p:nvSpPr>
        <p:spPr>
          <a:xfrm>
            <a:off x="7206505" y="4719943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AC6C29-B4D7-9ECC-088C-944A7FD5EB62}"/>
              </a:ext>
            </a:extLst>
          </p:cNvPr>
          <p:cNvCxnSpPr/>
          <p:nvPr/>
        </p:nvCxnSpPr>
        <p:spPr>
          <a:xfrm>
            <a:off x="8486666" y="3060861"/>
            <a:ext cx="0" cy="1620000"/>
          </a:xfrm>
          <a:prstGeom prst="line">
            <a:avLst/>
          </a:prstGeom>
          <a:ln w="28575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2273756-4BA8-B17E-4A41-E75BF73ECBEA}"/>
              </a:ext>
            </a:extLst>
          </p:cNvPr>
          <p:cNvGraphicFramePr>
            <a:graphicFrameLocks noGrp="1"/>
          </p:cNvGraphicFramePr>
          <p:nvPr/>
        </p:nvGraphicFramePr>
        <p:xfrm>
          <a:off x="6017766" y="1623865"/>
          <a:ext cx="400989" cy="39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22ECE7-6A39-B089-EFC8-3E04A75ACFDE}"/>
              </a:ext>
            </a:extLst>
          </p:cNvPr>
          <p:cNvCxnSpPr/>
          <p:nvPr/>
        </p:nvCxnSpPr>
        <p:spPr>
          <a:xfrm rot="16200000">
            <a:off x="7800131" y="3308524"/>
            <a:ext cx="0" cy="2736000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54">
            <a:extLst>
              <a:ext uri="{FF2B5EF4-FFF2-40B4-BE49-F238E27FC236}">
                <a16:creationId xmlns:a16="http://schemas.microsoft.com/office/drawing/2014/main" id="{928330BC-E1F6-AC97-533D-6968601BDECA}"/>
              </a:ext>
            </a:extLst>
          </p:cNvPr>
          <p:cNvSpPr/>
          <p:nvPr/>
        </p:nvSpPr>
        <p:spPr>
          <a:xfrm rot="5400000">
            <a:off x="2790675" y="3126721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330F12-0392-4F1A-5671-7198B57D6215}"/>
              </a:ext>
            </a:extLst>
          </p:cNvPr>
          <p:cNvSpPr/>
          <p:nvPr/>
        </p:nvSpPr>
        <p:spPr>
          <a:xfrm>
            <a:off x="1828340" y="3419223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E01CB6-DC54-CC94-29D9-E68D7DE4706F}"/>
              </a:ext>
            </a:extLst>
          </p:cNvPr>
          <p:cNvCxnSpPr/>
          <p:nvPr/>
        </p:nvCxnSpPr>
        <p:spPr>
          <a:xfrm>
            <a:off x="3943473" y="3060861"/>
            <a:ext cx="0" cy="25200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485775C-6314-8A74-5DA7-348FD8688CBD}"/>
              </a:ext>
            </a:extLst>
          </p:cNvPr>
          <p:cNvCxnSpPr/>
          <p:nvPr/>
        </p:nvCxnSpPr>
        <p:spPr>
          <a:xfrm rot="16200000">
            <a:off x="4527300" y="1936924"/>
            <a:ext cx="0" cy="273600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6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0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8C710-504E-60E1-01F6-AF8CDD3E6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A815F3A-D62D-B564-AA5D-9E3ED35D3E54}"/>
              </a:ext>
            </a:extLst>
          </p:cNvPr>
          <p:cNvGrpSpPr/>
          <p:nvPr/>
        </p:nvGrpSpPr>
        <p:grpSpPr>
          <a:xfrm>
            <a:off x="65117" y="55357"/>
            <a:ext cx="12126883" cy="6802643"/>
            <a:chOff x="65117" y="55357"/>
            <a:chExt cx="12126883" cy="68026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FDAFC9-E415-5175-54BA-038956553152}"/>
                </a:ext>
              </a:extLst>
            </p:cNvPr>
            <p:cNvSpPr txBox="1"/>
            <p:nvPr/>
          </p:nvSpPr>
          <p:spPr>
            <a:xfrm>
              <a:off x="65117" y="55357"/>
              <a:ext cx="773084" cy="774414"/>
            </a:xfrm>
            <a:custGeom>
              <a:avLst/>
              <a:gdLst/>
              <a:ahLst/>
              <a:cxnLst/>
              <a:rect l="l" t="t" r="r" b="b"/>
              <a:pathLst>
                <a:path w="2949636" h="2954712">
                  <a:moveTo>
                    <a:pt x="1462126" y="670141"/>
                  </a:moveTo>
                  <a:cubicBezTo>
                    <a:pt x="1590739" y="670141"/>
                    <a:pt x="1705813" y="694679"/>
                    <a:pt x="1807350" y="743754"/>
                  </a:cubicBezTo>
                  <a:cubicBezTo>
                    <a:pt x="1908886" y="792830"/>
                    <a:pt x="1995192" y="855445"/>
                    <a:pt x="2066268" y="931597"/>
                  </a:cubicBezTo>
                  <a:cubicBezTo>
                    <a:pt x="2137344" y="1007749"/>
                    <a:pt x="2191496" y="1094055"/>
                    <a:pt x="2228726" y="1190515"/>
                  </a:cubicBezTo>
                  <a:cubicBezTo>
                    <a:pt x="2265956" y="1286975"/>
                    <a:pt x="2284571" y="1382588"/>
                    <a:pt x="2284571" y="1477356"/>
                  </a:cubicBezTo>
                  <a:lnTo>
                    <a:pt x="2284571" y="1505220"/>
                  </a:lnTo>
                  <a:lnTo>
                    <a:pt x="1825331" y="1505220"/>
                  </a:lnTo>
                  <a:lnTo>
                    <a:pt x="1827657" y="1477356"/>
                  </a:lnTo>
                  <a:cubicBezTo>
                    <a:pt x="1827657" y="1419818"/>
                    <a:pt x="1816657" y="1369050"/>
                    <a:pt x="1794658" y="1325051"/>
                  </a:cubicBezTo>
                  <a:cubicBezTo>
                    <a:pt x="1772658" y="1281052"/>
                    <a:pt x="1743890" y="1243822"/>
                    <a:pt x="1708352" y="1213361"/>
                  </a:cubicBezTo>
                  <a:cubicBezTo>
                    <a:pt x="1672814" y="1182900"/>
                    <a:pt x="1633046" y="1160054"/>
                    <a:pt x="1589046" y="1144824"/>
                  </a:cubicBezTo>
                  <a:cubicBezTo>
                    <a:pt x="1545047" y="1129593"/>
                    <a:pt x="1502740" y="1121978"/>
                    <a:pt x="1462126" y="1121978"/>
                  </a:cubicBezTo>
                  <a:cubicBezTo>
                    <a:pt x="1360589" y="1121978"/>
                    <a:pt x="1275976" y="1154131"/>
                    <a:pt x="1208285" y="1218438"/>
                  </a:cubicBezTo>
                  <a:cubicBezTo>
                    <a:pt x="1140593" y="1282744"/>
                    <a:pt x="1106748" y="1369050"/>
                    <a:pt x="1106748" y="1477356"/>
                  </a:cubicBezTo>
                  <a:cubicBezTo>
                    <a:pt x="1106748" y="1599200"/>
                    <a:pt x="1143132" y="1690582"/>
                    <a:pt x="1215900" y="1751504"/>
                  </a:cubicBezTo>
                  <a:cubicBezTo>
                    <a:pt x="1288668" y="1812426"/>
                    <a:pt x="1370743" y="1842887"/>
                    <a:pt x="1462126" y="1842887"/>
                  </a:cubicBezTo>
                  <a:lnTo>
                    <a:pt x="1478388" y="1841507"/>
                  </a:lnTo>
                  <a:lnTo>
                    <a:pt x="1478388" y="2293612"/>
                  </a:lnTo>
                  <a:lnTo>
                    <a:pt x="1462126" y="2294725"/>
                  </a:lnTo>
                  <a:cubicBezTo>
                    <a:pt x="1347051" y="2294725"/>
                    <a:pt x="1240438" y="2275264"/>
                    <a:pt x="1142286" y="2236341"/>
                  </a:cubicBezTo>
                  <a:cubicBezTo>
                    <a:pt x="1044134" y="2197419"/>
                    <a:pt x="958674" y="2142420"/>
                    <a:pt x="885906" y="2071344"/>
                  </a:cubicBezTo>
                  <a:cubicBezTo>
                    <a:pt x="813139" y="2000269"/>
                    <a:pt x="756447" y="1914809"/>
                    <a:pt x="715833" y="1814965"/>
                  </a:cubicBezTo>
                  <a:cubicBezTo>
                    <a:pt x="675218" y="1715120"/>
                    <a:pt x="654911" y="1602584"/>
                    <a:pt x="654911" y="1477356"/>
                  </a:cubicBezTo>
                  <a:cubicBezTo>
                    <a:pt x="654911" y="1358897"/>
                    <a:pt x="676910" y="1249745"/>
                    <a:pt x="720909" y="1149901"/>
                  </a:cubicBezTo>
                  <a:cubicBezTo>
                    <a:pt x="764909" y="1050056"/>
                    <a:pt x="823292" y="964596"/>
                    <a:pt x="896060" y="893521"/>
                  </a:cubicBezTo>
                  <a:cubicBezTo>
                    <a:pt x="968828" y="822445"/>
                    <a:pt x="1054288" y="767446"/>
                    <a:pt x="1152440" y="728524"/>
                  </a:cubicBezTo>
                  <a:cubicBezTo>
                    <a:pt x="1250592" y="689602"/>
                    <a:pt x="1353820" y="670141"/>
                    <a:pt x="1462126" y="670141"/>
                  </a:cubicBezTo>
                  <a:close/>
                  <a:moveTo>
                    <a:pt x="1477356" y="0"/>
                  </a:moveTo>
                  <a:cubicBezTo>
                    <a:pt x="1673660" y="0"/>
                    <a:pt x="1860657" y="38076"/>
                    <a:pt x="2038346" y="114228"/>
                  </a:cubicBezTo>
                  <a:cubicBezTo>
                    <a:pt x="2216034" y="190381"/>
                    <a:pt x="2372570" y="295302"/>
                    <a:pt x="2507952" y="428991"/>
                  </a:cubicBezTo>
                  <a:cubicBezTo>
                    <a:pt x="2643334" y="562681"/>
                    <a:pt x="2750793" y="720063"/>
                    <a:pt x="2830330" y="901136"/>
                  </a:cubicBezTo>
                  <a:cubicBezTo>
                    <a:pt x="2909867" y="1082210"/>
                    <a:pt x="2949636" y="1275975"/>
                    <a:pt x="2949636" y="1482433"/>
                  </a:cubicBezTo>
                  <a:lnTo>
                    <a:pt x="2948194" y="1505220"/>
                  </a:lnTo>
                  <a:lnTo>
                    <a:pt x="2472045" y="1505220"/>
                  </a:lnTo>
                  <a:lnTo>
                    <a:pt x="2472414" y="1487509"/>
                  </a:lnTo>
                  <a:cubicBezTo>
                    <a:pt x="2472414" y="1358897"/>
                    <a:pt x="2447876" y="1233668"/>
                    <a:pt x="2398800" y="1111824"/>
                  </a:cubicBezTo>
                  <a:cubicBezTo>
                    <a:pt x="2349724" y="989981"/>
                    <a:pt x="2280341" y="882521"/>
                    <a:pt x="2190650" y="789446"/>
                  </a:cubicBezTo>
                  <a:cubicBezTo>
                    <a:pt x="2100960" y="696371"/>
                    <a:pt x="1995192" y="621911"/>
                    <a:pt x="1873349" y="566066"/>
                  </a:cubicBezTo>
                  <a:cubicBezTo>
                    <a:pt x="1751505" y="510221"/>
                    <a:pt x="1619507" y="482298"/>
                    <a:pt x="1477356" y="482298"/>
                  </a:cubicBezTo>
                  <a:cubicBezTo>
                    <a:pt x="1338590" y="482298"/>
                    <a:pt x="1208285" y="507682"/>
                    <a:pt x="1086441" y="558450"/>
                  </a:cubicBezTo>
                  <a:cubicBezTo>
                    <a:pt x="964597" y="609219"/>
                    <a:pt x="857984" y="678602"/>
                    <a:pt x="766601" y="766600"/>
                  </a:cubicBezTo>
                  <a:cubicBezTo>
                    <a:pt x="675218" y="854599"/>
                    <a:pt x="603296" y="960366"/>
                    <a:pt x="550836" y="1083902"/>
                  </a:cubicBezTo>
                  <a:cubicBezTo>
                    <a:pt x="498375" y="1207438"/>
                    <a:pt x="472145" y="1341974"/>
                    <a:pt x="472145" y="1487509"/>
                  </a:cubicBezTo>
                  <a:cubicBezTo>
                    <a:pt x="472145" y="1609353"/>
                    <a:pt x="494145" y="1729505"/>
                    <a:pt x="538144" y="1847964"/>
                  </a:cubicBezTo>
                  <a:cubicBezTo>
                    <a:pt x="582143" y="1966423"/>
                    <a:pt x="646449" y="2073037"/>
                    <a:pt x="731063" y="2167804"/>
                  </a:cubicBezTo>
                  <a:cubicBezTo>
                    <a:pt x="815677" y="2262571"/>
                    <a:pt x="920598" y="2338724"/>
                    <a:pt x="1045826" y="2396261"/>
                  </a:cubicBezTo>
                  <a:cubicBezTo>
                    <a:pt x="1171054" y="2453799"/>
                    <a:pt x="1314898" y="2482567"/>
                    <a:pt x="1477356" y="2482567"/>
                  </a:cubicBezTo>
                  <a:lnTo>
                    <a:pt x="1478388" y="2482522"/>
                  </a:lnTo>
                  <a:lnTo>
                    <a:pt x="1478388" y="2954674"/>
                  </a:lnTo>
                  <a:lnTo>
                    <a:pt x="1477356" y="2954712"/>
                  </a:lnTo>
                  <a:cubicBezTo>
                    <a:pt x="1284437" y="2954712"/>
                    <a:pt x="1099133" y="2920020"/>
                    <a:pt x="921444" y="2850637"/>
                  </a:cubicBezTo>
                  <a:cubicBezTo>
                    <a:pt x="743755" y="2781254"/>
                    <a:pt x="586374" y="2683102"/>
                    <a:pt x="449299" y="2556181"/>
                  </a:cubicBezTo>
                  <a:cubicBezTo>
                    <a:pt x="312225" y="2429261"/>
                    <a:pt x="203073" y="2274417"/>
                    <a:pt x="121844" y="2091651"/>
                  </a:cubicBezTo>
                  <a:cubicBezTo>
                    <a:pt x="40615" y="1908886"/>
                    <a:pt x="0" y="1705813"/>
                    <a:pt x="0" y="1482433"/>
                  </a:cubicBezTo>
                  <a:cubicBezTo>
                    <a:pt x="0" y="1289513"/>
                    <a:pt x="35538" y="1104209"/>
                    <a:pt x="106614" y="926520"/>
                  </a:cubicBezTo>
                  <a:cubicBezTo>
                    <a:pt x="177689" y="748831"/>
                    <a:pt x="277533" y="591450"/>
                    <a:pt x="406146" y="454376"/>
                  </a:cubicBezTo>
                  <a:cubicBezTo>
                    <a:pt x="534759" y="317301"/>
                    <a:pt x="690448" y="207303"/>
                    <a:pt x="873214" y="124382"/>
                  </a:cubicBezTo>
                  <a:cubicBezTo>
                    <a:pt x="1055980" y="41461"/>
                    <a:pt x="1257360" y="0"/>
                    <a:pt x="1477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68300" sx="105000" sy="105000" algn="ctr" rotWithShape="0">
                <a:prstClr val="black">
                  <a:alpha val="16000"/>
                </a:prstClr>
              </a:outerShdw>
            </a:effectLst>
            <a:scene3d>
              <a:camera prst="perspectiveFront" fov="3300000">
                <a:rot lat="20700000" lon="0" rev="0"/>
              </a:camera>
              <a:lightRig rig="flat" dir="t"/>
            </a:scene3d>
            <a:sp3d extrusionH="88900">
              <a:extrusionClr>
                <a:schemeClr val="bg1">
                  <a:lumMod val="95000"/>
                </a:schemeClr>
              </a:extrusion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5F5DAAE-8A1F-2D9A-6A9D-EEA167A942EF}"/>
                </a:ext>
              </a:extLst>
            </p:cNvPr>
            <p:cNvSpPr/>
            <p:nvPr/>
          </p:nvSpPr>
          <p:spPr>
            <a:xfrm>
              <a:off x="454040" y="456270"/>
              <a:ext cx="11737960" cy="6401730"/>
            </a:xfrm>
            <a:prstGeom prst="rect">
              <a:avLst/>
            </a:prstGeom>
            <a:pattFill prst="dotGrid">
              <a:fgClr>
                <a:srgbClr val="EDEDEF"/>
              </a:fgClr>
              <a:bgClr>
                <a:srgbClr val="DFE0E4"/>
              </a:bgClr>
            </a:pattFill>
            <a:ln>
              <a:solidFill>
                <a:schemeClr val="bg1"/>
              </a:solidFill>
            </a:ln>
            <a:effectLst>
              <a:outerShdw blurRad="241300" dist="381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BFE3FD-3DDA-41C5-7A09-79E6E11DA10C}"/>
                </a:ext>
              </a:extLst>
            </p:cNvPr>
            <p:cNvSpPr txBox="1"/>
            <p:nvPr/>
          </p:nvSpPr>
          <p:spPr>
            <a:xfrm>
              <a:off x="454040" y="458651"/>
              <a:ext cx="377314" cy="373523"/>
            </a:xfrm>
            <a:custGeom>
              <a:avLst/>
              <a:gdLst/>
              <a:ahLst/>
              <a:cxnLst/>
              <a:rect l="l" t="t" r="r" b="b"/>
              <a:pathLst>
                <a:path w="1470183" h="1455414">
                  <a:moveTo>
                    <a:pt x="446998" y="901444"/>
                  </a:moveTo>
                  <a:cubicBezTo>
                    <a:pt x="461382" y="900174"/>
                    <a:pt x="476190" y="900386"/>
                    <a:pt x="491420" y="902078"/>
                  </a:cubicBezTo>
                  <a:cubicBezTo>
                    <a:pt x="521881" y="905463"/>
                    <a:pt x="551496" y="915616"/>
                    <a:pt x="580265" y="932539"/>
                  </a:cubicBezTo>
                  <a:cubicBezTo>
                    <a:pt x="609033" y="949462"/>
                    <a:pt x="633571" y="979923"/>
                    <a:pt x="653879" y="1023922"/>
                  </a:cubicBezTo>
                  <a:cubicBezTo>
                    <a:pt x="674186" y="1064537"/>
                    <a:pt x="681801" y="1103459"/>
                    <a:pt x="676724" y="1140689"/>
                  </a:cubicBezTo>
                  <a:cubicBezTo>
                    <a:pt x="671648" y="1177919"/>
                    <a:pt x="660648" y="1211764"/>
                    <a:pt x="643725" y="1242225"/>
                  </a:cubicBezTo>
                  <a:cubicBezTo>
                    <a:pt x="626802" y="1272686"/>
                    <a:pt x="604803" y="1298070"/>
                    <a:pt x="577726" y="1318378"/>
                  </a:cubicBezTo>
                  <a:cubicBezTo>
                    <a:pt x="550650" y="1338685"/>
                    <a:pt x="525266" y="1353915"/>
                    <a:pt x="501574" y="1364069"/>
                  </a:cubicBezTo>
                  <a:cubicBezTo>
                    <a:pt x="420345" y="1401299"/>
                    <a:pt x="335731" y="1425837"/>
                    <a:pt x="247733" y="1437683"/>
                  </a:cubicBezTo>
                  <a:cubicBezTo>
                    <a:pt x="203734" y="1443606"/>
                    <a:pt x="161004" y="1448048"/>
                    <a:pt x="119543" y="1451010"/>
                  </a:cubicBezTo>
                  <a:lnTo>
                    <a:pt x="0" y="1455414"/>
                  </a:lnTo>
                  <a:lnTo>
                    <a:pt x="0" y="983262"/>
                  </a:lnTo>
                  <a:lnTo>
                    <a:pt x="85275" y="979500"/>
                  </a:lnTo>
                  <a:cubicBezTo>
                    <a:pt x="114043" y="976961"/>
                    <a:pt x="142812" y="973154"/>
                    <a:pt x="171580" y="968077"/>
                  </a:cubicBezTo>
                  <a:cubicBezTo>
                    <a:pt x="229118" y="957923"/>
                    <a:pt x="284963" y="944385"/>
                    <a:pt x="339115" y="927462"/>
                  </a:cubicBezTo>
                  <a:cubicBezTo>
                    <a:pt x="356038" y="924078"/>
                    <a:pt x="378038" y="918155"/>
                    <a:pt x="405114" y="909693"/>
                  </a:cubicBezTo>
                  <a:cubicBezTo>
                    <a:pt x="418653" y="905463"/>
                    <a:pt x="432614" y="902713"/>
                    <a:pt x="446998" y="901444"/>
                  </a:cubicBezTo>
                  <a:close/>
                  <a:moveTo>
                    <a:pt x="347440" y="0"/>
                  </a:moveTo>
                  <a:lnTo>
                    <a:pt x="806183" y="0"/>
                  </a:lnTo>
                  <a:lnTo>
                    <a:pt x="806183" y="363935"/>
                  </a:lnTo>
                  <a:cubicBezTo>
                    <a:pt x="806183" y="380857"/>
                    <a:pt x="807876" y="395242"/>
                    <a:pt x="811260" y="407087"/>
                  </a:cubicBezTo>
                  <a:cubicBezTo>
                    <a:pt x="814645" y="418933"/>
                    <a:pt x="824798" y="426549"/>
                    <a:pt x="841721" y="429933"/>
                  </a:cubicBezTo>
                  <a:cubicBezTo>
                    <a:pt x="875566" y="433318"/>
                    <a:pt x="902643" y="418933"/>
                    <a:pt x="922950" y="386780"/>
                  </a:cubicBezTo>
                  <a:cubicBezTo>
                    <a:pt x="943258" y="354627"/>
                    <a:pt x="958488" y="314858"/>
                    <a:pt x="968642" y="267475"/>
                  </a:cubicBezTo>
                  <a:cubicBezTo>
                    <a:pt x="978795" y="220091"/>
                    <a:pt x="985564" y="171015"/>
                    <a:pt x="988949" y="120247"/>
                  </a:cubicBezTo>
                  <a:cubicBezTo>
                    <a:pt x="990642" y="94863"/>
                    <a:pt x="991911" y="71171"/>
                    <a:pt x="992757" y="49172"/>
                  </a:cubicBezTo>
                  <a:lnTo>
                    <a:pt x="993781" y="0"/>
                  </a:lnTo>
                  <a:lnTo>
                    <a:pt x="1470183" y="0"/>
                  </a:lnTo>
                  <a:lnTo>
                    <a:pt x="1461729" y="133574"/>
                  </a:lnTo>
                  <a:cubicBezTo>
                    <a:pt x="1455382" y="184765"/>
                    <a:pt x="1445863" y="237014"/>
                    <a:pt x="1433171" y="290320"/>
                  </a:cubicBezTo>
                  <a:cubicBezTo>
                    <a:pt x="1407787" y="396934"/>
                    <a:pt x="1368018" y="492547"/>
                    <a:pt x="1313866" y="577161"/>
                  </a:cubicBezTo>
                  <a:cubicBezTo>
                    <a:pt x="1259713" y="661775"/>
                    <a:pt x="1189484" y="730312"/>
                    <a:pt x="1103178" y="782773"/>
                  </a:cubicBezTo>
                  <a:cubicBezTo>
                    <a:pt x="1016871" y="835233"/>
                    <a:pt x="912797" y="858079"/>
                    <a:pt x="790953" y="851310"/>
                  </a:cubicBezTo>
                  <a:cubicBezTo>
                    <a:pt x="723262" y="844541"/>
                    <a:pt x="658956" y="825079"/>
                    <a:pt x="598034" y="792926"/>
                  </a:cubicBezTo>
                  <a:cubicBezTo>
                    <a:pt x="537112" y="760773"/>
                    <a:pt x="488036" y="717620"/>
                    <a:pt x="450806" y="663467"/>
                  </a:cubicBezTo>
                  <a:cubicBezTo>
                    <a:pt x="339115" y="729466"/>
                    <a:pt x="223618" y="770715"/>
                    <a:pt x="104312" y="787215"/>
                  </a:cubicBezTo>
                  <a:lnTo>
                    <a:pt x="0" y="794352"/>
                  </a:lnTo>
                  <a:lnTo>
                    <a:pt x="0" y="342247"/>
                  </a:lnTo>
                  <a:lnTo>
                    <a:pt x="52910" y="337757"/>
                  </a:lnTo>
                  <a:cubicBezTo>
                    <a:pt x="120178" y="326017"/>
                    <a:pt x="181734" y="296667"/>
                    <a:pt x="237579" y="249706"/>
                  </a:cubicBezTo>
                  <a:cubicBezTo>
                    <a:pt x="293424" y="202746"/>
                    <a:pt x="328327" y="140079"/>
                    <a:pt x="342289" y="61705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 w="9525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53ADDA-F963-A817-408F-92F147B40EF3}"/>
              </a:ext>
            </a:extLst>
          </p:cNvPr>
          <p:cNvSpPr txBox="1"/>
          <p:nvPr/>
        </p:nvSpPr>
        <p:spPr>
          <a:xfrm>
            <a:off x="838201" y="55357"/>
            <a:ext cx="626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3F7B54-2FFB-0198-701F-C6E93665EFA7}"/>
              </a:ext>
            </a:extLst>
          </p:cNvPr>
          <p:cNvGrpSpPr/>
          <p:nvPr/>
        </p:nvGrpSpPr>
        <p:grpSpPr>
          <a:xfrm>
            <a:off x="1732802" y="1938066"/>
            <a:ext cx="2318119" cy="2485551"/>
            <a:chOff x="1305732" y="1815877"/>
            <a:chExt cx="1604865" cy="1720781"/>
          </a:xfrm>
        </p:grpSpPr>
        <p:sp>
          <p:nvSpPr>
            <p:cNvPr id="6" name="원형 24">
              <a:extLst>
                <a:ext uri="{FF2B5EF4-FFF2-40B4-BE49-F238E27FC236}">
                  <a16:creationId xmlns:a16="http://schemas.microsoft.com/office/drawing/2014/main" id="{F4BFF85D-7D1F-0990-1954-36EBD9710980}"/>
                </a:ext>
              </a:extLst>
            </p:cNvPr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0789672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D025355-4BBF-5B0E-801A-1C009ADB4448}"/>
                </a:ext>
              </a:extLst>
            </p:cNvPr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4A0AA1-ED0E-E79D-D6F9-1F962F149F9B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46DCD5A-66EE-CE16-25CC-ECF9010D06F7}"/>
                </a:ext>
              </a:extLst>
            </p:cNvPr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:a16="http://schemas.microsoft.com/office/drawing/2014/main" id="{73674830-B75E-9833-BDD9-3D8DB97881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39723" y="2924806"/>
            <a:ext cx="299839" cy="344634"/>
            <a:chOff x="1039" y="1681"/>
            <a:chExt cx="1071" cy="12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6233A9C3-985F-F48B-5373-AF711B07A8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20998859-7E77-DC64-9347-5281419E0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D2A4933-E562-BDD4-80E0-AEA5101A2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1EBF285E-4A08-A35C-CD56-947A215F7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0EA01C-FA2B-6F7F-C39D-1C05DACAFF0B}"/>
              </a:ext>
            </a:extLst>
          </p:cNvPr>
          <p:cNvSpPr/>
          <p:nvPr/>
        </p:nvSpPr>
        <p:spPr>
          <a:xfrm>
            <a:off x="1776375" y="465333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BF4B3E-CE81-4388-634C-2771984DB345}"/>
              </a:ext>
            </a:extLst>
          </p:cNvPr>
          <p:cNvGrpSpPr/>
          <p:nvPr/>
        </p:nvGrpSpPr>
        <p:grpSpPr>
          <a:xfrm>
            <a:off x="5114855" y="1938066"/>
            <a:ext cx="2318119" cy="2485551"/>
            <a:chOff x="1305732" y="1815877"/>
            <a:chExt cx="1604865" cy="1720781"/>
          </a:xfrm>
        </p:grpSpPr>
        <p:sp>
          <p:nvSpPr>
            <p:cNvPr id="19" name="원형 53">
              <a:extLst>
                <a:ext uri="{FF2B5EF4-FFF2-40B4-BE49-F238E27FC236}">
                  <a16:creationId xmlns:a16="http://schemas.microsoft.com/office/drawing/2014/main" id="{1B716C4E-A3D7-957E-75CB-1FEFA52F25DB}"/>
                </a:ext>
              </a:extLst>
            </p:cNvPr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3349585"/>
                <a:gd name="adj2" fmla="val 1891200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5D55133E-D7A0-0C7E-1D47-994F13F282E6}"/>
                </a:ext>
              </a:extLst>
            </p:cNvPr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A33806F-77E7-0F2F-9CAA-E9A7049FC4A8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EE2AAE1-0900-FD56-BE6F-C8F793F4F01B}"/>
                </a:ext>
              </a:extLst>
            </p:cNvPr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F31567-DB90-5B21-7104-1B580A0B376C}"/>
              </a:ext>
            </a:extLst>
          </p:cNvPr>
          <p:cNvSpPr/>
          <p:nvPr/>
        </p:nvSpPr>
        <p:spPr>
          <a:xfrm>
            <a:off x="5158428" y="465333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8683E4-7777-4A6E-6FCD-677FE08C6340}"/>
              </a:ext>
            </a:extLst>
          </p:cNvPr>
          <p:cNvGrpSpPr/>
          <p:nvPr/>
        </p:nvGrpSpPr>
        <p:grpSpPr>
          <a:xfrm>
            <a:off x="8496908" y="1938066"/>
            <a:ext cx="2318119" cy="2485551"/>
            <a:chOff x="1305732" y="1815877"/>
            <a:chExt cx="1604865" cy="1720781"/>
          </a:xfrm>
        </p:grpSpPr>
        <p:sp>
          <p:nvSpPr>
            <p:cNvPr id="25" name="원형 59">
              <a:extLst>
                <a:ext uri="{FF2B5EF4-FFF2-40B4-BE49-F238E27FC236}">
                  <a16:creationId xmlns:a16="http://schemas.microsoft.com/office/drawing/2014/main" id="{CF372E7F-E777-C2F3-7A26-9D99DC29839B}"/>
                </a:ext>
              </a:extLst>
            </p:cNvPr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6114245"/>
                <a:gd name="adj2" fmla="val 1090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9EC3E9A4-5376-56BF-5515-74D959E88241}"/>
                </a:ext>
              </a:extLst>
            </p:cNvPr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B1C57-098D-8706-F36F-AA2A8DA863B8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72FADD6-D607-736F-8BE4-76A89EA4F80F}"/>
                </a:ext>
              </a:extLst>
            </p:cNvPr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3217DF-BCC1-EE01-F46B-D363A9E08229}"/>
              </a:ext>
            </a:extLst>
          </p:cNvPr>
          <p:cNvSpPr/>
          <p:nvPr/>
        </p:nvSpPr>
        <p:spPr>
          <a:xfrm>
            <a:off x="8540481" y="465333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30" name="Group 23">
            <a:extLst>
              <a:ext uri="{FF2B5EF4-FFF2-40B4-BE49-F238E27FC236}">
                <a16:creationId xmlns:a16="http://schemas.microsoft.com/office/drawing/2014/main" id="{08DE9D55-175D-E285-A3BD-9573196413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88722" y="2873618"/>
            <a:ext cx="431237" cy="395822"/>
            <a:chOff x="2577" y="1104"/>
            <a:chExt cx="414" cy="38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3E0B33D5-3C07-9BDF-FDEC-FA3DBB5CA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8BFF31E-FBE6-2204-8125-7CD5A07715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CD226BC-7449-3E2E-2ECD-4C49C28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678C7AF-FFEE-06F7-0335-FEFB8CA1E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FA9FFFAC-A14E-E204-19CE-A1981F20C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Freeform 6">
            <a:extLst>
              <a:ext uri="{FF2B5EF4-FFF2-40B4-BE49-F238E27FC236}">
                <a16:creationId xmlns:a16="http://schemas.microsoft.com/office/drawing/2014/main" id="{51888B45-A429-6CA5-2AB7-188D3E749A33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9492211" y="2944180"/>
            <a:ext cx="323071" cy="28643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0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D4F54-9367-F489-F393-8ED8D94D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D83F953-FCD7-8A46-509C-E44D0BF99606}"/>
              </a:ext>
            </a:extLst>
          </p:cNvPr>
          <p:cNvGrpSpPr/>
          <p:nvPr/>
        </p:nvGrpSpPr>
        <p:grpSpPr>
          <a:xfrm>
            <a:off x="65117" y="55357"/>
            <a:ext cx="12126883" cy="6802643"/>
            <a:chOff x="65117" y="55357"/>
            <a:chExt cx="12126883" cy="68026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40FBBB-3F01-FF46-B2FB-1EFB9BD1DF8F}"/>
                </a:ext>
              </a:extLst>
            </p:cNvPr>
            <p:cNvSpPr txBox="1"/>
            <p:nvPr/>
          </p:nvSpPr>
          <p:spPr>
            <a:xfrm>
              <a:off x="65117" y="55357"/>
              <a:ext cx="773084" cy="774414"/>
            </a:xfrm>
            <a:custGeom>
              <a:avLst/>
              <a:gdLst/>
              <a:ahLst/>
              <a:cxnLst/>
              <a:rect l="l" t="t" r="r" b="b"/>
              <a:pathLst>
                <a:path w="2949636" h="2954712">
                  <a:moveTo>
                    <a:pt x="1462126" y="670141"/>
                  </a:moveTo>
                  <a:cubicBezTo>
                    <a:pt x="1590739" y="670141"/>
                    <a:pt x="1705813" y="694679"/>
                    <a:pt x="1807350" y="743754"/>
                  </a:cubicBezTo>
                  <a:cubicBezTo>
                    <a:pt x="1908886" y="792830"/>
                    <a:pt x="1995192" y="855445"/>
                    <a:pt x="2066268" y="931597"/>
                  </a:cubicBezTo>
                  <a:cubicBezTo>
                    <a:pt x="2137344" y="1007749"/>
                    <a:pt x="2191496" y="1094055"/>
                    <a:pt x="2228726" y="1190515"/>
                  </a:cubicBezTo>
                  <a:cubicBezTo>
                    <a:pt x="2265956" y="1286975"/>
                    <a:pt x="2284571" y="1382588"/>
                    <a:pt x="2284571" y="1477356"/>
                  </a:cubicBezTo>
                  <a:lnTo>
                    <a:pt x="2284571" y="1505220"/>
                  </a:lnTo>
                  <a:lnTo>
                    <a:pt x="1825331" y="1505220"/>
                  </a:lnTo>
                  <a:lnTo>
                    <a:pt x="1827657" y="1477356"/>
                  </a:lnTo>
                  <a:cubicBezTo>
                    <a:pt x="1827657" y="1419818"/>
                    <a:pt x="1816657" y="1369050"/>
                    <a:pt x="1794658" y="1325051"/>
                  </a:cubicBezTo>
                  <a:cubicBezTo>
                    <a:pt x="1772658" y="1281052"/>
                    <a:pt x="1743890" y="1243822"/>
                    <a:pt x="1708352" y="1213361"/>
                  </a:cubicBezTo>
                  <a:cubicBezTo>
                    <a:pt x="1672814" y="1182900"/>
                    <a:pt x="1633046" y="1160054"/>
                    <a:pt x="1589046" y="1144824"/>
                  </a:cubicBezTo>
                  <a:cubicBezTo>
                    <a:pt x="1545047" y="1129593"/>
                    <a:pt x="1502740" y="1121978"/>
                    <a:pt x="1462126" y="1121978"/>
                  </a:cubicBezTo>
                  <a:cubicBezTo>
                    <a:pt x="1360589" y="1121978"/>
                    <a:pt x="1275976" y="1154131"/>
                    <a:pt x="1208285" y="1218438"/>
                  </a:cubicBezTo>
                  <a:cubicBezTo>
                    <a:pt x="1140593" y="1282744"/>
                    <a:pt x="1106748" y="1369050"/>
                    <a:pt x="1106748" y="1477356"/>
                  </a:cubicBezTo>
                  <a:cubicBezTo>
                    <a:pt x="1106748" y="1599200"/>
                    <a:pt x="1143132" y="1690582"/>
                    <a:pt x="1215900" y="1751504"/>
                  </a:cubicBezTo>
                  <a:cubicBezTo>
                    <a:pt x="1288668" y="1812426"/>
                    <a:pt x="1370743" y="1842887"/>
                    <a:pt x="1462126" y="1842887"/>
                  </a:cubicBezTo>
                  <a:lnTo>
                    <a:pt x="1478388" y="1841507"/>
                  </a:lnTo>
                  <a:lnTo>
                    <a:pt x="1478388" y="2293612"/>
                  </a:lnTo>
                  <a:lnTo>
                    <a:pt x="1462126" y="2294725"/>
                  </a:lnTo>
                  <a:cubicBezTo>
                    <a:pt x="1347051" y="2294725"/>
                    <a:pt x="1240438" y="2275264"/>
                    <a:pt x="1142286" y="2236341"/>
                  </a:cubicBezTo>
                  <a:cubicBezTo>
                    <a:pt x="1044134" y="2197419"/>
                    <a:pt x="958674" y="2142420"/>
                    <a:pt x="885906" y="2071344"/>
                  </a:cubicBezTo>
                  <a:cubicBezTo>
                    <a:pt x="813139" y="2000269"/>
                    <a:pt x="756447" y="1914809"/>
                    <a:pt x="715833" y="1814965"/>
                  </a:cubicBezTo>
                  <a:cubicBezTo>
                    <a:pt x="675218" y="1715120"/>
                    <a:pt x="654911" y="1602584"/>
                    <a:pt x="654911" y="1477356"/>
                  </a:cubicBezTo>
                  <a:cubicBezTo>
                    <a:pt x="654911" y="1358897"/>
                    <a:pt x="676910" y="1249745"/>
                    <a:pt x="720909" y="1149901"/>
                  </a:cubicBezTo>
                  <a:cubicBezTo>
                    <a:pt x="764909" y="1050056"/>
                    <a:pt x="823292" y="964596"/>
                    <a:pt x="896060" y="893521"/>
                  </a:cubicBezTo>
                  <a:cubicBezTo>
                    <a:pt x="968828" y="822445"/>
                    <a:pt x="1054288" y="767446"/>
                    <a:pt x="1152440" y="728524"/>
                  </a:cubicBezTo>
                  <a:cubicBezTo>
                    <a:pt x="1250592" y="689602"/>
                    <a:pt x="1353820" y="670141"/>
                    <a:pt x="1462126" y="670141"/>
                  </a:cubicBezTo>
                  <a:close/>
                  <a:moveTo>
                    <a:pt x="1477356" y="0"/>
                  </a:moveTo>
                  <a:cubicBezTo>
                    <a:pt x="1673660" y="0"/>
                    <a:pt x="1860657" y="38076"/>
                    <a:pt x="2038346" y="114228"/>
                  </a:cubicBezTo>
                  <a:cubicBezTo>
                    <a:pt x="2216034" y="190381"/>
                    <a:pt x="2372570" y="295302"/>
                    <a:pt x="2507952" y="428991"/>
                  </a:cubicBezTo>
                  <a:cubicBezTo>
                    <a:pt x="2643334" y="562681"/>
                    <a:pt x="2750793" y="720063"/>
                    <a:pt x="2830330" y="901136"/>
                  </a:cubicBezTo>
                  <a:cubicBezTo>
                    <a:pt x="2909867" y="1082210"/>
                    <a:pt x="2949636" y="1275975"/>
                    <a:pt x="2949636" y="1482433"/>
                  </a:cubicBezTo>
                  <a:lnTo>
                    <a:pt x="2948194" y="1505220"/>
                  </a:lnTo>
                  <a:lnTo>
                    <a:pt x="2472045" y="1505220"/>
                  </a:lnTo>
                  <a:lnTo>
                    <a:pt x="2472414" y="1487509"/>
                  </a:lnTo>
                  <a:cubicBezTo>
                    <a:pt x="2472414" y="1358897"/>
                    <a:pt x="2447876" y="1233668"/>
                    <a:pt x="2398800" y="1111824"/>
                  </a:cubicBezTo>
                  <a:cubicBezTo>
                    <a:pt x="2349724" y="989981"/>
                    <a:pt x="2280341" y="882521"/>
                    <a:pt x="2190650" y="789446"/>
                  </a:cubicBezTo>
                  <a:cubicBezTo>
                    <a:pt x="2100960" y="696371"/>
                    <a:pt x="1995192" y="621911"/>
                    <a:pt x="1873349" y="566066"/>
                  </a:cubicBezTo>
                  <a:cubicBezTo>
                    <a:pt x="1751505" y="510221"/>
                    <a:pt x="1619507" y="482298"/>
                    <a:pt x="1477356" y="482298"/>
                  </a:cubicBezTo>
                  <a:cubicBezTo>
                    <a:pt x="1338590" y="482298"/>
                    <a:pt x="1208285" y="507682"/>
                    <a:pt x="1086441" y="558450"/>
                  </a:cubicBezTo>
                  <a:cubicBezTo>
                    <a:pt x="964597" y="609219"/>
                    <a:pt x="857984" y="678602"/>
                    <a:pt x="766601" y="766600"/>
                  </a:cubicBezTo>
                  <a:cubicBezTo>
                    <a:pt x="675218" y="854599"/>
                    <a:pt x="603296" y="960366"/>
                    <a:pt x="550836" y="1083902"/>
                  </a:cubicBezTo>
                  <a:cubicBezTo>
                    <a:pt x="498375" y="1207438"/>
                    <a:pt x="472145" y="1341974"/>
                    <a:pt x="472145" y="1487509"/>
                  </a:cubicBezTo>
                  <a:cubicBezTo>
                    <a:pt x="472145" y="1609353"/>
                    <a:pt x="494145" y="1729505"/>
                    <a:pt x="538144" y="1847964"/>
                  </a:cubicBezTo>
                  <a:cubicBezTo>
                    <a:pt x="582143" y="1966423"/>
                    <a:pt x="646449" y="2073037"/>
                    <a:pt x="731063" y="2167804"/>
                  </a:cubicBezTo>
                  <a:cubicBezTo>
                    <a:pt x="815677" y="2262571"/>
                    <a:pt x="920598" y="2338724"/>
                    <a:pt x="1045826" y="2396261"/>
                  </a:cubicBezTo>
                  <a:cubicBezTo>
                    <a:pt x="1171054" y="2453799"/>
                    <a:pt x="1314898" y="2482567"/>
                    <a:pt x="1477356" y="2482567"/>
                  </a:cubicBezTo>
                  <a:lnTo>
                    <a:pt x="1478388" y="2482522"/>
                  </a:lnTo>
                  <a:lnTo>
                    <a:pt x="1478388" y="2954674"/>
                  </a:lnTo>
                  <a:lnTo>
                    <a:pt x="1477356" y="2954712"/>
                  </a:lnTo>
                  <a:cubicBezTo>
                    <a:pt x="1284437" y="2954712"/>
                    <a:pt x="1099133" y="2920020"/>
                    <a:pt x="921444" y="2850637"/>
                  </a:cubicBezTo>
                  <a:cubicBezTo>
                    <a:pt x="743755" y="2781254"/>
                    <a:pt x="586374" y="2683102"/>
                    <a:pt x="449299" y="2556181"/>
                  </a:cubicBezTo>
                  <a:cubicBezTo>
                    <a:pt x="312225" y="2429261"/>
                    <a:pt x="203073" y="2274417"/>
                    <a:pt x="121844" y="2091651"/>
                  </a:cubicBezTo>
                  <a:cubicBezTo>
                    <a:pt x="40615" y="1908886"/>
                    <a:pt x="0" y="1705813"/>
                    <a:pt x="0" y="1482433"/>
                  </a:cubicBezTo>
                  <a:cubicBezTo>
                    <a:pt x="0" y="1289513"/>
                    <a:pt x="35538" y="1104209"/>
                    <a:pt x="106614" y="926520"/>
                  </a:cubicBezTo>
                  <a:cubicBezTo>
                    <a:pt x="177689" y="748831"/>
                    <a:pt x="277533" y="591450"/>
                    <a:pt x="406146" y="454376"/>
                  </a:cubicBezTo>
                  <a:cubicBezTo>
                    <a:pt x="534759" y="317301"/>
                    <a:pt x="690448" y="207303"/>
                    <a:pt x="873214" y="124382"/>
                  </a:cubicBezTo>
                  <a:cubicBezTo>
                    <a:pt x="1055980" y="41461"/>
                    <a:pt x="1257360" y="0"/>
                    <a:pt x="1477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68300" sx="105000" sy="105000" algn="ctr" rotWithShape="0">
                <a:prstClr val="black">
                  <a:alpha val="16000"/>
                </a:prstClr>
              </a:outerShdw>
            </a:effectLst>
            <a:scene3d>
              <a:camera prst="perspectiveFront" fov="3300000">
                <a:rot lat="20700000" lon="0" rev="0"/>
              </a:camera>
              <a:lightRig rig="flat" dir="t"/>
            </a:scene3d>
            <a:sp3d extrusionH="88900">
              <a:extrusionClr>
                <a:schemeClr val="bg1">
                  <a:lumMod val="95000"/>
                </a:schemeClr>
              </a:extrusion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726BFF1-7D0B-A2D0-B28C-28A916CD52C3}"/>
                </a:ext>
              </a:extLst>
            </p:cNvPr>
            <p:cNvSpPr/>
            <p:nvPr/>
          </p:nvSpPr>
          <p:spPr>
            <a:xfrm>
              <a:off x="454040" y="456270"/>
              <a:ext cx="11737960" cy="6401730"/>
            </a:xfrm>
            <a:prstGeom prst="rect">
              <a:avLst/>
            </a:prstGeom>
            <a:pattFill prst="dotGrid">
              <a:fgClr>
                <a:srgbClr val="EDEDEF"/>
              </a:fgClr>
              <a:bgClr>
                <a:srgbClr val="DFE0E4"/>
              </a:bgClr>
            </a:pattFill>
            <a:ln>
              <a:solidFill>
                <a:schemeClr val="bg1"/>
              </a:solidFill>
            </a:ln>
            <a:effectLst>
              <a:outerShdw blurRad="241300" dist="381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B7248B-D790-C7AC-AB59-D0F0222C84D8}"/>
                </a:ext>
              </a:extLst>
            </p:cNvPr>
            <p:cNvSpPr txBox="1"/>
            <p:nvPr/>
          </p:nvSpPr>
          <p:spPr>
            <a:xfrm>
              <a:off x="454040" y="458651"/>
              <a:ext cx="377314" cy="373523"/>
            </a:xfrm>
            <a:custGeom>
              <a:avLst/>
              <a:gdLst/>
              <a:ahLst/>
              <a:cxnLst/>
              <a:rect l="l" t="t" r="r" b="b"/>
              <a:pathLst>
                <a:path w="1470183" h="1455414">
                  <a:moveTo>
                    <a:pt x="446998" y="901444"/>
                  </a:moveTo>
                  <a:cubicBezTo>
                    <a:pt x="461382" y="900174"/>
                    <a:pt x="476190" y="900386"/>
                    <a:pt x="491420" y="902078"/>
                  </a:cubicBezTo>
                  <a:cubicBezTo>
                    <a:pt x="521881" y="905463"/>
                    <a:pt x="551496" y="915616"/>
                    <a:pt x="580265" y="932539"/>
                  </a:cubicBezTo>
                  <a:cubicBezTo>
                    <a:pt x="609033" y="949462"/>
                    <a:pt x="633571" y="979923"/>
                    <a:pt x="653879" y="1023922"/>
                  </a:cubicBezTo>
                  <a:cubicBezTo>
                    <a:pt x="674186" y="1064537"/>
                    <a:pt x="681801" y="1103459"/>
                    <a:pt x="676724" y="1140689"/>
                  </a:cubicBezTo>
                  <a:cubicBezTo>
                    <a:pt x="671648" y="1177919"/>
                    <a:pt x="660648" y="1211764"/>
                    <a:pt x="643725" y="1242225"/>
                  </a:cubicBezTo>
                  <a:cubicBezTo>
                    <a:pt x="626802" y="1272686"/>
                    <a:pt x="604803" y="1298070"/>
                    <a:pt x="577726" y="1318378"/>
                  </a:cubicBezTo>
                  <a:cubicBezTo>
                    <a:pt x="550650" y="1338685"/>
                    <a:pt x="525266" y="1353915"/>
                    <a:pt x="501574" y="1364069"/>
                  </a:cubicBezTo>
                  <a:cubicBezTo>
                    <a:pt x="420345" y="1401299"/>
                    <a:pt x="335731" y="1425837"/>
                    <a:pt x="247733" y="1437683"/>
                  </a:cubicBezTo>
                  <a:cubicBezTo>
                    <a:pt x="203734" y="1443606"/>
                    <a:pt x="161004" y="1448048"/>
                    <a:pt x="119543" y="1451010"/>
                  </a:cubicBezTo>
                  <a:lnTo>
                    <a:pt x="0" y="1455414"/>
                  </a:lnTo>
                  <a:lnTo>
                    <a:pt x="0" y="983262"/>
                  </a:lnTo>
                  <a:lnTo>
                    <a:pt x="85275" y="979500"/>
                  </a:lnTo>
                  <a:cubicBezTo>
                    <a:pt x="114043" y="976961"/>
                    <a:pt x="142812" y="973154"/>
                    <a:pt x="171580" y="968077"/>
                  </a:cubicBezTo>
                  <a:cubicBezTo>
                    <a:pt x="229118" y="957923"/>
                    <a:pt x="284963" y="944385"/>
                    <a:pt x="339115" y="927462"/>
                  </a:cubicBezTo>
                  <a:cubicBezTo>
                    <a:pt x="356038" y="924078"/>
                    <a:pt x="378038" y="918155"/>
                    <a:pt x="405114" y="909693"/>
                  </a:cubicBezTo>
                  <a:cubicBezTo>
                    <a:pt x="418653" y="905463"/>
                    <a:pt x="432614" y="902713"/>
                    <a:pt x="446998" y="901444"/>
                  </a:cubicBezTo>
                  <a:close/>
                  <a:moveTo>
                    <a:pt x="347440" y="0"/>
                  </a:moveTo>
                  <a:lnTo>
                    <a:pt x="806183" y="0"/>
                  </a:lnTo>
                  <a:lnTo>
                    <a:pt x="806183" y="363935"/>
                  </a:lnTo>
                  <a:cubicBezTo>
                    <a:pt x="806183" y="380857"/>
                    <a:pt x="807876" y="395242"/>
                    <a:pt x="811260" y="407087"/>
                  </a:cubicBezTo>
                  <a:cubicBezTo>
                    <a:pt x="814645" y="418933"/>
                    <a:pt x="824798" y="426549"/>
                    <a:pt x="841721" y="429933"/>
                  </a:cubicBezTo>
                  <a:cubicBezTo>
                    <a:pt x="875566" y="433318"/>
                    <a:pt x="902643" y="418933"/>
                    <a:pt x="922950" y="386780"/>
                  </a:cubicBezTo>
                  <a:cubicBezTo>
                    <a:pt x="943258" y="354627"/>
                    <a:pt x="958488" y="314858"/>
                    <a:pt x="968642" y="267475"/>
                  </a:cubicBezTo>
                  <a:cubicBezTo>
                    <a:pt x="978795" y="220091"/>
                    <a:pt x="985564" y="171015"/>
                    <a:pt x="988949" y="120247"/>
                  </a:cubicBezTo>
                  <a:cubicBezTo>
                    <a:pt x="990642" y="94863"/>
                    <a:pt x="991911" y="71171"/>
                    <a:pt x="992757" y="49172"/>
                  </a:cubicBezTo>
                  <a:lnTo>
                    <a:pt x="993781" y="0"/>
                  </a:lnTo>
                  <a:lnTo>
                    <a:pt x="1470183" y="0"/>
                  </a:lnTo>
                  <a:lnTo>
                    <a:pt x="1461729" y="133574"/>
                  </a:lnTo>
                  <a:cubicBezTo>
                    <a:pt x="1455382" y="184765"/>
                    <a:pt x="1445863" y="237014"/>
                    <a:pt x="1433171" y="290320"/>
                  </a:cubicBezTo>
                  <a:cubicBezTo>
                    <a:pt x="1407787" y="396934"/>
                    <a:pt x="1368018" y="492547"/>
                    <a:pt x="1313866" y="577161"/>
                  </a:cubicBezTo>
                  <a:cubicBezTo>
                    <a:pt x="1259713" y="661775"/>
                    <a:pt x="1189484" y="730312"/>
                    <a:pt x="1103178" y="782773"/>
                  </a:cubicBezTo>
                  <a:cubicBezTo>
                    <a:pt x="1016871" y="835233"/>
                    <a:pt x="912797" y="858079"/>
                    <a:pt x="790953" y="851310"/>
                  </a:cubicBezTo>
                  <a:cubicBezTo>
                    <a:pt x="723262" y="844541"/>
                    <a:pt x="658956" y="825079"/>
                    <a:pt x="598034" y="792926"/>
                  </a:cubicBezTo>
                  <a:cubicBezTo>
                    <a:pt x="537112" y="760773"/>
                    <a:pt x="488036" y="717620"/>
                    <a:pt x="450806" y="663467"/>
                  </a:cubicBezTo>
                  <a:cubicBezTo>
                    <a:pt x="339115" y="729466"/>
                    <a:pt x="223618" y="770715"/>
                    <a:pt x="104312" y="787215"/>
                  </a:cubicBezTo>
                  <a:lnTo>
                    <a:pt x="0" y="794352"/>
                  </a:lnTo>
                  <a:lnTo>
                    <a:pt x="0" y="342247"/>
                  </a:lnTo>
                  <a:lnTo>
                    <a:pt x="52910" y="337757"/>
                  </a:lnTo>
                  <a:cubicBezTo>
                    <a:pt x="120178" y="326017"/>
                    <a:pt x="181734" y="296667"/>
                    <a:pt x="237579" y="249706"/>
                  </a:cubicBezTo>
                  <a:cubicBezTo>
                    <a:pt x="293424" y="202746"/>
                    <a:pt x="328327" y="140079"/>
                    <a:pt x="342289" y="61705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 w="9525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19BB5C-09EE-53E6-11BD-83052295911A}"/>
              </a:ext>
            </a:extLst>
          </p:cNvPr>
          <p:cNvSpPr txBox="1"/>
          <p:nvPr/>
        </p:nvSpPr>
        <p:spPr>
          <a:xfrm>
            <a:off x="838201" y="55357"/>
            <a:ext cx="626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9A194A-CA73-C84F-FA67-29C1809C9642}"/>
              </a:ext>
            </a:extLst>
          </p:cNvPr>
          <p:cNvSpPr/>
          <p:nvPr/>
        </p:nvSpPr>
        <p:spPr>
          <a:xfrm>
            <a:off x="4562290" y="2922722"/>
            <a:ext cx="6754053" cy="1613463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  <a:effectLst>
            <a:outerShdw blurRad="317500" dist="139700" dir="2700000" algn="tl" rotWithShape="0">
              <a:srgbClr val="1E2E6C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565CF497-358D-B435-C3BF-C4F04BFA6641}"/>
              </a:ext>
            </a:extLst>
          </p:cNvPr>
          <p:cNvGraphicFramePr/>
          <p:nvPr/>
        </p:nvGraphicFramePr>
        <p:xfrm>
          <a:off x="4770040" y="112592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다이어그램 26">
            <a:extLst>
              <a:ext uri="{FF2B5EF4-FFF2-40B4-BE49-F238E27FC236}">
                <a16:creationId xmlns:a16="http://schemas.microsoft.com/office/drawing/2014/main" id="{74F7493A-F637-9109-E800-746238346BBA}"/>
              </a:ext>
            </a:extLst>
          </p:cNvPr>
          <p:cNvGraphicFramePr/>
          <p:nvPr/>
        </p:nvGraphicFramePr>
        <p:xfrm>
          <a:off x="4770040" y="2693473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8" name="다이어그램 27">
            <a:extLst>
              <a:ext uri="{FF2B5EF4-FFF2-40B4-BE49-F238E27FC236}">
                <a16:creationId xmlns:a16="http://schemas.microsoft.com/office/drawing/2014/main" id="{9C11C674-FB57-DD9E-E2F2-833EA61F7BC6}"/>
              </a:ext>
            </a:extLst>
          </p:cNvPr>
          <p:cNvGraphicFramePr/>
          <p:nvPr/>
        </p:nvGraphicFramePr>
        <p:xfrm>
          <a:off x="4770040" y="4332229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C1D799E8-FCA7-B9F2-8677-00FED6F06FD7}"/>
              </a:ext>
            </a:extLst>
          </p:cNvPr>
          <p:cNvGrpSpPr/>
          <p:nvPr/>
        </p:nvGrpSpPr>
        <p:grpSpPr>
          <a:xfrm>
            <a:off x="1470155" y="1731769"/>
            <a:ext cx="2175185" cy="4134387"/>
            <a:chOff x="1045999" y="425890"/>
            <a:chExt cx="3149600" cy="5986462"/>
          </a:xfrm>
        </p:grpSpPr>
        <p:grpSp>
          <p:nvGrpSpPr>
            <p:cNvPr id="30" name="Group 4">
              <a:extLst>
                <a:ext uri="{FF2B5EF4-FFF2-40B4-BE49-F238E27FC236}">
                  <a16:creationId xmlns:a16="http://schemas.microsoft.com/office/drawing/2014/main" id="{9B2F963A-C56E-1D0A-1DD6-FB99928BDD7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45999" y="425890"/>
              <a:ext cx="3149600" cy="5986462"/>
              <a:chOff x="1080" y="1117"/>
              <a:chExt cx="1984" cy="3771"/>
            </a:xfrm>
            <a:solidFill>
              <a:srgbClr val="E8EFF7"/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B86BFC60-0DC2-0E80-4569-B78293BD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0" y="2362"/>
                <a:ext cx="64" cy="385"/>
              </a:xfrm>
              <a:custGeom>
                <a:avLst/>
                <a:gdLst>
                  <a:gd name="T0" fmla="*/ 0 w 384"/>
                  <a:gd name="T1" fmla="*/ 0 h 1155"/>
                  <a:gd name="T2" fmla="*/ 0 w 384"/>
                  <a:gd name="T3" fmla="*/ 1155 h 1155"/>
                  <a:gd name="T4" fmla="*/ 196 w 384"/>
                  <a:gd name="T5" fmla="*/ 1155 h 1155"/>
                  <a:gd name="T6" fmla="*/ 216 w 384"/>
                  <a:gd name="T7" fmla="*/ 1155 h 1155"/>
                  <a:gd name="T8" fmla="*/ 255 w 384"/>
                  <a:gd name="T9" fmla="*/ 1148 h 1155"/>
                  <a:gd name="T10" fmla="*/ 289 w 384"/>
                  <a:gd name="T11" fmla="*/ 1135 h 1155"/>
                  <a:gd name="T12" fmla="*/ 320 w 384"/>
                  <a:gd name="T13" fmla="*/ 1115 h 1155"/>
                  <a:gd name="T14" fmla="*/ 344 w 384"/>
                  <a:gd name="T15" fmla="*/ 1090 h 1155"/>
                  <a:gd name="T16" fmla="*/ 363 w 384"/>
                  <a:gd name="T17" fmla="*/ 1060 h 1155"/>
                  <a:gd name="T18" fmla="*/ 376 w 384"/>
                  <a:gd name="T19" fmla="*/ 1025 h 1155"/>
                  <a:gd name="T20" fmla="*/ 383 w 384"/>
                  <a:gd name="T21" fmla="*/ 988 h 1155"/>
                  <a:gd name="T22" fmla="*/ 384 w 384"/>
                  <a:gd name="T23" fmla="*/ 966 h 1155"/>
                  <a:gd name="T24" fmla="*/ 384 w 384"/>
                  <a:gd name="T25" fmla="*/ 189 h 1155"/>
                  <a:gd name="T26" fmla="*/ 383 w 384"/>
                  <a:gd name="T27" fmla="*/ 168 h 1155"/>
                  <a:gd name="T28" fmla="*/ 376 w 384"/>
                  <a:gd name="T29" fmla="*/ 130 h 1155"/>
                  <a:gd name="T30" fmla="*/ 363 w 384"/>
                  <a:gd name="T31" fmla="*/ 95 h 1155"/>
                  <a:gd name="T32" fmla="*/ 344 w 384"/>
                  <a:gd name="T33" fmla="*/ 65 h 1155"/>
                  <a:gd name="T34" fmla="*/ 320 w 384"/>
                  <a:gd name="T35" fmla="*/ 40 h 1155"/>
                  <a:gd name="T36" fmla="*/ 289 w 384"/>
                  <a:gd name="T37" fmla="*/ 22 h 1155"/>
                  <a:gd name="T38" fmla="*/ 255 w 384"/>
                  <a:gd name="T39" fmla="*/ 9 h 1155"/>
                  <a:gd name="T40" fmla="*/ 216 w 384"/>
                  <a:gd name="T41" fmla="*/ 1 h 1155"/>
                  <a:gd name="T42" fmla="*/ 196 w 384"/>
                  <a:gd name="T43" fmla="*/ 0 h 1155"/>
                  <a:gd name="T44" fmla="*/ 0 w 384"/>
                  <a:gd name="T45" fmla="*/ 0 h 1155"/>
                  <a:gd name="T46" fmla="*/ 0 w 384"/>
                  <a:gd name="T47" fmla="*/ 0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84" h="1155">
                    <a:moveTo>
                      <a:pt x="0" y="0"/>
                    </a:moveTo>
                    <a:lnTo>
                      <a:pt x="0" y="1155"/>
                    </a:lnTo>
                    <a:lnTo>
                      <a:pt x="196" y="1155"/>
                    </a:lnTo>
                    <a:lnTo>
                      <a:pt x="216" y="1155"/>
                    </a:lnTo>
                    <a:lnTo>
                      <a:pt x="255" y="1148"/>
                    </a:lnTo>
                    <a:lnTo>
                      <a:pt x="289" y="1135"/>
                    </a:lnTo>
                    <a:lnTo>
                      <a:pt x="320" y="1115"/>
                    </a:lnTo>
                    <a:lnTo>
                      <a:pt x="344" y="1090"/>
                    </a:lnTo>
                    <a:lnTo>
                      <a:pt x="363" y="1060"/>
                    </a:lnTo>
                    <a:lnTo>
                      <a:pt x="376" y="1025"/>
                    </a:lnTo>
                    <a:lnTo>
                      <a:pt x="383" y="988"/>
                    </a:lnTo>
                    <a:lnTo>
                      <a:pt x="384" y="966"/>
                    </a:lnTo>
                    <a:lnTo>
                      <a:pt x="384" y="189"/>
                    </a:lnTo>
                    <a:lnTo>
                      <a:pt x="383" y="168"/>
                    </a:lnTo>
                    <a:lnTo>
                      <a:pt x="376" y="130"/>
                    </a:lnTo>
                    <a:lnTo>
                      <a:pt x="363" y="95"/>
                    </a:lnTo>
                    <a:lnTo>
                      <a:pt x="344" y="65"/>
                    </a:lnTo>
                    <a:lnTo>
                      <a:pt x="320" y="40"/>
                    </a:lnTo>
                    <a:lnTo>
                      <a:pt x="289" y="22"/>
                    </a:lnTo>
                    <a:lnTo>
                      <a:pt x="255" y="9"/>
                    </a:lnTo>
                    <a:lnTo>
                      <a:pt x="216" y="1"/>
                    </a:lnTo>
                    <a:lnTo>
                      <a:pt x="19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C00C4D79-9B9E-0FDE-4D79-E541D7978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" y="3003"/>
                <a:ext cx="101" cy="640"/>
              </a:xfrm>
              <a:custGeom>
                <a:avLst/>
                <a:gdLst>
                  <a:gd name="T0" fmla="*/ 0 w 302"/>
                  <a:gd name="T1" fmla="*/ 1920 h 1920"/>
                  <a:gd name="T2" fmla="*/ 114 w 302"/>
                  <a:gd name="T3" fmla="*/ 1920 h 1920"/>
                  <a:gd name="T4" fmla="*/ 135 w 302"/>
                  <a:gd name="T5" fmla="*/ 1920 h 1920"/>
                  <a:gd name="T6" fmla="*/ 174 w 302"/>
                  <a:gd name="T7" fmla="*/ 1913 h 1920"/>
                  <a:gd name="T8" fmla="*/ 209 w 302"/>
                  <a:gd name="T9" fmla="*/ 1900 h 1920"/>
                  <a:gd name="T10" fmla="*/ 238 w 302"/>
                  <a:gd name="T11" fmla="*/ 1880 h 1920"/>
                  <a:gd name="T12" fmla="*/ 264 w 302"/>
                  <a:gd name="T13" fmla="*/ 1855 h 1920"/>
                  <a:gd name="T14" fmla="*/ 282 w 302"/>
                  <a:gd name="T15" fmla="*/ 1825 h 1920"/>
                  <a:gd name="T16" fmla="*/ 295 w 302"/>
                  <a:gd name="T17" fmla="*/ 1790 h 1920"/>
                  <a:gd name="T18" fmla="*/ 302 w 302"/>
                  <a:gd name="T19" fmla="*/ 1753 h 1920"/>
                  <a:gd name="T20" fmla="*/ 302 w 302"/>
                  <a:gd name="T21" fmla="*/ 1731 h 1920"/>
                  <a:gd name="T22" fmla="*/ 302 w 302"/>
                  <a:gd name="T23" fmla="*/ 189 h 1920"/>
                  <a:gd name="T24" fmla="*/ 302 w 302"/>
                  <a:gd name="T25" fmla="*/ 167 h 1920"/>
                  <a:gd name="T26" fmla="*/ 295 w 302"/>
                  <a:gd name="T27" fmla="*/ 128 h 1920"/>
                  <a:gd name="T28" fmla="*/ 282 w 302"/>
                  <a:gd name="T29" fmla="*/ 94 h 1920"/>
                  <a:gd name="T30" fmla="*/ 264 w 302"/>
                  <a:gd name="T31" fmla="*/ 65 h 1920"/>
                  <a:gd name="T32" fmla="*/ 238 w 302"/>
                  <a:gd name="T33" fmla="*/ 39 h 1920"/>
                  <a:gd name="T34" fmla="*/ 209 w 302"/>
                  <a:gd name="T35" fmla="*/ 20 h 1920"/>
                  <a:gd name="T36" fmla="*/ 174 w 302"/>
                  <a:gd name="T37" fmla="*/ 7 h 1920"/>
                  <a:gd name="T38" fmla="*/ 135 w 302"/>
                  <a:gd name="T39" fmla="*/ 0 h 1920"/>
                  <a:gd name="T40" fmla="*/ 114 w 302"/>
                  <a:gd name="T41" fmla="*/ 0 h 1920"/>
                  <a:gd name="T42" fmla="*/ 0 w 302"/>
                  <a:gd name="T43" fmla="*/ 0 h 1920"/>
                  <a:gd name="T44" fmla="*/ 0 w 302"/>
                  <a:gd name="T45" fmla="*/ 192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2" h="1920">
                    <a:moveTo>
                      <a:pt x="0" y="1920"/>
                    </a:moveTo>
                    <a:lnTo>
                      <a:pt x="114" y="1920"/>
                    </a:lnTo>
                    <a:lnTo>
                      <a:pt x="135" y="1920"/>
                    </a:lnTo>
                    <a:lnTo>
                      <a:pt x="174" y="1913"/>
                    </a:lnTo>
                    <a:lnTo>
                      <a:pt x="209" y="1900"/>
                    </a:lnTo>
                    <a:lnTo>
                      <a:pt x="238" y="1880"/>
                    </a:lnTo>
                    <a:lnTo>
                      <a:pt x="264" y="1855"/>
                    </a:lnTo>
                    <a:lnTo>
                      <a:pt x="282" y="1825"/>
                    </a:lnTo>
                    <a:lnTo>
                      <a:pt x="295" y="1790"/>
                    </a:lnTo>
                    <a:lnTo>
                      <a:pt x="302" y="1753"/>
                    </a:lnTo>
                    <a:lnTo>
                      <a:pt x="302" y="1731"/>
                    </a:lnTo>
                    <a:lnTo>
                      <a:pt x="302" y="189"/>
                    </a:lnTo>
                    <a:lnTo>
                      <a:pt x="302" y="167"/>
                    </a:lnTo>
                    <a:lnTo>
                      <a:pt x="295" y="128"/>
                    </a:lnTo>
                    <a:lnTo>
                      <a:pt x="282" y="94"/>
                    </a:lnTo>
                    <a:lnTo>
                      <a:pt x="264" y="65"/>
                    </a:lnTo>
                    <a:lnTo>
                      <a:pt x="238" y="39"/>
                    </a:lnTo>
                    <a:lnTo>
                      <a:pt x="209" y="20"/>
                    </a:lnTo>
                    <a:lnTo>
                      <a:pt x="174" y="7"/>
                    </a:lnTo>
                    <a:lnTo>
                      <a:pt x="135" y="0"/>
                    </a:lnTo>
                    <a:lnTo>
                      <a:pt x="114" y="0"/>
                    </a:lnTo>
                    <a:lnTo>
                      <a:pt x="0" y="0"/>
                    </a:lnTo>
                    <a:lnTo>
                      <a:pt x="0" y="192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C8448BE3-0C8F-B191-FF76-0A698C56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" y="1117"/>
                <a:ext cx="1918" cy="1118"/>
              </a:xfrm>
              <a:custGeom>
                <a:avLst/>
                <a:gdLst>
                  <a:gd name="T0" fmla="*/ 5750 w 5753"/>
                  <a:gd name="T1" fmla="*/ 3274 h 3353"/>
                  <a:gd name="T2" fmla="*/ 5698 w 5753"/>
                  <a:gd name="T3" fmla="*/ 2987 h 3353"/>
                  <a:gd name="T4" fmla="*/ 5594 w 5753"/>
                  <a:gd name="T5" fmla="*/ 2748 h 3353"/>
                  <a:gd name="T6" fmla="*/ 5444 w 5753"/>
                  <a:gd name="T7" fmla="*/ 2555 h 3353"/>
                  <a:gd name="T8" fmla="*/ 5303 w 5753"/>
                  <a:gd name="T9" fmla="*/ 2441 h 3353"/>
                  <a:gd name="T10" fmla="*/ 5200 w 5753"/>
                  <a:gd name="T11" fmla="*/ 2348 h 3353"/>
                  <a:gd name="T12" fmla="*/ 4995 w 5753"/>
                  <a:gd name="T13" fmla="*/ 2075 h 3353"/>
                  <a:gd name="T14" fmla="*/ 4874 w 5753"/>
                  <a:gd name="T15" fmla="*/ 1854 h 3353"/>
                  <a:gd name="T16" fmla="*/ 4819 w 5753"/>
                  <a:gd name="T17" fmla="*/ 1712 h 3353"/>
                  <a:gd name="T18" fmla="*/ 4749 w 5753"/>
                  <a:gd name="T19" fmla="*/ 1334 h 3353"/>
                  <a:gd name="T20" fmla="*/ 4718 w 5753"/>
                  <a:gd name="T21" fmla="*/ 876 h 3353"/>
                  <a:gd name="T22" fmla="*/ 4678 w 5753"/>
                  <a:gd name="T23" fmla="*/ 523 h 3353"/>
                  <a:gd name="T24" fmla="*/ 4628 w 5753"/>
                  <a:gd name="T25" fmla="*/ 363 h 3353"/>
                  <a:gd name="T26" fmla="*/ 4570 w 5753"/>
                  <a:gd name="T27" fmla="*/ 272 h 3353"/>
                  <a:gd name="T28" fmla="*/ 4491 w 5753"/>
                  <a:gd name="T29" fmla="*/ 206 h 3353"/>
                  <a:gd name="T30" fmla="*/ 4340 w 5753"/>
                  <a:gd name="T31" fmla="*/ 137 h 3353"/>
                  <a:gd name="T32" fmla="*/ 3981 w 5753"/>
                  <a:gd name="T33" fmla="*/ 56 h 3353"/>
                  <a:gd name="T34" fmla="*/ 3487 w 5753"/>
                  <a:gd name="T35" fmla="*/ 12 h 3353"/>
                  <a:gd name="T36" fmla="*/ 2876 w 5753"/>
                  <a:gd name="T37" fmla="*/ 0 h 3353"/>
                  <a:gd name="T38" fmla="*/ 2266 w 5753"/>
                  <a:gd name="T39" fmla="*/ 12 h 3353"/>
                  <a:gd name="T40" fmla="*/ 1772 w 5753"/>
                  <a:gd name="T41" fmla="*/ 56 h 3353"/>
                  <a:gd name="T42" fmla="*/ 1413 w 5753"/>
                  <a:gd name="T43" fmla="*/ 137 h 3353"/>
                  <a:gd name="T44" fmla="*/ 1261 w 5753"/>
                  <a:gd name="T45" fmla="*/ 206 h 3353"/>
                  <a:gd name="T46" fmla="*/ 1183 w 5753"/>
                  <a:gd name="T47" fmla="*/ 272 h 3353"/>
                  <a:gd name="T48" fmla="*/ 1125 w 5753"/>
                  <a:gd name="T49" fmla="*/ 363 h 3353"/>
                  <a:gd name="T50" fmla="*/ 1075 w 5753"/>
                  <a:gd name="T51" fmla="*/ 523 h 3353"/>
                  <a:gd name="T52" fmla="*/ 1034 w 5753"/>
                  <a:gd name="T53" fmla="*/ 876 h 3353"/>
                  <a:gd name="T54" fmla="*/ 1004 w 5753"/>
                  <a:gd name="T55" fmla="*/ 1334 h 3353"/>
                  <a:gd name="T56" fmla="*/ 934 w 5753"/>
                  <a:gd name="T57" fmla="*/ 1712 h 3353"/>
                  <a:gd name="T58" fmla="*/ 879 w 5753"/>
                  <a:gd name="T59" fmla="*/ 1854 h 3353"/>
                  <a:gd name="T60" fmla="*/ 722 w 5753"/>
                  <a:gd name="T61" fmla="*/ 2120 h 3353"/>
                  <a:gd name="T62" fmla="*/ 453 w 5753"/>
                  <a:gd name="T63" fmla="*/ 2430 h 3353"/>
                  <a:gd name="T64" fmla="*/ 333 w 5753"/>
                  <a:gd name="T65" fmla="*/ 2533 h 3353"/>
                  <a:gd name="T66" fmla="*/ 190 w 5753"/>
                  <a:gd name="T67" fmla="*/ 2703 h 3353"/>
                  <a:gd name="T68" fmla="*/ 84 w 5753"/>
                  <a:gd name="T69" fmla="*/ 2911 h 3353"/>
                  <a:gd name="T70" fmla="*/ 19 w 5753"/>
                  <a:gd name="T71" fmla="*/ 3151 h 3353"/>
                  <a:gd name="T72" fmla="*/ 0 w 5753"/>
                  <a:gd name="T73" fmla="*/ 3353 h 3353"/>
                  <a:gd name="T74" fmla="*/ 5753 w 5753"/>
                  <a:gd name="T75" fmla="*/ 3353 h 3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3">
                    <a:moveTo>
                      <a:pt x="5753" y="3353"/>
                    </a:moveTo>
                    <a:lnTo>
                      <a:pt x="5750" y="3274"/>
                    </a:lnTo>
                    <a:lnTo>
                      <a:pt x="5730" y="3124"/>
                    </a:lnTo>
                    <a:lnTo>
                      <a:pt x="5698" y="2987"/>
                    </a:lnTo>
                    <a:lnTo>
                      <a:pt x="5652" y="2862"/>
                    </a:lnTo>
                    <a:lnTo>
                      <a:pt x="5594" y="2748"/>
                    </a:lnTo>
                    <a:lnTo>
                      <a:pt x="5524" y="2646"/>
                    </a:lnTo>
                    <a:lnTo>
                      <a:pt x="5444" y="2555"/>
                    </a:lnTo>
                    <a:lnTo>
                      <a:pt x="5354" y="2476"/>
                    </a:lnTo>
                    <a:lnTo>
                      <a:pt x="5303" y="2441"/>
                    </a:lnTo>
                    <a:lnTo>
                      <a:pt x="5267" y="2412"/>
                    </a:lnTo>
                    <a:lnTo>
                      <a:pt x="5200" y="2348"/>
                    </a:lnTo>
                    <a:lnTo>
                      <a:pt x="5103" y="2237"/>
                    </a:lnTo>
                    <a:lnTo>
                      <a:pt x="4995" y="2075"/>
                    </a:lnTo>
                    <a:lnTo>
                      <a:pt x="4907" y="1920"/>
                    </a:lnTo>
                    <a:lnTo>
                      <a:pt x="4874" y="1854"/>
                    </a:lnTo>
                    <a:lnTo>
                      <a:pt x="4852" y="1807"/>
                    </a:lnTo>
                    <a:lnTo>
                      <a:pt x="4819" y="1712"/>
                    </a:lnTo>
                    <a:lnTo>
                      <a:pt x="4780" y="1557"/>
                    </a:lnTo>
                    <a:lnTo>
                      <a:pt x="4749" y="1334"/>
                    </a:lnTo>
                    <a:lnTo>
                      <a:pt x="4731" y="1103"/>
                    </a:lnTo>
                    <a:lnTo>
                      <a:pt x="4718" y="876"/>
                    </a:lnTo>
                    <a:lnTo>
                      <a:pt x="4701" y="664"/>
                    </a:lnTo>
                    <a:lnTo>
                      <a:pt x="4678" y="523"/>
                    </a:lnTo>
                    <a:lnTo>
                      <a:pt x="4655" y="438"/>
                    </a:lnTo>
                    <a:lnTo>
                      <a:pt x="4628" y="363"/>
                    </a:lnTo>
                    <a:lnTo>
                      <a:pt x="4592" y="298"/>
                    </a:lnTo>
                    <a:lnTo>
                      <a:pt x="4570" y="272"/>
                    </a:lnTo>
                    <a:lnTo>
                      <a:pt x="4549" y="249"/>
                    </a:lnTo>
                    <a:lnTo>
                      <a:pt x="4491" y="206"/>
                    </a:lnTo>
                    <a:lnTo>
                      <a:pt x="4422" y="170"/>
                    </a:lnTo>
                    <a:lnTo>
                      <a:pt x="4340" y="137"/>
                    </a:lnTo>
                    <a:lnTo>
                      <a:pt x="4200" y="96"/>
                    </a:lnTo>
                    <a:lnTo>
                      <a:pt x="3981" y="56"/>
                    </a:lnTo>
                    <a:lnTo>
                      <a:pt x="3741" y="29"/>
                    </a:lnTo>
                    <a:lnTo>
                      <a:pt x="3487" y="12"/>
                    </a:lnTo>
                    <a:lnTo>
                      <a:pt x="3108" y="0"/>
                    </a:lnTo>
                    <a:lnTo>
                      <a:pt x="2876" y="0"/>
                    </a:lnTo>
                    <a:lnTo>
                      <a:pt x="2646" y="0"/>
                    </a:lnTo>
                    <a:lnTo>
                      <a:pt x="2266" y="12"/>
                    </a:lnTo>
                    <a:lnTo>
                      <a:pt x="2014" y="29"/>
                    </a:lnTo>
                    <a:lnTo>
                      <a:pt x="1772" y="56"/>
                    </a:lnTo>
                    <a:lnTo>
                      <a:pt x="1553" y="96"/>
                    </a:lnTo>
                    <a:lnTo>
                      <a:pt x="1413" y="137"/>
                    </a:lnTo>
                    <a:lnTo>
                      <a:pt x="1331" y="170"/>
                    </a:lnTo>
                    <a:lnTo>
                      <a:pt x="1261" y="206"/>
                    </a:lnTo>
                    <a:lnTo>
                      <a:pt x="1204" y="249"/>
                    </a:lnTo>
                    <a:lnTo>
                      <a:pt x="1183" y="272"/>
                    </a:lnTo>
                    <a:lnTo>
                      <a:pt x="1161" y="298"/>
                    </a:lnTo>
                    <a:lnTo>
                      <a:pt x="1125" y="363"/>
                    </a:lnTo>
                    <a:lnTo>
                      <a:pt x="1096" y="438"/>
                    </a:lnTo>
                    <a:lnTo>
                      <a:pt x="1075" y="523"/>
                    </a:lnTo>
                    <a:lnTo>
                      <a:pt x="1052" y="664"/>
                    </a:lnTo>
                    <a:lnTo>
                      <a:pt x="1034" y="876"/>
                    </a:lnTo>
                    <a:lnTo>
                      <a:pt x="1021" y="1103"/>
                    </a:lnTo>
                    <a:lnTo>
                      <a:pt x="1004" y="1334"/>
                    </a:lnTo>
                    <a:lnTo>
                      <a:pt x="972" y="1557"/>
                    </a:lnTo>
                    <a:lnTo>
                      <a:pt x="934" y="1712"/>
                    </a:lnTo>
                    <a:lnTo>
                      <a:pt x="900" y="1807"/>
                    </a:lnTo>
                    <a:lnTo>
                      <a:pt x="879" y="1854"/>
                    </a:lnTo>
                    <a:lnTo>
                      <a:pt x="831" y="1946"/>
                    </a:lnTo>
                    <a:lnTo>
                      <a:pt x="722" y="2120"/>
                    </a:lnTo>
                    <a:lnTo>
                      <a:pt x="595" y="2281"/>
                    </a:lnTo>
                    <a:lnTo>
                      <a:pt x="453" y="2430"/>
                    </a:lnTo>
                    <a:lnTo>
                      <a:pt x="373" y="2497"/>
                    </a:lnTo>
                    <a:lnTo>
                      <a:pt x="333" y="2533"/>
                    </a:lnTo>
                    <a:lnTo>
                      <a:pt x="257" y="2614"/>
                    </a:lnTo>
                    <a:lnTo>
                      <a:pt x="190" y="2703"/>
                    </a:lnTo>
                    <a:lnTo>
                      <a:pt x="133" y="2803"/>
                    </a:lnTo>
                    <a:lnTo>
                      <a:pt x="84" y="2911"/>
                    </a:lnTo>
                    <a:lnTo>
                      <a:pt x="46" y="3027"/>
                    </a:lnTo>
                    <a:lnTo>
                      <a:pt x="19" y="3151"/>
                    </a:lnTo>
                    <a:lnTo>
                      <a:pt x="3" y="3284"/>
                    </a:lnTo>
                    <a:lnTo>
                      <a:pt x="0" y="3353"/>
                    </a:lnTo>
                    <a:lnTo>
                      <a:pt x="5753" y="3353"/>
                    </a:lnTo>
                    <a:lnTo>
                      <a:pt x="5753" y="3353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1B800F58-1DA4-1565-A497-63517A53C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" y="3771"/>
                <a:ext cx="1918" cy="1117"/>
              </a:xfrm>
              <a:custGeom>
                <a:avLst/>
                <a:gdLst>
                  <a:gd name="T0" fmla="*/ 5750 w 5753"/>
                  <a:gd name="T1" fmla="*/ 79 h 3352"/>
                  <a:gd name="T2" fmla="*/ 5698 w 5753"/>
                  <a:gd name="T3" fmla="*/ 364 h 3352"/>
                  <a:gd name="T4" fmla="*/ 5594 w 5753"/>
                  <a:gd name="T5" fmla="*/ 603 h 3352"/>
                  <a:gd name="T6" fmla="*/ 5444 w 5753"/>
                  <a:gd name="T7" fmla="*/ 797 h 3352"/>
                  <a:gd name="T8" fmla="*/ 5303 w 5753"/>
                  <a:gd name="T9" fmla="*/ 911 h 3352"/>
                  <a:gd name="T10" fmla="*/ 5200 w 5753"/>
                  <a:gd name="T11" fmla="*/ 1003 h 3352"/>
                  <a:gd name="T12" fmla="*/ 4995 w 5753"/>
                  <a:gd name="T13" fmla="*/ 1276 h 3352"/>
                  <a:gd name="T14" fmla="*/ 4874 w 5753"/>
                  <a:gd name="T15" fmla="*/ 1499 h 3352"/>
                  <a:gd name="T16" fmla="*/ 4819 w 5753"/>
                  <a:gd name="T17" fmla="*/ 1640 h 3352"/>
                  <a:gd name="T18" fmla="*/ 4749 w 5753"/>
                  <a:gd name="T19" fmla="*/ 2019 h 3352"/>
                  <a:gd name="T20" fmla="*/ 4718 w 5753"/>
                  <a:gd name="T21" fmla="*/ 2475 h 3352"/>
                  <a:gd name="T22" fmla="*/ 4678 w 5753"/>
                  <a:gd name="T23" fmla="*/ 2830 h 3352"/>
                  <a:gd name="T24" fmla="*/ 4628 w 5753"/>
                  <a:gd name="T25" fmla="*/ 2990 h 3352"/>
                  <a:gd name="T26" fmla="*/ 4570 w 5753"/>
                  <a:gd name="T27" fmla="*/ 3080 h 3352"/>
                  <a:gd name="T28" fmla="*/ 4491 w 5753"/>
                  <a:gd name="T29" fmla="*/ 3145 h 3352"/>
                  <a:gd name="T30" fmla="*/ 4340 w 5753"/>
                  <a:gd name="T31" fmla="*/ 3214 h 3352"/>
                  <a:gd name="T32" fmla="*/ 3981 w 5753"/>
                  <a:gd name="T33" fmla="*/ 3296 h 3352"/>
                  <a:gd name="T34" fmla="*/ 3487 w 5753"/>
                  <a:gd name="T35" fmla="*/ 3339 h 3352"/>
                  <a:gd name="T36" fmla="*/ 2876 w 5753"/>
                  <a:gd name="T37" fmla="*/ 3352 h 3352"/>
                  <a:gd name="T38" fmla="*/ 2266 w 5753"/>
                  <a:gd name="T39" fmla="*/ 3339 h 3352"/>
                  <a:gd name="T40" fmla="*/ 1772 w 5753"/>
                  <a:gd name="T41" fmla="*/ 3296 h 3352"/>
                  <a:gd name="T42" fmla="*/ 1413 w 5753"/>
                  <a:gd name="T43" fmla="*/ 3214 h 3352"/>
                  <a:gd name="T44" fmla="*/ 1261 w 5753"/>
                  <a:gd name="T45" fmla="*/ 3145 h 3352"/>
                  <a:gd name="T46" fmla="*/ 1183 w 5753"/>
                  <a:gd name="T47" fmla="*/ 3080 h 3352"/>
                  <a:gd name="T48" fmla="*/ 1125 w 5753"/>
                  <a:gd name="T49" fmla="*/ 2990 h 3352"/>
                  <a:gd name="T50" fmla="*/ 1075 w 5753"/>
                  <a:gd name="T51" fmla="*/ 2830 h 3352"/>
                  <a:gd name="T52" fmla="*/ 1034 w 5753"/>
                  <a:gd name="T53" fmla="*/ 2475 h 3352"/>
                  <a:gd name="T54" fmla="*/ 1004 w 5753"/>
                  <a:gd name="T55" fmla="*/ 2019 h 3352"/>
                  <a:gd name="T56" fmla="*/ 934 w 5753"/>
                  <a:gd name="T57" fmla="*/ 1640 h 3352"/>
                  <a:gd name="T58" fmla="*/ 879 w 5753"/>
                  <a:gd name="T59" fmla="*/ 1499 h 3352"/>
                  <a:gd name="T60" fmla="*/ 722 w 5753"/>
                  <a:gd name="T61" fmla="*/ 1231 h 3352"/>
                  <a:gd name="T62" fmla="*/ 453 w 5753"/>
                  <a:gd name="T63" fmla="*/ 921 h 3352"/>
                  <a:gd name="T64" fmla="*/ 333 w 5753"/>
                  <a:gd name="T65" fmla="*/ 818 h 3352"/>
                  <a:gd name="T66" fmla="*/ 190 w 5753"/>
                  <a:gd name="T67" fmla="*/ 648 h 3352"/>
                  <a:gd name="T68" fmla="*/ 84 w 5753"/>
                  <a:gd name="T69" fmla="*/ 440 h 3352"/>
                  <a:gd name="T70" fmla="*/ 19 w 5753"/>
                  <a:gd name="T71" fmla="*/ 200 h 3352"/>
                  <a:gd name="T72" fmla="*/ 0 w 5753"/>
                  <a:gd name="T73" fmla="*/ 0 h 3352"/>
                  <a:gd name="T74" fmla="*/ 5753 w 5753"/>
                  <a:gd name="T75" fmla="*/ 0 h 3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753" h="3352">
                    <a:moveTo>
                      <a:pt x="5753" y="0"/>
                    </a:moveTo>
                    <a:lnTo>
                      <a:pt x="5750" y="79"/>
                    </a:lnTo>
                    <a:lnTo>
                      <a:pt x="5730" y="227"/>
                    </a:lnTo>
                    <a:lnTo>
                      <a:pt x="5698" y="364"/>
                    </a:lnTo>
                    <a:lnTo>
                      <a:pt x="5652" y="489"/>
                    </a:lnTo>
                    <a:lnTo>
                      <a:pt x="5594" y="603"/>
                    </a:lnTo>
                    <a:lnTo>
                      <a:pt x="5524" y="707"/>
                    </a:lnTo>
                    <a:lnTo>
                      <a:pt x="5444" y="797"/>
                    </a:lnTo>
                    <a:lnTo>
                      <a:pt x="5354" y="877"/>
                    </a:lnTo>
                    <a:lnTo>
                      <a:pt x="5303" y="911"/>
                    </a:lnTo>
                    <a:lnTo>
                      <a:pt x="5267" y="939"/>
                    </a:lnTo>
                    <a:lnTo>
                      <a:pt x="5200" y="1003"/>
                    </a:lnTo>
                    <a:lnTo>
                      <a:pt x="5103" y="1114"/>
                    </a:lnTo>
                    <a:lnTo>
                      <a:pt x="4995" y="1276"/>
                    </a:lnTo>
                    <a:lnTo>
                      <a:pt x="4907" y="1431"/>
                    </a:lnTo>
                    <a:lnTo>
                      <a:pt x="4874" y="1499"/>
                    </a:lnTo>
                    <a:lnTo>
                      <a:pt x="4852" y="1544"/>
                    </a:lnTo>
                    <a:lnTo>
                      <a:pt x="4819" y="1640"/>
                    </a:lnTo>
                    <a:lnTo>
                      <a:pt x="4780" y="1796"/>
                    </a:lnTo>
                    <a:lnTo>
                      <a:pt x="4749" y="2019"/>
                    </a:lnTo>
                    <a:lnTo>
                      <a:pt x="4731" y="2249"/>
                    </a:lnTo>
                    <a:lnTo>
                      <a:pt x="4718" y="2475"/>
                    </a:lnTo>
                    <a:lnTo>
                      <a:pt x="4701" y="2687"/>
                    </a:lnTo>
                    <a:lnTo>
                      <a:pt x="4678" y="2830"/>
                    </a:lnTo>
                    <a:lnTo>
                      <a:pt x="4655" y="2915"/>
                    </a:lnTo>
                    <a:lnTo>
                      <a:pt x="4628" y="2990"/>
                    </a:lnTo>
                    <a:lnTo>
                      <a:pt x="4592" y="3053"/>
                    </a:lnTo>
                    <a:lnTo>
                      <a:pt x="4570" y="3080"/>
                    </a:lnTo>
                    <a:lnTo>
                      <a:pt x="4549" y="3103"/>
                    </a:lnTo>
                    <a:lnTo>
                      <a:pt x="4491" y="3145"/>
                    </a:lnTo>
                    <a:lnTo>
                      <a:pt x="4422" y="3182"/>
                    </a:lnTo>
                    <a:lnTo>
                      <a:pt x="4340" y="3214"/>
                    </a:lnTo>
                    <a:lnTo>
                      <a:pt x="4200" y="3256"/>
                    </a:lnTo>
                    <a:lnTo>
                      <a:pt x="3981" y="3296"/>
                    </a:lnTo>
                    <a:lnTo>
                      <a:pt x="3741" y="3324"/>
                    </a:lnTo>
                    <a:lnTo>
                      <a:pt x="3487" y="3339"/>
                    </a:lnTo>
                    <a:lnTo>
                      <a:pt x="3108" y="3351"/>
                    </a:lnTo>
                    <a:lnTo>
                      <a:pt x="2876" y="3352"/>
                    </a:lnTo>
                    <a:lnTo>
                      <a:pt x="2646" y="3351"/>
                    </a:lnTo>
                    <a:lnTo>
                      <a:pt x="2266" y="3339"/>
                    </a:lnTo>
                    <a:lnTo>
                      <a:pt x="2014" y="3324"/>
                    </a:lnTo>
                    <a:lnTo>
                      <a:pt x="1772" y="3296"/>
                    </a:lnTo>
                    <a:lnTo>
                      <a:pt x="1553" y="3256"/>
                    </a:lnTo>
                    <a:lnTo>
                      <a:pt x="1413" y="3214"/>
                    </a:lnTo>
                    <a:lnTo>
                      <a:pt x="1331" y="3182"/>
                    </a:lnTo>
                    <a:lnTo>
                      <a:pt x="1261" y="3145"/>
                    </a:lnTo>
                    <a:lnTo>
                      <a:pt x="1204" y="3103"/>
                    </a:lnTo>
                    <a:lnTo>
                      <a:pt x="1183" y="3080"/>
                    </a:lnTo>
                    <a:lnTo>
                      <a:pt x="1161" y="3053"/>
                    </a:lnTo>
                    <a:lnTo>
                      <a:pt x="1125" y="2990"/>
                    </a:lnTo>
                    <a:lnTo>
                      <a:pt x="1096" y="2915"/>
                    </a:lnTo>
                    <a:lnTo>
                      <a:pt x="1075" y="2830"/>
                    </a:lnTo>
                    <a:lnTo>
                      <a:pt x="1052" y="2687"/>
                    </a:lnTo>
                    <a:lnTo>
                      <a:pt x="1034" y="2475"/>
                    </a:lnTo>
                    <a:lnTo>
                      <a:pt x="1021" y="2249"/>
                    </a:lnTo>
                    <a:lnTo>
                      <a:pt x="1004" y="2019"/>
                    </a:lnTo>
                    <a:lnTo>
                      <a:pt x="972" y="1796"/>
                    </a:lnTo>
                    <a:lnTo>
                      <a:pt x="934" y="1640"/>
                    </a:lnTo>
                    <a:lnTo>
                      <a:pt x="900" y="1544"/>
                    </a:lnTo>
                    <a:lnTo>
                      <a:pt x="879" y="1499"/>
                    </a:lnTo>
                    <a:lnTo>
                      <a:pt x="831" y="1407"/>
                    </a:lnTo>
                    <a:lnTo>
                      <a:pt x="722" y="1231"/>
                    </a:lnTo>
                    <a:lnTo>
                      <a:pt x="595" y="1070"/>
                    </a:lnTo>
                    <a:lnTo>
                      <a:pt x="453" y="921"/>
                    </a:lnTo>
                    <a:lnTo>
                      <a:pt x="373" y="854"/>
                    </a:lnTo>
                    <a:lnTo>
                      <a:pt x="333" y="818"/>
                    </a:lnTo>
                    <a:lnTo>
                      <a:pt x="257" y="738"/>
                    </a:lnTo>
                    <a:lnTo>
                      <a:pt x="190" y="648"/>
                    </a:lnTo>
                    <a:lnTo>
                      <a:pt x="133" y="548"/>
                    </a:lnTo>
                    <a:lnTo>
                      <a:pt x="84" y="440"/>
                    </a:lnTo>
                    <a:lnTo>
                      <a:pt x="46" y="324"/>
                    </a:lnTo>
                    <a:lnTo>
                      <a:pt x="19" y="200"/>
                    </a:lnTo>
                    <a:lnTo>
                      <a:pt x="3" y="69"/>
                    </a:lnTo>
                    <a:lnTo>
                      <a:pt x="0" y="0"/>
                    </a:lnTo>
                    <a:lnTo>
                      <a:pt x="5753" y="0"/>
                    </a:lnTo>
                    <a:lnTo>
                      <a:pt x="5753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67DEF51D-4A54-605C-EDDD-220A438BE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" y="1851"/>
                <a:ext cx="1920" cy="2304"/>
              </a:xfrm>
              <a:custGeom>
                <a:avLst/>
                <a:gdLst>
                  <a:gd name="T0" fmla="*/ 1152 w 5761"/>
                  <a:gd name="T1" fmla="*/ 0 h 6913"/>
                  <a:gd name="T2" fmla="*/ 976 w 5761"/>
                  <a:gd name="T3" fmla="*/ 13 h 6913"/>
                  <a:gd name="T4" fmla="*/ 756 w 5761"/>
                  <a:gd name="T5" fmla="*/ 69 h 6913"/>
                  <a:gd name="T6" fmla="*/ 554 w 5761"/>
                  <a:gd name="T7" fmla="*/ 165 h 6913"/>
                  <a:gd name="T8" fmla="*/ 377 w 5761"/>
                  <a:gd name="T9" fmla="*/ 298 h 6913"/>
                  <a:gd name="T10" fmla="*/ 229 w 5761"/>
                  <a:gd name="T11" fmla="*/ 462 h 6913"/>
                  <a:gd name="T12" fmla="*/ 114 w 5761"/>
                  <a:gd name="T13" fmla="*/ 652 h 6913"/>
                  <a:gd name="T14" fmla="*/ 36 w 5761"/>
                  <a:gd name="T15" fmla="*/ 864 h 6913"/>
                  <a:gd name="T16" fmla="*/ 1 w 5761"/>
                  <a:gd name="T17" fmla="*/ 1091 h 6913"/>
                  <a:gd name="T18" fmla="*/ 0 w 5761"/>
                  <a:gd name="T19" fmla="*/ 3456 h 6913"/>
                  <a:gd name="T20" fmla="*/ 1 w 5761"/>
                  <a:gd name="T21" fmla="*/ 5820 h 6913"/>
                  <a:gd name="T22" fmla="*/ 36 w 5761"/>
                  <a:gd name="T23" fmla="*/ 6049 h 6913"/>
                  <a:gd name="T24" fmla="*/ 114 w 5761"/>
                  <a:gd name="T25" fmla="*/ 6260 h 6913"/>
                  <a:gd name="T26" fmla="*/ 229 w 5761"/>
                  <a:gd name="T27" fmla="*/ 6450 h 6913"/>
                  <a:gd name="T28" fmla="*/ 377 w 5761"/>
                  <a:gd name="T29" fmla="*/ 6613 h 6913"/>
                  <a:gd name="T30" fmla="*/ 554 w 5761"/>
                  <a:gd name="T31" fmla="*/ 6746 h 6913"/>
                  <a:gd name="T32" fmla="*/ 756 w 5761"/>
                  <a:gd name="T33" fmla="*/ 6842 h 6913"/>
                  <a:gd name="T34" fmla="*/ 976 w 5761"/>
                  <a:gd name="T35" fmla="*/ 6900 h 6913"/>
                  <a:gd name="T36" fmla="*/ 1152 w 5761"/>
                  <a:gd name="T37" fmla="*/ 6913 h 6913"/>
                  <a:gd name="T38" fmla="*/ 4668 w 5761"/>
                  <a:gd name="T39" fmla="*/ 6911 h 6913"/>
                  <a:gd name="T40" fmla="*/ 4897 w 5761"/>
                  <a:gd name="T41" fmla="*/ 6877 h 6913"/>
                  <a:gd name="T42" fmla="*/ 5108 w 5761"/>
                  <a:gd name="T43" fmla="*/ 6799 h 6913"/>
                  <a:gd name="T44" fmla="*/ 5299 w 5761"/>
                  <a:gd name="T45" fmla="*/ 6684 h 6913"/>
                  <a:gd name="T46" fmla="*/ 5461 w 5761"/>
                  <a:gd name="T47" fmla="*/ 6535 h 6913"/>
                  <a:gd name="T48" fmla="*/ 5594 w 5761"/>
                  <a:gd name="T49" fmla="*/ 6358 h 6913"/>
                  <a:gd name="T50" fmla="*/ 5692 w 5761"/>
                  <a:gd name="T51" fmla="*/ 6157 h 6913"/>
                  <a:gd name="T52" fmla="*/ 5748 w 5761"/>
                  <a:gd name="T53" fmla="*/ 5936 h 6913"/>
                  <a:gd name="T54" fmla="*/ 5761 w 5761"/>
                  <a:gd name="T55" fmla="*/ 5761 h 6913"/>
                  <a:gd name="T56" fmla="*/ 5761 w 5761"/>
                  <a:gd name="T57" fmla="*/ 1152 h 6913"/>
                  <a:gd name="T58" fmla="*/ 5748 w 5761"/>
                  <a:gd name="T59" fmla="*/ 976 h 6913"/>
                  <a:gd name="T60" fmla="*/ 5692 w 5761"/>
                  <a:gd name="T61" fmla="*/ 756 h 6913"/>
                  <a:gd name="T62" fmla="*/ 5594 w 5761"/>
                  <a:gd name="T63" fmla="*/ 554 h 6913"/>
                  <a:gd name="T64" fmla="*/ 5461 w 5761"/>
                  <a:gd name="T65" fmla="*/ 377 h 6913"/>
                  <a:gd name="T66" fmla="*/ 5299 w 5761"/>
                  <a:gd name="T67" fmla="*/ 227 h 6913"/>
                  <a:gd name="T68" fmla="*/ 5108 w 5761"/>
                  <a:gd name="T69" fmla="*/ 112 h 6913"/>
                  <a:gd name="T70" fmla="*/ 4897 w 5761"/>
                  <a:gd name="T71" fmla="*/ 36 h 6913"/>
                  <a:gd name="T72" fmla="*/ 4668 w 5761"/>
                  <a:gd name="T73" fmla="*/ 0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C06D424C-A9DE-A1FA-058F-E0C0AA0F04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0" y="1851"/>
                <a:ext cx="1920" cy="2304"/>
              </a:xfrm>
              <a:custGeom>
                <a:avLst/>
                <a:gdLst>
                  <a:gd name="T0" fmla="*/ 1093 w 5761"/>
                  <a:gd name="T1" fmla="*/ 0 h 6913"/>
                  <a:gd name="T2" fmla="*/ 756 w 5761"/>
                  <a:gd name="T3" fmla="*/ 69 h 6913"/>
                  <a:gd name="T4" fmla="*/ 462 w 5761"/>
                  <a:gd name="T5" fmla="*/ 227 h 6913"/>
                  <a:gd name="T6" fmla="*/ 229 w 5761"/>
                  <a:gd name="T7" fmla="*/ 462 h 6913"/>
                  <a:gd name="T8" fmla="*/ 69 w 5761"/>
                  <a:gd name="T9" fmla="*/ 756 h 6913"/>
                  <a:gd name="T10" fmla="*/ 1 w 5761"/>
                  <a:gd name="T11" fmla="*/ 1091 h 6913"/>
                  <a:gd name="T12" fmla="*/ 0 w 5761"/>
                  <a:gd name="T13" fmla="*/ 5761 h 6913"/>
                  <a:gd name="T14" fmla="*/ 36 w 5761"/>
                  <a:gd name="T15" fmla="*/ 6049 h 6913"/>
                  <a:gd name="T16" fmla="*/ 167 w 5761"/>
                  <a:gd name="T17" fmla="*/ 6358 h 6913"/>
                  <a:gd name="T18" fmla="*/ 377 w 5761"/>
                  <a:gd name="T19" fmla="*/ 6613 h 6913"/>
                  <a:gd name="T20" fmla="*/ 652 w 5761"/>
                  <a:gd name="T21" fmla="*/ 6799 h 6913"/>
                  <a:gd name="T22" fmla="*/ 976 w 5761"/>
                  <a:gd name="T23" fmla="*/ 6900 h 6913"/>
                  <a:gd name="T24" fmla="*/ 4609 w 5761"/>
                  <a:gd name="T25" fmla="*/ 6913 h 6913"/>
                  <a:gd name="T26" fmla="*/ 4897 w 5761"/>
                  <a:gd name="T27" fmla="*/ 6877 h 6913"/>
                  <a:gd name="T28" fmla="*/ 5206 w 5761"/>
                  <a:gd name="T29" fmla="*/ 6746 h 6913"/>
                  <a:gd name="T30" fmla="*/ 5461 w 5761"/>
                  <a:gd name="T31" fmla="*/ 6535 h 6913"/>
                  <a:gd name="T32" fmla="*/ 5647 w 5761"/>
                  <a:gd name="T33" fmla="*/ 6260 h 6913"/>
                  <a:gd name="T34" fmla="*/ 5748 w 5761"/>
                  <a:gd name="T35" fmla="*/ 5936 h 6913"/>
                  <a:gd name="T36" fmla="*/ 5761 w 5761"/>
                  <a:gd name="T37" fmla="*/ 3456 h 6913"/>
                  <a:gd name="T38" fmla="*/ 5748 w 5761"/>
                  <a:gd name="T39" fmla="*/ 976 h 6913"/>
                  <a:gd name="T40" fmla="*/ 5647 w 5761"/>
                  <a:gd name="T41" fmla="*/ 652 h 6913"/>
                  <a:gd name="T42" fmla="*/ 5461 w 5761"/>
                  <a:gd name="T43" fmla="*/ 377 h 6913"/>
                  <a:gd name="T44" fmla="*/ 5206 w 5761"/>
                  <a:gd name="T45" fmla="*/ 165 h 6913"/>
                  <a:gd name="T46" fmla="*/ 4897 w 5761"/>
                  <a:gd name="T47" fmla="*/ 36 h 6913"/>
                  <a:gd name="T48" fmla="*/ 4609 w 5761"/>
                  <a:gd name="T49" fmla="*/ 0 h 6913"/>
                  <a:gd name="T50" fmla="*/ 4725 w 5761"/>
                  <a:gd name="T51" fmla="*/ 391 h 6913"/>
                  <a:gd name="T52" fmla="*/ 4941 w 5761"/>
                  <a:gd name="T53" fmla="*/ 459 h 6913"/>
                  <a:gd name="T54" fmla="*/ 5126 w 5761"/>
                  <a:gd name="T55" fmla="*/ 583 h 6913"/>
                  <a:gd name="T56" fmla="*/ 5265 w 5761"/>
                  <a:gd name="T57" fmla="*/ 753 h 6913"/>
                  <a:gd name="T58" fmla="*/ 5353 w 5761"/>
                  <a:gd name="T59" fmla="*/ 960 h 6913"/>
                  <a:gd name="T60" fmla="*/ 5376 w 5761"/>
                  <a:gd name="T61" fmla="*/ 1152 h 6913"/>
                  <a:gd name="T62" fmla="*/ 5376 w 5761"/>
                  <a:gd name="T63" fmla="*/ 5799 h 6913"/>
                  <a:gd name="T64" fmla="*/ 5330 w 5761"/>
                  <a:gd name="T65" fmla="*/ 6024 h 6913"/>
                  <a:gd name="T66" fmla="*/ 5224 w 5761"/>
                  <a:gd name="T67" fmla="*/ 6220 h 6913"/>
                  <a:gd name="T68" fmla="*/ 5068 w 5761"/>
                  <a:gd name="T69" fmla="*/ 6376 h 6913"/>
                  <a:gd name="T70" fmla="*/ 4872 w 5761"/>
                  <a:gd name="T71" fmla="*/ 6482 h 6913"/>
                  <a:gd name="T72" fmla="*/ 4648 w 5761"/>
                  <a:gd name="T73" fmla="*/ 6528 h 6913"/>
                  <a:gd name="T74" fmla="*/ 1113 w 5761"/>
                  <a:gd name="T75" fmla="*/ 6528 h 6913"/>
                  <a:gd name="T76" fmla="*/ 889 w 5761"/>
                  <a:gd name="T77" fmla="*/ 6482 h 6913"/>
                  <a:gd name="T78" fmla="*/ 693 w 5761"/>
                  <a:gd name="T79" fmla="*/ 6376 h 6913"/>
                  <a:gd name="T80" fmla="*/ 537 w 5761"/>
                  <a:gd name="T81" fmla="*/ 6220 h 6913"/>
                  <a:gd name="T82" fmla="*/ 431 w 5761"/>
                  <a:gd name="T83" fmla="*/ 6024 h 6913"/>
                  <a:gd name="T84" fmla="*/ 385 w 5761"/>
                  <a:gd name="T85" fmla="*/ 5799 h 6913"/>
                  <a:gd name="T86" fmla="*/ 385 w 5761"/>
                  <a:gd name="T87" fmla="*/ 1152 h 6913"/>
                  <a:gd name="T88" fmla="*/ 408 w 5761"/>
                  <a:gd name="T89" fmla="*/ 960 h 6913"/>
                  <a:gd name="T90" fmla="*/ 495 w 5761"/>
                  <a:gd name="T91" fmla="*/ 753 h 6913"/>
                  <a:gd name="T92" fmla="*/ 635 w 5761"/>
                  <a:gd name="T93" fmla="*/ 583 h 6913"/>
                  <a:gd name="T94" fmla="*/ 819 w 5761"/>
                  <a:gd name="T95" fmla="*/ 459 h 6913"/>
                  <a:gd name="T96" fmla="*/ 1036 w 5761"/>
                  <a:gd name="T97" fmla="*/ 391 h 6913"/>
                  <a:gd name="T98" fmla="*/ 4609 w 5761"/>
                  <a:gd name="T99" fmla="*/ 383 h 6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761" h="6913">
                    <a:moveTo>
                      <a:pt x="4609" y="0"/>
                    </a:moveTo>
                    <a:lnTo>
                      <a:pt x="1152" y="0"/>
                    </a:lnTo>
                    <a:lnTo>
                      <a:pt x="1093" y="0"/>
                    </a:lnTo>
                    <a:lnTo>
                      <a:pt x="976" y="13"/>
                    </a:lnTo>
                    <a:lnTo>
                      <a:pt x="864" y="36"/>
                    </a:lnTo>
                    <a:lnTo>
                      <a:pt x="756" y="69"/>
                    </a:lnTo>
                    <a:lnTo>
                      <a:pt x="652" y="112"/>
                    </a:lnTo>
                    <a:lnTo>
                      <a:pt x="554" y="165"/>
                    </a:lnTo>
                    <a:lnTo>
                      <a:pt x="462" y="227"/>
                    </a:lnTo>
                    <a:lnTo>
                      <a:pt x="377" y="298"/>
                    </a:lnTo>
                    <a:lnTo>
                      <a:pt x="300" y="377"/>
                    </a:lnTo>
                    <a:lnTo>
                      <a:pt x="229" y="462"/>
                    </a:lnTo>
                    <a:lnTo>
                      <a:pt x="167" y="554"/>
                    </a:lnTo>
                    <a:lnTo>
                      <a:pt x="114" y="652"/>
                    </a:lnTo>
                    <a:lnTo>
                      <a:pt x="69" y="756"/>
                    </a:lnTo>
                    <a:lnTo>
                      <a:pt x="36" y="864"/>
                    </a:lnTo>
                    <a:lnTo>
                      <a:pt x="13" y="976"/>
                    </a:lnTo>
                    <a:lnTo>
                      <a:pt x="1" y="1091"/>
                    </a:lnTo>
                    <a:lnTo>
                      <a:pt x="0" y="1152"/>
                    </a:lnTo>
                    <a:lnTo>
                      <a:pt x="0" y="3456"/>
                    </a:lnTo>
                    <a:lnTo>
                      <a:pt x="0" y="5761"/>
                    </a:lnTo>
                    <a:lnTo>
                      <a:pt x="1" y="5820"/>
                    </a:lnTo>
                    <a:lnTo>
                      <a:pt x="13" y="5936"/>
                    </a:lnTo>
                    <a:lnTo>
                      <a:pt x="36" y="6049"/>
                    </a:lnTo>
                    <a:lnTo>
                      <a:pt x="69" y="6157"/>
                    </a:lnTo>
                    <a:lnTo>
                      <a:pt x="114" y="6260"/>
                    </a:lnTo>
                    <a:lnTo>
                      <a:pt x="167" y="6358"/>
                    </a:lnTo>
                    <a:lnTo>
                      <a:pt x="229" y="6450"/>
                    </a:lnTo>
                    <a:lnTo>
                      <a:pt x="300" y="6535"/>
                    </a:lnTo>
                    <a:lnTo>
                      <a:pt x="377" y="6613"/>
                    </a:lnTo>
                    <a:lnTo>
                      <a:pt x="462" y="6684"/>
                    </a:lnTo>
                    <a:lnTo>
                      <a:pt x="554" y="6746"/>
                    </a:lnTo>
                    <a:lnTo>
                      <a:pt x="652" y="6799"/>
                    </a:lnTo>
                    <a:lnTo>
                      <a:pt x="756" y="6842"/>
                    </a:lnTo>
                    <a:lnTo>
                      <a:pt x="864" y="6877"/>
                    </a:lnTo>
                    <a:lnTo>
                      <a:pt x="976" y="6900"/>
                    </a:lnTo>
                    <a:lnTo>
                      <a:pt x="1093" y="6911"/>
                    </a:lnTo>
                    <a:lnTo>
                      <a:pt x="1152" y="6913"/>
                    </a:lnTo>
                    <a:lnTo>
                      <a:pt x="4609" y="6913"/>
                    </a:lnTo>
                    <a:lnTo>
                      <a:pt x="4668" y="6911"/>
                    </a:lnTo>
                    <a:lnTo>
                      <a:pt x="4784" y="6900"/>
                    </a:lnTo>
                    <a:lnTo>
                      <a:pt x="4897" y="6877"/>
                    </a:lnTo>
                    <a:lnTo>
                      <a:pt x="5005" y="6842"/>
                    </a:lnTo>
                    <a:lnTo>
                      <a:pt x="5108" y="6799"/>
                    </a:lnTo>
                    <a:lnTo>
                      <a:pt x="5206" y="6746"/>
                    </a:lnTo>
                    <a:lnTo>
                      <a:pt x="5299" y="6684"/>
                    </a:lnTo>
                    <a:lnTo>
                      <a:pt x="5384" y="6613"/>
                    </a:lnTo>
                    <a:lnTo>
                      <a:pt x="5461" y="6535"/>
                    </a:lnTo>
                    <a:lnTo>
                      <a:pt x="5532" y="6450"/>
                    </a:lnTo>
                    <a:lnTo>
                      <a:pt x="5594" y="6358"/>
                    </a:lnTo>
                    <a:lnTo>
                      <a:pt x="5647" y="6260"/>
                    </a:lnTo>
                    <a:lnTo>
                      <a:pt x="5692" y="6157"/>
                    </a:lnTo>
                    <a:lnTo>
                      <a:pt x="5725" y="6049"/>
                    </a:lnTo>
                    <a:lnTo>
                      <a:pt x="5748" y="5936"/>
                    </a:lnTo>
                    <a:lnTo>
                      <a:pt x="5759" y="5820"/>
                    </a:lnTo>
                    <a:lnTo>
                      <a:pt x="5761" y="5761"/>
                    </a:lnTo>
                    <a:lnTo>
                      <a:pt x="5761" y="3456"/>
                    </a:lnTo>
                    <a:lnTo>
                      <a:pt x="5761" y="1152"/>
                    </a:lnTo>
                    <a:lnTo>
                      <a:pt x="5759" y="1091"/>
                    </a:lnTo>
                    <a:lnTo>
                      <a:pt x="5748" y="976"/>
                    </a:lnTo>
                    <a:lnTo>
                      <a:pt x="5725" y="864"/>
                    </a:lnTo>
                    <a:lnTo>
                      <a:pt x="5692" y="756"/>
                    </a:lnTo>
                    <a:lnTo>
                      <a:pt x="5647" y="652"/>
                    </a:lnTo>
                    <a:lnTo>
                      <a:pt x="5594" y="554"/>
                    </a:lnTo>
                    <a:lnTo>
                      <a:pt x="5532" y="462"/>
                    </a:lnTo>
                    <a:lnTo>
                      <a:pt x="5461" y="377"/>
                    </a:lnTo>
                    <a:lnTo>
                      <a:pt x="5384" y="298"/>
                    </a:lnTo>
                    <a:lnTo>
                      <a:pt x="5299" y="227"/>
                    </a:lnTo>
                    <a:lnTo>
                      <a:pt x="5206" y="165"/>
                    </a:lnTo>
                    <a:lnTo>
                      <a:pt x="5108" y="112"/>
                    </a:lnTo>
                    <a:lnTo>
                      <a:pt x="5005" y="69"/>
                    </a:lnTo>
                    <a:lnTo>
                      <a:pt x="4897" y="36"/>
                    </a:lnTo>
                    <a:lnTo>
                      <a:pt x="4784" y="13"/>
                    </a:lnTo>
                    <a:lnTo>
                      <a:pt x="4668" y="0"/>
                    </a:lnTo>
                    <a:lnTo>
                      <a:pt x="4609" y="0"/>
                    </a:lnTo>
                    <a:close/>
                    <a:moveTo>
                      <a:pt x="4609" y="383"/>
                    </a:moveTo>
                    <a:lnTo>
                      <a:pt x="4648" y="384"/>
                    </a:lnTo>
                    <a:lnTo>
                      <a:pt x="4725" y="391"/>
                    </a:lnTo>
                    <a:lnTo>
                      <a:pt x="4800" y="407"/>
                    </a:lnTo>
                    <a:lnTo>
                      <a:pt x="4872" y="430"/>
                    </a:lnTo>
                    <a:lnTo>
                      <a:pt x="4941" y="459"/>
                    </a:lnTo>
                    <a:lnTo>
                      <a:pt x="5006" y="495"/>
                    </a:lnTo>
                    <a:lnTo>
                      <a:pt x="5068" y="535"/>
                    </a:lnTo>
                    <a:lnTo>
                      <a:pt x="5126" y="583"/>
                    </a:lnTo>
                    <a:lnTo>
                      <a:pt x="5178" y="635"/>
                    </a:lnTo>
                    <a:lnTo>
                      <a:pt x="5224" y="692"/>
                    </a:lnTo>
                    <a:lnTo>
                      <a:pt x="5265" y="753"/>
                    </a:lnTo>
                    <a:lnTo>
                      <a:pt x="5301" y="819"/>
                    </a:lnTo>
                    <a:lnTo>
                      <a:pt x="5330" y="887"/>
                    </a:lnTo>
                    <a:lnTo>
                      <a:pt x="5353" y="960"/>
                    </a:lnTo>
                    <a:lnTo>
                      <a:pt x="5368" y="1035"/>
                    </a:lnTo>
                    <a:lnTo>
                      <a:pt x="5376" y="1112"/>
                    </a:lnTo>
                    <a:lnTo>
                      <a:pt x="5376" y="1152"/>
                    </a:lnTo>
                    <a:lnTo>
                      <a:pt x="5376" y="3456"/>
                    </a:lnTo>
                    <a:lnTo>
                      <a:pt x="5376" y="5761"/>
                    </a:lnTo>
                    <a:lnTo>
                      <a:pt x="5376" y="5799"/>
                    </a:lnTo>
                    <a:lnTo>
                      <a:pt x="5368" y="5877"/>
                    </a:lnTo>
                    <a:lnTo>
                      <a:pt x="5353" y="5952"/>
                    </a:lnTo>
                    <a:lnTo>
                      <a:pt x="5330" y="6024"/>
                    </a:lnTo>
                    <a:lnTo>
                      <a:pt x="5301" y="6093"/>
                    </a:lnTo>
                    <a:lnTo>
                      <a:pt x="5265" y="6158"/>
                    </a:lnTo>
                    <a:lnTo>
                      <a:pt x="5224" y="6220"/>
                    </a:lnTo>
                    <a:lnTo>
                      <a:pt x="5178" y="6276"/>
                    </a:lnTo>
                    <a:lnTo>
                      <a:pt x="5126" y="6328"/>
                    </a:lnTo>
                    <a:lnTo>
                      <a:pt x="5068" y="6376"/>
                    </a:lnTo>
                    <a:lnTo>
                      <a:pt x="5006" y="6417"/>
                    </a:lnTo>
                    <a:lnTo>
                      <a:pt x="4941" y="6453"/>
                    </a:lnTo>
                    <a:lnTo>
                      <a:pt x="4872" y="6482"/>
                    </a:lnTo>
                    <a:lnTo>
                      <a:pt x="4800" y="6504"/>
                    </a:lnTo>
                    <a:lnTo>
                      <a:pt x="4725" y="6520"/>
                    </a:lnTo>
                    <a:lnTo>
                      <a:pt x="4648" y="6528"/>
                    </a:lnTo>
                    <a:lnTo>
                      <a:pt x="4609" y="6528"/>
                    </a:lnTo>
                    <a:lnTo>
                      <a:pt x="1152" y="6528"/>
                    </a:lnTo>
                    <a:lnTo>
                      <a:pt x="1113" y="6528"/>
                    </a:lnTo>
                    <a:lnTo>
                      <a:pt x="1036" y="6520"/>
                    </a:lnTo>
                    <a:lnTo>
                      <a:pt x="961" y="6504"/>
                    </a:lnTo>
                    <a:lnTo>
                      <a:pt x="889" y="6482"/>
                    </a:lnTo>
                    <a:lnTo>
                      <a:pt x="819" y="6453"/>
                    </a:lnTo>
                    <a:lnTo>
                      <a:pt x="755" y="6417"/>
                    </a:lnTo>
                    <a:lnTo>
                      <a:pt x="693" y="6376"/>
                    </a:lnTo>
                    <a:lnTo>
                      <a:pt x="635" y="6328"/>
                    </a:lnTo>
                    <a:lnTo>
                      <a:pt x="583" y="6276"/>
                    </a:lnTo>
                    <a:lnTo>
                      <a:pt x="537" y="6220"/>
                    </a:lnTo>
                    <a:lnTo>
                      <a:pt x="495" y="6158"/>
                    </a:lnTo>
                    <a:lnTo>
                      <a:pt x="459" y="6093"/>
                    </a:lnTo>
                    <a:lnTo>
                      <a:pt x="431" y="6024"/>
                    </a:lnTo>
                    <a:lnTo>
                      <a:pt x="408" y="5952"/>
                    </a:lnTo>
                    <a:lnTo>
                      <a:pt x="393" y="5877"/>
                    </a:lnTo>
                    <a:lnTo>
                      <a:pt x="385" y="5799"/>
                    </a:lnTo>
                    <a:lnTo>
                      <a:pt x="385" y="5761"/>
                    </a:lnTo>
                    <a:lnTo>
                      <a:pt x="385" y="3456"/>
                    </a:lnTo>
                    <a:lnTo>
                      <a:pt x="385" y="1152"/>
                    </a:lnTo>
                    <a:lnTo>
                      <a:pt x="385" y="1112"/>
                    </a:lnTo>
                    <a:lnTo>
                      <a:pt x="393" y="1035"/>
                    </a:lnTo>
                    <a:lnTo>
                      <a:pt x="408" y="960"/>
                    </a:lnTo>
                    <a:lnTo>
                      <a:pt x="431" y="887"/>
                    </a:lnTo>
                    <a:lnTo>
                      <a:pt x="459" y="819"/>
                    </a:lnTo>
                    <a:lnTo>
                      <a:pt x="495" y="753"/>
                    </a:lnTo>
                    <a:lnTo>
                      <a:pt x="537" y="692"/>
                    </a:lnTo>
                    <a:lnTo>
                      <a:pt x="583" y="635"/>
                    </a:lnTo>
                    <a:lnTo>
                      <a:pt x="635" y="583"/>
                    </a:lnTo>
                    <a:lnTo>
                      <a:pt x="693" y="535"/>
                    </a:lnTo>
                    <a:lnTo>
                      <a:pt x="755" y="495"/>
                    </a:lnTo>
                    <a:lnTo>
                      <a:pt x="819" y="459"/>
                    </a:lnTo>
                    <a:lnTo>
                      <a:pt x="889" y="430"/>
                    </a:lnTo>
                    <a:lnTo>
                      <a:pt x="961" y="407"/>
                    </a:lnTo>
                    <a:lnTo>
                      <a:pt x="1036" y="391"/>
                    </a:lnTo>
                    <a:lnTo>
                      <a:pt x="1113" y="384"/>
                    </a:lnTo>
                    <a:lnTo>
                      <a:pt x="1152" y="383"/>
                    </a:lnTo>
                    <a:lnTo>
                      <a:pt x="4609" y="383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aphicFrame>
          <p:nvGraphicFramePr>
            <p:cNvPr id="31" name="다이어그램 30">
              <a:extLst>
                <a:ext uri="{FF2B5EF4-FFF2-40B4-BE49-F238E27FC236}">
                  <a16:creationId xmlns:a16="http://schemas.microsoft.com/office/drawing/2014/main" id="{EFFA0B4E-74AE-76C5-882E-5A9F87C5D92F}"/>
                </a:ext>
              </a:extLst>
            </p:cNvPr>
            <p:cNvGraphicFramePr/>
            <p:nvPr/>
          </p:nvGraphicFramePr>
          <p:xfrm>
            <a:off x="1385732" y="1884275"/>
            <a:ext cx="2606668" cy="304801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89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0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25183-F99D-29F2-7148-71D92A12B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38E6E9-0951-B709-471B-0BE0C13C6374}"/>
              </a:ext>
            </a:extLst>
          </p:cNvPr>
          <p:cNvGrpSpPr/>
          <p:nvPr/>
        </p:nvGrpSpPr>
        <p:grpSpPr>
          <a:xfrm>
            <a:off x="65117" y="55357"/>
            <a:ext cx="12126883" cy="6802643"/>
            <a:chOff x="65117" y="55357"/>
            <a:chExt cx="12126883" cy="68026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8B7A35-52BB-5B11-AEF6-F1AECB2F9427}"/>
                </a:ext>
              </a:extLst>
            </p:cNvPr>
            <p:cNvSpPr txBox="1"/>
            <p:nvPr/>
          </p:nvSpPr>
          <p:spPr>
            <a:xfrm>
              <a:off x="65117" y="55357"/>
              <a:ext cx="773084" cy="774414"/>
            </a:xfrm>
            <a:custGeom>
              <a:avLst/>
              <a:gdLst/>
              <a:ahLst/>
              <a:cxnLst/>
              <a:rect l="l" t="t" r="r" b="b"/>
              <a:pathLst>
                <a:path w="2949636" h="2954712">
                  <a:moveTo>
                    <a:pt x="1462126" y="670141"/>
                  </a:moveTo>
                  <a:cubicBezTo>
                    <a:pt x="1590739" y="670141"/>
                    <a:pt x="1705813" y="694679"/>
                    <a:pt x="1807350" y="743754"/>
                  </a:cubicBezTo>
                  <a:cubicBezTo>
                    <a:pt x="1908886" y="792830"/>
                    <a:pt x="1995192" y="855445"/>
                    <a:pt x="2066268" y="931597"/>
                  </a:cubicBezTo>
                  <a:cubicBezTo>
                    <a:pt x="2137344" y="1007749"/>
                    <a:pt x="2191496" y="1094055"/>
                    <a:pt x="2228726" y="1190515"/>
                  </a:cubicBezTo>
                  <a:cubicBezTo>
                    <a:pt x="2265956" y="1286975"/>
                    <a:pt x="2284571" y="1382588"/>
                    <a:pt x="2284571" y="1477356"/>
                  </a:cubicBezTo>
                  <a:lnTo>
                    <a:pt x="2284571" y="1505220"/>
                  </a:lnTo>
                  <a:lnTo>
                    <a:pt x="1825331" y="1505220"/>
                  </a:lnTo>
                  <a:lnTo>
                    <a:pt x="1827657" y="1477356"/>
                  </a:lnTo>
                  <a:cubicBezTo>
                    <a:pt x="1827657" y="1419818"/>
                    <a:pt x="1816657" y="1369050"/>
                    <a:pt x="1794658" y="1325051"/>
                  </a:cubicBezTo>
                  <a:cubicBezTo>
                    <a:pt x="1772658" y="1281052"/>
                    <a:pt x="1743890" y="1243822"/>
                    <a:pt x="1708352" y="1213361"/>
                  </a:cubicBezTo>
                  <a:cubicBezTo>
                    <a:pt x="1672814" y="1182900"/>
                    <a:pt x="1633046" y="1160054"/>
                    <a:pt x="1589046" y="1144824"/>
                  </a:cubicBezTo>
                  <a:cubicBezTo>
                    <a:pt x="1545047" y="1129593"/>
                    <a:pt x="1502740" y="1121978"/>
                    <a:pt x="1462126" y="1121978"/>
                  </a:cubicBezTo>
                  <a:cubicBezTo>
                    <a:pt x="1360589" y="1121978"/>
                    <a:pt x="1275976" y="1154131"/>
                    <a:pt x="1208285" y="1218438"/>
                  </a:cubicBezTo>
                  <a:cubicBezTo>
                    <a:pt x="1140593" y="1282744"/>
                    <a:pt x="1106748" y="1369050"/>
                    <a:pt x="1106748" y="1477356"/>
                  </a:cubicBezTo>
                  <a:cubicBezTo>
                    <a:pt x="1106748" y="1599200"/>
                    <a:pt x="1143132" y="1690582"/>
                    <a:pt x="1215900" y="1751504"/>
                  </a:cubicBezTo>
                  <a:cubicBezTo>
                    <a:pt x="1288668" y="1812426"/>
                    <a:pt x="1370743" y="1842887"/>
                    <a:pt x="1462126" y="1842887"/>
                  </a:cubicBezTo>
                  <a:lnTo>
                    <a:pt x="1478388" y="1841507"/>
                  </a:lnTo>
                  <a:lnTo>
                    <a:pt x="1478388" y="2293612"/>
                  </a:lnTo>
                  <a:lnTo>
                    <a:pt x="1462126" y="2294725"/>
                  </a:lnTo>
                  <a:cubicBezTo>
                    <a:pt x="1347051" y="2294725"/>
                    <a:pt x="1240438" y="2275264"/>
                    <a:pt x="1142286" y="2236341"/>
                  </a:cubicBezTo>
                  <a:cubicBezTo>
                    <a:pt x="1044134" y="2197419"/>
                    <a:pt x="958674" y="2142420"/>
                    <a:pt x="885906" y="2071344"/>
                  </a:cubicBezTo>
                  <a:cubicBezTo>
                    <a:pt x="813139" y="2000269"/>
                    <a:pt x="756447" y="1914809"/>
                    <a:pt x="715833" y="1814965"/>
                  </a:cubicBezTo>
                  <a:cubicBezTo>
                    <a:pt x="675218" y="1715120"/>
                    <a:pt x="654911" y="1602584"/>
                    <a:pt x="654911" y="1477356"/>
                  </a:cubicBezTo>
                  <a:cubicBezTo>
                    <a:pt x="654911" y="1358897"/>
                    <a:pt x="676910" y="1249745"/>
                    <a:pt x="720909" y="1149901"/>
                  </a:cubicBezTo>
                  <a:cubicBezTo>
                    <a:pt x="764909" y="1050056"/>
                    <a:pt x="823292" y="964596"/>
                    <a:pt x="896060" y="893521"/>
                  </a:cubicBezTo>
                  <a:cubicBezTo>
                    <a:pt x="968828" y="822445"/>
                    <a:pt x="1054288" y="767446"/>
                    <a:pt x="1152440" y="728524"/>
                  </a:cubicBezTo>
                  <a:cubicBezTo>
                    <a:pt x="1250592" y="689602"/>
                    <a:pt x="1353820" y="670141"/>
                    <a:pt x="1462126" y="670141"/>
                  </a:cubicBezTo>
                  <a:close/>
                  <a:moveTo>
                    <a:pt x="1477356" y="0"/>
                  </a:moveTo>
                  <a:cubicBezTo>
                    <a:pt x="1673660" y="0"/>
                    <a:pt x="1860657" y="38076"/>
                    <a:pt x="2038346" y="114228"/>
                  </a:cubicBezTo>
                  <a:cubicBezTo>
                    <a:pt x="2216034" y="190381"/>
                    <a:pt x="2372570" y="295302"/>
                    <a:pt x="2507952" y="428991"/>
                  </a:cubicBezTo>
                  <a:cubicBezTo>
                    <a:pt x="2643334" y="562681"/>
                    <a:pt x="2750793" y="720063"/>
                    <a:pt x="2830330" y="901136"/>
                  </a:cubicBezTo>
                  <a:cubicBezTo>
                    <a:pt x="2909867" y="1082210"/>
                    <a:pt x="2949636" y="1275975"/>
                    <a:pt x="2949636" y="1482433"/>
                  </a:cubicBezTo>
                  <a:lnTo>
                    <a:pt x="2948194" y="1505220"/>
                  </a:lnTo>
                  <a:lnTo>
                    <a:pt x="2472045" y="1505220"/>
                  </a:lnTo>
                  <a:lnTo>
                    <a:pt x="2472414" y="1487509"/>
                  </a:lnTo>
                  <a:cubicBezTo>
                    <a:pt x="2472414" y="1358897"/>
                    <a:pt x="2447876" y="1233668"/>
                    <a:pt x="2398800" y="1111824"/>
                  </a:cubicBezTo>
                  <a:cubicBezTo>
                    <a:pt x="2349724" y="989981"/>
                    <a:pt x="2280341" y="882521"/>
                    <a:pt x="2190650" y="789446"/>
                  </a:cubicBezTo>
                  <a:cubicBezTo>
                    <a:pt x="2100960" y="696371"/>
                    <a:pt x="1995192" y="621911"/>
                    <a:pt x="1873349" y="566066"/>
                  </a:cubicBezTo>
                  <a:cubicBezTo>
                    <a:pt x="1751505" y="510221"/>
                    <a:pt x="1619507" y="482298"/>
                    <a:pt x="1477356" y="482298"/>
                  </a:cubicBezTo>
                  <a:cubicBezTo>
                    <a:pt x="1338590" y="482298"/>
                    <a:pt x="1208285" y="507682"/>
                    <a:pt x="1086441" y="558450"/>
                  </a:cubicBezTo>
                  <a:cubicBezTo>
                    <a:pt x="964597" y="609219"/>
                    <a:pt x="857984" y="678602"/>
                    <a:pt x="766601" y="766600"/>
                  </a:cubicBezTo>
                  <a:cubicBezTo>
                    <a:pt x="675218" y="854599"/>
                    <a:pt x="603296" y="960366"/>
                    <a:pt x="550836" y="1083902"/>
                  </a:cubicBezTo>
                  <a:cubicBezTo>
                    <a:pt x="498375" y="1207438"/>
                    <a:pt x="472145" y="1341974"/>
                    <a:pt x="472145" y="1487509"/>
                  </a:cubicBezTo>
                  <a:cubicBezTo>
                    <a:pt x="472145" y="1609353"/>
                    <a:pt x="494145" y="1729505"/>
                    <a:pt x="538144" y="1847964"/>
                  </a:cubicBezTo>
                  <a:cubicBezTo>
                    <a:pt x="582143" y="1966423"/>
                    <a:pt x="646449" y="2073037"/>
                    <a:pt x="731063" y="2167804"/>
                  </a:cubicBezTo>
                  <a:cubicBezTo>
                    <a:pt x="815677" y="2262571"/>
                    <a:pt x="920598" y="2338724"/>
                    <a:pt x="1045826" y="2396261"/>
                  </a:cubicBezTo>
                  <a:cubicBezTo>
                    <a:pt x="1171054" y="2453799"/>
                    <a:pt x="1314898" y="2482567"/>
                    <a:pt x="1477356" y="2482567"/>
                  </a:cubicBezTo>
                  <a:lnTo>
                    <a:pt x="1478388" y="2482522"/>
                  </a:lnTo>
                  <a:lnTo>
                    <a:pt x="1478388" y="2954674"/>
                  </a:lnTo>
                  <a:lnTo>
                    <a:pt x="1477356" y="2954712"/>
                  </a:lnTo>
                  <a:cubicBezTo>
                    <a:pt x="1284437" y="2954712"/>
                    <a:pt x="1099133" y="2920020"/>
                    <a:pt x="921444" y="2850637"/>
                  </a:cubicBezTo>
                  <a:cubicBezTo>
                    <a:pt x="743755" y="2781254"/>
                    <a:pt x="586374" y="2683102"/>
                    <a:pt x="449299" y="2556181"/>
                  </a:cubicBezTo>
                  <a:cubicBezTo>
                    <a:pt x="312225" y="2429261"/>
                    <a:pt x="203073" y="2274417"/>
                    <a:pt x="121844" y="2091651"/>
                  </a:cubicBezTo>
                  <a:cubicBezTo>
                    <a:pt x="40615" y="1908886"/>
                    <a:pt x="0" y="1705813"/>
                    <a:pt x="0" y="1482433"/>
                  </a:cubicBezTo>
                  <a:cubicBezTo>
                    <a:pt x="0" y="1289513"/>
                    <a:pt x="35538" y="1104209"/>
                    <a:pt x="106614" y="926520"/>
                  </a:cubicBezTo>
                  <a:cubicBezTo>
                    <a:pt x="177689" y="748831"/>
                    <a:pt x="277533" y="591450"/>
                    <a:pt x="406146" y="454376"/>
                  </a:cubicBezTo>
                  <a:cubicBezTo>
                    <a:pt x="534759" y="317301"/>
                    <a:pt x="690448" y="207303"/>
                    <a:pt x="873214" y="124382"/>
                  </a:cubicBezTo>
                  <a:cubicBezTo>
                    <a:pt x="1055980" y="41461"/>
                    <a:pt x="1257360" y="0"/>
                    <a:pt x="1477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68300" sx="105000" sy="105000" algn="ctr" rotWithShape="0">
                <a:prstClr val="black">
                  <a:alpha val="16000"/>
                </a:prstClr>
              </a:outerShdw>
            </a:effectLst>
            <a:scene3d>
              <a:camera prst="perspectiveFront" fov="3300000">
                <a:rot lat="20700000" lon="0" rev="0"/>
              </a:camera>
              <a:lightRig rig="flat" dir="t"/>
            </a:scene3d>
            <a:sp3d extrusionH="88900">
              <a:extrusionClr>
                <a:schemeClr val="bg1">
                  <a:lumMod val="95000"/>
                </a:schemeClr>
              </a:extrusionClr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3D0B48C-71CE-288F-023B-DF112420E138}"/>
                </a:ext>
              </a:extLst>
            </p:cNvPr>
            <p:cNvSpPr/>
            <p:nvPr/>
          </p:nvSpPr>
          <p:spPr>
            <a:xfrm>
              <a:off x="454040" y="456270"/>
              <a:ext cx="11737960" cy="6401730"/>
            </a:xfrm>
            <a:prstGeom prst="rect">
              <a:avLst/>
            </a:prstGeom>
            <a:pattFill prst="dotGrid">
              <a:fgClr>
                <a:srgbClr val="EDEDEF"/>
              </a:fgClr>
              <a:bgClr>
                <a:srgbClr val="DFE0E4"/>
              </a:bgClr>
            </a:pattFill>
            <a:ln>
              <a:solidFill>
                <a:schemeClr val="bg1"/>
              </a:solidFill>
            </a:ln>
            <a:effectLst>
              <a:outerShdw blurRad="241300" dist="381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639AF4-8663-194F-9142-75007F6D3433}"/>
                </a:ext>
              </a:extLst>
            </p:cNvPr>
            <p:cNvSpPr txBox="1"/>
            <p:nvPr/>
          </p:nvSpPr>
          <p:spPr>
            <a:xfrm>
              <a:off x="454040" y="458651"/>
              <a:ext cx="377314" cy="373523"/>
            </a:xfrm>
            <a:custGeom>
              <a:avLst/>
              <a:gdLst/>
              <a:ahLst/>
              <a:cxnLst/>
              <a:rect l="l" t="t" r="r" b="b"/>
              <a:pathLst>
                <a:path w="1470183" h="1455414">
                  <a:moveTo>
                    <a:pt x="446998" y="901444"/>
                  </a:moveTo>
                  <a:cubicBezTo>
                    <a:pt x="461382" y="900174"/>
                    <a:pt x="476190" y="900386"/>
                    <a:pt x="491420" y="902078"/>
                  </a:cubicBezTo>
                  <a:cubicBezTo>
                    <a:pt x="521881" y="905463"/>
                    <a:pt x="551496" y="915616"/>
                    <a:pt x="580265" y="932539"/>
                  </a:cubicBezTo>
                  <a:cubicBezTo>
                    <a:pt x="609033" y="949462"/>
                    <a:pt x="633571" y="979923"/>
                    <a:pt x="653879" y="1023922"/>
                  </a:cubicBezTo>
                  <a:cubicBezTo>
                    <a:pt x="674186" y="1064537"/>
                    <a:pt x="681801" y="1103459"/>
                    <a:pt x="676724" y="1140689"/>
                  </a:cubicBezTo>
                  <a:cubicBezTo>
                    <a:pt x="671648" y="1177919"/>
                    <a:pt x="660648" y="1211764"/>
                    <a:pt x="643725" y="1242225"/>
                  </a:cubicBezTo>
                  <a:cubicBezTo>
                    <a:pt x="626802" y="1272686"/>
                    <a:pt x="604803" y="1298070"/>
                    <a:pt x="577726" y="1318378"/>
                  </a:cubicBezTo>
                  <a:cubicBezTo>
                    <a:pt x="550650" y="1338685"/>
                    <a:pt x="525266" y="1353915"/>
                    <a:pt x="501574" y="1364069"/>
                  </a:cubicBezTo>
                  <a:cubicBezTo>
                    <a:pt x="420345" y="1401299"/>
                    <a:pt x="335731" y="1425837"/>
                    <a:pt x="247733" y="1437683"/>
                  </a:cubicBezTo>
                  <a:cubicBezTo>
                    <a:pt x="203734" y="1443606"/>
                    <a:pt x="161004" y="1448048"/>
                    <a:pt x="119543" y="1451010"/>
                  </a:cubicBezTo>
                  <a:lnTo>
                    <a:pt x="0" y="1455414"/>
                  </a:lnTo>
                  <a:lnTo>
                    <a:pt x="0" y="983262"/>
                  </a:lnTo>
                  <a:lnTo>
                    <a:pt x="85275" y="979500"/>
                  </a:lnTo>
                  <a:cubicBezTo>
                    <a:pt x="114043" y="976961"/>
                    <a:pt x="142812" y="973154"/>
                    <a:pt x="171580" y="968077"/>
                  </a:cubicBezTo>
                  <a:cubicBezTo>
                    <a:pt x="229118" y="957923"/>
                    <a:pt x="284963" y="944385"/>
                    <a:pt x="339115" y="927462"/>
                  </a:cubicBezTo>
                  <a:cubicBezTo>
                    <a:pt x="356038" y="924078"/>
                    <a:pt x="378038" y="918155"/>
                    <a:pt x="405114" y="909693"/>
                  </a:cubicBezTo>
                  <a:cubicBezTo>
                    <a:pt x="418653" y="905463"/>
                    <a:pt x="432614" y="902713"/>
                    <a:pt x="446998" y="901444"/>
                  </a:cubicBezTo>
                  <a:close/>
                  <a:moveTo>
                    <a:pt x="347440" y="0"/>
                  </a:moveTo>
                  <a:lnTo>
                    <a:pt x="806183" y="0"/>
                  </a:lnTo>
                  <a:lnTo>
                    <a:pt x="806183" y="363935"/>
                  </a:lnTo>
                  <a:cubicBezTo>
                    <a:pt x="806183" y="380857"/>
                    <a:pt x="807876" y="395242"/>
                    <a:pt x="811260" y="407087"/>
                  </a:cubicBezTo>
                  <a:cubicBezTo>
                    <a:pt x="814645" y="418933"/>
                    <a:pt x="824798" y="426549"/>
                    <a:pt x="841721" y="429933"/>
                  </a:cubicBezTo>
                  <a:cubicBezTo>
                    <a:pt x="875566" y="433318"/>
                    <a:pt x="902643" y="418933"/>
                    <a:pt x="922950" y="386780"/>
                  </a:cubicBezTo>
                  <a:cubicBezTo>
                    <a:pt x="943258" y="354627"/>
                    <a:pt x="958488" y="314858"/>
                    <a:pt x="968642" y="267475"/>
                  </a:cubicBezTo>
                  <a:cubicBezTo>
                    <a:pt x="978795" y="220091"/>
                    <a:pt x="985564" y="171015"/>
                    <a:pt x="988949" y="120247"/>
                  </a:cubicBezTo>
                  <a:cubicBezTo>
                    <a:pt x="990642" y="94863"/>
                    <a:pt x="991911" y="71171"/>
                    <a:pt x="992757" y="49172"/>
                  </a:cubicBezTo>
                  <a:lnTo>
                    <a:pt x="993781" y="0"/>
                  </a:lnTo>
                  <a:lnTo>
                    <a:pt x="1470183" y="0"/>
                  </a:lnTo>
                  <a:lnTo>
                    <a:pt x="1461729" y="133574"/>
                  </a:lnTo>
                  <a:cubicBezTo>
                    <a:pt x="1455382" y="184765"/>
                    <a:pt x="1445863" y="237014"/>
                    <a:pt x="1433171" y="290320"/>
                  </a:cubicBezTo>
                  <a:cubicBezTo>
                    <a:pt x="1407787" y="396934"/>
                    <a:pt x="1368018" y="492547"/>
                    <a:pt x="1313866" y="577161"/>
                  </a:cubicBezTo>
                  <a:cubicBezTo>
                    <a:pt x="1259713" y="661775"/>
                    <a:pt x="1189484" y="730312"/>
                    <a:pt x="1103178" y="782773"/>
                  </a:cubicBezTo>
                  <a:cubicBezTo>
                    <a:pt x="1016871" y="835233"/>
                    <a:pt x="912797" y="858079"/>
                    <a:pt x="790953" y="851310"/>
                  </a:cubicBezTo>
                  <a:cubicBezTo>
                    <a:pt x="723262" y="844541"/>
                    <a:pt x="658956" y="825079"/>
                    <a:pt x="598034" y="792926"/>
                  </a:cubicBezTo>
                  <a:cubicBezTo>
                    <a:pt x="537112" y="760773"/>
                    <a:pt x="488036" y="717620"/>
                    <a:pt x="450806" y="663467"/>
                  </a:cubicBezTo>
                  <a:cubicBezTo>
                    <a:pt x="339115" y="729466"/>
                    <a:pt x="223618" y="770715"/>
                    <a:pt x="104312" y="787215"/>
                  </a:cubicBezTo>
                  <a:lnTo>
                    <a:pt x="0" y="794352"/>
                  </a:lnTo>
                  <a:lnTo>
                    <a:pt x="0" y="342247"/>
                  </a:lnTo>
                  <a:lnTo>
                    <a:pt x="52910" y="337757"/>
                  </a:lnTo>
                  <a:cubicBezTo>
                    <a:pt x="120178" y="326017"/>
                    <a:pt x="181734" y="296667"/>
                    <a:pt x="237579" y="249706"/>
                  </a:cubicBezTo>
                  <a:cubicBezTo>
                    <a:pt x="293424" y="202746"/>
                    <a:pt x="328327" y="140079"/>
                    <a:pt x="342289" y="61705"/>
                  </a:cubicBezTo>
                  <a:close/>
                </a:path>
              </a:pathLst>
            </a:custGeom>
            <a:solidFill>
              <a:schemeClr val="bg1">
                <a:alpha val="24000"/>
              </a:schemeClr>
            </a:solidFill>
            <a:ln w="9525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4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F84E0D-35D4-5344-710B-E224B7588EF5}"/>
              </a:ext>
            </a:extLst>
          </p:cNvPr>
          <p:cNvSpPr txBox="1"/>
          <p:nvPr/>
        </p:nvSpPr>
        <p:spPr>
          <a:xfrm>
            <a:off x="838201" y="55357"/>
            <a:ext cx="6267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5585973A-7EB9-FD00-DAE9-8D64F6F7CF8A}"/>
              </a:ext>
            </a:extLst>
          </p:cNvPr>
          <p:cNvSpPr/>
          <p:nvPr/>
        </p:nvSpPr>
        <p:spPr>
          <a:xfrm rot="10800000">
            <a:off x="6423525" y="3988940"/>
            <a:ext cx="1742983" cy="15025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94F371-CCBE-0549-1523-5570259D5C3B}"/>
              </a:ext>
            </a:extLst>
          </p:cNvPr>
          <p:cNvSpPr/>
          <p:nvPr/>
        </p:nvSpPr>
        <p:spPr>
          <a:xfrm>
            <a:off x="6862045" y="4111070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DOWN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E9A10A3-D9E0-2F5D-79DE-FA0CD515815F}"/>
              </a:ext>
            </a:extLst>
          </p:cNvPr>
          <p:cNvCxnSpPr>
            <a:cxnSpLocks/>
          </p:cNvCxnSpPr>
          <p:nvPr/>
        </p:nvCxnSpPr>
        <p:spPr>
          <a:xfrm>
            <a:off x="2823525" y="3988940"/>
            <a:ext cx="72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4A21BF-61A2-8157-E63C-C9F75F0962FC}"/>
              </a:ext>
            </a:extLst>
          </p:cNvPr>
          <p:cNvSpPr/>
          <p:nvPr/>
        </p:nvSpPr>
        <p:spPr>
          <a:xfrm>
            <a:off x="8269799" y="4199629"/>
            <a:ext cx="2964258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805E28-8986-E03C-563A-B328BEF8CC97}"/>
              </a:ext>
            </a:extLst>
          </p:cNvPr>
          <p:cNvSpPr/>
          <p:nvPr/>
        </p:nvSpPr>
        <p:spPr>
          <a:xfrm>
            <a:off x="1023668" y="2366994"/>
            <a:ext cx="2964258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737E9-479E-3001-EBE5-145330BA33A1}"/>
              </a:ext>
            </a:extLst>
          </p:cNvPr>
          <p:cNvSpPr txBox="1"/>
          <p:nvPr/>
        </p:nvSpPr>
        <p:spPr>
          <a:xfrm>
            <a:off x="6572844" y="2810581"/>
            <a:ext cx="1477549" cy="107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45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77330-6D57-9454-276D-B80FAB8BC79A}"/>
              </a:ext>
            </a:extLst>
          </p:cNvPr>
          <p:cNvSpPr txBox="1"/>
          <p:nvPr/>
        </p:nvSpPr>
        <p:spPr>
          <a:xfrm>
            <a:off x="4584729" y="4175750"/>
            <a:ext cx="1212114" cy="84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A4969EE-4807-F7E4-40EE-50315496F55B}"/>
              </a:ext>
            </a:extLst>
          </p:cNvPr>
          <p:cNvSpPr/>
          <p:nvPr/>
        </p:nvSpPr>
        <p:spPr>
          <a:xfrm>
            <a:off x="3958048" y="1863529"/>
            <a:ext cx="2465477" cy="212541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54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6451444" y="1944135"/>
            <a:ext cx="2505511" cy="2505509"/>
          </a:xfrm>
          <a:prstGeom prst="ellipse">
            <a:avLst/>
          </a:prstGeom>
          <a:solidFill>
            <a:srgbClr val="DFE0E4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223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224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228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FCBDC5-9093-1F2F-A941-4E4103D0A059}"/>
              </a:ext>
            </a:extLst>
          </p:cNvPr>
          <p:cNvSpPr/>
          <p:nvPr/>
        </p:nvSpPr>
        <p:spPr>
          <a:xfrm>
            <a:off x="3399916" y="1944134"/>
            <a:ext cx="2505511" cy="25055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614</Words>
  <Application>Microsoft Office PowerPoint</Application>
  <PresentationFormat>와이드스크린</PresentationFormat>
  <Paragraphs>111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2025-03-20T01:16:29Z</dcterms:created>
  <dcterms:modified xsi:type="dcterms:W3CDTF">2025-03-20T01:35:07Z</dcterms:modified>
</cp:coreProperties>
</file>