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805" r:id="rId2"/>
    <p:sldId id="801" r:id="rId3"/>
    <p:sldId id="1806" r:id="rId4"/>
    <p:sldId id="1807" r:id="rId5"/>
    <p:sldId id="1808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2AF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081" autoAdjust="0"/>
  </p:normalViewPr>
  <p:slideViewPr>
    <p:cSldViewPr snapToGrid="0">
      <p:cViewPr varScale="1">
        <p:scale>
          <a:sx n="84" d="100"/>
          <a:sy n="84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12121212121212121212121211191316161717171717171717171717171717171141424242424242434343434343434343444444444444444511211272727272727115656565658585911111188888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8465104684964"/>
          <c:y val="4.9927771272187976E-2"/>
          <c:w val="0.6304003485900358"/>
          <c:h val="0.906662878796627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44-4AC8-B6C8-740E198617FE}"/>
              </c:ext>
            </c:extLst>
          </c:dPt>
          <c:dPt>
            <c:idx val="1"/>
            <c:bubble3D val="0"/>
            <c:spPr>
              <a:solidFill>
                <a:srgbClr val="2AFF9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44-4AC8-B6C8-740E198617FE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44-4AC8-B6C8-740E198617FE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444-4AC8-B6C8-740E198617FE}"/>
              </c:ext>
            </c:extLst>
          </c:dPt>
          <c:dPt>
            <c:idx val="4"/>
            <c:bubble3D val="0"/>
            <c:spPr>
              <a:noFill/>
              <a:ln w="19050">
                <a:solidFill>
                  <a:schemeClr val="bg1">
                    <a:lumMod val="85000"/>
                  </a:schemeClr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9444-4AC8-B6C8-740E198617FE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444-4AC8-B6C8-740E19861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8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67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6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7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4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3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6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1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0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76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8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3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2C5A4F-B4F3-5A01-F52B-DF33494A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54D6C4-8490-4FBE-528C-69002F59BA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3274042" y="2742123"/>
            <a:ext cx="515462" cy="515462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F3B5DE66-053E-638B-1B88-8C5352E0D384}"/>
              </a:ext>
            </a:extLst>
          </p:cNvPr>
          <p:cNvGrpSpPr/>
          <p:nvPr/>
        </p:nvGrpSpPr>
        <p:grpSpPr>
          <a:xfrm rot="2700000">
            <a:off x="2859021" y="2422064"/>
            <a:ext cx="1360576" cy="1207297"/>
            <a:chOff x="5423248" y="1476388"/>
            <a:chExt cx="1360576" cy="1207297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E1FFEC5-105C-054B-3B35-AFCC7F28054C}"/>
                </a:ext>
              </a:extLst>
            </p:cNvPr>
            <p:cNvSpPr/>
            <p:nvPr/>
          </p:nvSpPr>
          <p:spPr>
            <a:xfrm>
              <a:off x="5423248" y="2068124"/>
              <a:ext cx="303710" cy="36000"/>
            </a:xfrm>
            <a:prstGeom prst="roundRect">
              <a:avLst>
                <a:gd name="adj" fmla="val 50000"/>
              </a:avLst>
            </a:prstGeom>
            <a:solidFill>
              <a:srgbClr val="2AFF9D"/>
            </a:solidFill>
            <a:ln>
              <a:noFill/>
            </a:ln>
            <a:effectLst>
              <a:glow rad="63500">
                <a:srgbClr val="2AFF9D">
                  <a:alpha val="1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BB704CA-1EA3-BECF-C4E1-4685F17B0BCA}"/>
                </a:ext>
              </a:extLst>
            </p:cNvPr>
            <p:cNvSpPr/>
            <p:nvPr/>
          </p:nvSpPr>
          <p:spPr>
            <a:xfrm>
              <a:off x="6480114" y="2068124"/>
              <a:ext cx="303710" cy="36000"/>
            </a:xfrm>
            <a:prstGeom prst="roundRect">
              <a:avLst>
                <a:gd name="adj" fmla="val 50000"/>
              </a:avLst>
            </a:prstGeom>
            <a:solidFill>
              <a:srgbClr val="2AFF9D"/>
            </a:solidFill>
            <a:ln>
              <a:noFill/>
            </a:ln>
            <a:effectLst>
              <a:glow rad="63500">
                <a:srgbClr val="2AFF9D">
                  <a:alpha val="1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228FF21B-E135-C570-E5DC-53D06EF3652B}"/>
                </a:ext>
              </a:extLst>
            </p:cNvPr>
            <p:cNvGrpSpPr/>
            <p:nvPr/>
          </p:nvGrpSpPr>
          <p:grpSpPr>
            <a:xfrm>
              <a:off x="5522327" y="2199342"/>
              <a:ext cx="1156360" cy="484343"/>
              <a:chOff x="5522327" y="2199342"/>
              <a:chExt cx="1156360" cy="484343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B6BE4396-6818-62FB-0640-B2F30549B1EE}"/>
                  </a:ext>
                </a:extLst>
              </p:cNvPr>
              <p:cNvGrpSpPr/>
              <p:nvPr/>
            </p:nvGrpSpPr>
            <p:grpSpPr>
              <a:xfrm>
                <a:off x="5522327" y="2199342"/>
                <a:ext cx="469653" cy="469653"/>
                <a:chOff x="5522327" y="2199342"/>
                <a:chExt cx="469653" cy="46965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68970B81-5AA3-AA48-6656-7A619D22A550}"/>
                    </a:ext>
                  </a:extLst>
                </p:cNvPr>
                <p:cNvSpPr/>
                <p:nvPr/>
              </p:nvSpPr>
              <p:spPr>
                <a:xfrm rot="20700000">
                  <a:off x="5522327" y="2199342"/>
                  <a:ext cx="216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AFF9D"/>
                </a:solidFill>
                <a:ln>
                  <a:noFill/>
                </a:ln>
                <a:effectLst>
                  <a:glow rad="63500">
                    <a:srgbClr val="2AFF9D">
                      <a:alpha val="10000"/>
                    </a:srgbClr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7147C467-7054-88D0-E628-4DE36DDB0C7F}"/>
                    </a:ext>
                  </a:extLst>
                </p:cNvPr>
                <p:cNvSpPr/>
                <p:nvPr/>
              </p:nvSpPr>
              <p:spPr>
                <a:xfrm rot="19800000">
                  <a:off x="5570878" y="2316555"/>
                  <a:ext cx="216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AFF9D"/>
                </a:solidFill>
                <a:ln>
                  <a:noFill/>
                </a:ln>
                <a:effectLst>
                  <a:glow rad="63500">
                    <a:srgbClr val="2AFF9D">
                      <a:alpha val="10000"/>
                    </a:srgbClr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0CF15D31-EB95-9002-424D-7B30A7E2F97B}"/>
                    </a:ext>
                  </a:extLst>
                </p:cNvPr>
                <p:cNvSpPr/>
                <p:nvPr/>
              </p:nvSpPr>
              <p:spPr>
                <a:xfrm rot="18900000">
                  <a:off x="5648112" y="2417209"/>
                  <a:ext cx="216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AFF9D"/>
                </a:solidFill>
                <a:ln>
                  <a:noFill/>
                </a:ln>
                <a:effectLst>
                  <a:glow rad="63500">
                    <a:srgbClr val="2AFF9D">
                      <a:alpha val="10000"/>
                    </a:srgbClr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2E2AA365-1661-E904-7F7F-7350D607A5CA}"/>
                    </a:ext>
                  </a:extLst>
                </p:cNvPr>
                <p:cNvSpPr/>
                <p:nvPr/>
              </p:nvSpPr>
              <p:spPr>
                <a:xfrm rot="18000000">
                  <a:off x="5748766" y="2494443"/>
                  <a:ext cx="216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AFF9D"/>
                </a:solidFill>
                <a:ln>
                  <a:noFill/>
                </a:ln>
                <a:effectLst>
                  <a:glow rad="63500">
                    <a:srgbClr val="2AFF9D">
                      <a:alpha val="10000"/>
                    </a:srgbClr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A01742E9-A2DE-ACD9-EE6C-FA3DC38DE408}"/>
                    </a:ext>
                  </a:extLst>
                </p:cNvPr>
                <p:cNvSpPr/>
                <p:nvPr/>
              </p:nvSpPr>
              <p:spPr>
                <a:xfrm rot="17100000">
                  <a:off x="5865980" y="2542995"/>
                  <a:ext cx="216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AFF9D"/>
                </a:solidFill>
                <a:ln>
                  <a:noFill/>
                </a:ln>
                <a:effectLst>
                  <a:glow rad="63500">
                    <a:srgbClr val="2AFF9D">
                      <a:alpha val="10000"/>
                    </a:srgbClr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EBC4414-BABE-0899-6591-8F23E54D3278}"/>
                  </a:ext>
                </a:extLst>
              </p:cNvPr>
              <p:cNvSpPr/>
              <p:nvPr/>
            </p:nvSpPr>
            <p:spPr>
              <a:xfrm rot="5400000">
                <a:off x="5990490" y="2557685"/>
                <a:ext cx="216000" cy="36000"/>
              </a:xfrm>
              <a:prstGeom prst="roundRect">
                <a:avLst>
                  <a:gd name="adj" fmla="val 50000"/>
                </a:avLst>
              </a:prstGeom>
              <a:solidFill>
                <a:srgbClr val="2AFF9D"/>
              </a:solidFill>
              <a:ln>
                <a:noFill/>
              </a:ln>
              <a:effectLst>
                <a:glow rad="63500">
                  <a:srgbClr val="2AFF9D">
                    <a:alpha val="10000"/>
                  </a:srgb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5C00028-C106-7372-D617-7949D537A7F5}"/>
                  </a:ext>
                </a:extLst>
              </p:cNvPr>
              <p:cNvGrpSpPr/>
              <p:nvPr/>
            </p:nvGrpSpPr>
            <p:grpSpPr>
              <a:xfrm flipH="1">
                <a:off x="6209034" y="2200321"/>
                <a:ext cx="469653" cy="469653"/>
                <a:chOff x="5522327" y="2199342"/>
                <a:chExt cx="469653" cy="469653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C95F47F2-2241-65D7-D58D-9E3D7B512EDA}"/>
                    </a:ext>
                  </a:extLst>
                </p:cNvPr>
                <p:cNvSpPr/>
                <p:nvPr/>
              </p:nvSpPr>
              <p:spPr>
                <a:xfrm rot="20700000">
                  <a:off x="5522327" y="2199342"/>
                  <a:ext cx="216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AFF9D"/>
                </a:solidFill>
                <a:ln>
                  <a:noFill/>
                </a:ln>
                <a:effectLst>
                  <a:glow rad="63500">
                    <a:srgbClr val="2AFF9D">
                      <a:alpha val="10000"/>
                    </a:srgbClr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93506A3F-B83F-7EB2-5DD9-04AFCE9B9728}"/>
                    </a:ext>
                  </a:extLst>
                </p:cNvPr>
                <p:cNvSpPr/>
                <p:nvPr/>
              </p:nvSpPr>
              <p:spPr>
                <a:xfrm rot="19800000">
                  <a:off x="5570878" y="2316555"/>
                  <a:ext cx="216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AFF9D"/>
                </a:solidFill>
                <a:ln>
                  <a:noFill/>
                </a:ln>
                <a:effectLst>
                  <a:glow rad="63500">
                    <a:srgbClr val="2AFF9D">
                      <a:alpha val="10000"/>
                    </a:srgbClr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4CD1AAB7-E436-4A8E-75AB-936FC2E5612A}"/>
                    </a:ext>
                  </a:extLst>
                </p:cNvPr>
                <p:cNvSpPr/>
                <p:nvPr/>
              </p:nvSpPr>
              <p:spPr>
                <a:xfrm rot="18900000">
                  <a:off x="5648112" y="2417209"/>
                  <a:ext cx="216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AFF9D"/>
                </a:solidFill>
                <a:ln>
                  <a:noFill/>
                </a:ln>
                <a:effectLst>
                  <a:glow rad="63500">
                    <a:srgbClr val="2AFF9D">
                      <a:alpha val="10000"/>
                    </a:srgbClr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2889C51A-CAA3-5869-677C-B7FCFCF6BC6E}"/>
                    </a:ext>
                  </a:extLst>
                </p:cNvPr>
                <p:cNvSpPr/>
                <p:nvPr/>
              </p:nvSpPr>
              <p:spPr>
                <a:xfrm rot="18000000">
                  <a:off x="5748766" y="2494443"/>
                  <a:ext cx="216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AFF9D"/>
                </a:solidFill>
                <a:ln>
                  <a:noFill/>
                </a:ln>
                <a:effectLst>
                  <a:glow rad="63500">
                    <a:srgbClr val="2AFF9D">
                      <a:alpha val="10000"/>
                    </a:srgbClr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6BE1EF88-1DB3-7A02-516A-027013579D2C}"/>
                    </a:ext>
                  </a:extLst>
                </p:cNvPr>
                <p:cNvSpPr/>
                <p:nvPr/>
              </p:nvSpPr>
              <p:spPr>
                <a:xfrm rot="17100000">
                  <a:off x="5865980" y="2542995"/>
                  <a:ext cx="216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AFF9D"/>
                </a:solidFill>
                <a:ln>
                  <a:noFill/>
                </a:ln>
                <a:effectLst>
                  <a:glow rad="63500">
                    <a:srgbClr val="2AFF9D">
                      <a:alpha val="10000"/>
                    </a:srgbClr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55C70B1-6B6C-58E5-EA55-F1229F15282B}"/>
                </a:ext>
              </a:extLst>
            </p:cNvPr>
            <p:cNvSpPr/>
            <p:nvPr/>
          </p:nvSpPr>
          <p:spPr>
            <a:xfrm rot="900000" flipV="1">
              <a:off x="5517820" y="1924731"/>
              <a:ext cx="216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  <a:effectLst>
              <a:glow rad="63500">
                <a:schemeClr val="bg1">
                  <a:alpha val="1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42280A0-7DBF-E051-9315-D4493B8D5FC3}"/>
                </a:ext>
              </a:extLst>
            </p:cNvPr>
            <p:cNvSpPr/>
            <p:nvPr/>
          </p:nvSpPr>
          <p:spPr>
            <a:xfrm rot="1800000" flipV="1">
              <a:off x="5566371" y="1807518"/>
              <a:ext cx="216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  <a:effectLst>
              <a:glow rad="63500">
                <a:schemeClr val="bg1">
                  <a:alpha val="1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116583A-1620-FA9D-7AB9-024CB0C330D2}"/>
                </a:ext>
              </a:extLst>
            </p:cNvPr>
            <p:cNvSpPr/>
            <p:nvPr/>
          </p:nvSpPr>
          <p:spPr>
            <a:xfrm rot="2700000" flipV="1">
              <a:off x="5643605" y="1706864"/>
              <a:ext cx="216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  <a:effectLst>
              <a:glow rad="63500">
                <a:schemeClr val="bg1">
                  <a:alpha val="1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56575EC1-6FCC-894A-4D11-EA4F76828352}"/>
                </a:ext>
              </a:extLst>
            </p:cNvPr>
            <p:cNvSpPr/>
            <p:nvPr/>
          </p:nvSpPr>
          <p:spPr>
            <a:xfrm rot="3600000" flipV="1">
              <a:off x="5744259" y="1629630"/>
              <a:ext cx="216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  <a:effectLst>
              <a:glow rad="63500">
                <a:schemeClr val="bg1">
                  <a:alpha val="1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44F9CFF8-E6F0-A2B6-374F-137CF06F1558}"/>
                </a:ext>
              </a:extLst>
            </p:cNvPr>
            <p:cNvSpPr/>
            <p:nvPr/>
          </p:nvSpPr>
          <p:spPr>
            <a:xfrm rot="4500000" flipV="1">
              <a:off x="5861473" y="1581078"/>
              <a:ext cx="216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  <a:effectLst>
              <a:glow rad="63500">
                <a:schemeClr val="bg1">
                  <a:alpha val="1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ABD504F-FEE5-AF48-4EC8-7CB5864CD5BA}"/>
                </a:ext>
              </a:extLst>
            </p:cNvPr>
            <p:cNvSpPr/>
            <p:nvPr/>
          </p:nvSpPr>
          <p:spPr>
            <a:xfrm rot="16200000" flipV="1">
              <a:off x="5985983" y="1566388"/>
              <a:ext cx="216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  <a:effectLst>
              <a:glow rad="63500">
                <a:schemeClr val="bg1">
                  <a:alpha val="1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B96E537-7CC6-1C73-2BC2-5C8EA147163B}"/>
                </a:ext>
              </a:extLst>
            </p:cNvPr>
            <p:cNvSpPr/>
            <p:nvPr/>
          </p:nvSpPr>
          <p:spPr>
            <a:xfrm rot="20700000" flipH="1" flipV="1">
              <a:off x="6458180" y="1923752"/>
              <a:ext cx="216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  <a:effectLst>
              <a:glow rad="63500">
                <a:schemeClr val="bg1">
                  <a:alpha val="1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A4C2156-2DC4-E112-BB49-4017AB594083}"/>
                </a:ext>
              </a:extLst>
            </p:cNvPr>
            <p:cNvSpPr/>
            <p:nvPr/>
          </p:nvSpPr>
          <p:spPr>
            <a:xfrm rot="19800000" flipH="1" flipV="1">
              <a:off x="6409629" y="1806539"/>
              <a:ext cx="216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  <a:effectLst>
              <a:glow rad="63500">
                <a:schemeClr val="bg1">
                  <a:alpha val="1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7C83B5D6-E18B-614A-6C9B-655CED0B3AD5}"/>
                </a:ext>
              </a:extLst>
            </p:cNvPr>
            <p:cNvSpPr/>
            <p:nvPr/>
          </p:nvSpPr>
          <p:spPr>
            <a:xfrm rot="18900000" flipH="1" flipV="1">
              <a:off x="6332395" y="1705885"/>
              <a:ext cx="216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  <a:effectLst>
              <a:glow rad="63500">
                <a:schemeClr val="bg1">
                  <a:alpha val="1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15EA03D7-1584-D757-186E-334BD528039A}"/>
                </a:ext>
              </a:extLst>
            </p:cNvPr>
            <p:cNvSpPr/>
            <p:nvPr/>
          </p:nvSpPr>
          <p:spPr>
            <a:xfrm rot="18000000" flipH="1" flipV="1">
              <a:off x="6231741" y="1628651"/>
              <a:ext cx="216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  <a:effectLst>
              <a:glow rad="63500">
                <a:schemeClr val="bg1">
                  <a:alpha val="1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51E5EA6-E6B0-5E7C-8C34-0E59B762F933}"/>
                </a:ext>
              </a:extLst>
            </p:cNvPr>
            <p:cNvSpPr/>
            <p:nvPr/>
          </p:nvSpPr>
          <p:spPr>
            <a:xfrm rot="17100000" flipH="1" flipV="1">
              <a:off x="6114527" y="1580099"/>
              <a:ext cx="216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  <a:effectLst>
              <a:glow rad="63500">
                <a:schemeClr val="bg1">
                  <a:alpha val="1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447B6B-9222-0DB8-DEF6-6DF61F646013}"/>
              </a:ext>
            </a:extLst>
          </p:cNvPr>
          <p:cNvCxnSpPr>
            <a:cxnSpLocks/>
          </p:cNvCxnSpPr>
          <p:nvPr/>
        </p:nvCxnSpPr>
        <p:spPr>
          <a:xfrm rot="2700000">
            <a:off x="4014039" y="3692859"/>
            <a:ext cx="360000" cy="0"/>
          </a:xfrm>
          <a:prstGeom prst="line">
            <a:avLst/>
          </a:prstGeom>
          <a:ln>
            <a:solidFill>
              <a:srgbClr val="2AFF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0FD0DC9D-78F9-05D9-0F57-7F9DA9826BCD}"/>
              </a:ext>
            </a:extLst>
          </p:cNvPr>
          <p:cNvSpPr/>
          <p:nvPr/>
        </p:nvSpPr>
        <p:spPr>
          <a:xfrm>
            <a:off x="4398850" y="3626932"/>
            <a:ext cx="1686265" cy="346437"/>
          </a:xfrm>
          <a:prstGeom prst="roundRect">
            <a:avLst>
              <a:gd name="adj" fmla="val 50000"/>
            </a:avLst>
          </a:prstGeom>
          <a:solidFill>
            <a:srgbClr val="192821"/>
          </a:solidFill>
          <a:ln>
            <a:noFill/>
          </a:ln>
          <a:effectLst>
            <a:outerShdw blurRad="5969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2AFF9D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BIZAM.co.kr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AFF9D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41A85C5-04FE-782A-E062-C3BF69D59C0A}"/>
              </a:ext>
            </a:extLst>
          </p:cNvPr>
          <p:cNvSpPr/>
          <p:nvPr/>
        </p:nvSpPr>
        <p:spPr>
          <a:xfrm>
            <a:off x="4313872" y="2659559"/>
            <a:ext cx="5291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srgbClr val="2AFF9D"/>
                </a:solidFill>
                <a:effectLst>
                  <a:glow rad="101600">
                    <a:srgbClr val="2AFF9D">
                      <a:alpha val="10000"/>
                    </a:srgbClr>
                  </a:glo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D55FFF-4BDA-65EF-0C7C-1FA5D04F6F94}"/>
              </a:ext>
            </a:extLst>
          </p:cNvPr>
          <p:cNvSpPr txBox="1"/>
          <p:nvPr/>
        </p:nvSpPr>
        <p:spPr>
          <a:xfrm>
            <a:off x="2607680" y="2229432"/>
            <a:ext cx="476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AFF9D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45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80D4266-1E48-6BBC-E4D7-A3599D0D5BFF}"/>
              </a:ext>
            </a:extLst>
          </p:cNvPr>
          <p:cNvSpPr/>
          <p:nvPr/>
        </p:nvSpPr>
        <p:spPr>
          <a:xfrm>
            <a:off x="3006901" y="2195650"/>
            <a:ext cx="155012" cy="155012"/>
          </a:xfrm>
          <a:prstGeom prst="ellipse">
            <a:avLst/>
          </a:prstGeom>
          <a:noFill/>
          <a:ln>
            <a:solidFill>
              <a:srgbClr val="2AFF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2AFF9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2AFF9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96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8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4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3037024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662150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D48533-87A4-9FBB-F55D-76837D729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23A1CF74-F73B-BD4D-ADBB-659739DAF09A}"/>
              </a:ext>
            </a:extLst>
          </p:cNvPr>
          <p:cNvSpPr/>
          <p:nvPr/>
        </p:nvSpPr>
        <p:spPr>
          <a:xfrm>
            <a:off x="360274" y="335621"/>
            <a:ext cx="531895" cy="531895"/>
          </a:xfrm>
          <a:prstGeom prst="ellipse">
            <a:avLst/>
          </a:prstGeom>
          <a:noFill/>
          <a:ln w="165100"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71D150CA-2A7B-8FDF-2215-62BBF21C15EC}"/>
              </a:ext>
            </a:extLst>
          </p:cNvPr>
          <p:cNvSpPr/>
          <p:nvPr/>
        </p:nvSpPr>
        <p:spPr>
          <a:xfrm>
            <a:off x="360274" y="335621"/>
            <a:ext cx="531895" cy="531895"/>
          </a:xfrm>
          <a:prstGeom prst="arc">
            <a:avLst>
              <a:gd name="adj1" fmla="val 15877503"/>
              <a:gd name="adj2" fmla="val 20031054"/>
            </a:avLst>
          </a:prstGeom>
          <a:noFill/>
          <a:ln w="146050">
            <a:solidFill>
              <a:srgbClr val="2AFF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76518539-3A0B-89A8-5802-BDEA162CDFD7}"/>
              </a:ext>
            </a:extLst>
          </p:cNvPr>
          <p:cNvSpPr/>
          <p:nvPr/>
        </p:nvSpPr>
        <p:spPr>
          <a:xfrm>
            <a:off x="266923" y="242269"/>
            <a:ext cx="718598" cy="718599"/>
          </a:xfrm>
          <a:custGeom>
            <a:avLst/>
            <a:gdLst>
              <a:gd name="connsiteX0" fmla="*/ 700982 w 1392951"/>
              <a:gd name="connsiteY0" fmla="*/ 1078037 h 1392952"/>
              <a:gd name="connsiteX1" fmla="*/ 682982 w 1392951"/>
              <a:gd name="connsiteY1" fmla="*/ 1096037 h 1392952"/>
              <a:gd name="connsiteX2" fmla="*/ 682982 w 1392951"/>
              <a:gd name="connsiteY2" fmla="*/ 1276037 h 1392952"/>
              <a:gd name="connsiteX3" fmla="*/ 700982 w 1392951"/>
              <a:gd name="connsiteY3" fmla="*/ 1294037 h 1392952"/>
              <a:gd name="connsiteX4" fmla="*/ 718982 w 1392951"/>
              <a:gd name="connsiteY4" fmla="*/ 1276037 h 1392952"/>
              <a:gd name="connsiteX5" fmla="*/ 718982 w 1392951"/>
              <a:gd name="connsiteY5" fmla="*/ 1096037 h 1392952"/>
              <a:gd name="connsiteX6" fmla="*/ 700982 w 1392951"/>
              <a:gd name="connsiteY6" fmla="*/ 1078037 h 1392952"/>
              <a:gd name="connsiteX7" fmla="*/ 801574 w 1392951"/>
              <a:gd name="connsiteY7" fmla="*/ 1068006 h 1392952"/>
              <a:gd name="connsiteX8" fmla="*/ 788846 w 1392951"/>
              <a:gd name="connsiteY8" fmla="*/ 1090052 h 1392952"/>
              <a:gd name="connsiteX9" fmla="*/ 835433 w 1392951"/>
              <a:gd name="connsiteY9" fmla="*/ 1263918 h 1392952"/>
              <a:gd name="connsiteX10" fmla="*/ 857479 w 1392951"/>
              <a:gd name="connsiteY10" fmla="*/ 1276646 h 1392952"/>
              <a:gd name="connsiteX11" fmla="*/ 870206 w 1392951"/>
              <a:gd name="connsiteY11" fmla="*/ 1254601 h 1392952"/>
              <a:gd name="connsiteX12" fmla="*/ 823619 w 1392951"/>
              <a:gd name="connsiteY12" fmla="*/ 1080734 h 1392952"/>
              <a:gd name="connsiteX13" fmla="*/ 801574 w 1392951"/>
              <a:gd name="connsiteY13" fmla="*/ 1068006 h 1392952"/>
              <a:gd name="connsiteX14" fmla="*/ 604425 w 1392951"/>
              <a:gd name="connsiteY14" fmla="*/ 1067027 h 1392952"/>
              <a:gd name="connsiteX15" fmla="*/ 582379 w 1392951"/>
              <a:gd name="connsiteY15" fmla="*/ 1079755 h 1392952"/>
              <a:gd name="connsiteX16" fmla="*/ 535792 w 1392951"/>
              <a:gd name="connsiteY16" fmla="*/ 1253622 h 1392952"/>
              <a:gd name="connsiteX17" fmla="*/ 548520 w 1392951"/>
              <a:gd name="connsiteY17" fmla="*/ 1275667 h 1392952"/>
              <a:gd name="connsiteX18" fmla="*/ 570565 w 1392951"/>
              <a:gd name="connsiteY18" fmla="*/ 1262939 h 1392952"/>
              <a:gd name="connsiteX19" fmla="*/ 617152 w 1392951"/>
              <a:gd name="connsiteY19" fmla="*/ 1089073 h 1392952"/>
              <a:gd name="connsiteX20" fmla="*/ 604425 w 1392951"/>
              <a:gd name="connsiteY20" fmla="*/ 1067027 h 1392952"/>
              <a:gd name="connsiteX21" fmla="*/ 906399 w 1392951"/>
              <a:gd name="connsiteY21" fmla="*/ 1028445 h 1392952"/>
              <a:gd name="connsiteX22" fmla="*/ 892740 w 1392951"/>
              <a:gd name="connsiteY22" fmla="*/ 1030243 h 1392952"/>
              <a:gd name="connsiteX23" fmla="*/ 886152 w 1392951"/>
              <a:gd name="connsiteY23" fmla="*/ 1054832 h 1392952"/>
              <a:gd name="connsiteX24" fmla="*/ 976152 w 1392951"/>
              <a:gd name="connsiteY24" fmla="*/ 1210716 h 1392952"/>
              <a:gd name="connsiteX25" fmla="*/ 1000740 w 1392951"/>
              <a:gd name="connsiteY25" fmla="*/ 1217305 h 1392952"/>
              <a:gd name="connsiteX26" fmla="*/ 1007329 w 1392951"/>
              <a:gd name="connsiteY26" fmla="*/ 1192716 h 1392952"/>
              <a:gd name="connsiteX27" fmla="*/ 917329 w 1392951"/>
              <a:gd name="connsiteY27" fmla="*/ 1036832 h 1392952"/>
              <a:gd name="connsiteX28" fmla="*/ 906399 w 1392951"/>
              <a:gd name="connsiteY28" fmla="*/ 1028445 h 1392952"/>
              <a:gd name="connsiteX29" fmla="*/ 499599 w 1392951"/>
              <a:gd name="connsiteY29" fmla="*/ 1027466 h 1392952"/>
              <a:gd name="connsiteX30" fmla="*/ 488670 w 1392951"/>
              <a:gd name="connsiteY30" fmla="*/ 1035853 h 1392952"/>
              <a:gd name="connsiteX31" fmla="*/ 398670 w 1392951"/>
              <a:gd name="connsiteY31" fmla="*/ 1191737 h 1392952"/>
              <a:gd name="connsiteX32" fmla="*/ 405258 w 1392951"/>
              <a:gd name="connsiteY32" fmla="*/ 1216326 h 1392952"/>
              <a:gd name="connsiteX33" fmla="*/ 429846 w 1392951"/>
              <a:gd name="connsiteY33" fmla="*/ 1209737 h 1392952"/>
              <a:gd name="connsiteX34" fmla="*/ 519846 w 1392951"/>
              <a:gd name="connsiteY34" fmla="*/ 1053853 h 1392952"/>
              <a:gd name="connsiteX35" fmla="*/ 513258 w 1392951"/>
              <a:gd name="connsiteY35" fmla="*/ 1029264 h 1392952"/>
              <a:gd name="connsiteX36" fmla="*/ 499599 w 1392951"/>
              <a:gd name="connsiteY36" fmla="*/ 1027466 h 1392952"/>
              <a:gd name="connsiteX37" fmla="*/ 983754 w 1392951"/>
              <a:gd name="connsiteY37" fmla="*/ 964900 h 1392952"/>
              <a:gd name="connsiteX38" fmla="*/ 971027 w 1392951"/>
              <a:gd name="connsiteY38" fmla="*/ 970173 h 1392952"/>
              <a:gd name="connsiteX39" fmla="*/ 971027 w 1392951"/>
              <a:gd name="connsiteY39" fmla="*/ 995628 h 1392952"/>
              <a:gd name="connsiteX40" fmla="*/ 1098306 w 1392951"/>
              <a:gd name="connsiteY40" fmla="*/ 1122908 h 1392952"/>
              <a:gd name="connsiteX41" fmla="*/ 1123762 w 1392951"/>
              <a:gd name="connsiteY41" fmla="*/ 1122908 h 1392952"/>
              <a:gd name="connsiteX42" fmla="*/ 1123762 w 1392951"/>
              <a:gd name="connsiteY42" fmla="*/ 1097452 h 1392952"/>
              <a:gd name="connsiteX43" fmla="*/ 996482 w 1392951"/>
              <a:gd name="connsiteY43" fmla="*/ 970173 h 1392952"/>
              <a:gd name="connsiteX44" fmla="*/ 983754 w 1392951"/>
              <a:gd name="connsiteY44" fmla="*/ 964900 h 1392952"/>
              <a:gd name="connsiteX45" fmla="*/ 422244 w 1392951"/>
              <a:gd name="connsiteY45" fmla="*/ 963922 h 1392952"/>
              <a:gd name="connsiteX46" fmla="*/ 409516 w 1392951"/>
              <a:gd name="connsiteY46" fmla="*/ 969194 h 1392952"/>
              <a:gd name="connsiteX47" fmla="*/ 282236 w 1392951"/>
              <a:gd name="connsiteY47" fmla="*/ 1096473 h 1392952"/>
              <a:gd name="connsiteX48" fmla="*/ 282236 w 1392951"/>
              <a:gd name="connsiteY48" fmla="*/ 1121929 h 1392952"/>
              <a:gd name="connsiteX49" fmla="*/ 307692 w 1392951"/>
              <a:gd name="connsiteY49" fmla="*/ 1121929 h 1392952"/>
              <a:gd name="connsiteX50" fmla="*/ 434972 w 1392951"/>
              <a:gd name="connsiteY50" fmla="*/ 994649 h 1392952"/>
              <a:gd name="connsiteX51" fmla="*/ 434972 w 1392951"/>
              <a:gd name="connsiteY51" fmla="*/ 969194 h 1392952"/>
              <a:gd name="connsiteX52" fmla="*/ 422244 w 1392951"/>
              <a:gd name="connsiteY52" fmla="*/ 963922 h 1392952"/>
              <a:gd name="connsiteX53" fmla="*/ 1042027 w 1392951"/>
              <a:gd name="connsiteY53" fmla="*/ 883499 h 1392952"/>
              <a:gd name="connsiteX54" fmla="*/ 1031097 w 1392951"/>
              <a:gd name="connsiteY54" fmla="*/ 891886 h 1392952"/>
              <a:gd name="connsiteX55" fmla="*/ 1037686 w 1392951"/>
              <a:gd name="connsiteY55" fmla="*/ 916475 h 1392952"/>
              <a:gd name="connsiteX56" fmla="*/ 1193570 w 1392951"/>
              <a:gd name="connsiteY56" fmla="*/ 1006475 h 1392952"/>
              <a:gd name="connsiteX57" fmla="*/ 1218159 w 1392951"/>
              <a:gd name="connsiteY57" fmla="*/ 999886 h 1392952"/>
              <a:gd name="connsiteX58" fmla="*/ 1211570 w 1392951"/>
              <a:gd name="connsiteY58" fmla="*/ 975298 h 1392952"/>
              <a:gd name="connsiteX59" fmla="*/ 1055686 w 1392951"/>
              <a:gd name="connsiteY59" fmla="*/ 885298 h 1392952"/>
              <a:gd name="connsiteX60" fmla="*/ 1042027 w 1392951"/>
              <a:gd name="connsiteY60" fmla="*/ 883499 h 1392952"/>
              <a:gd name="connsiteX61" fmla="*/ 363971 w 1392951"/>
              <a:gd name="connsiteY61" fmla="*/ 882520 h 1392952"/>
              <a:gd name="connsiteX62" fmla="*/ 350312 w 1392951"/>
              <a:gd name="connsiteY62" fmla="*/ 884319 h 1392952"/>
              <a:gd name="connsiteX63" fmla="*/ 194428 w 1392951"/>
              <a:gd name="connsiteY63" fmla="*/ 974319 h 1392952"/>
              <a:gd name="connsiteX64" fmla="*/ 187839 w 1392951"/>
              <a:gd name="connsiteY64" fmla="*/ 998907 h 1392952"/>
              <a:gd name="connsiteX65" fmla="*/ 212428 w 1392951"/>
              <a:gd name="connsiteY65" fmla="*/ 1005496 h 1392952"/>
              <a:gd name="connsiteX66" fmla="*/ 368312 w 1392951"/>
              <a:gd name="connsiteY66" fmla="*/ 915496 h 1392952"/>
              <a:gd name="connsiteX67" fmla="*/ 374901 w 1392951"/>
              <a:gd name="connsiteY67" fmla="*/ 890907 h 1392952"/>
              <a:gd name="connsiteX68" fmla="*/ 363971 w 1392951"/>
              <a:gd name="connsiteY68" fmla="*/ 882520 h 1392952"/>
              <a:gd name="connsiteX69" fmla="*/ 1090904 w 1392951"/>
              <a:gd name="connsiteY69" fmla="*/ 787993 h 1392952"/>
              <a:gd name="connsiteX70" fmla="*/ 1068859 w 1392951"/>
              <a:gd name="connsiteY70" fmla="*/ 800721 h 1392952"/>
              <a:gd name="connsiteX71" fmla="*/ 1081587 w 1392951"/>
              <a:gd name="connsiteY71" fmla="*/ 822766 h 1392952"/>
              <a:gd name="connsiteX72" fmla="*/ 1255454 w 1392951"/>
              <a:gd name="connsiteY72" fmla="*/ 869354 h 1392952"/>
              <a:gd name="connsiteX73" fmla="*/ 1277499 w 1392951"/>
              <a:gd name="connsiteY73" fmla="*/ 856626 h 1392952"/>
              <a:gd name="connsiteX74" fmla="*/ 1264771 w 1392951"/>
              <a:gd name="connsiteY74" fmla="*/ 834580 h 1392952"/>
              <a:gd name="connsiteX75" fmla="*/ 315094 w 1392951"/>
              <a:gd name="connsiteY75" fmla="*/ 787014 h 1392952"/>
              <a:gd name="connsiteX76" fmla="*/ 141227 w 1392951"/>
              <a:gd name="connsiteY76" fmla="*/ 833601 h 1392952"/>
              <a:gd name="connsiteX77" fmla="*/ 128499 w 1392951"/>
              <a:gd name="connsiteY77" fmla="*/ 855647 h 1392952"/>
              <a:gd name="connsiteX78" fmla="*/ 150544 w 1392951"/>
              <a:gd name="connsiteY78" fmla="*/ 868375 h 1392952"/>
              <a:gd name="connsiteX79" fmla="*/ 324411 w 1392951"/>
              <a:gd name="connsiteY79" fmla="*/ 821787 h 1392952"/>
              <a:gd name="connsiteX80" fmla="*/ 337139 w 1392951"/>
              <a:gd name="connsiteY80" fmla="*/ 799742 h 1392952"/>
              <a:gd name="connsiteX81" fmla="*/ 315094 w 1392951"/>
              <a:gd name="connsiteY81" fmla="*/ 787014 h 1392952"/>
              <a:gd name="connsiteX82" fmla="*/ 1100606 w 1392951"/>
              <a:gd name="connsiteY82" fmla="*/ 678476 h 1392952"/>
              <a:gd name="connsiteX83" fmla="*/ 1082606 w 1392951"/>
              <a:gd name="connsiteY83" fmla="*/ 696476 h 1392952"/>
              <a:gd name="connsiteX84" fmla="*/ 1100606 w 1392951"/>
              <a:gd name="connsiteY84" fmla="*/ 714476 h 1392952"/>
              <a:gd name="connsiteX85" fmla="*/ 1368316 w 1392951"/>
              <a:gd name="connsiteY85" fmla="*/ 714476 h 1392952"/>
              <a:gd name="connsiteX86" fmla="*/ 1386316 w 1392951"/>
              <a:gd name="connsiteY86" fmla="*/ 696476 h 1392952"/>
              <a:gd name="connsiteX87" fmla="*/ 1368316 w 1392951"/>
              <a:gd name="connsiteY87" fmla="*/ 678476 h 1392952"/>
              <a:gd name="connsiteX88" fmla="*/ 43741 w 1392951"/>
              <a:gd name="connsiteY88" fmla="*/ 678476 h 1392952"/>
              <a:gd name="connsiteX89" fmla="*/ 25741 w 1392951"/>
              <a:gd name="connsiteY89" fmla="*/ 696476 h 1392952"/>
              <a:gd name="connsiteX90" fmla="*/ 43741 w 1392951"/>
              <a:gd name="connsiteY90" fmla="*/ 714476 h 1392952"/>
              <a:gd name="connsiteX91" fmla="*/ 311450 w 1392951"/>
              <a:gd name="connsiteY91" fmla="*/ 714476 h 1392952"/>
              <a:gd name="connsiteX92" fmla="*/ 329450 w 1392951"/>
              <a:gd name="connsiteY92" fmla="*/ 696476 h 1392952"/>
              <a:gd name="connsiteX93" fmla="*/ 311450 w 1392951"/>
              <a:gd name="connsiteY93" fmla="*/ 678476 h 1392952"/>
              <a:gd name="connsiteX94" fmla="*/ 146037 w 1392951"/>
              <a:gd name="connsiteY94" fmla="*/ 512403 h 1392952"/>
              <a:gd name="connsiteX95" fmla="*/ 123992 w 1392951"/>
              <a:gd name="connsiteY95" fmla="*/ 525131 h 1392952"/>
              <a:gd name="connsiteX96" fmla="*/ 136720 w 1392951"/>
              <a:gd name="connsiteY96" fmla="*/ 547176 h 1392952"/>
              <a:gd name="connsiteX97" fmla="*/ 310587 w 1392951"/>
              <a:gd name="connsiteY97" fmla="*/ 593764 h 1392952"/>
              <a:gd name="connsiteX98" fmla="*/ 332632 w 1392951"/>
              <a:gd name="connsiteY98" fmla="*/ 581036 h 1392952"/>
              <a:gd name="connsiteX99" fmla="*/ 319904 w 1392951"/>
              <a:gd name="connsiteY99" fmla="*/ 558990 h 1392952"/>
              <a:gd name="connsiteX100" fmla="*/ 1250947 w 1392951"/>
              <a:gd name="connsiteY100" fmla="*/ 511424 h 1392952"/>
              <a:gd name="connsiteX101" fmla="*/ 1077080 w 1392951"/>
              <a:gd name="connsiteY101" fmla="*/ 558011 h 1392952"/>
              <a:gd name="connsiteX102" fmla="*/ 1064352 w 1392951"/>
              <a:gd name="connsiteY102" fmla="*/ 580057 h 1392952"/>
              <a:gd name="connsiteX103" fmla="*/ 1086397 w 1392951"/>
              <a:gd name="connsiteY103" fmla="*/ 592785 h 1392952"/>
              <a:gd name="connsiteX104" fmla="*/ 1260264 w 1392951"/>
              <a:gd name="connsiteY104" fmla="*/ 546197 h 1392952"/>
              <a:gd name="connsiteX105" fmla="*/ 1272992 w 1392951"/>
              <a:gd name="connsiteY105" fmla="*/ 524152 h 1392952"/>
              <a:gd name="connsiteX106" fmla="*/ 1250947 w 1392951"/>
              <a:gd name="connsiteY106" fmla="*/ 511424 h 1392952"/>
              <a:gd name="connsiteX107" fmla="*/ 194262 w 1392951"/>
              <a:gd name="connsiteY107" fmla="*/ 373483 h 1392952"/>
              <a:gd name="connsiteX108" fmla="*/ 183332 w 1392951"/>
              <a:gd name="connsiteY108" fmla="*/ 381870 h 1392952"/>
              <a:gd name="connsiteX109" fmla="*/ 189921 w 1392951"/>
              <a:gd name="connsiteY109" fmla="*/ 406459 h 1392952"/>
              <a:gd name="connsiteX110" fmla="*/ 345805 w 1392951"/>
              <a:gd name="connsiteY110" fmla="*/ 496459 h 1392952"/>
              <a:gd name="connsiteX111" fmla="*/ 370394 w 1392951"/>
              <a:gd name="connsiteY111" fmla="*/ 489870 h 1392952"/>
              <a:gd name="connsiteX112" fmla="*/ 363805 w 1392951"/>
              <a:gd name="connsiteY112" fmla="*/ 465282 h 1392952"/>
              <a:gd name="connsiteX113" fmla="*/ 207921 w 1392951"/>
              <a:gd name="connsiteY113" fmla="*/ 375282 h 1392952"/>
              <a:gd name="connsiteX114" fmla="*/ 194262 w 1392951"/>
              <a:gd name="connsiteY114" fmla="*/ 373483 h 1392952"/>
              <a:gd name="connsiteX115" fmla="*/ 1202722 w 1392951"/>
              <a:gd name="connsiteY115" fmla="*/ 372504 h 1392952"/>
              <a:gd name="connsiteX116" fmla="*/ 1189063 w 1392951"/>
              <a:gd name="connsiteY116" fmla="*/ 374303 h 1392952"/>
              <a:gd name="connsiteX117" fmla="*/ 1033179 w 1392951"/>
              <a:gd name="connsiteY117" fmla="*/ 464303 h 1392952"/>
              <a:gd name="connsiteX118" fmla="*/ 1026590 w 1392951"/>
              <a:gd name="connsiteY118" fmla="*/ 488891 h 1392952"/>
              <a:gd name="connsiteX119" fmla="*/ 1051179 w 1392951"/>
              <a:gd name="connsiteY119" fmla="*/ 495480 h 1392952"/>
              <a:gd name="connsiteX120" fmla="*/ 1207063 w 1392951"/>
              <a:gd name="connsiteY120" fmla="*/ 405480 h 1392952"/>
              <a:gd name="connsiteX121" fmla="*/ 1213652 w 1392951"/>
              <a:gd name="connsiteY121" fmla="*/ 380891 h 1392952"/>
              <a:gd name="connsiteX122" fmla="*/ 1202722 w 1392951"/>
              <a:gd name="connsiteY122" fmla="*/ 372504 h 1392952"/>
              <a:gd name="connsiteX123" fmla="*/ 696475 w 1392951"/>
              <a:gd name="connsiteY123" fmla="*/ 348238 h 1392952"/>
              <a:gd name="connsiteX124" fmla="*/ 348237 w 1392951"/>
              <a:gd name="connsiteY124" fmla="*/ 696476 h 1392952"/>
              <a:gd name="connsiteX125" fmla="*/ 696475 w 1392951"/>
              <a:gd name="connsiteY125" fmla="*/ 1044714 h 1392952"/>
              <a:gd name="connsiteX126" fmla="*/ 1044713 w 1392951"/>
              <a:gd name="connsiteY126" fmla="*/ 696476 h 1392952"/>
              <a:gd name="connsiteX127" fmla="*/ 696475 w 1392951"/>
              <a:gd name="connsiteY127" fmla="*/ 348238 h 1392952"/>
              <a:gd name="connsiteX128" fmla="*/ 290457 w 1392951"/>
              <a:gd name="connsiteY128" fmla="*/ 253577 h 1392952"/>
              <a:gd name="connsiteX129" fmla="*/ 277729 w 1392951"/>
              <a:gd name="connsiteY129" fmla="*/ 258849 h 1392952"/>
              <a:gd name="connsiteX130" fmla="*/ 277729 w 1392951"/>
              <a:gd name="connsiteY130" fmla="*/ 284304 h 1392952"/>
              <a:gd name="connsiteX131" fmla="*/ 405009 w 1392951"/>
              <a:gd name="connsiteY131" fmla="*/ 411584 h 1392952"/>
              <a:gd name="connsiteX132" fmla="*/ 430465 w 1392951"/>
              <a:gd name="connsiteY132" fmla="*/ 411584 h 1392952"/>
              <a:gd name="connsiteX133" fmla="*/ 430465 w 1392951"/>
              <a:gd name="connsiteY133" fmla="*/ 386128 h 1392952"/>
              <a:gd name="connsiteX134" fmla="*/ 303185 w 1392951"/>
              <a:gd name="connsiteY134" fmla="*/ 258849 h 1392952"/>
              <a:gd name="connsiteX135" fmla="*/ 290457 w 1392951"/>
              <a:gd name="connsiteY135" fmla="*/ 253577 h 1392952"/>
              <a:gd name="connsiteX136" fmla="*/ 1106527 w 1392951"/>
              <a:gd name="connsiteY136" fmla="*/ 252598 h 1392952"/>
              <a:gd name="connsiteX137" fmla="*/ 1093799 w 1392951"/>
              <a:gd name="connsiteY137" fmla="*/ 257870 h 1392952"/>
              <a:gd name="connsiteX138" fmla="*/ 966520 w 1392951"/>
              <a:gd name="connsiteY138" fmla="*/ 385149 h 1392952"/>
              <a:gd name="connsiteX139" fmla="*/ 966520 w 1392951"/>
              <a:gd name="connsiteY139" fmla="*/ 410605 h 1392952"/>
              <a:gd name="connsiteX140" fmla="*/ 991975 w 1392951"/>
              <a:gd name="connsiteY140" fmla="*/ 410605 h 1392952"/>
              <a:gd name="connsiteX141" fmla="*/ 1119255 w 1392951"/>
              <a:gd name="connsiteY141" fmla="*/ 283325 h 1392952"/>
              <a:gd name="connsiteX142" fmla="*/ 1119255 w 1392951"/>
              <a:gd name="connsiteY142" fmla="*/ 257870 h 1392952"/>
              <a:gd name="connsiteX143" fmla="*/ 1106527 w 1392951"/>
              <a:gd name="connsiteY143" fmla="*/ 252598 h 1392952"/>
              <a:gd name="connsiteX144" fmla="*/ 414410 w 1392951"/>
              <a:gd name="connsiteY144" fmla="*/ 162653 h 1392952"/>
              <a:gd name="connsiteX145" fmla="*/ 400751 w 1392951"/>
              <a:gd name="connsiteY145" fmla="*/ 164451 h 1392952"/>
              <a:gd name="connsiteX146" fmla="*/ 394163 w 1392951"/>
              <a:gd name="connsiteY146" fmla="*/ 189040 h 1392952"/>
              <a:gd name="connsiteX147" fmla="*/ 484163 w 1392951"/>
              <a:gd name="connsiteY147" fmla="*/ 344924 h 1392952"/>
              <a:gd name="connsiteX148" fmla="*/ 508751 w 1392951"/>
              <a:gd name="connsiteY148" fmla="*/ 351513 h 1392952"/>
              <a:gd name="connsiteX149" fmla="*/ 515339 w 1392951"/>
              <a:gd name="connsiteY149" fmla="*/ 326924 h 1392952"/>
              <a:gd name="connsiteX150" fmla="*/ 425339 w 1392951"/>
              <a:gd name="connsiteY150" fmla="*/ 171040 h 1392952"/>
              <a:gd name="connsiteX151" fmla="*/ 414410 w 1392951"/>
              <a:gd name="connsiteY151" fmla="*/ 162653 h 1392952"/>
              <a:gd name="connsiteX152" fmla="*/ 982574 w 1392951"/>
              <a:gd name="connsiteY152" fmla="*/ 161674 h 1392952"/>
              <a:gd name="connsiteX153" fmla="*/ 971645 w 1392951"/>
              <a:gd name="connsiteY153" fmla="*/ 170061 h 1392952"/>
              <a:gd name="connsiteX154" fmla="*/ 881645 w 1392951"/>
              <a:gd name="connsiteY154" fmla="*/ 325945 h 1392952"/>
              <a:gd name="connsiteX155" fmla="*/ 888233 w 1392951"/>
              <a:gd name="connsiteY155" fmla="*/ 350534 h 1392952"/>
              <a:gd name="connsiteX156" fmla="*/ 912822 w 1392951"/>
              <a:gd name="connsiteY156" fmla="*/ 343945 h 1392952"/>
              <a:gd name="connsiteX157" fmla="*/ 1002822 w 1392951"/>
              <a:gd name="connsiteY157" fmla="*/ 188061 h 1392952"/>
              <a:gd name="connsiteX158" fmla="*/ 996233 w 1392951"/>
              <a:gd name="connsiteY158" fmla="*/ 163472 h 1392952"/>
              <a:gd name="connsiteX159" fmla="*/ 982574 w 1392951"/>
              <a:gd name="connsiteY159" fmla="*/ 161674 h 1392952"/>
              <a:gd name="connsiteX160" fmla="*/ 544013 w 1392951"/>
              <a:gd name="connsiteY160" fmla="*/ 105110 h 1392952"/>
              <a:gd name="connsiteX161" fmla="*/ 531285 w 1392951"/>
              <a:gd name="connsiteY161" fmla="*/ 127156 h 1392952"/>
              <a:gd name="connsiteX162" fmla="*/ 577872 w 1392951"/>
              <a:gd name="connsiteY162" fmla="*/ 301022 h 1392952"/>
              <a:gd name="connsiteX163" fmla="*/ 599918 w 1392951"/>
              <a:gd name="connsiteY163" fmla="*/ 313750 h 1392952"/>
              <a:gd name="connsiteX164" fmla="*/ 612645 w 1392951"/>
              <a:gd name="connsiteY164" fmla="*/ 291705 h 1392952"/>
              <a:gd name="connsiteX165" fmla="*/ 566058 w 1392951"/>
              <a:gd name="connsiteY165" fmla="*/ 117838 h 1392952"/>
              <a:gd name="connsiteX166" fmla="*/ 544013 w 1392951"/>
              <a:gd name="connsiteY166" fmla="*/ 105110 h 1392952"/>
              <a:gd name="connsiteX167" fmla="*/ 852972 w 1392951"/>
              <a:gd name="connsiteY167" fmla="*/ 104131 h 1392952"/>
              <a:gd name="connsiteX168" fmla="*/ 830926 w 1392951"/>
              <a:gd name="connsiteY168" fmla="*/ 116859 h 1392952"/>
              <a:gd name="connsiteX169" fmla="*/ 784339 w 1392951"/>
              <a:gd name="connsiteY169" fmla="*/ 290726 h 1392952"/>
              <a:gd name="connsiteX170" fmla="*/ 797067 w 1392951"/>
              <a:gd name="connsiteY170" fmla="*/ 312771 h 1392952"/>
              <a:gd name="connsiteX171" fmla="*/ 819112 w 1392951"/>
              <a:gd name="connsiteY171" fmla="*/ 300043 h 1392952"/>
              <a:gd name="connsiteX172" fmla="*/ 865699 w 1392951"/>
              <a:gd name="connsiteY172" fmla="*/ 126177 h 1392952"/>
              <a:gd name="connsiteX173" fmla="*/ 852972 w 1392951"/>
              <a:gd name="connsiteY173" fmla="*/ 104131 h 1392952"/>
              <a:gd name="connsiteX174" fmla="*/ 696475 w 1392951"/>
              <a:gd name="connsiteY174" fmla="*/ 86740 h 1392952"/>
              <a:gd name="connsiteX175" fmla="*/ 678475 w 1392951"/>
              <a:gd name="connsiteY175" fmla="*/ 104740 h 1392952"/>
              <a:gd name="connsiteX176" fmla="*/ 678475 w 1392951"/>
              <a:gd name="connsiteY176" fmla="*/ 284740 h 1392952"/>
              <a:gd name="connsiteX177" fmla="*/ 696475 w 1392951"/>
              <a:gd name="connsiteY177" fmla="*/ 302740 h 1392952"/>
              <a:gd name="connsiteX178" fmla="*/ 714475 w 1392951"/>
              <a:gd name="connsiteY178" fmla="*/ 284740 h 1392952"/>
              <a:gd name="connsiteX179" fmla="*/ 714475 w 1392951"/>
              <a:gd name="connsiteY179" fmla="*/ 104740 h 1392952"/>
              <a:gd name="connsiteX180" fmla="*/ 696475 w 1392951"/>
              <a:gd name="connsiteY180" fmla="*/ 86740 h 1392952"/>
              <a:gd name="connsiteX181" fmla="*/ 696475 w 1392951"/>
              <a:gd name="connsiteY181" fmla="*/ 0 h 1392952"/>
              <a:gd name="connsiteX182" fmla="*/ 1392951 w 1392951"/>
              <a:gd name="connsiteY182" fmla="*/ 696476 h 1392952"/>
              <a:gd name="connsiteX183" fmla="*/ 696475 w 1392951"/>
              <a:gd name="connsiteY183" fmla="*/ 1392952 h 1392952"/>
              <a:gd name="connsiteX184" fmla="*/ 0 w 1392951"/>
              <a:gd name="connsiteY184" fmla="*/ 696476 h 1392952"/>
              <a:gd name="connsiteX185" fmla="*/ 696475 w 1392951"/>
              <a:gd name="connsiteY185" fmla="*/ 0 h 139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392951" h="1392952">
                <a:moveTo>
                  <a:pt x="700982" y="1078037"/>
                </a:moveTo>
                <a:cubicBezTo>
                  <a:pt x="691041" y="1078037"/>
                  <a:pt x="682982" y="1086096"/>
                  <a:pt x="682982" y="1096037"/>
                </a:cubicBezTo>
                <a:lnTo>
                  <a:pt x="682982" y="1276037"/>
                </a:lnTo>
                <a:cubicBezTo>
                  <a:pt x="682982" y="1285978"/>
                  <a:pt x="691041" y="1294037"/>
                  <a:pt x="700982" y="1294037"/>
                </a:cubicBezTo>
                <a:cubicBezTo>
                  <a:pt x="710923" y="1294037"/>
                  <a:pt x="718982" y="1285978"/>
                  <a:pt x="718982" y="1276037"/>
                </a:cubicBezTo>
                <a:lnTo>
                  <a:pt x="718982" y="1096037"/>
                </a:lnTo>
                <a:cubicBezTo>
                  <a:pt x="718982" y="1086096"/>
                  <a:pt x="710923" y="1078037"/>
                  <a:pt x="700982" y="1078037"/>
                </a:cubicBezTo>
                <a:close/>
                <a:moveTo>
                  <a:pt x="801574" y="1068006"/>
                </a:moveTo>
                <a:cubicBezTo>
                  <a:pt x="791971" y="1070579"/>
                  <a:pt x="786273" y="1080449"/>
                  <a:pt x="788846" y="1090052"/>
                </a:cubicBezTo>
                <a:lnTo>
                  <a:pt x="835433" y="1263918"/>
                </a:lnTo>
                <a:cubicBezTo>
                  <a:pt x="838006" y="1273520"/>
                  <a:pt x="847876" y="1279219"/>
                  <a:pt x="857479" y="1276646"/>
                </a:cubicBezTo>
                <a:cubicBezTo>
                  <a:pt x="867081" y="1274073"/>
                  <a:pt x="872779" y="1264203"/>
                  <a:pt x="870206" y="1254601"/>
                </a:cubicBezTo>
                <a:lnTo>
                  <a:pt x="823619" y="1080734"/>
                </a:lnTo>
                <a:cubicBezTo>
                  <a:pt x="821046" y="1071132"/>
                  <a:pt x="811176" y="1065433"/>
                  <a:pt x="801574" y="1068006"/>
                </a:cubicBezTo>
                <a:close/>
                <a:moveTo>
                  <a:pt x="604425" y="1067027"/>
                </a:moveTo>
                <a:cubicBezTo>
                  <a:pt x="594822" y="1064454"/>
                  <a:pt x="584952" y="1070153"/>
                  <a:pt x="582379" y="1079755"/>
                </a:cubicBezTo>
                <a:lnTo>
                  <a:pt x="535792" y="1253622"/>
                </a:lnTo>
                <a:cubicBezTo>
                  <a:pt x="533219" y="1263224"/>
                  <a:pt x="538917" y="1273094"/>
                  <a:pt x="548520" y="1275667"/>
                </a:cubicBezTo>
                <a:cubicBezTo>
                  <a:pt x="558122" y="1278240"/>
                  <a:pt x="567992" y="1272541"/>
                  <a:pt x="570565" y="1262939"/>
                </a:cubicBezTo>
                <a:lnTo>
                  <a:pt x="617152" y="1089073"/>
                </a:lnTo>
                <a:cubicBezTo>
                  <a:pt x="619725" y="1079470"/>
                  <a:pt x="614027" y="1069600"/>
                  <a:pt x="604425" y="1067027"/>
                </a:cubicBezTo>
                <a:close/>
                <a:moveTo>
                  <a:pt x="906399" y="1028445"/>
                </a:moveTo>
                <a:cubicBezTo>
                  <a:pt x="901949" y="1027253"/>
                  <a:pt x="897045" y="1027758"/>
                  <a:pt x="892740" y="1030243"/>
                </a:cubicBezTo>
                <a:cubicBezTo>
                  <a:pt x="884131" y="1035214"/>
                  <a:pt x="881181" y="1046223"/>
                  <a:pt x="886152" y="1054832"/>
                </a:cubicBezTo>
                <a:lnTo>
                  <a:pt x="976152" y="1210716"/>
                </a:lnTo>
                <a:cubicBezTo>
                  <a:pt x="981122" y="1219326"/>
                  <a:pt x="992131" y="1222275"/>
                  <a:pt x="1000740" y="1217305"/>
                </a:cubicBezTo>
                <a:cubicBezTo>
                  <a:pt x="1009349" y="1212334"/>
                  <a:pt x="1012299" y="1201326"/>
                  <a:pt x="1007329" y="1192716"/>
                </a:cubicBezTo>
                <a:lnTo>
                  <a:pt x="917329" y="1036832"/>
                </a:lnTo>
                <a:cubicBezTo>
                  <a:pt x="914843" y="1032527"/>
                  <a:pt x="910848" y="1029637"/>
                  <a:pt x="906399" y="1028445"/>
                </a:cubicBezTo>
                <a:close/>
                <a:moveTo>
                  <a:pt x="499599" y="1027466"/>
                </a:moveTo>
                <a:cubicBezTo>
                  <a:pt x="495150" y="1028659"/>
                  <a:pt x="491155" y="1031548"/>
                  <a:pt x="488670" y="1035853"/>
                </a:cubicBezTo>
                <a:lnTo>
                  <a:pt x="398670" y="1191737"/>
                </a:lnTo>
                <a:cubicBezTo>
                  <a:pt x="393699" y="1200347"/>
                  <a:pt x="396649" y="1211355"/>
                  <a:pt x="405258" y="1216326"/>
                </a:cubicBezTo>
                <a:cubicBezTo>
                  <a:pt x="413867" y="1221296"/>
                  <a:pt x="424876" y="1218347"/>
                  <a:pt x="429846" y="1209737"/>
                </a:cubicBezTo>
                <a:lnTo>
                  <a:pt x="519846" y="1053853"/>
                </a:lnTo>
                <a:cubicBezTo>
                  <a:pt x="524817" y="1045244"/>
                  <a:pt x="521867" y="1034235"/>
                  <a:pt x="513258" y="1029264"/>
                </a:cubicBezTo>
                <a:cubicBezTo>
                  <a:pt x="508953" y="1026779"/>
                  <a:pt x="504049" y="1026274"/>
                  <a:pt x="499599" y="1027466"/>
                </a:cubicBezTo>
                <a:close/>
                <a:moveTo>
                  <a:pt x="983754" y="964900"/>
                </a:moveTo>
                <a:cubicBezTo>
                  <a:pt x="979148" y="964900"/>
                  <a:pt x="974541" y="966658"/>
                  <a:pt x="971027" y="970173"/>
                </a:cubicBezTo>
                <a:cubicBezTo>
                  <a:pt x="963997" y="977202"/>
                  <a:pt x="963997" y="988599"/>
                  <a:pt x="971027" y="995628"/>
                </a:cubicBezTo>
                <a:lnTo>
                  <a:pt x="1098306" y="1122908"/>
                </a:lnTo>
                <a:cubicBezTo>
                  <a:pt x="1105335" y="1129937"/>
                  <a:pt x="1116732" y="1129937"/>
                  <a:pt x="1123762" y="1122908"/>
                </a:cubicBezTo>
                <a:cubicBezTo>
                  <a:pt x="1130791" y="1115878"/>
                  <a:pt x="1130791" y="1104481"/>
                  <a:pt x="1123762" y="1097452"/>
                </a:cubicBezTo>
                <a:lnTo>
                  <a:pt x="996482" y="970173"/>
                </a:lnTo>
                <a:cubicBezTo>
                  <a:pt x="992968" y="966658"/>
                  <a:pt x="988361" y="964900"/>
                  <a:pt x="983754" y="964900"/>
                </a:cubicBezTo>
                <a:close/>
                <a:moveTo>
                  <a:pt x="422244" y="963922"/>
                </a:moveTo>
                <a:cubicBezTo>
                  <a:pt x="417637" y="963922"/>
                  <a:pt x="413030" y="965679"/>
                  <a:pt x="409516" y="969194"/>
                </a:cubicBezTo>
                <a:lnTo>
                  <a:pt x="282236" y="1096473"/>
                </a:lnTo>
                <a:cubicBezTo>
                  <a:pt x="275207" y="1103502"/>
                  <a:pt x="275207" y="1114899"/>
                  <a:pt x="282236" y="1121929"/>
                </a:cubicBezTo>
                <a:cubicBezTo>
                  <a:pt x="289266" y="1128958"/>
                  <a:pt x="300663" y="1128958"/>
                  <a:pt x="307692" y="1121929"/>
                </a:cubicBezTo>
                <a:lnTo>
                  <a:pt x="434972" y="994649"/>
                </a:lnTo>
                <a:cubicBezTo>
                  <a:pt x="442001" y="987620"/>
                  <a:pt x="442001" y="976223"/>
                  <a:pt x="434972" y="969194"/>
                </a:cubicBezTo>
                <a:cubicBezTo>
                  <a:pt x="431457" y="965679"/>
                  <a:pt x="426850" y="963922"/>
                  <a:pt x="422244" y="963922"/>
                </a:cubicBezTo>
                <a:close/>
                <a:moveTo>
                  <a:pt x="1042027" y="883499"/>
                </a:moveTo>
                <a:cubicBezTo>
                  <a:pt x="1037577" y="884692"/>
                  <a:pt x="1033583" y="887581"/>
                  <a:pt x="1031097" y="891886"/>
                </a:cubicBezTo>
                <a:cubicBezTo>
                  <a:pt x="1026127" y="900495"/>
                  <a:pt x="1029077" y="911504"/>
                  <a:pt x="1037686" y="916475"/>
                </a:cubicBezTo>
                <a:lnTo>
                  <a:pt x="1193570" y="1006475"/>
                </a:lnTo>
                <a:cubicBezTo>
                  <a:pt x="1202180" y="1011445"/>
                  <a:pt x="1213188" y="1008495"/>
                  <a:pt x="1218159" y="999886"/>
                </a:cubicBezTo>
                <a:cubicBezTo>
                  <a:pt x="1223129" y="991277"/>
                  <a:pt x="1220180" y="980268"/>
                  <a:pt x="1211570" y="975298"/>
                </a:cubicBezTo>
                <a:lnTo>
                  <a:pt x="1055686" y="885298"/>
                </a:lnTo>
                <a:cubicBezTo>
                  <a:pt x="1051381" y="882812"/>
                  <a:pt x="1046477" y="882307"/>
                  <a:pt x="1042027" y="883499"/>
                </a:cubicBezTo>
                <a:close/>
                <a:moveTo>
                  <a:pt x="363971" y="882520"/>
                </a:moveTo>
                <a:cubicBezTo>
                  <a:pt x="359521" y="881328"/>
                  <a:pt x="354617" y="881833"/>
                  <a:pt x="350312" y="884319"/>
                </a:cubicBezTo>
                <a:lnTo>
                  <a:pt x="194428" y="974319"/>
                </a:lnTo>
                <a:cubicBezTo>
                  <a:pt x="185819" y="979289"/>
                  <a:pt x="182869" y="990298"/>
                  <a:pt x="187839" y="998907"/>
                </a:cubicBezTo>
                <a:cubicBezTo>
                  <a:pt x="192810" y="1007516"/>
                  <a:pt x="203819" y="1010466"/>
                  <a:pt x="212428" y="1005496"/>
                </a:cubicBezTo>
                <a:lnTo>
                  <a:pt x="368312" y="915496"/>
                </a:lnTo>
                <a:cubicBezTo>
                  <a:pt x="376921" y="910525"/>
                  <a:pt x="379871" y="899516"/>
                  <a:pt x="374901" y="890907"/>
                </a:cubicBezTo>
                <a:cubicBezTo>
                  <a:pt x="372416" y="886603"/>
                  <a:pt x="368421" y="883713"/>
                  <a:pt x="363971" y="882520"/>
                </a:cubicBezTo>
                <a:close/>
                <a:moveTo>
                  <a:pt x="1090904" y="787993"/>
                </a:moveTo>
                <a:cubicBezTo>
                  <a:pt x="1081302" y="785420"/>
                  <a:pt x="1071432" y="791118"/>
                  <a:pt x="1068859" y="800721"/>
                </a:cubicBezTo>
                <a:cubicBezTo>
                  <a:pt x="1066286" y="810323"/>
                  <a:pt x="1071985" y="820193"/>
                  <a:pt x="1081587" y="822766"/>
                </a:cubicBezTo>
                <a:lnTo>
                  <a:pt x="1255454" y="869354"/>
                </a:lnTo>
                <a:cubicBezTo>
                  <a:pt x="1265056" y="871926"/>
                  <a:pt x="1274926" y="866228"/>
                  <a:pt x="1277499" y="856626"/>
                </a:cubicBezTo>
                <a:cubicBezTo>
                  <a:pt x="1280072" y="847023"/>
                  <a:pt x="1274373" y="837153"/>
                  <a:pt x="1264771" y="834580"/>
                </a:cubicBezTo>
                <a:close/>
                <a:moveTo>
                  <a:pt x="315094" y="787014"/>
                </a:moveTo>
                <a:lnTo>
                  <a:pt x="141227" y="833601"/>
                </a:lnTo>
                <a:cubicBezTo>
                  <a:pt x="131625" y="836174"/>
                  <a:pt x="125926" y="846044"/>
                  <a:pt x="128499" y="855647"/>
                </a:cubicBezTo>
                <a:cubicBezTo>
                  <a:pt x="131072" y="865249"/>
                  <a:pt x="140942" y="870947"/>
                  <a:pt x="150544" y="868375"/>
                </a:cubicBezTo>
                <a:lnTo>
                  <a:pt x="324411" y="821787"/>
                </a:lnTo>
                <a:cubicBezTo>
                  <a:pt x="334013" y="819214"/>
                  <a:pt x="339712" y="809344"/>
                  <a:pt x="337139" y="799742"/>
                </a:cubicBezTo>
                <a:cubicBezTo>
                  <a:pt x="334566" y="790139"/>
                  <a:pt x="324696" y="784441"/>
                  <a:pt x="315094" y="787014"/>
                </a:cubicBezTo>
                <a:close/>
                <a:moveTo>
                  <a:pt x="1100606" y="678476"/>
                </a:moveTo>
                <a:cubicBezTo>
                  <a:pt x="1090665" y="678476"/>
                  <a:pt x="1082606" y="686535"/>
                  <a:pt x="1082606" y="696476"/>
                </a:cubicBezTo>
                <a:cubicBezTo>
                  <a:pt x="1082606" y="706417"/>
                  <a:pt x="1090665" y="714476"/>
                  <a:pt x="1100606" y="714476"/>
                </a:cubicBezTo>
                <a:lnTo>
                  <a:pt x="1368316" y="714476"/>
                </a:lnTo>
                <a:cubicBezTo>
                  <a:pt x="1378257" y="714476"/>
                  <a:pt x="1386316" y="706417"/>
                  <a:pt x="1386316" y="696476"/>
                </a:cubicBezTo>
                <a:cubicBezTo>
                  <a:pt x="1386316" y="686535"/>
                  <a:pt x="1378257" y="678476"/>
                  <a:pt x="1368316" y="678476"/>
                </a:cubicBezTo>
                <a:close/>
                <a:moveTo>
                  <a:pt x="43741" y="678476"/>
                </a:moveTo>
                <a:cubicBezTo>
                  <a:pt x="33800" y="678476"/>
                  <a:pt x="25741" y="686535"/>
                  <a:pt x="25741" y="696476"/>
                </a:cubicBezTo>
                <a:cubicBezTo>
                  <a:pt x="25741" y="706417"/>
                  <a:pt x="33800" y="714476"/>
                  <a:pt x="43741" y="714476"/>
                </a:cubicBezTo>
                <a:lnTo>
                  <a:pt x="311450" y="714476"/>
                </a:lnTo>
                <a:cubicBezTo>
                  <a:pt x="321391" y="714476"/>
                  <a:pt x="329450" y="706417"/>
                  <a:pt x="329450" y="696476"/>
                </a:cubicBezTo>
                <a:cubicBezTo>
                  <a:pt x="329450" y="686535"/>
                  <a:pt x="321391" y="678476"/>
                  <a:pt x="311450" y="678476"/>
                </a:cubicBezTo>
                <a:close/>
                <a:moveTo>
                  <a:pt x="146037" y="512403"/>
                </a:moveTo>
                <a:cubicBezTo>
                  <a:pt x="136435" y="509830"/>
                  <a:pt x="126565" y="515528"/>
                  <a:pt x="123992" y="525131"/>
                </a:cubicBezTo>
                <a:cubicBezTo>
                  <a:pt x="121419" y="534733"/>
                  <a:pt x="127118" y="544603"/>
                  <a:pt x="136720" y="547176"/>
                </a:cubicBezTo>
                <a:lnTo>
                  <a:pt x="310587" y="593764"/>
                </a:lnTo>
                <a:cubicBezTo>
                  <a:pt x="320189" y="596336"/>
                  <a:pt x="330059" y="590638"/>
                  <a:pt x="332632" y="581036"/>
                </a:cubicBezTo>
                <a:cubicBezTo>
                  <a:pt x="335205" y="571433"/>
                  <a:pt x="329506" y="561563"/>
                  <a:pt x="319904" y="558990"/>
                </a:cubicBezTo>
                <a:close/>
                <a:moveTo>
                  <a:pt x="1250947" y="511424"/>
                </a:moveTo>
                <a:lnTo>
                  <a:pt x="1077080" y="558011"/>
                </a:lnTo>
                <a:cubicBezTo>
                  <a:pt x="1067478" y="560584"/>
                  <a:pt x="1061779" y="570454"/>
                  <a:pt x="1064352" y="580057"/>
                </a:cubicBezTo>
                <a:cubicBezTo>
                  <a:pt x="1066925" y="589659"/>
                  <a:pt x="1076795" y="595357"/>
                  <a:pt x="1086397" y="592785"/>
                </a:cubicBezTo>
                <a:lnTo>
                  <a:pt x="1260264" y="546197"/>
                </a:lnTo>
                <a:cubicBezTo>
                  <a:pt x="1269866" y="543624"/>
                  <a:pt x="1275565" y="533754"/>
                  <a:pt x="1272992" y="524152"/>
                </a:cubicBezTo>
                <a:cubicBezTo>
                  <a:pt x="1270419" y="514549"/>
                  <a:pt x="1260549" y="508851"/>
                  <a:pt x="1250947" y="511424"/>
                </a:cubicBezTo>
                <a:close/>
                <a:moveTo>
                  <a:pt x="194262" y="373483"/>
                </a:moveTo>
                <a:cubicBezTo>
                  <a:pt x="189812" y="374676"/>
                  <a:pt x="185818" y="377566"/>
                  <a:pt x="183332" y="381870"/>
                </a:cubicBezTo>
                <a:cubicBezTo>
                  <a:pt x="178362" y="390479"/>
                  <a:pt x="181312" y="401488"/>
                  <a:pt x="189921" y="406459"/>
                </a:cubicBezTo>
                <a:lnTo>
                  <a:pt x="345805" y="496459"/>
                </a:lnTo>
                <a:cubicBezTo>
                  <a:pt x="354414" y="501429"/>
                  <a:pt x="365423" y="498479"/>
                  <a:pt x="370394" y="489870"/>
                </a:cubicBezTo>
                <a:cubicBezTo>
                  <a:pt x="375364" y="481261"/>
                  <a:pt x="372414" y="470252"/>
                  <a:pt x="363805" y="465282"/>
                </a:cubicBezTo>
                <a:lnTo>
                  <a:pt x="207921" y="375282"/>
                </a:lnTo>
                <a:cubicBezTo>
                  <a:pt x="203616" y="372796"/>
                  <a:pt x="198712" y="372291"/>
                  <a:pt x="194262" y="373483"/>
                </a:cubicBezTo>
                <a:close/>
                <a:moveTo>
                  <a:pt x="1202722" y="372504"/>
                </a:moveTo>
                <a:cubicBezTo>
                  <a:pt x="1198272" y="371312"/>
                  <a:pt x="1193368" y="371817"/>
                  <a:pt x="1189063" y="374303"/>
                </a:cubicBezTo>
                <a:lnTo>
                  <a:pt x="1033179" y="464303"/>
                </a:lnTo>
                <a:cubicBezTo>
                  <a:pt x="1024570" y="469273"/>
                  <a:pt x="1021620" y="480282"/>
                  <a:pt x="1026590" y="488891"/>
                </a:cubicBezTo>
                <a:cubicBezTo>
                  <a:pt x="1031561" y="497500"/>
                  <a:pt x="1042570" y="500450"/>
                  <a:pt x="1051179" y="495480"/>
                </a:cubicBezTo>
                <a:lnTo>
                  <a:pt x="1207063" y="405480"/>
                </a:lnTo>
                <a:cubicBezTo>
                  <a:pt x="1215673" y="400509"/>
                  <a:pt x="1218622" y="389500"/>
                  <a:pt x="1213652" y="380891"/>
                </a:cubicBezTo>
                <a:cubicBezTo>
                  <a:pt x="1211167" y="376587"/>
                  <a:pt x="1207172" y="373697"/>
                  <a:pt x="1202722" y="372504"/>
                </a:cubicBezTo>
                <a:close/>
                <a:moveTo>
                  <a:pt x="696475" y="348238"/>
                </a:moveTo>
                <a:cubicBezTo>
                  <a:pt x="504148" y="348238"/>
                  <a:pt x="348237" y="504149"/>
                  <a:pt x="348237" y="696476"/>
                </a:cubicBezTo>
                <a:cubicBezTo>
                  <a:pt x="348237" y="888803"/>
                  <a:pt x="504148" y="1044714"/>
                  <a:pt x="696475" y="1044714"/>
                </a:cubicBezTo>
                <a:cubicBezTo>
                  <a:pt x="888802" y="1044714"/>
                  <a:pt x="1044713" y="888803"/>
                  <a:pt x="1044713" y="696476"/>
                </a:cubicBezTo>
                <a:cubicBezTo>
                  <a:pt x="1044713" y="504149"/>
                  <a:pt x="888802" y="348238"/>
                  <a:pt x="696475" y="348238"/>
                </a:cubicBezTo>
                <a:close/>
                <a:moveTo>
                  <a:pt x="290457" y="253577"/>
                </a:moveTo>
                <a:cubicBezTo>
                  <a:pt x="285851" y="253577"/>
                  <a:pt x="281244" y="255334"/>
                  <a:pt x="277729" y="258849"/>
                </a:cubicBezTo>
                <a:cubicBezTo>
                  <a:pt x="270700" y="265878"/>
                  <a:pt x="270700" y="277275"/>
                  <a:pt x="277729" y="284304"/>
                </a:cubicBezTo>
                <a:lnTo>
                  <a:pt x="405009" y="411584"/>
                </a:lnTo>
                <a:cubicBezTo>
                  <a:pt x="412038" y="418613"/>
                  <a:pt x="423435" y="418613"/>
                  <a:pt x="430465" y="411584"/>
                </a:cubicBezTo>
                <a:cubicBezTo>
                  <a:pt x="437494" y="404554"/>
                  <a:pt x="437494" y="393157"/>
                  <a:pt x="430465" y="386128"/>
                </a:cubicBezTo>
                <a:lnTo>
                  <a:pt x="303185" y="258849"/>
                </a:lnTo>
                <a:cubicBezTo>
                  <a:pt x="299671" y="255334"/>
                  <a:pt x="295064" y="253577"/>
                  <a:pt x="290457" y="253577"/>
                </a:cubicBezTo>
                <a:close/>
                <a:moveTo>
                  <a:pt x="1106527" y="252598"/>
                </a:moveTo>
                <a:cubicBezTo>
                  <a:pt x="1101920" y="252598"/>
                  <a:pt x="1097313" y="254355"/>
                  <a:pt x="1093799" y="257870"/>
                </a:cubicBezTo>
                <a:lnTo>
                  <a:pt x="966520" y="385149"/>
                </a:lnTo>
                <a:cubicBezTo>
                  <a:pt x="959490" y="392178"/>
                  <a:pt x="959490" y="403575"/>
                  <a:pt x="966520" y="410605"/>
                </a:cubicBezTo>
                <a:cubicBezTo>
                  <a:pt x="973549" y="417634"/>
                  <a:pt x="984946" y="417634"/>
                  <a:pt x="991975" y="410605"/>
                </a:cubicBezTo>
                <a:lnTo>
                  <a:pt x="1119255" y="283325"/>
                </a:lnTo>
                <a:cubicBezTo>
                  <a:pt x="1126284" y="276296"/>
                  <a:pt x="1126284" y="264899"/>
                  <a:pt x="1119255" y="257870"/>
                </a:cubicBezTo>
                <a:cubicBezTo>
                  <a:pt x="1115740" y="254355"/>
                  <a:pt x="1111133" y="252598"/>
                  <a:pt x="1106527" y="252598"/>
                </a:cubicBezTo>
                <a:close/>
                <a:moveTo>
                  <a:pt x="414410" y="162653"/>
                </a:moveTo>
                <a:cubicBezTo>
                  <a:pt x="409960" y="161461"/>
                  <a:pt x="405056" y="161966"/>
                  <a:pt x="400751" y="164451"/>
                </a:cubicBezTo>
                <a:cubicBezTo>
                  <a:pt x="392142" y="169422"/>
                  <a:pt x="389192" y="180431"/>
                  <a:pt x="394163" y="189040"/>
                </a:cubicBezTo>
                <a:lnTo>
                  <a:pt x="484163" y="344924"/>
                </a:lnTo>
                <a:cubicBezTo>
                  <a:pt x="489133" y="353534"/>
                  <a:pt x="500142" y="356483"/>
                  <a:pt x="508751" y="351513"/>
                </a:cubicBezTo>
                <a:cubicBezTo>
                  <a:pt x="517360" y="346542"/>
                  <a:pt x="520310" y="335534"/>
                  <a:pt x="515339" y="326924"/>
                </a:cubicBezTo>
                <a:lnTo>
                  <a:pt x="425339" y="171040"/>
                </a:lnTo>
                <a:cubicBezTo>
                  <a:pt x="422854" y="166735"/>
                  <a:pt x="418859" y="163846"/>
                  <a:pt x="414410" y="162653"/>
                </a:cubicBezTo>
                <a:close/>
                <a:moveTo>
                  <a:pt x="982574" y="161674"/>
                </a:moveTo>
                <a:cubicBezTo>
                  <a:pt x="978125" y="162867"/>
                  <a:pt x="974130" y="165756"/>
                  <a:pt x="971645" y="170061"/>
                </a:cubicBezTo>
                <a:lnTo>
                  <a:pt x="881645" y="325945"/>
                </a:lnTo>
                <a:cubicBezTo>
                  <a:pt x="876674" y="334555"/>
                  <a:pt x="879624" y="345563"/>
                  <a:pt x="888233" y="350534"/>
                </a:cubicBezTo>
                <a:cubicBezTo>
                  <a:pt x="896842" y="355504"/>
                  <a:pt x="907851" y="352555"/>
                  <a:pt x="912822" y="343945"/>
                </a:cubicBezTo>
                <a:lnTo>
                  <a:pt x="1002822" y="188061"/>
                </a:lnTo>
                <a:cubicBezTo>
                  <a:pt x="1007792" y="179452"/>
                  <a:pt x="1004842" y="168443"/>
                  <a:pt x="996233" y="163472"/>
                </a:cubicBezTo>
                <a:cubicBezTo>
                  <a:pt x="991928" y="160987"/>
                  <a:pt x="987024" y="160482"/>
                  <a:pt x="982574" y="161674"/>
                </a:cubicBezTo>
                <a:close/>
                <a:moveTo>
                  <a:pt x="544013" y="105110"/>
                </a:moveTo>
                <a:cubicBezTo>
                  <a:pt x="534410" y="107683"/>
                  <a:pt x="528712" y="117553"/>
                  <a:pt x="531285" y="127156"/>
                </a:cubicBezTo>
                <a:lnTo>
                  <a:pt x="577872" y="301022"/>
                </a:lnTo>
                <a:cubicBezTo>
                  <a:pt x="580445" y="310624"/>
                  <a:pt x="590315" y="316323"/>
                  <a:pt x="599918" y="313750"/>
                </a:cubicBezTo>
                <a:cubicBezTo>
                  <a:pt x="609520" y="311177"/>
                  <a:pt x="615218" y="301307"/>
                  <a:pt x="612645" y="291705"/>
                </a:cubicBezTo>
                <a:lnTo>
                  <a:pt x="566058" y="117838"/>
                </a:lnTo>
                <a:cubicBezTo>
                  <a:pt x="563485" y="108236"/>
                  <a:pt x="553615" y="102537"/>
                  <a:pt x="544013" y="105110"/>
                </a:cubicBezTo>
                <a:close/>
                <a:moveTo>
                  <a:pt x="852972" y="104131"/>
                </a:moveTo>
                <a:cubicBezTo>
                  <a:pt x="843369" y="101558"/>
                  <a:pt x="833499" y="107257"/>
                  <a:pt x="830926" y="116859"/>
                </a:cubicBezTo>
                <a:lnTo>
                  <a:pt x="784339" y="290726"/>
                </a:lnTo>
                <a:cubicBezTo>
                  <a:pt x="781766" y="300328"/>
                  <a:pt x="787464" y="310198"/>
                  <a:pt x="797067" y="312771"/>
                </a:cubicBezTo>
                <a:cubicBezTo>
                  <a:pt x="806669" y="315344"/>
                  <a:pt x="816539" y="309645"/>
                  <a:pt x="819112" y="300043"/>
                </a:cubicBezTo>
                <a:lnTo>
                  <a:pt x="865699" y="126177"/>
                </a:lnTo>
                <a:cubicBezTo>
                  <a:pt x="868272" y="116574"/>
                  <a:pt x="862574" y="106704"/>
                  <a:pt x="852972" y="104131"/>
                </a:cubicBezTo>
                <a:close/>
                <a:moveTo>
                  <a:pt x="696475" y="86740"/>
                </a:moveTo>
                <a:cubicBezTo>
                  <a:pt x="686534" y="86740"/>
                  <a:pt x="678475" y="94799"/>
                  <a:pt x="678475" y="104740"/>
                </a:cubicBezTo>
                <a:lnTo>
                  <a:pt x="678475" y="284740"/>
                </a:lnTo>
                <a:cubicBezTo>
                  <a:pt x="678475" y="294681"/>
                  <a:pt x="686534" y="302740"/>
                  <a:pt x="696475" y="302740"/>
                </a:cubicBezTo>
                <a:cubicBezTo>
                  <a:pt x="706416" y="302740"/>
                  <a:pt x="714475" y="294681"/>
                  <a:pt x="714475" y="284740"/>
                </a:cubicBezTo>
                <a:lnTo>
                  <a:pt x="714475" y="104740"/>
                </a:lnTo>
                <a:cubicBezTo>
                  <a:pt x="714475" y="94799"/>
                  <a:pt x="706416" y="86740"/>
                  <a:pt x="696475" y="86740"/>
                </a:cubicBezTo>
                <a:close/>
                <a:moveTo>
                  <a:pt x="696475" y="0"/>
                </a:moveTo>
                <a:cubicBezTo>
                  <a:pt x="1081128" y="0"/>
                  <a:pt x="1392951" y="311823"/>
                  <a:pt x="1392951" y="696476"/>
                </a:cubicBezTo>
                <a:cubicBezTo>
                  <a:pt x="1392951" y="1081129"/>
                  <a:pt x="1081128" y="1392952"/>
                  <a:pt x="696475" y="1392952"/>
                </a:cubicBezTo>
                <a:cubicBezTo>
                  <a:pt x="311822" y="1392952"/>
                  <a:pt x="0" y="1081129"/>
                  <a:pt x="0" y="696476"/>
                </a:cubicBezTo>
                <a:cubicBezTo>
                  <a:pt x="0" y="311823"/>
                  <a:pt x="311822" y="0"/>
                  <a:pt x="696475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1" u="none" strike="noStrike" kern="1200" cap="none" spc="0" normalizeH="0" baseline="0" noProof="0" dirty="0">
              <a:ln>
                <a:noFill/>
              </a:ln>
              <a:solidFill>
                <a:srgbClr val="2AFF9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8AEBB29-AFEB-9E22-C322-447AA2036904}"/>
              </a:ext>
            </a:extLst>
          </p:cNvPr>
          <p:cNvSpPr/>
          <p:nvPr/>
        </p:nvSpPr>
        <p:spPr>
          <a:xfrm>
            <a:off x="1014116" y="278402"/>
            <a:ext cx="5291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srgbClr val="2AFF9D"/>
                </a:solidFill>
                <a:effectLst>
                  <a:glow rad="101600">
                    <a:srgbClr val="2AFF9D">
                      <a:alpha val="10000"/>
                    </a:srgbClr>
                  </a:glo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9FCE83B-77D9-BE50-DBCD-43303984C60C}"/>
              </a:ext>
            </a:extLst>
          </p:cNvPr>
          <p:cNvSpPr/>
          <p:nvPr/>
        </p:nvSpPr>
        <p:spPr>
          <a:xfrm>
            <a:off x="482221" y="457568"/>
            <a:ext cx="288000" cy="288000"/>
          </a:xfrm>
          <a:prstGeom prst="ellipse">
            <a:avLst/>
          </a:prstGeom>
          <a:solidFill>
            <a:srgbClr val="192821"/>
          </a:solidFill>
          <a:ln>
            <a:noFill/>
          </a:ln>
          <a:effectLst>
            <a:outerShdw blurRad="5969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0" normalizeH="0" baseline="0" noProof="0" dirty="0">
                <a:ln>
                  <a:noFill/>
                </a:ln>
                <a:solidFill>
                  <a:srgbClr val="2AFF9D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p1</a:t>
            </a:r>
            <a:endParaRPr kumimoji="0" lang="ko-KR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2AFF9D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2F87C70-7FBF-6D4E-BFC5-DFC27C856816}"/>
              </a:ext>
            </a:extLst>
          </p:cNvPr>
          <p:cNvSpPr/>
          <p:nvPr/>
        </p:nvSpPr>
        <p:spPr>
          <a:xfrm>
            <a:off x="704088" y="722376"/>
            <a:ext cx="11095292" cy="246888"/>
          </a:xfrm>
          <a:custGeom>
            <a:avLst/>
            <a:gdLst>
              <a:gd name="connsiteX0" fmla="*/ 0 w 4718304"/>
              <a:gd name="connsiteY0" fmla="*/ 0 h 246888"/>
              <a:gd name="connsiteX1" fmla="*/ 146304 w 4718304"/>
              <a:gd name="connsiteY1" fmla="*/ 246888 h 246888"/>
              <a:gd name="connsiteX2" fmla="*/ 4718304 w 4718304"/>
              <a:gd name="connsiteY2" fmla="*/ 201168 h 246888"/>
              <a:gd name="connsiteX0" fmla="*/ 0 w 4275392"/>
              <a:gd name="connsiteY0" fmla="*/ 0 h 246888"/>
              <a:gd name="connsiteX1" fmla="*/ 146304 w 4275392"/>
              <a:gd name="connsiteY1" fmla="*/ 246888 h 246888"/>
              <a:gd name="connsiteX2" fmla="*/ 4275392 w 4275392"/>
              <a:gd name="connsiteY2" fmla="*/ 224980 h 246888"/>
              <a:gd name="connsiteX0" fmla="*/ 0 w 4275392"/>
              <a:gd name="connsiteY0" fmla="*/ 0 h 246888"/>
              <a:gd name="connsiteX1" fmla="*/ 146304 w 4275392"/>
              <a:gd name="connsiteY1" fmla="*/ 246888 h 246888"/>
              <a:gd name="connsiteX2" fmla="*/ 4275392 w 4275392"/>
              <a:gd name="connsiteY2" fmla="*/ 237680 h 246888"/>
              <a:gd name="connsiteX0" fmla="*/ 0 w 11095292"/>
              <a:gd name="connsiteY0" fmla="*/ 0 h 246888"/>
              <a:gd name="connsiteX1" fmla="*/ 146304 w 11095292"/>
              <a:gd name="connsiteY1" fmla="*/ 246888 h 246888"/>
              <a:gd name="connsiteX2" fmla="*/ 11095292 w 11095292"/>
              <a:gd name="connsiteY2" fmla="*/ 224980 h 2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5292" h="246888">
                <a:moveTo>
                  <a:pt x="0" y="0"/>
                </a:moveTo>
                <a:lnTo>
                  <a:pt x="146304" y="246888"/>
                </a:lnTo>
                <a:lnTo>
                  <a:pt x="11095292" y="224980"/>
                </a:lnTo>
              </a:path>
            </a:pathLst>
          </a:custGeom>
          <a:noFill/>
          <a:ln w="3175">
            <a:solidFill>
              <a:srgbClr val="2AFF9D"/>
            </a:solidFill>
            <a:headEnd type="oval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8C565903-675B-7DF4-709E-E1BFB0091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077188"/>
              </p:ext>
            </p:extLst>
          </p:nvPr>
        </p:nvGraphicFramePr>
        <p:xfrm>
          <a:off x="-108802" y="1650206"/>
          <a:ext cx="6158333" cy="428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742948D-C359-5B40-E552-F2CBCE1F7407}"/>
              </a:ext>
            </a:extLst>
          </p:cNvPr>
          <p:cNvSpPr/>
          <p:nvPr/>
        </p:nvSpPr>
        <p:spPr>
          <a:xfrm>
            <a:off x="2688441" y="3286231"/>
            <a:ext cx="1383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haroni" panose="02010803020104030203" pitchFamily="2" charset="-79"/>
              </a:rPr>
              <a:t>first quarter</a:t>
            </a:r>
          </a:p>
          <a:p>
            <a:r>
              <a:rPr lang="en-US" altLang="ko-KR" sz="4400" b="1" dirty="0">
                <a:solidFill>
                  <a:schemeClr val="bg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2000" dirty="0">
                <a:solidFill>
                  <a:schemeClr val="bg1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5" name="설명선 2(테두리 없음) 18">
            <a:extLst>
              <a:ext uri="{FF2B5EF4-FFF2-40B4-BE49-F238E27FC236}">
                <a16:creationId xmlns:a16="http://schemas.microsoft.com/office/drawing/2014/main" id="{CD4A5A87-187A-ECB8-D7B9-F3D2E51B2455}"/>
              </a:ext>
            </a:extLst>
          </p:cNvPr>
          <p:cNvSpPr/>
          <p:nvPr/>
        </p:nvSpPr>
        <p:spPr>
          <a:xfrm flipH="1">
            <a:off x="608999" y="1635259"/>
            <a:ext cx="1438938" cy="448591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25691"/>
              <a:gd name="adj6" fmla="val -45527"/>
            </a:avLst>
          </a:prstGeom>
          <a:noFill/>
          <a:ln>
            <a:solidFill>
              <a:srgbClr val="2AFF9D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kern="0" dirty="0">
                <a:solidFill>
                  <a:schemeClr val="bg1"/>
                </a:solidFill>
              </a:rPr>
              <a:t>Check Point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44E99D56-2AD6-E9EC-3680-0F0481BC429F}"/>
              </a:ext>
            </a:extLst>
          </p:cNvPr>
          <p:cNvSpPr/>
          <p:nvPr/>
        </p:nvSpPr>
        <p:spPr>
          <a:xfrm>
            <a:off x="5825195" y="1632604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2AFF9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E14F7A-CE02-F61F-616B-1DEAB8B656F2}"/>
              </a:ext>
            </a:extLst>
          </p:cNvPr>
          <p:cNvSpPr/>
          <p:nvPr/>
        </p:nvSpPr>
        <p:spPr>
          <a:xfrm>
            <a:off x="5983286" y="1937464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chemeClr val="bg1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13D907-C5C4-56BA-04B7-9C413E6C317E}"/>
              </a:ext>
            </a:extLst>
          </p:cNvPr>
          <p:cNvSpPr/>
          <p:nvPr/>
        </p:nvSpPr>
        <p:spPr>
          <a:xfrm>
            <a:off x="5545817" y="3323818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D2F2C87F-89F0-44F7-3330-50D0B2448622}"/>
              </a:ext>
            </a:extLst>
          </p:cNvPr>
          <p:cNvSpPr/>
          <p:nvPr/>
        </p:nvSpPr>
        <p:spPr>
          <a:xfrm>
            <a:off x="7921065" y="1632604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2AFF9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8A4FC1-309A-E082-EAEA-94921E7C7BE6}"/>
              </a:ext>
            </a:extLst>
          </p:cNvPr>
          <p:cNvSpPr/>
          <p:nvPr/>
        </p:nvSpPr>
        <p:spPr>
          <a:xfrm>
            <a:off x="8079156" y="1937464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chemeClr val="bg1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51AD98-8691-AC2F-0310-D95AC31D69A1}"/>
              </a:ext>
            </a:extLst>
          </p:cNvPr>
          <p:cNvSpPr/>
          <p:nvPr/>
        </p:nvSpPr>
        <p:spPr>
          <a:xfrm>
            <a:off x="7641687" y="3323818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E1522C-4CD6-C1E4-6179-ADC3CD9D2C37}"/>
              </a:ext>
            </a:extLst>
          </p:cNvPr>
          <p:cNvSpPr/>
          <p:nvPr/>
        </p:nvSpPr>
        <p:spPr>
          <a:xfrm>
            <a:off x="5825195" y="5275607"/>
            <a:ext cx="4272459" cy="63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bg1"/>
                </a:solidFill>
              </a:rPr>
              <a:t>컨텐츠에</a:t>
            </a:r>
            <a:r>
              <a:rPr lang="ko-KR" altLang="en-US" sz="1050" dirty="0">
                <a:solidFill>
                  <a:schemeClr val="bg1"/>
                </a:solidFill>
              </a:rPr>
              <a:t> 대한 내용을 적어요</a:t>
            </a:r>
            <a:endParaRPr lang="en-US" altLang="ko-KR" sz="10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PowerPoint is a computer program created by Microsoft Office</a:t>
            </a:r>
          </a:p>
        </p:txBody>
      </p:sp>
      <p:sp>
        <p:nvSpPr>
          <p:cNvPr id="14" name="모서리가 둥근 직사각형 37">
            <a:extLst>
              <a:ext uri="{FF2B5EF4-FFF2-40B4-BE49-F238E27FC236}">
                <a16:creationId xmlns:a16="http://schemas.microsoft.com/office/drawing/2014/main" id="{BB99E2C9-A3C4-A0C3-793E-4DAE03EF8D63}"/>
              </a:ext>
            </a:extLst>
          </p:cNvPr>
          <p:cNvSpPr/>
          <p:nvPr/>
        </p:nvSpPr>
        <p:spPr>
          <a:xfrm>
            <a:off x="5825195" y="4779448"/>
            <a:ext cx="1570537" cy="360000"/>
          </a:xfrm>
          <a:prstGeom prst="roundRect">
            <a:avLst>
              <a:gd name="adj" fmla="val 50000"/>
            </a:avLst>
          </a:prstGeom>
          <a:solidFill>
            <a:srgbClr val="2AFF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Check Point</a:t>
            </a: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2D3BB957-8B0F-878B-384C-5EBE1EC4CF4C}"/>
              </a:ext>
            </a:extLst>
          </p:cNvPr>
          <p:cNvSpPr/>
          <p:nvPr/>
        </p:nvSpPr>
        <p:spPr>
          <a:xfrm>
            <a:off x="9988491" y="1621651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2AFF9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3A1DE5-2565-9540-FF05-AB93F9B4A438}"/>
              </a:ext>
            </a:extLst>
          </p:cNvPr>
          <p:cNvSpPr/>
          <p:nvPr/>
        </p:nvSpPr>
        <p:spPr>
          <a:xfrm>
            <a:off x="10146582" y="1926511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chemeClr val="bg1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E381CA-51FB-AE1C-44BB-ED9FFF72150B}"/>
              </a:ext>
            </a:extLst>
          </p:cNvPr>
          <p:cNvSpPr/>
          <p:nvPr/>
        </p:nvSpPr>
        <p:spPr>
          <a:xfrm>
            <a:off x="9709113" y="3312865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42040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117E38-5ECF-9A6C-743C-EE3D9541C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0D53A3F6-9B4C-586C-792F-2415A64BC2A4}"/>
              </a:ext>
            </a:extLst>
          </p:cNvPr>
          <p:cNvSpPr/>
          <p:nvPr/>
        </p:nvSpPr>
        <p:spPr>
          <a:xfrm>
            <a:off x="360274" y="335621"/>
            <a:ext cx="531895" cy="531895"/>
          </a:xfrm>
          <a:prstGeom prst="ellipse">
            <a:avLst/>
          </a:prstGeom>
          <a:noFill/>
          <a:ln w="165100"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CE9C2F71-9FC6-E3A1-C9F6-96776198BB5B}"/>
              </a:ext>
            </a:extLst>
          </p:cNvPr>
          <p:cNvSpPr/>
          <p:nvPr/>
        </p:nvSpPr>
        <p:spPr>
          <a:xfrm>
            <a:off x="360274" y="335621"/>
            <a:ext cx="531895" cy="531895"/>
          </a:xfrm>
          <a:prstGeom prst="arc">
            <a:avLst>
              <a:gd name="adj1" fmla="val 15877503"/>
              <a:gd name="adj2" fmla="val 20031054"/>
            </a:avLst>
          </a:prstGeom>
          <a:noFill/>
          <a:ln w="146050">
            <a:solidFill>
              <a:srgbClr val="2AFF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1205B6F4-6F64-D0A8-E746-95EF624F5168}"/>
              </a:ext>
            </a:extLst>
          </p:cNvPr>
          <p:cNvSpPr/>
          <p:nvPr/>
        </p:nvSpPr>
        <p:spPr>
          <a:xfrm>
            <a:off x="266923" y="242269"/>
            <a:ext cx="718598" cy="718599"/>
          </a:xfrm>
          <a:custGeom>
            <a:avLst/>
            <a:gdLst>
              <a:gd name="connsiteX0" fmla="*/ 700982 w 1392951"/>
              <a:gd name="connsiteY0" fmla="*/ 1078037 h 1392952"/>
              <a:gd name="connsiteX1" fmla="*/ 682982 w 1392951"/>
              <a:gd name="connsiteY1" fmla="*/ 1096037 h 1392952"/>
              <a:gd name="connsiteX2" fmla="*/ 682982 w 1392951"/>
              <a:gd name="connsiteY2" fmla="*/ 1276037 h 1392952"/>
              <a:gd name="connsiteX3" fmla="*/ 700982 w 1392951"/>
              <a:gd name="connsiteY3" fmla="*/ 1294037 h 1392952"/>
              <a:gd name="connsiteX4" fmla="*/ 718982 w 1392951"/>
              <a:gd name="connsiteY4" fmla="*/ 1276037 h 1392952"/>
              <a:gd name="connsiteX5" fmla="*/ 718982 w 1392951"/>
              <a:gd name="connsiteY5" fmla="*/ 1096037 h 1392952"/>
              <a:gd name="connsiteX6" fmla="*/ 700982 w 1392951"/>
              <a:gd name="connsiteY6" fmla="*/ 1078037 h 1392952"/>
              <a:gd name="connsiteX7" fmla="*/ 801574 w 1392951"/>
              <a:gd name="connsiteY7" fmla="*/ 1068006 h 1392952"/>
              <a:gd name="connsiteX8" fmla="*/ 788846 w 1392951"/>
              <a:gd name="connsiteY8" fmla="*/ 1090052 h 1392952"/>
              <a:gd name="connsiteX9" fmla="*/ 835433 w 1392951"/>
              <a:gd name="connsiteY9" fmla="*/ 1263918 h 1392952"/>
              <a:gd name="connsiteX10" fmla="*/ 857479 w 1392951"/>
              <a:gd name="connsiteY10" fmla="*/ 1276646 h 1392952"/>
              <a:gd name="connsiteX11" fmla="*/ 870206 w 1392951"/>
              <a:gd name="connsiteY11" fmla="*/ 1254601 h 1392952"/>
              <a:gd name="connsiteX12" fmla="*/ 823619 w 1392951"/>
              <a:gd name="connsiteY12" fmla="*/ 1080734 h 1392952"/>
              <a:gd name="connsiteX13" fmla="*/ 801574 w 1392951"/>
              <a:gd name="connsiteY13" fmla="*/ 1068006 h 1392952"/>
              <a:gd name="connsiteX14" fmla="*/ 604425 w 1392951"/>
              <a:gd name="connsiteY14" fmla="*/ 1067027 h 1392952"/>
              <a:gd name="connsiteX15" fmla="*/ 582379 w 1392951"/>
              <a:gd name="connsiteY15" fmla="*/ 1079755 h 1392952"/>
              <a:gd name="connsiteX16" fmla="*/ 535792 w 1392951"/>
              <a:gd name="connsiteY16" fmla="*/ 1253622 h 1392952"/>
              <a:gd name="connsiteX17" fmla="*/ 548520 w 1392951"/>
              <a:gd name="connsiteY17" fmla="*/ 1275667 h 1392952"/>
              <a:gd name="connsiteX18" fmla="*/ 570565 w 1392951"/>
              <a:gd name="connsiteY18" fmla="*/ 1262939 h 1392952"/>
              <a:gd name="connsiteX19" fmla="*/ 617152 w 1392951"/>
              <a:gd name="connsiteY19" fmla="*/ 1089073 h 1392952"/>
              <a:gd name="connsiteX20" fmla="*/ 604425 w 1392951"/>
              <a:gd name="connsiteY20" fmla="*/ 1067027 h 1392952"/>
              <a:gd name="connsiteX21" fmla="*/ 906399 w 1392951"/>
              <a:gd name="connsiteY21" fmla="*/ 1028445 h 1392952"/>
              <a:gd name="connsiteX22" fmla="*/ 892740 w 1392951"/>
              <a:gd name="connsiteY22" fmla="*/ 1030243 h 1392952"/>
              <a:gd name="connsiteX23" fmla="*/ 886152 w 1392951"/>
              <a:gd name="connsiteY23" fmla="*/ 1054832 h 1392952"/>
              <a:gd name="connsiteX24" fmla="*/ 976152 w 1392951"/>
              <a:gd name="connsiteY24" fmla="*/ 1210716 h 1392952"/>
              <a:gd name="connsiteX25" fmla="*/ 1000740 w 1392951"/>
              <a:gd name="connsiteY25" fmla="*/ 1217305 h 1392952"/>
              <a:gd name="connsiteX26" fmla="*/ 1007329 w 1392951"/>
              <a:gd name="connsiteY26" fmla="*/ 1192716 h 1392952"/>
              <a:gd name="connsiteX27" fmla="*/ 917329 w 1392951"/>
              <a:gd name="connsiteY27" fmla="*/ 1036832 h 1392952"/>
              <a:gd name="connsiteX28" fmla="*/ 906399 w 1392951"/>
              <a:gd name="connsiteY28" fmla="*/ 1028445 h 1392952"/>
              <a:gd name="connsiteX29" fmla="*/ 499599 w 1392951"/>
              <a:gd name="connsiteY29" fmla="*/ 1027466 h 1392952"/>
              <a:gd name="connsiteX30" fmla="*/ 488670 w 1392951"/>
              <a:gd name="connsiteY30" fmla="*/ 1035853 h 1392952"/>
              <a:gd name="connsiteX31" fmla="*/ 398670 w 1392951"/>
              <a:gd name="connsiteY31" fmla="*/ 1191737 h 1392952"/>
              <a:gd name="connsiteX32" fmla="*/ 405258 w 1392951"/>
              <a:gd name="connsiteY32" fmla="*/ 1216326 h 1392952"/>
              <a:gd name="connsiteX33" fmla="*/ 429846 w 1392951"/>
              <a:gd name="connsiteY33" fmla="*/ 1209737 h 1392952"/>
              <a:gd name="connsiteX34" fmla="*/ 519846 w 1392951"/>
              <a:gd name="connsiteY34" fmla="*/ 1053853 h 1392952"/>
              <a:gd name="connsiteX35" fmla="*/ 513258 w 1392951"/>
              <a:gd name="connsiteY35" fmla="*/ 1029264 h 1392952"/>
              <a:gd name="connsiteX36" fmla="*/ 499599 w 1392951"/>
              <a:gd name="connsiteY36" fmla="*/ 1027466 h 1392952"/>
              <a:gd name="connsiteX37" fmla="*/ 983754 w 1392951"/>
              <a:gd name="connsiteY37" fmla="*/ 964900 h 1392952"/>
              <a:gd name="connsiteX38" fmla="*/ 971027 w 1392951"/>
              <a:gd name="connsiteY38" fmla="*/ 970173 h 1392952"/>
              <a:gd name="connsiteX39" fmla="*/ 971027 w 1392951"/>
              <a:gd name="connsiteY39" fmla="*/ 995628 h 1392952"/>
              <a:gd name="connsiteX40" fmla="*/ 1098306 w 1392951"/>
              <a:gd name="connsiteY40" fmla="*/ 1122908 h 1392952"/>
              <a:gd name="connsiteX41" fmla="*/ 1123762 w 1392951"/>
              <a:gd name="connsiteY41" fmla="*/ 1122908 h 1392952"/>
              <a:gd name="connsiteX42" fmla="*/ 1123762 w 1392951"/>
              <a:gd name="connsiteY42" fmla="*/ 1097452 h 1392952"/>
              <a:gd name="connsiteX43" fmla="*/ 996482 w 1392951"/>
              <a:gd name="connsiteY43" fmla="*/ 970173 h 1392952"/>
              <a:gd name="connsiteX44" fmla="*/ 983754 w 1392951"/>
              <a:gd name="connsiteY44" fmla="*/ 964900 h 1392952"/>
              <a:gd name="connsiteX45" fmla="*/ 422244 w 1392951"/>
              <a:gd name="connsiteY45" fmla="*/ 963922 h 1392952"/>
              <a:gd name="connsiteX46" fmla="*/ 409516 w 1392951"/>
              <a:gd name="connsiteY46" fmla="*/ 969194 h 1392952"/>
              <a:gd name="connsiteX47" fmla="*/ 282236 w 1392951"/>
              <a:gd name="connsiteY47" fmla="*/ 1096473 h 1392952"/>
              <a:gd name="connsiteX48" fmla="*/ 282236 w 1392951"/>
              <a:gd name="connsiteY48" fmla="*/ 1121929 h 1392952"/>
              <a:gd name="connsiteX49" fmla="*/ 307692 w 1392951"/>
              <a:gd name="connsiteY49" fmla="*/ 1121929 h 1392952"/>
              <a:gd name="connsiteX50" fmla="*/ 434972 w 1392951"/>
              <a:gd name="connsiteY50" fmla="*/ 994649 h 1392952"/>
              <a:gd name="connsiteX51" fmla="*/ 434972 w 1392951"/>
              <a:gd name="connsiteY51" fmla="*/ 969194 h 1392952"/>
              <a:gd name="connsiteX52" fmla="*/ 422244 w 1392951"/>
              <a:gd name="connsiteY52" fmla="*/ 963922 h 1392952"/>
              <a:gd name="connsiteX53" fmla="*/ 1042027 w 1392951"/>
              <a:gd name="connsiteY53" fmla="*/ 883499 h 1392952"/>
              <a:gd name="connsiteX54" fmla="*/ 1031097 w 1392951"/>
              <a:gd name="connsiteY54" fmla="*/ 891886 h 1392952"/>
              <a:gd name="connsiteX55" fmla="*/ 1037686 w 1392951"/>
              <a:gd name="connsiteY55" fmla="*/ 916475 h 1392952"/>
              <a:gd name="connsiteX56" fmla="*/ 1193570 w 1392951"/>
              <a:gd name="connsiteY56" fmla="*/ 1006475 h 1392952"/>
              <a:gd name="connsiteX57" fmla="*/ 1218159 w 1392951"/>
              <a:gd name="connsiteY57" fmla="*/ 999886 h 1392952"/>
              <a:gd name="connsiteX58" fmla="*/ 1211570 w 1392951"/>
              <a:gd name="connsiteY58" fmla="*/ 975298 h 1392952"/>
              <a:gd name="connsiteX59" fmla="*/ 1055686 w 1392951"/>
              <a:gd name="connsiteY59" fmla="*/ 885298 h 1392952"/>
              <a:gd name="connsiteX60" fmla="*/ 1042027 w 1392951"/>
              <a:gd name="connsiteY60" fmla="*/ 883499 h 1392952"/>
              <a:gd name="connsiteX61" fmla="*/ 363971 w 1392951"/>
              <a:gd name="connsiteY61" fmla="*/ 882520 h 1392952"/>
              <a:gd name="connsiteX62" fmla="*/ 350312 w 1392951"/>
              <a:gd name="connsiteY62" fmla="*/ 884319 h 1392952"/>
              <a:gd name="connsiteX63" fmla="*/ 194428 w 1392951"/>
              <a:gd name="connsiteY63" fmla="*/ 974319 h 1392952"/>
              <a:gd name="connsiteX64" fmla="*/ 187839 w 1392951"/>
              <a:gd name="connsiteY64" fmla="*/ 998907 h 1392952"/>
              <a:gd name="connsiteX65" fmla="*/ 212428 w 1392951"/>
              <a:gd name="connsiteY65" fmla="*/ 1005496 h 1392952"/>
              <a:gd name="connsiteX66" fmla="*/ 368312 w 1392951"/>
              <a:gd name="connsiteY66" fmla="*/ 915496 h 1392952"/>
              <a:gd name="connsiteX67" fmla="*/ 374901 w 1392951"/>
              <a:gd name="connsiteY67" fmla="*/ 890907 h 1392952"/>
              <a:gd name="connsiteX68" fmla="*/ 363971 w 1392951"/>
              <a:gd name="connsiteY68" fmla="*/ 882520 h 1392952"/>
              <a:gd name="connsiteX69" fmla="*/ 1090904 w 1392951"/>
              <a:gd name="connsiteY69" fmla="*/ 787993 h 1392952"/>
              <a:gd name="connsiteX70" fmla="*/ 1068859 w 1392951"/>
              <a:gd name="connsiteY70" fmla="*/ 800721 h 1392952"/>
              <a:gd name="connsiteX71" fmla="*/ 1081587 w 1392951"/>
              <a:gd name="connsiteY71" fmla="*/ 822766 h 1392952"/>
              <a:gd name="connsiteX72" fmla="*/ 1255454 w 1392951"/>
              <a:gd name="connsiteY72" fmla="*/ 869354 h 1392952"/>
              <a:gd name="connsiteX73" fmla="*/ 1277499 w 1392951"/>
              <a:gd name="connsiteY73" fmla="*/ 856626 h 1392952"/>
              <a:gd name="connsiteX74" fmla="*/ 1264771 w 1392951"/>
              <a:gd name="connsiteY74" fmla="*/ 834580 h 1392952"/>
              <a:gd name="connsiteX75" fmla="*/ 315094 w 1392951"/>
              <a:gd name="connsiteY75" fmla="*/ 787014 h 1392952"/>
              <a:gd name="connsiteX76" fmla="*/ 141227 w 1392951"/>
              <a:gd name="connsiteY76" fmla="*/ 833601 h 1392952"/>
              <a:gd name="connsiteX77" fmla="*/ 128499 w 1392951"/>
              <a:gd name="connsiteY77" fmla="*/ 855647 h 1392952"/>
              <a:gd name="connsiteX78" fmla="*/ 150544 w 1392951"/>
              <a:gd name="connsiteY78" fmla="*/ 868375 h 1392952"/>
              <a:gd name="connsiteX79" fmla="*/ 324411 w 1392951"/>
              <a:gd name="connsiteY79" fmla="*/ 821787 h 1392952"/>
              <a:gd name="connsiteX80" fmla="*/ 337139 w 1392951"/>
              <a:gd name="connsiteY80" fmla="*/ 799742 h 1392952"/>
              <a:gd name="connsiteX81" fmla="*/ 315094 w 1392951"/>
              <a:gd name="connsiteY81" fmla="*/ 787014 h 1392952"/>
              <a:gd name="connsiteX82" fmla="*/ 1100606 w 1392951"/>
              <a:gd name="connsiteY82" fmla="*/ 678476 h 1392952"/>
              <a:gd name="connsiteX83" fmla="*/ 1082606 w 1392951"/>
              <a:gd name="connsiteY83" fmla="*/ 696476 h 1392952"/>
              <a:gd name="connsiteX84" fmla="*/ 1100606 w 1392951"/>
              <a:gd name="connsiteY84" fmla="*/ 714476 h 1392952"/>
              <a:gd name="connsiteX85" fmla="*/ 1368316 w 1392951"/>
              <a:gd name="connsiteY85" fmla="*/ 714476 h 1392952"/>
              <a:gd name="connsiteX86" fmla="*/ 1386316 w 1392951"/>
              <a:gd name="connsiteY86" fmla="*/ 696476 h 1392952"/>
              <a:gd name="connsiteX87" fmla="*/ 1368316 w 1392951"/>
              <a:gd name="connsiteY87" fmla="*/ 678476 h 1392952"/>
              <a:gd name="connsiteX88" fmla="*/ 43741 w 1392951"/>
              <a:gd name="connsiteY88" fmla="*/ 678476 h 1392952"/>
              <a:gd name="connsiteX89" fmla="*/ 25741 w 1392951"/>
              <a:gd name="connsiteY89" fmla="*/ 696476 h 1392952"/>
              <a:gd name="connsiteX90" fmla="*/ 43741 w 1392951"/>
              <a:gd name="connsiteY90" fmla="*/ 714476 h 1392952"/>
              <a:gd name="connsiteX91" fmla="*/ 311450 w 1392951"/>
              <a:gd name="connsiteY91" fmla="*/ 714476 h 1392952"/>
              <a:gd name="connsiteX92" fmla="*/ 329450 w 1392951"/>
              <a:gd name="connsiteY92" fmla="*/ 696476 h 1392952"/>
              <a:gd name="connsiteX93" fmla="*/ 311450 w 1392951"/>
              <a:gd name="connsiteY93" fmla="*/ 678476 h 1392952"/>
              <a:gd name="connsiteX94" fmla="*/ 146037 w 1392951"/>
              <a:gd name="connsiteY94" fmla="*/ 512403 h 1392952"/>
              <a:gd name="connsiteX95" fmla="*/ 123992 w 1392951"/>
              <a:gd name="connsiteY95" fmla="*/ 525131 h 1392952"/>
              <a:gd name="connsiteX96" fmla="*/ 136720 w 1392951"/>
              <a:gd name="connsiteY96" fmla="*/ 547176 h 1392952"/>
              <a:gd name="connsiteX97" fmla="*/ 310587 w 1392951"/>
              <a:gd name="connsiteY97" fmla="*/ 593764 h 1392952"/>
              <a:gd name="connsiteX98" fmla="*/ 332632 w 1392951"/>
              <a:gd name="connsiteY98" fmla="*/ 581036 h 1392952"/>
              <a:gd name="connsiteX99" fmla="*/ 319904 w 1392951"/>
              <a:gd name="connsiteY99" fmla="*/ 558990 h 1392952"/>
              <a:gd name="connsiteX100" fmla="*/ 1250947 w 1392951"/>
              <a:gd name="connsiteY100" fmla="*/ 511424 h 1392952"/>
              <a:gd name="connsiteX101" fmla="*/ 1077080 w 1392951"/>
              <a:gd name="connsiteY101" fmla="*/ 558011 h 1392952"/>
              <a:gd name="connsiteX102" fmla="*/ 1064352 w 1392951"/>
              <a:gd name="connsiteY102" fmla="*/ 580057 h 1392952"/>
              <a:gd name="connsiteX103" fmla="*/ 1086397 w 1392951"/>
              <a:gd name="connsiteY103" fmla="*/ 592785 h 1392952"/>
              <a:gd name="connsiteX104" fmla="*/ 1260264 w 1392951"/>
              <a:gd name="connsiteY104" fmla="*/ 546197 h 1392952"/>
              <a:gd name="connsiteX105" fmla="*/ 1272992 w 1392951"/>
              <a:gd name="connsiteY105" fmla="*/ 524152 h 1392952"/>
              <a:gd name="connsiteX106" fmla="*/ 1250947 w 1392951"/>
              <a:gd name="connsiteY106" fmla="*/ 511424 h 1392952"/>
              <a:gd name="connsiteX107" fmla="*/ 194262 w 1392951"/>
              <a:gd name="connsiteY107" fmla="*/ 373483 h 1392952"/>
              <a:gd name="connsiteX108" fmla="*/ 183332 w 1392951"/>
              <a:gd name="connsiteY108" fmla="*/ 381870 h 1392952"/>
              <a:gd name="connsiteX109" fmla="*/ 189921 w 1392951"/>
              <a:gd name="connsiteY109" fmla="*/ 406459 h 1392952"/>
              <a:gd name="connsiteX110" fmla="*/ 345805 w 1392951"/>
              <a:gd name="connsiteY110" fmla="*/ 496459 h 1392952"/>
              <a:gd name="connsiteX111" fmla="*/ 370394 w 1392951"/>
              <a:gd name="connsiteY111" fmla="*/ 489870 h 1392952"/>
              <a:gd name="connsiteX112" fmla="*/ 363805 w 1392951"/>
              <a:gd name="connsiteY112" fmla="*/ 465282 h 1392952"/>
              <a:gd name="connsiteX113" fmla="*/ 207921 w 1392951"/>
              <a:gd name="connsiteY113" fmla="*/ 375282 h 1392952"/>
              <a:gd name="connsiteX114" fmla="*/ 194262 w 1392951"/>
              <a:gd name="connsiteY114" fmla="*/ 373483 h 1392952"/>
              <a:gd name="connsiteX115" fmla="*/ 1202722 w 1392951"/>
              <a:gd name="connsiteY115" fmla="*/ 372504 h 1392952"/>
              <a:gd name="connsiteX116" fmla="*/ 1189063 w 1392951"/>
              <a:gd name="connsiteY116" fmla="*/ 374303 h 1392952"/>
              <a:gd name="connsiteX117" fmla="*/ 1033179 w 1392951"/>
              <a:gd name="connsiteY117" fmla="*/ 464303 h 1392952"/>
              <a:gd name="connsiteX118" fmla="*/ 1026590 w 1392951"/>
              <a:gd name="connsiteY118" fmla="*/ 488891 h 1392952"/>
              <a:gd name="connsiteX119" fmla="*/ 1051179 w 1392951"/>
              <a:gd name="connsiteY119" fmla="*/ 495480 h 1392952"/>
              <a:gd name="connsiteX120" fmla="*/ 1207063 w 1392951"/>
              <a:gd name="connsiteY120" fmla="*/ 405480 h 1392952"/>
              <a:gd name="connsiteX121" fmla="*/ 1213652 w 1392951"/>
              <a:gd name="connsiteY121" fmla="*/ 380891 h 1392952"/>
              <a:gd name="connsiteX122" fmla="*/ 1202722 w 1392951"/>
              <a:gd name="connsiteY122" fmla="*/ 372504 h 1392952"/>
              <a:gd name="connsiteX123" fmla="*/ 696475 w 1392951"/>
              <a:gd name="connsiteY123" fmla="*/ 348238 h 1392952"/>
              <a:gd name="connsiteX124" fmla="*/ 348237 w 1392951"/>
              <a:gd name="connsiteY124" fmla="*/ 696476 h 1392952"/>
              <a:gd name="connsiteX125" fmla="*/ 696475 w 1392951"/>
              <a:gd name="connsiteY125" fmla="*/ 1044714 h 1392952"/>
              <a:gd name="connsiteX126" fmla="*/ 1044713 w 1392951"/>
              <a:gd name="connsiteY126" fmla="*/ 696476 h 1392952"/>
              <a:gd name="connsiteX127" fmla="*/ 696475 w 1392951"/>
              <a:gd name="connsiteY127" fmla="*/ 348238 h 1392952"/>
              <a:gd name="connsiteX128" fmla="*/ 290457 w 1392951"/>
              <a:gd name="connsiteY128" fmla="*/ 253577 h 1392952"/>
              <a:gd name="connsiteX129" fmla="*/ 277729 w 1392951"/>
              <a:gd name="connsiteY129" fmla="*/ 258849 h 1392952"/>
              <a:gd name="connsiteX130" fmla="*/ 277729 w 1392951"/>
              <a:gd name="connsiteY130" fmla="*/ 284304 h 1392952"/>
              <a:gd name="connsiteX131" fmla="*/ 405009 w 1392951"/>
              <a:gd name="connsiteY131" fmla="*/ 411584 h 1392952"/>
              <a:gd name="connsiteX132" fmla="*/ 430465 w 1392951"/>
              <a:gd name="connsiteY132" fmla="*/ 411584 h 1392952"/>
              <a:gd name="connsiteX133" fmla="*/ 430465 w 1392951"/>
              <a:gd name="connsiteY133" fmla="*/ 386128 h 1392952"/>
              <a:gd name="connsiteX134" fmla="*/ 303185 w 1392951"/>
              <a:gd name="connsiteY134" fmla="*/ 258849 h 1392952"/>
              <a:gd name="connsiteX135" fmla="*/ 290457 w 1392951"/>
              <a:gd name="connsiteY135" fmla="*/ 253577 h 1392952"/>
              <a:gd name="connsiteX136" fmla="*/ 1106527 w 1392951"/>
              <a:gd name="connsiteY136" fmla="*/ 252598 h 1392952"/>
              <a:gd name="connsiteX137" fmla="*/ 1093799 w 1392951"/>
              <a:gd name="connsiteY137" fmla="*/ 257870 h 1392952"/>
              <a:gd name="connsiteX138" fmla="*/ 966520 w 1392951"/>
              <a:gd name="connsiteY138" fmla="*/ 385149 h 1392952"/>
              <a:gd name="connsiteX139" fmla="*/ 966520 w 1392951"/>
              <a:gd name="connsiteY139" fmla="*/ 410605 h 1392952"/>
              <a:gd name="connsiteX140" fmla="*/ 991975 w 1392951"/>
              <a:gd name="connsiteY140" fmla="*/ 410605 h 1392952"/>
              <a:gd name="connsiteX141" fmla="*/ 1119255 w 1392951"/>
              <a:gd name="connsiteY141" fmla="*/ 283325 h 1392952"/>
              <a:gd name="connsiteX142" fmla="*/ 1119255 w 1392951"/>
              <a:gd name="connsiteY142" fmla="*/ 257870 h 1392952"/>
              <a:gd name="connsiteX143" fmla="*/ 1106527 w 1392951"/>
              <a:gd name="connsiteY143" fmla="*/ 252598 h 1392952"/>
              <a:gd name="connsiteX144" fmla="*/ 414410 w 1392951"/>
              <a:gd name="connsiteY144" fmla="*/ 162653 h 1392952"/>
              <a:gd name="connsiteX145" fmla="*/ 400751 w 1392951"/>
              <a:gd name="connsiteY145" fmla="*/ 164451 h 1392952"/>
              <a:gd name="connsiteX146" fmla="*/ 394163 w 1392951"/>
              <a:gd name="connsiteY146" fmla="*/ 189040 h 1392952"/>
              <a:gd name="connsiteX147" fmla="*/ 484163 w 1392951"/>
              <a:gd name="connsiteY147" fmla="*/ 344924 h 1392952"/>
              <a:gd name="connsiteX148" fmla="*/ 508751 w 1392951"/>
              <a:gd name="connsiteY148" fmla="*/ 351513 h 1392952"/>
              <a:gd name="connsiteX149" fmla="*/ 515339 w 1392951"/>
              <a:gd name="connsiteY149" fmla="*/ 326924 h 1392952"/>
              <a:gd name="connsiteX150" fmla="*/ 425339 w 1392951"/>
              <a:gd name="connsiteY150" fmla="*/ 171040 h 1392952"/>
              <a:gd name="connsiteX151" fmla="*/ 414410 w 1392951"/>
              <a:gd name="connsiteY151" fmla="*/ 162653 h 1392952"/>
              <a:gd name="connsiteX152" fmla="*/ 982574 w 1392951"/>
              <a:gd name="connsiteY152" fmla="*/ 161674 h 1392952"/>
              <a:gd name="connsiteX153" fmla="*/ 971645 w 1392951"/>
              <a:gd name="connsiteY153" fmla="*/ 170061 h 1392952"/>
              <a:gd name="connsiteX154" fmla="*/ 881645 w 1392951"/>
              <a:gd name="connsiteY154" fmla="*/ 325945 h 1392952"/>
              <a:gd name="connsiteX155" fmla="*/ 888233 w 1392951"/>
              <a:gd name="connsiteY155" fmla="*/ 350534 h 1392952"/>
              <a:gd name="connsiteX156" fmla="*/ 912822 w 1392951"/>
              <a:gd name="connsiteY156" fmla="*/ 343945 h 1392952"/>
              <a:gd name="connsiteX157" fmla="*/ 1002822 w 1392951"/>
              <a:gd name="connsiteY157" fmla="*/ 188061 h 1392952"/>
              <a:gd name="connsiteX158" fmla="*/ 996233 w 1392951"/>
              <a:gd name="connsiteY158" fmla="*/ 163472 h 1392952"/>
              <a:gd name="connsiteX159" fmla="*/ 982574 w 1392951"/>
              <a:gd name="connsiteY159" fmla="*/ 161674 h 1392952"/>
              <a:gd name="connsiteX160" fmla="*/ 544013 w 1392951"/>
              <a:gd name="connsiteY160" fmla="*/ 105110 h 1392952"/>
              <a:gd name="connsiteX161" fmla="*/ 531285 w 1392951"/>
              <a:gd name="connsiteY161" fmla="*/ 127156 h 1392952"/>
              <a:gd name="connsiteX162" fmla="*/ 577872 w 1392951"/>
              <a:gd name="connsiteY162" fmla="*/ 301022 h 1392952"/>
              <a:gd name="connsiteX163" fmla="*/ 599918 w 1392951"/>
              <a:gd name="connsiteY163" fmla="*/ 313750 h 1392952"/>
              <a:gd name="connsiteX164" fmla="*/ 612645 w 1392951"/>
              <a:gd name="connsiteY164" fmla="*/ 291705 h 1392952"/>
              <a:gd name="connsiteX165" fmla="*/ 566058 w 1392951"/>
              <a:gd name="connsiteY165" fmla="*/ 117838 h 1392952"/>
              <a:gd name="connsiteX166" fmla="*/ 544013 w 1392951"/>
              <a:gd name="connsiteY166" fmla="*/ 105110 h 1392952"/>
              <a:gd name="connsiteX167" fmla="*/ 852972 w 1392951"/>
              <a:gd name="connsiteY167" fmla="*/ 104131 h 1392952"/>
              <a:gd name="connsiteX168" fmla="*/ 830926 w 1392951"/>
              <a:gd name="connsiteY168" fmla="*/ 116859 h 1392952"/>
              <a:gd name="connsiteX169" fmla="*/ 784339 w 1392951"/>
              <a:gd name="connsiteY169" fmla="*/ 290726 h 1392952"/>
              <a:gd name="connsiteX170" fmla="*/ 797067 w 1392951"/>
              <a:gd name="connsiteY170" fmla="*/ 312771 h 1392952"/>
              <a:gd name="connsiteX171" fmla="*/ 819112 w 1392951"/>
              <a:gd name="connsiteY171" fmla="*/ 300043 h 1392952"/>
              <a:gd name="connsiteX172" fmla="*/ 865699 w 1392951"/>
              <a:gd name="connsiteY172" fmla="*/ 126177 h 1392952"/>
              <a:gd name="connsiteX173" fmla="*/ 852972 w 1392951"/>
              <a:gd name="connsiteY173" fmla="*/ 104131 h 1392952"/>
              <a:gd name="connsiteX174" fmla="*/ 696475 w 1392951"/>
              <a:gd name="connsiteY174" fmla="*/ 86740 h 1392952"/>
              <a:gd name="connsiteX175" fmla="*/ 678475 w 1392951"/>
              <a:gd name="connsiteY175" fmla="*/ 104740 h 1392952"/>
              <a:gd name="connsiteX176" fmla="*/ 678475 w 1392951"/>
              <a:gd name="connsiteY176" fmla="*/ 284740 h 1392952"/>
              <a:gd name="connsiteX177" fmla="*/ 696475 w 1392951"/>
              <a:gd name="connsiteY177" fmla="*/ 302740 h 1392952"/>
              <a:gd name="connsiteX178" fmla="*/ 714475 w 1392951"/>
              <a:gd name="connsiteY178" fmla="*/ 284740 h 1392952"/>
              <a:gd name="connsiteX179" fmla="*/ 714475 w 1392951"/>
              <a:gd name="connsiteY179" fmla="*/ 104740 h 1392952"/>
              <a:gd name="connsiteX180" fmla="*/ 696475 w 1392951"/>
              <a:gd name="connsiteY180" fmla="*/ 86740 h 1392952"/>
              <a:gd name="connsiteX181" fmla="*/ 696475 w 1392951"/>
              <a:gd name="connsiteY181" fmla="*/ 0 h 1392952"/>
              <a:gd name="connsiteX182" fmla="*/ 1392951 w 1392951"/>
              <a:gd name="connsiteY182" fmla="*/ 696476 h 1392952"/>
              <a:gd name="connsiteX183" fmla="*/ 696475 w 1392951"/>
              <a:gd name="connsiteY183" fmla="*/ 1392952 h 1392952"/>
              <a:gd name="connsiteX184" fmla="*/ 0 w 1392951"/>
              <a:gd name="connsiteY184" fmla="*/ 696476 h 1392952"/>
              <a:gd name="connsiteX185" fmla="*/ 696475 w 1392951"/>
              <a:gd name="connsiteY185" fmla="*/ 0 h 139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392951" h="1392952">
                <a:moveTo>
                  <a:pt x="700982" y="1078037"/>
                </a:moveTo>
                <a:cubicBezTo>
                  <a:pt x="691041" y="1078037"/>
                  <a:pt x="682982" y="1086096"/>
                  <a:pt x="682982" y="1096037"/>
                </a:cubicBezTo>
                <a:lnTo>
                  <a:pt x="682982" y="1276037"/>
                </a:lnTo>
                <a:cubicBezTo>
                  <a:pt x="682982" y="1285978"/>
                  <a:pt x="691041" y="1294037"/>
                  <a:pt x="700982" y="1294037"/>
                </a:cubicBezTo>
                <a:cubicBezTo>
                  <a:pt x="710923" y="1294037"/>
                  <a:pt x="718982" y="1285978"/>
                  <a:pt x="718982" y="1276037"/>
                </a:cubicBezTo>
                <a:lnTo>
                  <a:pt x="718982" y="1096037"/>
                </a:lnTo>
                <a:cubicBezTo>
                  <a:pt x="718982" y="1086096"/>
                  <a:pt x="710923" y="1078037"/>
                  <a:pt x="700982" y="1078037"/>
                </a:cubicBezTo>
                <a:close/>
                <a:moveTo>
                  <a:pt x="801574" y="1068006"/>
                </a:moveTo>
                <a:cubicBezTo>
                  <a:pt x="791971" y="1070579"/>
                  <a:pt x="786273" y="1080449"/>
                  <a:pt x="788846" y="1090052"/>
                </a:cubicBezTo>
                <a:lnTo>
                  <a:pt x="835433" y="1263918"/>
                </a:lnTo>
                <a:cubicBezTo>
                  <a:pt x="838006" y="1273520"/>
                  <a:pt x="847876" y="1279219"/>
                  <a:pt x="857479" y="1276646"/>
                </a:cubicBezTo>
                <a:cubicBezTo>
                  <a:pt x="867081" y="1274073"/>
                  <a:pt x="872779" y="1264203"/>
                  <a:pt x="870206" y="1254601"/>
                </a:cubicBezTo>
                <a:lnTo>
                  <a:pt x="823619" y="1080734"/>
                </a:lnTo>
                <a:cubicBezTo>
                  <a:pt x="821046" y="1071132"/>
                  <a:pt x="811176" y="1065433"/>
                  <a:pt x="801574" y="1068006"/>
                </a:cubicBezTo>
                <a:close/>
                <a:moveTo>
                  <a:pt x="604425" y="1067027"/>
                </a:moveTo>
                <a:cubicBezTo>
                  <a:pt x="594822" y="1064454"/>
                  <a:pt x="584952" y="1070153"/>
                  <a:pt x="582379" y="1079755"/>
                </a:cubicBezTo>
                <a:lnTo>
                  <a:pt x="535792" y="1253622"/>
                </a:lnTo>
                <a:cubicBezTo>
                  <a:pt x="533219" y="1263224"/>
                  <a:pt x="538917" y="1273094"/>
                  <a:pt x="548520" y="1275667"/>
                </a:cubicBezTo>
                <a:cubicBezTo>
                  <a:pt x="558122" y="1278240"/>
                  <a:pt x="567992" y="1272541"/>
                  <a:pt x="570565" y="1262939"/>
                </a:cubicBezTo>
                <a:lnTo>
                  <a:pt x="617152" y="1089073"/>
                </a:lnTo>
                <a:cubicBezTo>
                  <a:pt x="619725" y="1079470"/>
                  <a:pt x="614027" y="1069600"/>
                  <a:pt x="604425" y="1067027"/>
                </a:cubicBezTo>
                <a:close/>
                <a:moveTo>
                  <a:pt x="906399" y="1028445"/>
                </a:moveTo>
                <a:cubicBezTo>
                  <a:pt x="901949" y="1027253"/>
                  <a:pt x="897045" y="1027758"/>
                  <a:pt x="892740" y="1030243"/>
                </a:cubicBezTo>
                <a:cubicBezTo>
                  <a:pt x="884131" y="1035214"/>
                  <a:pt x="881181" y="1046223"/>
                  <a:pt x="886152" y="1054832"/>
                </a:cubicBezTo>
                <a:lnTo>
                  <a:pt x="976152" y="1210716"/>
                </a:lnTo>
                <a:cubicBezTo>
                  <a:pt x="981122" y="1219326"/>
                  <a:pt x="992131" y="1222275"/>
                  <a:pt x="1000740" y="1217305"/>
                </a:cubicBezTo>
                <a:cubicBezTo>
                  <a:pt x="1009349" y="1212334"/>
                  <a:pt x="1012299" y="1201326"/>
                  <a:pt x="1007329" y="1192716"/>
                </a:cubicBezTo>
                <a:lnTo>
                  <a:pt x="917329" y="1036832"/>
                </a:lnTo>
                <a:cubicBezTo>
                  <a:pt x="914843" y="1032527"/>
                  <a:pt x="910848" y="1029637"/>
                  <a:pt x="906399" y="1028445"/>
                </a:cubicBezTo>
                <a:close/>
                <a:moveTo>
                  <a:pt x="499599" y="1027466"/>
                </a:moveTo>
                <a:cubicBezTo>
                  <a:pt x="495150" y="1028659"/>
                  <a:pt x="491155" y="1031548"/>
                  <a:pt x="488670" y="1035853"/>
                </a:cubicBezTo>
                <a:lnTo>
                  <a:pt x="398670" y="1191737"/>
                </a:lnTo>
                <a:cubicBezTo>
                  <a:pt x="393699" y="1200347"/>
                  <a:pt x="396649" y="1211355"/>
                  <a:pt x="405258" y="1216326"/>
                </a:cubicBezTo>
                <a:cubicBezTo>
                  <a:pt x="413867" y="1221296"/>
                  <a:pt x="424876" y="1218347"/>
                  <a:pt x="429846" y="1209737"/>
                </a:cubicBezTo>
                <a:lnTo>
                  <a:pt x="519846" y="1053853"/>
                </a:lnTo>
                <a:cubicBezTo>
                  <a:pt x="524817" y="1045244"/>
                  <a:pt x="521867" y="1034235"/>
                  <a:pt x="513258" y="1029264"/>
                </a:cubicBezTo>
                <a:cubicBezTo>
                  <a:pt x="508953" y="1026779"/>
                  <a:pt x="504049" y="1026274"/>
                  <a:pt x="499599" y="1027466"/>
                </a:cubicBezTo>
                <a:close/>
                <a:moveTo>
                  <a:pt x="983754" y="964900"/>
                </a:moveTo>
                <a:cubicBezTo>
                  <a:pt x="979148" y="964900"/>
                  <a:pt x="974541" y="966658"/>
                  <a:pt x="971027" y="970173"/>
                </a:cubicBezTo>
                <a:cubicBezTo>
                  <a:pt x="963997" y="977202"/>
                  <a:pt x="963997" y="988599"/>
                  <a:pt x="971027" y="995628"/>
                </a:cubicBezTo>
                <a:lnTo>
                  <a:pt x="1098306" y="1122908"/>
                </a:lnTo>
                <a:cubicBezTo>
                  <a:pt x="1105335" y="1129937"/>
                  <a:pt x="1116732" y="1129937"/>
                  <a:pt x="1123762" y="1122908"/>
                </a:cubicBezTo>
                <a:cubicBezTo>
                  <a:pt x="1130791" y="1115878"/>
                  <a:pt x="1130791" y="1104481"/>
                  <a:pt x="1123762" y="1097452"/>
                </a:cubicBezTo>
                <a:lnTo>
                  <a:pt x="996482" y="970173"/>
                </a:lnTo>
                <a:cubicBezTo>
                  <a:pt x="992968" y="966658"/>
                  <a:pt x="988361" y="964900"/>
                  <a:pt x="983754" y="964900"/>
                </a:cubicBezTo>
                <a:close/>
                <a:moveTo>
                  <a:pt x="422244" y="963922"/>
                </a:moveTo>
                <a:cubicBezTo>
                  <a:pt x="417637" y="963922"/>
                  <a:pt x="413030" y="965679"/>
                  <a:pt x="409516" y="969194"/>
                </a:cubicBezTo>
                <a:lnTo>
                  <a:pt x="282236" y="1096473"/>
                </a:lnTo>
                <a:cubicBezTo>
                  <a:pt x="275207" y="1103502"/>
                  <a:pt x="275207" y="1114899"/>
                  <a:pt x="282236" y="1121929"/>
                </a:cubicBezTo>
                <a:cubicBezTo>
                  <a:pt x="289266" y="1128958"/>
                  <a:pt x="300663" y="1128958"/>
                  <a:pt x="307692" y="1121929"/>
                </a:cubicBezTo>
                <a:lnTo>
                  <a:pt x="434972" y="994649"/>
                </a:lnTo>
                <a:cubicBezTo>
                  <a:pt x="442001" y="987620"/>
                  <a:pt x="442001" y="976223"/>
                  <a:pt x="434972" y="969194"/>
                </a:cubicBezTo>
                <a:cubicBezTo>
                  <a:pt x="431457" y="965679"/>
                  <a:pt x="426850" y="963922"/>
                  <a:pt x="422244" y="963922"/>
                </a:cubicBezTo>
                <a:close/>
                <a:moveTo>
                  <a:pt x="1042027" y="883499"/>
                </a:moveTo>
                <a:cubicBezTo>
                  <a:pt x="1037577" y="884692"/>
                  <a:pt x="1033583" y="887581"/>
                  <a:pt x="1031097" y="891886"/>
                </a:cubicBezTo>
                <a:cubicBezTo>
                  <a:pt x="1026127" y="900495"/>
                  <a:pt x="1029077" y="911504"/>
                  <a:pt x="1037686" y="916475"/>
                </a:cubicBezTo>
                <a:lnTo>
                  <a:pt x="1193570" y="1006475"/>
                </a:lnTo>
                <a:cubicBezTo>
                  <a:pt x="1202180" y="1011445"/>
                  <a:pt x="1213188" y="1008495"/>
                  <a:pt x="1218159" y="999886"/>
                </a:cubicBezTo>
                <a:cubicBezTo>
                  <a:pt x="1223129" y="991277"/>
                  <a:pt x="1220180" y="980268"/>
                  <a:pt x="1211570" y="975298"/>
                </a:cubicBezTo>
                <a:lnTo>
                  <a:pt x="1055686" y="885298"/>
                </a:lnTo>
                <a:cubicBezTo>
                  <a:pt x="1051381" y="882812"/>
                  <a:pt x="1046477" y="882307"/>
                  <a:pt x="1042027" y="883499"/>
                </a:cubicBezTo>
                <a:close/>
                <a:moveTo>
                  <a:pt x="363971" y="882520"/>
                </a:moveTo>
                <a:cubicBezTo>
                  <a:pt x="359521" y="881328"/>
                  <a:pt x="354617" y="881833"/>
                  <a:pt x="350312" y="884319"/>
                </a:cubicBezTo>
                <a:lnTo>
                  <a:pt x="194428" y="974319"/>
                </a:lnTo>
                <a:cubicBezTo>
                  <a:pt x="185819" y="979289"/>
                  <a:pt x="182869" y="990298"/>
                  <a:pt x="187839" y="998907"/>
                </a:cubicBezTo>
                <a:cubicBezTo>
                  <a:pt x="192810" y="1007516"/>
                  <a:pt x="203819" y="1010466"/>
                  <a:pt x="212428" y="1005496"/>
                </a:cubicBezTo>
                <a:lnTo>
                  <a:pt x="368312" y="915496"/>
                </a:lnTo>
                <a:cubicBezTo>
                  <a:pt x="376921" y="910525"/>
                  <a:pt x="379871" y="899516"/>
                  <a:pt x="374901" y="890907"/>
                </a:cubicBezTo>
                <a:cubicBezTo>
                  <a:pt x="372416" y="886603"/>
                  <a:pt x="368421" y="883713"/>
                  <a:pt x="363971" y="882520"/>
                </a:cubicBezTo>
                <a:close/>
                <a:moveTo>
                  <a:pt x="1090904" y="787993"/>
                </a:moveTo>
                <a:cubicBezTo>
                  <a:pt x="1081302" y="785420"/>
                  <a:pt x="1071432" y="791118"/>
                  <a:pt x="1068859" y="800721"/>
                </a:cubicBezTo>
                <a:cubicBezTo>
                  <a:pt x="1066286" y="810323"/>
                  <a:pt x="1071985" y="820193"/>
                  <a:pt x="1081587" y="822766"/>
                </a:cubicBezTo>
                <a:lnTo>
                  <a:pt x="1255454" y="869354"/>
                </a:lnTo>
                <a:cubicBezTo>
                  <a:pt x="1265056" y="871926"/>
                  <a:pt x="1274926" y="866228"/>
                  <a:pt x="1277499" y="856626"/>
                </a:cubicBezTo>
                <a:cubicBezTo>
                  <a:pt x="1280072" y="847023"/>
                  <a:pt x="1274373" y="837153"/>
                  <a:pt x="1264771" y="834580"/>
                </a:cubicBezTo>
                <a:close/>
                <a:moveTo>
                  <a:pt x="315094" y="787014"/>
                </a:moveTo>
                <a:lnTo>
                  <a:pt x="141227" y="833601"/>
                </a:lnTo>
                <a:cubicBezTo>
                  <a:pt x="131625" y="836174"/>
                  <a:pt x="125926" y="846044"/>
                  <a:pt x="128499" y="855647"/>
                </a:cubicBezTo>
                <a:cubicBezTo>
                  <a:pt x="131072" y="865249"/>
                  <a:pt x="140942" y="870947"/>
                  <a:pt x="150544" y="868375"/>
                </a:cubicBezTo>
                <a:lnTo>
                  <a:pt x="324411" y="821787"/>
                </a:lnTo>
                <a:cubicBezTo>
                  <a:pt x="334013" y="819214"/>
                  <a:pt x="339712" y="809344"/>
                  <a:pt x="337139" y="799742"/>
                </a:cubicBezTo>
                <a:cubicBezTo>
                  <a:pt x="334566" y="790139"/>
                  <a:pt x="324696" y="784441"/>
                  <a:pt x="315094" y="787014"/>
                </a:cubicBezTo>
                <a:close/>
                <a:moveTo>
                  <a:pt x="1100606" y="678476"/>
                </a:moveTo>
                <a:cubicBezTo>
                  <a:pt x="1090665" y="678476"/>
                  <a:pt x="1082606" y="686535"/>
                  <a:pt x="1082606" y="696476"/>
                </a:cubicBezTo>
                <a:cubicBezTo>
                  <a:pt x="1082606" y="706417"/>
                  <a:pt x="1090665" y="714476"/>
                  <a:pt x="1100606" y="714476"/>
                </a:cubicBezTo>
                <a:lnTo>
                  <a:pt x="1368316" y="714476"/>
                </a:lnTo>
                <a:cubicBezTo>
                  <a:pt x="1378257" y="714476"/>
                  <a:pt x="1386316" y="706417"/>
                  <a:pt x="1386316" y="696476"/>
                </a:cubicBezTo>
                <a:cubicBezTo>
                  <a:pt x="1386316" y="686535"/>
                  <a:pt x="1378257" y="678476"/>
                  <a:pt x="1368316" y="678476"/>
                </a:cubicBezTo>
                <a:close/>
                <a:moveTo>
                  <a:pt x="43741" y="678476"/>
                </a:moveTo>
                <a:cubicBezTo>
                  <a:pt x="33800" y="678476"/>
                  <a:pt x="25741" y="686535"/>
                  <a:pt x="25741" y="696476"/>
                </a:cubicBezTo>
                <a:cubicBezTo>
                  <a:pt x="25741" y="706417"/>
                  <a:pt x="33800" y="714476"/>
                  <a:pt x="43741" y="714476"/>
                </a:cubicBezTo>
                <a:lnTo>
                  <a:pt x="311450" y="714476"/>
                </a:lnTo>
                <a:cubicBezTo>
                  <a:pt x="321391" y="714476"/>
                  <a:pt x="329450" y="706417"/>
                  <a:pt x="329450" y="696476"/>
                </a:cubicBezTo>
                <a:cubicBezTo>
                  <a:pt x="329450" y="686535"/>
                  <a:pt x="321391" y="678476"/>
                  <a:pt x="311450" y="678476"/>
                </a:cubicBezTo>
                <a:close/>
                <a:moveTo>
                  <a:pt x="146037" y="512403"/>
                </a:moveTo>
                <a:cubicBezTo>
                  <a:pt x="136435" y="509830"/>
                  <a:pt x="126565" y="515528"/>
                  <a:pt x="123992" y="525131"/>
                </a:cubicBezTo>
                <a:cubicBezTo>
                  <a:pt x="121419" y="534733"/>
                  <a:pt x="127118" y="544603"/>
                  <a:pt x="136720" y="547176"/>
                </a:cubicBezTo>
                <a:lnTo>
                  <a:pt x="310587" y="593764"/>
                </a:lnTo>
                <a:cubicBezTo>
                  <a:pt x="320189" y="596336"/>
                  <a:pt x="330059" y="590638"/>
                  <a:pt x="332632" y="581036"/>
                </a:cubicBezTo>
                <a:cubicBezTo>
                  <a:pt x="335205" y="571433"/>
                  <a:pt x="329506" y="561563"/>
                  <a:pt x="319904" y="558990"/>
                </a:cubicBezTo>
                <a:close/>
                <a:moveTo>
                  <a:pt x="1250947" y="511424"/>
                </a:moveTo>
                <a:lnTo>
                  <a:pt x="1077080" y="558011"/>
                </a:lnTo>
                <a:cubicBezTo>
                  <a:pt x="1067478" y="560584"/>
                  <a:pt x="1061779" y="570454"/>
                  <a:pt x="1064352" y="580057"/>
                </a:cubicBezTo>
                <a:cubicBezTo>
                  <a:pt x="1066925" y="589659"/>
                  <a:pt x="1076795" y="595357"/>
                  <a:pt x="1086397" y="592785"/>
                </a:cubicBezTo>
                <a:lnTo>
                  <a:pt x="1260264" y="546197"/>
                </a:lnTo>
                <a:cubicBezTo>
                  <a:pt x="1269866" y="543624"/>
                  <a:pt x="1275565" y="533754"/>
                  <a:pt x="1272992" y="524152"/>
                </a:cubicBezTo>
                <a:cubicBezTo>
                  <a:pt x="1270419" y="514549"/>
                  <a:pt x="1260549" y="508851"/>
                  <a:pt x="1250947" y="511424"/>
                </a:cubicBezTo>
                <a:close/>
                <a:moveTo>
                  <a:pt x="194262" y="373483"/>
                </a:moveTo>
                <a:cubicBezTo>
                  <a:pt x="189812" y="374676"/>
                  <a:pt x="185818" y="377566"/>
                  <a:pt x="183332" y="381870"/>
                </a:cubicBezTo>
                <a:cubicBezTo>
                  <a:pt x="178362" y="390479"/>
                  <a:pt x="181312" y="401488"/>
                  <a:pt x="189921" y="406459"/>
                </a:cubicBezTo>
                <a:lnTo>
                  <a:pt x="345805" y="496459"/>
                </a:lnTo>
                <a:cubicBezTo>
                  <a:pt x="354414" y="501429"/>
                  <a:pt x="365423" y="498479"/>
                  <a:pt x="370394" y="489870"/>
                </a:cubicBezTo>
                <a:cubicBezTo>
                  <a:pt x="375364" y="481261"/>
                  <a:pt x="372414" y="470252"/>
                  <a:pt x="363805" y="465282"/>
                </a:cubicBezTo>
                <a:lnTo>
                  <a:pt x="207921" y="375282"/>
                </a:lnTo>
                <a:cubicBezTo>
                  <a:pt x="203616" y="372796"/>
                  <a:pt x="198712" y="372291"/>
                  <a:pt x="194262" y="373483"/>
                </a:cubicBezTo>
                <a:close/>
                <a:moveTo>
                  <a:pt x="1202722" y="372504"/>
                </a:moveTo>
                <a:cubicBezTo>
                  <a:pt x="1198272" y="371312"/>
                  <a:pt x="1193368" y="371817"/>
                  <a:pt x="1189063" y="374303"/>
                </a:cubicBezTo>
                <a:lnTo>
                  <a:pt x="1033179" y="464303"/>
                </a:lnTo>
                <a:cubicBezTo>
                  <a:pt x="1024570" y="469273"/>
                  <a:pt x="1021620" y="480282"/>
                  <a:pt x="1026590" y="488891"/>
                </a:cubicBezTo>
                <a:cubicBezTo>
                  <a:pt x="1031561" y="497500"/>
                  <a:pt x="1042570" y="500450"/>
                  <a:pt x="1051179" y="495480"/>
                </a:cubicBezTo>
                <a:lnTo>
                  <a:pt x="1207063" y="405480"/>
                </a:lnTo>
                <a:cubicBezTo>
                  <a:pt x="1215673" y="400509"/>
                  <a:pt x="1218622" y="389500"/>
                  <a:pt x="1213652" y="380891"/>
                </a:cubicBezTo>
                <a:cubicBezTo>
                  <a:pt x="1211167" y="376587"/>
                  <a:pt x="1207172" y="373697"/>
                  <a:pt x="1202722" y="372504"/>
                </a:cubicBezTo>
                <a:close/>
                <a:moveTo>
                  <a:pt x="696475" y="348238"/>
                </a:moveTo>
                <a:cubicBezTo>
                  <a:pt x="504148" y="348238"/>
                  <a:pt x="348237" y="504149"/>
                  <a:pt x="348237" y="696476"/>
                </a:cubicBezTo>
                <a:cubicBezTo>
                  <a:pt x="348237" y="888803"/>
                  <a:pt x="504148" y="1044714"/>
                  <a:pt x="696475" y="1044714"/>
                </a:cubicBezTo>
                <a:cubicBezTo>
                  <a:pt x="888802" y="1044714"/>
                  <a:pt x="1044713" y="888803"/>
                  <a:pt x="1044713" y="696476"/>
                </a:cubicBezTo>
                <a:cubicBezTo>
                  <a:pt x="1044713" y="504149"/>
                  <a:pt x="888802" y="348238"/>
                  <a:pt x="696475" y="348238"/>
                </a:cubicBezTo>
                <a:close/>
                <a:moveTo>
                  <a:pt x="290457" y="253577"/>
                </a:moveTo>
                <a:cubicBezTo>
                  <a:pt x="285851" y="253577"/>
                  <a:pt x="281244" y="255334"/>
                  <a:pt x="277729" y="258849"/>
                </a:cubicBezTo>
                <a:cubicBezTo>
                  <a:pt x="270700" y="265878"/>
                  <a:pt x="270700" y="277275"/>
                  <a:pt x="277729" y="284304"/>
                </a:cubicBezTo>
                <a:lnTo>
                  <a:pt x="405009" y="411584"/>
                </a:lnTo>
                <a:cubicBezTo>
                  <a:pt x="412038" y="418613"/>
                  <a:pt x="423435" y="418613"/>
                  <a:pt x="430465" y="411584"/>
                </a:cubicBezTo>
                <a:cubicBezTo>
                  <a:pt x="437494" y="404554"/>
                  <a:pt x="437494" y="393157"/>
                  <a:pt x="430465" y="386128"/>
                </a:cubicBezTo>
                <a:lnTo>
                  <a:pt x="303185" y="258849"/>
                </a:lnTo>
                <a:cubicBezTo>
                  <a:pt x="299671" y="255334"/>
                  <a:pt x="295064" y="253577"/>
                  <a:pt x="290457" y="253577"/>
                </a:cubicBezTo>
                <a:close/>
                <a:moveTo>
                  <a:pt x="1106527" y="252598"/>
                </a:moveTo>
                <a:cubicBezTo>
                  <a:pt x="1101920" y="252598"/>
                  <a:pt x="1097313" y="254355"/>
                  <a:pt x="1093799" y="257870"/>
                </a:cubicBezTo>
                <a:lnTo>
                  <a:pt x="966520" y="385149"/>
                </a:lnTo>
                <a:cubicBezTo>
                  <a:pt x="959490" y="392178"/>
                  <a:pt x="959490" y="403575"/>
                  <a:pt x="966520" y="410605"/>
                </a:cubicBezTo>
                <a:cubicBezTo>
                  <a:pt x="973549" y="417634"/>
                  <a:pt x="984946" y="417634"/>
                  <a:pt x="991975" y="410605"/>
                </a:cubicBezTo>
                <a:lnTo>
                  <a:pt x="1119255" y="283325"/>
                </a:lnTo>
                <a:cubicBezTo>
                  <a:pt x="1126284" y="276296"/>
                  <a:pt x="1126284" y="264899"/>
                  <a:pt x="1119255" y="257870"/>
                </a:cubicBezTo>
                <a:cubicBezTo>
                  <a:pt x="1115740" y="254355"/>
                  <a:pt x="1111133" y="252598"/>
                  <a:pt x="1106527" y="252598"/>
                </a:cubicBezTo>
                <a:close/>
                <a:moveTo>
                  <a:pt x="414410" y="162653"/>
                </a:moveTo>
                <a:cubicBezTo>
                  <a:pt x="409960" y="161461"/>
                  <a:pt x="405056" y="161966"/>
                  <a:pt x="400751" y="164451"/>
                </a:cubicBezTo>
                <a:cubicBezTo>
                  <a:pt x="392142" y="169422"/>
                  <a:pt x="389192" y="180431"/>
                  <a:pt x="394163" y="189040"/>
                </a:cubicBezTo>
                <a:lnTo>
                  <a:pt x="484163" y="344924"/>
                </a:lnTo>
                <a:cubicBezTo>
                  <a:pt x="489133" y="353534"/>
                  <a:pt x="500142" y="356483"/>
                  <a:pt x="508751" y="351513"/>
                </a:cubicBezTo>
                <a:cubicBezTo>
                  <a:pt x="517360" y="346542"/>
                  <a:pt x="520310" y="335534"/>
                  <a:pt x="515339" y="326924"/>
                </a:cubicBezTo>
                <a:lnTo>
                  <a:pt x="425339" y="171040"/>
                </a:lnTo>
                <a:cubicBezTo>
                  <a:pt x="422854" y="166735"/>
                  <a:pt x="418859" y="163846"/>
                  <a:pt x="414410" y="162653"/>
                </a:cubicBezTo>
                <a:close/>
                <a:moveTo>
                  <a:pt x="982574" y="161674"/>
                </a:moveTo>
                <a:cubicBezTo>
                  <a:pt x="978125" y="162867"/>
                  <a:pt x="974130" y="165756"/>
                  <a:pt x="971645" y="170061"/>
                </a:cubicBezTo>
                <a:lnTo>
                  <a:pt x="881645" y="325945"/>
                </a:lnTo>
                <a:cubicBezTo>
                  <a:pt x="876674" y="334555"/>
                  <a:pt x="879624" y="345563"/>
                  <a:pt x="888233" y="350534"/>
                </a:cubicBezTo>
                <a:cubicBezTo>
                  <a:pt x="896842" y="355504"/>
                  <a:pt x="907851" y="352555"/>
                  <a:pt x="912822" y="343945"/>
                </a:cubicBezTo>
                <a:lnTo>
                  <a:pt x="1002822" y="188061"/>
                </a:lnTo>
                <a:cubicBezTo>
                  <a:pt x="1007792" y="179452"/>
                  <a:pt x="1004842" y="168443"/>
                  <a:pt x="996233" y="163472"/>
                </a:cubicBezTo>
                <a:cubicBezTo>
                  <a:pt x="991928" y="160987"/>
                  <a:pt x="987024" y="160482"/>
                  <a:pt x="982574" y="161674"/>
                </a:cubicBezTo>
                <a:close/>
                <a:moveTo>
                  <a:pt x="544013" y="105110"/>
                </a:moveTo>
                <a:cubicBezTo>
                  <a:pt x="534410" y="107683"/>
                  <a:pt x="528712" y="117553"/>
                  <a:pt x="531285" y="127156"/>
                </a:cubicBezTo>
                <a:lnTo>
                  <a:pt x="577872" y="301022"/>
                </a:lnTo>
                <a:cubicBezTo>
                  <a:pt x="580445" y="310624"/>
                  <a:pt x="590315" y="316323"/>
                  <a:pt x="599918" y="313750"/>
                </a:cubicBezTo>
                <a:cubicBezTo>
                  <a:pt x="609520" y="311177"/>
                  <a:pt x="615218" y="301307"/>
                  <a:pt x="612645" y="291705"/>
                </a:cubicBezTo>
                <a:lnTo>
                  <a:pt x="566058" y="117838"/>
                </a:lnTo>
                <a:cubicBezTo>
                  <a:pt x="563485" y="108236"/>
                  <a:pt x="553615" y="102537"/>
                  <a:pt x="544013" y="105110"/>
                </a:cubicBezTo>
                <a:close/>
                <a:moveTo>
                  <a:pt x="852972" y="104131"/>
                </a:moveTo>
                <a:cubicBezTo>
                  <a:pt x="843369" y="101558"/>
                  <a:pt x="833499" y="107257"/>
                  <a:pt x="830926" y="116859"/>
                </a:cubicBezTo>
                <a:lnTo>
                  <a:pt x="784339" y="290726"/>
                </a:lnTo>
                <a:cubicBezTo>
                  <a:pt x="781766" y="300328"/>
                  <a:pt x="787464" y="310198"/>
                  <a:pt x="797067" y="312771"/>
                </a:cubicBezTo>
                <a:cubicBezTo>
                  <a:pt x="806669" y="315344"/>
                  <a:pt x="816539" y="309645"/>
                  <a:pt x="819112" y="300043"/>
                </a:cubicBezTo>
                <a:lnTo>
                  <a:pt x="865699" y="126177"/>
                </a:lnTo>
                <a:cubicBezTo>
                  <a:pt x="868272" y="116574"/>
                  <a:pt x="862574" y="106704"/>
                  <a:pt x="852972" y="104131"/>
                </a:cubicBezTo>
                <a:close/>
                <a:moveTo>
                  <a:pt x="696475" y="86740"/>
                </a:moveTo>
                <a:cubicBezTo>
                  <a:pt x="686534" y="86740"/>
                  <a:pt x="678475" y="94799"/>
                  <a:pt x="678475" y="104740"/>
                </a:cubicBezTo>
                <a:lnTo>
                  <a:pt x="678475" y="284740"/>
                </a:lnTo>
                <a:cubicBezTo>
                  <a:pt x="678475" y="294681"/>
                  <a:pt x="686534" y="302740"/>
                  <a:pt x="696475" y="302740"/>
                </a:cubicBezTo>
                <a:cubicBezTo>
                  <a:pt x="706416" y="302740"/>
                  <a:pt x="714475" y="294681"/>
                  <a:pt x="714475" y="284740"/>
                </a:cubicBezTo>
                <a:lnTo>
                  <a:pt x="714475" y="104740"/>
                </a:lnTo>
                <a:cubicBezTo>
                  <a:pt x="714475" y="94799"/>
                  <a:pt x="706416" y="86740"/>
                  <a:pt x="696475" y="86740"/>
                </a:cubicBezTo>
                <a:close/>
                <a:moveTo>
                  <a:pt x="696475" y="0"/>
                </a:moveTo>
                <a:cubicBezTo>
                  <a:pt x="1081128" y="0"/>
                  <a:pt x="1392951" y="311823"/>
                  <a:pt x="1392951" y="696476"/>
                </a:cubicBezTo>
                <a:cubicBezTo>
                  <a:pt x="1392951" y="1081129"/>
                  <a:pt x="1081128" y="1392952"/>
                  <a:pt x="696475" y="1392952"/>
                </a:cubicBezTo>
                <a:cubicBezTo>
                  <a:pt x="311822" y="1392952"/>
                  <a:pt x="0" y="1081129"/>
                  <a:pt x="0" y="696476"/>
                </a:cubicBezTo>
                <a:cubicBezTo>
                  <a:pt x="0" y="311823"/>
                  <a:pt x="311822" y="0"/>
                  <a:pt x="696475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1" u="none" strike="noStrike" kern="1200" cap="none" spc="0" normalizeH="0" baseline="0" noProof="0" dirty="0">
              <a:ln>
                <a:noFill/>
              </a:ln>
              <a:solidFill>
                <a:srgbClr val="2AFF9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4657DA6-31A8-1A73-F89A-F2B3C33D1D66}"/>
              </a:ext>
            </a:extLst>
          </p:cNvPr>
          <p:cNvSpPr/>
          <p:nvPr/>
        </p:nvSpPr>
        <p:spPr>
          <a:xfrm>
            <a:off x="1014116" y="278402"/>
            <a:ext cx="5291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srgbClr val="2AFF9D"/>
                </a:solidFill>
                <a:effectLst>
                  <a:glow rad="101600">
                    <a:srgbClr val="2AFF9D">
                      <a:alpha val="10000"/>
                    </a:srgbClr>
                  </a:glo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FEAF74F-7F05-C046-96C2-B28010E6FC2A}"/>
              </a:ext>
            </a:extLst>
          </p:cNvPr>
          <p:cNvSpPr/>
          <p:nvPr/>
        </p:nvSpPr>
        <p:spPr>
          <a:xfrm>
            <a:off x="482221" y="457568"/>
            <a:ext cx="288000" cy="288000"/>
          </a:xfrm>
          <a:prstGeom prst="ellipse">
            <a:avLst/>
          </a:prstGeom>
          <a:solidFill>
            <a:srgbClr val="192821"/>
          </a:solidFill>
          <a:ln>
            <a:noFill/>
          </a:ln>
          <a:effectLst>
            <a:outerShdw blurRad="5969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0" normalizeH="0" baseline="0" noProof="0" dirty="0">
                <a:ln>
                  <a:noFill/>
                </a:ln>
                <a:solidFill>
                  <a:srgbClr val="2AFF9D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p1</a:t>
            </a:r>
            <a:endParaRPr kumimoji="0" lang="ko-KR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2AFF9D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9120ED1-E8D9-08F9-5FA9-A4E71A43C241}"/>
              </a:ext>
            </a:extLst>
          </p:cNvPr>
          <p:cNvSpPr/>
          <p:nvPr/>
        </p:nvSpPr>
        <p:spPr>
          <a:xfrm>
            <a:off x="704088" y="722376"/>
            <a:ext cx="11095292" cy="246888"/>
          </a:xfrm>
          <a:custGeom>
            <a:avLst/>
            <a:gdLst>
              <a:gd name="connsiteX0" fmla="*/ 0 w 4718304"/>
              <a:gd name="connsiteY0" fmla="*/ 0 h 246888"/>
              <a:gd name="connsiteX1" fmla="*/ 146304 w 4718304"/>
              <a:gd name="connsiteY1" fmla="*/ 246888 h 246888"/>
              <a:gd name="connsiteX2" fmla="*/ 4718304 w 4718304"/>
              <a:gd name="connsiteY2" fmla="*/ 201168 h 246888"/>
              <a:gd name="connsiteX0" fmla="*/ 0 w 4275392"/>
              <a:gd name="connsiteY0" fmla="*/ 0 h 246888"/>
              <a:gd name="connsiteX1" fmla="*/ 146304 w 4275392"/>
              <a:gd name="connsiteY1" fmla="*/ 246888 h 246888"/>
              <a:gd name="connsiteX2" fmla="*/ 4275392 w 4275392"/>
              <a:gd name="connsiteY2" fmla="*/ 224980 h 246888"/>
              <a:gd name="connsiteX0" fmla="*/ 0 w 4275392"/>
              <a:gd name="connsiteY0" fmla="*/ 0 h 246888"/>
              <a:gd name="connsiteX1" fmla="*/ 146304 w 4275392"/>
              <a:gd name="connsiteY1" fmla="*/ 246888 h 246888"/>
              <a:gd name="connsiteX2" fmla="*/ 4275392 w 4275392"/>
              <a:gd name="connsiteY2" fmla="*/ 237680 h 246888"/>
              <a:gd name="connsiteX0" fmla="*/ 0 w 11095292"/>
              <a:gd name="connsiteY0" fmla="*/ 0 h 246888"/>
              <a:gd name="connsiteX1" fmla="*/ 146304 w 11095292"/>
              <a:gd name="connsiteY1" fmla="*/ 246888 h 246888"/>
              <a:gd name="connsiteX2" fmla="*/ 11095292 w 11095292"/>
              <a:gd name="connsiteY2" fmla="*/ 224980 h 2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5292" h="246888">
                <a:moveTo>
                  <a:pt x="0" y="0"/>
                </a:moveTo>
                <a:lnTo>
                  <a:pt x="146304" y="246888"/>
                </a:lnTo>
                <a:lnTo>
                  <a:pt x="11095292" y="224980"/>
                </a:lnTo>
              </a:path>
            </a:pathLst>
          </a:custGeom>
          <a:noFill/>
          <a:ln w="3175">
            <a:solidFill>
              <a:srgbClr val="2AFF9D"/>
            </a:solidFill>
            <a:headEnd type="oval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0F0A36-4681-D7C3-81D5-E231A82C7B6F}"/>
              </a:ext>
            </a:extLst>
          </p:cNvPr>
          <p:cNvGrpSpPr/>
          <p:nvPr/>
        </p:nvGrpSpPr>
        <p:grpSpPr>
          <a:xfrm>
            <a:off x="2563778" y="2109736"/>
            <a:ext cx="7356984" cy="3046721"/>
            <a:chOff x="3571316" y="2473035"/>
            <a:chExt cx="4940215" cy="20458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EDB5728-2D47-E42B-FA9D-7D34DFE176B7}"/>
                </a:ext>
              </a:extLst>
            </p:cNvPr>
            <p:cNvGrpSpPr/>
            <p:nvPr/>
          </p:nvGrpSpPr>
          <p:grpSpPr>
            <a:xfrm flipH="1">
              <a:off x="4967980" y="2473035"/>
              <a:ext cx="3543551" cy="2039969"/>
              <a:chOff x="2315278" y="3013220"/>
              <a:chExt cx="3543551" cy="2039969"/>
            </a:xfrm>
          </p:grpSpPr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0FAFEE25-F5D7-E64F-8358-A63C293FA7AA}"/>
                  </a:ext>
                </a:extLst>
              </p:cNvPr>
              <p:cNvSpPr/>
              <p:nvPr/>
            </p:nvSpPr>
            <p:spPr>
              <a:xfrm>
                <a:off x="3824980" y="3013220"/>
                <a:ext cx="2033849" cy="2033849"/>
              </a:xfrm>
              <a:prstGeom prst="arc">
                <a:avLst>
                  <a:gd name="adj1" fmla="val 16208059"/>
                  <a:gd name="adj2" fmla="val 5370613"/>
                </a:avLst>
              </a:prstGeom>
              <a:ln w="3810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1559D89-CE60-C04C-4BEE-1534A5B056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15278" y="5047069"/>
                <a:ext cx="2538270" cy="6120"/>
              </a:xfrm>
              <a:prstGeom prst="line">
                <a:avLst/>
              </a:prstGeom>
              <a:ln w="381000">
                <a:solidFill>
                  <a:schemeClr val="bg1">
                    <a:lumMod val="8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432FA84-4ED9-32F0-532E-EE7DB3BC211D}"/>
                </a:ext>
              </a:extLst>
            </p:cNvPr>
            <p:cNvGrpSpPr/>
            <p:nvPr/>
          </p:nvGrpSpPr>
          <p:grpSpPr>
            <a:xfrm>
              <a:off x="3571316" y="2479155"/>
              <a:ext cx="3430513" cy="2039753"/>
              <a:chOff x="2428316" y="3013220"/>
              <a:chExt cx="3430513" cy="2039753"/>
            </a:xfrm>
          </p:grpSpPr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CC25DD12-AC8A-8DC5-EAB0-00CCFD5D5D31}"/>
                  </a:ext>
                </a:extLst>
              </p:cNvPr>
              <p:cNvSpPr/>
              <p:nvPr/>
            </p:nvSpPr>
            <p:spPr>
              <a:xfrm>
                <a:off x="3824980" y="3013220"/>
                <a:ext cx="2033849" cy="2033849"/>
              </a:xfrm>
              <a:prstGeom prst="arc">
                <a:avLst>
                  <a:gd name="adj1" fmla="val 11665570"/>
                  <a:gd name="adj2" fmla="val 5370613"/>
                </a:avLst>
              </a:prstGeom>
              <a:ln w="381000">
                <a:solidFill>
                  <a:srgbClr val="2AFF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150B5F4-7193-31AA-56F5-E762E2F875E4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 flipV="1">
                <a:off x="2428316" y="5047032"/>
                <a:ext cx="2422282" cy="5941"/>
              </a:xfrm>
              <a:prstGeom prst="line">
                <a:avLst/>
              </a:prstGeom>
              <a:ln w="381000">
                <a:solidFill>
                  <a:srgbClr val="2AFF9D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632C79-454F-FB76-8ED3-53A054C232CD}"/>
              </a:ext>
            </a:extLst>
          </p:cNvPr>
          <p:cNvSpPr/>
          <p:nvPr/>
        </p:nvSpPr>
        <p:spPr>
          <a:xfrm>
            <a:off x="1105941" y="4767312"/>
            <a:ext cx="13735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73</a:t>
            </a:r>
            <a:r>
              <a:rPr lang="en-US" altLang="ko-KR" sz="1600" dirty="0">
                <a:solidFill>
                  <a:schemeClr val="bg1"/>
                </a:solidFill>
              </a:rPr>
              <a:t>%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6946D2-8C56-43D1-ABF6-2E4A8008BECE}"/>
              </a:ext>
            </a:extLst>
          </p:cNvPr>
          <p:cNvSpPr/>
          <p:nvPr/>
        </p:nvSpPr>
        <p:spPr>
          <a:xfrm>
            <a:off x="9898131" y="4767312"/>
            <a:ext cx="13735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27</a:t>
            </a:r>
            <a:r>
              <a:rPr lang="en-US" altLang="ko-KR" sz="1600" dirty="0">
                <a:solidFill>
                  <a:schemeClr val="bg1"/>
                </a:solidFill>
              </a:rPr>
              <a:t>%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832FA-5415-BE5E-6CD0-C6326DF0F135}"/>
              </a:ext>
            </a:extLst>
          </p:cNvPr>
          <p:cNvSpPr/>
          <p:nvPr/>
        </p:nvSpPr>
        <p:spPr>
          <a:xfrm>
            <a:off x="5372860" y="3388872"/>
            <a:ext cx="1535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91FD17-B00F-EDC6-90B6-E614910AFF0C}"/>
              </a:ext>
            </a:extLst>
          </p:cNvPr>
          <p:cNvSpPr/>
          <p:nvPr/>
        </p:nvSpPr>
        <p:spPr>
          <a:xfrm>
            <a:off x="637282" y="2666559"/>
            <a:ext cx="3326854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3E37A-9AED-CCD9-037E-F21F13562C65}"/>
              </a:ext>
            </a:extLst>
          </p:cNvPr>
          <p:cNvSpPr/>
          <p:nvPr/>
        </p:nvSpPr>
        <p:spPr>
          <a:xfrm>
            <a:off x="8117425" y="2676257"/>
            <a:ext cx="3326854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8646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9081C9-1636-5874-4CF7-B31CD3AEF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2EE1A38C-715E-39AB-C347-1B61BB26AAED}"/>
              </a:ext>
            </a:extLst>
          </p:cNvPr>
          <p:cNvSpPr/>
          <p:nvPr/>
        </p:nvSpPr>
        <p:spPr>
          <a:xfrm>
            <a:off x="360274" y="335621"/>
            <a:ext cx="531895" cy="531895"/>
          </a:xfrm>
          <a:prstGeom prst="ellipse">
            <a:avLst/>
          </a:prstGeom>
          <a:noFill/>
          <a:ln w="165100"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6E3B61C2-B19A-D248-0713-2E13C7B6E283}"/>
              </a:ext>
            </a:extLst>
          </p:cNvPr>
          <p:cNvSpPr/>
          <p:nvPr/>
        </p:nvSpPr>
        <p:spPr>
          <a:xfrm>
            <a:off x="360274" y="335621"/>
            <a:ext cx="531895" cy="531895"/>
          </a:xfrm>
          <a:prstGeom prst="arc">
            <a:avLst>
              <a:gd name="adj1" fmla="val 15877503"/>
              <a:gd name="adj2" fmla="val 20031054"/>
            </a:avLst>
          </a:prstGeom>
          <a:noFill/>
          <a:ln w="146050">
            <a:solidFill>
              <a:srgbClr val="2AFF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FD33ECD1-4272-CCEF-7CE5-83D279F67D3D}"/>
              </a:ext>
            </a:extLst>
          </p:cNvPr>
          <p:cNvSpPr/>
          <p:nvPr/>
        </p:nvSpPr>
        <p:spPr>
          <a:xfrm>
            <a:off x="266923" y="242269"/>
            <a:ext cx="718598" cy="718599"/>
          </a:xfrm>
          <a:custGeom>
            <a:avLst/>
            <a:gdLst>
              <a:gd name="connsiteX0" fmla="*/ 700982 w 1392951"/>
              <a:gd name="connsiteY0" fmla="*/ 1078037 h 1392952"/>
              <a:gd name="connsiteX1" fmla="*/ 682982 w 1392951"/>
              <a:gd name="connsiteY1" fmla="*/ 1096037 h 1392952"/>
              <a:gd name="connsiteX2" fmla="*/ 682982 w 1392951"/>
              <a:gd name="connsiteY2" fmla="*/ 1276037 h 1392952"/>
              <a:gd name="connsiteX3" fmla="*/ 700982 w 1392951"/>
              <a:gd name="connsiteY3" fmla="*/ 1294037 h 1392952"/>
              <a:gd name="connsiteX4" fmla="*/ 718982 w 1392951"/>
              <a:gd name="connsiteY4" fmla="*/ 1276037 h 1392952"/>
              <a:gd name="connsiteX5" fmla="*/ 718982 w 1392951"/>
              <a:gd name="connsiteY5" fmla="*/ 1096037 h 1392952"/>
              <a:gd name="connsiteX6" fmla="*/ 700982 w 1392951"/>
              <a:gd name="connsiteY6" fmla="*/ 1078037 h 1392952"/>
              <a:gd name="connsiteX7" fmla="*/ 801574 w 1392951"/>
              <a:gd name="connsiteY7" fmla="*/ 1068006 h 1392952"/>
              <a:gd name="connsiteX8" fmla="*/ 788846 w 1392951"/>
              <a:gd name="connsiteY8" fmla="*/ 1090052 h 1392952"/>
              <a:gd name="connsiteX9" fmla="*/ 835433 w 1392951"/>
              <a:gd name="connsiteY9" fmla="*/ 1263918 h 1392952"/>
              <a:gd name="connsiteX10" fmla="*/ 857479 w 1392951"/>
              <a:gd name="connsiteY10" fmla="*/ 1276646 h 1392952"/>
              <a:gd name="connsiteX11" fmla="*/ 870206 w 1392951"/>
              <a:gd name="connsiteY11" fmla="*/ 1254601 h 1392952"/>
              <a:gd name="connsiteX12" fmla="*/ 823619 w 1392951"/>
              <a:gd name="connsiteY12" fmla="*/ 1080734 h 1392952"/>
              <a:gd name="connsiteX13" fmla="*/ 801574 w 1392951"/>
              <a:gd name="connsiteY13" fmla="*/ 1068006 h 1392952"/>
              <a:gd name="connsiteX14" fmla="*/ 604425 w 1392951"/>
              <a:gd name="connsiteY14" fmla="*/ 1067027 h 1392952"/>
              <a:gd name="connsiteX15" fmla="*/ 582379 w 1392951"/>
              <a:gd name="connsiteY15" fmla="*/ 1079755 h 1392952"/>
              <a:gd name="connsiteX16" fmla="*/ 535792 w 1392951"/>
              <a:gd name="connsiteY16" fmla="*/ 1253622 h 1392952"/>
              <a:gd name="connsiteX17" fmla="*/ 548520 w 1392951"/>
              <a:gd name="connsiteY17" fmla="*/ 1275667 h 1392952"/>
              <a:gd name="connsiteX18" fmla="*/ 570565 w 1392951"/>
              <a:gd name="connsiteY18" fmla="*/ 1262939 h 1392952"/>
              <a:gd name="connsiteX19" fmla="*/ 617152 w 1392951"/>
              <a:gd name="connsiteY19" fmla="*/ 1089073 h 1392952"/>
              <a:gd name="connsiteX20" fmla="*/ 604425 w 1392951"/>
              <a:gd name="connsiteY20" fmla="*/ 1067027 h 1392952"/>
              <a:gd name="connsiteX21" fmla="*/ 906399 w 1392951"/>
              <a:gd name="connsiteY21" fmla="*/ 1028445 h 1392952"/>
              <a:gd name="connsiteX22" fmla="*/ 892740 w 1392951"/>
              <a:gd name="connsiteY22" fmla="*/ 1030243 h 1392952"/>
              <a:gd name="connsiteX23" fmla="*/ 886152 w 1392951"/>
              <a:gd name="connsiteY23" fmla="*/ 1054832 h 1392952"/>
              <a:gd name="connsiteX24" fmla="*/ 976152 w 1392951"/>
              <a:gd name="connsiteY24" fmla="*/ 1210716 h 1392952"/>
              <a:gd name="connsiteX25" fmla="*/ 1000740 w 1392951"/>
              <a:gd name="connsiteY25" fmla="*/ 1217305 h 1392952"/>
              <a:gd name="connsiteX26" fmla="*/ 1007329 w 1392951"/>
              <a:gd name="connsiteY26" fmla="*/ 1192716 h 1392952"/>
              <a:gd name="connsiteX27" fmla="*/ 917329 w 1392951"/>
              <a:gd name="connsiteY27" fmla="*/ 1036832 h 1392952"/>
              <a:gd name="connsiteX28" fmla="*/ 906399 w 1392951"/>
              <a:gd name="connsiteY28" fmla="*/ 1028445 h 1392952"/>
              <a:gd name="connsiteX29" fmla="*/ 499599 w 1392951"/>
              <a:gd name="connsiteY29" fmla="*/ 1027466 h 1392952"/>
              <a:gd name="connsiteX30" fmla="*/ 488670 w 1392951"/>
              <a:gd name="connsiteY30" fmla="*/ 1035853 h 1392952"/>
              <a:gd name="connsiteX31" fmla="*/ 398670 w 1392951"/>
              <a:gd name="connsiteY31" fmla="*/ 1191737 h 1392952"/>
              <a:gd name="connsiteX32" fmla="*/ 405258 w 1392951"/>
              <a:gd name="connsiteY32" fmla="*/ 1216326 h 1392952"/>
              <a:gd name="connsiteX33" fmla="*/ 429846 w 1392951"/>
              <a:gd name="connsiteY33" fmla="*/ 1209737 h 1392952"/>
              <a:gd name="connsiteX34" fmla="*/ 519846 w 1392951"/>
              <a:gd name="connsiteY34" fmla="*/ 1053853 h 1392952"/>
              <a:gd name="connsiteX35" fmla="*/ 513258 w 1392951"/>
              <a:gd name="connsiteY35" fmla="*/ 1029264 h 1392952"/>
              <a:gd name="connsiteX36" fmla="*/ 499599 w 1392951"/>
              <a:gd name="connsiteY36" fmla="*/ 1027466 h 1392952"/>
              <a:gd name="connsiteX37" fmla="*/ 983754 w 1392951"/>
              <a:gd name="connsiteY37" fmla="*/ 964900 h 1392952"/>
              <a:gd name="connsiteX38" fmla="*/ 971027 w 1392951"/>
              <a:gd name="connsiteY38" fmla="*/ 970173 h 1392952"/>
              <a:gd name="connsiteX39" fmla="*/ 971027 w 1392951"/>
              <a:gd name="connsiteY39" fmla="*/ 995628 h 1392952"/>
              <a:gd name="connsiteX40" fmla="*/ 1098306 w 1392951"/>
              <a:gd name="connsiteY40" fmla="*/ 1122908 h 1392952"/>
              <a:gd name="connsiteX41" fmla="*/ 1123762 w 1392951"/>
              <a:gd name="connsiteY41" fmla="*/ 1122908 h 1392952"/>
              <a:gd name="connsiteX42" fmla="*/ 1123762 w 1392951"/>
              <a:gd name="connsiteY42" fmla="*/ 1097452 h 1392952"/>
              <a:gd name="connsiteX43" fmla="*/ 996482 w 1392951"/>
              <a:gd name="connsiteY43" fmla="*/ 970173 h 1392952"/>
              <a:gd name="connsiteX44" fmla="*/ 983754 w 1392951"/>
              <a:gd name="connsiteY44" fmla="*/ 964900 h 1392952"/>
              <a:gd name="connsiteX45" fmla="*/ 422244 w 1392951"/>
              <a:gd name="connsiteY45" fmla="*/ 963922 h 1392952"/>
              <a:gd name="connsiteX46" fmla="*/ 409516 w 1392951"/>
              <a:gd name="connsiteY46" fmla="*/ 969194 h 1392952"/>
              <a:gd name="connsiteX47" fmla="*/ 282236 w 1392951"/>
              <a:gd name="connsiteY47" fmla="*/ 1096473 h 1392952"/>
              <a:gd name="connsiteX48" fmla="*/ 282236 w 1392951"/>
              <a:gd name="connsiteY48" fmla="*/ 1121929 h 1392952"/>
              <a:gd name="connsiteX49" fmla="*/ 307692 w 1392951"/>
              <a:gd name="connsiteY49" fmla="*/ 1121929 h 1392952"/>
              <a:gd name="connsiteX50" fmla="*/ 434972 w 1392951"/>
              <a:gd name="connsiteY50" fmla="*/ 994649 h 1392952"/>
              <a:gd name="connsiteX51" fmla="*/ 434972 w 1392951"/>
              <a:gd name="connsiteY51" fmla="*/ 969194 h 1392952"/>
              <a:gd name="connsiteX52" fmla="*/ 422244 w 1392951"/>
              <a:gd name="connsiteY52" fmla="*/ 963922 h 1392952"/>
              <a:gd name="connsiteX53" fmla="*/ 1042027 w 1392951"/>
              <a:gd name="connsiteY53" fmla="*/ 883499 h 1392952"/>
              <a:gd name="connsiteX54" fmla="*/ 1031097 w 1392951"/>
              <a:gd name="connsiteY54" fmla="*/ 891886 h 1392952"/>
              <a:gd name="connsiteX55" fmla="*/ 1037686 w 1392951"/>
              <a:gd name="connsiteY55" fmla="*/ 916475 h 1392952"/>
              <a:gd name="connsiteX56" fmla="*/ 1193570 w 1392951"/>
              <a:gd name="connsiteY56" fmla="*/ 1006475 h 1392952"/>
              <a:gd name="connsiteX57" fmla="*/ 1218159 w 1392951"/>
              <a:gd name="connsiteY57" fmla="*/ 999886 h 1392952"/>
              <a:gd name="connsiteX58" fmla="*/ 1211570 w 1392951"/>
              <a:gd name="connsiteY58" fmla="*/ 975298 h 1392952"/>
              <a:gd name="connsiteX59" fmla="*/ 1055686 w 1392951"/>
              <a:gd name="connsiteY59" fmla="*/ 885298 h 1392952"/>
              <a:gd name="connsiteX60" fmla="*/ 1042027 w 1392951"/>
              <a:gd name="connsiteY60" fmla="*/ 883499 h 1392952"/>
              <a:gd name="connsiteX61" fmla="*/ 363971 w 1392951"/>
              <a:gd name="connsiteY61" fmla="*/ 882520 h 1392952"/>
              <a:gd name="connsiteX62" fmla="*/ 350312 w 1392951"/>
              <a:gd name="connsiteY62" fmla="*/ 884319 h 1392952"/>
              <a:gd name="connsiteX63" fmla="*/ 194428 w 1392951"/>
              <a:gd name="connsiteY63" fmla="*/ 974319 h 1392952"/>
              <a:gd name="connsiteX64" fmla="*/ 187839 w 1392951"/>
              <a:gd name="connsiteY64" fmla="*/ 998907 h 1392952"/>
              <a:gd name="connsiteX65" fmla="*/ 212428 w 1392951"/>
              <a:gd name="connsiteY65" fmla="*/ 1005496 h 1392952"/>
              <a:gd name="connsiteX66" fmla="*/ 368312 w 1392951"/>
              <a:gd name="connsiteY66" fmla="*/ 915496 h 1392952"/>
              <a:gd name="connsiteX67" fmla="*/ 374901 w 1392951"/>
              <a:gd name="connsiteY67" fmla="*/ 890907 h 1392952"/>
              <a:gd name="connsiteX68" fmla="*/ 363971 w 1392951"/>
              <a:gd name="connsiteY68" fmla="*/ 882520 h 1392952"/>
              <a:gd name="connsiteX69" fmla="*/ 1090904 w 1392951"/>
              <a:gd name="connsiteY69" fmla="*/ 787993 h 1392952"/>
              <a:gd name="connsiteX70" fmla="*/ 1068859 w 1392951"/>
              <a:gd name="connsiteY70" fmla="*/ 800721 h 1392952"/>
              <a:gd name="connsiteX71" fmla="*/ 1081587 w 1392951"/>
              <a:gd name="connsiteY71" fmla="*/ 822766 h 1392952"/>
              <a:gd name="connsiteX72" fmla="*/ 1255454 w 1392951"/>
              <a:gd name="connsiteY72" fmla="*/ 869354 h 1392952"/>
              <a:gd name="connsiteX73" fmla="*/ 1277499 w 1392951"/>
              <a:gd name="connsiteY73" fmla="*/ 856626 h 1392952"/>
              <a:gd name="connsiteX74" fmla="*/ 1264771 w 1392951"/>
              <a:gd name="connsiteY74" fmla="*/ 834580 h 1392952"/>
              <a:gd name="connsiteX75" fmla="*/ 315094 w 1392951"/>
              <a:gd name="connsiteY75" fmla="*/ 787014 h 1392952"/>
              <a:gd name="connsiteX76" fmla="*/ 141227 w 1392951"/>
              <a:gd name="connsiteY76" fmla="*/ 833601 h 1392952"/>
              <a:gd name="connsiteX77" fmla="*/ 128499 w 1392951"/>
              <a:gd name="connsiteY77" fmla="*/ 855647 h 1392952"/>
              <a:gd name="connsiteX78" fmla="*/ 150544 w 1392951"/>
              <a:gd name="connsiteY78" fmla="*/ 868375 h 1392952"/>
              <a:gd name="connsiteX79" fmla="*/ 324411 w 1392951"/>
              <a:gd name="connsiteY79" fmla="*/ 821787 h 1392952"/>
              <a:gd name="connsiteX80" fmla="*/ 337139 w 1392951"/>
              <a:gd name="connsiteY80" fmla="*/ 799742 h 1392952"/>
              <a:gd name="connsiteX81" fmla="*/ 315094 w 1392951"/>
              <a:gd name="connsiteY81" fmla="*/ 787014 h 1392952"/>
              <a:gd name="connsiteX82" fmla="*/ 1100606 w 1392951"/>
              <a:gd name="connsiteY82" fmla="*/ 678476 h 1392952"/>
              <a:gd name="connsiteX83" fmla="*/ 1082606 w 1392951"/>
              <a:gd name="connsiteY83" fmla="*/ 696476 h 1392952"/>
              <a:gd name="connsiteX84" fmla="*/ 1100606 w 1392951"/>
              <a:gd name="connsiteY84" fmla="*/ 714476 h 1392952"/>
              <a:gd name="connsiteX85" fmla="*/ 1368316 w 1392951"/>
              <a:gd name="connsiteY85" fmla="*/ 714476 h 1392952"/>
              <a:gd name="connsiteX86" fmla="*/ 1386316 w 1392951"/>
              <a:gd name="connsiteY86" fmla="*/ 696476 h 1392952"/>
              <a:gd name="connsiteX87" fmla="*/ 1368316 w 1392951"/>
              <a:gd name="connsiteY87" fmla="*/ 678476 h 1392952"/>
              <a:gd name="connsiteX88" fmla="*/ 43741 w 1392951"/>
              <a:gd name="connsiteY88" fmla="*/ 678476 h 1392952"/>
              <a:gd name="connsiteX89" fmla="*/ 25741 w 1392951"/>
              <a:gd name="connsiteY89" fmla="*/ 696476 h 1392952"/>
              <a:gd name="connsiteX90" fmla="*/ 43741 w 1392951"/>
              <a:gd name="connsiteY90" fmla="*/ 714476 h 1392952"/>
              <a:gd name="connsiteX91" fmla="*/ 311450 w 1392951"/>
              <a:gd name="connsiteY91" fmla="*/ 714476 h 1392952"/>
              <a:gd name="connsiteX92" fmla="*/ 329450 w 1392951"/>
              <a:gd name="connsiteY92" fmla="*/ 696476 h 1392952"/>
              <a:gd name="connsiteX93" fmla="*/ 311450 w 1392951"/>
              <a:gd name="connsiteY93" fmla="*/ 678476 h 1392952"/>
              <a:gd name="connsiteX94" fmla="*/ 146037 w 1392951"/>
              <a:gd name="connsiteY94" fmla="*/ 512403 h 1392952"/>
              <a:gd name="connsiteX95" fmla="*/ 123992 w 1392951"/>
              <a:gd name="connsiteY95" fmla="*/ 525131 h 1392952"/>
              <a:gd name="connsiteX96" fmla="*/ 136720 w 1392951"/>
              <a:gd name="connsiteY96" fmla="*/ 547176 h 1392952"/>
              <a:gd name="connsiteX97" fmla="*/ 310587 w 1392951"/>
              <a:gd name="connsiteY97" fmla="*/ 593764 h 1392952"/>
              <a:gd name="connsiteX98" fmla="*/ 332632 w 1392951"/>
              <a:gd name="connsiteY98" fmla="*/ 581036 h 1392952"/>
              <a:gd name="connsiteX99" fmla="*/ 319904 w 1392951"/>
              <a:gd name="connsiteY99" fmla="*/ 558990 h 1392952"/>
              <a:gd name="connsiteX100" fmla="*/ 1250947 w 1392951"/>
              <a:gd name="connsiteY100" fmla="*/ 511424 h 1392952"/>
              <a:gd name="connsiteX101" fmla="*/ 1077080 w 1392951"/>
              <a:gd name="connsiteY101" fmla="*/ 558011 h 1392952"/>
              <a:gd name="connsiteX102" fmla="*/ 1064352 w 1392951"/>
              <a:gd name="connsiteY102" fmla="*/ 580057 h 1392952"/>
              <a:gd name="connsiteX103" fmla="*/ 1086397 w 1392951"/>
              <a:gd name="connsiteY103" fmla="*/ 592785 h 1392952"/>
              <a:gd name="connsiteX104" fmla="*/ 1260264 w 1392951"/>
              <a:gd name="connsiteY104" fmla="*/ 546197 h 1392952"/>
              <a:gd name="connsiteX105" fmla="*/ 1272992 w 1392951"/>
              <a:gd name="connsiteY105" fmla="*/ 524152 h 1392952"/>
              <a:gd name="connsiteX106" fmla="*/ 1250947 w 1392951"/>
              <a:gd name="connsiteY106" fmla="*/ 511424 h 1392952"/>
              <a:gd name="connsiteX107" fmla="*/ 194262 w 1392951"/>
              <a:gd name="connsiteY107" fmla="*/ 373483 h 1392952"/>
              <a:gd name="connsiteX108" fmla="*/ 183332 w 1392951"/>
              <a:gd name="connsiteY108" fmla="*/ 381870 h 1392952"/>
              <a:gd name="connsiteX109" fmla="*/ 189921 w 1392951"/>
              <a:gd name="connsiteY109" fmla="*/ 406459 h 1392952"/>
              <a:gd name="connsiteX110" fmla="*/ 345805 w 1392951"/>
              <a:gd name="connsiteY110" fmla="*/ 496459 h 1392952"/>
              <a:gd name="connsiteX111" fmla="*/ 370394 w 1392951"/>
              <a:gd name="connsiteY111" fmla="*/ 489870 h 1392952"/>
              <a:gd name="connsiteX112" fmla="*/ 363805 w 1392951"/>
              <a:gd name="connsiteY112" fmla="*/ 465282 h 1392952"/>
              <a:gd name="connsiteX113" fmla="*/ 207921 w 1392951"/>
              <a:gd name="connsiteY113" fmla="*/ 375282 h 1392952"/>
              <a:gd name="connsiteX114" fmla="*/ 194262 w 1392951"/>
              <a:gd name="connsiteY114" fmla="*/ 373483 h 1392952"/>
              <a:gd name="connsiteX115" fmla="*/ 1202722 w 1392951"/>
              <a:gd name="connsiteY115" fmla="*/ 372504 h 1392952"/>
              <a:gd name="connsiteX116" fmla="*/ 1189063 w 1392951"/>
              <a:gd name="connsiteY116" fmla="*/ 374303 h 1392952"/>
              <a:gd name="connsiteX117" fmla="*/ 1033179 w 1392951"/>
              <a:gd name="connsiteY117" fmla="*/ 464303 h 1392952"/>
              <a:gd name="connsiteX118" fmla="*/ 1026590 w 1392951"/>
              <a:gd name="connsiteY118" fmla="*/ 488891 h 1392952"/>
              <a:gd name="connsiteX119" fmla="*/ 1051179 w 1392951"/>
              <a:gd name="connsiteY119" fmla="*/ 495480 h 1392952"/>
              <a:gd name="connsiteX120" fmla="*/ 1207063 w 1392951"/>
              <a:gd name="connsiteY120" fmla="*/ 405480 h 1392952"/>
              <a:gd name="connsiteX121" fmla="*/ 1213652 w 1392951"/>
              <a:gd name="connsiteY121" fmla="*/ 380891 h 1392952"/>
              <a:gd name="connsiteX122" fmla="*/ 1202722 w 1392951"/>
              <a:gd name="connsiteY122" fmla="*/ 372504 h 1392952"/>
              <a:gd name="connsiteX123" fmla="*/ 696475 w 1392951"/>
              <a:gd name="connsiteY123" fmla="*/ 348238 h 1392952"/>
              <a:gd name="connsiteX124" fmla="*/ 348237 w 1392951"/>
              <a:gd name="connsiteY124" fmla="*/ 696476 h 1392952"/>
              <a:gd name="connsiteX125" fmla="*/ 696475 w 1392951"/>
              <a:gd name="connsiteY125" fmla="*/ 1044714 h 1392952"/>
              <a:gd name="connsiteX126" fmla="*/ 1044713 w 1392951"/>
              <a:gd name="connsiteY126" fmla="*/ 696476 h 1392952"/>
              <a:gd name="connsiteX127" fmla="*/ 696475 w 1392951"/>
              <a:gd name="connsiteY127" fmla="*/ 348238 h 1392952"/>
              <a:gd name="connsiteX128" fmla="*/ 290457 w 1392951"/>
              <a:gd name="connsiteY128" fmla="*/ 253577 h 1392952"/>
              <a:gd name="connsiteX129" fmla="*/ 277729 w 1392951"/>
              <a:gd name="connsiteY129" fmla="*/ 258849 h 1392952"/>
              <a:gd name="connsiteX130" fmla="*/ 277729 w 1392951"/>
              <a:gd name="connsiteY130" fmla="*/ 284304 h 1392952"/>
              <a:gd name="connsiteX131" fmla="*/ 405009 w 1392951"/>
              <a:gd name="connsiteY131" fmla="*/ 411584 h 1392952"/>
              <a:gd name="connsiteX132" fmla="*/ 430465 w 1392951"/>
              <a:gd name="connsiteY132" fmla="*/ 411584 h 1392952"/>
              <a:gd name="connsiteX133" fmla="*/ 430465 w 1392951"/>
              <a:gd name="connsiteY133" fmla="*/ 386128 h 1392952"/>
              <a:gd name="connsiteX134" fmla="*/ 303185 w 1392951"/>
              <a:gd name="connsiteY134" fmla="*/ 258849 h 1392952"/>
              <a:gd name="connsiteX135" fmla="*/ 290457 w 1392951"/>
              <a:gd name="connsiteY135" fmla="*/ 253577 h 1392952"/>
              <a:gd name="connsiteX136" fmla="*/ 1106527 w 1392951"/>
              <a:gd name="connsiteY136" fmla="*/ 252598 h 1392952"/>
              <a:gd name="connsiteX137" fmla="*/ 1093799 w 1392951"/>
              <a:gd name="connsiteY137" fmla="*/ 257870 h 1392952"/>
              <a:gd name="connsiteX138" fmla="*/ 966520 w 1392951"/>
              <a:gd name="connsiteY138" fmla="*/ 385149 h 1392952"/>
              <a:gd name="connsiteX139" fmla="*/ 966520 w 1392951"/>
              <a:gd name="connsiteY139" fmla="*/ 410605 h 1392952"/>
              <a:gd name="connsiteX140" fmla="*/ 991975 w 1392951"/>
              <a:gd name="connsiteY140" fmla="*/ 410605 h 1392952"/>
              <a:gd name="connsiteX141" fmla="*/ 1119255 w 1392951"/>
              <a:gd name="connsiteY141" fmla="*/ 283325 h 1392952"/>
              <a:gd name="connsiteX142" fmla="*/ 1119255 w 1392951"/>
              <a:gd name="connsiteY142" fmla="*/ 257870 h 1392952"/>
              <a:gd name="connsiteX143" fmla="*/ 1106527 w 1392951"/>
              <a:gd name="connsiteY143" fmla="*/ 252598 h 1392952"/>
              <a:gd name="connsiteX144" fmla="*/ 414410 w 1392951"/>
              <a:gd name="connsiteY144" fmla="*/ 162653 h 1392952"/>
              <a:gd name="connsiteX145" fmla="*/ 400751 w 1392951"/>
              <a:gd name="connsiteY145" fmla="*/ 164451 h 1392952"/>
              <a:gd name="connsiteX146" fmla="*/ 394163 w 1392951"/>
              <a:gd name="connsiteY146" fmla="*/ 189040 h 1392952"/>
              <a:gd name="connsiteX147" fmla="*/ 484163 w 1392951"/>
              <a:gd name="connsiteY147" fmla="*/ 344924 h 1392952"/>
              <a:gd name="connsiteX148" fmla="*/ 508751 w 1392951"/>
              <a:gd name="connsiteY148" fmla="*/ 351513 h 1392952"/>
              <a:gd name="connsiteX149" fmla="*/ 515339 w 1392951"/>
              <a:gd name="connsiteY149" fmla="*/ 326924 h 1392952"/>
              <a:gd name="connsiteX150" fmla="*/ 425339 w 1392951"/>
              <a:gd name="connsiteY150" fmla="*/ 171040 h 1392952"/>
              <a:gd name="connsiteX151" fmla="*/ 414410 w 1392951"/>
              <a:gd name="connsiteY151" fmla="*/ 162653 h 1392952"/>
              <a:gd name="connsiteX152" fmla="*/ 982574 w 1392951"/>
              <a:gd name="connsiteY152" fmla="*/ 161674 h 1392952"/>
              <a:gd name="connsiteX153" fmla="*/ 971645 w 1392951"/>
              <a:gd name="connsiteY153" fmla="*/ 170061 h 1392952"/>
              <a:gd name="connsiteX154" fmla="*/ 881645 w 1392951"/>
              <a:gd name="connsiteY154" fmla="*/ 325945 h 1392952"/>
              <a:gd name="connsiteX155" fmla="*/ 888233 w 1392951"/>
              <a:gd name="connsiteY155" fmla="*/ 350534 h 1392952"/>
              <a:gd name="connsiteX156" fmla="*/ 912822 w 1392951"/>
              <a:gd name="connsiteY156" fmla="*/ 343945 h 1392952"/>
              <a:gd name="connsiteX157" fmla="*/ 1002822 w 1392951"/>
              <a:gd name="connsiteY157" fmla="*/ 188061 h 1392952"/>
              <a:gd name="connsiteX158" fmla="*/ 996233 w 1392951"/>
              <a:gd name="connsiteY158" fmla="*/ 163472 h 1392952"/>
              <a:gd name="connsiteX159" fmla="*/ 982574 w 1392951"/>
              <a:gd name="connsiteY159" fmla="*/ 161674 h 1392952"/>
              <a:gd name="connsiteX160" fmla="*/ 544013 w 1392951"/>
              <a:gd name="connsiteY160" fmla="*/ 105110 h 1392952"/>
              <a:gd name="connsiteX161" fmla="*/ 531285 w 1392951"/>
              <a:gd name="connsiteY161" fmla="*/ 127156 h 1392952"/>
              <a:gd name="connsiteX162" fmla="*/ 577872 w 1392951"/>
              <a:gd name="connsiteY162" fmla="*/ 301022 h 1392952"/>
              <a:gd name="connsiteX163" fmla="*/ 599918 w 1392951"/>
              <a:gd name="connsiteY163" fmla="*/ 313750 h 1392952"/>
              <a:gd name="connsiteX164" fmla="*/ 612645 w 1392951"/>
              <a:gd name="connsiteY164" fmla="*/ 291705 h 1392952"/>
              <a:gd name="connsiteX165" fmla="*/ 566058 w 1392951"/>
              <a:gd name="connsiteY165" fmla="*/ 117838 h 1392952"/>
              <a:gd name="connsiteX166" fmla="*/ 544013 w 1392951"/>
              <a:gd name="connsiteY166" fmla="*/ 105110 h 1392952"/>
              <a:gd name="connsiteX167" fmla="*/ 852972 w 1392951"/>
              <a:gd name="connsiteY167" fmla="*/ 104131 h 1392952"/>
              <a:gd name="connsiteX168" fmla="*/ 830926 w 1392951"/>
              <a:gd name="connsiteY168" fmla="*/ 116859 h 1392952"/>
              <a:gd name="connsiteX169" fmla="*/ 784339 w 1392951"/>
              <a:gd name="connsiteY169" fmla="*/ 290726 h 1392952"/>
              <a:gd name="connsiteX170" fmla="*/ 797067 w 1392951"/>
              <a:gd name="connsiteY170" fmla="*/ 312771 h 1392952"/>
              <a:gd name="connsiteX171" fmla="*/ 819112 w 1392951"/>
              <a:gd name="connsiteY171" fmla="*/ 300043 h 1392952"/>
              <a:gd name="connsiteX172" fmla="*/ 865699 w 1392951"/>
              <a:gd name="connsiteY172" fmla="*/ 126177 h 1392952"/>
              <a:gd name="connsiteX173" fmla="*/ 852972 w 1392951"/>
              <a:gd name="connsiteY173" fmla="*/ 104131 h 1392952"/>
              <a:gd name="connsiteX174" fmla="*/ 696475 w 1392951"/>
              <a:gd name="connsiteY174" fmla="*/ 86740 h 1392952"/>
              <a:gd name="connsiteX175" fmla="*/ 678475 w 1392951"/>
              <a:gd name="connsiteY175" fmla="*/ 104740 h 1392952"/>
              <a:gd name="connsiteX176" fmla="*/ 678475 w 1392951"/>
              <a:gd name="connsiteY176" fmla="*/ 284740 h 1392952"/>
              <a:gd name="connsiteX177" fmla="*/ 696475 w 1392951"/>
              <a:gd name="connsiteY177" fmla="*/ 302740 h 1392952"/>
              <a:gd name="connsiteX178" fmla="*/ 714475 w 1392951"/>
              <a:gd name="connsiteY178" fmla="*/ 284740 h 1392952"/>
              <a:gd name="connsiteX179" fmla="*/ 714475 w 1392951"/>
              <a:gd name="connsiteY179" fmla="*/ 104740 h 1392952"/>
              <a:gd name="connsiteX180" fmla="*/ 696475 w 1392951"/>
              <a:gd name="connsiteY180" fmla="*/ 86740 h 1392952"/>
              <a:gd name="connsiteX181" fmla="*/ 696475 w 1392951"/>
              <a:gd name="connsiteY181" fmla="*/ 0 h 1392952"/>
              <a:gd name="connsiteX182" fmla="*/ 1392951 w 1392951"/>
              <a:gd name="connsiteY182" fmla="*/ 696476 h 1392952"/>
              <a:gd name="connsiteX183" fmla="*/ 696475 w 1392951"/>
              <a:gd name="connsiteY183" fmla="*/ 1392952 h 1392952"/>
              <a:gd name="connsiteX184" fmla="*/ 0 w 1392951"/>
              <a:gd name="connsiteY184" fmla="*/ 696476 h 1392952"/>
              <a:gd name="connsiteX185" fmla="*/ 696475 w 1392951"/>
              <a:gd name="connsiteY185" fmla="*/ 0 h 139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392951" h="1392952">
                <a:moveTo>
                  <a:pt x="700982" y="1078037"/>
                </a:moveTo>
                <a:cubicBezTo>
                  <a:pt x="691041" y="1078037"/>
                  <a:pt x="682982" y="1086096"/>
                  <a:pt x="682982" y="1096037"/>
                </a:cubicBezTo>
                <a:lnTo>
                  <a:pt x="682982" y="1276037"/>
                </a:lnTo>
                <a:cubicBezTo>
                  <a:pt x="682982" y="1285978"/>
                  <a:pt x="691041" y="1294037"/>
                  <a:pt x="700982" y="1294037"/>
                </a:cubicBezTo>
                <a:cubicBezTo>
                  <a:pt x="710923" y="1294037"/>
                  <a:pt x="718982" y="1285978"/>
                  <a:pt x="718982" y="1276037"/>
                </a:cubicBezTo>
                <a:lnTo>
                  <a:pt x="718982" y="1096037"/>
                </a:lnTo>
                <a:cubicBezTo>
                  <a:pt x="718982" y="1086096"/>
                  <a:pt x="710923" y="1078037"/>
                  <a:pt x="700982" y="1078037"/>
                </a:cubicBezTo>
                <a:close/>
                <a:moveTo>
                  <a:pt x="801574" y="1068006"/>
                </a:moveTo>
                <a:cubicBezTo>
                  <a:pt x="791971" y="1070579"/>
                  <a:pt x="786273" y="1080449"/>
                  <a:pt x="788846" y="1090052"/>
                </a:cubicBezTo>
                <a:lnTo>
                  <a:pt x="835433" y="1263918"/>
                </a:lnTo>
                <a:cubicBezTo>
                  <a:pt x="838006" y="1273520"/>
                  <a:pt x="847876" y="1279219"/>
                  <a:pt x="857479" y="1276646"/>
                </a:cubicBezTo>
                <a:cubicBezTo>
                  <a:pt x="867081" y="1274073"/>
                  <a:pt x="872779" y="1264203"/>
                  <a:pt x="870206" y="1254601"/>
                </a:cubicBezTo>
                <a:lnTo>
                  <a:pt x="823619" y="1080734"/>
                </a:lnTo>
                <a:cubicBezTo>
                  <a:pt x="821046" y="1071132"/>
                  <a:pt x="811176" y="1065433"/>
                  <a:pt x="801574" y="1068006"/>
                </a:cubicBezTo>
                <a:close/>
                <a:moveTo>
                  <a:pt x="604425" y="1067027"/>
                </a:moveTo>
                <a:cubicBezTo>
                  <a:pt x="594822" y="1064454"/>
                  <a:pt x="584952" y="1070153"/>
                  <a:pt x="582379" y="1079755"/>
                </a:cubicBezTo>
                <a:lnTo>
                  <a:pt x="535792" y="1253622"/>
                </a:lnTo>
                <a:cubicBezTo>
                  <a:pt x="533219" y="1263224"/>
                  <a:pt x="538917" y="1273094"/>
                  <a:pt x="548520" y="1275667"/>
                </a:cubicBezTo>
                <a:cubicBezTo>
                  <a:pt x="558122" y="1278240"/>
                  <a:pt x="567992" y="1272541"/>
                  <a:pt x="570565" y="1262939"/>
                </a:cubicBezTo>
                <a:lnTo>
                  <a:pt x="617152" y="1089073"/>
                </a:lnTo>
                <a:cubicBezTo>
                  <a:pt x="619725" y="1079470"/>
                  <a:pt x="614027" y="1069600"/>
                  <a:pt x="604425" y="1067027"/>
                </a:cubicBezTo>
                <a:close/>
                <a:moveTo>
                  <a:pt x="906399" y="1028445"/>
                </a:moveTo>
                <a:cubicBezTo>
                  <a:pt x="901949" y="1027253"/>
                  <a:pt x="897045" y="1027758"/>
                  <a:pt x="892740" y="1030243"/>
                </a:cubicBezTo>
                <a:cubicBezTo>
                  <a:pt x="884131" y="1035214"/>
                  <a:pt x="881181" y="1046223"/>
                  <a:pt x="886152" y="1054832"/>
                </a:cubicBezTo>
                <a:lnTo>
                  <a:pt x="976152" y="1210716"/>
                </a:lnTo>
                <a:cubicBezTo>
                  <a:pt x="981122" y="1219326"/>
                  <a:pt x="992131" y="1222275"/>
                  <a:pt x="1000740" y="1217305"/>
                </a:cubicBezTo>
                <a:cubicBezTo>
                  <a:pt x="1009349" y="1212334"/>
                  <a:pt x="1012299" y="1201326"/>
                  <a:pt x="1007329" y="1192716"/>
                </a:cubicBezTo>
                <a:lnTo>
                  <a:pt x="917329" y="1036832"/>
                </a:lnTo>
                <a:cubicBezTo>
                  <a:pt x="914843" y="1032527"/>
                  <a:pt x="910848" y="1029637"/>
                  <a:pt x="906399" y="1028445"/>
                </a:cubicBezTo>
                <a:close/>
                <a:moveTo>
                  <a:pt x="499599" y="1027466"/>
                </a:moveTo>
                <a:cubicBezTo>
                  <a:pt x="495150" y="1028659"/>
                  <a:pt x="491155" y="1031548"/>
                  <a:pt x="488670" y="1035853"/>
                </a:cubicBezTo>
                <a:lnTo>
                  <a:pt x="398670" y="1191737"/>
                </a:lnTo>
                <a:cubicBezTo>
                  <a:pt x="393699" y="1200347"/>
                  <a:pt x="396649" y="1211355"/>
                  <a:pt x="405258" y="1216326"/>
                </a:cubicBezTo>
                <a:cubicBezTo>
                  <a:pt x="413867" y="1221296"/>
                  <a:pt x="424876" y="1218347"/>
                  <a:pt x="429846" y="1209737"/>
                </a:cubicBezTo>
                <a:lnTo>
                  <a:pt x="519846" y="1053853"/>
                </a:lnTo>
                <a:cubicBezTo>
                  <a:pt x="524817" y="1045244"/>
                  <a:pt x="521867" y="1034235"/>
                  <a:pt x="513258" y="1029264"/>
                </a:cubicBezTo>
                <a:cubicBezTo>
                  <a:pt x="508953" y="1026779"/>
                  <a:pt x="504049" y="1026274"/>
                  <a:pt x="499599" y="1027466"/>
                </a:cubicBezTo>
                <a:close/>
                <a:moveTo>
                  <a:pt x="983754" y="964900"/>
                </a:moveTo>
                <a:cubicBezTo>
                  <a:pt x="979148" y="964900"/>
                  <a:pt x="974541" y="966658"/>
                  <a:pt x="971027" y="970173"/>
                </a:cubicBezTo>
                <a:cubicBezTo>
                  <a:pt x="963997" y="977202"/>
                  <a:pt x="963997" y="988599"/>
                  <a:pt x="971027" y="995628"/>
                </a:cubicBezTo>
                <a:lnTo>
                  <a:pt x="1098306" y="1122908"/>
                </a:lnTo>
                <a:cubicBezTo>
                  <a:pt x="1105335" y="1129937"/>
                  <a:pt x="1116732" y="1129937"/>
                  <a:pt x="1123762" y="1122908"/>
                </a:cubicBezTo>
                <a:cubicBezTo>
                  <a:pt x="1130791" y="1115878"/>
                  <a:pt x="1130791" y="1104481"/>
                  <a:pt x="1123762" y="1097452"/>
                </a:cubicBezTo>
                <a:lnTo>
                  <a:pt x="996482" y="970173"/>
                </a:lnTo>
                <a:cubicBezTo>
                  <a:pt x="992968" y="966658"/>
                  <a:pt x="988361" y="964900"/>
                  <a:pt x="983754" y="964900"/>
                </a:cubicBezTo>
                <a:close/>
                <a:moveTo>
                  <a:pt x="422244" y="963922"/>
                </a:moveTo>
                <a:cubicBezTo>
                  <a:pt x="417637" y="963922"/>
                  <a:pt x="413030" y="965679"/>
                  <a:pt x="409516" y="969194"/>
                </a:cubicBezTo>
                <a:lnTo>
                  <a:pt x="282236" y="1096473"/>
                </a:lnTo>
                <a:cubicBezTo>
                  <a:pt x="275207" y="1103502"/>
                  <a:pt x="275207" y="1114899"/>
                  <a:pt x="282236" y="1121929"/>
                </a:cubicBezTo>
                <a:cubicBezTo>
                  <a:pt x="289266" y="1128958"/>
                  <a:pt x="300663" y="1128958"/>
                  <a:pt x="307692" y="1121929"/>
                </a:cubicBezTo>
                <a:lnTo>
                  <a:pt x="434972" y="994649"/>
                </a:lnTo>
                <a:cubicBezTo>
                  <a:pt x="442001" y="987620"/>
                  <a:pt x="442001" y="976223"/>
                  <a:pt x="434972" y="969194"/>
                </a:cubicBezTo>
                <a:cubicBezTo>
                  <a:pt x="431457" y="965679"/>
                  <a:pt x="426850" y="963922"/>
                  <a:pt x="422244" y="963922"/>
                </a:cubicBezTo>
                <a:close/>
                <a:moveTo>
                  <a:pt x="1042027" y="883499"/>
                </a:moveTo>
                <a:cubicBezTo>
                  <a:pt x="1037577" y="884692"/>
                  <a:pt x="1033583" y="887581"/>
                  <a:pt x="1031097" y="891886"/>
                </a:cubicBezTo>
                <a:cubicBezTo>
                  <a:pt x="1026127" y="900495"/>
                  <a:pt x="1029077" y="911504"/>
                  <a:pt x="1037686" y="916475"/>
                </a:cubicBezTo>
                <a:lnTo>
                  <a:pt x="1193570" y="1006475"/>
                </a:lnTo>
                <a:cubicBezTo>
                  <a:pt x="1202180" y="1011445"/>
                  <a:pt x="1213188" y="1008495"/>
                  <a:pt x="1218159" y="999886"/>
                </a:cubicBezTo>
                <a:cubicBezTo>
                  <a:pt x="1223129" y="991277"/>
                  <a:pt x="1220180" y="980268"/>
                  <a:pt x="1211570" y="975298"/>
                </a:cubicBezTo>
                <a:lnTo>
                  <a:pt x="1055686" y="885298"/>
                </a:lnTo>
                <a:cubicBezTo>
                  <a:pt x="1051381" y="882812"/>
                  <a:pt x="1046477" y="882307"/>
                  <a:pt x="1042027" y="883499"/>
                </a:cubicBezTo>
                <a:close/>
                <a:moveTo>
                  <a:pt x="363971" y="882520"/>
                </a:moveTo>
                <a:cubicBezTo>
                  <a:pt x="359521" y="881328"/>
                  <a:pt x="354617" y="881833"/>
                  <a:pt x="350312" y="884319"/>
                </a:cubicBezTo>
                <a:lnTo>
                  <a:pt x="194428" y="974319"/>
                </a:lnTo>
                <a:cubicBezTo>
                  <a:pt x="185819" y="979289"/>
                  <a:pt x="182869" y="990298"/>
                  <a:pt x="187839" y="998907"/>
                </a:cubicBezTo>
                <a:cubicBezTo>
                  <a:pt x="192810" y="1007516"/>
                  <a:pt x="203819" y="1010466"/>
                  <a:pt x="212428" y="1005496"/>
                </a:cubicBezTo>
                <a:lnTo>
                  <a:pt x="368312" y="915496"/>
                </a:lnTo>
                <a:cubicBezTo>
                  <a:pt x="376921" y="910525"/>
                  <a:pt x="379871" y="899516"/>
                  <a:pt x="374901" y="890907"/>
                </a:cubicBezTo>
                <a:cubicBezTo>
                  <a:pt x="372416" y="886603"/>
                  <a:pt x="368421" y="883713"/>
                  <a:pt x="363971" y="882520"/>
                </a:cubicBezTo>
                <a:close/>
                <a:moveTo>
                  <a:pt x="1090904" y="787993"/>
                </a:moveTo>
                <a:cubicBezTo>
                  <a:pt x="1081302" y="785420"/>
                  <a:pt x="1071432" y="791118"/>
                  <a:pt x="1068859" y="800721"/>
                </a:cubicBezTo>
                <a:cubicBezTo>
                  <a:pt x="1066286" y="810323"/>
                  <a:pt x="1071985" y="820193"/>
                  <a:pt x="1081587" y="822766"/>
                </a:cubicBezTo>
                <a:lnTo>
                  <a:pt x="1255454" y="869354"/>
                </a:lnTo>
                <a:cubicBezTo>
                  <a:pt x="1265056" y="871926"/>
                  <a:pt x="1274926" y="866228"/>
                  <a:pt x="1277499" y="856626"/>
                </a:cubicBezTo>
                <a:cubicBezTo>
                  <a:pt x="1280072" y="847023"/>
                  <a:pt x="1274373" y="837153"/>
                  <a:pt x="1264771" y="834580"/>
                </a:cubicBezTo>
                <a:close/>
                <a:moveTo>
                  <a:pt x="315094" y="787014"/>
                </a:moveTo>
                <a:lnTo>
                  <a:pt x="141227" y="833601"/>
                </a:lnTo>
                <a:cubicBezTo>
                  <a:pt x="131625" y="836174"/>
                  <a:pt x="125926" y="846044"/>
                  <a:pt x="128499" y="855647"/>
                </a:cubicBezTo>
                <a:cubicBezTo>
                  <a:pt x="131072" y="865249"/>
                  <a:pt x="140942" y="870947"/>
                  <a:pt x="150544" y="868375"/>
                </a:cubicBezTo>
                <a:lnTo>
                  <a:pt x="324411" y="821787"/>
                </a:lnTo>
                <a:cubicBezTo>
                  <a:pt x="334013" y="819214"/>
                  <a:pt x="339712" y="809344"/>
                  <a:pt x="337139" y="799742"/>
                </a:cubicBezTo>
                <a:cubicBezTo>
                  <a:pt x="334566" y="790139"/>
                  <a:pt x="324696" y="784441"/>
                  <a:pt x="315094" y="787014"/>
                </a:cubicBezTo>
                <a:close/>
                <a:moveTo>
                  <a:pt x="1100606" y="678476"/>
                </a:moveTo>
                <a:cubicBezTo>
                  <a:pt x="1090665" y="678476"/>
                  <a:pt x="1082606" y="686535"/>
                  <a:pt x="1082606" y="696476"/>
                </a:cubicBezTo>
                <a:cubicBezTo>
                  <a:pt x="1082606" y="706417"/>
                  <a:pt x="1090665" y="714476"/>
                  <a:pt x="1100606" y="714476"/>
                </a:cubicBezTo>
                <a:lnTo>
                  <a:pt x="1368316" y="714476"/>
                </a:lnTo>
                <a:cubicBezTo>
                  <a:pt x="1378257" y="714476"/>
                  <a:pt x="1386316" y="706417"/>
                  <a:pt x="1386316" y="696476"/>
                </a:cubicBezTo>
                <a:cubicBezTo>
                  <a:pt x="1386316" y="686535"/>
                  <a:pt x="1378257" y="678476"/>
                  <a:pt x="1368316" y="678476"/>
                </a:cubicBezTo>
                <a:close/>
                <a:moveTo>
                  <a:pt x="43741" y="678476"/>
                </a:moveTo>
                <a:cubicBezTo>
                  <a:pt x="33800" y="678476"/>
                  <a:pt x="25741" y="686535"/>
                  <a:pt x="25741" y="696476"/>
                </a:cubicBezTo>
                <a:cubicBezTo>
                  <a:pt x="25741" y="706417"/>
                  <a:pt x="33800" y="714476"/>
                  <a:pt x="43741" y="714476"/>
                </a:cubicBezTo>
                <a:lnTo>
                  <a:pt x="311450" y="714476"/>
                </a:lnTo>
                <a:cubicBezTo>
                  <a:pt x="321391" y="714476"/>
                  <a:pt x="329450" y="706417"/>
                  <a:pt x="329450" y="696476"/>
                </a:cubicBezTo>
                <a:cubicBezTo>
                  <a:pt x="329450" y="686535"/>
                  <a:pt x="321391" y="678476"/>
                  <a:pt x="311450" y="678476"/>
                </a:cubicBezTo>
                <a:close/>
                <a:moveTo>
                  <a:pt x="146037" y="512403"/>
                </a:moveTo>
                <a:cubicBezTo>
                  <a:pt x="136435" y="509830"/>
                  <a:pt x="126565" y="515528"/>
                  <a:pt x="123992" y="525131"/>
                </a:cubicBezTo>
                <a:cubicBezTo>
                  <a:pt x="121419" y="534733"/>
                  <a:pt x="127118" y="544603"/>
                  <a:pt x="136720" y="547176"/>
                </a:cubicBezTo>
                <a:lnTo>
                  <a:pt x="310587" y="593764"/>
                </a:lnTo>
                <a:cubicBezTo>
                  <a:pt x="320189" y="596336"/>
                  <a:pt x="330059" y="590638"/>
                  <a:pt x="332632" y="581036"/>
                </a:cubicBezTo>
                <a:cubicBezTo>
                  <a:pt x="335205" y="571433"/>
                  <a:pt x="329506" y="561563"/>
                  <a:pt x="319904" y="558990"/>
                </a:cubicBezTo>
                <a:close/>
                <a:moveTo>
                  <a:pt x="1250947" y="511424"/>
                </a:moveTo>
                <a:lnTo>
                  <a:pt x="1077080" y="558011"/>
                </a:lnTo>
                <a:cubicBezTo>
                  <a:pt x="1067478" y="560584"/>
                  <a:pt x="1061779" y="570454"/>
                  <a:pt x="1064352" y="580057"/>
                </a:cubicBezTo>
                <a:cubicBezTo>
                  <a:pt x="1066925" y="589659"/>
                  <a:pt x="1076795" y="595357"/>
                  <a:pt x="1086397" y="592785"/>
                </a:cubicBezTo>
                <a:lnTo>
                  <a:pt x="1260264" y="546197"/>
                </a:lnTo>
                <a:cubicBezTo>
                  <a:pt x="1269866" y="543624"/>
                  <a:pt x="1275565" y="533754"/>
                  <a:pt x="1272992" y="524152"/>
                </a:cubicBezTo>
                <a:cubicBezTo>
                  <a:pt x="1270419" y="514549"/>
                  <a:pt x="1260549" y="508851"/>
                  <a:pt x="1250947" y="511424"/>
                </a:cubicBezTo>
                <a:close/>
                <a:moveTo>
                  <a:pt x="194262" y="373483"/>
                </a:moveTo>
                <a:cubicBezTo>
                  <a:pt x="189812" y="374676"/>
                  <a:pt x="185818" y="377566"/>
                  <a:pt x="183332" y="381870"/>
                </a:cubicBezTo>
                <a:cubicBezTo>
                  <a:pt x="178362" y="390479"/>
                  <a:pt x="181312" y="401488"/>
                  <a:pt x="189921" y="406459"/>
                </a:cubicBezTo>
                <a:lnTo>
                  <a:pt x="345805" y="496459"/>
                </a:lnTo>
                <a:cubicBezTo>
                  <a:pt x="354414" y="501429"/>
                  <a:pt x="365423" y="498479"/>
                  <a:pt x="370394" y="489870"/>
                </a:cubicBezTo>
                <a:cubicBezTo>
                  <a:pt x="375364" y="481261"/>
                  <a:pt x="372414" y="470252"/>
                  <a:pt x="363805" y="465282"/>
                </a:cubicBezTo>
                <a:lnTo>
                  <a:pt x="207921" y="375282"/>
                </a:lnTo>
                <a:cubicBezTo>
                  <a:pt x="203616" y="372796"/>
                  <a:pt x="198712" y="372291"/>
                  <a:pt x="194262" y="373483"/>
                </a:cubicBezTo>
                <a:close/>
                <a:moveTo>
                  <a:pt x="1202722" y="372504"/>
                </a:moveTo>
                <a:cubicBezTo>
                  <a:pt x="1198272" y="371312"/>
                  <a:pt x="1193368" y="371817"/>
                  <a:pt x="1189063" y="374303"/>
                </a:cubicBezTo>
                <a:lnTo>
                  <a:pt x="1033179" y="464303"/>
                </a:lnTo>
                <a:cubicBezTo>
                  <a:pt x="1024570" y="469273"/>
                  <a:pt x="1021620" y="480282"/>
                  <a:pt x="1026590" y="488891"/>
                </a:cubicBezTo>
                <a:cubicBezTo>
                  <a:pt x="1031561" y="497500"/>
                  <a:pt x="1042570" y="500450"/>
                  <a:pt x="1051179" y="495480"/>
                </a:cubicBezTo>
                <a:lnTo>
                  <a:pt x="1207063" y="405480"/>
                </a:lnTo>
                <a:cubicBezTo>
                  <a:pt x="1215673" y="400509"/>
                  <a:pt x="1218622" y="389500"/>
                  <a:pt x="1213652" y="380891"/>
                </a:cubicBezTo>
                <a:cubicBezTo>
                  <a:pt x="1211167" y="376587"/>
                  <a:pt x="1207172" y="373697"/>
                  <a:pt x="1202722" y="372504"/>
                </a:cubicBezTo>
                <a:close/>
                <a:moveTo>
                  <a:pt x="696475" y="348238"/>
                </a:moveTo>
                <a:cubicBezTo>
                  <a:pt x="504148" y="348238"/>
                  <a:pt x="348237" y="504149"/>
                  <a:pt x="348237" y="696476"/>
                </a:cubicBezTo>
                <a:cubicBezTo>
                  <a:pt x="348237" y="888803"/>
                  <a:pt x="504148" y="1044714"/>
                  <a:pt x="696475" y="1044714"/>
                </a:cubicBezTo>
                <a:cubicBezTo>
                  <a:pt x="888802" y="1044714"/>
                  <a:pt x="1044713" y="888803"/>
                  <a:pt x="1044713" y="696476"/>
                </a:cubicBezTo>
                <a:cubicBezTo>
                  <a:pt x="1044713" y="504149"/>
                  <a:pt x="888802" y="348238"/>
                  <a:pt x="696475" y="348238"/>
                </a:cubicBezTo>
                <a:close/>
                <a:moveTo>
                  <a:pt x="290457" y="253577"/>
                </a:moveTo>
                <a:cubicBezTo>
                  <a:pt x="285851" y="253577"/>
                  <a:pt x="281244" y="255334"/>
                  <a:pt x="277729" y="258849"/>
                </a:cubicBezTo>
                <a:cubicBezTo>
                  <a:pt x="270700" y="265878"/>
                  <a:pt x="270700" y="277275"/>
                  <a:pt x="277729" y="284304"/>
                </a:cubicBezTo>
                <a:lnTo>
                  <a:pt x="405009" y="411584"/>
                </a:lnTo>
                <a:cubicBezTo>
                  <a:pt x="412038" y="418613"/>
                  <a:pt x="423435" y="418613"/>
                  <a:pt x="430465" y="411584"/>
                </a:cubicBezTo>
                <a:cubicBezTo>
                  <a:pt x="437494" y="404554"/>
                  <a:pt x="437494" y="393157"/>
                  <a:pt x="430465" y="386128"/>
                </a:cubicBezTo>
                <a:lnTo>
                  <a:pt x="303185" y="258849"/>
                </a:lnTo>
                <a:cubicBezTo>
                  <a:pt x="299671" y="255334"/>
                  <a:pt x="295064" y="253577"/>
                  <a:pt x="290457" y="253577"/>
                </a:cubicBezTo>
                <a:close/>
                <a:moveTo>
                  <a:pt x="1106527" y="252598"/>
                </a:moveTo>
                <a:cubicBezTo>
                  <a:pt x="1101920" y="252598"/>
                  <a:pt x="1097313" y="254355"/>
                  <a:pt x="1093799" y="257870"/>
                </a:cubicBezTo>
                <a:lnTo>
                  <a:pt x="966520" y="385149"/>
                </a:lnTo>
                <a:cubicBezTo>
                  <a:pt x="959490" y="392178"/>
                  <a:pt x="959490" y="403575"/>
                  <a:pt x="966520" y="410605"/>
                </a:cubicBezTo>
                <a:cubicBezTo>
                  <a:pt x="973549" y="417634"/>
                  <a:pt x="984946" y="417634"/>
                  <a:pt x="991975" y="410605"/>
                </a:cubicBezTo>
                <a:lnTo>
                  <a:pt x="1119255" y="283325"/>
                </a:lnTo>
                <a:cubicBezTo>
                  <a:pt x="1126284" y="276296"/>
                  <a:pt x="1126284" y="264899"/>
                  <a:pt x="1119255" y="257870"/>
                </a:cubicBezTo>
                <a:cubicBezTo>
                  <a:pt x="1115740" y="254355"/>
                  <a:pt x="1111133" y="252598"/>
                  <a:pt x="1106527" y="252598"/>
                </a:cubicBezTo>
                <a:close/>
                <a:moveTo>
                  <a:pt x="414410" y="162653"/>
                </a:moveTo>
                <a:cubicBezTo>
                  <a:pt x="409960" y="161461"/>
                  <a:pt x="405056" y="161966"/>
                  <a:pt x="400751" y="164451"/>
                </a:cubicBezTo>
                <a:cubicBezTo>
                  <a:pt x="392142" y="169422"/>
                  <a:pt x="389192" y="180431"/>
                  <a:pt x="394163" y="189040"/>
                </a:cubicBezTo>
                <a:lnTo>
                  <a:pt x="484163" y="344924"/>
                </a:lnTo>
                <a:cubicBezTo>
                  <a:pt x="489133" y="353534"/>
                  <a:pt x="500142" y="356483"/>
                  <a:pt x="508751" y="351513"/>
                </a:cubicBezTo>
                <a:cubicBezTo>
                  <a:pt x="517360" y="346542"/>
                  <a:pt x="520310" y="335534"/>
                  <a:pt x="515339" y="326924"/>
                </a:cubicBezTo>
                <a:lnTo>
                  <a:pt x="425339" y="171040"/>
                </a:lnTo>
                <a:cubicBezTo>
                  <a:pt x="422854" y="166735"/>
                  <a:pt x="418859" y="163846"/>
                  <a:pt x="414410" y="162653"/>
                </a:cubicBezTo>
                <a:close/>
                <a:moveTo>
                  <a:pt x="982574" y="161674"/>
                </a:moveTo>
                <a:cubicBezTo>
                  <a:pt x="978125" y="162867"/>
                  <a:pt x="974130" y="165756"/>
                  <a:pt x="971645" y="170061"/>
                </a:cubicBezTo>
                <a:lnTo>
                  <a:pt x="881645" y="325945"/>
                </a:lnTo>
                <a:cubicBezTo>
                  <a:pt x="876674" y="334555"/>
                  <a:pt x="879624" y="345563"/>
                  <a:pt x="888233" y="350534"/>
                </a:cubicBezTo>
                <a:cubicBezTo>
                  <a:pt x="896842" y="355504"/>
                  <a:pt x="907851" y="352555"/>
                  <a:pt x="912822" y="343945"/>
                </a:cubicBezTo>
                <a:lnTo>
                  <a:pt x="1002822" y="188061"/>
                </a:lnTo>
                <a:cubicBezTo>
                  <a:pt x="1007792" y="179452"/>
                  <a:pt x="1004842" y="168443"/>
                  <a:pt x="996233" y="163472"/>
                </a:cubicBezTo>
                <a:cubicBezTo>
                  <a:pt x="991928" y="160987"/>
                  <a:pt x="987024" y="160482"/>
                  <a:pt x="982574" y="161674"/>
                </a:cubicBezTo>
                <a:close/>
                <a:moveTo>
                  <a:pt x="544013" y="105110"/>
                </a:moveTo>
                <a:cubicBezTo>
                  <a:pt x="534410" y="107683"/>
                  <a:pt x="528712" y="117553"/>
                  <a:pt x="531285" y="127156"/>
                </a:cubicBezTo>
                <a:lnTo>
                  <a:pt x="577872" y="301022"/>
                </a:lnTo>
                <a:cubicBezTo>
                  <a:pt x="580445" y="310624"/>
                  <a:pt x="590315" y="316323"/>
                  <a:pt x="599918" y="313750"/>
                </a:cubicBezTo>
                <a:cubicBezTo>
                  <a:pt x="609520" y="311177"/>
                  <a:pt x="615218" y="301307"/>
                  <a:pt x="612645" y="291705"/>
                </a:cubicBezTo>
                <a:lnTo>
                  <a:pt x="566058" y="117838"/>
                </a:lnTo>
                <a:cubicBezTo>
                  <a:pt x="563485" y="108236"/>
                  <a:pt x="553615" y="102537"/>
                  <a:pt x="544013" y="105110"/>
                </a:cubicBezTo>
                <a:close/>
                <a:moveTo>
                  <a:pt x="852972" y="104131"/>
                </a:moveTo>
                <a:cubicBezTo>
                  <a:pt x="843369" y="101558"/>
                  <a:pt x="833499" y="107257"/>
                  <a:pt x="830926" y="116859"/>
                </a:cubicBezTo>
                <a:lnTo>
                  <a:pt x="784339" y="290726"/>
                </a:lnTo>
                <a:cubicBezTo>
                  <a:pt x="781766" y="300328"/>
                  <a:pt x="787464" y="310198"/>
                  <a:pt x="797067" y="312771"/>
                </a:cubicBezTo>
                <a:cubicBezTo>
                  <a:pt x="806669" y="315344"/>
                  <a:pt x="816539" y="309645"/>
                  <a:pt x="819112" y="300043"/>
                </a:cubicBezTo>
                <a:lnTo>
                  <a:pt x="865699" y="126177"/>
                </a:lnTo>
                <a:cubicBezTo>
                  <a:pt x="868272" y="116574"/>
                  <a:pt x="862574" y="106704"/>
                  <a:pt x="852972" y="104131"/>
                </a:cubicBezTo>
                <a:close/>
                <a:moveTo>
                  <a:pt x="696475" y="86740"/>
                </a:moveTo>
                <a:cubicBezTo>
                  <a:pt x="686534" y="86740"/>
                  <a:pt x="678475" y="94799"/>
                  <a:pt x="678475" y="104740"/>
                </a:cubicBezTo>
                <a:lnTo>
                  <a:pt x="678475" y="284740"/>
                </a:lnTo>
                <a:cubicBezTo>
                  <a:pt x="678475" y="294681"/>
                  <a:pt x="686534" y="302740"/>
                  <a:pt x="696475" y="302740"/>
                </a:cubicBezTo>
                <a:cubicBezTo>
                  <a:pt x="706416" y="302740"/>
                  <a:pt x="714475" y="294681"/>
                  <a:pt x="714475" y="284740"/>
                </a:cubicBezTo>
                <a:lnTo>
                  <a:pt x="714475" y="104740"/>
                </a:lnTo>
                <a:cubicBezTo>
                  <a:pt x="714475" y="94799"/>
                  <a:pt x="706416" y="86740"/>
                  <a:pt x="696475" y="86740"/>
                </a:cubicBezTo>
                <a:close/>
                <a:moveTo>
                  <a:pt x="696475" y="0"/>
                </a:moveTo>
                <a:cubicBezTo>
                  <a:pt x="1081128" y="0"/>
                  <a:pt x="1392951" y="311823"/>
                  <a:pt x="1392951" y="696476"/>
                </a:cubicBezTo>
                <a:cubicBezTo>
                  <a:pt x="1392951" y="1081129"/>
                  <a:pt x="1081128" y="1392952"/>
                  <a:pt x="696475" y="1392952"/>
                </a:cubicBezTo>
                <a:cubicBezTo>
                  <a:pt x="311822" y="1392952"/>
                  <a:pt x="0" y="1081129"/>
                  <a:pt x="0" y="696476"/>
                </a:cubicBezTo>
                <a:cubicBezTo>
                  <a:pt x="0" y="311823"/>
                  <a:pt x="311822" y="0"/>
                  <a:pt x="696475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1" u="none" strike="noStrike" kern="1200" cap="none" spc="0" normalizeH="0" baseline="0" noProof="0" dirty="0">
              <a:ln>
                <a:noFill/>
              </a:ln>
              <a:solidFill>
                <a:srgbClr val="2AFF9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C51453B-18AC-B206-A1B0-7215ECF8EBE0}"/>
              </a:ext>
            </a:extLst>
          </p:cNvPr>
          <p:cNvSpPr/>
          <p:nvPr/>
        </p:nvSpPr>
        <p:spPr>
          <a:xfrm>
            <a:off x="1014116" y="278402"/>
            <a:ext cx="5291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srgbClr val="2AFF9D"/>
                </a:solidFill>
                <a:effectLst>
                  <a:glow rad="101600">
                    <a:srgbClr val="2AFF9D">
                      <a:alpha val="10000"/>
                    </a:srgbClr>
                  </a:glo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3E1DB6C-76C6-9A37-6947-A15AF495DC38}"/>
              </a:ext>
            </a:extLst>
          </p:cNvPr>
          <p:cNvSpPr/>
          <p:nvPr/>
        </p:nvSpPr>
        <p:spPr>
          <a:xfrm>
            <a:off x="482221" y="457568"/>
            <a:ext cx="288000" cy="288000"/>
          </a:xfrm>
          <a:prstGeom prst="ellipse">
            <a:avLst/>
          </a:prstGeom>
          <a:solidFill>
            <a:srgbClr val="192821"/>
          </a:solidFill>
          <a:ln>
            <a:noFill/>
          </a:ln>
          <a:effectLst>
            <a:outerShdw blurRad="5969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0" normalizeH="0" baseline="0" noProof="0" dirty="0">
                <a:ln>
                  <a:noFill/>
                </a:ln>
                <a:solidFill>
                  <a:srgbClr val="2AFF9D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p1</a:t>
            </a:r>
            <a:endParaRPr kumimoji="0" lang="ko-KR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2AFF9D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722A7D5-49AD-7346-65C9-735AE0D0E02E}"/>
              </a:ext>
            </a:extLst>
          </p:cNvPr>
          <p:cNvSpPr/>
          <p:nvPr/>
        </p:nvSpPr>
        <p:spPr>
          <a:xfrm>
            <a:off x="704088" y="722376"/>
            <a:ext cx="11095292" cy="246888"/>
          </a:xfrm>
          <a:custGeom>
            <a:avLst/>
            <a:gdLst>
              <a:gd name="connsiteX0" fmla="*/ 0 w 4718304"/>
              <a:gd name="connsiteY0" fmla="*/ 0 h 246888"/>
              <a:gd name="connsiteX1" fmla="*/ 146304 w 4718304"/>
              <a:gd name="connsiteY1" fmla="*/ 246888 h 246888"/>
              <a:gd name="connsiteX2" fmla="*/ 4718304 w 4718304"/>
              <a:gd name="connsiteY2" fmla="*/ 201168 h 246888"/>
              <a:gd name="connsiteX0" fmla="*/ 0 w 4275392"/>
              <a:gd name="connsiteY0" fmla="*/ 0 h 246888"/>
              <a:gd name="connsiteX1" fmla="*/ 146304 w 4275392"/>
              <a:gd name="connsiteY1" fmla="*/ 246888 h 246888"/>
              <a:gd name="connsiteX2" fmla="*/ 4275392 w 4275392"/>
              <a:gd name="connsiteY2" fmla="*/ 224980 h 246888"/>
              <a:gd name="connsiteX0" fmla="*/ 0 w 4275392"/>
              <a:gd name="connsiteY0" fmla="*/ 0 h 246888"/>
              <a:gd name="connsiteX1" fmla="*/ 146304 w 4275392"/>
              <a:gd name="connsiteY1" fmla="*/ 246888 h 246888"/>
              <a:gd name="connsiteX2" fmla="*/ 4275392 w 4275392"/>
              <a:gd name="connsiteY2" fmla="*/ 237680 h 246888"/>
              <a:gd name="connsiteX0" fmla="*/ 0 w 11095292"/>
              <a:gd name="connsiteY0" fmla="*/ 0 h 246888"/>
              <a:gd name="connsiteX1" fmla="*/ 146304 w 11095292"/>
              <a:gd name="connsiteY1" fmla="*/ 246888 h 246888"/>
              <a:gd name="connsiteX2" fmla="*/ 11095292 w 11095292"/>
              <a:gd name="connsiteY2" fmla="*/ 224980 h 2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5292" h="246888">
                <a:moveTo>
                  <a:pt x="0" y="0"/>
                </a:moveTo>
                <a:lnTo>
                  <a:pt x="146304" y="246888"/>
                </a:lnTo>
                <a:lnTo>
                  <a:pt x="11095292" y="224980"/>
                </a:lnTo>
              </a:path>
            </a:pathLst>
          </a:custGeom>
          <a:noFill/>
          <a:ln w="3175">
            <a:solidFill>
              <a:srgbClr val="2AFF9D"/>
            </a:solidFill>
            <a:headEnd type="oval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7">
            <a:extLst>
              <a:ext uri="{FF2B5EF4-FFF2-40B4-BE49-F238E27FC236}">
                <a16:creationId xmlns:a16="http://schemas.microsoft.com/office/drawing/2014/main" id="{DC609ABD-3A1F-325E-503F-CA0FBA439136}"/>
              </a:ext>
            </a:extLst>
          </p:cNvPr>
          <p:cNvSpPr/>
          <p:nvPr/>
        </p:nvSpPr>
        <p:spPr>
          <a:xfrm>
            <a:off x="2633769" y="1923361"/>
            <a:ext cx="2647843" cy="1505639"/>
          </a:xfrm>
          <a:prstGeom prst="roundRect">
            <a:avLst>
              <a:gd name="adj" fmla="val 16021"/>
            </a:avLst>
          </a:prstGeom>
          <a:solidFill>
            <a:srgbClr val="2AFF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/>
                </a:solidFill>
              </a:rPr>
              <a:t>CONTENTS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75.8%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BD9345-C6BB-2D33-3EEA-0C3DBE5CB998}"/>
              </a:ext>
            </a:extLst>
          </p:cNvPr>
          <p:cNvGrpSpPr/>
          <p:nvPr/>
        </p:nvGrpSpPr>
        <p:grpSpPr>
          <a:xfrm>
            <a:off x="4295192" y="1665503"/>
            <a:ext cx="1455342" cy="1776359"/>
            <a:chOff x="8284334" y="2233290"/>
            <a:chExt cx="1503420" cy="1835043"/>
          </a:xfrm>
        </p:grpSpPr>
        <p:sp>
          <p:nvSpPr>
            <p:cNvPr id="5" name="자유형 46">
              <a:extLst>
                <a:ext uri="{FF2B5EF4-FFF2-40B4-BE49-F238E27FC236}">
                  <a16:creationId xmlns:a16="http://schemas.microsoft.com/office/drawing/2014/main" id="{0F99A3A7-B7B5-E592-09B8-88AFBACD43F4}"/>
                </a:ext>
              </a:extLst>
            </p:cNvPr>
            <p:cNvSpPr/>
            <p:nvPr/>
          </p:nvSpPr>
          <p:spPr>
            <a:xfrm>
              <a:off x="8676658" y="3973013"/>
              <a:ext cx="718761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자유형 47">
              <a:extLst>
                <a:ext uri="{FF2B5EF4-FFF2-40B4-BE49-F238E27FC236}">
                  <a16:creationId xmlns:a16="http://schemas.microsoft.com/office/drawing/2014/main" id="{997A7C7C-C5A8-E888-6EEA-17D5591A1128}"/>
                </a:ext>
              </a:extLst>
            </p:cNvPr>
            <p:cNvSpPr/>
            <p:nvPr/>
          </p:nvSpPr>
          <p:spPr>
            <a:xfrm>
              <a:off x="8520102" y="2233290"/>
              <a:ext cx="1031873" cy="1692075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자유형 48">
              <a:extLst>
                <a:ext uri="{FF2B5EF4-FFF2-40B4-BE49-F238E27FC236}">
                  <a16:creationId xmlns:a16="http://schemas.microsoft.com/office/drawing/2014/main" id="{9AD26E93-27FA-2179-09AA-EA865779B33B}"/>
                </a:ext>
              </a:extLst>
            </p:cNvPr>
            <p:cNvSpPr/>
            <p:nvPr/>
          </p:nvSpPr>
          <p:spPr>
            <a:xfrm>
              <a:off x="8598067" y="2485332"/>
              <a:ext cx="875941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자유형 49">
              <a:extLst>
                <a:ext uri="{FF2B5EF4-FFF2-40B4-BE49-F238E27FC236}">
                  <a16:creationId xmlns:a16="http://schemas.microsoft.com/office/drawing/2014/main" id="{633A6639-D299-62B8-1F8C-5A69664B0B7C}"/>
                </a:ext>
              </a:extLst>
            </p:cNvPr>
            <p:cNvSpPr/>
            <p:nvPr/>
          </p:nvSpPr>
          <p:spPr>
            <a:xfrm>
              <a:off x="9551975" y="2772197"/>
              <a:ext cx="235779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자유형 50">
              <a:extLst>
                <a:ext uri="{FF2B5EF4-FFF2-40B4-BE49-F238E27FC236}">
                  <a16:creationId xmlns:a16="http://schemas.microsoft.com/office/drawing/2014/main" id="{FBBD1468-748D-F086-7408-505145BED476}"/>
                </a:ext>
              </a:extLst>
            </p:cNvPr>
            <p:cNvSpPr/>
            <p:nvPr/>
          </p:nvSpPr>
          <p:spPr>
            <a:xfrm>
              <a:off x="8284334" y="2772197"/>
              <a:ext cx="235779" cy="1088841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25163B-4A9B-1C08-1ACC-37111E9E64A2}"/>
              </a:ext>
            </a:extLst>
          </p:cNvPr>
          <p:cNvSpPr/>
          <p:nvPr/>
        </p:nvSpPr>
        <p:spPr>
          <a:xfrm>
            <a:off x="6413082" y="2087082"/>
            <a:ext cx="3159543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12" name="모서리가 둥근 직사각형 52">
            <a:extLst>
              <a:ext uri="{FF2B5EF4-FFF2-40B4-BE49-F238E27FC236}">
                <a16:creationId xmlns:a16="http://schemas.microsoft.com/office/drawing/2014/main" id="{07D7A324-0B95-B09B-F319-22010814FB99}"/>
              </a:ext>
            </a:extLst>
          </p:cNvPr>
          <p:cNvSpPr/>
          <p:nvPr/>
        </p:nvSpPr>
        <p:spPr>
          <a:xfrm>
            <a:off x="2633769" y="4339185"/>
            <a:ext cx="2647843" cy="1505639"/>
          </a:xfrm>
          <a:prstGeom prst="roundRect">
            <a:avLst>
              <a:gd name="adj" fmla="val 16021"/>
            </a:avLst>
          </a:prstGeom>
          <a:solidFill>
            <a:srgbClr val="2AFF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/>
                </a:solidFill>
              </a:rPr>
              <a:t>CONTENTS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75.8%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DD6501-0294-182A-175D-7A6143E4FD00}"/>
              </a:ext>
            </a:extLst>
          </p:cNvPr>
          <p:cNvGrpSpPr/>
          <p:nvPr/>
        </p:nvGrpSpPr>
        <p:grpSpPr>
          <a:xfrm>
            <a:off x="4295192" y="4081327"/>
            <a:ext cx="1455342" cy="1776359"/>
            <a:chOff x="8284334" y="2233290"/>
            <a:chExt cx="1503420" cy="1835043"/>
          </a:xfrm>
        </p:grpSpPr>
        <p:sp>
          <p:nvSpPr>
            <p:cNvPr id="14" name="자유형 54">
              <a:extLst>
                <a:ext uri="{FF2B5EF4-FFF2-40B4-BE49-F238E27FC236}">
                  <a16:creationId xmlns:a16="http://schemas.microsoft.com/office/drawing/2014/main" id="{65593B9F-06A2-BDEB-1A68-A2DEB577EA72}"/>
                </a:ext>
              </a:extLst>
            </p:cNvPr>
            <p:cNvSpPr/>
            <p:nvPr/>
          </p:nvSpPr>
          <p:spPr>
            <a:xfrm>
              <a:off x="8676658" y="3973013"/>
              <a:ext cx="718761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자유형 55">
              <a:extLst>
                <a:ext uri="{FF2B5EF4-FFF2-40B4-BE49-F238E27FC236}">
                  <a16:creationId xmlns:a16="http://schemas.microsoft.com/office/drawing/2014/main" id="{5BAC4F41-EDE2-0ABF-BE8C-66CAA9F031AD}"/>
                </a:ext>
              </a:extLst>
            </p:cNvPr>
            <p:cNvSpPr/>
            <p:nvPr/>
          </p:nvSpPr>
          <p:spPr>
            <a:xfrm>
              <a:off x="8520102" y="2233290"/>
              <a:ext cx="1031873" cy="1692075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자유형 56">
              <a:extLst>
                <a:ext uri="{FF2B5EF4-FFF2-40B4-BE49-F238E27FC236}">
                  <a16:creationId xmlns:a16="http://schemas.microsoft.com/office/drawing/2014/main" id="{4926748C-439B-66BE-2CBC-BEBB29ABD310}"/>
                </a:ext>
              </a:extLst>
            </p:cNvPr>
            <p:cNvSpPr/>
            <p:nvPr/>
          </p:nvSpPr>
          <p:spPr>
            <a:xfrm>
              <a:off x="8598067" y="2485332"/>
              <a:ext cx="875941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자유형 57">
              <a:extLst>
                <a:ext uri="{FF2B5EF4-FFF2-40B4-BE49-F238E27FC236}">
                  <a16:creationId xmlns:a16="http://schemas.microsoft.com/office/drawing/2014/main" id="{13960DDA-1AC8-E0D9-FDB0-D061BE24355B}"/>
                </a:ext>
              </a:extLst>
            </p:cNvPr>
            <p:cNvSpPr/>
            <p:nvPr/>
          </p:nvSpPr>
          <p:spPr>
            <a:xfrm>
              <a:off x="9551975" y="2772197"/>
              <a:ext cx="235779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자유형 58">
              <a:extLst>
                <a:ext uri="{FF2B5EF4-FFF2-40B4-BE49-F238E27FC236}">
                  <a16:creationId xmlns:a16="http://schemas.microsoft.com/office/drawing/2014/main" id="{A3780F35-8D59-0B32-7D6C-0394D6D3C0D5}"/>
                </a:ext>
              </a:extLst>
            </p:cNvPr>
            <p:cNvSpPr/>
            <p:nvPr/>
          </p:nvSpPr>
          <p:spPr>
            <a:xfrm>
              <a:off x="8284334" y="2772197"/>
              <a:ext cx="235779" cy="1088841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C3D8BB-6AD9-CC98-79AD-AB8DC259DD8E}"/>
              </a:ext>
            </a:extLst>
          </p:cNvPr>
          <p:cNvSpPr/>
          <p:nvPr/>
        </p:nvSpPr>
        <p:spPr>
          <a:xfrm>
            <a:off x="6413082" y="4502906"/>
            <a:ext cx="3159543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61244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F08369-7D0B-5BBD-836C-EF759BBA6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2E737724-E06F-F880-22AC-AB0970F7F2AF}"/>
              </a:ext>
            </a:extLst>
          </p:cNvPr>
          <p:cNvSpPr/>
          <p:nvPr/>
        </p:nvSpPr>
        <p:spPr>
          <a:xfrm>
            <a:off x="360274" y="335621"/>
            <a:ext cx="531895" cy="531895"/>
          </a:xfrm>
          <a:prstGeom prst="ellipse">
            <a:avLst/>
          </a:prstGeom>
          <a:noFill/>
          <a:ln w="165100"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01979755-43CA-19B0-71F1-BDC7B8AF6300}"/>
              </a:ext>
            </a:extLst>
          </p:cNvPr>
          <p:cNvSpPr/>
          <p:nvPr/>
        </p:nvSpPr>
        <p:spPr>
          <a:xfrm>
            <a:off x="360274" y="335621"/>
            <a:ext cx="531895" cy="531895"/>
          </a:xfrm>
          <a:prstGeom prst="arc">
            <a:avLst>
              <a:gd name="adj1" fmla="val 15877503"/>
              <a:gd name="adj2" fmla="val 20031054"/>
            </a:avLst>
          </a:prstGeom>
          <a:noFill/>
          <a:ln w="146050">
            <a:solidFill>
              <a:srgbClr val="2AFF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B3962498-8096-BAA3-9E6B-C79E3AA64492}"/>
              </a:ext>
            </a:extLst>
          </p:cNvPr>
          <p:cNvSpPr/>
          <p:nvPr/>
        </p:nvSpPr>
        <p:spPr>
          <a:xfrm>
            <a:off x="266923" y="242269"/>
            <a:ext cx="718598" cy="718599"/>
          </a:xfrm>
          <a:custGeom>
            <a:avLst/>
            <a:gdLst>
              <a:gd name="connsiteX0" fmla="*/ 700982 w 1392951"/>
              <a:gd name="connsiteY0" fmla="*/ 1078037 h 1392952"/>
              <a:gd name="connsiteX1" fmla="*/ 682982 w 1392951"/>
              <a:gd name="connsiteY1" fmla="*/ 1096037 h 1392952"/>
              <a:gd name="connsiteX2" fmla="*/ 682982 w 1392951"/>
              <a:gd name="connsiteY2" fmla="*/ 1276037 h 1392952"/>
              <a:gd name="connsiteX3" fmla="*/ 700982 w 1392951"/>
              <a:gd name="connsiteY3" fmla="*/ 1294037 h 1392952"/>
              <a:gd name="connsiteX4" fmla="*/ 718982 w 1392951"/>
              <a:gd name="connsiteY4" fmla="*/ 1276037 h 1392952"/>
              <a:gd name="connsiteX5" fmla="*/ 718982 w 1392951"/>
              <a:gd name="connsiteY5" fmla="*/ 1096037 h 1392952"/>
              <a:gd name="connsiteX6" fmla="*/ 700982 w 1392951"/>
              <a:gd name="connsiteY6" fmla="*/ 1078037 h 1392952"/>
              <a:gd name="connsiteX7" fmla="*/ 801574 w 1392951"/>
              <a:gd name="connsiteY7" fmla="*/ 1068006 h 1392952"/>
              <a:gd name="connsiteX8" fmla="*/ 788846 w 1392951"/>
              <a:gd name="connsiteY8" fmla="*/ 1090052 h 1392952"/>
              <a:gd name="connsiteX9" fmla="*/ 835433 w 1392951"/>
              <a:gd name="connsiteY9" fmla="*/ 1263918 h 1392952"/>
              <a:gd name="connsiteX10" fmla="*/ 857479 w 1392951"/>
              <a:gd name="connsiteY10" fmla="*/ 1276646 h 1392952"/>
              <a:gd name="connsiteX11" fmla="*/ 870206 w 1392951"/>
              <a:gd name="connsiteY11" fmla="*/ 1254601 h 1392952"/>
              <a:gd name="connsiteX12" fmla="*/ 823619 w 1392951"/>
              <a:gd name="connsiteY12" fmla="*/ 1080734 h 1392952"/>
              <a:gd name="connsiteX13" fmla="*/ 801574 w 1392951"/>
              <a:gd name="connsiteY13" fmla="*/ 1068006 h 1392952"/>
              <a:gd name="connsiteX14" fmla="*/ 604425 w 1392951"/>
              <a:gd name="connsiteY14" fmla="*/ 1067027 h 1392952"/>
              <a:gd name="connsiteX15" fmla="*/ 582379 w 1392951"/>
              <a:gd name="connsiteY15" fmla="*/ 1079755 h 1392952"/>
              <a:gd name="connsiteX16" fmla="*/ 535792 w 1392951"/>
              <a:gd name="connsiteY16" fmla="*/ 1253622 h 1392952"/>
              <a:gd name="connsiteX17" fmla="*/ 548520 w 1392951"/>
              <a:gd name="connsiteY17" fmla="*/ 1275667 h 1392952"/>
              <a:gd name="connsiteX18" fmla="*/ 570565 w 1392951"/>
              <a:gd name="connsiteY18" fmla="*/ 1262939 h 1392952"/>
              <a:gd name="connsiteX19" fmla="*/ 617152 w 1392951"/>
              <a:gd name="connsiteY19" fmla="*/ 1089073 h 1392952"/>
              <a:gd name="connsiteX20" fmla="*/ 604425 w 1392951"/>
              <a:gd name="connsiteY20" fmla="*/ 1067027 h 1392952"/>
              <a:gd name="connsiteX21" fmla="*/ 906399 w 1392951"/>
              <a:gd name="connsiteY21" fmla="*/ 1028445 h 1392952"/>
              <a:gd name="connsiteX22" fmla="*/ 892740 w 1392951"/>
              <a:gd name="connsiteY22" fmla="*/ 1030243 h 1392952"/>
              <a:gd name="connsiteX23" fmla="*/ 886152 w 1392951"/>
              <a:gd name="connsiteY23" fmla="*/ 1054832 h 1392952"/>
              <a:gd name="connsiteX24" fmla="*/ 976152 w 1392951"/>
              <a:gd name="connsiteY24" fmla="*/ 1210716 h 1392952"/>
              <a:gd name="connsiteX25" fmla="*/ 1000740 w 1392951"/>
              <a:gd name="connsiteY25" fmla="*/ 1217305 h 1392952"/>
              <a:gd name="connsiteX26" fmla="*/ 1007329 w 1392951"/>
              <a:gd name="connsiteY26" fmla="*/ 1192716 h 1392952"/>
              <a:gd name="connsiteX27" fmla="*/ 917329 w 1392951"/>
              <a:gd name="connsiteY27" fmla="*/ 1036832 h 1392952"/>
              <a:gd name="connsiteX28" fmla="*/ 906399 w 1392951"/>
              <a:gd name="connsiteY28" fmla="*/ 1028445 h 1392952"/>
              <a:gd name="connsiteX29" fmla="*/ 499599 w 1392951"/>
              <a:gd name="connsiteY29" fmla="*/ 1027466 h 1392952"/>
              <a:gd name="connsiteX30" fmla="*/ 488670 w 1392951"/>
              <a:gd name="connsiteY30" fmla="*/ 1035853 h 1392952"/>
              <a:gd name="connsiteX31" fmla="*/ 398670 w 1392951"/>
              <a:gd name="connsiteY31" fmla="*/ 1191737 h 1392952"/>
              <a:gd name="connsiteX32" fmla="*/ 405258 w 1392951"/>
              <a:gd name="connsiteY32" fmla="*/ 1216326 h 1392952"/>
              <a:gd name="connsiteX33" fmla="*/ 429846 w 1392951"/>
              <a:gd name="connsiteY33" fmla="*/ 1209737 h 1392952"/>
              <a:gd name="connsiteX34" fmla="*/ 519846 w 1392951"/>
              <a:gd name="connsiteY34" fmla="*/ 1053853 h 1392952"/>
              <a:gd name="connsiteX35" fmla="*/ 513258 w 1392951"/>
              <a:gd name="connsiteY35" fmla="*/ 1029264 h 1392952"/>
              <a:gd name="connsiteX36" fmla="*/ 499599 w 1392951"/>
              <a:gd name="connsiteY36" fmla="*/ 1027466 h 1392952"/>
              <a:gd name="connsiteX37" fmla="*/ 983754 w 1392951"/>
              <a:gd name="connsiteY37" fmla="*/ 964900 h 1392952"/>
              <a:gd name="connsiteX38" fmla="*/ 971027 w 1392951"/>
              <a:gd name="connsiteY38" fmla="*/ 970173 h 1392952"/>
              <a:gd name="connsiteX39" fmla="*/ 971027 w 1392951"/>
              <a:gd name="connsiteY39" fmla="*/ 995628 h 1392952"/>
              <a:gd name="connsiteX40" fmla="*/ 1098306 w 1392951"/>
              <a:gd name="connsiteY40" fmla="*/ 1122908 h 1392952"/>
              <a:gd name="connsiteX41" fmla="*/ 1123762 w 1392951"/>
              <a:gd name="connsiteY41" fmla="*/ 1122908 h 1392952"/>
              <a:gd name="connsiteX42" fmla="*/ 1123762 w 1392951"/>
              <a:gd name="connsiteY42" fmla="*/ 1097452 h 1392952"/>
              <a:gd name="connsiteX43" fmla="*/ 996482 w 1392951"/>
              <a:gd name="connsiteY43" fmla="*/ 970173 h 1392952"/>
              <a:gd name="connsiteX44" fmla="*/ 983754 w 1392951"/>
              <a:gd name="connsiteY44" fmla="*/ 964900 h 1392952"/>
              <a:gd name="connsiteX45" fmla="*/ 422244 w 1392951"/>
              <a:gd name="connsiteY45" fmla="*/ 963922 h 1392952"/>
              <a:gd name="connsiteX46" fmla="*/ 409516 w 1392951"/>
              <a:gd name="connsiteY46" fmla="*/ 969194 h 1392952"/>
              <a:gd name="connsiteX47" fmla="*/ 282236 w 1392951"/>
              <a:gd name="connsiteY47" fmla="*/ 1096473 h 1392952"/>
              <a:gd name="connsiteX48" fmla="*/ 282236 w 1392951"/>
              <a:gd name="connsiteY48" fmla="*/ 1121929 h 1392952"/>
              <a:gd name="connsiteX49" fmla="*/ 307692 w 1392951"/>
              <a:gd name="connsiteY49" fmla="*/ 1121929 h 1392952"/>
              <a:gd name="connsiteX50" fmla="*/ 434972 w 1392951"/>
              <a:gd name="connsiteY50" fmla="*/ 994649 h 1392952"/>
              <a:gd name="connsiteX51" fmla="*/ 434972 w 1392951"/>
              <a:gd name="connsiteY51" fmla="*/ 969194 h 1392952"/>
              <a:gd name="connsiteX52" fmla="*/ 422244 w 1392951"/>
              <a:gd name="connsiteY52" fmla="*/ 963922 h 1392952"/>
              <a:gd name="connsiteX53" fmla="*/ 1042027 w 1392951"/>
              <a:gd name="connsiteY53" fmla="*/ 883499 h 1392952"/>
              <a:gd name="connsiteX54" fmla="*/ 1031097 w 1392951"/>
              <a:gd name="connsiteY54" fmla="*/ 891886 h 1392952"/>
              <a:gd name="connsiteX55" fmla="*/ 1037686 w 1392951"/>
              <a:gd name="connsiteY55" fmla="*/ 916475 h 1392952"/>
              <a:gd name="connsiteX56" fmla="*/ 1193570 w 1392951"/>
              <a:gd name="connsiteY56" fmla="*/ 1006475 h 1392952"/>
              <a:gd name="connsiteX57" fmla="*/ 1218159 w 1392951"/>
              <a:gd name="connsiteY57" fmla="*/ 999886 h 1392952"/>
              <a:gd name="connsiteX58" fmla="*/ 1211570 w 1392951"/>
              <a:gd name="connsiteY58" fmla="*/ 975298 h 1392952"/>
              <a:gd name="connsiteX59" fmla="*/ 1055686 w 1392951"/>
              <a:gd name="connsiteY59" fmla="*/ 885298 h 1392952"/>
              <a:gd name="connsiteX60" fmla="*/ 1042027 w 1392951"/>
              <a:gd name="connsiteY60" fmla="*/ 883499 h 1392952"/>
              <a:gd name="connsiteX61" fmla="*/ 363971 w 1392951"/>
              <a:gd name="connsiteY61" fmla="*/ 882520 h 1392952"/>
              <a:gd name="connsiteX62" fmla="*/ 350312 w 1392951"/>
              <a:gd name="connsiteY62" fmla="*/ 884319 h 1392952"/>
              <a:gd name="connsiteX63" fmla="*/ 194428 w 1392951"/>
              <a:gd name="connsiteY63" fmla="*/ 974319 h 1392952"/>
              <a:gd name="connsiteX64" fmla="*/ 187839 w 1392951"/>
              <a:gd name="connsiteY64" fmla="*/ 998907 h 1392952"/>
              <a:gd name="connsiteX65" fmla="*/ 212428 w 1392951"/>
              <a:gd name="connsiteY65" fmla="*/ 1005496 h 1392952"/>
              <a:gd name="connsiteX66" fmla="*/ 368312 w 1392951"/>
              <a:gd name="connsiteY66" fmla="*/ 915496 h 1392952"/>
              <a:gd name="connsiteX67" fmla="*/ 374901 w 1392951"/>
              <a:gd name="connsiteY67" fmla="*/ 890907 h 1392952"/>
              <a:gd name="connsiteX68" fmla="*/ 363971 w 1392951"/>
              <a:gd name="connsiteY68" fmla="*/ 882520 h 1392952"/>
              <a:gd name="connsiteX69" fmla="*/ 1090904 w 1392951"/>
              <a:gd name="connsiteY69" fmla="*/ 787993 h 1392952"/>
              <a:gd name="connsiteX70" fmla="*/ 1068859 w 1392951"/>
              <a:gd name="connsiteY70" fmla="*/ 800721 h 1392952"/>
              <a:gd name="connsiteX71" fmla="*/ 1081587 w 1392951"/>
              <a:gd name="connsiteY71" fmla="*/ 822766 h 1392952"/>
              <a:gd name="connsiteX72" fmla="*/ 1255454 w 1392951"/>
              <a:gd name="connsiteY72" fmla="*/ 869354 h 1392952"/>
              <a:gd name="connsiteX73" fmla="*/ 1277499 w 1392951"/>
              <a:gd name="connsiteY73" fmla="*/ 856626 h 1392952"/>
              <a:gd name="connsiteX74" fmla="*/ 1264771 w 1392951"/>
              <a:gd name="connsiteY74" fmla="*/ 834580 h 1392952"/>
              <a:gd name="connsiteX75" fmla="*/ 315094 w 1392951"/>
              <a:gd name="connsiteY75" fmla="*/ 787014 h 1392952"/>
              <a:gd name="connsiteX76" fmla="*/ 141227 w 1392951"/>
              <a:gd name="connsiteY76" fmla="*/ 833601 h 1392952"/>
              <a:gd name="connsiteX77" fmla="*/ 128499 w 1392951"/>
              <a:gd name="connsiteY77" fmla="*/ 855647 h 1392952"/>
              <a:gd name="connsiteX78" fmla="*/ 150544 w 1392951"/>
              <a:gd name="connsiteY78" fmla="*/ 868375 h 1392952"/>
              <a:gd name="connsiteX79" fmla="*/ 324411 w 1392951"/>
              <a:gd name="connsiteY79" fmla="*/ 821787 h 1392952"/>
              <a:gd name="connsiteX80" fmla="*/ 337139 w 1392951"/>
              <a:gd name="connsiteY80" fmla="*/ 799742 h 1392952"/>
              <a:gd name="connsiteX81" fmla="*/ 315094 w 1392951"/>
              <a:gd name="connsiteY81" fmla="*/ 787014 h 1392952"/>
              <a:gd name="connsiteX82" fmla="*/ 1100606 w 1392951"/>
              <a:gd name="connsiteY82" fmla="*/ 678476 h 1392952"/>
              <a:gd name="connsiteX83" fmla="*/ 1082606 w 1392951"/>
              <a:gd name="connsiteY83" fmla="*/ 696476 h 1392952"/>
              <a:gd name="connsiteX84" fmla="*/ 1100606 w 1392951"/>
              <a:gd name="connsiteY84" fmla="*/ 714476 h 1392952"/>
              <a:gd name="connsiteX85" fmla="*/ 1368316 w 1392951"/>
              <a:gd name="connsiteY85" fmla="*/ 714476 h 1392952"/>
              <a:gd name="connsiteX86" fmla="*/ 1386316 w 1392951"/>
              <a:gd name="connsiteY86" fmla="*/ 696476 h 1392952"/>
              <a:gd name="connsiteX87" fmla="*/ 1368316 w 1392951"/>
              <a:gd name="connsiteY87" fmla="*/ 678476 h 1392952"/>
              <a:gd name="connsiteX88" fmla="*/ 43741 w 1392951"/>
              <a:gd name="connsiteY88" fmla="*/ 678476 h 1392952"/>
              <a:gd name="connsiteX89" fmla="*/ 25741 w 1392951"/>
              <a:gd name="connsiteY89" fmla="*/ 696476 h 1392952"/>
              <a:gd name="connsiteX90" fmla="*/ 43741 w 1392951"/>
              <a:gd name="connsiteY90" fmla="*/ 714476 h 1392952"/>
              <a:gd name="connsiteX91" fmla="*/ 311450 w 1392951"/>
              <a:gd name="connsiteY91" fmla="*/ 714476 h 1392952"/>
              <a:gd name="connsiteX92" fmla="*/ 329450 w 1392951"/>
              <a:gd name="connsiteY92" fmla="*/ 696476 h 1392952"/>
              <a:gd name="connsiteX93" fmla="*/ 311450 w 1392951"/>
              <a:gd name="connsiteY93" fmla="*/ 678476 h 1392952"/>
              <a:gd name="connsiteX94" fmla="*/ 146037 w 1392951"/>
              <a:gd name="connsiteY94" fmla="*/ 512403 h 1392952"/>
              <a:gd name="connsiteX95" fmla="*/ 123992 w 1392951"/>
              <a:gd name="connsiteY95" fmla="*/ 525131 h 1392952"/>
              <a:gd name="connsiteX96" fmla="*/ 136720 w 1392951"/>
              <a:gd name="connsiteY96" fmla="*/ 547176 h 1392952"/>
              <a:gd name="connsiteX97" fmla="*/ 310587 w 1392951"/>
              <a:gd name="connsiteY97" fmla="*/ 593764 h 1392952"/>
              <a:gd name="connsiteX98" fmla="*/ 332632 w 1392951"/>
              <a:gd name="connsiteY98" fmla="*/ 581036 h 1392952"/>
              <a:gd name="connsiteX99" fmla="*/ 319904 w 1392951"/>
              <a:gd name="connsiteY99" fmla="*/ 558990 h 1392952"/>
              <a:gd name="connsiteX100" fmla="*/ 1250947 w 1392951"/>
              <a:gd name="connsiteY100" fmla="*/ 511424 h 1392952"/>
              <a:gd name="connsiteX101" fmla="*/ 1077080 w 1392951"/>
              <a:gd name="connsiteY101" fmla="*/ 558011 h 1392952"/>
              <a:gd name="connsiteX102" fmla="*/ 1064352 w 1392951"/>
              <a:gd name="connsiteY102" fmla="*/ 580057 h 1392952"/>
              <a:gd name="connsiteX103" fmla="*/ 1086397 w 1392951"/>
              <a:gd name="connsiteY103" fmla="*/ 592785 h 1392952"/>
              <a:gd name="connsiteX104" fmla="*/ 1260264 w 1392951"/>
              <a:gd name="connsiteY104" fmla="*/ 546197 h 1392952"/>
              <a:gd name="connsiteX105" fmla="*/ 1272992 w 1392951"/>
              <a:gd name="connsiteY105" fmla="*/ 524152 h 1392952"/>
              <a:gd name="connsiteX106" fmla="*/ 1250947 w 1392951"/>
              <a:gd name="connsiteY106" fmla="*/ 511424 h 1392952"/>
              <a:gd name="connsiteX107" fmla="*/ 194262 w 1392951"/>
              <a:gd name="connsiteY107" fmla="*/ 373483 h 1392952"/>
              <a:gd name="connsiteX108" fmla="*/ 183332 w 1392951"/>
              <a:gd name="connsiteY108" fmla="*/ 381870 h 1392952"/>
              <a:gd name="connsiteX109" fmla="*/ 189921 w 1392951"/>
              <a:gd name="connsiteY109" fmla="*/ 406459 h 1392952"/>
              <a:gd name="connsiteX110" fmla="*/ 345805 w 1392951"/>
              <a:gd name="connsiteY110" fmla="*/ 496459 h 1392952"/>
              <a:gd name="connsiteX111" fmla="*/ 370394 w 1392951"/>
              <a:gd name="connsiteY111" fmla="*/ 489870 h 1392952"/>
              <a:gd name="connsiteX112" fmla="*/ 363805 w 1392951"/>
              <a:gd name="connsiteY112" fmla="*/ 465282 h 1392952"/>
              <a:gd name="connsiteX113" fmla="*/ 207921 w 1392951"/>
              <a:gd name="connsiteY113" fmla="*/ 375282 h 1392952"/>
              <a:gd name="connsiteX114" fmla="*/ 194262 w 1392951"/>
              <a:gd name="connsiteY114" fmla="*/ 373483 h 1392952"/>
              <a:gd name="connsiteX115" fmla="*/ 1202722 w 1392951"/>
              <a:gd name="connsiteY115" fmla="*/ 372504 h 1392952"/>
              <a:gd name="connsiteX116" fmla="*/ 1189063 w 1392951"/>
              <a:gd name="connsiteY116" fmla="*/ 374303 h 1392952"/>
              <a:gd name="connsiteX117" fmla="*/ 1033179 w 1392951"/>
              <a:gd name="connsiteY117" fmla="*/ 464303 h 1392952"/>
              <a:gd name="connsiteX118" fmla="*/ 1026590 w 1392951"/>
              <a:gd name="connsiteY118" fmla="*/ 488891 h 1392952"/>
              <a:gd name="connsiteX119" fmla="*/ 1051179 w 1392951"/>
              <a:gd name="connsiteY119" fmla="*/ 495480 h 1392952"/>
              <a:gd name="connsiteX120" fmla="*/ 1207063 w 1392951"/>
              <a:gd name="connsiteY120" fmla="*/ 405480 h 1392952"/>
              <a:gd name="connsiteX121" fmla="*/ 1213652 w 1392951"/>
              <a:gd name="connsiteY121" fmla="*/ 380891 h 1392952"/>
              <a:gd name="connsiteX122" fmla="*/ 1202722 w 1392951"/>
              <a:gd name="connsiteY122" fmla="*/ 372504 h 1392952"/>
              <a:gd name="connsiteX123" fmla="*/ 696475 w 1392951"/>
              <a:gd name="connsiteY123" fmla="*/ 348238 h 1392952"/>
              <a:gd name="connsiteX124" fmla="*/ 348237 w 1392951"/>
              <a:gd name="connsiteY124" fmla="*/ 696476 h 1392952"/>
              <a:gd name="connsiteX125" fmla="*/ 696475 w 1392951"/>
              <a:gd name="connsiteY125" fmla="*/ 1044714 h 1392952"/>
              <a:gd name="connsiteX126" fmla="*/ 1044713 w 1392951"/>
              <a:gd name="connsiteY126" fmla="*/ 696476 h 1392952"/>
              <a:gd name="connsiteX127" fmla="*/ 696475 w 1392951"/>
              <a:gd name="connsiteY127" fmla="*/ 348238 h 1392952"/>
              <a:gd name="connsiteX128" fmla="*/ 290457 w 1392951"/>
              <a:gd name="connsiteY128" fmla="*/ 253577 h 1392952"/>
              <a:gd name="connsiteX129" fmla="*/ 277729 w 1392951"/>
              <a:gd name="connsiteY129" fmla="*/ 258849 h 1392952"/>
              <a:gd name="connsiteX130" fmla="*/ 277729 w 1392951"/>
              <a:gd name="connsiteY130" fmla="*/ 284304 h 1392952"/>
              <a:gd name="connsiteX131" fmla="*/ 405009 w 1392951"/>
              <a:gd name="connsiteY131" fmla="*/ 411584 h 1392952"/>
              <a:gd name="connsiteX132" fmla="*/ 430465 w 1392951"/>
              <a:gd name="connsiteY132" fmla="*/ 411584 h 1392952"/>
              <a:gd name="connsiteX133" fmla="*/ 430465 w 1392951"/>
              <a:gd name="connsiteY133" fmla="*/ 386128 h 1392952"/>
              <a:gd name="connsiteX134" fmla="*/ 303185 w 1392951"/>
              <a:gd name="connsiteY134" fmla="*/ 258849 h 1392952"/>
              <a:gd name="connsiteX135" fmla="*/ 290457 w 1392951"/>
              <a:gd name="connsiteY135" fmla="*/ 253577 h 1392952"/>
              <a:gd name="connsiteX136" fmla="*/ 1106527 w 1392951"/>
              <a:gd name="connsiteY136" fmla="*/ 252598 h 1392952"/>
              <a:gd name="connsiteX137" fmla="*/ 1093799 w 1392951"/>
              <a:gd name="connsiteY137" fmla="*/ 257870 h 1392952"/>
              <a:gd name="connsiteX138" fmla="*/ 966520 w 1392951"/>
              <a:gd name="connsiteY138" fmla="*/ 385149 h 1392952"/>
              <a:gd name="connsiteX139" fmla="*/ 966520 w 1392951"/>
              <a:gd name="connsiteY139" fmla="*/ 410605 h 1392952"/>
              <a:gd name="connsiteX140" fmla="*/ 991975 w 1392951"/>
              <a:gd name="connsiteY140" fmla="*/ 410605 h 1392952"/>
              <a:gd name="connsiteX141" fmla="*/ 1119255 w 1392951"/>
              <a:gd name="connsiteY141" fmla="*/ 283325 h 1392952"/>
              <a:gd name="connsiteX142" fmla="*/ 1119255 w 1392951"/>
              <a:gd name="connsiteY142" fmla="*/ 257870 h 1392952"/>
              <a:gd name="connsiteX143" fmla="*/ 1106527 w 1392951"/>
              <a:gd name="connsiteY143" fmla="*/ 252598 h 1392952"/>
              <a:gd name="connsiteX144" fmla="*/ 414410 w 1392951"/>
              <a:gd name="connsiteY144" fmla="*/ 162653 h 1392952"/>
              <a:gd name="connsiteX145" fmla="*/ 400751 w 1392951"/>
              <a:gd name="connsiteY145" fmla="*/ 164451 h 1392952"/>
              <a:gd name="connsiteX146" fmla="*/ 394163 w 1392951"/>
              <a:gd name="connsiteY146" fmla="*/ 189040 h 1392952"/>
              <a:gd name="connsiteX147" fmla="*/ 484163 w 1392951"/>
              <a:gd name="connsiteY147" fmla="*/ 344924 h 1392952"/>
              <a:gd name="connsiteX148" fmla="*/ 508751 w 1392951"/>
              <a:gd name="connsiteY148" fmla="*/ 351513 h 1392952"/>
              <a:gd name="connsiteX149" fmla="*/ 515339 w 1392951"/>
              <a:gd name="connsiteY149" fmla="*/ 326924 h 1392952"/>
              <a:gd name="connsiteX150" fmla="*/ 425339 w 1392951"/>
              <a:gd name="connsiteY150" fmla="*/ 171040 h 1392952"/>
              <a:gd name="connsiteX151" fmla="*/ 414410 w 1392951"/>
              <a:gd name="connsiteY151" fmla="*/ 162653 h 1392952"/>
              <a:gd name="connsiteX152" fmla="*/ 982574 w 1392951"/>
              <a:gd name="connsiteY152" fmla="*/ 161674 h 1392952"/>
              <a:gd name="connsiteX153" fmla="*/ 971645 w 1392951"/>
              <a:gd name="connsiteY153" fmla="*/ 170061 h 1392952"/>
              <a:gd name="connsiteX154" fmla="*/ 881645 w 1392951"/>
              <a:gd name="connsiteY154" fmla="*/ 325945 h 1392952"/>
              <a:gd name="connsiteX155" fmla="*/ 888233 w 1392951"/>
              <a:gd name="connsiteY155" fmla="*/ 350534 h 1392952"/>
              <a:gd name="connsiteX156" fmla="*/ 912822 w 1392951"/>
              <a:gd name="connsiteY156" fmla="*/ 343945 h 1392952"/>
              <a:gd name="connsiteX157" fmla="*/ 1002822 w 1392951"/>
              <a:gd name="connsiteY157" fmla="*/ 188061 h 1392952"/>
              <a:gd name="connsiteX158" fmla="*/ 996233 w 1392951"/>
              <a:gd name="connsiteY158" fmla="*/ 163472 h 1392952"/>
              <a:gd name="connsiteX159" fmla="*/ 982574 w 1392951"/>
              <a:gd name="connsiteY159" fmla="*/ 161674 h 1392952"/>
              <a:gd name="connsiteX160" fmla="*/ 544013 w 1392951"/>
              <a:gd name="connsiteY160" fmla="*/ 105110 h 1392952"/>
              <a:gd name="connsiteX161" fmla="*/ 531285 w 1392951"/>
              <a:gd name="connsiteY161" fmla="*/ 127156 h 1392952"/>
              <a:gd name="connsiteX162" fmla="*/ 577872 w 1392951"/>
              <a:gd name="connsiteY162" fmla="*/ 301022 h 1392952"/>
              <a:gd name="connsiteX163" fmla="*/ 599918 w 1392951"/>
              <a:gd name="connsiteY163" fmla="*/ 313750 h 1392952"/>
              <a:gd name="connsiteX164" fmla="*/ 612645 w 1392951"/>
              <a:gd name="connsiteY164" fmla="*/ 291705 h 1392952"/>
              <a:gd name="connsiteX165" fmla="*/ 566058 w 1392951"/>
              <a:gd name="connsiteY165" fmla="*/ 117838 h 1392952"/>
              <a:gd name="connsiteX166" fmla="*/ 544013 w 1392951"/>
              <a:gd name="connsiteY166" fmla="*/ 105110 h 1392952"/>
              <a:gd name="connsiteX167" fmla="*/ 852972 w 1392951"/>
              <a:gd name="connsiteY167" fmla="*/ 104131 h 1392952"/>
              <a:gd name="connsiteX168" fmla="*/ 830926 w 1392951"/>
              <a:gd name="connsiteY168" fmla="*/ 116859 h 1392952"/>
              <a:gd name="connsiteX169" fmla="*/ 784339 w 1392951"/>
              <a:gd name="connsiteY169" fmla="*/ 290726 h 1392952"/>
              <a:gd name="connsiteX170" fmla="*/ 797067 w 1392951"/>
              <a:gd name="connsiteY170" fmla="*/ 312771 h 1392952"/>
              <a:gd name="connsiteX171" fmla="*/ 819112 w 1392951"/>
              <a:gd name="connsiteY171" fmla="*/ 300043 h 1392952"/>
              <a:gd name="connsiteX172" fmla="*/ 865699 w 1392951"/>
              <a:gd name="connsiteY172" fmla="*/ 126177 h 1392952"/>
              <a:gd name="connsiteX173" fmla="*/ 852972 w 1392951"/>
              <a:gd name="connsiteY173" fmla="*/ 104131 h 1392952"/>
              <a:gd name="connsiteX174" fmla="*/ 696475 w 1392951"/>
              <a:gd name="connsiteY174" fmla="*/ 86740 h 1392952"/>
              <a:gd name="connsiteX175" fmla="*/ 678475 w 1392951"/>
              <a:gd name="connsiteY175" fmla="*/ 104740 h 1392952"/>
              <a:gd name="connsiteX176" fmla="*/ 678475 w 1392951"/>
              <a:gd name="connsiteY176" fmla="*/ 284740 h 1392952"/>
              <a:gd name="connsiteX177" fmla="*/ 696475 w 1392951"/>
              <a:gd name="connsiteY177" fmla="*/ 302740 h 1392952"/>
              <a:gd name="connsiteX178" fmla="*/ 714475 w 1392951"/>
              <a:gd name="connsiteY178" fmla="*/ 284740 h 1392952"/>
              <a:gd name="connsiteX179" fmla="*/ 714475 w 1392951"/>
              <a:gd name="connsiteY179" fmla="*/ 104740 h 1392952"/>
              <a:gd name="connsiteX180" fmla="*/ 696475 w 1392951"/>
              <a:gd name="connsiteY180" fmla="*/ 86740 h 1392952"/>
              <a:gd name="connsiteX181" fmla="*/ 696475 w 1392951"/>
              <a:gd name="connsiteY181" fmla="*/ 0 h 1392952"/>
              <a:gd name="connsiteX182" fmla="*/ 1392951 w 1392951"/>
              <a:gd name="connsiteY182" fmla="*/ 696476 h 1392952"/>
              <a:gd name="connsiteX183" fmla="*/ 696475 w 1392951"/>
              <a:gd name="connsiteY183" fmla="*/ 1392952 h 1392952"/>
              <a:gd name="connsiteX184" fmla="*/ 0 w 1392951"/>
              <a:gd name="connsiteY184" fmla="*/ 696476 h 1392952"/>
              <a:gd name="connsiteX185" fmla="*/ 696475 w 1392951"/>
              <a:gd name="connsiteY185" fmla="*/ 0 h 139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392951" h="1392952">
                <a:moveTo>
                  <a:pt x="700982" y="1078037"/>
                </a:moveTo>
                <a:cubicBezTo>
                  <a:pt x="691041" y="1078037"/>
                  <a:pt x="682982" y="1086096"/>
                  <a:pt x="682982" y="1096037"/>
                </a:cubicBezTo>
                <a:lnTo>
                  <a:pt x="682982" y="1276037"/>
                </a:lnTo>
                <a:cubicBezTo>
                  <a:pt x="682982" y="1285978"/>
                  <a:pt x="691041" y="1294037"/>
                  <a:pt x="700982" y="1294037"/>
                </a:cubicBezTo>
                <a:cubicBezTo>
                  <a:pt x="710923" y="1294037"/>
                  <a:pt x="718982" y="1285978"/>
                  <a:pt x="718982" y="1276037"/>
                </a:cubicBezTo>
                <a:lnTo>
                  <a:pt x="718982" y="1096037"/>
                </a:lnTo>
                <a:cubicBezTo>
                  <a:pt x="718982" y="1086096"/>
                  <a:pt x="710923" y="1078037"/>
                  <a:pt x="700982" y="1078037"/>
                </a:cubicBezTo>
                <a:close/>
                <a:moveTo>
                  <a:pt x="801574" y="1068006"/>
                </a:moveTo>
                <a:cubicBezTo>
                  <a:pt x="791971" y="1070579"/>
                  <a:pt x="786273" y="1080449"/>
                  <a:pt x="788846" y="1090052"/>
                </a:cubicBezTo>
                <a:lnTo>
                  <a:pt x="835433" y="1263918"/>
                </a:lnTo>
                <a:cubicBezTo>
                  <a:pt x="838006" y="1273520"/>
                  <a:pt x="847876" y="1279219"/>
                  <a:pt x="857479" y="1276646"/>
                </a:cubicBezTo>
                <a:cubicBezTo>
                  <a:pt x="867081" y="1274073"/>
                  <a:pt x="872779" y="1264203"/>
                  <a:pt x="870206" y="1254601"/>
                </a:cubicBezTo>
                <a:lnTo>
                  <a:pt x="823619" y="1080734"/>
                </a:lnTo>
                <a:cubicBezTo>
                  <a:pt x="821046" y="1071132"/>
                  <a:pt x="811176" y="1065433"/>
                  <a:pt x="801574" y="1068006"/>
                </a:cubicBezTo>
                <a:close/>
                <a:moveTo>
                  <a:pt x="604425" y="1067027"/>
                </a:moveTo>
                <a:cubicBezTo>
                  <a:pt x="594822" y="1064454"/>
                  <a:pt x="584952" y="1070153"/>
                  <a:pt x="582379" y="1079755"/>
                </a:cubicBezTo>
                <a:lnTo>
                  <a:pt x="535792" y="1253622"/>
                </a:lnTo>
                <a:cubicBezTo>
                  <a:pt x="533219" y="1263224"/>
                  <a:pt x="538917" y="1273094"/>
                  <a:pt x="548520" y="1275667"/>
                </a:cubicBezTo>
                <a:cubicBezTo>
                  <a:pt x="558122" y="1278240"/>
                  <a:pt x="567992" y="1272541"/>
                  <a:pt x="570565" y="1262939"/>
                </a:cubicBezTo>
                <a:lnTo>
                  <a:pt x="617152" y="1089073"/>
                </a:lnTo>
                <a:cubicBezTo>
                  <a:pt x="619725" y="1079470"/>
                  <a:pt x="614027" y="1069600"/>
                  <a:pt x="604425" y="1067027"/>
                </a:cubicBezTo>
                <a:close/>
                <a:moveTo>
                  <a:pt x="906399" y="1028445"/>
                </a:moveTo>
                <a:cubicBezTo>
                  <a:pt x="901949" y="1027253"/>
                  <a:pt x="897045" y="1027758"/>
                  <a:pt x="892740" y="1030243"/>
                </a:cubicBezTo>
                <a:cubicBezTo>
                  <a:pt x="884131" y="1035214"/>
                  <a:pt x="881181" y="1046223"/>
                  <a:pt x="886152" y="1054832"/>
                </a:cubicBezTo>
                <a:lnTo>
                  <a:pt x="976152" y="1210716"/>
                </a:lnTo>
                <a:cubicBezTo>
                  <a:pt x="981122" y="1219326"/>
                  <a:pt x="992131" y="1222275"/>
                  <a:pt x="1000740" y="1217305"/>
                </a:cubicBezTo>
                <a:cubicBezTo>
                  <a:pt x="1009349" y="1212334"/>
                  <a:pt x="1012299" y="1201326"/>
                  <a:pt x="1007329" y="1192716"/>
                </a:cubicBezTo>
                <a:lnTo>
                  <a:pt x="917329" y="1036832"/>
                </a:lnTo>
                <a:cubicBezTo>
                  <a:pt x="914843" y="1032527"/>
                  <a:pt x="910848" y="1029637"/>
                  <a:pt x="906399" y="1028445"/>
                </a:cubicBezTo>
                <a:close/>
                <a:moveTo>
                  <a:pt x="499599" y="1027466"/>
                </a:moveTo>
                <a:cubicBezTo>
                  <a:pt x="495150" y="1028659"/>
                  <a:pt x="491155" y="1031548"/>
                  <a:pt x="488670" y="1035853"/>
                </a:cubicBezTo>
                <a:lnTo>
                  <a:pt x="398670" y="1191737"/>
                </a:lnTo>
                <a:cubicBezTo>
                  <a:pt x="393699" y="1200347"/>
                  <a:pt x="396649" y="1211355"/>
                  <a:pt x="405258" y="1216326"/>
                </a:cubicBezTo>
                <a:cubicBezTo>
                  <a:pt x="413867" y="1221296"/>
                  <a:pt x="424876" y="1218347"/>
                  <a:pt x="429846" y="1209737"/>
                </a:cubicBezTo>
                <a:lnTo>
                  <a:pt x="519846" y="1053853"/>
                </a:lnTo>
                <a:cubicBezTo>
                  <a:pt x="524817" y="1045244"/>
                  <a:pt x="521867" y="1034235"/>
                  <a:pt x="513258" y="1029264"/>
                </a:cubicBezTo>
                <a:cubicBezTo>
                  <a:pt x="508953" y="1026779"/>
                  <a:pt x="504049" y="1026274"/>
                  <a:pt x="499599" y="1027466"/>
                </a:cubicBezTo>
                <a:close/>
                <a:moveTo>
                  <a:pt x="983754" y="964900"/>
                </a:moveTo>
                <a:cubicBezTo>
                  <a:pt x="979148" y="964900"/>
                  <a:pt x="974541" y="966658"/>
                  <a:pt x="971027" y="970173"/>
                </a:cubicBezTo>
                <a:cubicBezTo>
                  <a:pt x="963997" y="977202"/>
                  <a:pt x="963997" y="988599"/>
                  <a:pt x="971027" y="995628"/>
                </a:cubicBezTo>
                <a:lnTo>
                  <a:pt x="1098306" y="1122908"/>
                </a:lnTo>
                <a:cubicBezTo>
                  <a:pt x="1105335" y="1129937"/>
                  <a:pt x="1116732" y="1129937"/>
                  <a:pt x="1123762" y="1122908"/>
                </a:cubicBezTo>
                <a:cubicBezTo>
                  <a:pt x="1130791" y="1115878"/>
                  <a:pt x="1130791" y="1104481"/>
                  <a:pt x="1123762" y="1097452"/>
                </a:cubicBezTo>
                <a:lnTo>
                  <a:pt x="996482" y="970173"/>
                </a:lnTo>
                <a:cubicBezTo>
                  <a:pt x="992968" y="966658"/>
                  <a:pt x="988361" y="964900"/>
                  <a:pt x="983754" y="964900"/>
                </a:cubicBezTo>
                <a:close/>
                <a:moveTo>
                  <a:pt x="422244" y="963922"/>
                </a:moveTo>
                <a:cubicBezTo>
                  <a:pt x="417637" y="963922"/>
                  <a:pt x="413030" y="965679"/>
                  <a:pt x="409516" y="969194"/>
                </a:cubicBezTo>
                <a:lnTo>
                  <a:pt x="282236" y="1096473"/>
                </a:lnTo>
                <a:cubicBezTo>
                  <a:pt x="275207" y="1103502"/>
                  <a:pt x="275207" y="1114899"/>
                  <a:pt x="282236" y="1121929"/>
                </a:cubicBezTo>
                <a:cubicBezTo>
                  <a:pt x="289266" y="1128958"/>
                  <a:pt x="300663" y="1128958"/>
                  <a:pt x="307692" y="1121929"/>
                </a:cubicBezTo>
                <a:lnTo>
                  <a:pt x="434972" y="994649"/>
                </a:lnTo>
                <a:cubicBezTo>
                  <a:pt x="442001" y="987620"/>
                  <a:pt x="442001" y="976223"/>
                  <a:pt x="434972" y="969194"/>
                </a:cubicBezTo>
                <a:cubicBezTo>
                  <a:pt x="431457" y="965679"/>
                  <a:pt x="426850" y="963922"/>
                  <a:pt x="422244" y="963922"/>
                </a:cubicBezTo>
                <a:close/>
                <a:moveTo>
                  <a:pt x="1042027" y="883499"/>
                </a:moveTo>
                <a:cubicBezTo>
                  <a:pt x="1037577" y="884692"/>
                  <a:pt x="1033583" y="887581"/>
                  <a:pt x="1031097" y="891886"/>
                </a:cubicBezTo>
                <a:cubicBezTo>
                  <a:pt x="1026127" y="900495"/>
                  <a:pt x="1029077" y="911504"/>
                  <a:pt x="1037686" y="916475"/>
                </a:cubicBezTo>
                <a:lnTo>
                  <a:pt x="1193570" y="1006475"/>
                </a:lnTo>
                <a:cubicBezTo>
                  <a:pt x="1202180" y="1011445"/>
                  <a:pt x="1213188" y="1008495"/>
                  <a:pt x="1218159" y="999886"/>
                </a:cubicBezTo>
                <a:cubicBezTo>
                  <a:pt x="1223129" y="991277"/>
                  <a:pt x="1220180" y="980268"/>
                  <a:pt x="1211570" y="975298"/>
                </a:cubicBezTo>
                <a:lnTo>
                  <a:pt x="1055686" y="885298"/>
                </a:lnTo>
                <a:cubicBezTo>
                  <a:pt x="1051381" y="882812"/>
                  <a:pt x="1046477" y="882307"/>
                  <a:pt x="1042027" y="883499"/>
                </a:cubicBezTo>
                <a:close/>
                <a:moveTo>
                  <a:pt x="363971" y="882520"/>
                </a:moveTo>
                <a:cubicBezTo>
                  <a:pt x="359521" y="881328"/>
                  <a:pt x="354617" y="881833"/>
                  <a:pt x="350312" y="884319"/>
                </a:cubicBezTo>
                <a:lnTo>
                  <a:pt x="194428" y="974319"/>
                </a:lnTo>
                <a:cubicBezTo>
                  <a:pt x="185819" y="979289"/>
                  <a:pt x="182869" y="990298"/>
                  <a:pt x="187839" y="998907"/>
                </a:cubicBezTo>
                <a:cubicBezTo>
                  <a:pt x="192810" y="1007516"/>
                  <a:pt x="203819" y="1010466"/>
                  <a:pt x="212428" y="1005496"/>
                </a:cubicBezTo>
                <a:lnTo>
                  <a:pt x="368312" y="915496"/>
                </a:lnTo>
                <a:cubicBezTo>
                  <a:pt x="376921" y="910525"/>
                  <a:pt x="379871" y="899516"/>
                  <a:pt x="374901" y="890907"/>
                </a:cubicBezTo>
                <a:cubicBezTo>
                  <a:pt x="372416" y="886603"/>
                  <a:pt x="368421" y="883713"/>
                  <a:pt x="363971" y="882520"/>
                </a:cubicBezTo>
                <a:close/>
                <a:moveTo>
                  <a:pt x="1090904" y="787993"/>
                </a:moveTo>
                <a:cubicBezTo>
                  <a:pt x="1081302" y="785420"/>
                  <a:pt x="1071432" y="791118"/>
                  <a:pt x="1068859" y="800721"/>
                </a:cubicBezTo>
                <a:cubicBezTo>
                  <a:pt x="1066286" y="810323"/>
                  <a:pt x="1071985" y="820193"/>
                  <a:pt x="1081587" y="822766"/>
                </a:cubicBezTo>
                <a:lnTo>
                  <a:pt x="1255454" y="869354"/>
                </a:lnTo>
                <a:cubicBezTo>
                  <a:pt x="1265056" y="871926"/>
                  <a:pt x="1274926" y="866228"/>
                  <a:pt x="1277499" y="856626"/>
                </a:cubicBezTo>
                <a:cubicBezTo>
                  <a:pt x="1280072" y="847023"/>
                  <a:pt x="1274373" y="837153"/>
                  <a:pt x="1264771" y="834580"/>
                </a:cubicBezTo>
                <a:close/>
                <a:moveTo>
                  <a:pt x="315094" y="787014"/>
                </a:moveTo>
                <a:lnTo>
                  <a:pt x="141227" y="833601"/>
                </a:lnTo>
                <a:cubicBezTo>
                  <a:pt x="131625" y="836174"/>
                  <a:pt x="125926" y="846044"/>
                  <a:pt x="128499" y="855647"/>
                </a:cubicBezTo>
                <a:cubicBezTo>
                  <a:pt x="131072" y="865249"/>
                  <a:pt x="140942" y="870947"/>
                  <a:pt x="150544" y="868375"/>
                </a:cubicBezTo>
                <a:lnTo>
                  <a:pt x="324411" y="821787"/>
                </a:lnTo>
                <a:cubicBezTo>
                  <a:pt x="334013" y="819214"/>
                  <a:pt x="339712" y="809344"/>
                  <a:pt x="337139" y="799742"/>
                </a:cubicBezTo>
                <a:cubicBezTo>
                  <a:pt x="334566" y="790139"/>
                  <a:pt x="324696" y="784441"/>
                  <a:pt x="315094" y="787014"/>
                </a:cubicBezTo>
                <a:close/>
                <a:moveTo>
                  <a:pt x="1100606" y="678476"/>
                </a:moveTo>
                <a:cubicBezTo>
                  <a:pt x="1090665" y="678476"/>
                  <a:pt x="1082606" y="686535"/>
                  <a:pt x="1082606" y="696476"/>
                </a:cubicBezTo>
                <a:cubicBezTo>
                  <a:pt x="1082606" y="706417"/>
                  <a:pt x="1090665" y="714476"/>
                  <a:pt x="1100606" y="714476"/>
                </a:cubicBezTo>
                <a:lnTo>
                  <a:pt x="1368316" y="714476"/>
                </a:lnTo>
                <a:cubicBezTo>
                  <a:pt x="1378257" y="714476"/>
                  <a:pt x="1386316" y="706417"/>
                  <a:pt x="1386316" y="696476"/>
                </a:cubicBezTo>
                <a:cubicBezTo>
                  <a:pt x="1386316" y="686535"/>
                  <a:pt x="1378257" y="678476"/>
                  <a:pt x="1368316" y="678476"/>
                </a:cubicBezTo>
                <a:close/>
                <a:moveTo>
                  <a:pt x="43741" y="678476"/>
                </a:moveTo>
                <a:cubicBezTo>
                  <a:pt x="33800" y="678476"/>
                  <a:pt x="25741" y="686535"/>
                  <a:pt x="25741" y="696476"/>
                </a:cubicBezTo>
                <a:cubicBezTo>
                  <a:pt x="25741" y="706417"/>
                  <a:pt x="33800" y="714476"/>
                  <a:pt x="43741" y="714476"/>
                </a:cubicBezTo>
                <a:lnTo>
                  <a:pt x="311450" y="714476"/>
                </a:lnTo>
                <a:cubicBezTo>
                  <a:pt x="321391" y="714476"/>
                  <a:pt x="329450" y="706417"/>
                  <a:pt x="329450" y="696476"/>
                </a:cubicBezTo>
                <a:cubicBezTo>
                  <a:pt x="329450" y="686535"/>
                  <a:pt x="321391" y="678476"/>
                  <a:pt x="311450" y="678476"/>
                </a:cubicBezTo>
                <a:close/>
                <a:moveTo>
                  <a:pt x="146037" y="512403"/>
                </a:moveTo>
                <a:cubicBezTo>
                  <a:pt x="136435" y="509830"/>
                  <a:pt x="126565" y="515528"/>
                  <a:pt x="123992" y="525131"/>
                </a:cubicBezTo>
                <a:cubicBezTo>
                  <a:pt x="121419" y="534733"/>
                  <a:pt x="127118" y="544603"/>
                  <a:pt x="136720" y="547176"/>
                </a:cubicBezTo>
                <a:lnTo>
                  <a:pt x="310587" y="593764"/>
                </a:lnTo>
                <a:cubicBezTo>
                  <a:pt x="320189" y="596336"/>
                  <a:pt x="330059" y="590638"/>
                  <a:pt x="332632" y="581036"/>
                </a:cubicBezTo>
                <a:cubicBezTo>
                  <a:pt x="335205" y="571433"/>
                  <a:pt x="329506" y="561563"/>
                  <a:pt x="319904" y="558990"/>
                </a:cubicBezTo>
                <a:close/>
                <a:moveTo>
                  <a:pt x="1250947" y="511424"/>
                </a:moveTo>
                <a:lnTo>
                  <a:pt x="1077080" y="558011"/>
                </a:lnTo>
                <a:cubicBezTo>
                  <a:pt x="1067478" y="560584"/>
                  <a:pt x="1061779" y="570454"/>
                  <a:pt x="1064352" y="580057"/>
                </a:cubicBezTo>
                <a:cubicBezTo>
                  <a:pt x="1066925" y="589659"/>
                  <a:pt x="1076795" y="595357"/>
                  <a:pt x="1086397" y="592785"/>
                </a:cubicBezTo>
                <a:lnTo>
                  <a:pt x="1260264" y="546197"/>
                </a:lnTo>
                <a:cubicBezTo>
                  <a:pt x="1269866" y="543624"/>
                  <a:pt x="1275565" y="533754"/>
                  <a:pt x="1272992" y="524152"/>
                </a:cubicBezTo>
                <a:cubicBezTo>
                  <a:pt x="1270419" y="514549"/>
                  <a:pt x="1260549" y="508851"/>
                  <a:pt x="1250947" y="511424"/>
                </a:cubicBezTo>
                <a:close/>
                <a:moveTo>
                  <a:pt x="194262" y="373483"/>
                </a:moveTo>
                <a:cubicBezTo>
                  <a:pt x="189812" y="374676"/>
                  <a:pt x="185818" y="377566"/>
                  <a:pt x="183332" y="381870"/>
                </a:cubicBezTo>
                <a:cubicBezTo>
                  <a:pt x="178362" y="390479"/>
                  <a:pt x="181312" y="401488"/>
                  <a:pt x="189921" y="406459"/>
                </a:cubicBezTo>
                <a:lnTo>
                  <a:pt x="345805" y="496459"/>
                </a:lnTo>
                <a:cubicBezTo>
                  <a:pt x="354414" y="501429"/>
                  <a:pt x="365423" y="498479"/>
                  <a:pt x="370394" y="489870"/>
                </a:cubicBezTo>
                <a:cubicBezTo>
                  <a:pt x="375364" y="481261"/>
                  <a:pt x="372414" y="470252"/>
                  <a:pt x="363805" y="465282"/>
                </a:cubicBezTo>
                <a:lnTo>
                  <a:pt x="207921" y="375282"/>
                </a:lnTo>
                <a:cubicBezTo>
                  <a:pt x="203616" y="372796"/>
                  <a:pt x="198712" y="372291"/>
                  <a:pt x="194262" y="373483"/>
                </a:cubicBezTo>
                <a:close/>
                <a:moveTo>
                  <a:pt x="1202722" y="372504"/>
                </a:moveTo>
                <a:cubicBezTo>
                  <a:pt x="1198272" y="371312"/>
                  <a:pt x="1193368" y="371817"/>
                  <a:pt x="1189063" y="374303"/>
                </a:cubicBezTo>
                <a:lnTo>
                  <a:pt x="1033179" y="464303"/>
                </a:lnTo>
                <a:cubicBezTo>
                  <a:pt x="1024570" y="469273"/>
                  <a:pt x="1021620" y="480282"/>
                  <a:pt x="1026590" y="488891"/>
                </a:cubicBezTo>
                <a:cubicBezTo>
                  <a:pt x="1031561" y="497500"/>
                  <a:pt x="1042570" y="500450"/>
                  <a:pt x="1051179" y="495480"/>
                </a:cubicBezTo>
                <a:lnTo>
                  <a:pt x="1207063" y="405480"/>
                </a:lnTo>
                <a:cubicBezTo>
                  <a:pt x="1215673" y="400509"/>
                  <a:pt x="1218622" y="389500"/>
                  <a:pt x="1213652" y="380891"/>
                </a:cubicBezTo>
                <a:cubicBezTo>
                  <a:pt x="1211167" y="376587"/>
                  <a:pt x="1207172" y="373697"/>
                  <a:pt x="1202722" y="372504"/>
                </a:cubicBezTo>
                <a:close/>
                <a:moveTo>
                  <a:pt x="696475" y="348238"/>
                </a:moveTo>
                <a:cubicBezTo>
                  <a:pt x="504148" y="348238"/>
                  <a:pt x="348237" y="504149"/>
                  <a:pt x="348237" y="696476"/>
                </a:cubicBezTo>
                <a:cubicBezTo>
                  <a:pt x="348237" y="888803"/>
                  <a:pt x="504148" y="1044714"/>
                  <a:pt x="696475" y="1044714"/>
                </a:cubicBezTo>
                <a:cubicBezTo>
                  <a:pt x="888802" y="1044714"/>
                  <a:pt x="1044713" y="888803"/>
                  <a:pt x="1044713" y="696476"/>
                </a:cubicBezTo>
                <a:cubicBezTo>
                  <a:pt x="1044713" y="504149"/>
                  <a:pt x="888802" y="348238"/>
                  <a:pt x="696475" y="348238"/>
                </a:cubicBezTo>
                <a:close/>
                <a:moveTo>
                  <a:pt x="290457" y="253577"/>
                </a:moveTo>
                <a:cubicBezTo>
                  <a:pt x="285851" y="253577"/>
                  <a:pt x="281244" y="255334"/>
                  <a:pt x="277729" y="258849"/>
                </a:cubicBezTo>
                <a:cubicBezTo>
                  <a:pt x="270700" y="265878"/>
                  <a:pt x="270700" y="277275"/>
                  <a:pt x="277729" y="284304"/>
                </a:cubicBezTo>
                <a:lnTo>
                  <a:pt x="405009" y="411584"/>
                </a:lnTo>
                <a:cubicBezTo>
                  <a:pt x="412038" y="418613"/>
                  <a:pt x="423435" y="418613"/>
                  <a:pt x="430465" y="411584"/>
                </a:cubicBezTo>
                <a:cubicBezTo>
                  <a:pt x="437494" y="404554"/>
                  <a:pt x="437494" y="393157"/>
                  <a:pt x="430465" y="386128"/>
                </a:cubicBezTo>
                <a:lnTo>
                  <a:pt x="303185" y="258849"/>
                </a:lnTo>
                <a:cubicBezTo>
                  <a:pt x="299671" y="255334"/>
                  <a:pt x="295064" y="253577"/>
                  <a:pt x="290457" y="253577"/>
                </a:cubicBezTo>
                <a:close/>
                <a:moveTo>
                  <a:pt x="1106527" y="252598"/>
                </a:moveTo>
                <a:cubicBezTo>
                  <a:pt x="1101920" y="252598"/>
                  <a:pt x="1097313" y="254355"/>
                  <a:pt x="1093799" y="257870"/>
                </a:cubicBezTo>
                <a:lnTo>
                  <a:pt x="966520" y="385149"/>
                </a:lnTo>
                <a:cubicBezTo>
                  <a:pt x="959490" y="392178"/>
                  <a:pt x="959490" y="403575"/>
                  <a:pt x="966520" y="410605"/>
                </a:cubicBezTo>
                <a:cubicBezTo>
                  <a:pt x="973549" y="417634"/>
                  <a:pt x="984946" y="417634"/>
                  <a:pt x="991975" y="410605"/>
                </a:cubicBezTo>
                <a:lnTo>
                  <a:pt x="1119255" y="283325"/>
                </a:lnTo>
                <a:cubicBezTo>
                  <a:pt x="1126284" y="276296"/>
                  <a:pt x="1126284" y="264899"/>
                  <a:pt x="1119255" y="257870"/>
                </a:cubicBezTo>
                <a:cubicBezTo>
                  <a:pt x="1115740" y="254355"/>
                  <a:pt x="1111133" y="252598"/>
                  <a:pt x="1106527" y="252598"/>
                </a:cubicBezTo>
                <a:close/>
                <a:moveTo>
                  <a:pt x="414410" y="162653"/>
                </a:moveTo>
                <a:cubicBezTo>
                  <a:pt x="409960" y="161461"/>
                  <a:pt x="405056" y="161966"/>
                  <a:pt x="400751" y="164451"/>
                </a:cubicBezTo>
                <a:cubicBezTo>
                  <a:pt x="392142" y="169422"/>
                  <a:pt x="389192" y="180431"/>
                  <a:pt x="394163" y="189040"/>
                </a:cubicBezTo>
                <a:lnTo>
                  <a:pt x="484163" y="344924"/>
                </a:lnTo>
                <a:cubicBezTo>
                  <a:pt x="489133" y="353534"/>
                  <a:pt x="500142" y="356483"/>
                  <a:pt x="508751" y="351513"/>
                </a:cubicBezTo>
                <a:cubicBezTo>
                  <a:pt x="517360" y="346542"/>
                  <a:pt x="520310" y="335534"/>
                  <a:pt x="515339" y="326924"/>
                </a:cubicBezTo>
                <a:lnTo>
                  <a:pt x="425339" y="171040"/>
                </a:lnTo>
                <a:cubicBezTo>
                  <a:pt x="422854" y="166735"/>
                  <a:pt x="418859" y="163846"/>
                  <a:pt x="414410" y="162653"/>
                </a:cubicBezTo>
                <a:close/>
                <a:moveTo>
                  <a:pt x="982574" y="161674"/>
                </a:moveTo>
                <a:cubicBezTo>
                  <a:pt x="978125" y="162867"/>
                  <a:pt x="974130" y="165756"/>
                  <a:pt x="971645" y="170061"/>
                </a:cubicBezTo>
                <a:lnTo>
                  <a:pt x="881645" y="325945"/>
                </a:lnTo>
                <a:cubicBezTo>
                  <a:pt x="876674" y="334555"/>
                  <a:pt x="879624" y="345563"/>
                  <a:pt x="888233" y="350534"/>
                </a:cubicBezTo>
                <a:cubicBezTo>
                  <a:pt x="896842" y="355504"/>
                  <a:pt x="907851" y="352555"/>
                  <a:pt x="912822" y="343945"/>
                </a:cubicBezTo>
                <a:lnTo>
                  <a:pt x="1002822" y="188061"/>
                </a:lnTo>
                <a:cubicBezTo>
                  <a:pt x="1007792" y="179452"/>
                  <a:pt x="1004842" y="168443"/>
                  <a:pt x="996233" y="163472"/>
                </a:cubicBezTo>
                <a:cubicBezTo>
                  <a:pt x="991928" y="160987"/>
                  <a:pt x="987024" y="160482"/>
                  <a:pt x="982574" y="161674"/>
                </a:cubicBezTo>
                <a:close/>
                <a:moveTo>
                  <a:pt x="544013" y="105110"/>
                </a:moveTo>
                <a:cubicBezTo>
                  <a:pt x="534410" y="107683"/>
                  <a:pt x="528712" y="117553"/>
                  <a:pt x="531285" y="127156"/>
                </a:cubicBezTo>
                <a:lnTo>
                  <a:pt x="577872" y="301022"/>
                </a:lnTo>
                <a:cubicBezTo>
                  <a:pt x="580445" y="310624"/>
                  <a:pt x="590315" y="316323"/>
                  <a:pt x="599918" y="313750"/>
                </a:cubicBezTo>
                <a:cubicBezTo>
                  <a:pt x="609520" y="311177"/>
                  <a:pt x="615218" y="301307"/>
                  <a:pt x="612645" y="291705"/>
                </a:cubicBezTo>
                <a:lnTo>
                  <a:pt x="566058" y="117838"/>
                </a:lnTo>
                <a:cubicBezTo>
                  <a:pt x="563485" y="108236"/>
                  <a:pt x="553615" y="102537"/>
                  <a:pt x="544013" y="105110"/>
                </a:cubicBezTo>
                <a:close/>
                <a:moveTo>
                  <a:pt x="852972" y="104131"/>
                </a:moveTo>
                <a:cubicBezTo>
                  <a:pt x="843369" y="101558"/>
                  <a:pt x="833499" y="107257"/>
                  <a:pt x="830926" y="116859"/>
                </a:cubicBezTo>
                <a:lnTo>
                  <a:pt x="784339" y="290726"/>
                </a:lnTo>
                <a:cubicBezTo>
                  <a:pt x="781766" y="300328"/>
                  <a:pt x="787464" y="310198"/>
                  <a:pt x="797067" y="312771"/>
                </a:cubicBezTo>
                <a:cubicBezTo>
                  <a:pt x="806669" y="315344"/>
                  <a:pt x="816539" y="309645"/>
                  <a:pt x="819112" y="300043"/>
                </a:cubicBezTo>
                <a:lnTo>
                  <a:pt x="865699" y="126177"/>
                </a:lnTo>
                <a:cubicBezTo>
                  <a:pt x="868272" y="116574"/>
                  <a:pt x="862574" y="106704"/>
                  <a:pt x="852972" y="104131"/>
                </a:cubicBezTo>
                <a:close/>
                <a:moveTo>
                  <a:pt x="696475" y="86740"/>
                </a:moveTo>
                <a:cubicBezTo>
                  <a:pt x="686534" y="86740"/>
                  <a:pt x="678475" y="94799"/>
                  <a:pt x="678475" y="104740"/>
                </a:cubicBezTo>
                <a:lnTo>
                  <a:pt x="678475" y="284740"/>
                </a:lnTo>
                <a:cubicBezTo>
                  <a:pt x="678475" y="294681"/>
                  <a:pt x="686534" y="302740"/>
                  <a:pt x="696475" y="302740"/>
                </a:cubicBezTo>
                <a:cubicBezTo>
                  <a:pt x="706416" y="302740"/>
                  <a:pt x="714475" y="294681"/>
                  <a:pt x="714475" y="284740"/>
                </a:cubicBezTo>
                <a:lnTo>
                  <a:pt x="714475" y="104740"/>
                </a:lnTo>
                <a:cubicBezTo>
                  <a:pt x="714475" y="94799"/>
                  <a:pt x="706416" y="86740"/>
                  <a:pt x="696475" y="86740"/>
                </a:cubicBezTo>
                <a:close/>
                <a:moveTo>
                  <a:pt x="696475" y="0"/>
                </a:moveTo>
                <a:cubicBezTo>
                  <a:pt x="1081128" y="0"/>
                  <a:pt x="1392951" y="311823"/>
                  <a:pt x="1392951" y="696476"/>
                </a:cubicBezTo>
                <a:cubicBezTo>
                  <a:pt x="1392951" y="1081129"/>
                  <a:pt x="1081128" y="1392952"/>
                  <a:pt x="696475" y="1392952"/>
                </a:cubicBezTo>
                <a:cubicBezTo>
                  <a:pt x="311822" y="1392952"/>
                  <a:pt x="0" y="1081129"/>
                  <a:pt x="0" y="696476"/>
                </a:cubicBezTo>
                <a:cubicBezTo>
                  <a:pt x="0" y="311823"/>
                  <a:pt x="311822" y="0"/>
                  <a:pt x="696475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1" u="none" strike="noStrike" kern="1200" cap="none" spc="0" normalizeH="0" baseline="0" noProof="0" dirty="0">
              <a:ln>
                <a:noFill/>
              </a:ln>
              <a:solidFill>
                <a:srgbClr val="2AFF9D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31EE9A-4567-52CE-2B0B-79092CB88C3B}"/>
              </a:ext>
            </a:extLst>
          </p:cNvPr>
          <p:cNvSpPr/>
          <p:nvPr/>
        </p:nvSpPr>
        <p:spPr>
          <a:xfrm>
            <a:off x="1014116" y="278402"/>
            <a:ext cx="5291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srgbClr val="2AFF9D"/>
                </a:solidFill>
                <a:effectLst>
                  <a:glow rad="101600">
                    <a:srgbClr val="2AFF9D">
                      <a:alpha val="10000"/>
                    </a:srgbClr>
                  </a:glo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86B8720-130A-C454-01E0-2BBD528C60DD}"/>
              </a:ext>
            </a:extLst>
          </p:cNvPr>
          <p:cNvSpPr/>
          <p:nvPr/>
        </p:nvSpPr>
        <p:spPr>
          <a:xfrm>
            <a:off x="482221" y="457568"/>
            <a:ext cx="288000" cy="288000"/>
          </a:xfrm>
          <a:prstGeom prst="ellipse">
            <a:avLst/>
          </a:prstGeom>
          <a:solidFill>
            <a:srgbClr val="192821"/>
          </a:solidFill>
          <a:ln>
            <a:noFill/>
          </a:ln>
          <a:effectLst>
            <a:outerShdw blurRad="5969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0" normalizeH="0" baseline="0" noProof="0" dirty="0">
                <a:ln>
                  <a:noFill/>
                </a:ln>
                <a:solidFill>
                  <a:srgbClr val="2AFF9D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p1</a:t>
            </a:r>
            <a:endParaRPr kumimoji="0" lang="ko-KR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2AFF9D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CDEF5904-B260-5CF7-0A2B-C90F1DB3B707}"/>
              </a:ext>
            </a:extLst>
          </p:cNvPr>
          <p:cNvSpPr/>
          <p:nvPr/>
        </p:nvSpPr>
        <p:spPr>
          <a:xfrm>
            <a:off x="704088" y="722376"/>
            <a:ext cx="11095292" cy="246888"/>
          </a:xfrm>
          <a:custGeom>
            <a:avLst/>
            <a:gdLst>
              <a:gd name="connsiteX0" fmla="*/ 0 w 4718304"/>
              <a:gd name="connsiteY0" fmla="*/ 0 h 246888"/>
              <a:gd name="connsiteX1" fmla="*/ 146304 w 4718304"/>
              <a:gd name="connsiteY1" fmla="*/ 246888 h 246888"/>
              <a:gd name="connsiteX2" fmla="*/ 4718304 w 4718304"/>
              <a:gd name="connsiteY2" fmla="*/ 201168 h 246888"/>
              <a:gd name="connsiteX0" fmla="*/ 0 w 4275392"/>
              <a:gd name="connsiteY0" fmla="*/ 0 h 246888"/>
              <a:gd name="connsiteX1" fmla="*/ 146304 w 4275392"/>
              <a:gd name="connsiteY1" fmla="*/ 246888 h 246888"/>
              <a:gd name="connsiteX2" fmla="*/ 4275392 w 4275392"/>
              <a:gd name="connsiteY2" fmla="*/ 224980 h 246888"/>
              <a:gd name="connsiteX0" fmla="*/ 0 w 4275392"/>
              <a:gd name="connsiteY0" fmla="*/ 0 h 246888"/>
              <a:gd name="connsiteX1" fmla="*/ 146304 w 4275392"/>
              <a:gd name="connsiteY1" fmla="*/ 246888 h 246888"/>
              <a:gd name="connsiteX2" fmla="*/ 4275392 w 4275392"/>
              <a:gd name="connsiteY2" fmla="*/ 237680 h 246888"/>
              <a:gd name="connsiteX0" fmla="*/ 0 w 11095292"/>
              <a:gd name="connsiteY0" fmla="*/ 0 h 246888"/>
              <a:gd name="connsiteX1" fmla="*/ 146304 w 11095292"/>
              <a:gd name="connsiteY1" fmla="*/ 246888 h 246888"/>
              <a:gd name="connsiteX2" fmla="*/ 11095292 w 11095292"/>
              <a:gd name="connsiteY2" fmla="*/ 224980 h 2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5292" h="246888">
                <a:moveTo>
                  <a:pt x="0" y="0"/>
                </a:moveTo>
                <a:lnTo>
                  <a:pt x="146304" y="246888"/>
                </a:lnTo>
                <a:lnTo>
                  <a:pt x="11095292" y="224980"/>
                </a:lnTo>
              </a:path>
            </a:pathLst>
          </a:custGeom>
          <a:noFill/>
          <a:ln w="3175">
            <a:solidFill>
              <a:srgbClr val="2AFF9D"/>
            </a:solidFill>
            <a:headEnd type="oval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양쪽 모서리가 둥근 사각형 36">
            <a:extLst>
              <a:ext uri="{FF2B5EF4-FFF2-40B4-BE49-F238E27FC236}">
                <a16:creationId xmlns:a16="http://schemas.microsoft.com/office/drawing/2014/main" id="{6BCDD557-E026-455B-95AB-7EE7FCF7BC33}"/>
              </a:ext>
            </a:extLst>
          </p:cNvPr>
          <p:cNvSpPr/>
          <p:nvPr/>
        </p:nvSpPr>
        <p:spPr>
          <a:xfrm>
            <a:off x="2082716" y="1887975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3" name="양쪽 모서리가 둥근 사각형 37">
            <a:extLst>
              <a:ext uri="{FF2B5EF4-FFF2-40B4-BE49-F238E27FC236}">
                <a16:creationId xmlns:a16="http://schemas.microsoft.com/office/drawing/2014/main" id="{34478D5E-F7BE-3D68-ECC8-F390ACEF39B4}"/>
              </a:ext>
            </a:extLst>
          </p:cNvPr>
          <p:cNvSpPr/>
          <p:nvPr/>
        </p:nvSpPr>
        <p:spPr>
          <a:xfrm>
            <a:off x="5370447" y="1451865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2AFF9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5" name="자유형 38">
            <a:extLst>
              <a:ext uri="{FF2B5EF4-FFF2-40B4-BE49-F238E27FC236}">
                <a16:creationId xmlns:a16="http://schemas.microsoft.com/office/drawing/2014/main" id="{340BA5C6-E03F-C614-522A-95A43D6FF8E7}"/>
              </a:ext>
            </a:extLst>
          </p:cNvPr>
          <p:cNvSpPr/>
          <p:nvPr/>
        </p:nvSpPr>
        <p:spPr>
          <a:xfrm>
            <a:off x="5574556" y="1668673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45">
            <a:extLst>
              <a:ext uri="{FF2B5EF4-FFF2-40B4-BE49-F238E27FC236}">
                <a16:creationId xmlns:a16="http://schemas.microsoft.com/office/drawing/2014/main" id="{1E165DD8-018B-D82F-4D6A-7CBA9C06828A}"/>
              </a:ext>
            </a:extLst>
          </p:cNvPr>
          <p:cNvSpPr/>
          <p:nvPr/>
        </p:nvSpPr>
        <p:spPr>
          <a:xfrm>
            <a:off x="5370447" y="1890469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9B8FC5-CD0F-2924-749C-D91F8519962F}"/>
              </a:ext>
            </a:extLst>
          </p:cNvPr>
          <p:cNvSpPr/>
          <p:nvPr/>
        </p:nvSpPr>
        <p:spPr>
          <a:xfrm>
            <a:off x="2025474" y="2639886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AFF9D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9" name="양쪽 모서리가 둥근 사각형 47">
            <a:extLst>
              <a:ext uri="{FF2B5EF4-FFF2-40B4-BE49-F238E27FC236}">
                <a16:creationId xmlns:a16="http://schemas.microsoft.com/office/drawing/2014/main" id="{0CC38551-8143-6398-9B5E-74C75949B348}"/>
              </a:ext>
            </a:extLst>
          </p:cNvPr>
          <p:cNvSpPr/>
          <p:nvPr/>
        </p:nvSpPr>
        <p:spPr>
          <a:xfrm>
            <a:off x="5370447" y="3206281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10" name="양쪽 모서리가 둥근 사각형 48">
            <a:extLst>
              <a:ext uri="{FF2B5EF4-FFF2-40B4-BE49-F238E27FC236}">
                <a16:creationId xmlns:a16="http://schemas.microsoft.com/office/drawing/2014/main" id="{56EF05D8-87BA-A50E-3012-57C32861C17D}"/>
              </a:ext>
            </a:extLst>
          </p:cNvPr>
          <p:cNvSpPr/>
          <p:nvPr/>
        </p:nvSpPr>
        <p:spPr>
          <a:xfrm>
            <a:off x="5370447" y="2329073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11" name="양쪽 모서리가 둥근 사각형 49">
            <a:extLst>
              <a:ext uri="{FF2B5EF4-FFF2-40B4-BE49-F238E27FC236}">
                <a16:creationId xmlns:a16="http://schemas.microsoft.com/office/drawing/2014/main" id="{7E8E0E50-0FC0-C8EB-F0EA-129877068AB3}"/>
              </a:ext>
            </a:extLst>
          </p:cNvPr>
          <p:cNvSpPr/>
          <p:nvPr/>
        </p:nvSpPr>
        <p:spPr>
          <a:xfrm>
            <a:off x="5370447" y="2767677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12" name="양쪽 모서리가 둥근 사각형 50">
            <a:extLst>
              <a:ext uri="{FF2B5EF4-FFF2-40B4-BE49-F238E27FC236}">
                <a16:creationId xmlns:a16="http://schemas.microsoft.com/office/drawing/2014/main" id="{A0D5AB08-E534-ED1A-D1FD-6261C3916B5E}"/>
              </a:ext>
            </a:extLst>
          </p:cNvPr>
          <p:cNvSpPr/>
          <p:nvPr/>
        </p:nvSpPr>
        <p:spPr>
          <a:xfrm>
            <a:off x="8474446" y="1451322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2AFF9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13" name="자유형 51">
            <a:extLst>
              <a:ext uri="{FF2B5EF4-FFF2-40B4-BE49-F238E27FC236}">
                <a16:creationId xmlns:a16="http://schemas.microsoft.com/office/drawing/2014/main" id="{9F5DCD98-9E7F-2B48-FE29-1B42C3384454}"/>
              </a:ext>
            </a:extLst>
          </p:cNvPr>
          <p:cNvSpPr/>
          <p:nvPr/>
        </p:nvSpPr>
        <p:spPr>
          <a:xfrm>
            <a:off x="8678555" y="1668130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52">
            <a:extLst>
              <a:ext uri="{FF2B5EF4-FFF2-40B4-BE49-F238E27FC236}">
                <a16:creationId xmlns:a16="http://schemas.microsoft.com/office/drawing/2014/main" id="{2FB07E64-B73A-7EBC-FB36-2789D950C879}"/>
              </a:ext>
            </a:extLst>
          </p:cNvPr>
          <p:cNvSpPr/>
          <p:nvPr/>
        </p:nvSpPr>
        <p:spPr>
          <a:xfrm>
            <a:off x="8474446" y="1889926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15" name="양쪽 모서리가 둥근 사각형 53">
            <a:extLst>
              <a:ext uri="{FF2B5EF4-FFF2-40B4-BE49-F238E27FC236}">
                <a16:creationId xmlns:a16="http://schemas.microsoft.com/office/drawing/2014/main" id="{9BFDAEFE-5001-E10C-EAC9-B51215C7D66F}"/>
              </a:ext>
            </a:extLst>
          </p:cNvPr>
          <p:cNvSpPr/>
          <p:nvPr/>
        </p:nvSpPr>
        <p:spPr>
          <a:xfrm>
            <a:off x="8474446" y="3205738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16" name="양쪽 모서리가 둥근 사각형 54">
            <a:extLst>
              <a:ext uri="{FF2B5EF4-FFF2-40B4-BE49-F238E27FC236}">
                <a16:creationId xmlns:a16="http://schemas.microsoft.com/office/drawing/2014/main" id="{DE548DFF-E855-F301-5AF0-5D4E8D358515}"/>
              </a:ext>
            </a:extLst>
          </p:cNvPr>
          <p:cNvSpPr/>
          <p:nvPr/>
        </p:nvSpPr>
        <p:spPr>
          <a:xfrm>
            <a:off x="8474446" y="2328530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17" name="양쪽 모서리가 둥근 사각형 55">
            <a:extLst>
              <a:ext uri="{FF2B5EF4-FFF2-40B4-BE49-F238E27FC236}">
                <a16:creationId xmlns:a16="http://schemas.microsoft.com/office/drawing/2014/main" id="{14A5D631-3641-4C9F-FF63-A908FD37E65B}"/>
              </a:ext>
            </a:extLst>
          </p:cNvPr>
          <p:cNvSpPr/>
          <p:nvPr/>
        </p:nvSpPr>
        <p:spPr>
          <a:xfrm>
            <a:off x="8474446" y="2767134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18" name="양쪽 모서리가 둥근 사각형 56">
            <a:extLst>
              <a:ext uri="{FF2B5EF4-FFF2-40B4-BE49-F238E27FC236}">
                <a16:creationId xmlns:a16="http://schemas.microsoft.com/office/drawing/2014/main" id="{1F1B0633-818C-A9A1-55A9-C00853E9B7E5}"/>
              </a:ext>
            </a:extLst>
          </p:cNvPr>
          <p:cNvSpPr/>
          <p:nvPr/>
        </p:nvSpPr>
        <p:spPr>
          <a:xfrm>
            <a:off x="8474446" y="4063468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19" name="자유형 57">
            <a:extLst>
              <a:ext uri="{FF2B5EF4-FFF2-40B4-BE49-F238E27FC236}">
                <a16:creationId xmlns:a16="http://schemas.microsoft.com/office/drawing/2014/main" id="{BF76CBC2-C28C-B7A1-8EF3-E2A9A71B0AD6}"/>
              </a:ext>
            </a:extLst>
          </p:cNvPr>
          <p:cNvSpPr/>
          <p:nvPr/>
        </p:nvSpPr>
        <p:spPr>
          <a:xfrm>
            <a:off x="8678555" y="4280276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28C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58">
            <a:extLst>
              <a:ext uri="{FF2B5EF4-FFF2-40B4-BE49-F238E27FC236}">
                <a16:creationId xmlns:a16="http://schemas.microsoft.com/office/drawing/2014/main" id="{FB8891D0-5B1A-4CB8-1DBE-68120A4220FC}"/>
              </a:ext>
            </a:extLst>
          </p:cNvPr>
          <p:cNvSpPr/>
          <p:nvPr/>
        </p:nvSpPr>
        <p:spPr>
          <a:xfrm>
            <a:off x="8474446" y="4502072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21" name="양쪽 모서리가 둥근 사각형 59">
            <a:extLst>
              <a:ext uri="{FF2B5EF4-FFF2-40B4-BE49-F238E27FC236}">
                <a16:creationId xmlns:a16="http://schemas.microsoft.com/office/drawing/2014/main" id="{E66CC74F-23D2-77FD-6263-2CE76BA26F96}"/>
              </a:ext>
            </a:extLst>
          </p:cNvPr>
          <p:cNvSpPr/>
          <p:nvPr/>
        </p:nvSpPr>
        <p:spPr>
          <a:xfrm>
            <a:off x="8474446" y="5817884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22" name="양쪽 모서리가 둥근 사각형 66">
            <a:extLst>
              <a:ext uri="{FF2B5EF4-FFF2-40B4-BE49-F238E27FC236}">
                <a16:creationId xmlns:a16="http://schemas.microsoft.com/office/drawing/2014/main" id="{D14D59A5-3BE0-E17D-23EB-0B5A65F998E7}"/>
              </a:ext>
            </a:extLst>
          </p:cNvPr>
          <p:cNvSpPr/>
          <p:nvPr/>
        </p:nvSpPr>
        <p:spPr>
          <a:xfrm>
            <a:off x="8474446" y="4940676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23" name="양쪽 모서리가 둥근 사각형 67">
            <a:extLst>
              <a:ext uri="{FF2B5EF4-FFF2-40B4-BE49-F238E27FC236}">
                <a16:creationId xmlns:a16="http://schemas.microsoft.com/office/drawing/2014/main" id="{56A43AA4-03C1-907A-EFB6-827207CF0275}"/>
              </a:ext>
            </a:extLst>
          </p:cNvPr>
          <p:cNvSpPr/>
          <p:nvPr/>
        </p:nvSpPr>
        <p:spPr>
          <a:xfrm>
            <a:off x="8474446" y="5379280"/>
            <a:ext cx="2206171" cy="4386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cxnSp>
        <p:nvCxnSpPr>
          <p:cNvPr id="24" name="꺾인 연결선 8">
            <a:extLst>
              <a:ext uri="{FF2B5EF4-FFF2-40B4-BE49-F238E27FC236}">
                <a16:creationId xmlns:a16="http://schemas.microsoft.com/office/drawing/2014/main" id="{83AA7A89-F30A-D5DD-A03A-400CB47B0D90}"/>
              </a:ext>
            </a:extLst>
          </p:cNvPr>
          <p:cNvCxnSpPr>
            <a:stCxn id="25" idx="0"/>
            <a:endCxn id="3" idx="2"/>
          </p:cNvCxnSpPr>
          <p:nvPr/>
        </p:nvCxnSpPr>
        <p:spPr>
          <a:xfrm>
            <a:off x="4288887" y="1668673"/>
            <a:ext cx="1081560" cy="2494"/>
          </a:xfrm>
          <a:prstGeom prst="bentConnector3">
            <a:avLst/>
          </a:prstGeom>
          <a:ln>
            <a:solidFill>
              <a:srgbClr val="2AF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양쪽 모서리가 둥근 사각형 30">
            <a:extLst>
              <a:ext uri="{FF2B5EF4-FFF2-40B4-BE49-F238E27FC236}">
                <a16:creationId xmlns:a16="http://schemas.microsoft.com/office/drawing/2014/main" id="{DB444E4E-60AE-7F19-6459-413A5ABCAADB}"/>
              </a:ext>
            </a:extLst>
          </p:cNvPr>
          <p:cNvSpPr/>
          <p:nvPr/>
        </p:nvSpPr>
        <p:spPr>
          <a:xfrm>
            <a:off x="2082716" y="1449371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rgbClr val="2AFF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28C84E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26" name="자유형 35">
            <a:extLst>
              <a:ext uri="{FF2B5EF4-FFF2-40B4-BE49-F238E27FC236}">
                <a16:creationId xmlns:a16="http://schemas.microsoft.com/office/drawing/2014/main" id="{86E8F745-2824-C00D-A1EB-955873CEFC71}"/>
              </a:ext>
            </a:extLst>
          </p:cNvPr>
          <p:cNvSpPr/>
          <p:nvPr/>
        </p:nvSpPr>
        <p:spPr>
          <a:xfrm>
            <a:off x="2286825" y="166617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7" name="꺾인 연결선 72">
            <a:extLst>
              <a:ext uri="{FF2B5EF4-FFF2-40B4-BE49-F238E27FC236}">
                <a16:creationId xmlns:a16="http://schemas.microsoft.com/office/drawing/2014/main" id="{2543EF29-085D-9A57-FBE1-194245063DCF}"/>
              </a:ext>
            </a:extLst>
          </p:cNvPr>
          <p:cNvCxnSpPr>
            <a:stCxn id="3" idx="0"/>
            <a:endCxn id="12" idx="2"/>
          </p:cNvCxnSpPr>
          <p:nvPr/>
        </p:nvCxnSpPr>
        <p:spPr>
          <a:xfrm flipV="1">
            <a:off x="7576618" y="1670624"/>
            <a:ext cx="897828" cy="543"/>
          </a:xfrm>
          <a:prstGeom prst="bentConnector3">
            <a:avLst/>
          </a:prstGeom>
          <a:ln>
            <a:solidFill>
              <a:srgbClr val="2AF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73">
            <a:extLst>
              <a:ext uri="{FF2B5EF4-FFF2-40B4-BE49-F238E27FC236}">
                <a16:creationId xmlns:a16="http://schemas.microsoft.com/office/drawing/2014/main" id="{96EF144D-A2B7-BD4F-595B-473094742BFB}"/>
              </a:ext>
            </a:extLst>
          </p:cNvPr>
          <p:cNvCxnSpPr>
            <a:stCxn id="11" idx="0"/>
            <a:endCxn id="18" idx="2"/>
          </p:cNvCxnSpPr>
          <p:nvPr/>
        </p:nvCxnSpPr>
        <p:spPr>
          <a:xfrm>
            <a:off x="7576618" y="2986979"/>
            <a:ext cx="897828" cy="1295791"/>
          </a:xfrm>
          <a:prstGeom prst="bentConnector3">
            <a:avLst>
              <a:gd name="adj1" fmla="val 50000"/>
            </a:avLst>
          </a:prstGeom>
          <a:ln>
            <a:solidFill>
              <a:srgbClr val="2AFF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B94DE2-C8DD-FDB2-2D57-088C60DC2570}"/>
              </a:ext>
            </a:extLst>
          </p:cNvPr>
          <p:cNvSpPr/>
          <p:nvPr/>
        </p:nvSpPr>
        <p:spPr>
          <a:xfrm>
            <a:off x="5284547" y="3948074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AFF9D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0" name="모서리가 둥근 직사각형 75">
            <a:extLst>
              <a:ext uri="{FF2B5EF4-FFF2-40B4-BE49-F238E27FC236}">
                <a16:creationId xmlns:a16="http://schemas.microsoft.com/office/drawing/2014/main" id="{47373E5A-C256-E025-60D1-A62730E70BDF}"/>
              </a:ext>
            </a:extLst>
          </p:cNvPr>
          <p:cNvSpPr/>
          <p:nvPr/>
        </p:nvSpPr>
        <p:spPr>
          <a:xfrm>
            <a:off x="7493587" y="3725068"/>
            <a:ext cx="1063889" cy="277570"/>
          </a:xfrm>
          <a:prstGeom prst="roundRect">
            <a:avLst>
              <a:gd name="adj" fmla="val 50000"/>
            </a:avLst>
          </a:prstGeom>
          <a:solidFill>
            <a:srgbClr val="2AFF9D"/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#CONTENTS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6451444" y="1944135"/>
            <a:ext cx="2505511" cy="2505509"/>
          </a:xfrm>
          <a:prstGeom prst="ellipse">
            <a:avLst/>
          </a:prstGeom>
          <a:solidFill>
            <a:srgbClr val="2AFF9D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42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255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157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FCBDC5-9093-1F2F-A941-4E4103D0A059}"/>
              </a:ext>
            </a:extLst>
          </p:cNvPr>
          <p:cNvSpPr/>
          <p:nvPr/>
        </p:nvSpPr>
        <p:spPr>
          <a:xfrm>
            <a:off x="3399916" y="1944134"/>
            <a:ext cx="2505511" cy="2505509"/>
          </a:xfrm>
          <a:prstGeom prst="ellipse">
            <a:avLst/>
          </a:prstGeom>
          <a:solidFill>
            <a:srgbClr val="191919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25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25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25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706</Words>
  <Application>Microsoft Office PowerPoint</Application>
  <PresentationFormat>와이드스크린</PresentationFormat>
  <Paragraphs>138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Tmon몬소리 Black</vt:lpstr>
      <vt:lpstr>맑은 고딕</vt:lpstr>
      <vt:lpstr>Aharoni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2025-03-24T03:04:43Z</dcterms:created>
  <dcterms:modified xsi:type="dcterms:W3CDTF">2025-03-24T03:16:16Z</dcterms:modified>
</cp:coreProperties>
</file>