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1900" r:id="rId2"/>
    <p:sldId id="1901" r:id="rId3"/>
    <p:sldId id="1902" r:id="rId4"/>
    <p:sldId id="1903" r:id="rId5"/>
    <p:sldId id="1904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32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09" autoAdjust="0"/>
    <p:restoredTop sz="96081" autoAdjust="0"/>
  </p:normalViewPr>
  <p:slideViewPr>
    <p:cSldViewPr snapToGrid="0">
      <p:cViewPr varScale="1">
        <p:scale>
          <a:sx n="87" d="100"/>
          <a:sy n="87" d="100"/>
        </p:scale>
        <p:origin x="10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F0B4E-D4B5-4CCC-81FA-FB5B55B30345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007D9-589E-4852-BDDB-034B27F38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60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007D9-589E-4852-BDDB-034B27F384B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5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685C8-D900-4E3F-ABCF-6430C28DE35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42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06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46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08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86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68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323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71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05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0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2025-04-06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45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자유형: 도형 144">
            <a:extLst>
              <a:ext uri="{FF2B5EF4-FFF2-40B4-BE49-F238E27FC236}">
                <a16:creationId xmlns:a16="http://schemas.microsoft.com/office/drawing/2014/main" id="{FC68D829-EF70-68C2-1D3B-465F6D0CB074}"/>
              </a:ext>
            </a:extLst>
          </p:cNvPr>
          <p:cNvSpPr/>
          <p:nvPr/>
        </p:nvSpPr>
        <p:spPr>
          <a:xfrm>
            <a:off x="2184399" y="2225351"/>
            <a:ext cx="8081964" cy="2892749"/>
          </a:xfrm>
          <a:custGeom>
            <a:avLst/>
            <a:gdLst>
              <a:gd name="connsiteX0" fmla="*/ 401224 w 8081964"/>
              <a:gd name="connsiteY0" fmla="*/ 0 h 2892749"/>
              <a:gd name="connsiteX1" fmla="*/ 7680740 w 8081964"/>
              <a:gd name="connsiteY1" fmla="*/ 0 h 2892749"/>
              <a:gd name="connsiteX2" fmla="*/ 8081964 w 8081964"/>
              <a:gd name="connsiteY2" fmla="*/ 401224 h 2892749"/>
              <a:gd name="connsiteX3" fmla="*/ 8081964 w 8081964"/>
              <a:gd name="connsiteY3" fmla="*/ 2006074 h 2892749"/>
              <a:gd name="connsiteX4" fmla="*/ 7964448 w 8081964"/>
              <a:gd name="connsiteY4" fmla="*/ 2289783 h 2892749"/>
              <a:gd name="connsiteX5" fmla="*/ 7917488 w 8081964"/>
              <a:gd name="connsiteY5" fmla="*/ 2328528 h 2892749"/>
              <a:gd name="connsiteX6" fmla="*/ 7961078 w 8081964"/>
              <a:gd name="connsiteY6" fmla="*/ 2407532 h 2892749"/>
              <a:gd name="connsiteX7" fmla="*/ 8081964 w 8081964"/>
              <a:gd name="connsiteY7" fmla="*/ 2892749 h 2892749"/>
              <a:gd name="connsiteX8" fmla="*/ 7423201 w 8081964"/>
              <a:gd name="connsiteY8" fmla="*/ 2449551 h 2892749"/>
              <a:gd name="connsiteX9" fmla="*/ 7295605 w 8081964"/>
              <a:gd name="connsiteY9" fmla="*/ 2407298 h 2892749"/>
              <a:gd name="connsiteX10" fmla="*/ 401224 w 8081964"/>
              <a:gd name="connsiteY10" fmla="*/ 2407298 h 2892749"/>
              <a:gd name="connsiteX11" fmla="*/ 0 w 8081964"/>
              <a:gd name="connsiteY11" fmla="*/ 2006074 h 2892749"/>
              <a:gd name="connsiteX12" fmla="*/ 0 w 8081964"/>
              <a:gd name="connsiteY12" fmla="*/ 401224 h 2892749"/>
              <a:gd name="connsiteX13" fmla="*/ 401224 w 8081964"/>
              <a:gd name="connsiteY13" fmla="*/ 0 h 2892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081964" h="2892749">
                <a:moveTo>
                  <a:pt x="401224" y="0"/>
                </a:moveTo>
                <a:lnTo>
                  <a:pt x="7680740" y="0"/>
                </a:lnTo>
                <a:cubicBezTo>
                  <a:pt x="7902330" y="0"/>
                  <a:pt x="8081964" y="179634"/>
                  <a:pt x="8081964" y="401224"/>
                </a:cubicBezTo>
                <a:lnTo>
                  <a:pt x="8081964" y="2006074"/>
                </a:lnTo>
                <a:cubicBezTo>
                  <a:pt x="8081964" y="2116869"/>
                  <a:pt x="8037055" y="2217175"/>
                  <a:pt x="7964448" y="2289783"/>
                </a:cubicBezTo>
                <a:lnTo>
                  <a:pt x="7917488" y="2328528"/>
                </a:lnTo>
                <a:lnTo>
                  <a:pt x="7961078" y="2407532"/>
                </a:lnTo>
                <a:cubicBezTo>
                  <a:pt x="8028832" y="2555207"/>
                  <a:pt x="8064104" y="2715941"/>
                  <a:pt x="8081964" y="2892749"/>
                </a:cubicBezTo>
                <a:cubicBezTo>
                  <a:pt x="7855083" y="2694577"/>
                  <a:pt x="7720576" y="2559606"/>
                  <a:pt x="7423201" y="2449551"/>
                </a:cubicBezTo>
                <a:lnTo>
                  <a:pt x="7295605" y="2407298"/>
                </a:lnTo>
                <a:lnTo>
                  <a:pt x="401224" y="2407298"/>
                </a:lnTo>
                <a:cubicBezTo>
                  <a:pt x="179634" y="2407298"/>
                  <a:pt x="0" y="2227664"/>
                  <a:pt x="0" y="2006074"/>
                </a:cubicBezTo>
                <a:lnTo>
                  <a:pt x="0" y="401224"/>
                </a:lnTo>
                <a:cubicBezTo>
                  <a:pt x="0" y="179634"/>
                  <a:pt x="179634" y="0"/>
                  <a:pt x="401224" y="0"/>
                </a:cubicBezTo>
                <a:close/>
              </a:path>
            </a:pathLst>
          </a:custGeom>
          <a:solidFill>
            <a:schemeClr val="bg1"/>
          </a:solidFill>
          <a:ln w="15875">
            <a:noFill/>
          </a:ln>
          <a:effectLst>
            <a:outerShdw blurRad="177800" dist="114300" dir="5400000" sx="94000" sy="9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33A6BB2F-30BB-A4A3-2A1D-EBB4227F498A}"/>
              </a:ext>
            </a:extLst>
          </p:cNvPr>
          <p:cNvSpPr/>
          <p:nvPr/>
        </p:nvSpPr>
        <p:spPr>
          <a:xfrm>
            <a:off x="2184399" y="2225351"/>
            <a:ext cx="8081964" cy="2407298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40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2035C7F8-258E-E563-C289-A506E71E2C9E}"/>
              </a:ext>
            </a:extLst>
          </p:cNvPr>
          <p:cNvGrpSpPr>
            <a:grpSpLocks noChangeAspect="1"/>
          </p:cNvGrpSpPr>
          <p:nvPr/>
        </p:nvGrpSpPr>
        <p:grpSpPr bwMode="auto">
          <a:xfrm rot="16200000">
            <a:off x="686692" y="2144345"/>
            <a:ext cx="1871125" cy="2605822"/>
            <a:chOff x="2289" y="0"/>
            <a:chExt cx="3102" cy="4320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C81C9FA-1963-3107-5DEB-36835E6F1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" y="2794"/>
              <a:ext cx="418" cy="264"/>
            </a:xfrm>
            <a:custGeom>
              <a:avLst/>
              <a:gdLst>
                <a:gd name="T0" fmla="*/ 698 w 1253"/>
                <a:gd name="T1" fmla="*/ 317 h 793"/>
                <a:gd name="T2" fmla="*/ 845 w 1253"/>
                <a:gd name="T3" fmla="*/ 214 h 793"/>
                <a:gd name="T4" fmla="*/ 949 w 1253"/>
                <a:gd name="T5" fmla="*/ 134 h 793"/>
                <a:gd name="T6" fmla="*/ 1049 w 1253"/>
                <a:gd name="T7" fmla="*/ 47 h 793"/>
                <a:gd name="T8" fmla="*/ 1095 w 1253"/>
                <a:gd name="T9" fmla="*/ 0 h 793"/>
                <a:gd name="T10" fmla="*/ 1098 w 1253"/>
                <a:gd name="T11" fmla="*/ 3 h 793"/>
                <a:gd name="T12" fmla="*/ 1099 w 1253"/>
                <a:gd name="T13" fmla="*/ 38 h 793"/>
                <a:gd name="T14" fmla="*/ 1107 w 1253"/>
                <a:gd name="T15" fmla="*/ 72 h 793"/>
                <a:gd name="T16" fmla="*/ 1120 w 1253"/>
                <a:gd name="T17" fmla="*/ 107 h 793"/>
                <a:gd name="T18" fmla="*/ 1151 w 1253"/>
                <a:gd name="T19" fmla="*/ 177 h 793"/>
                <a:gd name="T20" fmla="*/ 1185 w 1253"/>
                <a:gd name="T21" fmla="*/ 243 h 793"/>
                <a:gd name="T22" fmla="*/ 1200 w 1253"/>
                <a:gd name="T23" fmla="*/ 273 h 793"/>
                <a:gd name="T24" fmla="*/ 1222 w 1253"/>
                <a:gd name="T25" fmla="*/ 334 h 793"/>
                <a:gd name="T26" fmla="*/ 1236 w 1253"/>
                <a:gd name="T27" fmla="*/ 396 h 793"/>
                <a:gd name="T28" fmla="*/ 1244 w 1253"/>
                <a:gd name="T29" fmla="*/ 459 h 793"/>
                <a:gd name="T30" fmla="*/ 1253 w 1253"/>
                <a:gd name="T31" fmla="*/ 527 h 793"/>
                <a:gd name="T32" fmla="*/ 1237 w 1253"/>
                <a:gd name="T33" fmla="*/ 538 h 793"/>
                <a:gd name="T34" fmla="*/ 1202 w 1253"/>
                <a:gd name="T35" fmla="*/ 556 h 793"/>
                <a:gd name="T36" fmla="*/ 1167 w 1253"/>
                <a:gd name="T37" fmla="*/ 572 h 793"/>
                <a:gd name="T38" fmla="*/ 1131 w 1253"/>
                <a:gd name="T39" fmla="*/ 583 h 793"/>
                <a:gd name="T40" fmla="*/ 1112 w 1253"/>
                <a:gd name="T41" fmla="*/ 587 h 793"/>
                <a:gd name="T42" fmla="*/ 1048 w 1253"/>
                <a:gd name="T43" fmla="*/ 597 h 793"/>
                <a:gd name="T44" fmla="*/ 953 w 1253"/>
                <a:gd name="T45" fmla="*/ 604 h 793"/>
                <a:gd name="T46" fmla="*/ 890 w 1253"/>
                <a:gd name="T47" fmla="*/ 611 h 793"/>
                <a:gd name="T48" fmla="*/ 856 w 1253"/>
                <a:gd name="T49" fmla="*/ 618 h 793"/>
                <a:gd name="T50" fmla="*/ 808 w 1253"/>
                <a:gd name="T51" fmla="*/ 630 h 793"/>
                <a:gd name="T52" fmla="*/ 715 w 1253"/>
                <a:gd name="T53" fmla="*/ 663 h 793"/>
                <a:gd name="T54" fmla="*/ 622 w 1253"/>
                <a:gd name="T55" fmla="*/ 698 h 793"/>
                <a:gd name="T56" fmla="*/ 527 w 1253"/>
                <a:gd name="T57" fmla="*/ 731 h 793"/>
                <a:gd name="T58" fmla="*/ 479 w 1253"/>
                <a:gd name="T59" fmla="*/ 743 h 793"/>
                <a:gd name="T60" fmla="*/ 420 w 1253"/>
                <a:gd name="T61" fmla="*/ 755 h 793"/>
                <a:gd name="T62" fmla="*/ 301 w 1253"/>
                <a:gd name="T63" fmla="*/ 772 h 793"/>
                <a:gd name="T64" fmla="*/ 181 w 1253"/>
                <a:gd name="T65" fmla="*/ 784 h 793"/>
                <a:gd name="T66" fmla="*/ 60 w 1253"/>
                <a:gd name="T67" fmla="*/ 790 h 793"/>
                <a:gd name="T68" fmla="*/ 0 w 1253"/>
                <a:gd name="T69" fmla="*/ 793 h 793"/>
                <a:gd name="T70" fmla="*/ 49 w 1253"/>
                <a:gd name="T71" fmla="*/ 762 h 793"/>
                <a:gd name="T72" fmla="*/ 102 w 1253"/>
                <a:gd name="T73" fmla="*/ 736 h 793"/>
                <a:gd name="T74" fmla="*/ 184 w 1253"/>
                <a:gd name="T75" fmla="*/ 699 h 793"/>
                <a:gd name="T76" fmla="*/ 207 w 1253"/>
                <a:gd name="T77" fmla="*/ 687 h 793"/>
                <a:gd name="T78" fmla="*/ 311 w 1253"/>
                <a:gd name="T79" fmla="*/ 615 h 793"/>
                <a:gd name="T80" fmla="*/ 410 w 1253"/>
                <a:gd name="T81" fmla="*/ 538 h 793"/>
                <a:gd name="T82" fmla="*/ 552 w 1253"/>
                <a:gd name="T83" fmla="*/ 428 h 793"/>
                <a:gd name="T84" fmla="*/ 698 w 1253"/>
                <a:gd name="T85" fmla="*/ 317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53" h="793">
                  <a:moveTo>
                    <a:pt x="698" y="317"/>
                  </a:moveTo>
                  <a:lnTo>
                    <a:pt x="698" y="317"/>
                  </a:lnTo>
                  <a:lnTo>
                    <a:pt x="794" y="251"/>
                  </a:lnTo>
                  <a:lnTo>
                    <a:pt x="845" y="214"/>
                  </a:lnTo>
                  <a:lnTo>
                    <a:pt x="898" y="175"/>
                  </a:lnTo>
                  <a:lnTo>
                    <a:pt x="949" y="134"/>
                  </a:lnTo>
                  <a:lnTo>
                    <a:pt x="1000" y="91"/>
                  </a:lnTo>
                  <a:lnTo>
                    <a:pt x="1049" y="47"/>
                  </a:lnTo>
                  <a:lnTo>
                    <a:pt x="1073" y="24"/>
                  </a:lnTo>
                  <a:lnTo>
                    <a:pt x="1095" y="0"/>
                  </a:lnTo>
                  <a:lnTo>
                    <a:pt x="1098" y="3"/>
                  </a:lnTo>
                  <a:lnTo>
                    <a:pt x="1098" y="3"/>
                  </a:lnTo>
                  <a:lnTo>
                    <a:pt x="1098" y="20"/>
                  </a:lnTo>
                  <a:lnTo>
                    <a:pt x="1099" y="38"/>
                  </a:lnTo>
                  <a:lnTo>
                    <a:pt x="1103" y="54"/>
                  </a:lnTo>
                  <a:lnTo>
                    <a:pt x="1107" y="72"/>
                  </a:lnTo>
                  <a:lnTo>
                    <a:pt x="1113" y="90"/>
                  </a:lnTo>
                  <a:lnTo>
                    <a:pt x="1120" y="107"/>
                  </a:lnTo>
                  <a:lnTo>
                    <a:pt x="1135" y="142"/>
                  </a:lnTo>
                  <a:lnTo>
                    <a:pt x="1151" y="177"/>
                  </a:lnTo>
                  <a:lnTo>
                    <a:pt x="1168" y="210"/>
                  </a:lnTo>
                  <a:lnTo>
                    <a:pt x="1185" y="243"/>
                  </a:lnTo>
                  <a:lnTo>
                    <a:pt x="1200" y="273"/>
                  </a:lnTo>
                  <a:lnTo>
                    <a:pt x="1200" y="273"/>
                  </a:lnTo>
                  <a:lnTo>
                    <a:pt x="1212" y="304"/>
                  </a:lnTo>
                  <a:lnTo>
                    <a:pt x="1222" y="334"/>
                  </a:lnTo>
                  <a:lnTo>
                    <a:pt x="1229" y="364"/>
                  </a:lnTo>
                  <a:lnTo>
                    <a:pt x="1236" y="396"/>
                  </a:lnTo>
                  <a:lnTo>
                    <a:pt x="1240" y="428"/>
                  </a:lnTo>
                  <a:lnTo>
                    <a:pt x="1244" y="459"/>
                  </a:lnTo>
                  <a:lnTo>
                    <a:pt x="1251" y="523"/>
                  </a:lnTo>
                  <a:lnTo>
                    <a:pt x="1253" y="527"/>
                  </a:lnTo>
                  <a:lnTo>
                    <a:pt x="1253" y="527"/>
                  </a:lnTo>
                  <a:lnTo>
                    <a:pt x="1237" y="538"/>
                  </a:lnTo>
                  <a:lnTo>
                    <a:pt x="1220" y="547"/>
                  </a:lnTo>
                  <a:lnTo>
                    <a:pt x="1202" y="556"/>
                  </a:lnTo>
                  <a:lnTo>
                    <a:pt x="1185" y="564"/>
                  </a:lnTo>
                  <a:lnTo>
                    <a:pt x="1167" y="572"/>
                  </a:lnTo>
                  <a:lnTo>
                    <a:pt x="1149" y="578"/>
                  </a:lnTo>
                  <a:lnTo>
                    <a:pt x="1131" y="583"/>
                  </a:lnTo>
                  <a:lnTo>
                    <a:pt x="1112" y="587"/>
                  </a:lnTo>
                  <a:lnTo>
                    <a:pt x="1112" y="587"/>
                  </a:lnTo>
                  <a:lnTo>
                    <a:pt x="1080" y="593"/>
                  </a:lnTo>
                  <a:lnTo>
                    <a:pt x="1048" y="597"/>
                  </a:lnTo>
                  <a:lnTo>
                    <a:pt x="985" y="601"/>
                  </a:lnTo>
                  <a:lnTo>
                    <a:pt x="953" y="604"/>
                  </a:lnTo>
                  <a:lnTo>
                    <a:pt x="921" y="607"/>
                  </a:lnTo>
                  <a:lnTo>
                    <a:pt x="890" y="611"/>
                  </a:lnTo>
                  <a:lnTo>
                    <a:pt x="856" y="618"/>
                  </a:lnTo>
                  <a:lnTo>
                    <a:pt x="856" y="618"/>
                  </a:lnTo>
                  <a:lnTo>
                    <a:pt x="832" y="623"/>
                  </a:lnTo>
                  <a:lnTo>
                    <a:pt x="808" y="630"/>
                  </a:lnTo>
                  <a:lnTo>
                    <a:pt x="760" y="645"/>
                  </a:lnTo>
                  <a:lnTo>
                    <a:pt x="715" y="663"/>
                  </a:lnTo>
                  <a:lnTo>
                    <a:pt x="668" y="681"/>
                  </a:lnTo>
                  <a:lnTo>
                    <a:pt x="622" y="698"/>
                  </a:lnTo>
                  <a:lnTo>
                    <a:pt x="575" y="716"/>
                  </a:lnTo>
                  <a:lnTo>
                    <a:pt x="527" y="731"/>
                  </a:lnTo>
                  <a:lnTo>
                    <a:pt x="504" y="738"/>
                  </a:lnTo>
                  <a:lnTo>
                    <a:pt x="479" y="743"/>
                  </a:lnTo>
                  <a:lnTo>
                    <a:pt x="479" y="743"/>
                  </a:lnTo>
                  <a:lnTo>
                    <a:pt x="420" y="755"/>
                  </a:lnTo>
                  <a:lnTo>
                    <a:pt x="360" y="765"/>
                  </a:lnTo>
                  <a:lnTo>
                    <a:pt x="301" y="772"/>
                  </a:lnTo>
                  <a:lnTo>
                    <a:pt x="240" y="779"/>
                  </a:lnTo>
                  <a:lnTo>
                    <a:pt x="181" y="784"/>
                  </a:lnTo>
                  <a:lnTo>
                    <a:pt x="120" y="787"/>
                  </a:lnTo>
                  <a:lnTo>
                    <a:pt x="60" y="790"/>
                  </a:lnTo>
                  <a:lnTo>
                    <a:pt x="0" y="793"/>
                  </a:lnTo>
                  <a:lnTo>
                    <a:pt x="0" y="793"/>
                  </a:lnTo>
                  <a:lnTo>
                    <a:pt x="23" y="776"/>
                  </a:lnTo>
                  <a:lnTo>
                    <a:pt x="49" y="762"/>
                  </a:lnTo>
                  <a:lnTo>
                    <a:pt x="75" y="749"/>
                  </a:lnTo>
                  <a:lnTo>
                    <a:pt x="102" y="736"/>
                  </a:lnTo>
                  <a:lnTo>
                    <a:pt x="159" y="711"/>
                  </a:lnTo>
                  <a:lnTo>
                    <a:pt x="184" y="699"/>
                  </a:lnTo>
                  <a:lnTo>
                    <a:pt x="207" y="687"/>
                  </a:lnTo>
                  <a:lnTo>
                    <a:pt x="207" y="687"/>
                  </a:lnTo>
                  <a:lnTo>
                    <a:pt x="260" y="652"/>
                  </a:lnTo>
                  <a:lnTo>
                    <a:pt x="311" y="615"/>
                  </a:lnTo>
                  <a:lnTo>
                    <a:pt x="360" y="578"/>
                  </a:lnTo>
                  <a:lnTo>
                    <a:pt x="410" y="538"/>
                  </a:lnTo>
                  <a:lnTo>
                    <a:pt x="410" y="538"/>
                  </a:lnTo>
                  <a:lnTo>
                    <a:pt x="552" y="428"/>
                  </a:lnTo>
                  <a:lnTo>
                    <a:pt x="625" y="372"/>
                  </a:lnTo>
                  <a:lnTo>
                    <a:pt x="698" y="317"/>
                  </a:lnTo>
                  <a:lnTo>
                    <a:pt x="698" y="3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8C4A752-AA28-15B7-15FA-B9C4E806D7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2" y="1043"/>
              <a:ext cx="3096" cy="2775"/>
            </a:xfrm>
            <a:custGeom>
              <a:avLst/>
              <a:gdLst>
                <a:gd name="T0" fmla="*/ 6658 w 9290"/>
                <a:gd name="T1" fmla="*/ 5829 h 8323"/>
                <a:gd name="T2" fmla="*/ 6538 w 9290"/>
                <a:gd name="T3" fmla="*/ 6030 h 8323"/>
                <a:gd name="T4" fmla="*/ 7154 w 9290"/>
                <a:gd name="T5" fmla="*/ 5869 h 8323"/>
                <a:gd name="T6" fmla="*/ 7551 w 9290"/>
                <a:gd name="T7" fmla="*/ 5778 h 8323"/>
                <a:gd name="T8" fmla="*/ 7692 w 9290"/>
                <a:gd name="T9" fmla="*/ 5557 h 8323"/>
                <a:gd name="T10" fmla="*/ 7579 w 9290"/>
                <a:gd name="T11" fmla="*/ 5111 h 8323"/>
                <a:gd name="T12" fmla="*/ 2928 w 9290"/>
                <a:gd name="T13" fmla="*/ 3678 h 8323"/>
                <a:gd name="T14" fmla="*/ 2760 w 9290"/>
                <a:gd name="T15" fmla="*/ 3849 h 8323"/>
                <a:gd name="T16" fmla="*/ 2807 w 9290"/>
                <a:gd name="T17" fmla="*/ 4386 h 8323"/>
                <a:gd name="T18" fmla="*/ 2989 w 9290"/>
                <a:gd name="T19" fmla="*/ 4568 h 8323"/>
                <a:gd name="T20" fmla="*/ 3146 w 9290"/>
                <a:gd name="T21" fmla="*/ 4962 h 8323"/>
                <a:gd name="T22" fmla="*/ 3526 w 9290"/>
                <a:gd name="T23" fmla="*/ 5606 h 8323"/>
                <a:gd name="T24" fmla="*/ 3415 w 9290"/>
                <a:gd name="T25" fmla="*/ 5809 h 8323"/>
                <a:gd name="T26" fmla="*/ 2607 w 9290"/>
                <a:gd name="T27" fmla="*/ 5604 h 8323"/>
                <a:gd name="T28" fmla="*/ 2155 w 9290"/>
                <a:gd name="T29" fmla="*/ 5265 h 8323"/>
                <a:gd name="T30" fmla="*/ 2283 w 9290"/>
                <a:gd name="T31" fmla="*/ 4481 h 8323"/>
                <a:gd name="T32" fmla="*/ 1938 w 9290"/>
                <a:gd name="T33" fmla="*/ 5188 h 8323"/>
                <a:gd name="T34" fmla="*/ 1774 w 9290"/>
                <a:gd name="T35" fmla="*/ 5644 h 8323"/>
                <a:gd name="T36" fmla="*/ 1719 w 9290"/>
                <a:gd name="T37" fmla="*/ 6074 h 8323"/>
                <a:gd name="T38" fmla="*/ 2746 w 9290"/>
                <a:gd name="T39" fmla="*/ 7131 h 8323"/>
                <a:gd name="T40" fmla="*/ 2637 w 9290"/>
                <a:gd name="T41" fmla="*/ 7581 h 8323"/>
                <a:gd name="T42" fmla="*/ 2200 w 9290"/>
                <a:gd name="T43" fmla="*/ 8192 h 8323"/>
                <a:gd name="T44" fmla="*/ 1769 w 9290"/>
                <a:gd name="T45" fmla="*/ 8072 h 8323"/>
                <a:gd name="T46" fmla="*/ 1095 w 9290"/>
                <a:gd name="T47" fmla="*/ 7376 h 8323"/>
                <a:gd name="T48" fmla="*/ 253 w 9290"/>
                <a:gd name="T49" fmla="*/ 6574 h 8323"/>
                <a:gd name="T50" fmla="*/ 3 w 9290"/>
                <a:gd name="T51" fmla="*/ 5998 h 8323"/>
                <a:gd name="T52" fmla="*/ 199 w 9290"/>
                <a:gd name="T53" fmla="*/ 5323 h 8323"/>
                <a:gd name="T54" fmla="*/ 290 w 9290"/>
                <a:gd name="T55" fmla="*/ 4952 h 8323"/>
                <a:gd name="T56" fmla="*/ 520 w 9290"/>
                <a:gd name="T57" fmla="*/ 4086 h 8323"/>
                <a:gd name="T58" fmla="*/ 560 w 9290"/>
                <a:gd name="T59" fmla="*/ 3628 h 8323"/>
                <a:gd name="T60" fmla="*/ 859 w 9290"/>
                <a:gd name="T61" fmla="*/ 3277 h 8323"/>
                <a:gd name="T62" fmla="*/ 1034 w 9290"/>
                <a:gd name="T63" fmla="*/ 2332 h 8323"/>
                <a:gd name="T64" fmla="*/ 1654 w 9290"/>
                <a:gd name="T65" fmla="*/ 1198 h 8323"/>
                <a:gd name="T66" fmla="*/ 2912 w 9290"/>
                <a:gd name="T67" fmla="*/ 432 h 8323"/>
                <a:gd name="T68" fmla="*/ 3686 w 9290"/>
                <a:gd name="T69" fmla="*/ 11 h 8323"/>
                <a:gd name="T70" fmla="*/ 4920 w 9290"/>
                <a:gd name="T71" fmla="*/ 82 h 8323"/>
                <a:gd name="T72" fmla="*/ 6423 w 9290"/>
                <a:gd name="T73" fmla="*/ 109 h 8323"/>
                <a:gd name="T74" fmla="*/ 6873 w 9290"/>
                <a:gd name="T75" fmla="*/ 248 h 8323"/>
                <a:gd name="T76" fmla="*/ 7957 w 9290"/>
                <a:gd name="T77" fmla="*/ 827 h 8323"/>
                <a:gd name="T78" fmla="*/ 8720 w 9290"/>
                <a:gd name="T79" fmla="*/ 1597 h 8323"/>
                <a:gd name="T80" fmla="*/ 9003 w 9290"/>
                <a:gd name="T81" fmla="*/ 2322 h 8323"/>
                <a:gd name="T82" fmla="*/ 9162 w 9290"/>
                <a:gd name="T83" fmla="*/ 4270 h 8323"/>
                <a:gd name="T84" fmla="*/ 9290 w 9290"/>
                <a:gd name="T85" fmla="*/ 4841 h 8323"/>
                <a:gd name="T86" fmla="*/ 9035 w 9290"/>
                <a:gd name="T87" fmla="*/ 6343 h 8323"/>
                <a:gd name="T88" fmla="*/ 8653 w 9290"/>
                <a:gd name="T89" fmla="*/ 6906 h 8323"/>
                <a:gd name="T90" fmla="*/ 8006 w 9290"/>
                <a:gd name="T91" fmla="*/ 7127 h 8323"/>
                <a:gd name="T92" fmla="*/ 6125 w 9290"/>
                <a:gd name="T93" fmla="*/ 7109 h 8323"/>
                <a:gd name="T94" fmla="*/ 5981 w 9290"/>
                <a:gd name="T95" fmla="*/ 6491 h 8323"/>
                <a:gd name="T96" fmla="*/ 6424 w 9290"/>
                <a:gd name="T97" fmla="*/ 5812 h 8323"/>
                <a:gd name="T98" fmla="*/ 6934 w 9290"/>
                <a:gd name="T99" fmla="*/ 5100 h 8323"/>
                <a:gd name="T100" fmla="*/ 7161 w 9290"/>
                <a:gd name="T101" fmla="*/ 4638 h 8323"/>
                <a:gd name="T102" fmla="*/ 7332 w 9290"/>
                <a:gd name="T103" fmla="*/ 4277 h 8323"/>
                <a:gd name="T104" fmla="*/ 7255 w 9290"/>
                <a:gd name="T105" fmla="*/ 3891 h 8323"/>
                <a:gd name="T106" fmla="*/ 7182 w 9290"/>
                <a:gd name="T107" fmla="*/ 3446 h 8323"/>
                <a:gd name="T108" fmla="*/ 6797 w 9290"/>
                <a:gd name="T109" fmla="*/ 2222 h 8323"/>
                <a:gd name="T110" fmla="*/ 6236 w 9290"/>
                <a:gd name="T111" fmla="*/ 1675 h 8323"/>
                <a:gd name="T112" fmla="*/ 5970 w 9290"/>
                <a:gd name="T113" fmla="*/ 1325 h 8323"/>
                <a:gd name="T114" fmla="*/ 5167 w 9290"/>
                <a:gd name="T115" fmla="*/ 1088 h 8323"/>
                <a:gd name="T116" fmla="*/ 4586 w 9290"/>
                <a:gd name="T117" fmla="*/ 1192 h 8323"/>
                <a:gd name="T118" fmla="*/ 3998 w 9290"/>
                <a:gd name="T119" fmla="*/ 1577 h 8323"/>
                <a:gd name="T120" fmla="*/ 3522 w 9290"/>
                <a:gd name="T121" fmla="*/ 2022 h 8323"/>
                <a:gd name="T122" fmla="*/ 3023 w 9290"/>
                <a:gd name="T123" fmla="*/ 3047 h 8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90" h="8323">
                  <a:moveTo>
                    <a:pt x="7393" y="5251"/>
                  </a:moveTo>
                  <a:lnTo>
                    <a:pt x="7393" y="5251"/>
                  </a:lnTo>
                  <a:lnTo>
                    <a:pt x="7371" y="5275"/>
                  </a:lnTo>
                  <a:lnTo>
                    <a:pt x="7347" y="5298"/>
                  </a:lnTo>
                  <a:lnTo>
                    <a:pt x="7298" y="5342"/>
                  </a:lnTo>
                  <a:lnTo>
                    <a:pt x="7247" y="5385"/>
                  </a:lnTo>
                  <a:lnTo>
                    <a:pt x="7196" y="5426"/>
                  </a:lnTo>
                  <a:lnTo>
                    <a:pt x="7143" y="5465"/>
                  </a:lnTo>
                  <a:lnTo>
                    <a:pt x="7092" y="5502"/>
                  </a:lnTo>
                  <a:lnTo>
                    <a:pt x="6996" y="5568"/>
                  </a:lnTo>
                  <a:lnTo>
                    <a:pt x="6996" y="5568"/>
                  </a:lnTo>
                  <a:lnTo>
                    <a:pt x="6923" y="5623"/>
                  </a:lnTo>
                  <a:lnTo>
                    <a:pt x="6850" y="5679"/>
                  </a:lnTo>
                  <a:lnTo>
                    <a:pt x="6708" y="5789"/>
                  </a:lnTo>
                  <a:lnTo>
                    <a:pt x="6708" y="5789"/>
                  </a:lnTo>
                  <a:lnTo>
                    <a:pt x="6658" y="5829"/>
                  </a:lnTo>
                  <a:lnTo>
                    <a:pt x="6609" y="5866"/>
                  </a:lnTo>
                  <a:lnTo>
                    <a:pt x="6558" y="5903"/>
                  </a:lnTo>
                  <a:lnTo>
                    <a:pt x="6505" y="5938"/>
                  </a:lnTo>
                  <a:lnTo>
                    <a:pt x="6505" y="5938"/>
                  </a:lnTo>
                  <a:lnTo>
                    <a:pt x="6482" y="5950"/>
                  </a:lnTo>
                  <a:lnTo>
                    <a:pt x="6457" y="5962"/>
                  </a:lnTo>
                  <a:lnTo>
                    <a:pt x="6400" y="5987"/>
                  </a:lnTo>
                  <a:lnTo>
                    <a:pt x="6373" y="6000"/>
                  </a:lnTo>
                  <a:lnTo>
                    <a:pt x="6347" y="6013"/>
                  </a:lnTo>
                  <a:lnTo>
                    <a:pt x="6321" y="6027"/>
                  </a:lnTo>
                  <a:lnTo>
                    <a:pt x="6298" y="6044"/>
                  </a:lnTo>
                  <a:lnTo>
                    <a:pt x="6298" y="6044"/>
                  </a:lnTo>
                  <a:lnTo>
                    <a:pt x="6358" y="6041"/>
                  </a:lnTo>
                  <a:lnTo>
                    <a:pt x="6418" y="6038"/>
                  </a:lnTo>
                  <a:lnTo>
                    <a:pt x="6479" y="6035"/>
                  </a:lnTo>
                  <a:lnTo>
                    <a:pt x="6538" y="6030"/>
                  </a:lnTo>
                  <a:lnTo>
                    <a:pt x="6599" y="6023"/>
                  </a:lnTo>
                  <a:lnTo>
                    <a:pt x="6658" y="6016"/>
                  </a:lnTo>
                  <a:lnTo>
                    <a:pt x="6718" y="6006"/>
                  </a:lnTo>
                  <a:lnTo>
                    <a:pt x="6777" y="5994"/>
                  </a:lnTo>
                  <a:lnTo>
                    <a:pt x="6777" y="5994"/>
                  </a:lnTo>
                  <a:lnTo>
                    <a:pt x="6802" y="5989"/>
                  </a:lnTo>
                  <a:lnTo>
                    <a:pt x="6825" y="5982"/>
                  </a:lnTo>
                  <a:lnTo>
                    <a:pt x="6873" y="5967"/>
                  </a:lnTo>
                  <a:lnTo>
                    <a:pt x="6920" y="5949"/>
                  </a:lnTo>
                  <a:lnTo>
                    <a:pt x="6966" y="5932"/>
                  </a:lnTo>
                  <a:lnTo>
                    <a:pt x="7013" y="5914"/>
                  </a:lnTo>
                  <a:lnTo>
                    <a:pt x="7058" y="5896"/>
                  </a:lnTo>
                  <a:lnTo>
                    <a:pt x="7106" y="5881"/>
                  </a:lnTo>
                  <a:lnTo>
                    <a:pt x="7130" y="5874"/>
                  </a:lnTo>
                  <a:lnTo>
                    <a:pt x="7154" y="5869"/>
                  </a:lnTo>
                  <a:lnTo>
                    <a:pt x="7154" y="5869"/>
                  </a:lnTo>
                  <a:lnTo>
                    <a:pt x="7188" y="5862"/>
                  </a:lnTo>
                  <a:lnTo>
                    <a:pt x="7219" y="5858"/>
                  </a:lnTo>
                  <a:lnTo>
                    <a:pt x="7251" y="5855"/>
                  </a:lnTo>
                  <a:lnTo>
                    <a:pt x="7283" y="5852"/>
                  </a:lnTo>
                  <a:lnTo>
                    <a:pt x="7346" y="5848"/>
                  </a:lnTo>
                  <a:lnTo>
                    <a:pt x="7378" y="5844"/>
                  </a:lnTo>
                  <a:lnTo>
                    <a:pt x="7410" y="5838"/>
                  </a:lnTo>
                  <a:lnTo>
                    <a:pt x="7410" y="5838"/>
                  </a:lnTo>
                  <a:lnTo>
                    <a:pt x="7429" y="5834"/>
                  </a:lnTo>
                  <a:lnTo>
                    <a:pt x="7447" y="5829"/>
                  </a:lnTo>
                  <a:lnTo>
                    <a:pt x="7465" y="5823"/>
                  </a:lnTo>
                  <a:lnTo>
                    <a:pt x="7483" y="5815"/>
                  </a:lnTo>
                  <a:lnTo>
                    <a:pt x="7500" y="5807"/>
                  </a:lnTo>
                  <a:lnTo>
                    <a:pt x="7518" y="5798"/>
                  </a:lnTo>
                  <a:lnTo>
                    <a:pt x="7535" y="5789"/>
                  </a:lnTo>
                  <a:lnTo>
                    <a:pt x="7551" y="5778"/>
                  </a:lnTo>
                  <a:lnTo>
                    <a:pt x="7551" y="5778"/>
                  </a:lnTo>
                  <a:lnTo>
                    <a:pt x="7579" y="5757"/>
                  </a:lnTo>
                  <a:lnTo>
                    <a:pt x="7604" y="5734"/>
                  </a:lnTo>
                  <a:lnTo>
                    <a:pt x="7616" y="5721"/>
                  </a:lnTo>
                  <a:lnTo>
                    <a:pt x="7627" y="5709"/>
                  </a:lnTo>
                  <a:lnTo>
                    <a:pt x="7637" y="5695"/>
                  </a:lnTo>
                  <a:lnTo>
                    <a:pt x="7647" y="5681"/>
                  </a:lnTo>
                  <a:lnTo>
                    <a:pt x="7656" y="5668"/>
                  </a:lnTo>
                  <a:lnTo>
                    <a:pt x="7663" y="5652"/>
                  </a:lnTo>
                  <a:lnTo>
                    <a:pt x="7671" y="5639"/>
                  </a:lnTo>
                  <a:lnTo>
                    <a:pt x="7677" y="5622"/>
                  </a:lnTo>
                  <a:lnTo>
                    <a:pt x="7682" y="5607"/>
                  </a:lnTo>
                  <a:lnTo>
                    <a:pt x="7687" y="5590"/>
                  </a:lnTo>
                  <a:lnTo>
                    <a:pt x="7689" y="5574"/>
                  </a:lnTo>
                  <a:lnTo>
                    <a:pt x="7692" y="5557"/>
                  </a:lnTo>
                  <a:lnTo>
                    <a:pt x="7692" y="5557"/>
                  </a:lnTo>
                  <a:lnTo>
                    <a:pt x="7693" y="5531"/>
                  </a:lnTo>
                  <a:lnTo>
                    <a:pt x="7693" y="5506"/>
                  </a:lnTo>
                  <a:lnTo>
                    <a:pt x="7692" y="5482"/>
                  </a:lnTo>
                  <a:lnTo>
                    <a:pt x="7691" y="5457"/>
                  </a:lnTo>
                  <a:lnTo>
                    <a:pt x="7688" y="5432"/>
                  </a:lnTo>
                  <a:lnTo>
                    <a:pt x="7684" y="5408"/>
                  </a:lnTo>
                  <a:lnTo>
                    <a:pt x="7680" y="5385"/>
                  </a:lnTo>
                  <a:lnTo>
                    <a:pt x="7674" y="5362"/>
                  </a:lnTo>
                  <a:lnTo>
                    <a:pt x="7660" y="5315"/>
                  </a:lnTo>
                  <a:lnTo>
                    <a:pt x="7644" y="5269"/>
                  </a:lnTo>
                  <a:lnTo>
                    <a:pt x="7625" y="5224"/>
                  </a:lnTo>
                  <a:lnTo>
                    <a:pt x="7604" y="5180"/>
                  </a:lnTo>
                  <a:lnTo>
                    <a:pt x="7604" y="5180"/>
                  </a:lnTo>
                  <a:lnTo>
                    <a:pt x="7594" y="5156"/>
                  </a:lnTo>
                  <a:lnTo>
                    <a:pt x="7586" y="5134"/>
                  </a:lnTo>
                  <a:lnTo>
                    <a:pt x="7579" y="5111"/>
                  </a:lnTo>
                  <a:lnTo>
                    <a:pt x="7574" y="5089"/>
                  </a:lnTo>
                  <a:lnTo>
                    <a:pt x="7568" y="5068"/>
                  </a:lnTo>
                  <a:lnTo>
                    <a:pt x="7565" y="5046"/>
                  </a:lnTo>
                  <a:lnTo>
                    <a:pt x="7560" y="5002"/>
                  </a:lnTo>
                  <a:lnTo>
                    <a:pt x="7560" y="5002"/>
                  </a:lnTo>
                  <a:lnTo>
                    <a:pt x="7547" y="5035"/>
                  </a:lnTo>
                  <a:lnTo>
                    <a:pt x="7531" y="5068"/>
                  </a:lnTo>
                  <a:lnTo>
                    <a:pt x="7513" y="5100"/>
                  </a:lnTo>
                  <a:lnTo>
                    <a:pt x="7492" y="5132"/>
                  </a:lnTo>
                  <a:lnTo>
                    <a:pt x="7470" y="5162"/>
                  </a:lnTo>
                  <a:lnTo>
                    <a:pt x="7447" y="5192"/>
                  </a:lnTo>
                  <a:lnTo>
                    <a:pt x="7421" y="5222"/>
                  </a:lnTo>
                  <a:lnTo>
                    <a:pt x="7393" y="5251"/>
                  </a:lnTo>
                  <a:close/>
                  <a:moveTo>
                    <a:pt x="2943" y="3683"/>
                  </a:moveTo>
                  <a:lnTo>
                    <a:pt x="2943" y="3683"/>
                  </a:lnTo>
                  <a:lnTo>
                    <a:pt x="2928" y="3678"/>
                  </a:lnTo>
                  <a:lnTo>
                    <a:pt x="2914" y="3675"/>
                  </a:lnTo>
                  <a:lnTo>
                    <a:pt x="2901" y="3674"/>
                  </a:lnTo>
                  <a:lnTo>
                    <a:pt x="2887" y="3675"/>
                  </a:lnTo>
                  <a:lnTo>
                    <a:pt x="2874" y="3677"/>
                  </a:lnTo>
                  <a:lnTo>
                    <a:pt x="2863" y="3681"/>
                  </a:lnTo>
                  <a:lnTo>
                    <a:pt x="2852" y="3686"/>
                  </a:lnTo>
                  <a:lnTo>
                    <a:pt x="2841" y="3693"/>
                  </a:lnTo>
                  <a:lnTo>
                    <a:pt x="2832" y="3701"/>
                  </a:lnTo>
                  <a:lnTo>
                    <a:pt x="2822" y="3711"/>
                  </a:lnTo>
                  <a:lnTo>
                    <a:pt x="2814" y="3722"/>
                  </a:lnTo>
                  <a:lnTo>
                    <a:pt x="2805" y="3733"/>
                  </a:lnTo>
                  <a:lnTo>
                    <a:pt x="2799" y="3745"/>
                  </a:lnTo>
                  <a:lnTo>
                    <a:pt x="2792" y="3758"/>
                  </a:lnTo>
                  <a:lnTo>
                    <a:pt x="2779" y="3787"/>
                  </a:lnTo>
                  <a:lnTo>
                    <a:pt x="2768" y="3817"/>
                  </a:lnTo>
                  <a:lnTo>
                    <a:pt x="2760" y="3849"/>
                  </a:lnTo>
                  <a:lnTo>
                    <a:pt x="2753" y="3880"/>
                  </a:lnTo>
                  <a:lnTo>
                    <a:pt x="2748" y="3911"/>
                  </a:lnTo>
                  <a:lnTo>
                    <a:pt x="2745" y="3941"/>
                  </a:lnTo>
                  <a:lnTo>
                    <a:pt x="2742" y="3970"/>
                  </a:lnTo>
                  <a:lnTo>
                    <a:pt x="2741" y="3995"/>
                  </a:lnTo>
                  <a:lnTo>
                    <a:pt x="2741" y="4017"/>
                  </a:lnTo>
                  <a:lnTo>
                    <a:pt x="2741" y="4017"/>
                  </a:lnTo>
                  <a:lnTo>
                    <a:pt x="2745" y="4082"/>
                  </a:lnTo>
                  <a:lnTo>
                    <a:pt x="2748" y="4117"/>
                  </a:lnTo>
                  <a:lnTo>
                    <a:pt x="2752" y="4155"/>
                  </a:lnTo>
                  <a:lnTo>
                    <a:pt x="2757" y="4193"/>
                  </a:lnTo>
                  <a:lnTo>
                    <a:pt x="2764" y="4232"/>
                  </a:lnTo>
                  <a:lnTo>
                    <a:pt x="2771" y="4272"/>
                  </a:lnTo>
                  <a:lnTo>
                    <a:pt x="2781" y="4310"/>
                  </a:lnTo>
                  <a:lnTo>
                    <a:pt x="2793" y="4349"/>
                  </a:lnTo>
                  <a:lnTo>
                    <a:pt x="2807" y="4386"/>
                  </a:lnTo>
                  <a:lnTo>
                    <a:pt x="2822" y="4422"/>
                  </a:lnTo>
                  <a:lnTo>
                    <a:pt x="2840" y="4455"/>
                  </a:lnTo>
                  <a:lnTo>
                    <a:pt x="2850" y="4470"/>
                  </a:lnTo>
                  <a:lnTo>
                    <a:pt x="2859" y="4485"/>
                  </a:lnTo>
                  <a:lnTo>
                    <a:pt x="2870" y="4499"/>
                  </a:lnTo>
                  <a:lnTo>
                    <a:pt x="2883" y="4513"/>
                  </a:lnTo>
                  <a:lnTo>
                    <a:pt x="2895" y="4525"/>
                  </a:lnTo>
                  <a:lnTo>
                    <a:pt x="2907" y="4536"/>
                  </a:lnTo>
                  <a:lnTo>
                    <a:pt x="2921" y="4546"/>
                  </a:lnTo>
                  <a:lnTo>
                    <a:pt x="2936" y="4556"/>
                  </a:lnTo>
                  <a:lnTo>
                    <a:pt x="2936" y="4556"/>
                  </a:lnTo>
                  <a:lnTo>
                    <a:pt x="2946" y="4561"/>
                  </a:lnTo>
                  <a:lnTo>
                    <a:pt x="2957" y="4565"/>
                  </a:lnTo>
                  <a:lnTo>
                    <a:pt x="2968" y="4568"/>
                  </a:lnTo>
                  <a:lnTo>
                    <a:pt x="2979" y="4569"/>
                  </a:lnTo>
                  <a:lnTo>
                    <a:pt x="2989" y="4568"/>
                  </a:lnTo>
                  <a:lnTo>
                    <a:pt x="2994" y="4567"/>
                  </a:lnTo>
                  <a:lnTo>
                    <a:pt x="2998" y="4564"/>
                  </a:lnTo>
                  <a:lnTo>
                    <a:pt x="3003" y="4560"/>
                  </a:lnTo>
                  <a:lnTo>
                    <a:pt x="3007" y="4556"/>
                  </a:lnTo>
                  <a:lnTo>
                    <a:pt x="3009" y="4550"/>
                  </a:lnTo>
                  <a:lnTo>
                    <a:pt x="3014" y="4543"/>
                  </a:lnTo>
                  <a:lnTo>
                    <a:pt x="3014" y="4543"/>
                  </a:lnTo>
                  <a:lnTo>
                    <a:pt x="3025" y="4591"/>
                  </a:lnTo>
                  <a:lnTo>
                    <a:pt x="3037" y="4640"/>
                  </a:lnTo>
                  <a:lnTo>
                    <a:pt x="3051" y="4687"/>
                  </a:lnTo>
                  <a:lnTo>
                    <a:pt x="3065" y="4735"/>
                  </a:lnTo>
                  <a:lnTo>
                    <a:pt x="3080" y="4780"/>
                  </a:lnTo>
                  <a:lnTo>
                    <a:pt x="3095" y="4827"/>
                  </a:lnTo>
                  <a:lnTo>
                    <a:pt x="3111" y="4873"/>
                  </a:lnTo>
                  <a:lnTo>
                    <a:pt x="3128" y="4918"/>
                  </a:lnTo>
                  <a:lnTo>
                    <a:pt x="3146" y="4962"/>
                  </a:lnTo>
                  <a:lnTo>
                    <a:pt x="3165" y="5008"/>
                  </a:lnTo>
                  <a:lnTo>
                    <a:pt x="3185" y="5050"/>
                  </a:lnTo>
                  <a:lnTo>
                    <a:pt x="3204" y="5094"/>
                  </a:lnTo>
                  <a:lnTo>
                    <a:pt x="3226" y="5137"/>
                  </a:lnTo>
                  <a:lnTo>
                    <a:pt x="3247" y="5178"/>
                  </a:lnTo>
                  <a:lnTo>
                    <a:pt x="3269" y="5221"/>
                  </a:lnTo>
                  <a:lnTo>
                    <a:pt x="3292" y="5261"/>
                  </a:lnTo>
                  <a:lnTo>
                    <a:pt x="3315" y="5302"/>
                  </a:lnTo>
                  <a:lnTo>
                    <a:pt x="3339" y="5342"/>
                  </a:lnTo>
                  <a:lnTo>
                    <a:pt x="3364" y="5382"/>
                  </a:lnTo>
                  <a:lnTo>
                    <a:pt x="3390" y="5421"/>
                  </a:lnTo>
                  <a:lnTo>
                    <a:pt x="3416" y="5458"/>
                  </a:lnTo>
                  <a:lnTo>
                    <a:pt x="3442" y="5497"/>
                  </a:lnTo>
                  <a:lnTo>
                    <a:pt x="3470" y="5534"/>
                  </a:lnTo>
                  <a:lnTo>
                    <a:pt x="3497" y="5570"/>
                  </a:lnTo>
                  <a:lnTo>
                    <a:pt x="3526" y="5606"/>
                  </a:lnTo>
                  <a:lnTo>
                    <a:pt x="3555" y="5640"/>
                  </a:lnTo>
                  <a:lnTo>
                    <a:pt x="3586" y="5674"/>
                  </a:lnTo>
                  <a:lnTo>
                    <a:pt x="3616" y="5709"/>
                  </a:lnTo>
                  <a:lnTo>
                    <a:pt x="3646" y="5741"/>
                  </a:lnTo>
                  <a:lnTo>
                    <a:pt x="3678" y="5774"/>
                  </a:lnTo>
                  <a:lnTo>
                    <a:pt x="3710" y="5805"/>
                  </a:lnTo>
                  <a:lnTo>
                    <a:pt x="3741" y="5836"/>
                  </a:lnTo>
                  <a:lnTo>
                    <a:pt x="3740" y="5838"/>
                  </a:lnTo>
                  <a:lnTo>
                    <a:pt x="3740" y="5838"/>
                  </a:lnTo>
                  <a:lnTo>
                    <a:pt x="3693" y="5838"/>
                  </a:lnTo>
                  <a:lnTo>
                    <a:pt x="3646" y="5837"/>
                  </a:lnTo>
                  <a:lnTo>
                    <a:pt x="3599" y="5833"/>
                  </a:lnTo>
                  <a:lnTo>
                    <a:pt x="3553" y="5829"/>
                  </a:lnTo>
                  <a:lnTo>
                    <a:pt x="3507" y="5823"/>
                  </a:lnTo>
                  <a:lnTo>
                    <a:pt x="3460" y="5816"/>
                  </a:lnTo>
                  <a:lnTo>
                    <a:pt x="3415" y="5809"/>
                  </a:lnTo>
                  <a:lnTo>
                    <a:pt x="3368" y="5800"/>
                  </a:lnTo>
                  <a:lnTo>
                    <a:pt x="3322" y="5790"/>
                  </a:lnTo>
                  <a:lnTo>
                    <a:pt x="3277" y="5781"/>
                  </a:lnTo>
                  <a:lnTo>
                    <a:pt x="3186" y="5757"/>
                  </a:lnTo>
                  <a:lnTo>
                    <a:pt x="3096" y="5731"/>
                  </a:lnTo>
                  <a:lnTo>
                    <a:pt x="3008" y="5703"/>
                  </a:lnTo>
                  <a:lnTo>
                    <a:pt x="3008" y="5703"/>
                  </a:lnTo>
                  <a:lnTo>
                    <a:pt x="2974" y="5694"/>
                  </a:lnTo>
                  <a:lnTo>
                    <a:pt x="2941" y="5685"/>
                  </a:lnTo>
                  <a:lnTo>
                    <a:pt x="2873" y="5670"/>
                  </a:lnTo>
                  <a:lnTo>
                    <a:pt x="2805" y="5655"/>
                  </a:lnTo>
                  <a:lnTo>
                    <a:pt x="2738" y="5641"/>
                  </a:lnTo>
                  <a:lnTo>
                    <a:pt x="2705" y="5633"/>
                  </a:lnTo>
                  <a:lnTo>
                    <a:pt x="2672" y="5625"/>
                  </a:lnTo>
                  <a:lnTo>
                    <a:pt x="2640" y="5615"/>
                  </a:lnTo>
                  <a:lnTo>
                    <a:pt x="2607" y="5604"/>
                  </a:lnTo>
                  <a:lnTo>
                    <a:pt x="2575" y="5592"/>
                  </a:lnTo>
                  <a:lnTo>
                    <a:pt x="2544" y="5578"/>
                  </a:lnTo>
                  <a:lnTo>
                    <a:pt x="2512" y="5563"/>
                  </a:lnTo>
                  <a:lnTo>
                    <a:pt x="2480" y="5545"/>
                  </a:lnTo>
                  <a:lnTo>
                    <a:pt x="2480" y="5545"/>
                  </a:lnTo>
                  <a:lnTo>
                    <a:pt x="2442" y="5520"/>
                  </a:lnTo>
                  <a:lnTo>
                    <a:pt x="2403" y="5494"/>
                  </a:lnTo>
                  <a:lnTo>
                    <a:pt x="2327" y="5439"/>
                  </a:lnTo>
                  <a:lnTo>
                    <a:pt x="2289" y="5413"/>
                  </a:lnTo>
                  <a:lnTo>
                    <a:pt x="2249" y="5386"/>
                  </a:lnTo>
                  <a:lnTo>
                    <a:pt x="2210" y="5362"/>
                  </a:lnTo>
                  <a:lnTo>
                    <a:pt x="2169" y="5340"/>
                  </a:lnTo>
                  <a:lnTo>
                    <a:pt x="2169" y="5340"/>
                  </a:lnTo>
                  <a:lnTo>
                    <a:pt x="2164" y="5315"/>
                  </a:lnTo>
                  <a:lnTo>
                    <a:pt x="2160" y="5289"/>
                  </a:lnTo>
                  <a:lnTo>
                    <a:pt x="2155" y="5265"/>
                  </a:lnTo>
                  <a:lnTo>
                    <a:pt x="2148" y="5240"/>
                  </a:lnTo>
                  <a:lnTo>
                    <a:pt x="2148" y="5240"/>
                  </a:lnTo>
                  <a:lnTo>
                    <a:pt x="2145" y="5229"/>
                  </a:lnTo>
                  <a:lnTo>
                    <a:pt x="2144" y="5216"/>
                  </a:lnTo>
                  <a:lnTo>
                    <a:pt x="2144" y="5203"/>
                  </a:lnTo>
                  <a:lnTo>
                    <a:pt x="2145" y="5188"/>
                  </a:lnTo>
                  <a:lnTo>
                    <a:pt x="2151" y="5156"/>
                  </a:lnTo>
                  <a:lnTo>
                    <a:pt x="2158" y="5123"/>
                  </a:lnTo>
                  <a:lnTo>
                    <a:pt x="2175" y="5054"/>
                  </a:lnTo>
                  <a:lnTo>
                    <a:pt x="2182" y="5020"/>
                  </a:lnTo>
                  <a:lnTo>
                    <a:pt x="2188" y="4988"/>
                  </a:lnTo>
                  <a:lnTo>
                    <a:pt x="2188" y="4988"/>
                  </a:lnTo>
                  <a:lnTo>
                    <a:pt x="2195" y="4944"/>
                  </a:lnTo>
                  <a:lnTo>
                    <a:pt x="2207" y="4875"/>
                  </a:lnTo>
                  <a:lnTo>
                    <a:pt x="2239" y="4704"/>
                  </a:lnTo>
                  <a:lnTo>
                    <a:pt x="2283" y="4481"/>
                  </a:lnTo>
                  <a:lnTo>
                    <a:pt x="2283" y="4481"/>
                  </a:lnTo>
                  <a:lnTo>
                    <a:pt x="2180" y="4671"/>
                  </a:lnTo>
                  <a:lnTo>
                    <a:pt x="2094" y="4826"/>
                  </a:lnTo>
                  <a:lnTo>
                    <a:pt x="2057" y="4893"/>
                  </a:lnTo>
                  <a:lnTo>
                    <a:pt x="2027" y="4944"/>
                  </a:lnTo>
                  <a:lnTo>
                    <a:pt x="2027" y="4944"/>
                  </a:lnTo>
                  <a:lnTo>
                    <a:pt x="2003" y="4984"/>
                  </a:lnTo>
                  <a:lnTo>
                    <a:pt x="1982" y="5023"/>
                  </a:lnTo>
                  <a:lnTo>
                    <a:pt x="1974" y="5042"/>
                  </a:lnTo>
                  <a:lnTo>
                    <a:pt x="1967" y="5061"/>
                  </a:lnTo>
                  <a:lnTo>
                    <a:pt x="1960" y="5082"/>
                  </a:lnTo>
                  <a:lnTo>
                    <a:pt x="1954" y="5101"/>
                  </a:lnTo>
                  <a:lnTo>
                    <a:pt x="1949" y="5122"/>
                  </a:lnTo>
                  <a:lnTo>
                    <a:pt x="1945" y="5144"/>
                  </a:lnTo>
                  <a:lnTo>
                    <a:pt x="1941" y="5166"/>
                  </a:lnTo>
                  <a:lnTo>
                    <a:pt x="1938" y="5188"/>
                  </a:lnTo>
                  <a:lnTo>
                    <a:pt x="1937" y="5213"/>
                  </a:lnTo>
                  <a:lnTo>
                    <a:pt x="1936" y="5238"/>
                  </a:lnTo>
                  <a:lnTo>
                    <a:pt x="1936" y="5290"/>
                  </a:lnTo>
                  <a:lnTo>
                    <a:pt x="1936" y="5290"/>
                  </a:lnTo>
                  <a:lnTo>
                    <a:pt x="1936" y="5304"/>
                  </a:lnTo>
                  <a:lnTo>
                    <a:pt x="1936" y="5318"/>
                  </a:lnTo>
                  <a:lnTo>
                    <a:pt x="1931" y="5345"/>
                  </a:lnTo>
                  <a:lnTo>
                    <a:pt x="1925" y="5373"/>
                  </a:lnTo>
                  <a:lnTo>
                    <a:pt x="1915" y="5400"/>
                  </a:lnTo>
                  <a:lnTo>
                    <a:pt x="1903" y="5426"/>
                  </a:lnTo>
                  <a:lnTo>
                    <a:pt x="1890" y="5454"/>
                  </a:lnTo>
                  <a:lnTo>
                    <a:pt x="1875" y="5482"/>
                  </a:lnTo>
                  <a:lnTo>
                    <a:pt x="1858" y="5508"/>
                  </a:lnTo>
                  <a:lnTo>
                    <a:pt x="1824" y="5561"/>
                  </a:lnTo>
                  <a:lnTo>
                    <a:pt x="1791" y="5617"/>
                  </a:lnTo>
                  <a:lnTo>
                    <a:pt x="1774" y="5644"/>
                  </a:lnTo>
                  <a:lnTo>
                    <a:pt x="1759" y="5670"/>
                  </a:lnTo>
                  <a:lnTo>
                    <a:pt x="1745" y="5698"/>
                  </a:lnTo>
                  <a:lnTo>
                    <a:pt x="1734" y="5725"/>
                  </a:lnTo>
                  <a:lnTo>
                    <a:pt x="1734" y="5725"/>
                  </a:lnTo>
                  <a:lnTo>
                    <a:pt x="1697" y="5819"/>
                  </a:lnTo>
                  <a:lnTo>
                    <a:pt x="1672" y="5884"/>
                  </a:lnTo>
                  <a:lnTo>
                    <a:pt x="1664" y="5909"/>
                  </a:lnTo>
                  <a:lnTo>
                    <a:pt x="1659" y="5929"/>
                  </a:lnTo>
                  <a:lnTo>
                    <a:pt x="1657" y="5947"/>
                  </a:lnTo>
                  <a:lnTo>
                    <a:pt x="1657" y="5964"/>
                  </a:lnTo>
                  <a:lnTo>
                    <a:pt x="1657" y="5964"/>
                  </a:lnTo>
                  <a:lnTo>
                    <a:pt x="1660" y="5975"/>
                  </a:lnTo>
                  <a:lnTo>
                    <a:pt x="1665" y="5989"/>
                  </a:lnTo>
                  <a:lnTo>
                    <a:pt x="1675" y="6005"/>
                  </a:lnTo>
                  <a:lnTo>
                    <a:pt x="1688" y="6026"/>
                  </a:lnTo>
                  <a:lnTo>
                    <a:pt x="1719" y="6074"/>
                  </a:lnTo>
                  <a:lnTo>
                    <a:pt x="1761" y="6129"/>
                  </a:lnTo>
                  <a:lnTo>
                    <a:pt x="1809" y="6190"/>
                  </a:lnTo>
                  <a:lnTo>
                    <a:pt x="1861" y="6253"/>
                  </a:lnTo>
                  <a:lnTo>
                    <a:pt x="1916" y="6316"/>
                  </a:lnTo>
                  <a:lnTo>
                    <a:pt x="1971" y="6379"/>
                  </a:lnTo>
                  <a:lnTo>
                    <a:pt x="1971" y="6379"/>
                  </a:lnTo>
                  <a:lnTo>
                    <a:pt x="2005" y="6412"/>
                  </a:lnTo>
                  <a:lnTo>
                    <a:pt x="2047" y="6453"/>
                  </a:lnTo>
                  <a:lnTo>
                    <a:pt x="2152" y="6553"/>
                  </a:lnTo>
                  <a:lnTo>
                    <a:pt x="2407" y="6792"/>
                  </a:lnTo>
                  <a:lnTo>
                    <a:pt x="2531" y="6909"/>
                  </a:lnTo>
                  <a:lnTo>
                    <a:pt x="2639" y="7014"/>
                  </a:lnTo>
                  <a:lnTo>
                    <a:pt x="2681" y="7056"/>
                  </a:lnTo>
                  <a:lnTo>
                    <a:pt x="2714" y="7094"/>
                  </a:lnTo>
                  <a:lnTo>
                    <a:pt x="2739" y="7121"/>
                  </a:lnTo>
                  <a:lnTo>
                    <a:pt x="2746" y="7131"/>
                  </a:lnTo>
                  <a:lnTo>
                    <a:pt x="2750" y="7139"/>
                  </a:lnTo>
                  <a:lnTo>
                    <a:pt x="2750" y="7139"/>
                  </a:lnTo>
                  <a:lnTo>
                    <a:pt x="2764" y="7174"/>
                  </a:lnTo>
                  <a:lnTo>
                    <a:pt x="2781" y="7205"/>
                  </a:lnTo>
                  <a:lnTo>
                    <a:pt x="2799" y="7236"/>
                  </a:lnTo>
                  <a:lnTo>
                    <a:pt x="2818" y="7264"/>
                  </a:lnTo>
                  <a:lnTo>
                    <a:pt x="2815" y="7266"/>
                  </a:lnTo>
                  <a:lnTo>
                    <a:pt x="2815" y="7266"/>
                  </a:lnTo>
                  <a:lnTo>
                    <a:pt x="2801" y="7309"/>
                  </a:lnTo>
                  <a:lnTo>
                    <a:pt x="2785" y="7350"/>
                  </a:lnTo>
                  <a:lnTo>
                    <a:pt x="2764" y="7391"/>
                  </a:lnTo>
                  <a:lnTo>
                    <a:pt x="2742" y="7431"/>
                  </a:lnTo>
                  <a:lnTo>
                    <a:pt x="2719" y="7470"/>
                  </a:lnTo>
                  <a:lnTo>
                    <a:pt x="2692" y="7507"/>
                  </a:lnTo>
                  <a:lnTo>
                    <a:pt x="2665" y="7544"/>
                  </a:lnTo>
                  <a:lnTo>
                    <a:pt x="2637" y="7581"/>
                  </a:lnTo>
                  <a:lnTo>
                    <a:pt x="2607" y="7617"/>
                  </a:lnTo>
                  <a:lnTo>
                    <a:pt x="2577" y="7653"/>
                  </a:lnTo>
                  <a:lnTo>
                    <a:pt x="2516" y="7722"/>
                  </a:lnTo>
                  <a:lnTo>
                    <a:pt x="2455" y="7791"/>
                  </a:lnTo>
                  <a:lnTo>
                    <a:pt x="2397" y="7860"/>
                  </a:lnTo>
                  <a:lnTo>
                    <a:pt x="2397" y="7860"/>
                  </a:lnTo>
                  <a:lnTo>
                    <a:pt x="2353" y="7915"/>
                  </a:lnTo>
                  <a:lnTo>
                    <a:pt x="2333" y="7942"/>
                  </a:lnTo>
                  <a:lnTo>
                    <a:pt x="2313" y="7971"/>
                  </a:lnTo>
                  <a:lnTo>
                    <a:pt x="2294" y="8000"/>
                  </a:lnTo>
                  <a:lnTo>
                    <a:pt x="2276" y="8031"/>
                  </a:lnTo>
                  <a:lnTo>
                    <a:pt x="2260" y="8061"/>
                  </a:lnTo>
                  <a:lnTo>
                    <a:pt x="2244" y="8093"/>
                  </a:lnTo>
                  <a:lnTo>
                    <a:pt x="2244" y="8093"/>
                  </a:lnTo>
                  <a:lnTo>
                    <a:pt x="2222" y="8142"/>
                  </a:lnTo>
                  <a:lnTo>
                    <a:pt x="2200" y="8192"/>
                  </a:lnTo>
                  <a:lnTo>
                    <a:pt x="2177" y="8240"/>
                  </a:lnTo>
                  <a:lnTo>
                    <a:pt x="2163" y="8263"/>
                  </a:lnTo>
                  <a:lnTo>
                    <a:pt x="2149" y="8287"/>
                  </a:lnTo>
                  <a:lnTo>
                    <a:pt x="2149" y="8287"/>
                  </a:lnTo>
                  <a:lnTo>
                    <a:pt x="2145" y="8296"/>
                  </a:lnTo>
                  <a:lnTo>
                    <a:pt x="2140" y="8305"/>
                  </a:lnTo>
                  <a:lnTo>
                    <a:pt x="2133" y="8313"/>
                  </a:lnTo>
                  <a:lnTo>
                    <a:pt x="2124" y="8320"/>
                  </a:lnTo>
                  <a:lnTo>
                    <a:pt x="2123" y="8323"/>
                  </a:lnTo>
                  <a:lnTo>
                    <a:pt x="2123" y="8323"/>
                  </a:lnTo>
                  <a:lnTo>
                    <a:pt x="1936" y="8194"/>
                  </a:lnTo>
                  <a:lnTo>
                    <a:pt x="1860" y="8144"/>
                  </a:lnTo>
                  <a:lnTo>
                    <a:pt x="1810" y="8109"/>
                  </a:lnTo>
                  <a:lnTo>
                    <a:pt x="1810" y="8109"/>
                  </a:lnTo>
                  <a:lnTo>
                    <a:pt x="1792" y="8094"/>
                  </a:lnTo>
                  <a:lnTo>
                    <a:pt x="1769" y="8072"/>
                  </a:lnTo>
                  <a:lnTo>
                    <a:pt x="1743" y="8043"/>
                  </a:lnTo>
                  <a:lnTo>
                    <a:pt x="1712" y="8010"/>
                  </a:lnTo>
                  <a:lnTo>
                    <a:pt x="1645" y="7931"/>
                  </a:lnTo>
                  <a:lnTo>
                    <a:pt x="1573" y="7845"/>
                  </a:lnTo>
                  <a:lnTo>
                    <a:pt x="1503" y="7758"/>
                  </a:lnTo>
                  <a:lnTo>
                    <a:pt x="1442" y="7679"/>
                  </a:lnTo>
                  <a:lnTo>
                    <a:pt x="1395" y="7619"/>
                  </a:lnTo>
                  <a:lnTo>
                    <a:pt x="1369" y="7583"/>
                  </a:lnTo>
                  <a:lnTo>
                    <a:pt x="1369" y="7583"/>
                  </a:lnTo>
                  <a:lnTo>
                    <a:pt x="1365" y="7577"/>
                  </a:lnTo>
                  <a:lnTo>
                    <a:pt x="1358" y="7570"/>
                  </a:lnTo>
                  <a:lnTo>
                    <a:pt x="1339" y="7554"/>
                  </a:lnTo>
                  <a:lnTo>
                    <a:pt x="1313" y="7532"/>
                  </a:lnTo>
                  <a:lnTo>
                    <a:pt x="1278" y="7507"/>
                  </a:lnTo>
                  <a:lnTo>
                    <a:pt x="1195" y="7446"/>
                  </a:lnTo>
                  <a:lnTo>
                    <a:pt x="1095" y="7376"/>
                  </a:lnTo>
                  <a:lnTo>
                    <a:pt x="983" y="7295"/>
                  </a:lnTo>
                  <a:lnTo>
                    <a:pt x="927" y="7253"/>
                  </a:lnTo>
                  <a:lnTo>
                    <a:pt x="869" y="7209"/>
                  </a:lnTo>
                  <a:lnTo>
                    <a:pt x="812" y="7165"/>
                  </a:lnTo>
                  <a:lnTo>
                    <a:pt x="757" y="7120"/>
                  </a:lnTo>
                  <a:lnTo>
                    <a:pt x="705" y="7074"/>
                  </a:lnTo>
                  <a:lnTo>
                    <a:pt x="654" y="7030"/>
                  </a:lnTo>
                  <a:lnTo>
                    <a:pt x="654" y="7030"/>
                  </a:lnTo>
                  <a:lnTo>
                    <a:pt x="605" y="6983"/>
                  </a:lnTo>
                  <a:lnTo>
                    <a:pt x="554" y="6931"/>
                  </a:lnTo>
                  <a:lnTo>
                    <a:pt x="503" y="6876"/>
                  </a:lnTo>
                  <a:lnTo>
                    <a:pt x="451" y="6818"/>
                  </a:lnTo>
                  <a:lnTo>
                    <a:pt x="400" y="6759"/>
                  </a:lnTo>
                  <a:lnTo>
                    <a:pt x="349" y="6698"/>
                  </a:lnTo>
                  <a:lnTo>
                    <a:pt x="299" y="6636"/>
                  </a:lnTo>
                  <a:lnTo>
                    <a:pt x="253" y="6574"/>
                  </a:lnTo>
                  <a:lnTo>
                    <a:pt x="207" y="6514"/>
                  </a:lnTo>
                  <a:lnTo>
                    <a:pt x="164" y="6454"/>
                  </a:lnTo>
                  <a:lnTo>
                    <a:pt x="127" y="6398"/>
                  </a:lnTo>
                  <a:lnTo>
                    <a:pt x="93" y="6344"/>
                  </a:lnTo>
                  <a:lnTo>
                    <a:pt x="64" y="6294"/>
                  </a:lnTo>
                  <a:lnTo>
                    <a:pt x="40" y="6249"/>
                  </a:lnTo>
                  <a:lnTo>
                    <a:pt x="31" y="6228"/>
                  </a:lnTo>
                  <a:lnTo>
                    <a:pt x="22" y="6209"/>
                  </a:lnTo>
                  <a:lnTo>
                    <a:pt x="15" y="6192"/>
                  </a:lnTo>
                  <a:lnTo>
                    <a:pt x="11" y="6176"/>
                  </a:lnTo>
                  <a:lnTo>
                    <a:pt x="11" y="6176"/>
                  </a:lnTo>
                  <a:lnTo>
                    <a:pt x="4" y="6144"/>
                  </a:lnTo>
                  <a:lnTo>
                    <a:pt x="2" y="6110"/>
                  </a:lnTo>
                  <a:lnTo>
                    <a:pt x="0" y="6074"/>
                  </a:lnTo>
                  <a:lnTo>
                    <a:pt x="0" y="6035"/>
                  </a:lnTo>
                  <a:lnTo>
                    <a:pt x="3" y="5998"/>
                  </a:lnTo>
                  <a:lnTo>
                    <a:pt x="7" y="5958"/>
                  </a:lnTo>
                  <a:lnTo>
                    <a:pt x="13" y="5920"/>
                  </a:lnTo>
                  <a:lnTo>
                    <a:pt x="18" y="5882"/>
                  </a:lnTo>
                  <a:lnTo>
                    <a:pt x="32" y="5812"/>
                  </a:lnTo>
                  <a:lnTo>
                    <a:pt x="46" y="5750"/>
                  </a:lnTo>
                  <a:lnTo>
                    <a:pt x="57" y="5705"/>
                  </a:lnTo>
                  <a:lnTo>
                    <a:pt x="65" y="5677"/>
                  </a:lnTo>
                  <a:lnTo>
                    <a:pt x="65" y="5677"/>
                  </a:lnTo>
                  <a:lnTo>
                    <a:pt x="75" y="5651"/>
                  </a:lnTo>
                  <a:lnTo>
                    <a:pt x="93" y="5610"/>
                  </a:lnTo>
                  <a:lnTo>
                    <a:pt x="138" y="5502"/>
                  </a:lnTo>
                  <a:lnTo>
                    <a:pt x="162" y="5444"/>
                  </a:lnTo>
                  <a:lnTo>
                    <a:pt x="181" y="5389"/>
                  </a:lnTo>
                  <a:lnTo>
                    <a:pt x="189" y="5364"/>
                  </a:lnTo>
                  <a:lnTo>
                    <a:pt x="195" y="5342"/>
                  </a:lnTo>
                  <a:lnTo>
                    <a:pt x="199" y="5323"/>
                  </a:lnTo>
                  <a:lnTo>
                    <a:pt x="200" y="5308"/>
                  </a:lnTo>
                  <a:lnTo>
                    <a:pt x="200" y="5308"/>
                  </a:lnTo>
                  <a:lnTo>
                    <a:pt x="200" y="5279"/>
                  </a:lnTo>
                  <a:lnTo>
                    <a:pt x="203" y="5245"/>
                  </a:lnTo>
                  <a:lnTo>
                    <a:pt x="206" y="5209"/>
                  </a:lnTo>
                  <a:lnTo>
                    <a:pt x="211" y="5170"/>
                  </a:lnTo>
                  <a:lnTo>
                    <a:pt x="219" y="5130"/>
                  </a:lnTo>
                  <a:lnTo>
                    <a:pt x="230" y="5089"/>
                  </a:lnTo>
                  <a:lnTo>
                    <a:pt x="237" y="5070"/>
                  </a:lnTo>
                  <a:lnTo>
                    <a:pt x="244" y="5049"/>
                  </a:lnTo>
                  <a:lnTo>
                    <a:pt x="254" y="5030"/>
                  </a:lnTo>
                  <a:lnTo>
                    <a:pt x="264" y="5012"/>
                  </a:lnTo>
                  <a:lnTo>
                    <a:pt x="264" y="5012"/>
                  </a:lnTo>
                  <a:lnTo>
                    <a:pt x="273" y="4992"/>
                  </a:lnTo>
                  <a:lnTo>
                    <a:pt x="281" y="4973"/>
                  </a:lnTo>
                  <a:lnTo>
                    <a:pt x="290" y="4952"/>
                  </a:lnTo>
                  <a:lnTo>
                    <a:pt x="298" y="4932"/>
                  </a:lnTo>
                  <a:lnTo>
                    <a:pt x="310" y="4889"/>
                  </a:lnTo>
                  <a:lnTo>
                    <a:pt x="321" y="4845"/>
                  </a:lnTo>
                  <a:lnTo>
                    <a:pt x="331" y="4801"/>
                  </a:lnTo>
                  <a:lnTo>
                    <a:pt x="339" y="4757"/>
                  </a:lnTo>
                  <a:lnTo>
                    <a:pt x="353" y="4670"/>
                  </a:lnTo>
                  <a:lnTo>
                    <a:pt x="353" y="4670"/>
                  </a:lnTo>
                  <a:lnTo>
                    <a:pt x="357" y="4645"/>
                  </a:lnTo>
                  <a:lnTo>
                    <a:pt x="364" y="4613"/>
                  </a:lnTo>
                  <a:lnTo>
                    <a:pt x="385" y="4535"/>
                  </a:lnTo>
                  <a:lnTo>
                    <a:pt x="410" y="4444"/>
                  </a:lnTo>
                  <a:lnTo>
                    <a:pt x="437" y="4348"/>
                  </a:lnTo>
                  <a:lnTo>
                    <a:pt x="490" y="4174"/>
                  </a:lnTo>
                  <a:lnTo>
                    <a:pt x="509" y="4115"/>
                  </a:lnTo>
                  <a:lnTo>
                    <a:pt x="520" y="4086"/>
                  </a:lnTo>
                  <a:lnTo>
                    <a:pt x="520" y="4086"/>
                  </a:lnTo>
                  <a:lnTo>
                    <a:pt x="523" y="4076"/>
                  </a:lnTo>
                  <a:lnTo>
                    <a:pt x="525" y="4064"/>
                  </a:lnTo>
                  <a:lnTo>
                    <a:pt x="534" y="4024"/>
                  </a:lnTo>
                  <a:lnTo>
                    <a:pt x="542" y="3971"/>
                  </a:lnTo>
                  <a:lnTo>
                    <a:pt x="549" y="3911"/>
                  </a:lnTo>
                  <a:lnTo>
                    <a:pt x="556" y="3846"/>
                  </a:lnTo>
                  <a:lnTo>
                    <a:pt x="560" y="3783"/>
                  </a:lnTo>
                  <a:lnTo>
                    <a:pt x="560" y="3752"/>
                  </a:lnTo>
                  <a:lnTo>
                    <a:pt x="560" y="3723"/>
                  </a:lnTo>
                  <a:lnTo>
                    <a:pt x="559" y="3697"/>
                  </a:lnTo>
                  <a:lnTo>
                    <a:pt x="556" y="3674"/>
                  </a:lnTo>
                  <a:lnTo>
                    <a:pt x="556" y="3674"/>
                  </a:lnTo>
                  <a:lnTo>
                    <a:pt x="554" y="3663"/>
                  </a:lnTo>
                  <a:lnTo>
                    <a:pt x="556" y="3652"/>
                  </a:lnTo>
                  <a:lnTo>
                    <a:pt x="557" y="3641"/>
                  </a:lnTo>
                  <a:lnTo>
                    <a:pt x="560" y="3628"/>
                  </a:lnTo>
                  <a:lnTo>
                    <a:pt x="565" y="3617"/>
                  </a:lnTo>
                  <a:lnTo>
                    <a:pt x="571" y="3605"/>
                  </a:lnTo>
                  <a:lnTo>
                    <a:pt x="586" y="3580"/>
                  </a:lnTo>
                  <a:lnTo>
                    <a:pt x="604" y="3554"/>
                  </a:lnTo>
                  <a:lnTo>
                    <a:pt x="625" y="3529"/>
                  </a:lnTo>
                  <a:lnTo>
                    <a:pt x="648" y="3504"/>
                  </a:lnTo>
                  <a:lnTo>
                    <a:pt x="673" y="3478"/>
                  </a:lnTo>
                  <a:lnTo>
                    <a:pt x="724" y="3431"/>
                  </a:lnTo>
                  <a:lnTo>
                    <a:pt x="774" y="3389"/>
                  </a:lnTo>
                  <a:lnTo>
                    <a:pt x="814" y="3353"/>
                  </a:lnTo>
                  <a:lnTo>
                    <a:pt x="827" y="3338"/>
                  </a:lnTo>
                  <a:lnTo>
                    <a:pt x="838" y="3325"/>
                  </a:lnTo>
                  <a:lnTo>
                    <a:pt x="838" y="3325"/>
                  </a:lnTo>
                  <a:lnTo>
                    <a:pt x="847" y="3313"/>
                  </a:lnTo>
                  <a:lnTo>
                    <a:pt x="854" y="3298"/>
                  </a:lnTo>
                  <a:lnTo>
                    <a:pt x="859" y="3277"/>
                  </a:lnTo>
                  <a:lnTo>
                    <a:pt x="865" y="3255"/>
                  </a:lnTo>
                  <a:lnTo>
                    <a:pt x="870" y="3229"/>
                  </a:lnTo>
                  <a:lnTo>
                    <a:pt x="874" y="3198"/>
                  </a:lnTo>
                  <a:lnTo>
                    <a:pt x="881" y="3128"/>
                  </a:lnTo>
                  <a:lnTo>
                    <a:pt x="898" y="2939"/>
                  </a:lnTo>
                  <a:lnTo>
                    <a:pt x="910" y="2822"/>
                  </a:lnTo>
                  <a:lnTo>
                    <a:pt x="924" y="2687"/>
                  </a:lnTo>
                  <a:lnTo>
                    <a:pt x="924" y="2687"/>
                  </a:lnTo>
                  <a:lnTo>
                    <a:pt x="929" y="2650"/>
                  </a:lnTo>
                  <a:lnTo>
                    <a:pt x="938" y="2610"/>
                  </a:lnTo>
                  <a:lnTo>
                    <a:pt x="949" y="2569"/>
                  </a:lnTo>
                  <a:lnTo>
                    <a:pt x="962" y="2525"/>
                  </a:lnTo>
                  <a:lnTo>
                    <a:pt x="978" y="2478"/>
                  </a:lnTo>
                  <a:lnTo>
                    <a:pt x="994" y="2431"/>
                  </a:lnTo>
                  <a:lnTo>
                    <a:pt x="1013" y="2381"/>
                  </a:lnTo>
                  <a:lnTo>
                    <a:pt x="1034" y="2332"/>
                  </a:lnTo>
                  <a:lnTo>
                    <a:pt x="1056" y="2279"/>
                  </a:lnTo>
                  <a:lnTo>
                    <a:pt x="1080" y="2227"/>
                  </a:lnTo>
                  <a:lnTo>
                    <a:pt x="1129" y="2121"/>
                  </a:lnTo>
                  <a:lnTo>
                    <a:pt x="1183" y="2013"/>
                  </a:lnTo>
                  <a:lnTo>
                    <a:pt x="1238" y="1907"/>
                  </a:lnTo>
                  <a:lnTo>
                    <a:pt x="1295" y="1803"/>
                  </a:lnTo>
                  <a:lnTo>
                    <a:pt x="1350" y="1702"/>
                  </a:lnTo>
                  <a:lnTo>
                    <a:pt x="1452" y="1520"/>
                  </a:lnTo>
                  <a:lnTo>
                    <a:pt x="1536" y="1374"/>
                  </a:lnTo>
                  <a:lnTo>
                    <a:pt x="1568" y="1318"/>
                  </a:lnTo>
                  <a:lnTo>
                    <a:pt x="1590" y="1275"/>
                  </a:lnTo>
                  <a:lnTo>
                    <a:pt x="1590" y="1275"/>
                  </a:lnTo>
                  <a:lnTo>
                    <a:pt x="1601" y="1258"/>
                  </a:lnTo>
                  <a:lnTo>
                    <a:pt x="1614" y="1239"/>
                  </a:lnTo>
                  <a:lnTo>
                    <a:pt x="1632" y="1220"/>
                  </a:lnTo>
                  <a:lnTo>
                    <a:pt x="1654" y="1198"/>
                  </a:lnTo>
                  <a:lnTo>
                    <a:pt x="1679" y="1176"/>
                  </a:lnTo>
                  <a:lnTo>
                    <a:pt x="1707" y="1152"/>
                  </a:lnTo>
                  <a:lnTo>
                    <a:pt x="1737" y="1128"/>
                  </a:lnTo>
                  <a:lnTo>
                    <a:pt x="1772" y="1101"/>
                  </a:lnTo>
                  <a:lnTo>
                    <a:pt x="1846" y="1048"/>
                  </a:lnTo>
                  <a:lnTo>
                    <a:pt x="1929" y="991"/>
                  </a:lnTo>
                  <a:lnTo>
                    <a:pt x="2020" y="933"/>
                  </a:lnTo>
                  <a:lnTo>
                    <a:pt x="2116" y="874"/>
                  </a:lnTo>
                  <a:lnTo>
                    <a:pt x="2217" y="813"/>
                  </a:lnTo>
                  <a:lnTo>
                    <a:pt x="2320" y="753"/>
                  </a:lnTo>
                  <a:lnTo>
                    <a:pt x="2424" y="694"/>
                  </a:lnTo>
                  <a:lnTo>
                    <a:pt x="2528" y="636"/>
                  </a:lnTo>
                  <a:lnTo>
                    <a:pt x="2630" y="579"/>
                  </a:lnTo>
                  <a:lnTo>
                    <a:pt x="2730" y="527"/>
                  </a:lnTo>
                  <a:lnTo>
                    <a:pt x="2912" y="432"/>
                  </a:lnTo>
                  <a:lnTo>
                    <a:pt x="2912" y="432"/>
                  </a:lnTo>
                  <a:lnTo>
                    <a:pt x="2967" y="403"/>
                  </a:lnTo>
                  <a:lnTo>
                    <a:pt x="2967" y="403"/>
                  </a:lnTo>
                  <a:lnTo>
                    <a:pt x="3111" y="328"/>
                  </a:lnTo>
                  <a:lnTo>
                    <a:pt x="3226" y="268"/>
                  </a:lnTo>
                  <a:lnTo>
                    <a:pt x="3314" y="218"/>
                  </a:lnTo>
                  <a:lnTo>
                    <a:pt x="3383" y="177"/>
                  </a:lnTo>
                  <a:lnTo>
                    <a:pt x="3438" y="141"/>
                  </a:lnTo>
                  <a:lnTo>
                    <a:pt x="3486" y="109"/>
                  </a:lnTo>
                  <a:lnTo>
                    <a:pt x="3535" y="78"/>
                  </a:lnTo>
                  <a:lnTo>
                    <a:pt x="3587" y="43"/>
                  </a:lnTo>
                  <a:lnTo>
                    <a:pt x="3587" y="43"/>
                  </a:lnTo>
                  <a:lnTo>
                    <a:pt x="3602" y="35"/>
                  </a:lnTo>
                  <a:lnTo>
                    <a:pt x="3620" y="28"/>
                  </a:lnTo>
                  <a:lnTo>
                    <a:pt x="3641" y="21"/>
                  </a:lnTo>
                  <a:lnTo>
                    <a:pt x="3663" y="17"/>
                  </a:lnTo>
                  <a:lnTo>
                    <a:pt x="3686" y="11"/>
                  </a:lnTo>
                  <a:lnTo>
                    <a:pt x="3712" y="7"/>
                  </a:lnTo>
                  <a:lnTo>
                    <a:pt x="3740" y="5"/>
                  </a:lnTo>
                  <a:lnTo>
                    <a:pt x="3769" y="3"/>
                  </a:lnTo>
                  <a:lnTo>
                    <a:pt x="3830" y="0"/>
                  </a:lnTo>
                  <a:lnTo>
                    <a:pt x="3894" y="0"/>
                  </a:lnTo>
                  <a:lnTo>
                    <a:pt x="3962" y="2"/>
                  </a:lnTo>
                  <a:lnTo>
                    <a:pt x="4031" y="5"/>
                  </a:lnTo>
                  <a:lnTo>
                    <a:pt x="4100" y="10"/>
                  </a:lnTo>
                  <a:lnTo>
                    <a:pt x="4166" y="16"/>
                  </a:lnTo>
                  <a:lnTo>
                    <a:pt x="4291" y="27"/>
                  </a:lnTo>
                  <a:lnTo>
                    <a:pt x="4395" y="38"/>
                  </a:lnTo>
                  <a:lnTo>
                    <a:pt x="4468" y="43"/>
                  </a:lnTo>
                  <a:lnTo>
                    <a:pt x="4468" y="43"/>
                  </a:lnTo>
                  <a:lnTo>
                    <a:pt x="4560" y="51"/>
                  </a:lnTo>
                  <a:lnTo>
                    <a:pt x="4717" y="65"/>
                  </a:lnTo>
                  <a:lnTo>
                    <a:pt x="4920" y="82"/>
                  </a:lnTo>
                  <a:lnTo>
                    <a:pt x="5153" y="98"/>
                  </a:lnTo>
                  <a:lnTo>
                    <a:pt x="5274" y="107"/>
                  </a:lnTo>
                  <a:lnTo>
                    <a:pt x="5396" y="115"/>
                  </a:lnTo>
                  <a:lnTo>
                    <a:pt x="5515" y="120"/>
                  </a:lnTo>
                  <a:lnTo>
                    <a:pt x="5633" y="124"/>
                  </a:lnTo>
                  <a:lnTo>
                    <a:pt x="5743" y="127"/>
                  </a:lnTo>
                  <a:lnTo>
                    <a:pt x="5845" y="127"/>
                  </a:lnTo>
                  <a:lnTo>
                    <a:pt x="5936" y="126"/>
                  </a:lnTo>
                  <a:lnTo>
                    <a:pt x="5977" y="123"/>
                  </a:lnTo>
                  <a:lnTo>
                    <a:pt x="6016" y="120"/>
                  </a:lnTo>
                  <a:lnTo>
                    <a:pt x="6016" y="120"/>
                  </a:lnTo>
                  <a:lnTo>
                    <a:pt x="6096" y="113"/>
                  </a:lnTo>
                  <a:lnTo>
                    <a:pt x="6179" y="109"/>
                  </a:lnTo>
                  <a:lnTo>
                    <a:pt x="6260" y="108"/>
                  </a:lnTo>
                  <a:lnTo>
                    <a:pt x="6341" y="108"/>
                  </a:lnTo>
                  <a:lnTo>
                    <a:pt x="6423" y="109"/>
                  </a:lnTo>
                  <a:lnTo>
                    <a:pt x="6504" y="115"/>
                  </a:lnTo>
                  <a:lnTo>
                    <a:pt x="6585" y="122"/>
                  </a:lnTo>
                  <a:lnTo>
                    <a:pt x="6667" y="131"/>
                  </a:lnTo>
                  <a:lnTo>
                    <a:pt x="6667" y="131"/>
                  </a:lnTo>
                  <a:lnTo>
                    <a:pt x="6689" y="134"/>
                  </a:lnTo>
                  <a:lnTo>
                    <a:pt x="6706" y="138"/>
                  </a:lnTo>
                  <a:lnTo>
                    <a:pt x="6722" y="142"/>
                  </a:lnTo>
                  <a:lnTo>
                    <a:pt x="6735" y="148"/>
                  </a:lnTo>
                  <a:lnTo>
                    <a:pt x="6748" y="156"/>
                  </a:lnTo>
                  <a:lnTo>
                    <a:pt x="6760" y="164"/>
                  </a:lnTo>
                  <a:lnTo>
                    <a:pt x="6789" y="189"/>
                  </a:lnTo>
                  <a:lnTo>
                    <a:pt x="6789" y="189"/>
                  </a:lnTo>
                  <a:lnTo>
                    <a:pt x="6810" y="204"/>
                  </a:lnTo>
                  <a:lnTo>
                    <a:pt x="6831" y="220"/>
                  </a:lnTo>
                  <a:lnTo>
                    <a:pt x="6851" y="235"/>
                  </a:lnTo>
                  <a:lnTo>
                    <a:pt x="6873" y="248"/>
                  </a:lnTo>
                  <a:lnTo>
                    <a:pt x="6919" y="273"/>
                  </a:lnTo>
                  <a:lnTo>
                    <a:pt x="6966" y="297"/>
                  </a:lnTo>
                  <a:lnTo>
                    <a:pt x="7062" y="342"/>
                  </a:lnTo>
                  <a:lnTo>
                    <a:pt x="7109" y="364"/>
                  </a:lnTo>
                  <a:lnTo>
                    <a:pt x="7154" y="388"/>
                  </a:lnTo>
                  <a:lnTo>
                    <a:pt x="7154" y="388"/>
                  </a:lnTo>
                  <a:lnTo>
                    <a:pt x="7296" y="462"/>
                  </a:lnTo>
                  <a:lnTo>
                    <a:pt x="7296" y="462"/>
                  </a:lnTo>
                  <a:lnTo>
                    <a:pt x="7438" y="534"/>
                  </a:lnTo>
                  <a:lnTo>
                    <a:pt x="7580" y="605"/>
                  </a:lnTo>
                  <a:lnTo>
                    <a:pt x="7580" y="605"/>
                  </a:lnTo>
                  <a:lnTo>
                    <a:pt x="7662" y="648"/>
                  </a:lnTo>
                  <a:lnTo>
                    <a:pt x="7740" y="691"/>
                  </a:lnTo>
                  <a:lnTo>
                    <a:pt x="7815" y="735"/>
                  </a:lnTo>
                  <a:lnTo>
                    <a:pt x="7888" y="780"/>
                  </a:lnTo>
                  <a:lnTo>
                    <a:pt x="7957" y="827"/>
                  </a:lnTo>
                  <a:lnTo>
                    <a:pt x="8023" y="874"/>
                  </a:lnTo>
                  <a:lnTo>
                    <a:pt x="8086" y="922"/>
                  </a:lnTo>
                  <a:lnTo>
                    <a:pt x="8148" y="970"/>
                  </a:lnTo>
                  <a:lnTo>
                    <a:pt x="8206" y="1019"/>
                  </a:lnTo>
                  <a:lnTo>
                    <a:pt x="8263" y="1068"/>
                  </a:lnTo>
                  <a:lnTo>
                    <a:pt x="8317" y="1118"/>
                  </a:lnTo>
                  <a:lnTo>
                    <a:pt x="8366" y="1167"/>
                  </a:lnTo>
                  <a:lnTo>
                    <a:pt x="8416" y="1216"/>
                  </a:lnTo>
                  <a:lnTo>
                    <a:pt x="8461" y="1265"/>
                  </a:lnTo>
                  <a:lnTo>
                    <a:pt x="8505" y="1315"/>
                  </a:lnTo>
                  <a:lnTo>
                    <a:pt x="8547" y="1363"/>
                  </a:lnTo>
                  <a:lnTo>
                    <a:pt x="8585" y="1411"/>
                  </a:lnTo>
                  <a:lnTo>
                    <a:pt x="8623" y="1460"/>
                  </a:lnTo>
                  <a:lnTo>
                    <a:pt x="8657" y="1506"/>
                  </a:lnTo>
                  <a:lnTo>
                    <a:pt x="8690" y="1552"/>
                  </a:lnTo>
                  <a:lnTo>
                    <a:pt x="8720" y="1597"/>
                  </a:lnTo>
                  <a:lnTo>
                    <a:pt x="8749" y="1641"/>
                  </a:lnTo>
                  <a:lnTo>
                    <a:pt x="8776" y="1684"/>
                  </a:lnTo>
                  <a:lnTo>
                    <a:pt x="8802" y="1726"/>
                  </a:lnTo>
                  <a:lnTo>
                    <a:pt x="8824" y="1767"/>
                  </a:lnTo>
                  <a:lnTo>
                    <a:pt x="8846" y="1805"/>
                  </a:lnTo>
                  <a:lnTo>
                    <a:pt x="8883" y="1877"/>
                  </a:lnTo>
                  <a:lnTo>
                    <a:pt x="8913" y="1943"/>
                  </a:lnTo>
                  <a:lnTo>
                    <a:pt x="8938" y="2000"/>
                  </a:lnTo>
                  <a:lnTo>
                    <a:pt x="8938" y="2000"/>
                  </a:lnTo>
                  <a:lnTo>
                    <a:pt x="8949" y="2029"/>
                  </a:lnTo>
                  <a:lnTo>
                    <a:pt x="8959" y="2064"/>
                  </a:lnTo>
                  <a:lnTo>
                    <a:pt x="8969" y="2106"/>
                  </a:lnTo>
                  <a:lnTo>
                    <a:pt x="8978" y="2153"/>
                  </a:lnTo>
                  <a:lnTo>
                    <a:pt x="8986" y="2205"/>
                  </a:lnTo>
                  <a:lnTo>
                    <a:pt x="8995" y="2262"/>
                  </a:lnTo>
                  <a:lnTo>
                    <a:pt x="9003" y="2322"/>
                  </a:lnTo>
                  <a:lnTo>
                    <a:pt x="9010" y="2386"/>
                  </a:lnTo>
                  <a:lnTo>
                    <a:pt x="9024" y="2525"/>
                  </a:lnTo>
                  <a:lnTo>
                    <a:pt x="9036" y="2672"/>
                  </a:lnTo>
                  <a:lnTo>
                    <a:pt x="9047" y="2828"/>
                  </a:lnTo>
                  <a:lnTo>
                    <a:pt x="9057" y="2988"/>
                  </a:lnTo>
                  <a:lnTo>
                    <a:pt x="9075" y="3303"/>
                  </a:lnTo>
                  <a:lnTo>
                    <a:pt x="9090" y="3594"/>
                  </a:lnTo>
                  <a:lnTo>
                    <a:pt x="9097" y="3722"/>
                  </a:lnTo>
                  <a:lnTo>
                    <a:pt x="9104" y="3834"/>
                  </a:lnTo>
                  <a:lnTo>
                    <a:pt x="9111" y="3926"/>
                  </a:lnTo>
                  <a:lnTo>
                    <a:pt x="9119" y="3995"/>
                  </a:lnTo>
                  <a:lnTo>
                    <a:pt x="9119" y="3995"/>
                  </a:lnTo>
                  <a:lnTo>
                    <a:pt x="9133" y="4097"/>
                  </a:lnTo>
                  <a:lnTo>
                    <a:pt x="9144" y="4173"/>
                  </a:lnTo>
                  <a:lnTo>
                    <a:pt x="9153" y="4229"/>
                  </a:lnTo>
                  <a:lnTo>
                    <a:pt x="9162" y="4270"/>
                  </a:lnTo>
                  <a:lnTo>
                    <a:pt x="9171" y="4324"/>
                  </a:lnTo>
                  <a:lnTo>
                    <a:pt x="9175" y="4348"/>
                  </a:lnTo>
                  <a:lnTo>
                    <a:pt x="9177" y="4372"/>
                  </a:lnTo>
                  <a:lnTo>
                    <a:pt x="9177" y="4372"/>
                  </a:lnTo>
                  <a:lnTo>
                    <a:pt x="9178" y="4388"/>
                  </a:lnTo>
                  <a:lnTo>
                    <a:pt x="9181" y="4404"/>
                  </a:lnTo>
                  <a:lnTo>
                    <a:pt x="9188" y="4438"/>
                  </a:lnTo>
                  <a:lnTo>
                    <a:pt x="9199" y="4477"/>
                  </a:lnTo>
                  <a:lnTo>
                    <a:pt x="9211" y="4521"/>
                  </a:lnTo>
                  <a:lnTo>
                    <a:pt x="9243" y="4619"/>
                  </a:lnTo>
                  <a:lnTo>
                    <a:pt x="9259" y="4674"/>
                  </a:lnTo>
                  <a:lnTo>
                    <a:pt x="9276" y="4732"/>
                  </a:lnTo>
                  <a:lnTo>
                    <a:pt x="9276" y="4732"/>
                  </a:lnTo>
                  <a:lnTo>
                    <a:pt x="9283" y="4765"/>
                  </a:lnTo>
                  <a:lnTo>
                    <a:pt x="9288" y="4801"/>
                  </a:lnTo>
                  <a:lnTo>
                    <a:pt x="9290" y="4841"/>
                  </a:lnTo>
                  <a:lnTo>
                    <a:pt x="9290" y="4888"/>
                  </a:lnTo>
                  <a:lnTo>
                    <a:pt x="9287" y="4940"/>
                  </a:lnTo>
                  <a:lnTo>
                    <a:pt x="9281" y="4998"/>
                  </a:lnTo>
                  <a:lnTo>
                    <a:pt x="9273" y="5064"/>
                  </a:lnTo>
                  <a:lnTo>
                    <a:pt x="9264" y="5138"/>
                  </a:lnTo>
                  <a:lnTo>
                    <a:pt x="9250" y="5222"/>
                  </a:lnTo>
                  <a:lnTo>
                    <a:pt x="9235" y="5315"/>
                  </a:lnTo>
                  <a:lnTo>
                    <a:pt x="9197" y="5531"/>
                  </a:lnTo>
                  <a:lnTo>
                    <a:pt x="9091" y="6108"/>
                  </a:lnTo>
                  <a:lnTo>
                    <a:pt x="9091" y="6108"/>
                  </a:lnTo>
                  <a:lnTo>
                    <a:pt x="9083" y="6150"/>
                  </a:lnTo>
                  <a:lnTo>
                    <a:pt x="9075" y="6191"/>
                  </a:lnTo>
                  <a:lnTo>
                    <a:pt x="9065" y="6231"/>
                  </a:lnTo>
                  <a:lnTo>
                    <a:pt x="9055" y="6270"/>
                  </a:lnTo>
                  <a:lnTo>
                    <a:pt x="9046" y="6307"/>
                  </a:lnTo>
                  <a:lnTo>
                    <a:pt x="9035" y="6343"/>
                  </a:lnTo>
                  <a:lnTo>
                    <a:pt x="9022" y="6377"/>
                  </a:lnTo>
                  <a:lnTo>
                    <a:pt x="9011" y="6412"/>
                  </a:lnTo>
                  <a:lnTo>
                    <a:pt x="8999" y="6443"/>
                  </a:lnTo>
                  <a:lnTo>
                    <a:pt x="8985" y="6475"/>
                  </a:lnTo>
                  <a:lnTo>
                    <a:pt x="8973" y="6505"/>
                  </a:lnTo>
                  <a:lnTo>
                    <a:pt x="8959" y="6536"/>
                  </a:lnTo>
                  <a:lnTo>
                    <a:pt x="8944" y="6563"/>
                  </a:lnTo>
                  <a:lnTo>
                    <a:pt x="8930" y="6591"/>
                  </a:lnTo>
                  <a:lnTo>
                    <a:pt x="8898" y="6643"/>
                  </a:lnTo>
                  <a:lnTo>
                    <a:pt x="8867" y="6690"/>
                  </a:lnTo>
                  <a:lnTo>
                    <a:pt x="8833" y="6734"/>
                  </a:lnTo>
                  <a:lnTo>
                    <a:pt x="8799" y="6775"/>
                  </a:lnTo>
                  <a:lnTo>
                    <a:pt x="8765" y="6813"/>
                  </a:lnTo>
                  <a:lnTo>
                    <a:pt x="8729" y="6847"/>
                  </a:lnTo>
                  <a:lnTo>
                    <a:pt x="8691" y="6879"/>
                  </a:lnTo>
                  <a:lnTo>
                    <a:pt x="8653" y="6906"/>
                  </a:lnTo>
                  <a:lnTo>
                    <a:pt x="8616" y="6932"/>
                  </a:lnTo>
                  <a:lnTo>
                    <a:pt x="8577" y="6956"/>
                  </a:lnTo>
                  <a:lnTo>
                    <a:pt x="8538" y="6976"/>
                  </a:lnTo>
                  <a:lnTo>
                    <a:pt x="8500" y="6996"/>
                  </a:lnTo>
                  <a:lnTo>
                    <a:pt x="8461" y="7012"/>
                  </a:lnTo>
                  <a:lnTo>
                    <a:pt x="8423" y="7027"/>
                  </a:lnTo>
                  <a:lnTo>
                    <a:pt x="8384" y="7041"/>
                  </a:lnTo>
                  <a:lnTo>
                    <a:pt x="8347" y="7052"/>
                  </a:lnTo>
                  <a:lnTo>
                    <a:pt x="8310" y="7063"/>
                  </a:lnTo>
                  <a:lnTo>
                    <a:pt x="8272" y="7073"/>
                  </a:lnTo>
                  <a:lnTo>
                    <a:pt x="8237" y="7081"/>
                  </a:lnTo>
                  <a:lnTo>
                    <a:pt x="8169" y="7095"/>
                  </a:lnTo>
                  <a:lnTo>
                    <a:pt x="8106" y="7107"/>
                  </a:lnTo>
                  <a:lnTo>
                    <a:pt x="8048" y="7120"/>
                  </a:lnTo>
                  <a:lnTo>
                    <a:pt x="8048" y="7120"/>
                  </a:lnTo>
                  <a:lnTo>
                    <a:pt x="8006" y="7127"/>
                  </a:lnTo>
                  <a:lnTo>
                    <a:pt x="7947" y="7134"/>
                  </a:lnTo>
                  <a:lnTo>
                    <a:pt x="7874" y="7140"/>
                  </a:lnTo>
                  <a:lnTo>
                    <a:pt x="7786" y="7147"/>
                  </a:lnTo>
                  <a:lnTo>
                    <a:pt x="7687" y="7154"/>
                  </a:lnTo>
                  <a:lnTo>
                    <a:pt x="7575" y="7160"/>
                  </a:lnTo>
                  <a:lnTo>
                    <a:pt x="7328" y="7172"/>
                  </a:lnTo>
                  <a:lnTo>
                    <a:pt x="7054" y="7185"/>
                  </a:lnTo>
                  <a:lnTo>
                    <a:pt x="6767" y="7194"/>
                  </a:lnTo>
                  <a:lnTo>
                    <a:pt x="6479" y="7204"/>
                  </a:lnTo>
                  <a:lnTo>
                    <a:pt x="6202" y="7212"/>
                  </a:lnTo>
                  <a:lnTo>
                    <a:pt x="6202" y="7212"/>
                  </a:lnTo>
                  <a:lnTo>
                    <a:pt x="6191" y="7201"/>
                  </a:lnTo>
                  <a:lnTo>
                    <a:pt x="6180" y="7190"/>
                  </a:lnTo>
                  <a:lnTo>
                    <a:pt x="6161" y="7167"/>
                  </a:lnTo>
                  <a:lnTo>
                    <a:pt x="6141" y="7139"/>
                  </a:lnTo>
                  <a:lnTo>
                    <a:pt x="6125" y="7109"/>
                  </a:lnTo>
                  <a:lnTo>
                    <a:pt x="6108" y="7078"/>
                  </a:lnTo>
                  <a:lnTo>
                    <a:pt x="6094" y="7045"/>
                  </a:lnTo>
                  <a:lnTo>
                    <a:pt x="6081" y="7011"/>
                  </a:lnTo>
                  <a:lnTo>
                    <a:pt x="6068" y="6975"/>
                  </a:lnTo>
                  <a:lnTo>
                    <a:pt x="6057" y="6939"/>
                  </a:lnTo>
                  <a:lnTo>
                    <a:pt x="6048" y="6905"/>
                  </a:lnTo>
                  <a:lnTo>
                    <a:pt x="6030" y="6835"/>
                  </a:lnTo>
                  <a:lnTo>
                    <a:pt x="6015" y="6768"/>
                  </a:lnTo>
                  <a:lnTo>
                    <a:pt x="6002" y="6711"/>
                  </a:lnTo>
                  <a:lnTo>
                    <a:pt x="6002" y="6711"/>
                  </a:lnTo>
                  <a:lnTo>
                    <a:pt x="5995" y="6673"/>
                  </a:lnTo>
                  <a:lnTo>
                    <a:pt x="5990" y="6638"/>
                  </a:lnTo>
                  <a:lnTo>
                    <a:pt x="5987" y="6600"/>
                  </a:lnTo>
                  <a:lnTo>
                    <a:pt x="5984" y="6565"/>
                  </a:lnTo>
                  <a:lnTo>
                    <a:pt x="5983" y="6529"/>
                  </a:lnTo>
                  <a:lnTo>
                    <a:pt x="5981" y="6491"/>
                  </a:lnTo>
                  <a:lnTo>
                    <a:pt x="5983" y="6420"/>
                  </a:lnTo>
                  <a:lnTo>
                    <a:pt x="5987" y="6348"/>
                  </a:lnTo>
                  <a:lnTo>
                    <a:pt x="5991" y="6275"/>
                  </a:lnTo>
                  <a:lnTo>
                    <a:pt x="5997" y="6202"/>
                  </a:lnTo>
                  <a:lnTo>
                    <a:pt x="6001" y="6129"/>
                  </a:lnTo>
                  <a:lnTo>
                    <a:pt x="6001" y="6129"/>
                  </a:lnTo>
                  <a:lnTo>
                    <a:pt x="6070" y="6089"/>
                  </a:lnTo>
                  <a:lnTo>
                    <a:pt x="6137" y="6045"/>
                  </a:lnTo>
                  <a:lnTo>
                    <a:pt x="6137" y="6045"/>
                  </a:lnTo>
                  <a:lnTo>
                    <a:pt x="6180" y="6015"/>
                  </a:lnTo>
                  <a:lnTo>
                    <a:pt x="6223" y="5984"/>
                  </a:lnTo>
                  <a:lnTo>
                    <a:pt x="6264" y="5953"/>
                  </a:lnTo>
                  <a:lnTo>
                    <a:pt x="6305" y="5918"/>
                  </a:lnTo>
                  <a:lnTo>
                    <a:pt x="6345" y="5884"/>
                  </a:lnTo>
                  <a:lnTo>
                    <a:pt x="6385" y="5849"/>
                  </a:lnTo>
                  <a:lnTo>
                    <a:pt x="6424" y="5812"/>
                  </a:lnTo>
                  <a:lnTo>
                    <a:pt x="6463" y="5775"/>
                  </a:lnTo>
                  <a:lnTo>
                    <a:pt x="6500" y="5736"/>
                  </a:lnTo>
                  <a:lnTo>
                    <a:pt x="6537" y="5696"/>
                  </a:lnTo>
                  <a:lnTo>
                    <a:pt x="6573" y="5657"/>
                  </a:lnTo>
                  <a:lnTo>
                    <a:pt x="6607" y="5615"/>
                  </a:lnTo>
                  <a:lnTo>
                    <a:pt x="6642" y="5572"/>
                  </a:lnTo>
                  <a:lnTo>
                    <a:pt x="6675" y="5528"/>
                  </a:lnTo>
                  <a:lnTo>
                    <a:pt x="6708" y="5484"/>
                  </a:lnTo>
                  <a:lnTo>
                    <a:pt x="6740" y="5440"/>
                  </a:lnTo>
                  <a:lnTo>
                    <a:pt x="6770" y="5393"/>
                  </a:lnTo>
                  <a:lnTo>
                    <a:pt x="6800" y="5346"/>
                  </a:lnTo>
                  <a:lnTo>
                    <a:pt x="6829" y="5298"/>
                  </a:lnTo>
                  <a:lnTo>
                    <a:pt x="6857" y="5250"/>
                  </a:lnTo>
                  <a:lnTo>
                    <a:pt x="6883" y="5200"/>
                  </a:lnTo>
                  <a:lnTo>
                    <a:pt x="6909" y="5151"/>
                  </a:lnTo>
                  <a:lnTo>
                    <a:pt x="6934" y="5100"/>
                  </a:lnTo>
                  <a:lnTo>
                    <a:pt x="6959" y="5049"/>
                  </a:lnTo>
                  <a:lnTo>
                    <a:pt x="6981" y="4997"/>
                  </a:lnTo>
                  <a:lnTo>
                    <a:pt x="7003" y="4943"/>
                  </a:lnTo>
                  <a:lnTo>
                    <a:pt x="7024" y="4889"/>
                  </a:lnTo>
                  <a:lnTo>
                    <a:pt x="7044" y="4835"/>
                  </a:lnTo>
                  <a:lnTo>
                    <a:pt x="7062" y="4780"/>
                  </a:lnTo>
                  <a:lnTo>
                    <a:pt x="7080" y="4724"/>
                  </a:lnTo>
                  <a:lnTo>
                    <a:pt x="7097" y="4667"/>
                  </a:lnTo>
                  <a:lnTo>
                    <a:pt x="7112" y="4611"/>
                  </a:lnTo>
                  <a:lnTo>
                    <a:pt x="7119" y="4612"/>
                  </a:lnTo>
                  <a:lnTo>
                    <a:pt x="7119" y="4612"/>
                  </a:lnTo>
                  <a:lnTo>
                    <a:pt x="7127" y="4623"/>
                  </a:lnTo>
                  <a:lnTo>
                    <a:pt x="7135" y="4631"/>
                  </a:lnTo>
                  <a:lnTo>
                    <a:pt x="7143" y="4637"/>
                  </a:lnTo>
                  <a:lnTo>
                    <a:pt x="7153" y="4640"/>
                  </a:lnTo>
                  <a:lnTo>
                    <a:pt x="7161" y="4638"/>
                  </a:lnTo>
                  <a:lnTo>
                    <a:pt x="7170" y="4636"/>
                  </a:lnTo>
                  <a:lnTo>
                    <a:pt x="7179" y="4631"/>
                  </a:lnTo>
                  <a:lnTo>
                    <a:pt x="7188" y="4625"/>
                  </a:lnTo>
                  <a:lnTo>
                    <a:pt x="7196" y="4615"/>
                  </a:lnTo>
                  <a:lnTo>
                    <a:pt x="7205" y="4604"/>
                  </a:lnTo>
                  <a:lnTo>
                    <a:pt x="7214" y="4591"/>
                  </a:lnTo>
                  <a:lnTo>
                    <a:pt x="7222" y="4579"/>
                  </a:lnTo>
                  <a:lnTo>
                    <a:pt x="7239" y="4547"/>
                  </a:lnTo>
                  <a:lnTo>
                    <a:pt x="7254" y="4513"/>
                  </a:lnTo>
                  <a:lnTo>
                    <a:pt x="7269" y="4477"/>
                  </a:lnTo>
                  <a:lnTo>
                    <a:pt x="7283" y="4440"/>
                  </a:lnTo>
                  <a:lnTo>
                    <a:pt x="7295" y="4403"/>
                  </a:lnTo>
                  <a:lnTo>
                    <a:pt x="7306" y="4368"/>
                  </a:lnTo>
                  <a:lnTo>
                    <a:pt x="7324" y="4310"/>
                  </a:lnTo>
                  <a:lnTo>
                    <a:pt x="7332" y="4277"/>
                  </a:lnTo>
                  <a:lnTo>
                    <a:pt x="7332" y="4277"/>
                  </a:lnTo>
                  <a:lnTo>
                    <a:pt x="7339" y="4213"/>
                  </a:lnTo>
                  <a:lnTo>
                    <a:pt x="7342" y="4179"/>
                  </a:lnTo>
                  <a:lnTo>
                    <a:pt x="7343" y="4145"/>
                  </a:lnTo>
                  <a:lnTo>
                    <a:pt x="7343" y="4112"/>
                  </a:lnTo>
                  <a:lnTo>
                    <a:pt x="7342" y="4078"/>
                  </a:lnTo>
                  <a:lnTo>
                    <a:pt x="7338" y="4046"/>
                  </a:lnTo>
                  <a:lnTo>
                    <a:pt x="7332" y="4013"/>
                  </a:lnTo>
                  <a:lnTo>
                    <a:pt x="7332" y="4013"/>
                  </a:lnTo>
                  <a:lnTo>
                    <a:pt x="7325" y="3993"/>
                  </a:lnTo>
                  <a:lnTo>
                    <a:pt x="7314" y="3969"/>
                  </a:lnTo>
                  <a:lnTo>
                    <a:pt x="7301" y="3941"/>
                  </a:lnTo>
                  <a:lnTo>
                    <a:pt x="7292" y="3929"/>
                  </a:lnTo>
                  <a:lnTo>
                    <a:pt x="7284" y="3918"/>
                  </a:lnTo>
                  <a:lnTo>
                    <a:pt x="7274" y="3907"/>
                  </a:lnTo>
                  <a:lnTo>
                    <a:pt x="7265" y="3898"/>
                  </a:lnTo>
                  <a:lnTo>
                    <a:pt x="7255" y="3891"/>
                  </a:lnTo>
                  <a:lnTo>
                    <a:pt x="7244" y="3889"/>
                  </a:lnTo>
                  <a:lnTo>
                    <a:pt x="7240" y="3887"/>
                  </a:lnTo>
                  <a:lnTo>
                    <a:pt x="7234" y="3889"/>
                  </a:lnTo>
                  <a:lnTo>
                    <a:pt x="7229" y="3889"/>
                  </a:lnTo>
                  <a:lnTo>
                    <a:pt x="7223" y="3891"/>
                  </a:lnTo>
                  <a:lnTo>
                    <a:pt x="7218" y="3894"/>
                  </a:lnTo>
                  <a:lnTo>
                    <a:pt x="7214" y="3898"/>
                  </a:lnTo>
                  <a:lnTo>
                    <a:pt x="7203" y="3911"/>
                  </a:lnTo>
                  <a:lnTo>
                    <a:pt x="7203" y="3911"/>
                  </a:lnTo>
                  <a:lnTo>
                    <a:pt x="7203" y="3891"/>
                  </a:lnTo>
                  <a:lnTo>
                    <a:pt x="7203" y="3891"/>
                  </a:lnTo>
                  <a:lnTo>
                    <a:pt x="7201" y="3801"/>
                  </a:lnTo>
                  <a:lnTo>
                    <a:pt x="7200" y="3711"/>
                  </a:lnTo>
                  <a:lnTo>
                    <a:pt x="7196" y="3621"/>
                  </a:lnTo>
                  <a:lnTo>
                    <a:pt x="7189" y="3533"/>
                  </a:lnTo>
                  <a:lnTo>
                    <a:pt x="7182" y="3446"/>
                  </a:lnTo>
                  <a:lnTo>
                    <a:pt x="7172" y="3360"/>
                  </a:lnTo>
                  <a:lnTo>
                    <a:pt x="7161" y="3274"/>
                  </a:lnTo>
                  <a:lnTo>
                    <a:pt x="7148" y="3189"/>
                  </a:lnTo>
                  <a:lnTo>
                    <a:pt x="7134" y="3106"/>
                  </a:lnTo>
                  <a:lnTo>
                    <a:pt x="7116" y="3025"/>
                  </a:lnTo>
                  <a:lnTo>
                    <a:pt x="7098" y="2944"/>
                  </a:lnTo>
                  <a:lnTo>
                    <a:pt x="7077" y="2864"/>
                  </a:lnTo>
                  <a:lnTo>
                    <a:pt x="7054" y="2786"/>
                  </a:lnTo>
                  <a:lnTo>
                    <a:pt x="7029" y="2709"/>
                  </a:lnTo>
                  <a:lnTo>
                    <a:pt x="7003" y="2635"/>
                  </a:lnTo>
                  <a:lnTo>
                    <a:pt x="6974" y="2562"/>
                  </a:lnTo>
                  <a:lnTo>
                    <a:pt x="6944" y="2490"/>
                  </a:lnTo>
                  <a:lnTo>
                    <a:pt x="6909" y="2420"/>
                  </a:lnTo>
                  <a:lnTo>
                    <a:pt x="6875" y="2352"/>
                  </a:lnTo>
                  <a:lnTo>
                    <a:pt x="6837" y="2285"/>
                  </a:lnTo>
                  <a:lnTo>
                    <a:pt x="6797" y="2222"/>
                  </a:lnTo>
                  <a:lnTo>
                    <a:pt x="6755" y="2158"/>
                  </a:lnTo>
                  <a:lnTo>
                    <a:pt x="6711" y="2099"/>
                  </a:lnTo>
                  <a:lnTo>
                    <a:pt x="6664" y="2040"/>
                  </a:lnTo>
                  <a:lnTo>
                    <a:pt x="6616" y="1983"/>
                  </a:lnTo>
                  <a:lnTo>
                    <a:pt x="6563" y="1929"/>
                  </a:lnTo>
                  <a:lnTo>
                    <a:pt x="6537" y="1903"/>
                  </a:lnTo>
                  <a:lnTo>
                    <a:pt x="6509" y="1878"/>
                  </a:lnTo>
                  <a:lnTo>
                    <a:pt x="6482" y="1854"/>
                  </a:lnTo>
                  <a:lnTo>
                    <a:pt x="6453" y="1829"/>
                  </a:lnTo>
                  <a:lnTo>
                    <a:pt x="6424" y="1805"/>
                  </a:lnTo>
                  <a:lnTo>
                    <a:pt x="6395" y="1782"/>
                  </a:lnTo>
                  <a:lnTo>
                    <a:pt x="6365" y="1759"/>
                  </a:lnTo>
                  <a:lnTo>
                    <a:pt x="6333" y="1737"/>
                  </a:lnTo>
                  <a:lnTo>
                    <a:pt x="6301" y="1716"/>
                  </a:lnTo>
                  <a:lnTo>
                    <a:pt x="6270" y="1695"/>
                  </a:lnTo>
                  <a:lnTo>
                    <a:pt x="6236" y="1675"/>
                  </a:lnTo>
                  <a:lnTo>
                    <a:pt x="6203" y="1655"/>
                  </a:lnTo>
                  <a:lnTo>
                    <a:pt x="6205" y="1654"/>
                  </a:lnTo>
                  <a:lnTo>
                    <a:pt x="6205" y="1654"/>
                  </a:lnTo>
                  <a:lnTo>
                    <a:pt x="6184" y="1604"/>
                  </a:lnTo>
                  <a:lnTo>
                    <a:pt x="6162" y="1557"/>
                  </a:lnTo>
                  <a:lnTo>
                    <a:pt x="6139" y="1512"/>
                  </a:lnTo>
                  <a:lnTo>
                    <a:pt x="6126" y="1490"/>
                  </a:lnTo>
                  <a:lnTo>
                    <a:pt x="6112" y="1469"/>
                  </a:lnTo>
                  <a:lnTo>
                    <a:pt x="6099" y="1449"/>
                  </a:lnTo>
                  <a:lnTo>
                    <a:pt x="6083" y="1428"/>
                  </a:lnTo>
                  <a:lnTo>
                    <a:pt x="6067" y="1409"/>
                  </a:lnTo>
                  <a:lnTo>
                    <a:pt x="6050" y="1391"/>
                  </a:lnTo>
                  <a:lnTo>
                    <a:pt x="6032" y="1373"/>
                  </a:lnTo>
                  <a:lnTo>
                    <a:pt x="6013" y="1356"/>
                  </a:lnTo>
                  <a:lnTo>
                    <a:pt x="5992" y="1340"/>
                  </a:lnTo>
                  <a:lnTo>
                    <a:pt x="5970" y="1325"/>
                  </a:lnTo>
                  <a:lnTo>
                    <a:pt x="5970" y="1325"/>
                  </a:lnTo>
                  <a:lnTo>
                    <a:pt x="5940" y="1308"/>
                  </a:lnTo>
                  <a:lnTo>
                    <a:pt x="5910" y="1292"/>
                  </a:lnTo>
                  <a:lnTo>
                    <a:pt x="5879" y="1278"/>
                  </a:lnTo>
                  <a:lnTo>
                    <a:pt x="5849" y="1264"/>
                  </a:lnTo>
                  <a:lnTo>
                    <a:pt x="5817" y="1250"/>
                  </a:lnTo>
                  <a:lnTo>
                    <a:pt x="5786" y="1239"/>
                  </a:lnTo>
                  <a:lnTo>
                    <a:pt x="5721" y="1217"/>
                  </a:lnTo>
                  <a:lnTo>
                    <a:pt x="5656" y="1196"/>
                  </a:lnTo>
                  <a:lnTo>
                    <a:pt x="5590" y="1179"/>
                  </a:lnTo>
                  <a:lnTo>
                    <a:pt x="5458" y="1145"/>
                  </a:lnTo>
                  <a:lnTo>
                    <a:pt x="5458" y="1145"/>
                  </a:lnTo>
                  <a:lnTo>
                    <a:pt x="5340" y="1118"/>
                  </a:lnTo>
                  <a:lnTo>
                    <a:pt x="5283" y="1107"/>
                  </a:lnTo>
                  <a:lnTo>
                    <a:pt x="5225" y="1096"/>
                  </a:lnTo>
                  <a:lnTo>
                    <a:pt x="5167" y="1088"/>
                  </a:lnTo>
                  <a:lnTo>
                    <a:pt x="5136" y="1085"/>
                  </a:lnTo>
                  <a:lnTo>
                    <a:pt x="5107" y="1083"/>
                  </a:lnTo>
                  <a:lnTo>
                    <a:pt x="5077" y="1082"/>
                  </a:lnTo>
                  <a:lnTo>
                    <a:pt x="5047" y="1082"/>
                  </a:lnTo>
                  <a:lnTo>
                    <a:pt x="5016" y="1083"/>
                  </a:lnTo>
                  <a:lnTo>
                    <a:pt x="4985" y="1086"/>
                  </a:lnTo>
                  <a:lnTo>
                    <a:pt x="4985" y="1086"/>
                  </a:lnTo>
                  <a:lnTo>
                    <a:pt x="4945" y="1093"/>
                  </a:lnTo>
                  <a:lnTo>
                    <a:pt x="4903" y="1100"/>
                  </a:lnTo>
                  <a:lnTo>
                    <a:pt x="4863" y="1110"/>
                  </a:lnTo>
                  <a:lnTo>
                    <a:pt x="4822" y="1118"/>
                  </a:lnTo>
                  <a:lnTo>
                    <a:pt x="4782" y="1129"/>
                  </a:lnTo>
                  <a:lnTo>
                    <a:pt x="4742" y="1140"/>
                  </a:lnTo>
                  <a:lnTo>
                    <a:pt x="4704" y="1152"/>
                  </a:lnTo>
                  <a:lnTo>
                    <a:pt x="4664" y="1165"/>
                  </a:lnTo>
                  <a:lnTo>
                    <a:pt x="4586" y="1192"/>
                  </a:lnTo>
                  <a:lnTo>
                    <a:pt x="4509" y="1224"/>
                  </a:lnTo>
                  <a:lnTo>
                    <a:pt x="4432" y="1257"/>
                  </a:lnTo>
                  <a:lnTo>
                    <a:pt x="4356" y="1294"/>
                  </a:lnTo>
                  <a:lnTo>
                    <a:pt x="4356" y="1294"/>
                  </a:lnTo>
                  <a:lnTo>
                    <a:pt x="4300" y="1323"/>
                  </a:lnTo>
                  <a:lnTo>
                    <a:pt x="4271" y="1341"/>
                  </a:lnTo>
                  <a:lnTo>
                    <a:pt x="4240" y="1359"/>
                  </a:lnTo>
                  <a:lnTo>
                    <a:pt x="4210" y="1378"/>
                  </a:lnTo>
                  <a:lnTo>
                    <a:pt x="4178" y="1399"/>
                  </a:lnTo>
                  <a:lnTo>
                    <a:pt x="4148" y="1421"/>
                  </a:lnTo>
                  <a:lnTo>
                    <a:pt x="4119" y="1444"/>
                  </a:lnTo>
                  <a:lnTo>
                    <a:pt x="4092" y="1469"/>
                  </a:lnTo>
                  <a:lnTo>
                    <a:pt x="4064" y="1494"/>
                  </a:lnTo>
                  <a:lnTo>
                    <a:pt x="4039" y="1522"/>
                  </a:lnTo>
                  <a:lnTo>
                    <a:pt x="4017" y="1548"/>
                  </a:lnTo>
                  <a:lnTo>
                    <a:pt x="3998" y="1577"/>
                  </a:lnTo>
                  <a:lnTo>
                    <a:pt x="3990" y="1590"/>
                  </a:lnTo>
                  <a:lnTo>
                    <a:pt x="3981" y="1606"/>
                  </a:lnTo>
                  <a:lnTo>
                    <a:pt x="3974" y="1621"/>
                  </a:lnTo>
                  <a:lnTo>
                    <a:pt x="3969" y="1636"/>
                  </a:lnTo>
                  <a:lnTo>
                    <a:pt x="3963" y="1651"/>
                  </a:lnTo>
                  <a:lnTo>
                    <a:pt x="3961" y="1666"/>
                  </a:lnTo>
                  <a:lnTo>
                    <a:pt x="3963" y="1673"/>
                  </a:lnTo>
                  <a:lnTo>
                    <a:pt x="3963" y="1673"/>
                  </a:lnTo>
                  <a:lnTo>
                    <a:pt x="3900" y="1709"/>
                  </a:lnTo>
                  <a:lnTo>
                    <a:pt x="3841" y="1748"/>
                  </a:lnTo>
                  <a:lnTo>
                    <a:pt x="3781" y="1789"/>
                  </a:lnTo>
                  <a:lnTo>
                    <a:pt x="3725" y="1832"/>
                  </a:lnTo>
                  <a:lnTo>
                    <a:pt x="3671" y="1876"/>
                  </a:lnTo>
                  <a:lnTo>
                    <a:pt x="3620" y="1923"/>
                  </a:lnTo>
                  <a:lnTo>
                    <a:pt x="3570" y="1971"/>
                  </a:lnTo>
                  <a:lnTo>
                    <a:pt x="3522" y="2022"/>
                  </a:lnTo>
                  <a:lnTo>
                    <a:pt x="3477" y="2074"/>
                  </a:lnTo>
                  <a:lnTo>
                    <a:pt x="3433" y="2128"/>
                  </a:lnTo>
                  <a:lnTo>
                    <a:pt x="3391" y="2183"/>
                  </a:lnTo>
                  <a:lnTo>
                    <a:pt x="3351" y="2241"/>
                  </a:lnTo>
                  <a:lnTo>
                    <a:pt x="3314" y="2300"/>
                  </a:lnTo>
                  <a:lnTo>
                    <a:pt x="3278" y="2361"/>
                  </a:lnTo>
                  <a:lnTo>
                    <a:pt x="3245" y="2423"/>
                  </a:lnTo>
                  <a:lnTo>
                    <a:pt x="3213" y="2486"/>
                  </a:lnTo>
                  <a:lnTo>
                    <a:pt x="3183" y="2552"/>
                  </a:lnTo>
                  <a:lnTo>
                    <a:pt x="3154" y="2618"/>
                  </a:lnTo>
                  <a:lnTo>
                    <a:pt x="3128" y="2687"/>
                  </a:lnTo>
                  <a:lnTo>
                    <a:pt x="3105" y="2756"/>
                  </a:lnTo>
                  <a:lnTo>
                    <a:pt x="3081" y="2826"/>
                  </a:lnTo>
                  <a:lnTo>
                    <a:pt x="3060" y="2899"/>
                  </a:lnTo>
                  <a:lnTo>
                    <a:pt x="3041" y="2972"/>
                  </a:lnTo>
                  <a:lnTo>
                    <a:pt x="3023" y="3047"/>
                  </a:lnTo>
                  <a:lnTo>
                    <a:pt x="3008" y="3123"/>
                  </a:lnTo>
                  <a:lnTo>
                    <a:pt x="2994" y="3200"/>
                  </a:lnTo>
                  <a:lnTo>
                    <a:pt x="2982" y="3278"/>
                  </a:lnTo>
                  <a:lnTo>
                    <a:pt x="2971" y="3357"/>
                  </a:lnTo>
                  <a:lnTo>
                    <a:pt x="2961" y="3437"/>
                  </a:lnTo>
                  <a:lnTo>
                    <a:pt x="2954" y="3518"/>
                  </a:lnTo>
                  <a:lnTo>
                    <a:pt x="2949" y="3601"/>
                  </a:lnTo>
                  <a:lnTo>
                    <a:pt x="2943" y="3683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74295A36-0666-BB68-2B0A-F10FBEDF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1" y="2711"/>
              <a:ext cx="465" cy="347"/>
            </a:xfrm>
            <a:custGeom>
              <a:avLst/>
              <a:gdLst>
                <a:gd name="T0" fmla="*/ 1095 w 1395"/>
                <a:gd name="T1" fmla="*/ 249 h 1042"/>
                <a:gd name="T2" fmla="*/ 1049 w 1395"/>
                <a:gd name="T3" fmla="*/ 296 h 1042"/>
                <a:gd name="T4" fmla="*/ 949 w 1395"/>
                <a:gd name="T5" fmla="*/ 383 h 1042"/>
                <a:gd name="T6" fmla="*/ 845 w 1395"/>
                <a:gd name="T7" fmla="*/ 463 h 1042"/>
                <a:gd name="T8" fmla="*/ 698 w 1395"/>
                <a:gd name="T9" fmla="*/ 566 h 1042"/>
                <a:gd name="T10" fmla="*/ 625 w 1395"/>
                <a:gd name="T11" fmla="*/ 621 h 1042"/>
                <a:gd name="T12" fmla="*/ 410 w 1395"/>
                <a:gd name="T13" fmla="*/ 787 h 1042"/>
                <a:gd name="T14" fmla="*/ 360 w 1395"/>
                <a:gd name="T15" fmla="*/ 827 h 1042"/>
                <a:gd name="T16" fmla="*/ 260 w 1395"/>
                <a:gd name="T17" fmla="*/ 901 h 1042"/>
                <a:gd name="T18" fmla="*/ 207 w 1395"/>
                <a:gd name="T19" fmla="*/ 936 h 1042"/>
                <a:gd name="T20" fmla="*/ 159 w 1395"/>
                <a:gd name="T21" fmla="*/ 960 h 1042"/>
                <a:gd name="T22" fmla="*/ 75 w 1395"/>
                <a:gd name="T23" fmla="*/ 998 h 1042"/>
                <a:gd name="T24" fmla="*/ 23 w 1395"/>
                <a:gd name="T25" fmla="*/ 1025 h 1042"/>
                <a:gd name="T26" fmla="*/ 0 w 1395"/>
                <a:gd name="T27" fmla="*/ 1042 h 1042"/>
                <a:gd name="T28" fmla="*/ 120 w 1395"/>
                <a:gd name="T29" fmla="*/ 1036 h 1042"/>
                <a:gd name="T30" fmla="*/ 240 w 1395"/>
                <a:gd name="T31" fmla="*/ 1028 h 1042"/>
                <a:gd name="T32" fmla="*/ 360 w 1395"/>
                <a:gd name="T33" fmla="*/ 1014 h 1042"/>
                <a:gd name="T34" fmla="*/ 479 w 1395"/>
                <a:gd name="T35" fmla="*/ 992 h 1042"/>
                <a:gd name="T36" fmla="*/ 504 w 1395"/>
                <a:gd name="T37" fmla="*/ 987 h 1042"/>
                <a:gd name="T38" fmla="*/ 575 w 1395"/>
                <a:gd name="T39" fmla="*/ 965 h 1042"/>
                <a:gd name="T40" fmla="*/ 668 w 1395"/>
                <a:gd name="T41" fmla="*/ 930 h 1042"/>
                <a:gd name="T42" fmla="*/ 760 w 1395"/>
                <a:gd name="T43" fmla="*/ 894 h 1042"/>
                <a:gd name="T44" fmla="*/ 832 w 1395"/>
                <a:gd name="T45" fmla="*/ 872 h 1042"/>
                <a:gd name="T46" fmla="*/ 856 w 1395"/>
                <a:gd name="T47" fmla="*/ 867 h 1042"/>
                <a:gd name="T48" fmla="*/ 921 w 1395"/>
                <a:gd name="T49" fmla="*/ 856 h 1042"/>
                <a:gd name="T50" fmla="*/ 985 w 1395"/>
                <a:gd name="T51" fmla="*/ 850 h 1042"/>
                <a:gd name="T52" fmla="*/ 1080 w 1395"/>
                <a:gd name="T53" fmla="*/ 842 h 1042"/>
                <a:gd name="T54" fmla="*/ 1112 w 1395"/>
                <a:gd name="T55" fmla="*/ 836 h 1042"/>
                <a:gd name="T56" fmla="*/ 1149 w 1395"/>
                <a:gd name="T57" fmla="*/ 827 h 1042"/>
                <a:gd name="T58" fmla="*/ 1185 w 1395"/>
                <a:gd name="T59" fmla="*/ 813 h 1042"/>
                <a:gd name="T60" fmla="*/ 1220 w 1395"/>
                <a:gd name="T61" fmla="*/ 796 h 1042"/>
                <a:gd name="T62" fmla="*/ 1253 w 1395"/>
                <a:gd name="T63" fmla="*/ 776 h 1042"/>
                <a:gd name="T64" fmla="*/ 1281 w 1395"/>
                <a:gd name="T65" fmla="*/ 755 h 1042"/>
                <a:gd name="T66" fmla="*/ 1318 w 1395"/>
                <a:gd name="T67" fmla="*/ 719 h 1042"/>
                <a:gd name="T68" fmla="*/ 1339 w 1395"/>
                <a:gd name="T69" fmla="*/ 693 h 1042"/>
                <a:gd name="T70" fmla="*/ 1358 w 1395"/>
                <a:gd name="T71" fmla="*/ 666 h 1042"/>
                <a:gd name="T72" fmla="*/ 1373 w 1395"/>
                <a:gd name="T73" fmla="*/ 637 h 1042"/>
                <a:gd name="T74" fmla="*/ 1384 w 1395"/>
                <a:gd name="T75" fmla="*/ 605 h 1042"/>
                <a:gd name="T76" fmla="*/ 1391 w 1395"/>
                <a:gd name="T77" fmla="*/ 572 h 1042"/>
                <a:gd name="T78" fmla="*/ 1394 w 1395"/>
                <a:gd name="T79" fmla="*/ 555 h 1042"/>
                <a:gd name="T80" fmla="*/ 1395 w 1395"/>
                <a:gd name="T81" fmla="*/ 504 h 1042"/>
                <a:gd name="T82" fmla="*/ 1393 w 1395"/>
                <a:gd name="T83" fmla="*/ 455 h 1042"/>
                <a:gd name="T84" fmla="*/ 1386 w 1395"/>
                <a:gd name="T85" fmla="*/ 406 h 1042"/>
                <a:gd name="T86" fmla="*/ 1376 w 1395"/>
                <a:gd name="T87" fmla="*/ 360 h 1042"/>
                <a:gd name="T88" fmla="*/ 1346 w 1395"/>
                <a:gd name="T89" fmla="*/ 267 h 1042"/>
                <a:gd name="T90" fmla="*/ 1306 w 1395"/>
                <a:gd name="T91" fmla="*/ 178 h 1042"/>
                <a:gd name="T92" fmla="*/ 1296 w 1395"/>
                <a:gd name="T93" fmla="*/ 154 h 1042"/>
                <a:gd name="T94" fmla="*/ 1281 w 1395"/>
                <a:gd name="T95" fmla="*/ 109 h 1042"/>
                <a:gd name="T96" fmla="*/ 1270 w 1395"/>
                <a:gd name="T97" fmla="*/ 66 h 1042"/>
                <a:gd name="T98" fmla="*/ 1262 w 1395"/>
                <a:gd name="T99" fmla="*/ 0 h 1042"/>
                <a:gd name="T100" fmla="*/ 1249 w 1395"/>
                <a:gd name="T101" fmla="*/ 33 h 1042"/>
                <a:gd name="T102" fmla="*/ 1215 w 1395"/>
                <a:gd name="T103" fmla="*/ 98 h 1042"/>
                <a:gd name="T104" fmla="*/ 1172 w 1395"/>
                <a:gd name="T105" fmla="*/ 160 h 1042"/>
                <a:gd name="T106" fmla="*/ 1123 w 1395"/>
                <a:gd name="T107" fmla="*/ 220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95" h="1042">
                  <a:moveTo>
                    <a:pt x="1095" y="249"/>
                  </a:moveTo>
                  <a:lnTo>
                    <a:pt x="1095" y="249"/>
                  </a:lnTo>
                  <a:lnTo>
                    <a:pt x="1073" y="273"/>
                  </a:lnTo>
                  <a:lnTo>
                    <a:pt x="1049" y="296"/>
                  </a:lnTo>
                  <a:lnTo>
                    <a:pt x="1000" y="340"/>
                  </a:lnTo>
                  <a:lnTo>
                    <a:pt x="949" y="383"/>
                  </a:lnTo>
                  <a:lnTo>
                    <a:pt x="898" y="424"/>
                  </a:lnTo>
                  <a:lnTo>
                    <a:pt x="845" y="463"/>
                  </a:lnTo>
                  <a:lnTo>
                    <a:pt x="794" y="500"/>
                  </a:lnTo>
                  <a:lnTo>
                    <a:pt x="698" y="566"/>
                  </a:lnTo>
                  <a:lnTo>
                    <a:pt x="698" y="566"/>
                  </a:lnTo>
                  <a:lnTo>
                    <a:pt x="625" y="621"/>
                  </a:lnTo>
                  <a:lnTo>
                    <a:pt x="552" y="677"/>
                  </a:lnTo>
                  <a:lnTo>
                    <a:pt x="410" y="787"/>
                  </a:lnTo>
                  <a:lnTo>
                    <a:pt x="410" y="787"/>
                  </a:lnTo>
                  <a:lnTo>
                    <a:pt x="360" y="827"/>
                  </a:lnTo>
                  <a:lnTo>
                    <a:pt x="311" y="864"/>
                  </a:lnTo>
                  <a:lnTo>
                    <a:pt x="260" y="901"/>
                  </a:lnTo>
                  <a:lnTo>
                    <a:pt x="207" y="936"/>
                  </a:lnTo>
                  <a:lnTo>
                    <a:pt x="207" y="936"/>
                  </a:lnTo>
                  <a:lnTo>
                    <a:pt x="184" y="948"/>
                  </a:lnTo>
                  <a:lnTo>
                    <a:pt x="159" y="960"/>
                  </a:lnTo>
                  <a:lnTo>
                    <a:pt x="102" y="985"/>
                  </a:lnTo>
                  <a:lnTo>
                    <a:pt x="75" y="998"/>
                  </a:lnTo>
                  <a:lnTo>
                    <a:pt x="49" y="1011"/>
                  </a:lnTo>
                  <a:lnTo>
                    <a:pt x="23" y="1025"/>
                  </a:lnTo>
                  <a:lnTo>
                    <a:pt x="0" y="1042"/>
                  </a:lnTo>
                  <a:lnTo>
                    <a:pt x="0" y="1042"/>
                  </a:lnTo>
                  <a:lnTo>
                    <a:pt x="60" y="1039"/>
                  </a:lnTo>
                  <a:lnTo>
                    <a:pt x="120" y="1036"/>
                  </a:lnTo>
                  <a:lnTo>
                    <a:pt x="181" y="1033"/>
                  </a:lnTo>
                  <a:lnTo>
                    <a:pt x="240" y="1028"/>
                  </a:lnTo>
                  <a:lnTo>
                    <a:pt x="301" y="1021"/>
                  </a:lnTo>
                  <a:lnTo>
                    <a:pt x="360" y="1014"/>
                  </a:lnTo>
                  <a:lnTo>
                    <a:pt x="420" y="1004"/>
                  </a:lnTo>
                  <a:lnTo>
                    <a:pt x="479" y="992"/>
                  </a:lnTo>
                  <a:lnTo>
                    <a:pt x="479" y="992"/>
                  </a:lnTo>
                  <a:lnTo>
                    <a:pt x="504" y="987"/>
                  </a:lnTo>
                  <a:lnTo>
                    <a:pt x="527" y="980"/>
                  </a:lnTo>
                  <a:lnTo>
                    <a:pt x="575" y="965"/>
                  </a:lnTo>
                  <a:lnTo>
                    <a:pt x="622" y="947"/>
                  </a:lnTo>
                  <a:lnTo>
                    <a:pt x="668" y="930"/>
                  </a:lnTo>
                  <a:lnTo>
                    <a:pt x="715" y="912"/>
                  </a:lnTo>
                  <a:lnTo>
                    <a:pt x="760" y="894"/>
                  </a:lnTo>
                  <a:lnTo>
                    <a:pt x="808" y="879"/>
                  </a:lnTo>
                  <a:lnTo>
                    <a:pt x="832" y="872"/>
                  </a:lnTo>
                  <a:lnTo>
                    <a:pt x="856" y="867"/>
                  </a:lnTo>
                  <a:lnTo>
                    <a:pt x="856" y="867"/>
                  </a:lnTo>
                  <a:lnTo>
                    <a:pt x="890" y="860"/>
                  </a:lnTo>
                  <a:lnTo>
                    <a:pt x="921" y="856"/>
                  </a:lnTo>
                  <a:lnTo>
                    <a:pt x="953" y="853"/>
                  </a:lnTo>
                  <a:lnTo>
                    <a:pt x="985" y="850"/>
                  </a:lnTo>
                  <a:lnTo>
                    <a:pt x="1048" y="846"/>
                  </a:lnTo>
                  <a:lnTo>
                    <a:pt x="1080" y="842"/>
                  </a:lnTo>
                  <a:lnTo>
                    <a:pt x="1112" y="836"/>
                  </a:lnTo>
                  <a:lnTo>
                    <a:pt x="1112" y="836"/>
                  </a:lnTo>
                  <a:lnTo>
                    <a:pt x="1131" y="832"/>
                  </a:lnTo>
                  <a:lnTo>
                    <a:pt x="1149" y="827"/>
                  </a:lnTo>
                  <a:lnTo>
                    <a:pt x="1167" y="821"/>
                  </a:lnTo>
                  <a:lnTo>
                    <a:pt x="1185" y="813"/>
                  </a:lnTo>
                  <a:lnTo>
                    <a:pt x="1202" y="805"/>
                  </a:lnTo>
                  <a:lnTo>
                    <a:pt x="1220" y="796"/>
                  </a:lnTo>
                  <a:lnTo>
                    <a:pt x="1237" y="787"/>
                  </a:lnTo>
                  <a:lnTo>
                    <a:pt x="1253" y="776"/>
                  </a:lnTo>
                  <a:lnTo>
                    <a:pt x="1253" y="776"/>
                  </a:lnTo>
                  <a:lnTo>
                    <a:pt x="1281" y="755"/>
                  </a:lnTo>
                  <a:lnTo>
                    <a:pt x="1306" y="732"/>
                  </a:lnTo>
                  <a:lnTo>
                    <a:pt x="1318" y="719"/>
                  </a:lnTo>
                  <a:lnTo>
                    <a:pt x="1329" y="707"/>
                  </a:lnTo>
                  <a:lnTo>
                    <a:pt x="1339" y="693"/>
                  </a:lnTo>
                  <a:lnTo>
                    <a:pt x="1349" y="679"/>
                  </a:lnTo>
                  <a:lnTo>
                    <a:pt x="1358" y="666"/>
                  </a:lnTo>
                  <a:lnTo>
                    <a:pt x="1365" y="650"/>
                  </a:lnTo>
                  <a:lnTo>
                    <a:pt x="1373" y="637"/>
                  </a:lnTo>
                  <a:lnTo>
                    <a:pt x="1379" y="620"/>
                  </a:lnTo>
                  <a:lnTo>
                    <a:pt x="1384" y="605"/>
                  </a:lnTo>
                  <a:lnTo>
                    <a:pt x="1389" y="588"/>
                  </a:lnTo>
                  <a:lnTo>
                    <a:pt x="1391" y="572"/>
                  </a:lnTo>
                  <a:lnTo>
                    <a:pt x="1394" y="555"/>
                  </a:lnTo>
                  <a:lnTo>
                    <a:pt x="1394" y="555"/>
                  </a:lnTo>
                  <a:lnTo>
                    <a:pt x="1395" y="529"/>
                  </a:lnTo>
                  <a:lnTo>
                    <a:pt x="1395" y="504"/>
                  </a:lnTo>
                  <a:lnTo>
                    <a:pt x="1394" y="480"/>
                  </a:lnTo>
                  <a:lnTo>
                    <a:pt x="1393" y="455"/>
                  </a:lnTo>
                  <a:lnTo>
                    <a:pt x="1390" y="430"/>
                  </a:lnTo>
                  <a:lnTo>
                    <a:pt x="1386" y="406"/>
                  </a:lnTo>
                  <a:lnTo>
                    <a:pt x="1382" y="383"/>
                  </a:lnTo>
                  <a:lnTo>
                    <a:pt x="1376" y="360"/>
                  </a:lnTo>
                  <a:lnTo>
                    <a:pt x="1362" y="313"/>
                  </a:lnTo>
                  <a:lnTo>
                    <a:pt x="1346" y="267"/>
                  </a:lnTo>
                  <a:lnTo>
                    <a:pt x="1327" y="222"/>
                  </a:lnTo>
                  <a:lnTo>
                    <a:pt x="1306" y="178"/>
                  </a:lnTo>
                  <a:lnTo>
                    <a:pt x="1306" y="178"/>
                  </a:lnTo>
                  <a:lnTo>
                    <a:pt x="1296" y="154"/>
                  </a:lnTo>
                  <a:lnTo>
                    <a:pt x="1288" y="132"/>
                  </a:lnTo>
                  <a:lnTo>
                    <a:pt x="1281" y="109"/>
                  </a:lnTo>
                  <a:lnTo>
                    <a:pt x="1276" y="87"/>
                  </a:lnTo>
                  <a:lnTo>
                    <a:pt x="1270" y="66"/>
                  </a:lnTo>
                  <a:lnTo>
                    <a:pt x="1267" y="44"/>
                  </a:lnTo>
                  <a:lnTo>
                    <a:pt x="1262" y="0"/>
                  </a:lnTo>
                  <a:lnTo>
                    <a:pt x="1262" y="0"/>
                  </a:lnTo>
                  <a:lnTo>
                    <a:pt x="1249" y="33"/>
                  </a:lnTo>
                  <a:lnTo>
                    <a:pt x="1233" y="66"/>
                  </a:lnTo>
                  <a:lnTo>
                    <a:pt x="1215" y="98"/>
                  </a:lnTo>
                  <a:lnTo>
                    <a:pt x="1194" y="130"/>
                  </a:lnTo>
                  <a:lnTo>
                    <a:pt x="1172" y="160"/>
                  </a:lnTo>
                  <a:lnTo>
                    <a:pt x="1149" y="190"/>
                  </a:lnTo>
                  <a:lnTo>
                    <a:pt x="1123" y="220"/>
                  </a:lnTo>
                  <a:lnTo>
                    <a:pt x="1095" y="24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792E486F-F62D-F0E4-0A97-8315BA391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2" y="1043"/>
              <a:ext cx="3096" cy="2775"/>
            </a:xfrm>
            <a:custGeom>
              <a:avLst/>
              <a:gdLst>
                <a:gd name="T0" fmla="*/ 2805 w 9290"/>
                <a:gd name="T1" fmla="*/ 3733 h 8323"/>
                <a:gd name="T2" fmla="*/ 2748 w 9290"/>
                <a:gd name="T3" fmla="*/ 4117 h 8323"/>
                <a:gd name="T4" fmla="*/ 2895 w 9290"/>
                <a:gd name="T5" fmla="*/ 4525 h 8323"/>
                <a:gd name="T6" fmla="*/ 3009 w 9290"/>
                <a:gd name="T7" fmla="*/ 4550 h 8323"/>
                <a:gd name="T8" fmla="*/ 3204 w 9290"/>
                <a:gd name="T9" fmla="*/ 5094 h 8323"/>
                <a:gd name="T10" fmla="*/ 3555 w 9290"/>
                <a:gd name="T11" fmla="*/ 5640 h 8323"/>
                <a:gd name="T12" fmla="*/ 3460 w 9290"/>
                <a:gd name="T13" fmla="*/ 5816 h 8323"/>
                <a:gd name="T14" fmla="*/ 2705 w 9290"/>
                <a:gd name="T15" fmla="*/ 5633 h 8323"/>
                <a:gd name="T16" fmla="*/ 2210 w 9290"/>
                <a:gd name="T17" fmla="*/ 5362 h 8323"/>
                <a:gd name="T18" fmla="*/ 2175 w 9290"/>
                <a:gd name="T19" fmla="*/ 5054 h 8323"/>
                <a:gd name="T20" fmla="*/ 2003 w 9290"/>
                <a:gd name="T21" fmla="*/ 4984 h 8323"/>
                <a:gd name="T22" fmla="*/ 1936 w 9290"/>
                <a:gd name="T23" fmla="*/ 5304 h 8323"/>
                <a:gd name="T24" fmla="*/ 1734 w 9290"/>
                <a:gd name="T25" fmla="*/ 5725 h 8323"/>
                <a:gd name="T26" fmla="*/ 1761 w 9290"/>
                <a:gd name="T27" fmla="*/ 6129 h 8323"/>
                <a:gd name="T28" fmla="*/ 2739 w 9290"/>
                <a:gd name="T29" fmla="*/ 7121 h 8323"/>
                <a:gd name="T30" fmla="*/ 2719 w 9290"/>
                <a:gd name="T31" fmla="*/ 7470 h 8323"/>
                <a:gd name="T32" fmla="*/ 2276 w 9290"/>
                <a:gd name="T33" fmla="*/ 8031 h 8323"/>
                <a:gd name="T34" fmla="*/ 2123 w 9290"/>
                <a:gd name="T35" fmla="*/ 8323 h 8323"/>
                <a:gd name="T36" fmla="*/ 1395 w 9290"/>
                <a:gd name="T37" fmla="*/ 7619 h 8323"/>
                <a:gd name="T38" fmla="*/ 757 w 9290"/>
                <a:gd name="T39" fmla="*/ 7120 h 8323"/>
                <a:gd name="T40" fmla="*/ 127 w 9290"/>
                <a:gd name="T41" fmla="*/ 6398 h 8323"/>
                <a:gd name="T42" fmla="*/ 7 w 9290"/>
                <a:gd name="T43" fmla="*/ 5958 h 8323"/>
                <a:gd name="T44" fmla="*/ 195 w 9290"/>
                <a:gd name="T45" fmla="*/ 5342 h 8323"/>
                <a:gd name="T46" fmla="*/ 264 w 9290"/>
                <a:gd name="T47" fmla="*/ 5012 h 8323"/>
                <a:gd name="T48" fmla="*/ 410 w 9290"/>
                <a:gd name="T49" fmla="*/ 4444 h 8323"/>
                <a:gd name="T50" fmla="*/ 560 w 9290"/>
                <a:gd name="T51" fmla="*/ 3723 h 8323"/>
                <a:gd name="T52" fmla="*/ 673 w 9290"/>
                <a:gd name="T53" fmla="*/ 3478 h 8323"/>
                <a:gd name="T54" fmla="*/ 898 w 9290"/>
                <a:gd name="T55" fmla="*/ 2939 h 8323"/>
                <a:gd name="T56" fmla="*/ 1129 w 9290"/>
                <a:gd name="T57" fmla="*/ 2121 h 8323"/>
                <a:gd name="T58" fmla="*/ 1679 w 9290"/>
                <a:gd name="T59" fmla="*/ 1176 h 8323"/>
                <a:gd name="T60" fmla="*/ 2912 w 9290"/>
                <a:gd name="T61" fmla="*/ 432 h 8323"/>
                <a:gd name="T62" fmla="*/ 3620 w 9290"/>
                <a:gd name="T63" fmla="*/ 28 h 8323"/>
                <a:gd name="T64" fmla="*/ 4395 w 9290"/>
                <a:gd name="T65" fmla="*/ 38 h 8323"/>
                <a:gd name="T66" fmla="*/ 5977 w 9290"/>
                <a:gd name="T67" fmla="*/ 123 h 8323"/>
                <a:gd name="T68" fmla="*/ 6722 w 9290"/>
                <a:gd name="T69" fmla="*/ 142 h 8323"/>
                <a:gd name="T70" fmla="*/ 7154 w 9290"/>
                <a:gd name="T71" fmla="*/ 388 h 8323"/>
                <a:gd name="T72" fmla="*/ 8148 w 9290"/>
                <a:gd name="T73" fmla="*/ 970 h 8323"/>
                <a:gd name="T74" fmla="*/ 8749 w 9290"/>
                <a:gd name="T75" fmla="*/ 1641 h 8323"/>
                <a:gd name="T76" fmla="*/ 8995 w 9290"/>
                <a:gd name="T77" fmla="*/ 2262 h 8323"/>
                <a:gd name="T78" fmla="*/ 9133 w 9290"/>
                <a:gd name="T79" fmla="*/ 4097 h 8323"/>
                <a:gd name="T80" fmla="*/ 9259 w 9290"/>
                <a:gd name="T81" fmla="*/ 4674 h 8323"/>
                <a:gd name="T82" fmla="*/ 9091 w 9290"/>
                <a:gd name="T83" fmla="*/ 6108 h 8323"/>
                <a:gd name="T84" fmla="*/ 8944 w 9290"/>
                <a:gd name="T85" fmla="*/ 6563 h 8323"/>
                <a:gd name="T86" fmla="*/ 8461 w 9290"/>
                <a:gd name="T87" fmla="*/ 7012 h 8323"/>
                <a:gd name="T88" fmla="*/ 7786 w 9290"/>
                <a:gd name="T89" fmla="*/ 7147 h 8323"/>
                <a:gd name="T90" fmla="*/ 6108 w 9290"/>
                <a:gd name="T91" fmla="*/ 7078 h 8323"/>
                <a:gd name="T92" fmla="*/ 5983 w 9290"/>
                <a:gd name="T93" fmla="*/ 6529 h 8323"/>
                <a:gd name="T94" fmla="*/ 6305 w 9290"/>
                <a:gd name="T95" fmla="*/ 5918 h 8323"/>
                <a:gd name="T96" fmla="*/ 6800 w 9290"/>
                <a:gd name="T97" fmla="*/ 5346 h 8323"/>
                <a:gd name="T98" fmla="*/ 7112 w 9290"/>
                <a:gd name="T99" fmla="*/ 4611 h 8323"/>
                <a:gd name="T100" fmla="*/ 7222 w 9290"/>
                <a:gd name="T101" fmla="*/ 4579 h 8323"/>
                <a:gd name="T102" fmla="*/ 7342 w 9290"/>
                <a:gd name="T103" fmla="*/ 4078 h 8323"/>
                <a:gd name="T104" fmla="*/ 7234 w 9290"/>
                <a:gd name="T105" fmla="*/ 3889 h 8323"/>
                <a:gd name="T106" fmla="*/ 7172 w 9290"/>
                <a:gd name="T107" fmla="*/ 3360 h 8323"/>
                <a:gd name="T108" fmla="*/ 6837 w 9290"/>
                <a:gd name="T109" fmla="*/ 2285 h 8323"/>
                <a:gd name="T110" fmla="*/ 6333 w 9290"/>
                <a:gd name="T111" fmla="*/ 1737 h 8323"/>
                <a:gd name="T112" fmla="*/ 6067 w 9290"/>
                <a:gd name="T113" fmla="*/ 1409 h 8323"/>
                <a:gd name="T114" fmla="*/ 5656 w 9290"/>
                <a:gd name="T115" fmla="*/ 1196 h 8323"/>
                <a:gd name="T116" fmla="*/ 4985 w 9290"/>
                <a:gd name="T117" fmla="*/ 1086 h 8323"/>
                <a:gd name="T118" fmla="*/ 4300 w 9290"/>
                <a:gd name="T119" fmla="*/ 1323 h 8323"/>
                <a:gd name="T120" fmla="*/ 3974 w 9290"/>
                <a:gd name="T121" fmla="*/ 1621 h 8323"/>
                <a:gd name="T122" fmla="*/ 3477 w 9290"/>
                <a:gd name="T123" fmla="*/ 2074 h 8323"/>
                <a:gd name="T124" fmla="*/ 3041 w 9290"/>
                <a:gd name="T125" fmla="*/ 2972 h 8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290" h="8323">
                  <a:moveTo>
                    <a:pt x="2943" y="3683"/>
                  </a:moveTo>
                  <a:lnTo>
                    <a:pt x="2943" y="3683"/>
                  </a:lnTo>
                  <a:lnTo>
                    <a:pt x="2928" y="3678"/>
                  </a:lnTo>
                  <a:lnTo>
                    <a:pt x="2914" y="3675"/>
                  </a:lnTo>
                  <a:lnTo>
                    <a:pt x="2901" y="3674"/>
                  </a:lnTo>
                  <a:lnTo>
                    <a:pt x="2887" y="3675"/>
                  </a:lnTo>
                  <a:lnTo>
                    <a:pt x="2874" y="3677"/>
                  </a:lnTo>
                  <a:lnTo>
                    <a:pt x="2863" y="3681"/>
                  </a:lnTo>
                  <a:lnTo>
                    <a:pt x="2852" y="3686"/>
                  </a:lnTo>
                  <a:lnTo>
                    <a:pt x="2841" y="3693"/>
                  </a:lnTo>
                  <a:lnTo>
                    <a:pt x="2832" y="3701"/>
                  </a:lnTo>
                  <a:lnTo>
                    <a:pt x="2822" y="3711"/>
                  </a:lnTo>
                  <a:lnTo>
                    <a:pt x="2814" y="3722"/>
                  </a:lnTo>
                  <a:lnTo>
                    <a:pt x="2805" y="3733"/>
                  </a:lnTo>
                  <a:lnTo>
                    <a:pt x="2799" y="3745"/>
                  </a:lnTo>
                  <a:lnTo>
                    <a:pt x="2792" y="3758"/>
                  </a:lnTo>
                  <a:lnTo>
                    <a:pt x="2779" y="3787"/>
                  </a:lnTo>
                  <a:lnTo>
                    <a:pt x="2768" y="3817"/>
                  </a:lnTo>
                  <a:lnTo>
                    <a:pt x="2760" y="3849"/>
                  </a:lnTo>
                  <a:lnTo>
                    <a:pt x="2753" y="3880"/>
                  </a:lnTo>
                  <a:lnTo>
                    <a:pt x="2748" y="3911"/>
                  </a:lnTo>
                  <a:lnTo>
                    <a:pt x="2745" y="3941"/>
                  </a:lnTo>
                  <a:lnTo>
                    <a:pt x="2742" y="3970"/>
                  </a:lnTo>
                  <a:lnTo>
                    <a:pt x="2741" y="3995"/>
                  </a:lnTo>
                  <a:lnTo>
                    <a:pt x="2741" y="4017"/>
                  </a:lnTo>
                  <a:lnTo>
                    <a:pt x="2741" y="4017"/>
                  </a:lnTo>
                  <a:lnTo>
                    <a:pt x="2745" y="4082"/>
                  </a:lnTo>
                  <a:lnTo>
                    <a:pt x="2748" y="4117"/>
                  </a:lnTo>
                  <a:lnTo>
                    <a:pt x="2752" y="4155"/>
                  </a:lnTo>
                  <a:lnTo>
                    <a:pt x="2757" y="4193"/>
                  </a:lnTo>
                  <a:lnTo>
                    <a:pt x="2764" y="4232"/>
                  </a:lnTo>
                  <a:lnTo>
                    <a:pt x="2771" y="4272"/>
                  </a:lnTo>
                  <a:lnTo>
                    <a:pt x="2781" y="4310"/>
                  </a:lnTo>
                  <a:lnTo>
                    <a:pt x="2793" y="4349"/>
                  </a:lnTo>
                  <a:lnTo>
                    <a:pt x="2807" y="4386"/>
                  </a:lnTo>
                  <a:lnTo>
                    <a:pt x="2822" y="4422"/>
                  </a:lnTo>
                  <a:lnTo>
                    <a:pt x="2840" y="4455"/>
                  </a:lnTo>
                  <a:lnTo>
                    <a:pt x="2850" y="4470"/>
                  </a:lnTo>
                  <a:lnTo>
                    <a:pt x="2859" y="4485"/>
                  </a:lnTo>
                  <a:lnTo>
                    <a:pt x="2870" y="4499"/>
                  </a:lnTo>
                  <a:lnTo>
                    <a:pt x="2883" y="4513"/>
                  </a:lnTo>
                  <a:lnTo>
                    <a:pt x="2895" y="4525"/>
                  </a:lnTo>
                  <a:lnTo>
                    <a:pt x="2907" y="4536"/>
                  </a:lnTo>
                  <a:lnTo>
                    <a:pt x="2921" y="4546"/>
                  </a:lnTo>
                  <a:lnTo>
                    <a:pt x="2936" y="4556"/>
                  </a:lnTo>
                  <a:lnTo>
                    <a:pt x="2936" y="4556"/>
                  </a:lnTo>
                  <a:lnTo>
                    <a:pt x="2946" y="4561"/>
                  </a:lnTo>
                  <a:lnTo>
                    <a:pt x="2957" y="4565"/>
                  </a:lnTo>
                  <a:lnTo>
                    <a:pt x="2968" y="4568"/>
                  </a:lnTo>
                  <a:lnTo>
                    <a:pt x="2979" y="4569"/>
                  </a:lnTo>
                  <a:lnTo>
                    <a:pt x="2989" y="4568"/>
                  </a:lnTo>
                  <a:lnTo>
                    <a:pt x="2994" y="4567"/>
                  </a:lnTo>
                  <a:lnTo>
                    <a:pt x="2998" y="4564"/>
                  </a:lnTo>
                  <a:lnTo>
                    <a:pt x="3003" y="4560"/>
                  </a:lnTo>
                  <a:lnTo>
                    <a:pt x="3007" y="4556"/>
                  </a:lnTo>
                  <a:lnTo>
                    <a:pt x="3009" y="4550"/>
                  </a:lnTo>
                  <a:lnTo>
                    <a:pt x="3014" y="4543"/>
                  </a:lnTo>
                  <a:lnTo>
                    <a:pt x="3014" y="4543"/>
                  </a:lnTo>
                  <a:lnTo>
                    <a:pt x="3025" y="4591"/>
                  </a:lnTo>
                  <a:lnTo>
                    <a:pt x="3037" y="4640"/>
                  </a:lnTo>
                  <a:lnTo>
                    <a:pt x="3051" y="4687"/>
                  </a:lnTo>
                  <a:lnTo>
                    <a:pt x="3065" y="4735"/>
                  </a:lnTo>
                  <a:lnTo>
                    <a:pt x="3080" y="4780"/>
                  </a:lnTo>
                  <a:lnTo>
                    <a:pt x="3095" y="4827"/>
                  </a:lnTo>
                  <a:lnTo>
                    <a:pt x="3111" y="4873"/>
                  </a:lnTo>
                  <a:lnTo>
                    <a:pt x="3128" y="4918"/>
                  </a:lnTo>
                  <a:lnTo>
                    <a:pt x="3146" y="4962"/>
                  </a:lnTo>
                  <a:lnTo>
                    <a:pt x="3165" y="5008"/>
                  </a:lnTo>
                  <a:lnTo>
                    <a:pt x="3185" y="5050"/>
                  </a:lnTo>
                  <a:lnTo>
                    <a:pt x="3204" y="5094"/>
                  </a:lnTo>
                  <a:lnTo>
                    <a:pt x="3226" y="5137"/>
                  </a:lnTo>
                  <a:lnTo>
                    <a:pt x="3247" y="5178"/>
                  </a:lnTo>
                  <a:lnTo>
                    <a:pt x="3269" y="5221"/>
                  </a:lnTo>
                  <a:lnTo>
                    <a:pt x="3292" y="5261"/>
                  </a:lnTo>
                  <a:lnTo>
                    <a:pt x="3315" y="5302"/>
                  </a:lnTo>
                  <a:lnTo>
                    <a:pt x="3339" y="5342"/>
                  </a:lnTo>
                  <a:lnTo>
                    <a:pt x="3364" y="5382"/>
                  </a:lnTo>
                  <a:lnTo>
                    <a:pt x="3390" y="5421"/>
                  </a:lnTo>
                  <a:lnTo>
                    <a:pt x="3416" y="5458"/>
                  </a:lnTo>
                  <a:lnTo>
                    <a:pt x="3442" y="5497"/>
                  </a:lnTo>
                  <a:lnTo>
                    <a:pt x="3470" y="5534"/>
                  </a:lnTo>
                  <a:lnTo>
                    <a:pt x="3497" y="5570"/>
                  </a:lnTo>
                  <a:lnTo>
                    <a:pt x="3526" y="5606"/>
                  </a:lnTo>
                  <a:lnTo>
                    <a:pt x="3555" y="5640"/>
                  </a:lnTo>
                  <a:lnTo>
                    <a:pt x="3586" y="5674"/>
                  </a:lnTo>
                  <a:lnTo>
                    <a:pt x="3616" y="5709"/>
                  </a:lnTo>
                  <a:lnTo>
                    <a:pt x="3646" y="5741"/>
                  </a:lnTo>
                  <a:lnTo>
                    <a:pt x="3678" y="5774"/>
                  </a:lnTo>
                  <a:lnTo>
                    <a:pt x="3710" y="5805"/>
                  </a:lnTo>
                  <a:lnTo>
                    <a:pt x="3741" y="5836"/>
                  </a:lnTo>
                  <a:lnTo>
                    <a:pt x="3740" y="5838"/>
                  </a:lnTo>
                  <a:lnTo>
                    <a:pt x="3740" y="5838"/>
                  </a:lnTo>
                  <a:lnTo>
                    <a:pt x="3693" y="5838"/>
                  </a:lnTo>
                  <a:lnTo>
                    <a:pt x="3646" y="5837"/>
                  </a:lnTo>
                  <a:lnTo>
                    <a:pt x="3599" y="5833"/>
                  </a:lnTo>
                  <a:lnTo>
                    <a:pt x="3553" y="5829"/>
                  </a:lnTo>
                  <a:lnTo>
                    <a:pt x="3507" y="5823"/>
                  </a:lnTo>
                  <a:lnTo>
                    <a:pt x="3460" y="5816"/>
                  </a:lnTo>
                  <a:lnTo>
                    <a:pt x="3415" y="5809"/>
                  </a:lnTo>
                  <a:lnTo>
                    <a:pt x="3368" y="5800"/>
                  </a:lnTo>
                  <a:lnTo>
                    <a:pt x="3322" y="5790"/>
                  </a:lnTo>
                  <a:lnTo>
                    <a:pt x="3277" y="5781"/>
                  </a:lnTo>
                  <a:lnTo>
                    <a:pt x="3186" y="5757"/>
                  </a:lnTo>
                  <a:lnTo>
                    <a:pt x="3096" y="5731"/>
                  </a:lnTo>
                  <a:lnTo>
                    <a:pt x="3008" y="5703"/>
                  </a:lnTo>
                  <a:lnTo>
                    <a:pt x="3008" y="5703"/>
                  </a:lnTo>
                  <a:lnTo>
                    <a:pt x="2974" y="5694"/>
                  </a:lnTo>
                  <a:lnTo>
                    <a:pt x="2941" y="5685"/>
                  </a:lnTo>
                  <a:lnTo>
                    <a:pt x="2873" y="5670"/>
                  </a:lnTo>
                  <a:lnTo>
                    <a:pt x="2805" y="5655"/>
                  </a:lnTo>
                  <a:lnTo>
                    <a:pt x="2738" y="5641"/>
                  </a:lnTo>
                  <a:lnTo>
                    <a:pt x="2705" y="5633"/>
                  </a:lnTo>
                  <a:lnTo>
                    <a:pt x="2672" y="5625"/>
                  </a:lnTo>
                  <a:lnTo>
                    <a:pt x="2640" y="5615"/>
                  </a:lnTo>
                  <a:lnTo>
                    <a:pt x="2607" y="5604"/>
                  </a:lnTo>
                  <a:lnTo>
                    <a:pt x="2575" y="5592"/>
                  </a:lnTo>
                  <a:lnTo>
                    <a:pt x="2544" y="5578"/>
                  </a:lnTo>
                  <a:lnTo>
                    <a:pt x="2512" y="5563"/>
                  </a:lnTo>
                  <a:lnTo>
                    <a:pt x="2480" y="5545"/>
                  </a:lnTo>
                  <a:lnTo>
                    <a:pt x="2480" y="5545"/>
                  </a:lnTo>
                  <a:lnTo>
                    <a:pt x="2442" y="5520"/>
                  </a:lnTo>
                  <a:lnTo>
                    <a:pt x="2403" y="5494"/>
                  </a:lnTo>
                  <a:lnTo>
                    <a:pt x="2327" y="5439"/>
                  </a:lnTo>
                  <a:lnTo>
                    <a:pt x="2289" y="5413"/>
                  </a:lnTo>
                  <a:lnTo>
                    <a:pt x="2249" y="5386"/>
                  </a:lnTo>
                  <a:lnTo>
                    <a:pt x="2210" y="5362"/>
                  </a:lnTo>
                  <a:lnTo>
                    <a:pt x="2169" y="5340"/>
                  </a:lnTo>
                  <a:lnTo>
                    <a:pt x="2169" y="5340"/>
                  </a:lnTo>
                  <a:lnTo>
                    <a:pt x="2164" y="5315"/>
                  </a:lnTo>
                  <a:lnTo>
                    <a:pt x="2160" y="5289"/>
                  </a:lnTo>
                  <a:lnTo>
                    <a:pt x="2155" y="5265"/>
                  </a:lnTo>
                  <a:lnTo>
                    <a:pt x="2148" y="5240"/>
                  </a:lnTo>
                  <a:lnTo>
                    <a:pt x="2148" y="5240"/>
                  </a:lnTo>
                  <a:lnTo>
                    <a:pt x="2145" y="5229"/>
                  </a:lnTo>
                  <a:lnTo>
                    <a:pt x="2144" y="5216"/>
                  </a:lnTo>
                  <a:lnTo>
                    <a:pt x="2144" y="5203"/>
                  </a:lnTo>
                  <a:lnTo>
                    <a:pt x="2145" y="5188"/>
                  </a:lnTo>
                  <a:lnTo>
                    <a:pt x="2151" y="5156"/>
                  </a:lnTo>
                  <a:lnTo>
                    <a:pt x="2158" y="5123"/>
                  </a:lnTo>
                  <a:lnTo>
                    <a:pt x="2175" y="5054"/>
                  </a:lnTo>
                  <a:lnTo>
                    <a:pt x="2182" y="5020"/>
                  </a:lnTo>
                  <a:lnTo>
                    <a:pt x="2188" y="4988"/>
                  </a:lnTo>
                  <a:lnTo>
                    <a:pt x="2188" y="4988"/>
                  </a:lnTo>
                  <a:lnTo>
                    <a:pt x="2195" y="4944"/>
                  </a:lnTo>
                  <a:lnTo>
                    <a:pt x="2207" y="4875"/>
                  </a:lnTo>
                  <a:lnTo>
                    <a:pt x="2239" y="4704"/>
                  </a:lnTo>
                  <a:lnTo>
                    <a:pt x="2283" y="4481"/>
                  </a:lnTo>
                  <a:lnTo>
                    <a:pt x="2283" y="4481"/>
                  </a:lnTo>
                  <a:lnTo>
                    <a:pt x="2180" y="4671"/>
                  </a:lnTo>
                  <a:lnTo>
                    <a:pt x="2094" y="4826"/>
                  </a:lnTo>
                  <a:lnTo>
                    <a:pt x="2057" y="4893"/>
                  </a:lnTo>
                  <a:lnTo>
                    <a:pt x="2027" y="4944"/>
                  </a:lnTo>
                  <a:lnTo>
                    <a:pt x="2027" y="4944"/>
                  </a:lnTo>
                  <a:lnTo>
                    <a:pt x="2003" y="4984"/>
                  </a:lnTo>
                  <a:lnTo>
                    <a:pt x="1982" y="5023"/>
                  </a:lnTo>
                  <a:lnTo>
                    <a:pt x="1974" y="5042"/>
                  </a:lnTo>
                  <a:lnTo>
                    <a:pt x="1967" y="5061"/>
                  </a:lnTo>
                  <a:lnTo>
                    <a:pt x="1960" y="5082"/>
                  </a:lnTo>
                  <a:lnTo>
                    <a:pt x="1954" y="5101"/>
                  </a:lnTo>
                  <a:lnTo>
                    <a:pt x="1949" y="5122"/>
                  </a:lnTo>
                  <a:lnTo>
                    <a:pt x="1945" y="5144"/>
                  </a:lnTo>
                  <a:lnTo>
                    <a:pt x="1941" y="5166"/>
                  </a:lnTo>
                  <a:lnTo>
                    <a:pt x="1938" y="5188"/>
                  </a:lnTo>
                  <a:lnTo>
                    <a:pt x="1937" y="5213"/>
                  </a:lnTo>
                  <a:lnTo>
                    <a:pt x="1936" y="5238"/>
                  </a:lnTo>
                  <a:lnTo>
                    <a:pt x="1936" y="5290"/>
                  </a:lnTo>
                  <a:lnTo>
                    <a:pt x="1936" y="5290"/>
                  </a:lnTo>
                  <a:lnTo>
                    <a:pt x="1936" y="5304"/>
                  </a:lnTo>
                  <a:lnTo>
                    <a:pt x="1936" y="5318"/>
                  </a:lnTo>
                  <a:lnTo>
                    <a:pt x="1931" y="5345"/>
                  </a:lnTo>
                  <a:lnTo>
                    <a:pt x="1925" y="5373"/>
                  </a:lnTo>
                  <a:lnTo>
                    <a:pt x="1915" y="5400"/>
                  </a:lnTo>
                  <a:lnTo>
                    <a:pt x="1903" y="5426"/>
                  </a:lnTo>
                  <a:lnTo>
                    <a:pt x="1890" y="5454"/>
                  </a:lnTo>
                  <a:lnTo>
                    <a:pt x="1875" y="5482"/>
                  </a:lnTo>
                  <a:lnTo>
                    <a:pt x="1858" y="5508"/>
                  </a:lnTo>
                  <a:lnTo>
                    <a:pt x="1824" y="5561"/>
                  </a:lnTo>
                  <a:lnTo>
                    <a:pt x="1791" y="5617"/>
                  </a:lnTo>
                  <a:lnTo>
                    <a:pt x="1774" y="5644"/>
                  </a:lnTo>
                  <a:lnTo>
                    <a:pt x="1759" y="5670"/>
                  </a:lnTo>
                  <a:lnTo>
                    <a:pt x="1745" y="5698"/>
                  </a:lnTo>
                  <a:lnTo>
                    <a:pt x="1734" y="5725"/>
                  </a:lnTo>
                  <a:lnTo>
                    <a:pt x="1734" y="5725"/>
                  </a:lnTo>
                  <a:lnTo>
                    <a:pt x="1697" y="5819"/>
                  </a:lnTo>
                  <a:lnTo>
                    <a:pt x="1672" y="5884"/>
                  </a:lnTo>
                  <a:lnTo>
                    <a:pt x="1664" y="5909"/>
                  </a:lnTo>
                  <a:lnTo>
                    <a:pt x="1659" y="5929"/>
                  </a:lnTo>
                  <a:lnTo>
                    <a:pt x="1657" y="5947"/>
                  </a:lnTo>
                  <a:lnTo>
                    <a:pt x="1657" y="5964"/>
                  </a:lnTo>
                  <a:lnTo>
                    <a:pt x="1657" y="5964"/>
                  </a:lnTo>
                  <a:lnTo>
                    <a:pt x="1660" y="5975"/>
                  </a:lnTo>
                  <a:lnTo>
                    <a:pt x="1665" y="5989"/>
                  </a:lnTo>
                  <a:lnTo>
                    <a:pt x="1675" y="6005"/>
                  </a:lnTo>
                  <a:lnTo>
                    <a:pt x="1688" y="6026"/>
                  </a:lnTo>
                  <a:lnTo>
                    <a:pt x="1719" y="6074"/>
                  </a:lnTo>
                  <a:lnTo>
                    <a:pt x="1761" y="6129"/>
                  </a:lnTo>
                  <a:lnTo>
                    <a:pt x="1809" y="6190"/>
                  </a:lnTo>
                  <a:lnTo>
                    <a:pt x="1861" y="6253"/>
                  </a:lnTo>
                  <a:lnTo>
                    <a:pt x="1916" y="6316"/>
                  </a:lnTo>
                  <a:lnTo>
                    <a:pt x="1971" y="6379"/>
                  </a:lnTo>
                  <a:lnTo>
                    <a:pt x="1971" y="6379"/>
                  </a:lnTo>
                  <a:lnTo>
                    <a:pt x="2005" y="6412"/>
                  </a:lnTo>
                  <a:lnTo>
                    <a:pt x="2047" y="6453"/>
                  </a:lnTo>
                  <a:lnTo>
                    <a:pt x="2152" y="6553"/>
                  </a:lnTo>
                  <a:lnTo>
                    <a:pt x="2407" y="6792"/>
                  </a:lnTo>
                  <a:lnTo>
                    <a:pt x="2531" y="6909"/>
                  </a:lnTo>
                  <a:lnTo>
                    <a:pt x="2639" y="7014"/>
                  </a:lnTo>
                  <a:lnTo>
                    <a:pt x="2681" y="7056"/>
                  </a:lnTo>
                  <a:lnTo>
                    <a:pt x="2714" y="7094"/>
                  </a:lnTo>
                  <a:lnTo>
                    <a:pt x="2739" y="7121"/>
                  </a:lnTo>
                  <a:lnTo>
                    <a:pt x="2746" y="7131"/>
                  </a:lnTo>
                  <a:lnTo>
                    <a:pt x="2750" y="7139"/>
                  </a:lnTo>
                  <a:lnTo>
                    <a:pt x="2750" y="7139"/>
                  </a:lnTo>
                  <a:lnTo>
                    <a:pt x="2764" y="7174"/>
                  </a:lnTo>
                  <a:lnTo>
                    <a:pt x="2781" y="7205"/>
                  </a:lnTo>
                  <a:lnTo>
                    <a:pt x="2799" y="7236"/>
                  </a:lnTo>
                  <a:lnTo>
                    <a:pt x="2818" y="7264"/>
                  </a:lnTo>
                  <a:lnTo>
                    <a:pt x="2815" y="7266"/>
                  </a:lnTo>
                  <a:lnTo>
                    <a:pt x="2815" y="7266"/>
                  </a:lnTo>
                  <a:lnTo>
                    <a:pt x="2801" y="7309"/>
                  </a:lnTo>
                  <a:lnTo>
                    <a:pt x="2785" y="7350"/>
                  </a:lnTo>
                  <a:lnTo>
                    <a:pt x="2764" y="7391"/>
                  </a:lnTo>
                  <a:lnTo>
                    <a:pt x="2742" y="7431"/>
                  </a:lnTo>
                  <a:lnTo>
                    <a:pt x="2719" y="7470"/>
                  </a:lnTo>
                  <a:lnTo>
                    <a:pt x="2692" y="7507"/>
                  </a:lnTo>
                  <a:lnTo>
                    <a:pt x="2665" y="7544"/>
                  </a:lnTo>
                  <a:lnTo>
                    <a:pt x="2637" y="7581"/>
                  </a:lnTo>
                  <a:lnTo>
                    <a:pt x="2607" y="7617"/>
                  </a:lnTo>
                  <a:lnTo>
                    <a:pt x="2577" y="7653"/>
                  </a:lnTo>
                  <a:lnTo>
                    <a:pt x="2516" y="7722"/>
                  </a:lnTo>
                  <a:lnTo>
                    <a:pt x="2455" y="7791"/>
                  </a:lnTo>
                  <a:lnTo>
                    <a:pt x="2397" y="7860"/>
                  </a:lnTo>
                  <a:lnTo>
                    <a:pt x="2397" y="7860"/>
                  </a:lnTo>
                  <a:lnTo>
                    <a:pt x="2353" y="7915"/>
                  </a:lnTo>
                  <a:lnTo>
                    <a:pt x="2333" y="7942"/>
                  </a:lnTo>
                  <a:lnTo>
                    <a:pt x="2313" y="7971"/>
                  </a:lnTo>
                  <a:lnTo>
                    <a:pt x="2294" y="8000"/>
                  </a:lnTo>
                  <a:lnTo>
                    <a:pt x="2276" y="8031"/>
                  </a:lnTo>
                  <a:lnTo>
                    <a:pt x="2260" y="8061"/>
                  </a:lnTo>
                  <a:lnTo>
                    <a:pt x="2244" y="8093"/>
                  </a:lnTo>
                  <a:lnTo>
                    <a:pt x="2244" y="8093"/>
                  </a:lnTo>
                  <a:lnTo>
                    <a:pt x="2222" y="8142"/>
                  </a:lnTo>
                  <a:lnTo>
                    <a:pt x="2200" y="8192"/>
                  </a:lnTo>
                  <a:lnTo>
                    <a:pt x="2177" y="8240"/>
                  </a:lnTo>
                  <a:lnTo>
                    <a:pt x="2163" y="8263"/>
                  </a:lnTo>
                  <a:lnTo>
                    <a:pt x="2149" y="8287"/>
                  </a:lnTo>
                  <a:lnTo>
                    <a:pt x="2149" y="8287"/>
                  </a:lnTo>
                  <a:lnTo>
                    <a:pt x="2145" y="8296"/>
                  </a:lnTo>
                  <a:lnTo>
                    <a:pt x="2140" y="8305"/>
                  </a:lnTo>
                  <a:lnTo>
                    <a:pt x="2133" y="8313"/>
                  </a:lnTo>
                  <a:lnTo>
                    <a:pt x="2124" y="8320"/>
                  </a:lnTo>
                  <a:lnTo>
                    <a:pt x="2123" y="8323"/>
                  </a:lnTo>
                  <a:lnTo>
                    <a:pt x="2123" y="8323"/>
                  </a:lnTo>
                  <a:lnTo>
                    <a:pt x="1936" y="8194"/>
                  </a:lnTo>
                  <a:lnTo>
                    <a:pt x="1860" y="8144"/>
                  </a:lnTo>
                  <a:lnTo>
                    <a:pt x="1810" y="8109"/>
                  </a:lnTo>
                  <a:lnTo>
                    <a:pt x="1810" y="8109"/>
                  </a:lnTo>
                  <a:lnTo>
                    <a:pt x="1792" y="8094"/>
                  </a:lnTo>
                  <a:lnTo>
                    <a:pt x="1769" y="8072"/>
                  </a:lnTo>
                  <a:lnTo>
                    <a:pt x="1743" y="8043"/>
                  </a:lnTo>
                  <a:lnTo>
                    <a:pt x="1712" y="8010"/>
                  </a:lnTo>
                  <a:lnTo>
                    <a:pt x="1645" y="7931"/>
                  </a:lnTo>
                  <a:lnTo>
                    <a:pt x="1573" y="7845"/>
                  </a:lnTo>
                  <a:lnTo>
                    <a:pt x="1503" y="7758"/>
                  </a:lnTo>
                  <a:lnTo>
                    <a:pt x="1442" y="7679"/>
                  </a:lnTo>
                  <a:lnTo>
                    <a:pt x="1395" y="7619"/>
                  </a:lnTo>
                  <a:lnTo>
                    <a:pt x="1369" y="7583"/>
                  </a:lnTo>
                  <a:lnTo>
                    <a:pt x="1369" y="7583"/>
                  </a:lnTo>
                  <a:lnTo>
                    <a:pt x="1365" y="7577"/>
                  </a:lnTo>
                  <a:lnTo>
                    <a:pt x="1358" y="7570"/>
                  </a:lnTo>
                  <a:lnTo>
                    <a:pt x="1339" y="7554"/>
                  </a:lnTo>
                  <a:lnTo>
                    <a:pt x="1313" y="7532"/>
                  </a:lnTo>
                  <a:lnTo>
                    <a:pt x="1278" y="7507"/>
                  </a:lnTo>
                  <a:lnTo>
                    <a:pt x="1195" y="7446"/>
                  </a:lnTo>
                  <a:lnTo>
                    <a:pt x="1095" y="7376"/>
                  </a:lnTo>
                  <a:lnTo>
                    <a:pt x="983" y="7295"/>
                  </a:lnTo>
                  <a:lnTo>
                    <a:pt x="927" y="7253"/>
                  </a:lnTo>
                  <a:lnTo>
                    <a:pt x="869" y="7209"/>
                  </a:lnTo>
                  <a:lnTo>
                    <a:pt x="812" y="7165"/>
                  </a:lnTo>
                  <a:lnTo>
                    <a:pt x="757" y="7120"/>
                  </a:lnTo>
                  <a:lnTo>
                    <a:pt x="705" y="7074"/>
                  </a:lnTo>
                  <a:lnTo>
                    <a:pt x="654" y="7030"/>
                  </a:lnTo>
                  <a:lnTo>
                    <a:pt x="654" y="7030"/>
                  </a:lnTo>
                  <a:lnTo>
                    <a:pt x="605" y="6983"/>
                  </a:lnTo>
                  <a:lnTo>
                    <a:pt x="554" y="6931"/>
                  </a:lnTo>
                  <a:lnTo>
                    <a:pt x="503" y="6876"/>
                  </a:lnTo>
                  <a:lnTo>
                    <a:pt x="451" y="6818"/>
                  </a:lnTo>
                  <a:lnTo>
                    <a:pt x="400" y="6759"/>
                  </a:lnTo>
                  <a:lnTo>
                    <a:pt x="349" y="6698"/>
                  </a:lnTo>
                  <a:lnTo>
                    <a:pt x="299" y="6636"/>
                  </a:lnTo>
                  <a:lnTo>
                    <a:pt x="253" y="6574"/>
                  </a:lnTo>
                  <a:lnTo>
                    <a:pt x="207" y="6514"/>
                  </a:lnTo>
                  <a:lnTo>
                    <a:pt x="164" y="6454"/>
                  </a:lnTo>
                  <a:lnTo>
                    <a:pt x="127" y="6398"/>
                  </a:lnTo>
                  <a:lnTo>
                    <a:pt x="93" y="6344"/>
                  </a:lnTo>
                  <a:lnTo>
                    <a:pt x="64" y="6294"/>
                  </a:lnTo>
                  <a:lnTo>
                    <a:pt x="40" y="6249"/>
                  </a:lnTo>
                  <a:lnTo>
                    <a:pt x="31" y="6228"/>
                  </a:lnTo>
                  <a:lnTo>
                    <a:pt x="22" y="6209"/>
                  </a:lnTo>
                  <a:lnTo>
                    <a:pt x="15" y="6192"/>
                  </a:lnTo>
                  <a:lnTo>
                    <a:pt x="11" y="6176"/>
                  </a:lnTo>
                  <a:lnTo>
                    <a:pt x="11" y="6176"/>
                  </a:lnTo>
                  <a:lnTo>
                    <a:pt x="4" y="6144"/>
                  </a:lnTo>
                  <a:lnTo>
                    <a:pt x="2" y="6110"/>
                  </a:lnTo>
                  <a:lnTo>
                    <a:pt x="0" y="6074"/>
                  </a:lnTo>
                  <a:lnTo>
                    <a:pt x="0" y="6035"/>
                  </a:lnTo>
                  <a:lnTo>
                    <a:pt x="3" y="5998"/>
                  </a:lnTo>
                  <a:lnTo>
                    <a:pt x="7" y="5958"/>
                  </a:lnTo>
                  <a:lnTo>
                    <a:pt x="13" y="5920"/>
                  </a:lnTo>
                  <a:lnTo>
                    <a:pt x="18" y="5882"/>
                  </a:lnTo>
                  <a:lnTo>
                    <a:pt x="32" y="5812"/>
                  </a:lnTo>
                  <a:lnTo>
                    <a:pt x="46" y="5750"/>
                  </a:lnTo>
                  <a:lnTo>
                    <a:pt x="57" y="5705"/>
                  </a:lnTo>
                  <a:lnTo>
                    <a:pt x="65" y="5677"/>
                  </a:lnTo>
                  <a:lnTo>
                    <a:pt x="65" y="5677"/>
                  </a:lnTo>
                  <a:lnTo>
                    <a:pt x="75" y="5651"/>
                  </a:lnTo>
                  <a:lnTo>
                    <a:pt x="93" y="5610"/>
                  </a:lnTo>
                  <a:lnTo>
                    <a:pt x="138" y="5502"/>
                  </a:lnTo>
                  <a:lnTo>
                    <a:pt x="162" y="5444"/>
                  </a:lnTo>
                  <a:lnTo>
                    <a:pt x="181" y="5389"/>
                  </a:lnTo>
                  <a:lnTo>
                    <a:pt x="189" y="5364"/>
                  </a:lnTo>
                  <a:lnTo>
                    <a:pt x="195" y="5342"/>
                  </a:lnTo>
                  <a:lnTo>
                    <a:pt x="199" y="5323"/>
                  </a:lnTo>
                  <a:lnTo>
                    <a:pt x="200" y="5308"/>
                  </a:lnTo>
                  <a:lnTo>
                    <a:pt x="200" y="5308"/>
                  </a:lnTo>
                  <a:lnTo>
                    <a:pt x="200" y="5279"/>
                  </a:lnTo>
                  <a:lnTo>
                    <a:pt x="203" y="5245"/>
                  </a:lnTo>
                  <a:lnTo>
                    <a:pt x="206" y="5209"/>
                  </a:lnTo>
                  <a:lnTo>
                    <a:pt x="211" y="5170"/>
                  </a:lnTo>
                  <a:lnTo>
                    <a:pt x="219" y="5130"/>
                  </a:lnTo>
                  <a:lnTo>
                    <a:pt x="230" y="5089"/>
                  </a:lnTo>
                  <a:lnTo>
                    <a:pt x="237" y="5070"/>
                  </a:lnTo>
                  <a:lnTo>
                    <a:pt x="244" y="5049"/>
                  </a:lnTo>
                  <a:lnTo>
                    <a:pt x="254" y="5030"/>
                  </a:lnTo>
                  <a:lnTo>
                    <a:pt x="264" y="5012"/>
                  </a:lnTo>
                  <a:lnTo>
                    <a:pt x="264" y="5012"/>
                  </a:lnTo>
                  <a:lnTo>
                    <a:pt x="273" y="4992"/>
                  </a:lnTo>
                  <a:lnTo>
                    <a:pt x="281" y="4973"/>
                  </a:lnTo>
                  <a:lnTo>
                    <a:pt x="290" y="4952"/>
                  </a:lnTo>
                  <a:lnTo>
                    <a:pt x="298" y="4932"/>
                  </a:lnTo>
                  <a:lnTo>
                    <a:pt x="310" y="4889"/>
                  </a:lnTo>
                  <a:lnTo>
                    <a:pt x="321" y="4845"/>
                  </a:lnTo>
                  <a:lnTo>
                    <a:pt x="331" y="4801"/>
                  </a:lnTo>
                  <a:lnTo>
                    <a:pt x="339" y="4757"/>
                  </a:lnTo>
                  <a:lnTo>
                    <a:pt x="353" y="4670"/>
                  </a:lnTo>
                  <a:lnTo>
                    <a:pt x="353" y="4670"/>
                  </a:lnTo>
                  <a:lnTo>
                    <a:pt x="357" y="4645"/>
                  </a:lnTo>
                  <a:lnTo>
                    <a:pt x="364" y="4613"/>
                  </a:lnTo>
                  <a:lnTo>
                    <a:pt x="385" y="4535"/>
                  </a:lnTo>
                  <a:lnTo>
                    <a:pt x="410" y="4444"/>
                  </a:lnTo>
                  <a:lnTo>
                    <a:pt x="437" y="4348"/>
                  </a:lnTo>
                  <a:lnTo>
                    <a:pt x="490" y="4174"/>
                  </a:lnTo>
                  <a:lnTo>
                    <a:pt x="509" y="4115"/>
                  </a:lnTo>
                  <a:lnTo>
                    <a:pt x="520" y="4086"/>
                  </a:lnTo>
                  <a:lnTo>
                    <a:pt x="520" y="4086"/>
                  </a:lnTo>
                  <a:lnTo>
                    <a:pt x="523" y="4076"/>
                  </a:lnTo>
                  <a:lnTo>
                    <a:pt x="525" y="4064"/>
                  </a:lnTo>
                  <a:lnTo>
                    <a:pt x="534" y="4024"/>
                  </a:lnTo>
                  <a:lnTo>
                    <a:pt x="542" y="3971"/>
                  </a:lnTo>
                  <a:lnTo>
                    <a:pt x="549" y="3911"/>
                  </a:lnTo>
                  <a:lnTo>
                    <a:pt x="556" y="3846"/>
                  </a:lnTo>
                  <a:lnTo>
                    <a:pt x="560" y="3783"/>
                  </a:lnTo>
                  <a:lnTo>
                    <a:pt x="560" y="3752"/>
                  </a:lnTo>
                  <a:lnTo>
                    <a:pt x="560" y="3723"/>
                  </a:lnTo>
                  <a:lnTo>
                    <a:pt x="559" y="3697"/>
                  </a:lnTo>
                  <a:lnTo>
                    <a:pt x="556" y="3674"/>
                  </a:lnTo>
                  <a:lnTo>
                    <a:pt x="556" y="3674"/>
                  </a:lnTo>
                  <a:lnTo>
                    <a:pt x="554" y="3663"/>
                  </a:lnTo>
                  <a:lnTo>
                    <a:pt x="556" y="3652"/>
                  </a:lnTo>
                  <a:lnTo>
                    <a:pt x="557" y="3641"/>
                  </a:lnTo>
                  <a:lnTo>
                    <a:pt x="560" y="3628"/>
                  </a:lnTo>
                  <a:lnTo>
                    <a:pt x="565" y="3617"/>
                  </a:lnTo>
                  <a:lnTo>
                    <a:pt x="571" y="3605"/>
                  </a:lnTo>
                  <a:lnTo>
                    <a:pt x="586" y="3580"/>
                  </a:lnTo>
                  <a:lnTo>
                    <a:pt x="604" y="3554"/>
                  </a:lnTo>
                  <a:lnTo>
                    <a:pt x="625" y="3529"/>
                  </a:lnTo>
                  <a:lnTo>
                    <a:pt x="648" y="3504"/>
                  </a:lnTo>
                  <a:lnTo>
                    <a:pt x="673" y="3478"/>
                  </a:lnTo>
                  <a:lnTo>
                    <a:pt x="724" y="3431"/>
                  </a:lnTo>
                  <a:lnTo>
                    <a:pt x="774" y="3389"/>
                  </a:lnTo>
                  <a:lnTo>
                    <a:pt x="814" y="3353"/>
                  </a:lnTo>
                  <a:lnTo>
                    <a:pt x="827" y="3338"/>
                  </a:lnTo>
                  <a:lnTo>
                    <a:pt x="838" y="3325"/>
                  </a:lnTo>
                  <a:lnTo>
                    <a:pt x="838" y="3325"/>
                  </a:lnTo>
                  <a:lnTo>
                    <a:pt x="847" y="3313"/>
                  </a:lnTo>
                  <a:lnTo>
                    <a:pt x="854" y="3298"/>
                  </a:lnTo>
                  <a:lnTo>
                    <a:pt x="859" y="3277"/>
                  </a:lnTo>
                  <a:lnTo>
                    <a:pt x="865" y="3255"/>
                  </a:lnTo>
                  <a:lnTo>
                    <a:pt x="870" y="3229"/>
                  </a:lnTo>
                  <a:lnTo>
                    <a:pt x="874" y="3198"/>
                  </a:lnTo>
                  <a:lnTo>
                    <a:pt x="881" y="3128"/>
                  </a:lnTo>
                  <a:lnTo>
                    <a:pt x="898" y="2939"/>
                  </a:lnTo>
                  <a:lnTo>
                    <a:pt x="910" y="2822"/>
                  </a:lnTo>
                  <a:lnTo>
                    <a:pt x="924" y="2687"/>
                  </a:lnTo>
                  <a:lnTo>
                    <a:pt x="924" y="2687"/>
                  </a:lnTo>
                  <a:lnTo>
                    <a:pt x="929" y="2650"/>
                  </a:lnTo>
                  <a:lnTo>
                    <a:pt x="938" y="2610"/>
                  </a:lnTo>
                  <a:lnTo>
                    <a:pt x="949" y="2569"/>
                  </a:lnTo>
                  <a:lnTo>
                    <a:pt x="962" y="2525"/>
                  </a:lnTo>
                  <a:lnTo>
                    <a:pt x="978" y="2478"/>
                  </a:lnTo>
                  <a:lnTo>
                    <a:pt x="994" y="2431"/>
                  </a:lnTo>
                  <a:lnTo>
                    <a:pt x="1013" y="2381"/>
                  </a:lnTo>
                  <a:lnTo>
                    <a:pt x="1034" y="2332"/>
                  </a:lnTo>
                  <a:lnTo>
                    <a:pt x="1056" y="2279"/>
                  </a:lnTo>
                  <a:lnTo>
                    <a:pt x="1080" y="2227"/>
                  </a:lnTo>
                  <a:lnTo>
                    <a:pt x="1129" y="2121"/>
                  </a:lnTo>
                  <a:lnTo>
                    <a:pt x="1183" y="2013"/>
                  </a:lnTo>
                  <a:lnTo>
                    <a:pt x="1238" y="1907"/>
                  </a:lnTo>
                  <a:lnTo>
                    <a:pt x="1295" y="1803"/>
                  </a:lnTo>
                  <a:lnTo>
                    <a:pt x="1350" y="1702"/>
                  </a:lnTo>
                  <a:lnTo>
                    <a:pt x="1452" y="1520"/>
                  </a:lnTo>
                  <a:lnTo>
                    <a:pt x="1536" y="1374"/>
                  </a:lnTo>
                  <a:lnTo>
                    <a:pt x="1568" y="1318"/>
                  </a:lnTo>
                  <a:lnTo>
                    <a:pt x="1590" y="1275"/>
                  </a:lnTo>
                  <a:lnTo>
                    <a:pt x="1590" y="1275"/>
                  </a:lnTo>
                  <a:lnTo>
                    <a:pt x="1601" y="1258"/>
                  </a:lnTo>
                  <a:lnTo>
                    <a:pt x="1614" y="1239"/>
                  </a:lnTo>
                  <a:lnTo>
                    <a:pt x="1632" y="1220"/>
                  </a:lnTo>
                  <a:lnTo>
                    <a:pt x="1654" y="1198"/>
                  </a:lnTo>
                  <a:lnTo>
                    <a:pt x="1679" y="1176"/>
                  </a:lnTo>
                  <a:lnTo>
                    <a:pt x="1707" y="1152"/>
                  </a:lnTo>
                  <a:lnTo>
                    <a:pt x="1737" y="1128"/>
                  </a:lnTo>
                  <a:lnTo>
                    <a:pt x="1772" y="1101"/>
                  </a:lnTo>
                  <a:lnTo>
                    <a:pt x="1846" y="1048"/>
                  </a:lnTo>
                  <a:lnTo>
                    <a:pt x="1929" y="991"/>
                  </a:lnTo>
                  <a:lnTo>
                    <a:pt x="2020" y="933"/>
                  </a:lnTo>
                  <a:lnTo>
                    <a:pt x="2116" y="874"/>
                  </a:lnTo>
                  <a:lnTo>
                    <a:pt x="2217" y="813"/>
                  </a:lnTo>
                  <a:lnTo>
                    <a:pt x="2320" y="753"/>
                  </a:lnTo>
                  <a:lnTo>
                    <a:pt x="2424" y="694"/>
                  </a:lnTo>
                  <a:lnTo>
                    <a:pt x="2528" y="636"/>
                  </a:lnTo>
                  <a:lnTo>
                    <a:pt x="2630" y="579"/>
                  </a:lnTo>
                  <a:lnTo>
                    <a:pt x="2730" y="527"/>
                  </a:lnTo>
                  <a:lnTo>
                    <a:pt x="2912" y="432"/>
                  </a:lnTo>
                  <a:lnTo>
                    <a:pt x="2912" y="432"/>
                  </a:lnTo>
                  <a:lnTo>
                    <a:pt x="2967" y="403"/>
                  </a:lnTo>
                  <a:lnTo>
                    <a:pt x="2967" y="403"/>
                  </a:lnTo>
                  <a:lnTo>
                    <a:pt x="3111" y="328"/>
                  </a:lnTo>
                  <a:lnTo>
                    <a:pt x="3226" y="268"/>
                  </a:lnTo>
                  <a:lnTo>
                    <a:pt x="3314" y="218"/>
                  </a:lnTo>
                  <a:lnTo>
                    <a:pt x="3383" y="177"/>
                  </a:lnTo>
                  <a:lnTo>
                    <a:pt x="3438" y="141"/>
                  </a:lnTo>
                  <a:lnTo>
                    <a:pt x="3486" y="109"/>
                  </a:lnTo>
                  <a:lnTo>
                    <a:pt x="3535" y="78"/>
                  </a:lnTo>
                  <a:lnTo>
                    <a:pt x="3587" y="43"/>
                  </a:lnTo>
                  <a:lnTo>
                    <a:pt x="3587" y="43"/>
                  </a:lnTo>
                  <a:lnTo>
                    <a:pt x="3602" y="35"/>
                  </a:lnTo>
                  <a:lnTo>
                    <a:pt x="3620" y="28"/>
                  </a:lnTo>
                  <a:lnTo>
                    <a:pt x="3641" y="21"/>
                  </a:lnTo>
                  <a:lnTo>
                    <a:pt x="3663" y="17"/>
                  </a:lnTo>
                  <a:lnTo>
                    <a:pt x="3686" y="11"/>
                  </a:lnTo>
                  <a:lnTo>
                    <a:pt x="3712" y="7"/>
                  </a:lnTo>
                  <a:lnTo>
                    <a:pt x="3740" y="5"/>
                  </a:lnTo>
                  <a:lnTo>
                    <a:pt x="3769" y="3"/>
                  </a:lnTo>
                  <a:lnTo>
                    <a:pt x="3830" y="0"/>
                  </a:lnTo>
                  <a:lnTo>
                    <a:pt x="3894" y="0"/>
                  </a:lnTo>
                  <a:lnTo>
                    <a:pt x="3962" y="2"/>
                  </a:lnTo>
                  <a:lnTo>
                    <a:pt x="4031" y="5"/>
                  </a:lnTo>
                  <a:lnTo>
                    <a:pt x="4100" y="10"/>
                  </a:lnTo>
                  <a:lnTo>
                    <a:pt x="4166" y="16"/>
                  </a:lnTo>
                  <a:lnTo>
                    <a:pt x="4291" y="27"/>
                  </a:lnTo>
                  <a:lnTo>
                    <a:pt x="4395" y="38"/>
                  </a:lnTo>
                  <a:lnTo>
                    <a:pt x="4468" y="43"/>
                  </a:lnTo>
                  <a:lnTo>
                    <a:pt x="4468" y="43"/>
                  </a:lnTo>
                  <a:lnTo>
                    <a:pt x="4560" y="51"/>
                  </a:lnTo>
                  <a:lnTo>
                    <a:pt x="4717" y="65"/>
                  </a:lnTo>
                  <a:lnTo>
                    <a:pt x="4920" y="82"/>
                  </a:lnTo>
                  <a:lnTo>
                    <a:pt x="5153" y="98"/>
                  </a:lnTo>
                  <a:lnTo>
                    <a:pt x="5274" y="107"/>
                  </a:lnTo>
                  <a:lnTo>
                    <a:pt x="5396" y="115"/>
                  </a:lnTo>
                  <a:lnTo>
                    <a:pt x="5515" y="120"/>
                  </a:lnTo>
                  <a:lnTo>
                    <a:pt x="5633" y="124"/>
                  </a:lnTo>
                  <a:lnTo>
                    <a:pt x="5743" y="127"/>
                  </a:lnTo>
                  <a:lnTo>
                    <a:pt x="5845" y="127"/>
                  </a:lnTo>
                  <a:lnTo>
                    <a:pt x="5936" y="126"/>
                  </a:lnTo>
                  <a:lnTo>
                    <a:pt x="5977" y="123"/>
                  </a:lnTo>
                  <a:lnTo>
                    <a:pt x="6016" y="120"/>
                  </a:lnTo>
                  <a:lnTo>
                    <a:pt x="6016" y="120"/>
                  </a:lnTo>
                  <a:lnTo>
                    <a:pt x="6096" y="113"/>
                  </a:lnTo>
                  <a:lnTo>
                    <a:pt x="6179" y="109"/>
                  </a:lnTo>
                  <a:lnTo>
                    <a:pt x="6260" y="108"/>
                  </a:lnTo>
                  <a:lnTo>
                    <a:pt x="6341" y="108"/>
                  </a:lnTo>
                  <a:lnTo>
                    <a:pt x="6423" y="109"/>
                  </a:lnTo>
                  <a:lnTo>
                    <a:pt x="6504" y="115"/>
                  </a:lnTo>
                  <a:lnTo>
                    <a:pt x="6585" y="122"/>
                  </a:lnTo>
                  <a:lnTo>
                    <a:pt x="6667" y="131"/>
                  </a:lnTo>
                  <a:lnTo>
                    <a:pt x="6667" y="131"/>
                  </a:lnTo>
                  <a:lnTo>
                    <a:pt x="6689" y="134"/>
                  </a:lnTo>
                  <a:lnTo>
                    <a:pt x="6706" y="138"/>
                  </a:lnTo>
                  <a:lnTo>
                    <a:pt x="6722" y="142"/>
                  </a:lnTo>
                  <a:lnTo>
                    <a:pt x="6735" y="148"/>
                  </a:lnTo>
                  <a:lnTo>
                    <a:pt x="6748" y="156"/>
                  </a:lnTo>
                  <a:lnTo>
                    <a:pt x="6760" y="164"/>
                  </a:lnTo>
                  <a:lnTo>
                    <a:pt x="6789" y="189"/>
                  </a:lnTo>
                  <a:lnTo>
                    <a:pt x="6789" y="189"/>
                  </a:lnTo>
                  <a:lnTo>
                    <a:pt x="6810" y="204"/>
                  </a:lnTo>
                  <a:lnTo>
                    <a:pt x="6831" y="220"/>
                  </a:lnTo>
                  <a:lnTo>
                    <a:pt x="6851" y="235"/>
                  </a:lnTo>
                  <a:lnTo>
                    <a:pt x="6873" y="248"/>
                  </a:lnTo>
                  <a:lnTo>
                    <a:pt x="6919" y="273"/>
                  </a:lnTo>
                  <a:lnTo>
                    <a:pt x="6966" y="297"/>
                  </a:lnTo>
                  <a:lnTo>
                    <a:pt x="7062" y="342"/>
                  </a:lnTo>
                  <a:lnTo>
                    <a:pt x="7109" y="364"/>
                  </a:lnTo>
                  <a:lnTo>
                    <a:pt x="7154" y="388"/>
                  </a:lnTo>
                  <a:lnTo>
                    <a:pt x="7154" y="388"/>
                  </a:lnTo>
                  <a:lnTo>
                    <a:pt x="7296" y="462"/>
                  </a:lnTo>
                  <a:lnTo>
                    <a:pt x="7296" y="462"/>
                  </a:lnTo>
                  <a:lnTo>
                    <a:pt x="7438" y="534"/>
                  </a:lnTo>
                  <a:lnTo>
                    <a:pt x="7580" y="605"/>
                  </a:lnTo>
                  <a:lnTo>
                    <a:pt x="7580" y="605"/>
                  </a:lnTo>
                  <a:lnTo>
                    <a:pt x="7662" y="648"/>
                  </a:lnTo>
                  <a:lnTo>
                    <a:pt x="7740" y="691"/>
                  </a:lnTo>
                  <a:lnTo>
                    <a:pt x="7815" y="735"/>
                  </a:lnTo>
                  <a:lnTo>
                    <a:pt x="7888" y="780"/>
                  </a:lnTo>
                  <a:lnTo>
                    <a:pt x="7957" y="827"/>
                  </a:lnTo>
                  <a:lnTo>
                    <a:pt x="8023" y="874"/>
                  </a:lnTo>
                  <a:lnTo>
                    <a:pt x="8086" y="922"/>
                  </a:lnTo>
                  <a:lnTo>
                    <a:pt x="8148" y="970"/>
                  </a:lnTo>
                  <a:lnTo>
                    <a:pt x="8206" y="1019"/>
                  </a:lnTo>
                  <a:lnTo>
                    <a:pt x="8263" y="1068"/>
                  </a:lnTo>
                  <a:lnTo>
                    <a:pt x="8317" y="1118"/>
                  </a:lnTo>
                  <a:lnTo>
                    <a:pt x="8366" y="1167"/>
                  </a:lnTo>
                  <a:lnTo>
                    <a:pt x="8416" y="1216"/>
                  </a:lnTo>
                  <a:lnTo>
                    <a:pt x="8461" y="1265"/>
                  </a:lnTo>
                  <a:lnTo>
                    <a:pt x="8505" y="1315"/>
                  </a:lnTo>
                  <a:lnTo>
                    <a:pt x="8547" y="1363"/>
                  </a:lnTo>
                  <a:lnTo>
                    <a:pt x="8585" y="1411"/>
                  </a:lnTo>
                  <a:lnTo>
                    <a:pt x="8623" y="1460"/>
                  </a:lnTo>
                  <a:lnTo>
                    <a:pt x="8657" y="1506"/>
                  </a:lnTo>
                  <a:lnTo>
                    <a:pt x="8690" y="1552"/>
                  </a:lnTo>
                  <a:lnTo>
                    <a:pt x="8720" y="1597"/>
                  </a:lnTo>
                  <a:lnTo>
                    <a:pt x="8749" y="1641"/>
                  </a:lnTo>
                  <a:lnTo>
                    <a:pt x="8776" y="1684"/>
                  </a:lnTo>
                  <a:lnTo>
                    <a:pt x="8802" y="1726"/>
                  </a:lnTo>
                  <a:lnTo>
                    <a:pt x="8824" y="1767"/>
                  </a:lnTo>
                  <a:lnTo>
                    <a:pt x="8846" y="1805"/>
                  </a:lnTo>
                  <a:lnTo>
                    <a:pt x="8883" y="1877"/>
                  </a:lnTo>
                  <a:lnTo>
                    <a:pt x="8913" y="1943"/>
                  </a:lnTo>
                  <a:lnTo>
                    <a:pt x="8938" y="2000"/>
                  </a:lnTo>
                  <a:lnTo>
                    <a:pt x="8938" y="2000"/>
                  </a:lnTo>
                  <a:lnTo>
                    <a:pt x="8949" y="2029"/>
                  </a:lnTo>
                  <a:lnTo>
                    <a:pt x="8959" y="2064"/>
                  </a:lnTo>
                  <a:lnTo>
                    <a:pt x="8969" y="2106"/>
                  </a:lnTo>
                  <a:lnTo>
                    <a:pt x="8978" y="2153"/>
                  </a:lnTo>
                  <a:lnTo>
                    <a:pt x="8986" y="2205"/>
                  </a:lnTo>
                  <a:lnTo>
                    <a:pt x="8995" y="2262"/>
                  </a:lnTo>
                  <a:lnTo>
                    <a:pt x="9003" y="2322"/>
                  </a:lnTo>
                  <a:lnTo>
                    <a:pt x="9010" y="2386"/>
                  </a:lnTo>
                  <a:lnTo>
                    <a:pt x="9024" y="2525"/>
                  </a:lnTo>
                  <a:lnTo>
                    <a:pt x="9036" y="2672"/>
                  </a:lnTo>
                  <a:lnTo>
                    <a:pt x="9047" y="2828"/>
                  </a:lnTo>
                  <a:lnTo>
                    <a:pt x="9057" y="2988"/>
                  </a:lnTo>
                  <a:lnTo>
                    <a:pt x="9075" y="3303"/>
                  </a:lnTo>
                  <a:lnTo>
                    <a:pt x="9090" y="3594"/>
                  </a:lnTo>
                  <a:lnTo>
                    <a:pt x="9097" y="3722"/>
                  </a:lnTo>
                  <a:lnTo>
                    <a:pt x="9104" y="3834"/>
                  </a:lnTo>
                  <a:lnTo>
                    <a:pt x="9111" y="3926"/>
                  </a:lnTo>
                  <a:lnTo>
                    <a:pt x="9119" y="3995"/>
                  </a:lnTo>
                  <a:lnTo>
                    <a:pt x="9119" y="3995"/>
                  </a:lnTo>
                  <a:lnTo>
                    <a:pt x="9133" y="4097"/>
                  </a:lnTo>
                  <a:lnTo>
                    <a:pt x="9144" y="4173"/>
                  </a:lnTo>
                  <a:lnTo>
                    <a:pt x="9153" y="4229"/>
                  </a:lnTo>
                  <a:lnTo>
                    <a:pt x="9162" y="4270"/>
                  </a:lnTo>
                  <a:lnTo>
                    <a:pt x="9171" y="4324"/>
                  </a:lnTo>
                  <a:lnTo>
                    <a:pt x="9175" y="4348"/>
                  </a:lnTo>
                  <a:lnTo>
                    <a:pt x="9177" y="4372"/>
                  </a:lnTo>
                  <a:lnTo>
                    <a:pt x="9177" y="4372"/>
                  </a:lnTo>
                  <a:lnTo>
                    <a:pt x="9178" y="4388"/>
                  </a:lnTo>
                  <a:lnTo>
                    <a:pt x="9181" y="4404"/>
                  </a:lnTo>
                  <a:lnTo>
                    <a:pt x="9188" y="4438"/>
                  </a:lnTo>
                  <a:lnTo>
                    <a:pt x="9199" y="4477"/>
                  </a:lnTo>
                  <a:lnTo>
                    <a:pt x="9211" y="4521"/>
                  </a:lnTo>
                  <a:lnTo>
                    <a:pt x="9243" y="4619"/>
                  </a:lnTo>
                  <a:lnTo>
                    <a:pt x="9259" y="4674"/>
                  </a:lnTo>
                  <a:lnTo>
                    <a:pt x="9276" y="4732"/>
                  </a:lnTo>
                  <a:lnTo>
                    <a:pt x="9276" y="4732"/>
                  </a:lnTo>
                  <a:lnTo>
                    <a:pt x="9283" y="4765"/>
                  </a:lnTo>
                  <a:lnTo>
                    <a:pt x="9288" y="4801"/>
                  </a:lnTo>
                  <a:lnTo>
                    <a:pt x="9290" y="4841"/>
                  </a:lnTo>
                  <a:lnTo>
                    <a:pt x="9290" y="4888"/>
                  </a:lnTo>
                  <a:lnTo>
                    <a:pt x="9287" y="4940"/>
                  </a:lnTo>
                  <a:lnTo>
                    <a:pt x="9281" y="4998"/>
                  </a:lnTo>
                  <a:lnTo>
                    <a:pt x="9273" y="5064"/>
                  </a:lnTo>
                  <a:lnTo>
                    <a:pt x="9264" y="5138"/>
                  </a:lnTo>
                  <a:lnTo>
                    <a:pt x="9250" y="5222"/>
                  </a:lnTo>
                  <a:lnTo>
                    <a:pt x="9235" y="5315"/>
                  </a:lnTo>
                  <a:lnTo>
                    <a:pt x="9197" y="5531"/>
                  </a:lnTo>
                  <a:lnTo>
                    <a:pt x="9091" y="6108"/>
                  </a:lnTo>
                  <a:lnTo>
                    <a:pt x="9091" y="6108"/>
                  </a:lnTo>
                  <a:lnTo>
                    <a:pt x="9083" y="6150"/>
                  </a:lnTo>
                  <a:lnTo>
                    <a:pt x="9075" y="6191"/>
                  </a:lnTo>
                  <a:lnTo>
                    <a:pt x="9065" y="6231"/>
                  </a:lnTo>
                  <a:lnTo>
                    <a:pt x="9055" y="6270"/>
                  </a:lnTo>
                  <a:lnTo>
                    <a:pt x="9046" y="6307"/>
                  </a:lnTo>
                  <a:lnTo>
                    <a:pt x="9035" y="6343"/>
                  </a:lnTo>
                  <a:lnTo>
                    <a:pt x="9022" y="6377"/>
                  </a:lnTo>
                  <a:lnTo>
                    <a:pt x="9011" y="6412"/>
                  </a:lnTo>
                  <a:lnTo>
                    <a:pt x="8999" y="6443"/>
                  </a:lnTo>
                  <a:lnTo>
                    <a:pt x="8985" y="6475"/>
                  </a:lnTo>
                  <a:lnTo>
                    <a:pt x="8973" y="6505"/>
                  </a:lnTo>
                  <a:lnTo>
                    <a:pt x="8959" y="6536"/>
                  </a:lnTo>
                  <a:lnTo>
                    <a:pt x="8944" y="6563"/>
                  </a:lnTo>
                  <a:lnTo>
                    <a:pt x="8930" y="6591"/>
                  </a:lnTo>
                  <a:lnTo>
                    <a:pt x="8898" y="6643"/>
                  </a:lnTo>
                  <a:lnTo>
                    <a:pt x="8867" y="6690"/>
                  </a:lnTo>
                  <a:lnTo>
                    <a:pt x="8833" y="6734"/>
                  </a:lnTo>
                  <a:lnTo>
                    <a:pt x="8799" y="6775"/>
                  </a:lnTo>
                  <a:lnTo>
                    <a:pt x="8765" y="6813"/>
                  </a:lnTo>
                  <a:lnTo>
                    <a:pt x="8729" y="6847"/>
                  </a:lnTo>
                  <a:lnTo>
                    <a:pt x="8691" y="6879"/>
                  </a:lnTo>
                  <a:lnTo>
                    <a:pt x="8653" y="6906"/>
                  </a:lnTo>
                  <a:lnTo>
                    <a:pt x="8616" y="6932"/>
                  </a:lnTo>
                  <a:lnTo>
                    <a:pt x="8577" y="6956"/>
                  </a:lnTo>
                  <a:lnTo>
                    <a:pt x="8538" y="6976"/>
                  </a:lnTo>
                  <a:lnTo>
                    <a:pt x="8500" y="6996"/>
                  </a:lnTo>
                  <a:lnTo>
                    <a:pt x="8461" y="7012"/>
                  </a:lnTo>
                  <a:lnTo>
                    <a:pt x="8423" y="7027"/>
                  </a:lnTo>
                  <a:lnTo>
                    <a:pt x="8384" y="7041"/>
                  </a:lnTo>
                  <a:lnTo>
                    <a:pt x="8347" y="7052"/>
                  </a:lnTo>
                  <a:lnTo>
                    <a:pt x="8310" y="7063"/>
                  </a:lnTo>
                  <a:lnTo>
                    <a:pt x="8272" y="7073"/>
                  </a:lnTo>
                  <a:lnTo>
                    <a:pt x="8237" y="7081"/>
                  </a:lnTo>
                  <a:lnTo>
                    <a:pt x="8169" y="7095"/>
                  </a:lnTo>
                  <a:lnTo>
                    <a:pt x="8106" y="7107"/>
                  </a:lnTo>
                  <a:lnTo>
                    <a:pt x="8048" y="7120"/>
                  </a:lnTo>
                  <a:lnTo>
                    <a:pt x="8048" y="7120"/>
                  </a:lnTo>
                  <a:lnTo>
                    <a:pt x="8006" y="7127"/>
                  </a:lnTo>
                  <a:lnTo>
                    <a:pt x="7947" y="7134"/>
                  </a:lnTo>
                  <a:lnTo>
                    <a:pt x="7874" y="7140"/>
                  </a:lnTo>
                  <a:lnTo>
                    <a:pt x="7786" y="7147"/>
                  </a:lnTo>
                  <a:lnTo>
                    <a:pt x="7687" y="7154"/>
                  </a:lnTo>
                  <a:lnTo>
                    <a:pt x="7575" y="7160"/>
                  </a:lnTo>
                  <a:lnTo>
                    <a:pt x="7328" y="7172"/>
                  </a:lnTo>
                  <a:lnTo>
                    <a:pt x="7054" y="7185"/>
                  </a:lnTo>
                  <a:lnTo>
                    <a:pt x="6767" y="7194"/>
                  </a:lnTo>
                  <a:lnTo>
                    <a:pt x="6479" y="7204"/>
                  </a:lnTo>
                  <a:lnTo>
                    <a:pt x="6202" y="7212"/>
                  </a:lnTo>
                  <a:lnTo>
                    <a:pt x="6202" y="7212"/>
                  </a:lnTo>
                  <a:lnTo>
                    <a:pt x="6191" y="7201"/>
                  </a:lnTo>
                  <a:lnTo>
                    <a:pt x="6180" y="7190"/>
                  </a:lnTo>
                  <a:lnTo>
                    <a:pt x="6161" y="7167"/>
                  </a:lnTo>
                  <a:lnTo>
                    <a:pt x="6141" y="7139"/>
                  </a:lnTo>
                  <a:lnTo>
                    <a:pt x="6125" y="7109"/>
                  </a:lnTo>
                  <a:lnTo>
                    <a:pt x="6108" y="7078"/>
                  </a:lnTo>
                  <a:lnTo>
                    <a:pt x="6094" y="7045"/>
                  </a:lnTo>
                  <a:lnTo>
                    <a:pt x="6081" y="7011"/>
                  </a:lnTo>
                  <a:lnTo>
                    <a:pt x="6068" y="6975"/>
                  </a:lnTo>
                  <a:lnTo>
                    <a:pt x="6057" y="6939"/>
                  </a:lnTo>
                  <a:lnTo>
                    <a:pt x="6048" y="6905"/>
                  </a:lnTo>
                  <a:lnTo>
                    <a:pt x="6030" y="6835"/>
                  </a:lnTo>
                  <a:lnTo>
                    <a:pt x="6015" y="6768"/>
                  </a:lnTo>
                  <a:lnTo>
                    <a:pt x="6002" y="6711"/>
                  </a:lnTo>
                  <a:lnTo>
                    <a:pt x="6002" y="6711"/>
                  </a:lnTo>
                  <a:lnTo>
                    <a:pt x="5995" y="6673"/>
                  </a:lnTo>
                  <a:lnTo>
                    <a:pt x="5990" y="6638"/>
                  </a:lnTo>
                  <a:lnTo>
                    <a:pt x="5987" y="6600"/>
                  </a:lnTo>
                  <a:lnTo>
                    <a:pt x="5984" y="6565"/>
                  </a:lnTo>
                  <a:lnTo>
                    <a:pt x="5983" y="6529"/>
                  </a:lnTo>
                  <a:lnTo>
                    <a:pt x="5981" y="6491"/>
                  </a:lnTo>
                  <a:lnTo>
                    <a:pt x="5983" y="6420"/>
                  </a:lnTo>
                  <a:lnTo>
                    <a:pt x="5987" y="6348"/>
                  </a:lnTo>
                  <a:lnTo>
                    <a:pt x="5991" y="6275"/>
                  </a:lnTo>
                  <a:lnTo>
                    <a:pt x="5997" y="6202"/>
                  </a:lnTo>
                  <a:lnTo>
                    <a:pt x="6001" y="6129"/>
                  </a:lnTo>
                  <a:lnTo>
                    <a:pt x="6001" y="6129"/>
                  </a:lnTo>
                  <a:lnTo>
                    <a:pt x="6070" y="6089"/>
                  </a:lnTo>
                  <a:lnTo>
                    <a:pt x="6137" y="6045"/>
                  </a:lnTo>
                  <a:lnTo>
                    <a:pt x="6137" y="6045"/>
                  </a:lnTo>
                  <a:lnTo>
                    <a:pt x="6180" y="6015"/>
                  </a:lnTo>
                  <a:lnTo>
                    <a:pt x="6223" y="5984"/>
                  </a:lnTo>
                  <a:lnTo>
                    <a:pt x="6264" y="5953"/>
                  </a:lnTo>
                  <a:lnTo>
                    <a:pt x="6305" y="5918"/>
                  </a:lnTo>
                  <a:lnTo>
                    <a:pt x="6345" y="5884"/>
                  </a:lnTo>
                  <a:lnTo>
                    <a:pt x="6385" y="5849"/>
                  </a:lnTo>
                  <a:lnTo>
                    <a:pt x="6424" y="5812"/>
                  </a:lnTo>
                  <a:lnTo>
                    <a:pt x="6463" y="5775"/>
                  </a:lnTo>
                  <a:lnTo>
                    <a:pt x="6500" y="5736"/>
                  </a:lnTo>
                  <a:lnTo>
                    <a:pt x="6537" y="5696"/>
                  </a:lnTo>
                  <a:lnTo>
                    <a:pt x="6573" y="5657"/>
                  </a:lnTo>
                  <a:lnTo>
                    <a:pt x="6607" y="5615"/>
                  </a:lnTo>
                  <a:lnTo>
                    <a:pt x="6642" y="5572"/>
                  </a:lnTo>
                  <a:lnTo>
                    <a:pt x="6675" y="5528"/>
                  </a:lnTo>
                  <a:lnTo>
                    <a:pt x="6708" y="5484"/>
                  </a:lnTo>
                  <a:lnTo>
                    <a:pt x="6740" y="5440"/>
                  </a:lnTo>
                  <a:lnTo>
                    <a:pt x="6770" y="5393"/>
                  </a:lnTo>
                  <a:lnTo>
                    <a:pt x="6800" y="5346"/>
                  </a:lnTo>
                  <a:lnTo>
                    <a:pt x="6829" y="5298"/>
                  </a:lnTo>
                  <a:lnTo>
                    <a:pt x="6857" y="5250"/>
                  </a:lnTo>
                  <a:lnTo>
                    <a:pt x="6883" y="5200"/>
                  </a:lnTo>
                  <a:lnTo>
                    <a:pt x="6909" y="5151"/>
                  </a:lnTo>
                  <a:lnTo>
                    <a:pt x="6934" y="5100"/>
                  </a:lnTo>
                  <a:lnTo>
                    <a:pt x="6959" y="5049"/>
                  </a:lnTo>
                  <a:lnTo>
                    <a:pt x="6981" y="4997"/>
                  </a:lnTo>
                  <a:lnTo>
                    <a:pt x="7003" y="4943"/>
                  </a:lnTo>
                  <a:lnTo>
                    <a:pt x="7024" y="4889"/>
                  </a:lnTo>
                  <a:lnTo>
                    <a:pt x="7044" y="4835"/>
                  </a:lnTo>
                  <a:lnTo>
                    <a:pt x="7062" y="4780"/>
                  </a:lnTo>
                  <a:lnTo>
                    <a:pt x="7080" y="4724"/>
                  </a:lnTo>
                  <a:lnTo>
                    <a:pt x="7097" y="4667"/>
                  </a:lnTo>
                  <a:lnTo>
                    <a:pt x="7112" y="4611"/>
                  </a:lnTo>
                  <a:lnTo>
                    <a:pt x="7119" y="4612"/>
                  </a:lnTo>
                  <a:lnTo>
                    <a:pt x="7119" y="4612"/>
                  </a:lnTo>
                  <a:lnTo>
                    <a:pt x="7127" y="4623"/>
                  </a:lnTo>
                  <a:lnTo>
                    <a:pt x="7135" y="4631"/>
                  </a:lnTo>
                  <a:lnTo>
                    <a:pt x="7143" y="4637"/>
                  </a:lnTo>
                  <a:lnTo>
                    <a:pt x="7153" y="4640"/>
                  </a:lnTo>
                  <a:lnTo>
                    <a:pt x="7161" y="4638"/>
                  </a:lnTo>
                  <a:lnTo>
                    <a:pt x="7170" y="4636"/>
                  </a:lnTo>
                  <a:lnTo>
                    <a:pt x="7179" y="4631"/>
                  </a:lnTo>
                  <a:lnTo>
                    <a:pt x="7188" y="4625"/>
                  </a:lnTo>
                  <a:lnTo>
                    <a:pt x="7196" y="4615"/>
                  </a:lnTo>
                  <a:lnTo>
                    <a:pt x="7205" y="4604"/>
                  </a:lnTo>
                  <a:lnTo>
                    <a:pt x="7214" y="4591"/>
                  </a:lnTo>
                  <a:lnTo>
                    <a:pt x="7222" y="4579"/>
                  </a:lnTo>
                  <a:lnTo>
                    <a:pt x="7239" y="4547"/>
                  </a:lnTo>
                  <a:lnTo>
                    <a:pt x="7254" y="4513"/>
                  </a:lnTo>
                  <a:lnTo>
                    <a:pt x="7269" y="4477"/>
                  </a:lnTo>
                  <a:lnTo>
                    <a:pt x="7283" y="4440"/>
                  </a:lnTo>
                  <a:lnTo>
                    <a:pt x="7295" y="4403"/>
                  </a:lnTo>
                  <a:lnTo>
                    <a:pt x="7306" y="4368"/>
                  </a:lnTo>
                  <a:lnTo>
                    <a:pt x="7324" y="4310"/>
                  </a:lnTo>
                  <a:lnTo>
                    <a:pt x="7332" y="4277"/>
                  </a:lnTo>
                  <a:lnTo>
                    <a:pt x="7332" y="4277"/>
                  </a:lnTo>
                  <a:lnTo>
                    <a:pt x="7339" y="4213"/>
                  </a:lnTo>
                  <a:lnTo>
                    <a:pt x="7342" y="4179"/>
                  </a:lnTo>
                  <a:lnTo>
                    <a:pt x="7343" y="4145"/>
                  </a:lnTo>
                  <a:lnTo>
                    <a:pt x="7343" y="4112"/>
                  </a:lnTo>
                  <a:lnTo>
                    <a:pt x="7342" y="4078"/>
                  </a:lnTo>
                  <a:lnTo>
                    <a:pt x="7338" y="4046"/>
                  </a:lnTo>
                  <a:lnTo>
                    <a:pt x="7332" y="4013"/>
                  </a:lnTo>
                  <a:lnTo>
                    <a:pt x="7332" y="4013"/>
                  </a:lnTo>
                  <a:lnTo>
                    <a:pt x="7325" y="3993"/>
                  </a:lnTo>
                  <a:lnTo>
                    <a:pt x="7314" y="3969"/>
                  </a:lnTo>
                  <a:lnTo>
                    <a:pt x="7301" y="3941"/>
                  </a:lnTo>
                  <a:lnTo>
                    <a:pt x="7292" y="3929"/>
                  </a:lnTo>
                  <a:lnTo>
                    <a:pt x="7284" y="3918"/>
                  </a:lnTo>
                  <a:lnTo>
                    <a:pt x="7274" y="3907"/>
                  </a:lnTo>
                  <a:lnTo>
                    <a:pt x="7265" y="3898"/>
                  </a:lnTo>
                  <a:lnTo>
                    <a:pt x="7255" y="3891"/>
                  </a:lnTo>
                  <a:lnTo>
                    <a:pt x="7244" y="3889"/>
                  </a:lnTo>
                  <a:lnTo>
                    <a:pt x="7240" y="3887"/>
                  </a:lnTo>
                  <a:lnTo>
                    <a:pt x="7234" y="3889"/>
                  </a:lnTo>
                  <a:lnTo>
                    <a:pt x="7229" y="3889"/>
                  </a:lnTo>
                  <a:lnTo>
                    <a:pt x="7223" y="3891"/>
                  </a:lnTo>
                  <a:lnTo>
                    <a:pt x="7218" y="3894"/>
                  </a:lnTo>
                  <a:lnTo>
                    <a:pt x="7214" y="3898"/>
                  </a:lnTo>
                  <a:lnTo>
                    <a:pt x="7203" y="3911"/>
                  </a:lnTo>
                  <a:lnTo>
                    <a:pt x="7203" y="3911"/>
                  </a:lnTo>
                  <a:lnTo>
                    <a:pt x="7203" y="3891"/>
                  </a:lnTo>
                  <a:lnTo>
                    <a:pt x="7203" y="3891"/>
                  </a:lnTo>
                  <a:lnTo>
                    <a:pt x="7201" y="3801"/>
                  </a:lnTo>
                  <a:lnTo>
                    <a:pt x="7200" y="3711"/>
                  </a:lnTo>
                  <a:lnTo>
                    <a:pt x="7196" y="3621"/>
                  </a:lnTo>
                  <a:lnTo>
                    <a:pt x="7189" y="3533"/>
                  </a:lnTo>
                  <a:lnTo>
                    <a:pt x="7182" y="3446"/>
                  </a:lnTo>
                  <a:lnTo>
                    <a:pt x="7172" y="3360"/>
                  </a:lnTo>
                  <a:lnTo>
                    <a:pt x="7161" y="3274"/>
                  </a:lnTo>
                  <a:lnTo>
                    <a:pt x="7148" y="3189"/>
                  </a:lnTo>
                  <a:lnTo>
                    <a:pt x="7134" y="3106"/>
                  </a:lnTo>
                  <a:lnTo>
                    <a:pt x="7116" y="3025"/>
                  </a:lnTo>
                  <a:lnTo>
                    <a:pt x="7098" y="2944"/>
                  </a:lnTo>
                  <a:lnTo>
                    <a:pt x="7077" y="2864"/>
                  </a:lnTo>
                  <a:lnTo>
                    <a:pt x="7054" y="2786"/>
                  </a:lnTo>
                  <a:lnTo>
                    <a:pt x="7029" y="2709"/>
                  </a:lnTo>
                  <a:lnTo>
                    <a:pt x="7003" y="2635"/>
                  </a:lnTo>
                  <a:lnTo>
                    <a:pt x="6974" y="2562"/>
                  </a:lnTo>
                  <a:lnTo>
                    <a:pt x="6944" y="2490"/>
                  </a:lnTo>
                  <a:lnTo>
                    <a:pt x="6909" y="2420"/>
                  </a:lnTo>
                  <a:lnTo>
                    <a:pt x="6875" y="2352"/>
                  </a:lnTo>
                  <a:lnTo>
                    <a:pt x="6837" y="2285"/>
                  </a:lnTo>
                  <a:lnTo>
                    <a:pt x="6797" y="2222"/>
                  </a:lnTo>
                  <a:lnTo>
                    <a:pt x="6755" y="2158"/>
                  </a:lnTo>
                  <a:lnTo>
                    <a:pt x="6711" y="2099"/>
                  </a:lnTo>
                  <a:lnTo>
                    <a:pt x="6664" y="2040"/>
                  </a:lnTo>
                  <a:lnTo>
                    <a:pt x="6616" y="1983"/>
                  </a:lnTo>
                  <a:lnTo>
                    <a:pt x="6563" y="1929"/>
                  </a:lnTo>
                  <a:lnTo>
                    <a:pt x="6537" y="1903"/>
                  </a:lnTo>
                  <a:lnTo>
                    <a:pt x="6509" y="1878"/>
                  </a:lnTo>
                  <a:lnTo>
                    <a:pt x="6482" y="1854"/>
                  </a:lnTo>
                  <a:lnTo>
                    <a:pt x="6453" y="1829"/>
                  </a:lnTo>
                  <a:lnTo>
                    <a:pt x="6424" y="1805"/>
                  </a:lnTo>
                  <a:lnTo>
                    <a:pt x="6395" y="1782"/>
                  </a:lnTo>
                  <a:lnTo>
                    <a:pt x="6365" y="1759"/>
                  </a:lnTo>
                  <a:lnTo>
                    <a:pt x="6333" y="1737"/>
                  </a:lnTo>
                  <a:lnTo>
                    <a:pt x="6301" y="1716"/>
                  </a:lnTo>
                  <a:lnTo>
                    <a:pt x="6270" y="1695"/>
                  </a:lnTo>
                  <a:lnTo>
                    <a:pt x="6236" y="1675"/>
                  </a:lnTo>
                  <a:lnTo>
                    <a:pt x="6203" y="1655"/>
                  </a:lnTo>
                  <a:lnTo>
                    <a:pt x="6205" y="1654"/>
                  </a:lnTo>
                  <a:lnTo>
                    <a:pt x="6205" y="1654"/>
                  </a:lnTo>
                  <a:lnTo>
                    <a:pt x="6184" y="1604"/>
                  </a:lnTo>
                  <a:lnTo>
                    <a:pt x="6162" y="1557"/>
                  </a:lnTo>
                  <a:lnTo>
                    <a:pt x="6139" y="1512"/>
                  </a:lnTo>
                  <a:lnTo>
                    <a:pt x="6126" y="1490"/>
                  </a:lnTo>
                  <a:lnTo>
                    <a:pt x="6112" y="1469"/>
                  </a:lnTo>
                  <a:lnTo>
                    <a:pt x="6099" y="1449"/>
                  </a:lnTo>
                  <a:lnTo>
                    <a:pt x="6083" y="1428"/>
                  </a:lnTo>
                  <a:lnTo>
                    <a:pt x="6067" y="1409"/>
                  </a:lnTo>
                  <a:lnTo>
                    <a:pt x="6050" y="1391"/>
                  </a:lnTo>
                  <a:lnTo>
                    <a:pt x="6032" y="1373"/>
                  </a:lnTo>
                  <a:lnTo>
                    <a:pt x="6013" y="1356"/>
                  </a:lnTo>
                  <a:lnTo>
                    <a:pt x="5992" y="1340"/>
                  </a:lnTo>
                  <a:lnTo>
                    <a:pt x="5970" y="1325"/>
                  </a:lnTo>
                  <a:lnTo>
                    <a:pt x="5970" y="1325"/>
                  </a:lnTo>
                  <a:lnTo>
                    <a:pt x="5940" y="1308"/>
                  </a:lnTo>
                  <a:lnTo>
                    <a:pt x="5910" y="1292"/>
                  </a:lnTo>
                  <a:lnTo>
                    <a:pt x="5879" y="1278"/>
                  </a:lnTo>
                  <a:lnTo>
                    <a:pt x="5849" y="1264"/>
                  </a:lnTo>
                  <a:lnTo>
                    <a:pt x="5817" y="1250"/>
                  </a:lnTo>
                  <a:lnTo>
                    <a:pt x="5786" y="1239"/>
                  </a:lnTo>
                  <a:lnTo>
                    <a:pt x="5721" y="1217"/>
                  </a:lnTo>
                  <a:lnTo>
                    <a:pt x="5656" y="1196"/>
                  </a:lnTo>
                  <a:lnTo>
                    <a:pt x="5590" y="1179"/>
                  </a:lnTo>
                  <a:lnTo>
                    <a:pt x="5458" y="1145"/>
                  </a:lnTo>
                  <a:lnTo>
                    <a:pt x="5458" y="1145"/>
                  </a:lnTo>
                  <a:lnTo>
                    <a:pt x="5340" y="1118"/>
                  </a:lnTo>
                  <a:lnTo>
                    <a:pt x="5283" y="1107"/>
                  </a:lnTo>
                  <a:lnTo>
                    <a:pt x="5225" y="1096"/>
                  </a:lnTo>
                  <a:lnTo>
                    <a:pt x="5167" y="1088"/>
                  </a:lnTo>
                  <a:lnTo>
                    <a:pt x="5136" y="1085"/>
                  </a:lnTo>
                  <a:lnTo>
                    <a:pt x="5107" y="1083"/>
                  </a:lnTo>
                  <a:lnTo>
                    <a:pt x="5077" y="1082"/>
                  </a:lnTo>
                  <a:lnTo>
                    <a:pt x="5047" y="1082"/>
                  </a:lnTo>
                  <a:lnTo>
                    <a:pt x="5016" y="1083"/>
                  </a:lnTo>
                  <a:lnTo>
                    <a:pt x="4985" y="1086"/>
                  </a:lnTo>
                  <a:lnTo>
                    <a:pt x="4985" y="1086"/>
                  </a:lnTo>
                  <a:lnTo>
                    <a:pt x="4945" y="1093"/>
                  </a:lnTo>
                  <a:lnTo>
                    <a:pt x="4903" y="1100"/>
                  </a:lnTo>
                  <a:lnTo>
                    <a:pt x="4863" y="1110"/>
                  </a:lnTo>
                  <a:lnTo>
                    <a:pt x="4822" y="1118"/>
                  </a:lnTo>
                  <a:lnTo>
                    <a:pt x="4782" y="1129"/>
                  </a:lnTo>
                  <a:lnTo>
                    <a:pt x="4742" y="1140"/>
                  </a:lnTo>
                  <a:lnTo>
                    <a:pt x="4704" y="1152"/>
                  </a:lnTo>
                  <a:lnTo>
                    <a:pt x="4664" y="1165"/>
                  </a:lnTo>
                  <a:lnTo>
                    <a:pt x="4586" y="1192"/>
                  </a:lnTo>
                  <a:lnTo>
                    <a:pt x="4509" y="1224"/>
                  </a:lnTo>
                  <a:lnTo>
                    <a:pt x="4432" y="1257"/>
                  </a:lnTo>
                  <a:lnTo>
                    <a:pt x="4356" y="1294"/>
                  </a:lnTo>
                  <a:lnTo>
                    <a:pt x="4356" y="1294"/>
                  </a:lnTo>
                  <a:lnTo>
                    <a:pt x="4300" y="1323"/>
                  </a:lnTo>
                  <a:lnTo>
                    <a:pt x="4271" y="1341"/>
                  </a:lnTo>
                  <a:lnTo>
                    <a:pt x="4240" y="1359"/>
                  </a:lnTo>
                  <a:lnTo>
                    <a:pt x="4210" y="1378"/>
                  </a:lnTo>
                  <a:lnTo>
                    <a:pt x="4178" y="1399"/>
                  </a:lnTo>
                  <a:lnTo>
                    <a:pt x="4148" y="1421"/>
                  </a:lnTo>
                  <a:lnTo>
                    <a:pt x="4119" y="1444"/>
                  </a:lnTo>
                  <a:lnTo>
                    <a:pt x="4092" y="1469"/>
                  </a:lnTo>
                  <a:lnTo>
                    <a:pt x="4064" y="1494"/>
                  </a:lnTo>
                  <a:lnTo>
                    <a:pt x="4039" y="1522"/>
                  </a:lnTo>
                  <a:lnTo>
                    <a:pt x="4017" y="1548"/>
                  </a:lnTo>
                  <a:lnTo>
                    <a:pt x="3998" y="1577"/>
                  </a:lnTo>
                  <a:lnTo>
                    <a:pt x="3990" y="1590"/>
                  </a:lnTo>
                  <a:lnTo>
                    <a:pt x="3981" y="1606"/>
                  </a:lnTo>
                  <a:lnTo>
                    <a:pt x="3974" y="1621"/>
                  </a:lnTo>
                  <a:lnTo>
                    <a:pt x="3969" y="1636"/>
                  </a:lnTo>
                  <a:lnTo>
                    <a:pt x="3963" y="1651"/>
                  </a:lnTo>
                  <a:lnTo>
                    <a:pt x="3961" y="1666"/>
                  </a:lnTo>
                  <a:lnTo>
                    <a:pt x="3963" y="1673"/>
                  </a:lnTo>
                  <a:lnTo>
                    <a:pt x="3963" y="1673"/>
                  </a:lnTo>
                  <a:lnTo>
                    <a:pt x="3900" y="1709"/>
                  </a:lnTo>
                  <a:lnTo>
                    <a:pt x="3841" y="1748"/>
                  </a:lnTo>
                  <a:lnTo>
                    <a:pt x="3781" y="1789"/>
                  </a:lnTo>
                  <a:lnTo>
                    <a:pt x="3725" y="1832"/>
                  </a:lnTo>
                  <a:lnTo>
                    <a:pt x="3671" y="1876"/>
                  </a:lnTo>
                  <a:lnTo>
                    <a:pt x="3620" y="1923"/>
                  </a:lnTo>
                  <a:lnTo>
                    <a:pt x="3570" y="1971"/>
                  </a:lnTo>
                  <a:lnTo>
                    <a:pt x="3522" y="2022"/>
                  </a:lnTo>
                  <a:lnTo>
                    <a:pt x="3477" y="2074"/>
                  </a:lnTo>
                  <a:lnTo>
                    <a:pt x="3433" y="2128"/>
                  </a:lnTo>
                  <a:lnTo>
                    <a:pt x="3391" y="2183"/>
                  </a:lnTo>
                  <a:lnTo>
                    <a:pt x="3351" y="2241"/>
                  </a:lnTo>
                  <a:lnTo>
                    <a:pt x="3314" y="2300"/>
                  </a:lnTo>
                  <a:lnTo>
                    <a:pt x="3278" y="2361"/>
                  </a:lnTo>
                  <a:lnTo>
                    <a:pt x="3245" y="2423"/>
                  </a:lnTo>
                  <a:lnTo>
                    <a:pt x="3213" y="2486"/>
                  </a:lnTo>
                  <a:lnTo>
                    <a:pt x="3183" y="2552"/>
                  </a:lnTo>
                  <a:lnTo>
                    <a:pt x="3154" y="2618"/>
                  </a:lnTo>
                  <a:lnTo>
                    <a:pt x="3128" y="2687"/>
                  </a:lnTo>
                  <a:lnTo>
                    <a:pt x="3105" y="2756"/>
                  </a:lnTo>
                  <a:lnTo>
                    <a:pt x="3081" y="2826"/>
                  </a:lnTo>
                  <a:lnTo>
                    <a:pt x="3060" y="2899"/>
                  </a:lnTo>
                  <a:lnTo>
                    <a:pt x="3041" y="2972"/>
                  </a:lnTo>
                  <a:lnTo>
                    <a:pt x="3023" y="3047"/>
                  </a:lnTo>
                  <a:lnTo>
                    <a:pt x="3008" y="3123"/>
                  </a:lnTo>
                  <a:lnTo>
                    <a:pt x="2994" y="3200"/>
                  </a:lnTo>
                  <a:lnTo>
                    <a:pt x="2982" y="3278"/>
                  </a:lnTo>
                  <a:lnTo>
                    <a:pt x="2971" y="3357"/>
                  </a:lnTo>
                  <a:lnTo>
                    <a:pt x="2961" y="3437"/>
                  </a:lnTo>
                  <a:lnTo>
                    <a:pt x="2954" y="3518"/>
                  </a:lnTo>
                  <a:lnTo>
                    <a:pt x="2949" y="3601"/>
                  </a:lnTo>
                  <a:lnTo>
                    <a:pt x="2943" y="368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4A74D3A6-5A50-B43F-9D1B-ECD5E0FF6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" y="2339"/>
              <a:ext cx="77" cy="251"/>
            </a:xfrm>
            <a:custGeom>
              <a:avLst/>
              <a:gdLst>
                <a:gd name="T0" fmla="*/ 91 w 231"/>
                <a:gd name="T1" fmla="*/ 24 h 753"/>
                <a:gd name="T2" fmla="*/ 91 w 231"/>
                <a:gd name="T3" fmla="*/ 24 h 753"/>
                <a:gd name="T4" fmla="*/ 102 w 231"/>
                <a:gd name="T5" fmla="*/ 11 h 753"/>
                <a:gd name="T6" fmla="*/ 106 w 231"/>
                <a:gd name="T7" fmla="*/ 7 h 753"/>
                <a:gd name="T8" fmla="*/ 111 w 231"/>
                <a:gd name="T9" fmla="*/ 4 h 753"/>
                <a:gd name="T10" fmla="*/ 117 w 231"/>
                <a:gd name="T11" fmla="*/ 2 h 753"/>
                <a:gd name="T12" fmla="*/ 122 w 231"/>
                <a:gd name="T13" fmla="*/ 2 h 753"/>
                <a:gd name="T14" fmla="*/ 128 w 231"/>
                <a:gd name="T15" fmla="*/ 0 h 753"/>
                <a:gd name="T16" fmla="*/ 132 w 231"/>
                <a:gd name="T17" fmla="*/ 2 h 753"/>
                <a:gd name="T18" fmla="*/ 143 w 231"/>
                <a:gd name="T19" fmla="*/ 4 h 753"/>
                <a:gd name="T20" fmla="*/ 153 w 231"/>
                <a:gd name="T21" fmla="*/ 11 h 753"/>
                <a:gd name="T22" fmla="*/ 162 w 231"/>
                <a:gd name="T23" fmla="*/ 20 h 753"/>
                <a:gd name="T24" fmla="*/ 172 w 231"/>
                <a:gd name="T25" fmla="*/ 31 h 753"/>
                <a:gd name="T26" fmla="*/ 180 w 231"/>
                <a:gd name="T27" fmla="*/ 42 h 753"/>
                <a:gd name="T28" fmla="*/ 189 w 231"/>
                <a:gd name="T29" fmla="*/ 54 h 753"/>
                <a:gd name="T30" fmla="*/ 202 w 231"/>
                <a:gd name="T31" fmla="*/ 82 h 753"/>
                <a:gd name="T32" fmla="*/ 213 w 231"/>
                <a:gd name="T33" fmla="*/ 106 h 753"/>
                <a:gd name="T34" fmla="*/ 220 w 231"/>
                <a:gd name="T35" fmla="*/ 126 h 753"/>
                <a:gd name="T36" fmla="*/ 220 w 231"/>
                <a:gd name="T37" fmla="*/ 126 h 753"/>
                <a:gd name="T38" fmla="*/ 226 w 231"/>
                <a:gd name="T39" fmla="*/ 159 h 753"/>
                <a:gd name="T40" fmla="*/ 230 w 231"/>
                <a:gd name="T41" fmla="*/ 191 h 753"/>
                <a:gd name="T42" fmla="*/ 231 w 231"/>
                <a:gd name="T43" fmla="*/ 225 h 753"/>
                <a:gd name="T44" fmla="*/ 231 w 231"/>
                <a:gd name="T45" fmla="*/ 258 h 753"/>
                <a:gd name="T46" fmla="*/ 230 w 231"/>
                <a:gd name="T47" fmla="*/ 292 h 753"/>
                <a:gd name="T48" fmla="*/ 227 w 231"/>
                <a:gd name="T49" fmla="*/ 326 h 753"/>
                <a:gd name="T50" fmla="*/ 220 w 231"/>
                <a:gd name="T51" fmla="*/ 390 h 753"/>
                <a:gd name="T52" fmla="*/ 220 w 231"/>
                <a:gd name="T53" fmla="*/ 390 h 753"/>
                <a:gd name="T54" fmla="*/ 212 w 231"/>
                <a:gd name="T55" fmla="*/ 423 h 753"/>
                <a:gd name="T56" fmla="*/ 194 w 231"/>
                <a:gd name="T57" fmla="*/ 481 h 753"/>
                <a:gd name="T58" fmla="*/ 183 w 231"/>
                <a:gd name="T59" fmla="*/ 516 h 753"/>
                <a:gd name="T60" fmla="*/ 171 w 231"/>
                <a:gd name="T61" fmla="*/ 553 h 753"/>
                <a:gd name="T62" fmla="*/ 157 w 231"/>
                <a:gd name="T63" fmla="*/ 590 h 753"/>
                <a:gd name="T64" fmla="*/ 142 w 231"/>
                <a:gd name="T65" fmla="*/ 626 h 753"/>
                <a:gd name="T66" fmla="*/ 127 w 231"/>
                <a:gd name="T67" fmla="*/ 660 h 753"/>
                <a:gd name="T68" fmla="*/ 110 w 231"/>
                <a:gd name="T69" fmla="*/ 692 h 753"/>
                <a:gd name="T70" fmla="*/ 102 w 231"/>
                <a:gd name="T71" fmla="*/ 704 h 753"/>
                <a:gd name="T72" fmla="*/ 93 w 231"/>
                <a:gd name="T73" fmla="*/ 717 h 753"/>
                <a:gd name="T74" fmla="*/ 84 w 231"/>
                <a:gd name="T75" fmla="*/ 728 h 753"/>
                <a:gd name="T76" fmla="*/ 76 w 231"/>
                <a:gd name="T77" fmla="*/ 738 h 753"/>
                <a:gd name="T78" fmla="*/ 67 w 231"/>
                <a:gd name="T79" fmla="*/ 744 h 753"/>
                <a:gd name="T80" fmla="*/ 58 w 231"/>
                <a:gd name="T81" fmla="*/ 749 h 753"/>
                <a:gd name="T82" fmla="*/ 49 w 231"/>
                <a:gd name="T83" fmla="*/ 751 h 753"/>
                <a:gd name="T84" fmla="*/ 41 w 231"/>
                <a:gd name="T85" fmla="*/ 753 h 753"/>
                <a:gd name="T86" fmla="*/ 31 w 231"/>
                <a:gd name="T87" fmla="*/ 750 h 753"/>
                <a:gd name="T88" fmla="*/ 23 w 231"/>
                <a:gd name="T89" fmla="*/ 744 h 753"/>
                <a:gd name="T90" fmla="*/ 15 w 231"/>
                <a:gd name="T91" fmla="*/ 736 h 753"/>
                <a:gd name="T92" fmla="*/ 7 w 231"/>
                <a:gd name="T93" fmla="*/ 725 h 753"/>
                <a:gd name="T94" fmla="*/ 0 w 231"/>
                <a:gd name="T95" fmla="*/ 724 h 753"/>
                <a:gd name="T96" fmla="*/ 0 w 231"/>
                <a:gd name="T97" fmla="*/ 724 h 753"/>
                <a:gd name="T98" fmla="*/ 20 w 231"/>
                <a:gd name="T99" fmla="*/ 640 h 753"/>
                <a:gd name="T100" fmla="*/ 38 w 231"/>
                <a:gd name="T101" fmla="*/ 556 h 753"/>
                <a:gd name="T102" fmla="*/ 54 w 231"/>
                <a:gd name="T103" fmla="*/ 469 h 753"/>
                <a:gd name="T104" fmla="*/ 66 w 231"/>
                <a:gd name="T105" fmla="*/ 382 h 753"/>
                <a:gd name="T106" fmla="*/ 77 w 231"/>
                <a:gd name="T107" fmla="*/ 294 h 753"/>
                <a:gd name="T108" fmla="*/ 84 w 231"/>
                <a:gd name="T109" fmla="*/ 204 h 753"/>
                <a:gd name="T110" fmla="*/ 88 w 231"/>
                <a:gd name="T111" fmla="*/ 115 h 753"/>
                <a:gd name="T112" fmla="*/ 91 w 231"/>
                <a:gd name="T113" fmla="*/ 24 h 753"/>
                <a:gd name="T114" fmla="*/ 91 w 231"/>
                <a:gd name="T115" fmla="*/ 24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1" h="753">
                  <a:moveTo>
                    <a:pt x="91" y="24"/>
                  </a:moveTo>
                  <a:lnTo>
                    <a:pt x="91" y="24"/>
                  </a:lnTo>
                  <a:lnTo>
                    <a:pt x="102" y="11"/>
                  </a:lnTo>
                  <a:lnTo>
                    <a:pt x="106" y="7"/>
                  </a:lnTo>
                  <a:lnTo>
                    <a:pt x="111" y="4"/>
                  </a:lnTo>
                  <a:lnTo>
                    <a:pt x="117" y="2"/>
                  </a:lnTo>
                  <a:lnTo>
                    <a:pt x="122" y="2"/>
                  </a:lnTo>
                  <a:lnTo>
                    <a:pt x="128" y="0"/>
                  </a:lnTo>
                  <a:lnTo>
                    <a:pt x="132" y="2"/>
                  </a:lnTo>
                  <a:lnTo>
                    <a:pt x="143" y="4"/>
                  </a:lnTo>
                  <a:lnTo>
                    <a:pt x="153" y="11"/>
                  </a:lnTo>
                  <a:lnTo>
                    <a:pt x="162" y="20"/>
                  </a:lnTo>
                  <a:lnTo>
                    <a:pt x="172" y="31"/>
                  </a:lnTo>
                  <a:lnTo>
                    <a:pt x="180" y="42"/>
                  </a:lnTo>
                  <a:lnTo>
                    <a:pt x="189" y="54"/>
                  </a:lnTo>
                  <a:lnTo>
                    <a:pt x="202" y="82"/>
                  </a:lnTo>
                  <a:lnTo>
                    <a:pt x="213" y="106"/>
                  </a:lnTo>
                  <a:lnTo>
                    <a:pt x="220" y="126"/>
                  </a:lnTo>
                  <a:lnTo>
                    <a:pt x="220" y="126"/>
                  </a:lnTo>
                  <a:lnTo>
                    <a:pt x="226" y="159"/>
                  </a:lnTo>
                  <a:lnTo>
                    <a:pt x="230" y="191"/>
                  </a:lnTo>
                  <a:lnTo>
                    <a:pt x="231" y="225"/>
                  </a:lnTo>
                  <a:lnTo>
                    <a:pt x="231" y="258"/>
                  </a:lnTo>
                  <a:lnTo>
                    <a:pt x="230" y="292"/>
                  </a:lnTo>
                  <a:lnTo>
                    <a:pt x="227" y="326"/>
                  </a:lnTo>
                  <a:lnTo>
                    <a:pt x="220" y="390"/>
                  </a:lnTo>
                  <a:lnTo>
                    <a:pt x="220" y="390"/>
                  </a:lnTo>
                  <a:lnTo>
                    <a:pt x="212" y="423"/>
                  </a:lnTo>
                  <a:lnTo>
                    <a:pt x="194" y="481"/>
                  </a:lnTo>
                  <a:lnTo>
                    <a:pt x="183" y="516"/>
                  </a:lnTo>
                  <a:lnTo>
                    <a:pt x="171" y="553"/>
                  </a:lnTo>
                  <a:lnTo>
                    <a:pt x="157" y="590"/>
                  </a:lnTo>
                  <a:lnTo>
                    <a:pt x="142" y="626"/>
                  </a:lnTo>
                  <a:lnTo>
                    <a:pt x="127" y="660"/>
                  </a:lnTo>
                  <a:lnTo>
                    <a:pt x="110" y="692"/>
                  </a:lnTo>
                  <a:lnTo>
                    <a:pt x="102" y="704"/>
                  </a:lnTo>
                  <a:lnTo>
                    <a:pt x="93" y="717"/>
                  </a:lnTo>
                  <a:lnTo>
                    <a:pt x="84" y="728"/>
                  </a:lnTo>
                  <a:lnTo>
                    <a:pt x="76" y="738"/>
                  </a:lnTo>
                  <a:lnTo>
                    <a:pt x="67" y="744"/>
                  </a:lnTo>
                  <a:lnTo>
                    <a:pt x="58" y="749"/>
                  </a:lnTo>
                  <a:lnTo>
                    <a:pt x="49" y="751"/>
                  </a:lnTo>
                  <a:lnTo>
                    <a:pt x="41" y="753"/>
                  </a:lnTo>
                  <a:lnTo>
                    <a:pt x="31" y="750"/>
                  </a:lnTo>
                  <a:lnTo>
                    <a:pt x="23" y="744"/>
                  </a:lnTo>
                  <a:lnTo>
                    <a:pt x="15" y="736"/>
                  </a:lnTo>
                  <a:lnTo>
                    <a:pt x="7" y="725"/>
                  </a:lnTo>
                  <a:lnTo>
                    <a:pt x="0" y="724"/>
                  </a:lnTo>
                  <a:lnTo>
                    <a:pt x="0" y="724"/>
                  </a:lnTo>
                  <a:lnTo>
                    <a:pt x="20" y="640"/>
                  </a:lnTo>
                  <a:lnTo>
                    <a:pt x="38" y="556"/>
                  </a:lnTo>
                  <a:lnTo>
                    <a:pt x="54" y="469"/>
                  </a:lnTo>
                  <a:lnTo>
                    <a:pt x="66" y="382"/>
                  </a:lnTo>
                  <a:lnTo>
                    <a:pt x="77" y="294"/>
                  </a:lnTo>
                  <a:lnTo>
                    <a:pt x="84" y="204"/>
                  </a:lnTo>
                  <a:lnTo>
                    <a:pt x="88" y="115"/>
                  </a:lnTo>
                  <a:lnTo>
                    <a:pt x="91" y="24"/>
                  </a:lnTo>
                  <a:lnTo>
                    <a:pt x="91" y="24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73A41328-8C15-ED1A-1E5C-535FEF7D3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1" y="1512"/>
              <a:ext cx="1422" cy="1658"/>
            </a:xfrm>
            <a:custGeom>
              <a:avLst/>
              <a:gdLst>
                <a:gd name="T0" fmla="*/ 22 w 4264"/>
                <a:gd name="T1" fmla="*/ 2031 h 4973"/>
                <a:gd name="T2" fmla="*/ 84 w 4264"/>
                <a:gd name="T3" fmla="*/ 1641 h 4973"/>
                <a:gd name="T4" fmla="*/ 189 w 4264"/>
                <a:gd name="T5" fmla="*/ 1281 h 4973"/>
                <a:gd name="T6" fmla="*/ 339 w 4264"/>
                <a:gd name="T7" fmla="*/ 955 h 4973"/>
                <a:gd name="T8" fmla="*/ 538 w 4264"/>
                <a:gd name="T9" fmla="*/ 668 h 4973"/>
                <a:gd name="T10" fmla="*/ 786 w 4264"/>
                <a:gd name="T11" fmla="*/ 426 h 4973"/>
                <a:gd name="T12" fmla="*/ 1024 w 4264"/>
                <a:gd name="T13" fmla="*/ 267 h 4973"/>
                <a:gd name="T14" fmla="*/ 1322 w 4264"/>
                <a:gd name="T15" fmla="*/ 134 h 4973"/>
                <a:gd name="T16" fmla="*/ 1663 w 4264"/>
                <a:gd name="T17" fmla="*/ 45 h 4973"/>
                <a:gd name="T18" fmla="*/ 2049 w 4264"/>
                <a:gd name="T19" fmla="*/ 3 h 4973"/>
                <a:gd name="T20" fmla="*/ 2382 w 4264"/>
                <a:gd name="T21" fmla="*/ 5 h 4973"/>
                <a:gd name="T22" fmla="*/ 2758 w 4264"/>
                <a:gd name="T23" fmla="*/ 59 h 4973"/>
                <a:gd name="T24" fmla="*/ 3088 w 4264"/>
                <a:gd name="T25" fmla="*/ 164 h 4973"/>
                <a:gd name="T26" fmla="*/ 3297 w 4264"/>
                <a:gd name="T27" fmla="*/ 269 h 4973"/>
                <a:gd name="T28" fmla="*/ 3456 w 4264"/>
                <a:gd name="T29" fmla="*/ 376 h 4973"/>
                <a:gd name="T30" fmla="*/ 3598 w 4264"/>
                <a:gd name="T31" fmla="*/ 497 h 4973"/>
                <a:gd name="T32" fmla="*/ 3816 w 4264"/>
                <a:gd name="T33" fmla="*/ 752 h 4973"/>
                <a:gd name="T34" fmla="*/ 4005 w 4264"/>
                <a:gd name="T35" fmla="*/ 1084 h 4973"/>
                <a:gd name="T36" fmla="*/ 4138 w 4264"/>
                <a:gd name="T37" fmla="*/ 1458 h 4973"/>
                <a:gd name="T38" fmla="*/ 4222 w 4264"/>
                <a:gd name="T39" fmla="*/ 1868 h 4973"/>
                <a:gd name="T40" fmla="*/ 4261 w 4264"/>
                <a:gd name="T41" fmla="*/ 2305 h 4973"/>
                <a:gd name="T42" fmla="*/ 4264 w 4264"/>
                <a:gd name="T43" fmla="*/ 2505 h 4973"/>
                <a:gd name="T44" fmla="*/ 4227 w 4264"/>
                <a:gd name="T45" fmla="*/ 2950 h 4973"/>
                <a:gd name="T46" fmla="*/ 4158 w 4264"/>
                <a:gd name="T47" fmla="*/ 3261 h 4973"/>
                <a:gd name="T48" fmla="*/ 4064 w 4264"/>
                <a:gd name="T49" fmla="*/ 3537 h 4973"/>
                <a:gd name="T50" fmla="*/ 3944 w 4264"/>
                <a:gd name="T51" fmla="*/ 3794 h 4973"/>
                <a:gd name="T52" fmla="*/ 3801 w 4264"/>
                <a:gd name="T53" fmla="*/ 4034 h 4973"/>
                <a:gd name="T54" fmla="*/ 3634 w 4264"/>
                <a:gd name="T55" fmla="*/ 4251 h 4973"/>
                <a:gd name="T56" fmla="*/ 3446 w 4264"/>
                <a:gd name="T57" fmla="*/ 4443 h 4973"/>
                <a:gd name="T58" fmla="*/ 3241 w 4264"/>
                <a:gd name="T59" fmla="*/ 4609 h 4973"/>
                <a:gd name="T60" fmla="*/ 3062 w 4264"/>
                <a:gd name="T61" fmla="*/ 4723 h 4973"/>
                <a:gd name="T62" fmla="*/ 2834 w 4264"/>
                <a:gd name="T63" fmla="*/ 4835 h 4973"/>
                <a:gd name="T64" fmla="*/ 2593 w 4264"/>
                <a:gd name="T65" fmla="*/ 4913 h 4973"/>
                <a:gd name="T66" fmla="*/ 2341 w 4264"/>
                <a:gd name="T67" fmla="*/ 4960 h 4973"/>
                <a:gd name="T68" fmla="*/ 2171 w 4264"/>
                <a:gd name="T69" fmla="*/ 4971 h 4973"/>
                <a:gd name="T70" fmla="*/ 2003 w 4264"/>
                <a:gd name="T71" fmla="*/ 4967 h 4973"/>
                <a:gd name="T72" fmla="*/ 1794 w 4264"/>
                <a:gd name="T73" fmla="*/ 4941 h 4973"/>
                <a:gd name="T74" fmla="*/ 1591 w 4264"/>
                <a:gd name="T75" fmla="*/ 4891 h 4973"/>
                <a:gd name="T76" fmla="*/ 1397 w 4264"/>
                <a:gd name="T77" fmla="*/ 4820 h 4973"/>
                <a:gd name="T78" fmla="*/ 1209 w 4264"/>
                <a:gd name="T79" fmla="*/ 4727 h 4973"/>
                <a:gd name="T80" fmla="*/ 1033 w 4264"/>
                <a:gd name="T81" fmla="*/ 4616 h 4973"/>
                <a:gd name="T82" fmla="*/ 899 w 4264"/>
                <a:gd name="T83" fmla="*/ 4514 h 4973"/>
                <a:gd name="T84" fmla="*/ 739 w 4264"/>
                <a:gd name="T85" fmla="*/ 4368 h 4973"/>
                <a:gd name="T86" fmla="*/ 587 w 4264"/>
                <a:gd name="T87" fmla="*/ 4200 h 4973"/>
                <a:gd name="T88" fmla="*/ 451 w 4264"/>
                <a:gd name="T89" fmla="*/ 4015 h 4973"/>
                <a:gd name="T90" fmla="*/ 330 w 4264"/>
                <a:gd name="T91" fmla="*/ 3815 h 4973"/>
                <a:gd name="T92" fmla="*/ 226 w 4264"/>
                <a:gd name="T93" fmla="*/ 3602 h 4973"/>
                <a:gd name="T94" fmla="*/ 141 w 4264"/>
                <a:gd name="T95" fmla="*/ 3374 h 4973"/>
                <a:gd name="T96" fmla="*/ 75 w 4264"/>
                <a:gd name="T97" fmla="*/ 3137 h 4973"/>
                <a:gd name="T98" fmla="*/ 19 w 4264"/>
                <a:gd name="T99" fmla="*/ 2819 h 4973"/>
                <a:gd name="T100" fmla="*/ 0 w 4264"/>
                <a:gd name="T101" fmla="*/ 2485 h 4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64" h="4973">
                  <a:moveTo>
                    <a:pt x="4" y="2277"/>
                  </a:moveTo>
                  <a:lnTo>
                    <a:pt x="4" y="2277"/>
                  </a:lnTo>
                  <a:lnTo>
                    <a:pt x="10" y="2195"/>
                  </a:lnTo>
                  <a:lnTo>
                    <a:pt x="15" y="2112"/>
                  </a:lnTo>
                  <a:lnTo>
                    <a:pt x="22" y="2031"/>
                  </a:lnTo>
                  <a:lnTo>
                    <a:pt x="32" y="1951"/>
                  </a:lnTo>
                  <a:lnTo>
                    <a:pt x="43" y="1872"/>
                  </a:lnTo>
                  <a:lnTo>
                    <a:pt x="55" y="1794"/>
                  </a:lnTo>
                  <a:lnTo>
                    <a:pt x="69" y="1717"/>
                  </a:lnTo>
                  <a:lnTo>
                    <a:pt x="84" y="1641"/>
                  </a:lnTo>
                  <a:lnTo>
                    <a:pt x="102" y="1566"/>
                  </a:lnTo>
                  <a:lnTo>
                    <a:pt x="121" y="1493"/>
                  </a:lnTo>
                  <a:lnTo>
                    <a:pt x="142" y="1420"/>
                  </a:lnTo>
                  <a:lnTo>
                    <a:pt x="166" y="1350"/>
                  </a:lnTo>
                  <a:lnTo>
                    <a:pt x="189" y="1281"/>
                  </a:lnTo>
                  <a:lnTo>
                    <a:pt x="215" y="1212"/>
                  </a:lnTo>
                  <a:lnTo>
                    <a:pt x="244" y="1146"/>
                  </a:lnTo>
                  <a:lnTo>
                    <a:pt x="274" y="1080"/>
                  </a:lnTo>
                  <a:lnTo>
                    <a:pt x="306" y="1017"/>
                  </a:lnTo>
                  <a:lnTo>
                    <a:pt x="339" y="955"/>
                  </a:lnTo>
                  <a:lnTo>
                    <a:pt x="375" y="894"/>
                  </a:lnTo>
                  <a:lnTo>
                    <a:pt x="412" y="835"/>
                  </a:lnTo>
                  <a:lnTo>
                    <a:pt x="452" y="777"/>
                  </a:lnTo>
                  <a:lnTo>
                    <a:pt x="494" y="722"/>
                  </a:lnTo>
                  <a:lnTo>
                    <a:pt x="538" y="668"/>
                  </a:lnTo>
                  <a:lnTo>
                    <a:pt x="583" y="616"/>
                  </a:lnTo>
                  <a:lnTo>
                    <a:pt x="631" y="565"/>
                  </a:lnTo>
                  <a:lnTo>
                    <a:pt x="681" y="517"/>
                  </a:lnTo>
                  <a:lnTo>
                    <a:pt x="732" y="470"/>
                  </a:lnTo>
                  <a:lnTo>
                    <a:pt x="786" y="426"/>
                  </a:lnTo>
                  <a:lnTo>
                    <a:pt x="842" y="383"/>
                  </a:lnTo>
                  <a:lnTo>
                    <a:pt x="902" y="342"/>
                  </a:lnTo>
                  <a:lnTo>
                    <a:pt x="961" y="303"/>
                  </a:lnTo>
                  <a:lnTo>
                    <a:pt x="1024" y="267"/>
                  </a:lnTo>
                  <a:lnTo>
                    <a:pt x="1024" y="267"/>
                  </a:lnTo>
                  <a:lnTo>
                    <a:pt x="1081" y="237"/>
                  </a:lnTo>
                  <a:lnTo>
                    <a:pt x="1137" y="209"/>
                  </a:lnTo>
                  <a:lnTo>
                    <a:pt x="1198" y="182"/>
                  </a:lnTo>
                  <a:lnTo>
                    <a:pt x="1259" y="157"/>
                  </a:lnTo>
                  <a:lnTo>
                    <a:pt x="1322" y="134"/>
                  </a:lnTo>
                  <a:lnTo>
                    <a:pt x="1387" y="113"/>
                  </a:lnTo>
                  <a:lnTo>
                    <a:pt x="1453" y="94"/>
                  </a:lnTo>
                  <a:lnTo>
                    <a:pt x="1521" y="76"/>
                  </a:lnTo>
                  <a:lnTo>
                    <a:pt x="1591" y="59"/>
                  </a:lnTo>
                  <a:lnTo>
                    <a:pt x="1663" y="45"/>
                  </a:lnTo>
                  <a:lnTo>
                    <a:pt x="1736" y="33"/>
                  </a:lnTo>
                  <a:lnTo>
                    <a:pt x="1811" y="22"/>
                  </a:lnTo>
                  <a:lnTo>
                    <a:pt x="1889" y="14"/>
                  </a:lnTo>
                  <a:lnTo>
                    <a:pt x="1969" y="7"/>
                  </a:lnTo>
                  <a:lnTo>
                    <a:pt x="2049" y="3"/>
                  </a:lnTo>
                  <a:lnTo>
                    <a:pt x="2131" y="0"/>
                  </a:lnTo>
                  <a:lnTo>
                    <a:pt x="2131" y="0"/>
                  </a:lnTo>
                  <a:lnTo>
                    <a:pt x="2217" y="0"/>
                  </a:lnTo>
                  <a:lnTo>
                    <a:pt x="2301" y="1"/>
                  </a:lnTo>
                  <a:lnTo>
                    <a:pt x="2382" y="5"/>
                  </a:lnTo>
                  <a:lnTo>
                    <a:pt x="2461" y="12"/>
                  </a:lnTo>
                  <a:lnTo>
                    <a:pt x="2539" y="21"/>
                  </a:lnTo>
                  <a:lnTo>
                    <a:pt x="2614" y="32"/>
                  </a:lnTo>
                  <a:lnTo>
                    <a:pt x="2688" y="44"/>
                  </a:lnTo>
                  <a:lnTo>
                    <a:pt x="2758" y="59"/>
                  </a:lnTo>
                  <a:lnTo>
                    <a:pt x="2829" y="76"/>
                  </a:lnTo>
                  <a:lnTo>
                    <a:pt x="2896" y="95"/>
                  </a:lnTo>
                  <a:lnTo>
                    <a:pt x="2962" y="116"/>
                  </a:lnTo>
                  <a:lnTo>
                    <a:pt x="3026" y="139"/>
                  </a:lnTo>
                  <a:lnTo>
                    <a:pt x="3088" y="164"/>
                  </a:lnTo>
                  <a:lnTo>
                    <a:pt x="3149" y="190"/>
                  </a:lnTo>
                  <a:lnTo>
                    <a:pt x="3208" y="219"/>
                  </a:lnTo>
                  <a:lnTo>
                    <a:pt x="3264" y="249"/>
                  </a:lnTo>
                  <a:lnTo>
                    <a:pt x="3264" y="249"/>
                  </a:lnTo>
                  <a:lnTo>
                    <a:pt x="3297" y="269"/>
                  </a:lnTo>
                  <a:lnTo>
                    <a:pt x="3331" y="289"/>
                  </a:lnTo>
                  <a:lnTo>
                    <a:pt x="3362" y="310"/>
                  </a:lnTo>
                  <a:lnTo>
                    <a:pt x="3394" y="331"/>
                  </a:lnTo>
                  <a:lnTo>
                    <a:pt x="3426" y="353"/>
                  </a:lnTo>
                  <a:lnTo>
                    <a:pt x="3456" y="376"/>
                  </a:lnTo>
                  <a:lnTo>
                    <a:pt x="3485" y="399"/>
                  </a:lnTo>
                  <a:lnTo>
                    <a:pt x="3514" y="423"/>
                  </a:lnTo>
                  <a:lnTo>
                    <a:pt x="3543" y="448"/>
                  </a:lnTo>
                  <a:lnTo>
                    <a:pt x="3570" y="472"/>
                  </a:lnTo>
                  <a:lnTo>
                    <a:pt x="3598" y="497"/>
                  </a:lnTo>
                  <a:lnTo>
                    <a:pt x="3624" y="523"/>
                  </a:lnTo>
                  <a:lnTo>
                    <a:pt x="3677" y="577"/>
                  </a:lnTo>
                  <a:lnTo>
                    <a:pt x="3725" y="634"/>
                  </a:lnTo>
                  <a:lnTo>
                    <a:pt x="3772" y="693"/>
                  </a:lnTo>
                  <a:lnTo>
                    <a:pt x="3816" y="752"/>
                  </a:lnTo>
                  <a:lnTo>
                    <a:pt x="3858" y="816"/>
                  </a:lnTo>
                  <a:lnTo>
                    <a:pt x="3898" y="879"/>
                  </a:lnTo>
                  <a:lnTo>
                    <a:pt x="3936" y="946"/>
                  </a:lnTo>
                  <a:lnTo>
                    <a:pt x="3970" y="1014"/>
                  </a:lnTo>
                  <a:lnTo>
                    <a:pt x="4005" y="1084"/>
                  </a:lnTo>
                  <a:lnTo>
                    <a:pt x="4035" y="1156"/>
                  </a:lnTo>
                  <a:lnTo>
                    <a:pt x="4064" y="1229"/>
                  </a:lnTo>
                  <a:lnTo>
                    <a:pt x="4090" y="1303"/>
                  </a:lnTo>
                  <a:lnTo>
                    <a:pt x="4115" y="1380"/>
                  </a:lnTo>
                  <a:lnTo>
                    <a:pt x="4138" y="1458"/>
                  </a:lnTo>
                  <a:lnTo>
                    <a:pt x="4159" y="1538"/>
                  </a:lnTo>
                  <a:lnTo>
                    <a:pt x="4177" y="1619"/>
                  </a:lnTo>
                  <a:lnTo>
                    <a:pt x="4195" y="1700"/>
                  </a:lnTo>
                  <a:lnTo>
                    <a:pt x="4209" y="1783"/>
                  </a:lnTo>
                  <a:lnTo>
                    <a:pt x="4222" y="1868"/>
                  </a:lnTo>
                  <a:lnTo>
                    <a:pt x="4233" y="1954"/>
                  </a:lnTo>
                  <a:lnTo>
                    <a:pt x="4243" y="2040"/>
                  </a:lnTo>
                  <a:lnTo>
                    <a:pt x="4250" y="2127"/>
                  </a:lnTo>
                  <a:lnTo>
                    <a:pt x="4257" y="2215"/>
                  </a:lnTo>
                  <a:lnTo>
                    <a:pt x="4261" y="2305"/>
                  </a:lnTo>
                  <a:lnTo>
                    <a:pt x="4262" y="2395"/>
                  </a:lnTo>
                  <a:lnTo>
                    <a:pt x="4264" y="2485"/>
                  </a:lnTo>
                  <a:lnTo>
                    <a:pt x="4264" y="2485"/>
                  </a:lnTo>
                  <a:lnTo>
                    <a:pt x="4264" y="2505"/>
                  </a:lnTo>
                  <a:lnTo>
                    <a:pt x="4264" y="2505"/>
                  </a:lnTo>
                  <a:lnTo>
                    <a:pt x="4261" y="2596"/>
                  </a:lnTo>
                  <a:lnTo>
                    <a:pt x="4257" y="2685"/>
                  </a:lnTo>
                  <a:lnTo>
                    <a:pt x="4250" y="2775"/>
                  </a:lnTo>
                  <a:lnTo>
                    <a:pt x="4239" y="2863"/>
                  </a:lnTo>
                  <a:lnTo>
                    <a:pt x="4227" y="2950"/>
                  </a:lnTo>
                  <a:lnTo>
                    <a:pt x="4211" y="3037"/>
                  </a:lnTo>
                  <a:lnTo>
                    <a:pt x="4193" y="3121"/>
                  </a:lnTo>
                  <a:lnTo>
                    <a:pt x="4173" y="3205"/>
                  </a:lnTo>
                  <a:lnTo>
                    <a:pt x="4173" y="3205"/>
                  </a:lnTo>
                  <a:lnTo>
                    <a:pt x="4158" y="3261"/>
                  </a:lnTo>
                  <a:lnTo>
                    <a:pt x="4141" y="3318"/>
                  </a:lnTo>
                  <a:lnTo>
                    <a:pt x="4123" y="3374"/>
                  </a:lnTo>
                  <a:lnTo>
                    <a:pt x="4105" y="3429"/>
                  </a:lnTo>
                  <a:lnTo>
                    <a:pt x="4085" y="3483"/>
                  </a:lnTo>
                  <a:lnTo>
                    <a:pt x="4064" y="3537"/>
                  </a:lnTo>
                  <a:lnTo>
                    <a:pt x="4042" y="3591"/>
                  </a:lnTo>
                  <a:lnTo>
                    <a:pt x="4020" y="3643"/>
                  </a:lnTo>
                  <a:lnTo>
                    <a:pt x="3995" y="3694"/>
                  </a:lnTo>
                  <a:lnTo>
                    <a:pt x="3970" y="3745"/>
                  </a:lnTo>
                  <a:lnTo>
                    <a:pt x="3944" y="3794"/>
                  </a:lnTo>
                  <a:lnTo>
                    <a:pt x="3918" y="3844"/>
                  </a:lnTo>
                  <a:lnTo>
                    <a:pt x="3890" y="3892"/>
                  </a:lnTo>
                  <a:lnTo>
                    <a:pt x="3861" y="3940"/>
                  </a:lnTo>
                  <a:lnTo>
                    <a:pt x="3831" y="3987"/>
                  </a:lnTo>
                  <a:lnTo>
                    <a:pt x="3801" y="4034"/>
                  </a:lnTo>
                  <a:lnTo>
                    <a:pt x="3769" y="4078"/>
                  </a:lnTo>
                  <a:lnTo>
                    <a:pt x="3736" y="4122"/>
                  </a:lnTo>
                  <a:lnTo>
                    <a:pt x="3703" y="4166"/>
                  </a:lnTo>
                  <a:lnTo>
                    <a:pt x="3668" y="4209"/>
                  </a:lnTo>
                  <a:lnTo>
                    <a:pt x="3634" y="4251"/>
                  </a:lnTo>
                  <a:lnTo>
                    <a:pt x="3598" y="4290"/>
                  </a:lnTo>
                  <a:lnTo>
                    <a:pt x="3561" y="4330"/>
                  </a:lnTo>
                  <a:lnTo>
                    <a:pt x="3524" y="4369"/>
                  </a:lnTo>
                  <a:lnTo>
                    <a:pt x="3485" y="4406"/>
                  </a:lnTo>
                  <a:lnTo>
                    <a:pt x="3446" y="4443"/>
                  </a:lnTo>
                  <a:lnTo>
                    <a:pt x="3406" y="4478"/>
                  </a:lnTo>
                  <a:lnTo>
                    <a:pt x="3366" y="4512"/>
                  </a:lnTo>
                  <a:lnTo>
                    <a:pt x="3325" y="4547"/>
                  </a:lnTo>
                  <a:lnTo>
                    <a:pt x="3284" y="4578"/>
                  </a:lnTo>
                  <a:lnTo>
                    <a:pt x="3241" y="4609"/>
                  </a:lnTo>
                  <a:lnTo>
                    <a:pt x="3198" y="4639"/>
                  </a:lnTo>
                  <a:lnTo>
                    <a:pt x="3198" y="4639"/>
                  </a:lnTo>
                  <a:lnTo>
                    <a:pt x="3131" y="4683"/>
                  </a:lnTo>
                  <a:lnTo>
                    <a:pt x="3062" y="4723"/>
                  </a:lnTo>
                  <a:lnTo>
                    <a:pt x="3062" y="4723"/>
                  </a:lnTo>
                  <a:lnTo>
                    <a:pt x="3018" y="4748"/>
                  </a:lnTo>
                  <a:lnTo>
                    <a:pt x="2972" y="4771"/>
                  </a:lnTo>
                  <a:lnTo>
                    <a:pt x="2927" y="4793"/>
                  </a:lnTo>
                  <a:lnTo>
                    <a:pt x="2880" y="4814"/>
                  </a:lnTo>
                  <a:lnTo>
                    <a:pt x="2834" y="4835"/>
                  </a:lnTo>
                  <a:lnTo>
                    <a:pt x="2786" y="4853"/>
                  </a:lnTo>
                  <a:lnTo>
                    <a:pt x="2739" y="4869"/>
                  </a:lnTo>
                  <a:lnTo>
                    <a:pt x="2691" y="4886"/>
                  </a:lnTo>
                  <a:lnTo>
                    <a:pt x="2641" y="4901"/>
                  </a:lnTo>
                  <a:lnTo>
                    <a:pt x="2593" y="4913"/>
                  </a:lnTo>
                  <a:lnTo>
                    <a:pt x="2543" y="4926"/>
                  </a:lnTo>
                  <a:lnTo>
                    <a:pt x="2494" y="4937"/>
                  </a:lnTo>
                  <a:lnTo>
                    <a:pt x="2443" y="4945"/>
                  </a:lnTo>
                  <a:lnTo>
                    <a:pt x="2392" y="4953"/>
                  </a:lnTo>
                  <a:lnTo>
                    <a:pt x="2341" y="4960"/>
                  </a:lnTo>
                  <a:lnTo>
                    <a:pt x="2290" y="4966"/>
                  </a:lnTo>
                  <a:lnTo>
                    <a:pt x="2290" y="4966"/>
                  </a:lnTo>
                  <a:lnTo>
                    <a:pt x="2251" y="4968"/>
                  </a:lnTo>
                  <a:lnTo>
                    <a:pt x="2211" y="4970"/>
                  </a:lnTo>
                  <a:lnTo>
                    <a:pt x="2171" y="4971"/>
                  </a:lnTo>
                  <a:lnTo>
                    <a:pt x="2131" y="4973"/>
                  </a:lnTo>
                  <a:lnTo>
                    <a:pt x="2131" y="4973"/>
                  </a:lnTo>
                  <a:lnTo>
                    <a:pt x="2089" y="4971"/>
                  </a:lnTo>
                  <a:lnTo>
                    <a:pt x="2046" y="4970"/>
                  </a:lnTo>
                  <a:lnTo>
                    <a:pt x="2003" y="4967"/>
                  </a:lnTo>
                  <a:lnTo>
                    <a:pt x="1962" y="4964"/>
                  </a:lnTo>
                  <a:lnTo>
                    <a:pt x="1919" y="4960"/>
                  </a:lnTo>
                  <a:lnTo>
                    <a:pt x="1878" y="4955"/>
                  </a:lnTo>
                  <a:lnTo>
                    <a:pt x="1836" y="4948"/>
                  </a:lnTo>
                  <a:lnTo>
                    <a:pt x="1794" y="4941"/>
                  </a:lnTo>
                  <a:lnTo>
                    <a:pt x="1754" y="4933"/>
                  </a:lnTo>
                  <a:lnTo>
                    <a:pt x="1712" y="4924"/>
                  </a:lnTo>
                  <a:lnTo>
                    <a:pt x="1672" y="4913"/>
                  </a:lnTo>
                  <a:lnTo>
                    <a:pt x="1631" y="4904"/>
                  </a:lnTo>
                  <a:lnTo>
                    <a:pt x="1591" y="4891"/>
                  </a:lnTo>
                  <a:lnTo>
                    <a:pt x="1552" y="4879"/>
                  </a:lnTo>
                  <a:lnTo>
                    <a:pt x="1512" y="4865"/>
                  </a:lnTo>
                  <a:lnTo>
                    <a:pt x="1474" y="4851"/>
                  </a:lnTo>
                  <a:lnTo>
                    <a:pt x="1435" y="4836"/>
                  </a:lnTo>
                  <a:lnTo>
                    <a:pt x="1397" y="4820"/>
                  </a:lnTo>
                  <a:lnTo>
                    <a:pt x="1358" y="4803"/>
                  </a:lnTo>
                  <a:lnTo>
                    <a:pt x="1321" y="4785"/>
                  </a:lnTo>
                  <a:lnTo>
                    <a:pt x="1284" y="4767"/>
                  </a:lnTo>
                  <a:lnTo>
                    <a:pt x="1246" y="4748"/>
                  </a:lnTo>
                  <a:lnTo>
                    <a:pt x="1209" y="4727"/>
                  </a:lnTo>
                  <a:lnTo>
                    <a:pt x="1173" y="4707"/>
                  </a:lnTo>
                  <a:lnTo>
                    <a:pt x="1137" y="4686"/>
                  </a:lnTo>
                  <a:lnTo>
                    <a:pt x="1102" y="4664"/>
                  </a:lnTo>
                  <a:lnTo>
                    <a:pt x="1067" y="4640"/>
                  </a:lnTo>
                  <a:lnTo>
                    <a:pt x="1033" y="4616"/>
                  </a:lnTo>
                  <a:lnTo>
                    <a:pt x="998" y="4592"/>
                  </a:lnTo>
                  <a:lnTo>
                    <a:pt x="965" y="4566"/>
                  </a:lnTo>
                  <a:lnTo>
                    <a:pt x="931" y="4540"/>
                  </a:lnTo>
                  <a:lnTo>
                    <a:pt x="899" y="4514"/>
                  </a:lnTo>
                  <a:lnTo>
                    <a:pt x="899" y="4514"/>
                  </a:lnTo>
                  <a:lnTo>
                    <a:pt x="851" y="4472"/>
                  </a:lnTo>
                  <a:lnTo>
                    <a:pt x="802" y="4430"/>
                  </a:lnTo>
                  <a:lnTo>
                    <a:pt x="802" y="4430"/>
                  </a:lnTo>
                  <a:lnTo>
                    <a:pt x="771" y="4399"/>
                  </a:lnTo>
                  <a:lnTo>
                    <a:pt x="739" y="4368"/>
                  </a:lnTo>
                  <a:lnTo>
                    <a:pt x="707" y="4335"/>
                  </a:lnTo>
                  <a:lnTo>
                    <a:pt x="677" y="4303"/>
                  </a:lnTo>
                  <a:lnTo>
                    <a:pt x="647" y="4268"/>
                  </a:lnTo>
                  <a:lnTo>
                    <a:pt x="616" y="4234"/>
                  </a:lnTo>
                  <a:lnTo>
                    <a:pt x="587" y="4200"/>
                  </a:lnTo>
                  <a:lnTo>
                    <a:pt x="558" y="4164"/>
                  </a:lnTo>
                  <a:lnTo>
                    <a:pt x="531" y="4128"/>
                  </a:lnTo>
                  <a:lnTo>
                    <a:pt x="503" y="4091"/>
                  </a:lnTo>
                  <a:lnTo>
                    <a:pt x="477" y="4052"/>
                  </a:lnTo>
                  <a:lnTo>
                    <a:pt x="451" y="4015"/>
                  </a:lnTo>
                  <a:lnTo>
                    <a:pt x="425" y="3976"/>
                  </a:lnTo>
                  <a:lnTo>
                    <a:pt x="400" y="3936"/>
                  </a:lnTo>
                  <a:lnTo>
                    <a:pt x="376" y="3896"/>
                  </a:lnTo>
                  <a:lnTo>
                    <a:pt x="353" y="3855"/>
                  </a:lnTo>
                  <a:lnTo>
                    <a:pt x="330" y="3815"/>
                  </a:lnTo>
                  <a:lnTo>
                    <a:pt x="308" y="3772"/>
                  </a:lnTo>
                  <a:lnTo>
                    <a:pt x="287" y="3731"/>
                  </a:lnTo>
                  <a:lnTo>
                    <a:pt x="265" y="3688"/>
                  </a:lnTo>
                  <a:lnTo>
                    <a:pt x="246" y="3644"/>
                  </a:lnTo>
                  <a:lnTo>
                    <a:pt x="226" y="3602"/>
                  </a:lnTo>
                  <a:lnTo>
                    <a:pt x="207" y="3556"/>
                  </a:lnTo>
                  <a:lnTo>
                    <a:pt x="189" y="3512"/>
                  </a:lnTo>
                  <a:lnTo>
                    <a:pt x="172" y="3467"/>
                  </a:lnTo>
                  <a:lnTo>
                    <a:pt x="156" y="3421"/>
                  </a:lnTo>
                  <a:lnTo>
                    <a:pt x="141" y="3374"/>
                  </a:lnTo>
                  <a:lnTo>
                    <a:pt x="126" y="3329"/>
                  </a:lnTo>
                  <a:lnTo>
                    <a:pt x="112" y="3281"/>
                  </a:lnTo>
                  <a:lnTo>
                    <a:pt x="98" y="3234"/>
                  </a:lnTo>
                  <a:lnTo>
                    <a:pt x="86" y="3185"/>
                  </a:lnTo>
                  <a:lnTo>
                    <a:pt x="75" y="3137"/>
                  </a:lnTo>
                  <a:lnTo>
                    <a:pt x="75" y="3137"/>
                  </a:lnTo>
                  <a:lnTo>
                    <a:pt x="57" y="3059"/>
                  </a:lnTo>
                  <a:lnTo>
                    <a:pt x="42" y="2980"/>
                  </a:lnTo>
                  <a:lnTo>
                    <a:pt x="29" y="2899"/>
                  </a:lnTo>
                  <a:lnTo>
                    <a:pt x="19" y="2819"/>
                  </a:lnTo>
                  <a:lnTo>
                    <a:pt x="11" y="2736"/>
                  </a:lnTo>
                  <a:lnTo>
                    <a:pt x="4" y="2654"/>
                  </a:lnTo>
                  <a:lnTo>
                    <a:pt x="2" y="2570"/>
                  </a:lnTo>
                  <a:lnTo>
                    <a:pt x="0" y="2485"/>
                  </a:lnTo>
                  <a:lnTo>
                    <a:pt x="0" y="2485"/>
                  </a:lnTo>
                  <a:lnTo>
                    <a:pt x="2" y="2381"/>
                  </a:lnTo>
                  <a:lnTo>
                    <a:pt x="4" y="2277"/>
                  </a:lnTo>
                  <a:lnTo>
                    <a:pt x="4" y="2277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A1F5745B-BF19-58D6-CB4C-F74DD958B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5" y="3086"/>
              <a:ext cx="324" cy="368"/>
            </a:xfrm>
            <a:custGeom>
              <a:avLst/>
              <a:gdLst>
                <a:gd name="T0" fmla="*/ 0 w 973"/>
                <a:gd name="T1" fmla="*/ 243 h 1102"/>
                <a:gd name="T2" fmla="*/ 0 w 973"/>
                <a:gd name="T3" fmla="*/ 243 h 1102"/>
                <a:gd name="T4" fmla="*/ 51 w 973"/>
                <a:gd name="T5" fmla="*/ 237 h 1102"/>
                <a:gd name="T6" fmla="*/ 102 w 973"/>
                <a:gd name="T7" fmla="*/ 230 h 1102"/>
                <a:gd name="T8" fmla="*/ 153 w 973"/>
                <a:gd name="T9" fmla="*/ 222 h 1102"/>
                <a:gd name="T10" fmla="*/ 204 w 973"/>
                <a:gd name="T11" fmla="*/ 214 h 1102"/>
                <a:gd name="T12" fmla="*/ 253 w 973"/>
                <a:gd name="T13" fmla="*/ 203 h 1102"/>
                <a:gd name="T14" fmla="*/ 303 w 973"/>
                <a:gd name="T15" fmla="*/ 190 h 1102"/>
                <a:gd name="T16" fmla="*/ 351 w 973"/>
                <a:gd name="T17" fmla="*/ 178 h 1102"/>
                <a:gd name="T18" fmla="*/ 401 w 973"/>
                <a:gd name="T19" fmla="*/ 163 h 1102"/>
                <a:gd name="T20" fmla="*/ 449 w 973"/>
                <a:gd name="T21" fmla="*/ 146 h 1102"/>
                <a:gd name="T22" fmla="*/ 496 w 973"/>
                <a:gd name="T23" fmla="*/ 130 h 1102"/>
                <a:gd name="T24" fmla="*/ 544 w 973"/>
                <a:gd name="T25" fmla="*/ 112 h 1102"/>
                <a:gd name="T26" fmla="*/ 590 w 973"/>
                <a:gd name="T27" fmla="*/ 91 h 1102"/>
                <a:gd name="T28" fmla="*/ 637 w 973"/>
                <a:gd name="T29" fmla="*/ 70 h 1102"/>
                <a:gd name="T30" fmla="*/ 682 w 973"/>
                <a:gd name="T31" fmla="*/ 48 h 1102"/>
                <a:gd name="T32" fmla="*/ 728 w 973"/>
                <a:gd name="T33" fmla="*/ 25 h 1102"/>
                <a:gd name="T34" fmla="*/ 772 w 973"/>
                <a:gd name="T35" fmla="*/ 0 h 1102"/>
                <a:gd name="T36" fmla="*/ 772 w 973"/>
                <a:gd name="T37" fmla="*/ 0 h 1102"/>
                <a:gd name="T38" fmla="*/ 768 w 973"/>
                <a:gd name="T39" fmla="*/ 73 h 1102"/>
                <a:gd name="T40" fmla="*/ 762 w 973"/>
                <a:gd name="T41" fmla="*/ 146 h 1102"/>
                <a:gd name="T42" fmla="*/ 758 w 973"/>
                <a:gd name="T43" fmla="*/ 219 h 1102"/>
                <a:gd name="T44" fmla="*/ 754 w 973"/>
                <a:gd name="T45" fmla="*/ 291 h 1102"/>
                <a:gd name="T46" fmla="*/ 752 w 973"/>
                <a:gd name="T47" fmla="*/ 362 h 1102"/>
                <a:gd name="T48" fmla="*/ 754 w 973"/>
                <a:gd name="T49" fmla="*/ 400 h 1102"/>
                <a:gd name="T50" fmla="*/ 755 w 973"/>
                <a:gd name="T51" fmla="*/ 436 h 1102"/>
                <a:gd name="T52" fmla="*/ 758 w 973"/>
                <a:gd name="T53" fmla="*/ 471 h 1102"/>
                <a:gd name="T54" fmla="*/ 761 w 973"/>
                <a:gd name="T55" fmla="*/ 509 h 1102"/>
                <a:gd name="T56" fmla="*/ 766 w 973"/>
                <a:gd name="T57" fmla="*/ 544 h 1102"/>
                <a:gd name="T58" fmla="*/ 773 w 973"/>
                <a:gd name="T59" fmla="*/ 582 h 1102"/>
                <a:gd name="T60" fmla="*/ 773 w 973"/>
                <a:gd name="T61" fmla="*/ 582 h 1102"/>
                <a:gd name="T62" fmla="*/ 786 w 973"/>
                <a:gd name="T63" fmla="*/ 639 h 1102"/>
                <a:gd name="T64" fmla="*/ 801 w 973"/>
                <a:gd name="T65" fmla="*/ 706 h 1102"/>
                <a:gd name="T66" fmla="*/ 819 w 973"/>
                <a:gd name="T67" fmla="*/ 776 h 1102"/>
                <a:gd name="T68" fmla="*/ 828 w 973"/>
                <a:gd name="T69" fmla="*/ 810 h 1102"/>
                <a:gd name="T70" fmla="*/ 839 w 973"/>
                <a:gd name="T71" fmla="*/ 846 h 1102"/>
                <a:gd name="T72" fmla="*/ 852 w 973"/>
                <a:gd name="T73" fmla="*/ 882 h 1102"/>
                <a:gd name="T74" fmla="*/ 865 w 973"/>
                <a:gd name="T75" fmla="*/ 916 h 1102"/>
                <a:gd name="T76" fmla="*/ 879 w 973"/>
                <a:gd name="T77" fmla="*/ 949 h 1102"/>
                <a:gd name="T78" fmla="*/ 896 w 973"/>
                <a:gd name="T79" fmla="*/ 980 h 1102"/>
                <a:gd name="T80" fmla="*/ 912 w 973"/>
                <a:gd name="T81" fmla="*/ 1010 h 1102"/>
                <a:gd name="T82" fmla="*/ 932 w 973"/>
                <a:gd name="T83" fmla="*/ 1038 h 1102"/>
                <a:gd name="T84" fmla="*/ 951 w 973"/>
                <a:gd name="T85" fmla="*/ 1061 h 1102"/>
                <a:gd name="T86" fmla="*/ 962 w 973"/>
                <a:gd name="T87" fmla="*/ 1072 h 1102"/>
                <a:gd name="T88" fmla="*/ 973 w 973"/>
                <a:gd name="T89" fmla="*/ 1083 h 1102"/>
                <a:gd name="T90" fmla="*/ 973 w 973"/>
                <a:gd name="T91" fmla="*/ 1083 h 1102"/>
                <a:gd name="T92" fmla="*/ 394 w 973"/>
                <a:gd name="T93" fmla="*/ 1098 h 1102"/>
                <a:gd name="T94" fmla="*/ 157 w 973"/>
                <a:gd name="T95" fmla="*/ 1102 h 1102"/>
                <a:gd name="T96" fmla="*/ 157 w 973"/>
                <a:gd name="T97" fmla="*/ 1102 h 1102"/>
                <a:gd name="T98" fmla="*/ 125 w 973"/>
                <a:gd name="T99" fmla="*/ 1036 h 1102"/>
                <a:gd name="T100" fmla="*/ 125 w 973"/>
                <a:gd name="T101" fmla="*/ 1036 h 1102"/>
                <a:gd name="T102" fmla="*/ 114 w 973"/>
                <a:gd name="T103" fmla="*/ 1009 h 1102"/>
                <a:gd name="T104" fmla="*/ 103 w 973"/>
                <a:gd name="T105" fmla="*/ 974 h 1102"/>
                <a:gd name="T106" fmla="*/ 94 w 973"/>
                <a:gd name="T107" fmla="*/ 936 h 1102"/>
                <a:gd name="T108" fmla="*/ 82 w 973"/>
                <a:gd name="T109" fmla="*/ 892 h 1102"/>
                <a:gd name="T110" fmla="*/ 82 w 973"/>
                <a:gd name="T111" fmla="*/ 892 h 1102"/>
                <a:gd name="T112" fmla="*/ 73 w 973"/>
                <a:gd name="T113" fmla="*/ 838 h 1102"/>
                <a:gd name="T114" fmla="*/ 63 w 973"/>
                <a:gd name="T115" fmla="*/ 783 h 1102"/>
                <a:gd name="T116" fmla="*/ 55 w 973"/>
                <a:gd name="T117" fmla="*/ 729 h 1102"/>
                <a:gd name="T118" fmla="*/ 48 w 973"/>
                <a:gd name="T119" fmla="*/ 677 h 1102"/>
                <a:gd name="T120" fmla="*/ 48 w 973"/>
                <a:gd name="T121" fmla="*/ 677 h 1102"/>
                <a:gd name="T122" fmla="*/ 0 w 973"/>
                <a:gd name="T123" fmla="*/ 243 h 1102"/>
                <a:gd name="T124" fmla="*/ 0 w 973"/>
                <a:gd name="T125" fmla="*/ 243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73" h="1102">
                  <a:moveTo>
                    <a:pt x="0" y="243"/>
                  </a:moveTo>
                  <a:lnTo>
                    <a:pt x="0" y="243"/>
                  </a:lnTo>
                  <a:lnTo>
                    <a:pt x="51" y="237"/>
                  </a:lnTo>
                  <a:lnTo>
                    <a:pt x="102" y="230"/>
                  </a:lnTo>
                  <a:lnTo>
                    <a:pt x="153" y="222"/>
                  </a:lnTo>
                  <a:lnTo>
                    <a:pt x="204" y="214"/>
                  </a:lnTo>
                  <a:lnTo>
                    <a:pt x="253" y="203"/>
                  </a:lnTo>
                  <a:lnTo>
                    <a:pt x="303" y="190"/>
                  </a:lnTo>
                  <a:lnTo>
                    <a:pt x="351" y="178"/>
                  </a:lnTo>
                  <a:lnTo>
                    <a:pt x="401" y="163"/>
                  </a:lnTo>
                  <a:lnTo>
                    <a:pt x="449" y="146"/>
                  </a:lnTo>
                  <a:lnTo>
                    <a:pt x="496" y="130"/>
                  </a:lnTo>
                  <a:lnTo>
                    <a:pt x="544" y="112"/>
                  </a:lnTo>
                  <a:lnTo>
                    <a:pt x="590" y="91"/>
                  </a:lnTo>
                  <a:lnTo>
                    <a:pt x="637" y="70"/>
                  </a:lnTo>
                  <a:lnTo>
                    <a:pt x="682" y="48"/>
                  </a:lnTo>
                  <a:lnTo>
                    <a:pt x="728" y="25"/>
                  </a:lnTo>
                  <a:lnTo>
                    <a:pt x="772" y="0"/>
                  </a:lnTo>
                  <a:lnTo>
                    <a:pt x="772" y="0"/>
                  </a:lnTo>
                  <a:lnTo>
                    <a:pt x="768" y="73"/>
                  </a:lnTo>
                  <a:lnTo>
                    <a:pt x="762" y="146"/>
                  </a:lnTo>
                  <a:lnTo>
                    <a:pt x="758" y="219"/>
                  </a:lnTo>
                  <a:lnTo>
                    <a:pt x="754" y="291"/>
                  </a:lnTo>
                  <a:lnTo>
                    <a:pt x="752" y="362"/>
                  </a:lnTo>
                  <a:lnTo>
                    <a:pt x="754" y="400"/>
                  </a:lnTo>
                  <a:lnTo>
                    <a:pt x="755" y="436"/>
                  </a:lnTo>
                  <a:lnTo>
                    <a:pt x="758" y="471"/>
                  </a:lnTo>
                  <a:lnTo>
                    <a:pt x="761" y="509"/>
                  </a:lnTo>
                  <a:lnTo>
                    <a:pt x="766" y="544"/>
                  </a:lnTo>
                  <a:lnTo>
                    <a:pt x="773" y="582"/>
                  </a:lnTo>
                  <a:lnTo>
                    <a:pt x="773" y="582"/>
                  </a:lnTo>
                  <a:lnTo>
                    <a:pt x="786" y="639"/>
                  </a:lnTo>
                  <a:lnTo>
                    <a:pt x="801" y="706"/>
                  </a:lnTo>
                  <a:lnTo>
                    <a:pt x="819" y="776"/>
                  </a:lnTo>
                  <a:lnTo>
                    <a:pt x="828" y="810"/>
                  </a:lnTo>
                  <a:lnTo>
                    <a:pt x="839" y="846"/>
                  </a:lnTo>
                  <a:lnTo>
                    <a:pt x="852" y="882"/>
                  </a:lnTo>
                  <a:lnTo>
                    <a:pt x="865" y="916"/>
                  </a:lnTo>
                  <a:lnTo>
                    <a:pt x="879" y="949"/>
                  </a:lnTo>
                  <a:lnTo>
                    <a:pt x="896" y="980"/>
                  </a:lnTo>
                  <a:lnTo>
                    <a:pt x="912" y="1010"/>
                  </a:lnTo>
                  <a:lnTo>
                    <a:pt x="932" y="1038"/>
                  </a:lnTo>
                  <a:lnTo>
                    <a:pt x="951" y="1061"/>
                  </a:lnTo>
                  <a:lnTo>
                    <a:pt x="962" y="1072"/>
                  </a:lnTo>
                  <a:lnTo>
                    <a:pt x="973" y="1083"/>
                  </a:lnTo>
                  <a:lnTo>
                    <a:pt x="973" y="1083"/>
                  </a:lnTo>
                  <a:lnTo>
                    <a:pt x="394" y="1098"/>
                  </a:lnTo>
                  <a:lnTo>
                    <a:pt x="157" y="1102"/>
                  </a:lnTo>
                  <a:lnTo>
                    <a:pt x="157" y="1102"/>
                  </a:lnTo>
                  <a:lnTo>
                    <a:pt x="125" y="1036"/>
                  </a:lnTo>
                  <a:lnTo>
                    <a:pt x="125" y="1036"/>
                  </a:lnTo>
                  <a:lnTo>
                    <a:pt x="114" y="1009"/>
                  </a:lnTo>
                  <a:lnTo>
                    <a:pt x="103" y="974"/>
                  </a:lnTo>
                  <a:lnTo>
                    <a:pt x="94" y="936"/>
                  </a:lnTo>
                  <a:lnTo>
                    <a:pt x="82" y="892"/>
                  </a:lnTo>
                  <a:lnTo>
                    <a:pt x="82" y="892"/>
                  </a:lnTo>
                  <a:lnTo>
                    <a:pt x="73" y="838"/>
                  </a:lnTo>
                  <a:lnTo>
                    <a:pt x="63" y="783"/>
                  </a:lnTo>
                  <a:lnTo>
                    <a:pt x="55" y="729"/>
                  </a:lnTo>
                  <a:lnTo>
                    <a:pt x="48" y="677"/>
                  </a:lnTo>
                  <a:lnTo>
                    <a:pt x="48" y="677"/>
                  </a:lnTo>
                  <a:lnTo>
                    <a:pt x="0" y="243"/>
                  </a:lnTo>
                  <a:lnTo>
                    <a:pt x="0" y="243"/>
                  </a:ln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1DB2EBCB-AAE9-B97A-B908-4B0AA9A62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" y="3630"/>
              <a:ext cx="1065" cy="686"/>
            </a:xfrm>
            <a:custGeom>
              <a:avLst/>
              <a:gdLst>
                <a:gd name="T0" fmla="*/ 491 w 3194"/>
                <a:gd name="T1" fmla="*/ 109 h 2059"/>
                <a:gd name="T2" fmla="*/ 553 w 3194"/>
                <a:gd name="T3" fmla="*/ 0 h 2059"/>
                <a:gd name="T4" fmla="*/ 678 w 3194"/>
                <a:gd name="T5" fmla="*/ 129 h 2059"/>
                <a:gd name="T6" fmla="*/ 851 w 3194"/>
                <a:gd name="T7" fmla="*/ 268 h 2059"/>
                <a:gd name="T8" fmla="*/ 1039 w 3194"/>
                <a:gd name="T9" fmla="*/ 385 h 2059"/>
                <a:gd name="T10" fmla="*/ 1192 w 3194"/>
                <a:gd name="T11" fmla="*/ 457 h 2059"/>
                <a:gd name="T12" fmla="*/ 1383 w 3194"/>
                <a:gd name="T13" fmla="*/ 505 h 2059"/>
                <a:gd name="T14" fmla="*/ 1736 w 3194"/>
                <a:gd name="T15" fmla="*/ 539 h 2059"/>
                <a:gd name="T16" fmla="*/ 1893 w 3194"/>
                <a:gd name="T17" fmla="*/ 567 h 2059"/>
                <a:gd name="T18" fmla="*/ 2046 w 3194"/>
                <a:gd name="T19" fmla="*/ 625 h 2059"/>
                <a:gd name="T20" fmla="*/ 2279 w 3194"/>
                <a:gd name="T21" fmla="*/ 761 h 2059"/>
                <a:gd name="T22" fmla="*/ 2535 w 3194"/>
                <a:gd name="T23" fmla="*/ 973 h 2059"/>
                <a:gd name="T24" fmla="*/ 2659 w 3194"/>
                <a:gd name="T25" fmla="*/ 1104 h 2059"/>
                <a:gd name="T26" fmla="*/ 2698 w 3194"/>
                <a:gd name="T27" fmla="*/ 1185 h 2059"/>
                <a:gd name="T28" fmla="*/ 2687 w 3194"/>
                <a:gd name="T29" fmla="*/ 1217 h 2059"/>
                <a:gd name="T30" fmla="*/ 2638 w 3194"/>
                <a:gd name="T31" fmla="*/ 1234 h 2059"/>
                <a:gd name="T32" fmla="*/ 2141 w 3194"/>
                <a:gd name="T33" fmla="*/ 886 h 2059"/>
                <a:gd name="T34" fmla="*/ 2098 w 3194"/>
                <a:gd name="T35" fmla="*/ 866 h 2059"/>
                <a:gd name="T36" fmla="*/ 2036 w 3194"/>
                <a:gd name="T37" fmla="*/ 864 h 2059"/>
                <a:gd name="T38" fmla="*/ 1995 w 3194"/>
                <a:gd name="T39" fmla="*/ 886 h 2059"/>
                <a:gd name="T40" fmla="*/ 1989 w 3194"/>
                <a:gd name="T41" fmla="*/ 913 h 2059"/>
                <a:gd name="T42" fmla="*/ 2021 w 3194"/>
                <a:gd name="T43" fmla="*/ 983 h 2059"/>
                <a:gd name="T44" fmla="*/ 3194 w 3194"/>
                <a:gd name="T45" fmla="*/ 1836 h 2059"/>
                <a:gd name="T46" fmla="*/ 3175 w 3194"/>
                <a:gd name="T47" fmla="*/ 1867 h 2059"/>
                <a:gd name="T48" fmla="*/ 3106 w 3194"/>
                <a:gd name="T49" fmla="*/ 1881 h 2059"/>
                <a:gd name="T50" fmla="*/ 2986 w 3194"/>
                <a:gd name="T51" fmla="*/ 1855 h 2059"/>
                <a:gd name="T52" fmla="*/ 2863 w 3194"/>
                <a:gd name="T53" fmla="*/ 1796 h 2059"/>
                <a:gd name="T54" fmla="*/ 2738 w 3194"/>
                <a:gd name="T55" fmla="*/ 1734 h 2059"/>
                <a:gd name="T56" fmla="*/ 2745 w 3194"/>
                <a:gd name="T57" fmla="*/ 1783 h 2059"/>
                <a:gd name="T58" fmla="*/ 2734 w 3194"/>
                <a:gd name="T59" fmla="*/ 1830 h 2059"/>
                <a:gd name="T60" fmla="*/ 2705 w 3194"/>
                <a:gd name="T61" fmla="*/ 1870 h 2059"/>
                <a:gd name="T62" fmla="*/ 2616 w 3194"/>
                <a:gd name="T63" fmla="*/ 1898 h 2059"/>
                <a:gd name="T64" fmla="*/ 2507 w 3194"/>
                <a:gd name="T65" fmla="*/ 1878 h 2059"/>
                <a:gd name="T66" fmla="*/ 2465 w 3194"/>
                <a:gd name="T67" fmla="*/ 1901 h 2059"/>
                <a:gd name="T68" fmla="*/ 2450 w 3194"/>
                <a:gd name="T69" fmla="*/ 1952 h 2059"/>
                <a:gd name="T70" fmla="*/ 2412 w 3194"/>
                <a:gd name="T71" fmla="*/ 1983 h 2059"/>
                <a:gd name="T72" fmla="*/ 2295 w 3194"/>
                <a:gd name="T73" fmla="*/ 2001 h 2059"/>
                <a:gd name="T74" fmla="*/ 2174 w 3194"/>
                <a:gd name="T75" fmla="*/ 1982 h 2059"/>
                <a:gd name="T76" fmla="*/ 2160 w 3194"/>
                <a:gd name="T77" fmla="*/ 2019 h 2059"/>
                <a:gd name="T78" fmla="*/ 2109 w 3194"/>
                <a:gd name="T79" fmla="*/ 2048 h 2059"/>
                <a:gd name="T80" fmla="*/ 1963 w 3194"/>
                <a:gd name="T81" fmla="*/ 2058 h 2059"/>
                <a:gd name="T82" fmla="*/ 1769 w 3194"/>
                <a:gd name="T83" fmla="*/ 2031 h 2059"/>
                <a:gd name="T84" fmla="*/ 1651 w 3194"/>
                <a:gd name="T85" fmla="*/ 1996 h 2059"/>
                <a:gd name="T86" fmla="*/ 1511 w 3194"/>
                <a:gd name="T87" fmla="*/ 1932 h 2059"/>
                <a:gd name="T88" fmla="*/ 1380 w 3194"/>
                <a:gd name="T89" fmla="*/ 1848 h 2059"/>
                <a:gd name="T90" fmla="*/ 1252 w 3194"/>
                <a:gd name="T91" fmla="*/ 1738 h 2059"/>
                <a:gd name="T92" fmla="*/ 958 w 3194"/>
                <a:gd name="T93" fmla="*/ 1424 h 2059"/>
                <a:gd name="T94" fmla="*/ 735 w 3194"/>
                <a:gd name="T95" fmla="*/ 1190 h 2059"/>
                <a:gd name="T96" fmla="*/ 483 w 3194"/>
                <a:gd name="T97" fmla="*/ 964 h 2059"/>
                <a:gd name="T98" fmla="*/ 369 w 3194"/>
                <a:gd name="T99" fmla="*/ 888 h 2059"/>
                <a:gd name="T100" fmla="*/ 54 w 3194"/>
                <a:gd name="T101" fmla="*/ 746 h 2059"/>
                <a:gd name="T102" fmla="*/ 120 w 3194"/>
                <a:gd name="T103" fmla="*/ 607 h 2059"/>
                <a:gd name="T104" fmla="*/ 336 w 3194"/>
                <a:gd name="T105" fmla="*/ 335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194" h="2059">
                  <a:moveTo>
                    <a:pt x="336" y="335"/>
                  </a:moveTo>
                  <a:lnTo>
                    <a:pt x="336" y="335"/>
                  </a:lnTo>
                  <a:lnTo>
                    <a:pt x="385" y="262"/>
                  </a:lnTo>
                  <a:lnTo>
                    <a:pt x="427" y="202"/>
                  </a:lnTo>
                  <a:lnTo>
                    <a:pt x="491" y="109"/>
                  </a:lnTo>
                  <a:lnTo>
                    <a:pt x="514" y="75"/>
                  </a:lnTo>
                  <a:lnTo>
                    <a:pt x="531" y="47"/>
                  </a:lnTo>
                  <a:lnTo>
                    <a:pt x="543" y="23"/>
                  </a:lnTo>
                  <a:lnTo>
                    <a:pt x="549" y="12"/>
                  </a:lnTo>
                  <a:lnTo>
                    <a:pt x="553" y="0"/>
                  </a:lnTo>
                  <a:lnTo>
                    <a:pt x="553" y="0"/>
                  </a:lnTo>
                  <a:lnTo>
                    <a:pt x="583" y="34"/>
                  </a:lnTo>
                  <a:lnTo>
                    <a:pt x="613" y="65"/>
                  </a:lnTo>
                  <a:lnTo>
                    <a:pt x="647" y="97"/>
                  </a:lnTo>
                  <a:lnTo>
                    <a:pt x="678" y="129"/>
                  </a:lnTo>
                  <a:lnTo>
                    <a:pt x="711" y="158"/>
                  </a:lnTo>
                  <a:lnTo>
                    <a:pt x="746" y="186"/>
                  </a:lnTo>
                  <a:lnTo>
                    <a:pt x="780" y="214"/>
                  </a:lnTo>
                  <a:lnTo>
                    <a:pt x="815" y="242"/>
                  </a:lnTo>
                  <a:lnTo>
                    <a:pt x="851" y="268"/>
                  </a:lnTo>
                  <a:lnTo>
                    <a:pt x="888" y="293"/>
                  </a:lnTo>
                  <a:lnTo>
                    <a:pt x="924" y="317"/>
                  </a:lnTo>
                  <a:lnTo>
                    <a:pt x="962" y="341"/>
                  </a:lnTo>
                  <a:lnTo>
                    <a:pt x="999" y="363"/>
                  </a:lnTo>
                  <a:lnTo>
                    <a:pt x="1039" y="385"/>
                  </a:lnTo>
                  <a:lnTo>
                    <a:pt x="1078" y="406"/>
                  </a:lnTo>
                  <a:lnTo>
                    <a:pt x="1118" y="425"/>
                  </a:lnTo>
                  <a:lnTo>
                    <a:pt x="1118" y="425"/>
                  </a:lnTo>
                  <a:lnTo>
                    <a:pt x="1155" y="441"/>
                  </a:lnTo>
                  <a:lnTo>
                    <a:pt x="1192" y="457"/>
                  </a:lnTo>
                  <a:lnTo>
                    <a:pt x="1231" y="470"/>
                  </a:lnTo>
                  <a:lnTo>
                    <a:pt x="1268" y="481"/>
                  </a:lnTo>
                  <a:lnTo>
                    <a:pt x="1305" y="491"/>
                  </a:lnTo>
                  <a:lnTo>
                    <a:pt x="1344" y="498"/>
                  </a:lnTo>
                  <a:lnTo>
                    <a:pt x="1383" y="505"/>
                  </a:lnTo>
                  <a:lnTo>
                    <a:pt x="1421" y="512"/>
                  </a:lnTo>
                  <a:lnTo>
                    <a:pt x="1498" y="520"/>
                  </a:lnTo>
                  <a:lnTo>
                    <a:pt x="1577" y="527"/>
                  </a:lnTo>
                  <a:lnTo>
                    <a:pt x="1736" y="539"/>
                  </a:lnTo>
                  <a:lnTo>
                    <a:pt x="1736" y="539"/>
                  </a:lnTo>
                  <a:lnTo>
                    <a:pt x="1767" y="542"/>
                  </a:lnTo>
                  <a:lnTo>
                    <a:pt x="1799" y="546"/>
                  </a:lnTo>
                  <a:lnTo>
                    <a:pt x="1831" y="552"/>
                  </a:lnTo>
                  <a:lnTo>
                    <a:pt x="1861" y="559"/>
                  </a:lnTo>
                  <a:lnTo>
                    <a:pt x="1893" y="567"/>
                  </a:lnTo>
                  <a:lnTo>
                    <a:pt x="1924" y="576"/>
                  </a:lnTo>
                  <a:lnTo>
                    <a:pt x="1955" y="587"/>
                  </a:lnTo>
                  <a:lnTo>
                    <a:pt x="1985" y="598"/>
                  </a:lnTo>
                  <a:lnTo>
                    <a:pt x="2015" y="611"/>
                  </a:lnTo>
                  <a:lnTo>
                    <a:pt x="2046" y="625"/>
                  </a:lnTo>
                  <a:lnTo>
                    <a:pt x="2076" y="640"/>
                  </a:lnTo>
                  <a:lnTo>
                    <a:pt x="2106" y="655"/>
                  </a:lnTo>
                  <a:lnTo>
                    <a:pt x="2166" y="688"/>
                  </a:lnTo>
                  <a:lnTo>
                    <a:pt x="2222" y="724"/>
                  </a:lnTo>
                  <a:lnTo>
                    <a:pt x="2279" y="761"/>
                  </a:lnTo>
                  <a:lnTo>
                    <a:pt x="2334" y="801"/>
                  </a:lnTo>
                  <a:lnTo>
                    <a:pt x="2388" y="844"/>
                  </a:lnTo>
                  <a:lnTo>
                    <a:pt x="2439" y="886"/>
                  </a:lnTo>
                  <a:lnTo>
                    <a:pt x="2488" y="929"/>
                  </a:lnTo>
                  <a:lnTo>
                    <a:pt x="2535" y="973"/>
                  </a:lnTo>
                  <a:lnTo>
                    <a:pt x="2581" y="1017"/>
                  </a:lnTo>
                  <a:lnTo>
                    <a:pt x="2623" y="1060"/>
                  </a:lnTo>
                  <a:lnTo>
                    <a:pt x="2623" y="1060"/>
                  </a:lnTo>
                  <a:lnTo>
                    <a:pt x="2640" y="1079"/>
                  </a:lnTo>
                  <a:lnTo>
                    <a:pt x="2659" y="1104"/>
                  </a:lnTo>
                  <a:lnTo>
                    <a:pt x="2677" y="1130"/>
                  </a:lnTo>
                  <a:lnTo>
                    <a:pt x="2685" y="1144"/>
                  </a:lnTo>
                  <a:lnTo>
                    <a:pt x="2692" y="1159"/>
                  </a:lnTo>
                  <a:lnTo>
                    <a:pt x="2696" y="1172"/>
                  </a:lnTo>
                  <a:lnTo>
                    <a:pt x="2698" y="1185"/>
                  </a:lnTo>
                  <a:lnTo>
                    <a:pt x="2698" y="1196"/>
                  </a:lnTo>
                  <a:lnTo>
                    <a:pt x="2696" y="1203"/>
                  </a:lnTo>
                  <a:lnTo>
                    <a:pt x="2694" y="1207"/>
                  </a:lnTo>
                  <a:lnTo>
                    <a:pt x="2691" y="1213"/>
                  </a:lnTo>
                  <a:lnTo>
                    <a:pt x="2687" y="1217"/>
                  </a:lnTo>
                  <a:lnTo>
                    <a:pt x="2681" y="1221"/>
                  </a:lnTo>
                  <a:lnTo>
                    <a:pt x="2676" y="1225"/>
                  </a:lnTo>
                  <a:lnTo>
                    <a:pt x="2667" y="1228"/>
                  </a:lnTo>
                  <a:lnTo>
                    <a:pt x="2659" y="1231"/>
                  </a:lnTo>
                  <a:lnTo>
                    <a:pt x="2638" y="1234"/>
                  </a:lnTo>
                  <a:lnTo>
                    <a:pt x="2636" y="1236"/>
                  </a:lnTo>
                  <a:lnTo>
                    <a:pt x="2636" y="1236"/>
                  </a:lnTo>
                  <a:lnTo>
                    <a:pt x="2303" y="1002"/>
                  </a:lnTo>
                  <a:lnTo>
                    <a:pt x="2193" y="924"/>
                  </a:lnTo>
                  <a:lnTo>
                    <a:pt x="2141" y="886"/>
                  </a:lnTo>
                  <a:lnTo>
                    <a:pt x="2141" y="886"/>
                  </a:lnTo>
                  <a:lnTo>
                    <a:pt x="2131" y="880"/>
                  </a:lnTo>
                  <a:lnTo>
                    <a:pt x="2120" y="874"/>
                  </a:lnTo>
                  <a:lnTo>
                    <a:pt x="2109" y="869"/>
                  </a:lnTo>
                  <a:lnTo>
                    <a:pt x="2098" y="866"/>
                  </a:lnTo>
                  <a:lnTo>
                    <a:pt x="2087" y="863"/>
                  </a:lnTo>
                  <a:lnTo>
                    <a:pt x="2076" y="862"/>
                  </a:lnTo>
                  <a:lnTo>
                    <a:pt x="2065" y="860"/>
                  </a:lnTo>
                  <a:lnTo>
                    <a:pt x="2055" y="860"/>
                  </a:lnTo>
                  <a:lnTo>
                    <a:pt x="2036" y="864"/>
                  </a:lnTo>
                  <a:lnTo>
                    <a:pt x="2018" y="870"/>
                  </a:lnTo>
                  <a:lnTo>
                    <a:pt x="2011" y="873"/>
                  </a:lnTo>
                  <a:lnTo>
                    <a:pt x="2004" y="877"/>
                  </a:lnTo>
                  <a:lnTo>
                    <a:pt x="1999" y="882"/>
                  </a:lnTo>
                  <a:lnTo>
                    <a:pt x="1995" y="886"/>
                  </a:lnTo>
                  <a:lnTo>
                    <a:pt x="1995" y="886"/>
                  </a:lnTo>
                  <a:lnTo>
                    <a:pt x="1991" y="892"/>
                  </a:lnTo>
                  <a:lnTo>
                    <a:pt x="1989" y="899"/>
                  </a:lnTo>
                  <a:lnTo>
                    <a:pt x="1989" y="906"/>
                  </a:lnTo>
                  <a:lnTo>
                    <a:pt x="1989" y="913"/>
                  </a:lnTo>
                  <a:lnTo>
                    <a:pt x="1993" y="929"/>
                  </a:lnTo>
                  <a:lnTo>
                    <a:pt x="2000" y="944"/>
                  </a:lnTo>
                  <a:lnTo>
                    <a:pt x="2007" y="959"/>
                  </a:lnTo>
                  <a:lnTo>
                    <a:pt x="2014" y="972"/>
                  </a:lnTo>
                  <a:lnTo>
                    <a:pt x="2021" y="983"/>
                  </a:lnTo>
                  <a:lnTo>
                    <a:pt x="3191" y="1805"/>
                  </a:lnTo>
                  <a:lnTo>
                    <a:pt x="3191" y="1805"/>
                  </a:lnTo>
                  <a:lnTo>
                    <a:pt x="3193" y="1816"/>
                  </a:lnTo>
                  <a:lnTo>
                    <a:pt x="3194" y="1826"/>
                  </a:lnTo>
                  <a:lnTo>
                    <a:pt x="3194" y="1836"/>
                  </a:lnTo>
                  <a:lnTo>
                    <a:pt x="3191" y="1844"/>
                  </a:lnTo>
                  <a:lnTo>
                    <a:pt x="3188" y="1851"/>
                  </a:lnTo>
                  <a:lnTo>
                    <a:pt x="3186" y="1858"/>
                  </a:lnTo>
                  <a:lnTo>
                    <a:pt x="3180" y="1863"/>
                  </a:lnTo>
                  <a:lnTo>
                    <a:pt x="3175" y="1867"/>
                  </a:lnTo>
                  <a:lnTo>
                    <a:pt x="3168" y="1872"/>
                  </a:lnTo>
                  <a:lnTo>
                    <a:pt x="3161" y="1874"/>
                  </a:lnTo>
                  <a:lnTo>
                    <a:pt x="3144" y="1880"/>
                  </a:lnTo>
                  <a:lnTo>
                    <a:pt x="3126" y="1881"/>
                  </a:lnTo>
                  <a:lnTo>
                    <a:pt x="3106" y="1881"/>
                  </a:lnTo>
                  <a:lnTo>
                    <a:pt x="3085" y="1878"/>
                  </a:lnTo>
                  <a:lnTo>
                    <a:pt x="3063" y="1876"/>
                  </a:lnTo>
                  <a:lnTo>
                    <a:pt x="3042" y="1872"/>
                  </a:lnTo>
                  <a:lnTo>
                    <a:pt x="3022" y="1866"/>
                  </a:lnTo>
                  <a:lnTo>
                    <a:pt x="2986" y="1855"/>
                  </a:lnTo>
                  <a:lnTo>
                    <a:pt x="2960" y="1845"/>
                  </a:lnTo>
                  <a:lnTo>
                    <a:pt x="2960" y="1845"/>
                  </a:lnTo>
                  <a:lnTo>
                    <a:pt x="2935" y="1834"/>
                  </a:lnTo>
                  <a:lnTo>
                    <a:pt x="2911" y="1822"/>
                  </a:lnTo>
                  <a:lnTo>
                    <a:pt x="2863" y="1796"/>
                  </a:lnTo>
                  <a:lnTo>
                    <a:pt x="2816" y="1771"/>
                  </a:lnTo>
                  <a:lnTo>
                    <a:pt x="2791" y="1759"/>
                  </a:lnTo>
                  <a:lnTo>
                    <a:pt x="2768" y="1746"/>
                  </a:lnTo>
                  <a:lnTo>
                    <a:pt x="2768" y="1746"/>
                  </a:lnTo>
                  <a:lnTo>
                    <a:pt x="2738" y="1734"/>
                  </a:lnTo>
                  <a:lnTo>
                    <a:pt x="2738" y="1735"/>
                  </a:lnTo>
                  <a:lnTo>
                    <a:pt x="2738" y="1735"/>
                  </a:lnTo>
                  <a:lnTo>
                    <a:pt x="2742" y="1750"/>
                  </a:lnTo>
                  <a:lnTo>
                    <a:pt x="2745" y="1767"/>
                  </a:lnTo>
                  <a:lnTo>
                    <a:pt x="2745" y="1783"/>
                  </a:lnTo>
                  <a:lnTo>
                    <a:pt x="2743" y="1797"/>
                  </a:lnTo>
                  <a:lnTo>
                    <a:pt x="2743" y="1797"/>
                  </a:lnTo>
                  <a:lnTo>
                    <a:pt x="2740" y="1810"/>
                  </a:lnTo>
                  <a:lnTo>
                    <a:pt x="2738" y="1821"/>
                  </a:lnTo>
                  <a:lnTo>
                    <a:pt x="2734" y="1830"/>
                  </a:lnTo>
                  <a:lnTo>
                    <a:pt x="2728" y="1840"/>
                  </a:lnTo>
                  <a:lnTo>
                    <a:pt x="2723" y="1848"/>
                  </a:lnTo>
                  <a:lnTo>
                    <a:pt x="2717" y="1856"/>
                  </a:lnTo>
                  <a:lnTo>
                    <a:pt x="2711" y="1863"/>
                  </a:lnTo>
                  <a:lnTo>
                    <a:pt x="2705" y="1870"/>
                  </a:lnTo>
                  <a:lnTo>
                    <a:pt x="2689" y="1880"/>
                  </a:lnTo>
                  <a:lnTo>
                    <a:pt x="2673" y="1888"/>
                  </a:lnTo>
                  <a:lnTo>
                    <a:pt x="2655" y="1894"/>
                  </a:lnTo>
                  <a:lnTo>
                    <a:pt x="2636" y="1896"/>
                  </a:lnTo>
                  <a:lnTo>
                    <a:pt x="2616" y="1898"/>
                  </a:lnTo>
                  <a:lnTo>
                    <a:pt x="2594" y="1896"/>
                  </a:lnTo>
                  <a:lnTo>
                    <a:pt x="2574" y="1894"/>
                  </a:lnTo>
                  <a:lnTo>
                    <a:pt x="2552" y="1890"/>
                  </a:lnTo>
                  <a:lnTo>
                    <a:pt x="2530" y="1885"/>
                  </a:lnTo>
                  <a:lnTo>
                    <a:pt x="2507" y="1878"/>
                  </a:lnTo>
                  <a:lnTo>
                    <a:pt x="2465" y="1865"/>
                  </a:lnTo>
                  <a:lnTo>
                    <a:pt x="2462" y="1873"/>
                  </a:lnTo>
                  <a:lnTo>
                    <a:pt x="2462" y="1873"/>
                  </a:lnTo>
                  <a:lnTo>
                    <a:pt x="2463" y="1887"/>
                  </a:lnTo>
                  <a:lnTo>
                    <a:pt x="2465" y="1901"/>
                  </a:lnTo>
                  <a:lnTo>
                    <a:pt x="2463" y="1912"/>
                  </a:lnTo>
                  <a:lnTo>
                    <a:pt x="2462" y="1924"/>
                  </a:lnTo>
                  <a:lnTo>
                    <a:pt x="2459" y="1934"/>
                  </a:lnTo>
                  <a:lnTo>
                    <a:pt x="2455" y="1943"/>
                  </a:lnTo>
                  <a:lnTo>
                    <a:pt x="2450" y="1952"/>
                  </a:lnTo>
                  <a:lnTo>
                    <a:pt x="2444" y="1960"/>
                  </a:lnTo>
                  <a:lnTo>
                    <a:pt x="2437" y="1967"/>
                  </a:lnTo>
                  <a:lnTo>
                    <a:pt x="2429" y="1974"/>
                  </a:lnTo>
                  <a:lnTo>
                    <a:pt x="2421" y="1979"/>
                  </a:lnTo>
                  <a:lnTo>
                    <a:pt x="2412" y="1983"/>
                  </a:lnTo>
                  <a:lnTo>
                    <a:pt x="2392" y="1991"/>
                  </a:lnTo>
                  <a:lnTo>
                    <a:pt x="2370" y="1997"/>
                  </a:lnTo>
                  <a:lnTo>
                    <a:pt x="2346" y="2000"/>
                  </a:lnTo>
                  <a:lnTo>
                    <a:pt x="2321" y="2001"/>
                  </a:lnTo>
                  <a:lnTo>
                    <a:pt x="2295" y="2001"/>
                  </a:lnTo>
                  <a:lnTo>
                    <a:pt x="2270" y="2000"/>
                  </a:lnTo>
                  <a:lnTo>
                    <a:pt x="2244" y="1996"/>
                  </a:lnTo>
                  <a:lnTo>
                    <a:pt x="2219" y="1991"/>
                  </a:lnTo>
                  <a:lnTo>
                    <a:pt x="2196" y="1987"/>
                  </a:lnTo>
                  <a:lnTo>
                    <a:pt x="2174" y="1982"/>
                  </a:lnTo>
                  <a:lnTo>
                    <a:pt x="2174" y="1982"/>
                  </a:lnTo>
                  <a:lnTo>
                    <a:pt x="2174" y="1993"/>
                  </a:lnTo>
                  <a:lnTo>
                    <a:pt x="2171" y="2002"/>
                  </a:lnTo>
                  <a:lnTo>
                    <a:pt x="2166" y="2012"/>
                  </a:lnTo>
                  <a:lnTo>
                    <a:pt x="2160" y="2019"/>
                  </a:lnTo>
                  <a:lnTo>
                    <a:pt x="2152" y="2027"/>
                  </a:lnTo>
                  <a:lnTo>
                    <a:pt x="2144" y="2033"/>
                  </a:lnTo>
                  <a:lnTo>
                    <a:pt x="2133" y="2038"/>
                  </a:lnTo>
                  <a:lnTo>
                    <a:pt x="2122" y="2044"/>
                  </a:lnTo>
                  <a:lnTo>
                    <a:pt x="2109" y="2048"/>
                  </a:lnTo>
                  <a:lnTo>
                    <a:pt x="2095" y="2051"/>
                  </a:lnTo>
                  <a:lnTo>
                    <a:pt x="2065" y="2056"/>
                  </a:lnTo>
                  <a:lnTo>
                    <a:pt x="2032" y="2058"/>
                  </a:lnTo>
                  <a:lnTo>
                    <a:pt x="1997" y="2059"/>
                  </a:lnTo>
                  <a:lnTo>
                    <a:pt x="1963" y="2058"/>
                  </a:lnTo>
                  <a:lnTo>
                    <a:pt x="1929" y="2055"/>
                  </a:lnTo>
                  <a:lnTo>
                    <a:pt x="1894" y="2052"/>
                  </a:lnTo>
                  <a:lnTo>
                    <a:pt x="1861" y="2048"/>
                  </a:lnTo>
                  <a:lnTo>
                    <a:pt x="1806" y="2038"/>
                  </a:lnTo>
                  <a:lnTo>
                    <a:pt x="1769" y="2031"/>
                  </a:lnTo>
                  <a:lnTo>
                    <a:pt x="1769" y="2031"/>
                  </a:lnTo>
                  <a:lnTo>
                    <a:pt x="1740" y="2023"/>
                  </a:lnTo>
                  <a:lnTo>
                    <a:pt x="1709" y="2015"/>
                  </a:lnTo>
                  <a:lnTo>
                    <a:pt x="1680" y="2005"/>
                  </a:lnTo>
                  <a:lnTo>
                    <a:pt x="1651" y="1996"/>
                  </a:lnTo>
                  <a:lnTo>
                    <a:pt x="1623" y="1985"/>
                  </a:lnTo>
                  <a:lnTo>
                    <a:pt x="1594" y="1972"/>
                  </a:lnTo>
                  <a:lnTo>
                    <a:pt x="1566" y="1960"/>
                  </a:lnTo>
                  <a:lnTo>
                    <a:pt x="1538" y="1946"/>
                  </a:lnTo>
                  <a:lnTo>
                    <a:pt x="1511" y="1932"/>
                  </a:lnTo>
                  <a:lnTo>
                    <a:pt x="1483" y="1917"/>
                  </a:lnTo>
                  <a:lnTo>
                    <a:pt x="1457" y="1901"/>
                  </a:lnTo>
                  <a:lnTo>
                    <a:pt x="1431" y="1884"/>
                  </a:lnTo>
                  <a:lnTo>
                    <a:pt x="1405" y="1867"/>
                  </a:lnTo>
                  <a:lnTo>
                    <a:pt x="1380" y="1848"/>
                  </a:lnTo>
                  <a:lnTo>
                    <a:pt x="1355" y="1829"/>
                  </a:lnTo>
                  <a:lnTo>
                    <a:pt x="1332" y="1810"/>
                  </a:lnTo>
                  <a:lnTo>
                    <a:pt x="1332" y="1810"/>
                  </a:lnTo>
                  <a:lnTo>
                    <a:pt x="1292" y="1774"/>
                  </a:lnTo>
                  <a:lnTo>
                    <a:pt x="1252" y="1738"/>
                  </a:lnTo>
                  <a:lnTo>
                    <a:pt x="1214" y="1701"/>
                  </a:lnTo>
                  <a:lnTo>
                    <a:pt x="1176" y="1662"/>
                  </a:lnTo>
                  <a:lnTo>
                    <a:pt x="1103" y="1584"/>
                  </a:lnTo>
                  <a:lnTo>
                    <a:pt x="1030" y="1504"/>
                  </a:lnTo>
                  <a:lnTo>
                    <a:pt x="958" y="1424"/>
                  </a:lnTo>
                  <a:lnTo>
                    <a:pt x="885" y="1344"/>
                  </a:lnTo>
                  <a:lnTo>
                    <a:pt x="811" y="1265"/>
                  </a:lnTo>
                  <a:lnTo>
                    <a:pt x="773" y="1227"/>
                  </a:lnTo>
                  <a:lnTo>
                    <a:pt x="735" y="1190"/>
                  </a:lnTo>
                  <a:lnTo>
                    <a:pt x="735" y="1190"/>
                  </a:lnTo>
                  <a:lnTo>
                    <a:pt x="664" y="1123"/>
                  </a:lnTo>
                  <a:lnTo>
                    <a:pt x="594" y="1057"/>
                  </a:lnTo>
                  <a:lnTo>
                    <a:pt x="557" y="1026"/>
                  </a:lnTo>
                  <a:lnTo>
                    <a:pt x="521" y="994"/>
                  </a:lnTo>
                  <a:lnTo>
                    <a:pt x="483" y="964"/>
                  </a:lnTo>
                  <a:lnTo>
                    <a:pt x="444" y="935"/>
                  </a:lnTo>
                  <a:lnTo>
                    <a:pt x="444" y="935"/>
                  </a:lnTo>
                  <a:lnTo>
                    <a:pt x="420" y="918"/>
                  </a:lnTo>
                  <a:lnTo>
                    <a:pt x="396" y="903"/>
                  </a:lnTo>
                  <a:lnTo>
                    <a:pt x="369" y="888"/>
                  </a:lnTo>
                  <a:lnTo>
                    <a:pt x="342" y="874"/>
                  </a:lnTo>
                  <a:lnTo>
                    <a:pt x="285" y="845"/>
                  </a:lnTo>
                  <a:lnTo>
                    <a:pt x="228" y="819"/>
                  </a:lnTo>
                  <a:lnTo>
                    <a:pt x="110" y="769"/>
                  </a:lnTo>
                  <a:lnTo>
                    <a:pt x="54" y="746"/>
                  </a:lnTo>
                  <a:lnTo>
                    <a:pt x="0" y="722"/>
                  </a:lnTo>
                  <a:lnTo>
                    <a:pt x="0" y="722"/>
                  </a:lnTo>
                  <a:lnTo>
                    <a:pt x="39" y="688"/>
                  </a:lnTo>
                  <a:lnTo>
                    <a:pt x="79" y="649"/>
                  </a:lnTo>
                  <a:lnTo>
                    <a:pt x="120" y="607"/>
                  </a:lnTo>
                  <a:lnTo>
                    <a:pt x="163" y="560"/>
                  </a:lnTo>
                  <a:lnTo>
                    <a:pt x="205" y="510"/>
                  </a:lnTo>
                  <a:lnTo>
                    <a:pt x="250" y="455"/>
                  </a:lnTo>
                  <a:lnTo>
                    <a:pt x="294" y="397"/>
                  </a:lnTo>
                  <a:lnTo>
                    <a:pt x="336" y="335"/>
                  </a:lnTo>
                  <a:lnTo>
                    <a:pt x="336" y="335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E189674-A5FF-D4B0-C5CF-99777A7A4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2" y="1404"/>
              <a:ext cx="748" cy="197"/>
            </a:xfrm>
            <a:custGeom>
              <a:avLst/>
              <a:gdLst>
                <a:gd name="T0" fmla="*/ 1109 w 2244"/>
                <a:gd name="T1" fmla="*/ 324 h 591"/>
                <a:gd name="T2" fmla="*/ 947 w 2244"/>
                <a:gd name="T3" fmla="*/ 331 h 591"/>
                <a:gd name="T4" fmla="*/ 789 w 2244"/>
                <a:gd name="T5" fmla="*/ 346 h 591"/>
                <a:gd name="T6" fmla="*/ 641 w 2244"/>
                <a:gd name="T7" fmla="*/ 369 h 591"/>
                <a:gd name="T8" fmla="*/ 499 w 2244"/>
                <a:gd name="T9" fmla="*/ 400 h 591"/>
                <a:gd name="T10" fmla="*/ 365 w 2244"/>
                <a:gd name="T11" fmla="*/ 437 h 591"/>
                <a:gd name="T12" fmla="*/ 237 w 2244"/>
                <a:gd name="T13" fmla="*/ 481 h 591"/>
                <a:gd name="T14" fmla="*/ 115 w 2244"/>
                <a:gd name="T15" fmla="*/ 533 h 591"/>
                <a:gd name="T16" fmla="*/ 2 w 2244"/>
                <a:gd name="T17" fmla="*/ 591 h 591"/>
                <a:gd name="T18" fmla="*/ 0 w 2244"/>
                <a:gd name="T19" fmla="*/ 584 h 591"/>
                <a:gd name="T20" fmla="*/ 8 w 2244"/>
                <a:gd name="T21" fmla="*/ 554 h 591"/>
                <a:gd name="T22" fmla="*/ 20 w 2244"/>
                <a:gd name="T23" fmla="*/ 524 h 591"/>
                <a:gd name="T24" fmla="*/ 37 w 2244"/>
                <a:gd name="T25" fmla="*/ 495 h 591"/>
                <a:gd name="T26" fmla="*/ 78 w 2244"/>
                <a:gd name="T27" fmla="*/ 440 h 591"/>
                <a:gd name="T28" fmla="*/ 131 w 2244"/>
                <a:gd name="T29" fmla="*/ 387 h 591"/>
                <a:gd name="T30" fmla="*/ 187 w 2244"/>
                <a:gd name="T31" fmla="*/ 339 h 591"/>
                <a:gd name="T32" fmla="*/ 249 w 2244"/>
                <a:gd name="T33" fmla="*/ 296 h 591"/>
                <a:gd name="T34" fmla="*/ 310 w 2244"/>
                <a:gd name="T35" fmla="*/ 259 h 591"/>
                <a:gd name="T36" fmla="*/ 395 w 2244"/>
                <a:gd name="T37" fmla="*/ 212 h 591"/>
                <a:gd name="T38" fmla="*/ 471 w 2244"/>
                <a:gd name="T39" fmla="*/ 175 h 591"/>
                <a:gd name="T40" fmla="*/ 625 w 2244"/>
                <a:gd name="T41" fmla="*/ 110 h 591"/>
                <a:gd name="T42" fmla="*/ 743 w 2244"/>
                <a:gd name="T43" fmla="*/ 70 h 591"/>
                <a:gd name="T44" fmla="*/ 821 w 2244"/>
                <a:gd name="T45" fmla="*/ 47 h 591"/>
                <a:gd name="T46" fmla="*/ 902 w 2244"/>
                <a:gd name="T47" fmla="*/ 28 h 591"/>
                <a:gd name="T48" fmla="*/ 984 w 2244"/>
                <a:gd name="T49" fmla="*/ 11 h 591"/>
                <a:gd name="T50" fmla="*/ 1024 w 2244"/>
                <a:gd name="T51" fmla="*/ 4 h 591"/>
                <a:gd name="T52" fmla="*/ 1086 w 2244"/>
                <a:gd name="T53" fmla="*/ 0 h 591"/>
                <a:gd name="T54" fmla="*/ 1146 w 2244"/>
                <a:gd name="T55" fmla="*/ 1 h 591"/>
                <a:gd name="T56" fmla="*/ 1206 w 2244"/>
                <a:gd name="T57" fmla="*/ 6 h 591"/>
                <a:gd name="T58" fmla="*/ 1322 w 2244"/>
                <a:gd name="T59" fmla="*/ 25 h 591"/>
                <a:gd name="T60" fmla="*/ 1497 w 2244"/>
                <a:gd name="T61" fmla="*/ 63 h 591"/>
                <a:gd name="T62" fmla="*/ 1629 w 2244"/>
                <a:gd name="T63" fmla="*/ 97 h 591"/>
                <a:gd name="T64" fmla="*/ 1760 w 2244"/>
                <a:gd name="T65" fmla="*/ 135 h 591"/>
                <a:gd name="T66" fmla="*/ 1856 w 2244"/>
                <a:gd name="T67" fmla="*/ 168 h 591"/>
                <a:gd name="T68" fmla="*/ 1918 w 2244"/>
                <a:gd name="T69" fmla="*/ 196 h 591"/>
                <a:gd name="T70" fmla="*/ 1979 w 2244"/>
                <a:gd name="T71" fmla="*/ 226 h 591"/>
                <a:gd name="T72" fmla="*/ 2009 w 2244"/>
                <a:gd name="T73" fmla="*/ 243 h 591"/>
                <a:gd name="T74" fmla="*/ 2052 w 2244"/>
                <a:gd name="T75" fmla="*/ 274 h 591"/>
                <a:gd name="T76" fmla="*/ 2089 w 2244"/>
                <a:gd name="T77" fmla="*/ 309 h 591"/>
                <a:gd name="T78" fmla="*/ 2122 w 2244"/>
                <a:gd name="T79" fmla="*/ 346 h 591"/>
                <a:gd name="T80" fmla="*/ 2151 w 2244"/>
                <a:gd name="T81" fmla="*/ 387 h 591"/>
                <a:gd name="T82" fmla="*/ 2178 w 2244"/>
                <a:gd name="T83" fmla="*/ 430 h 591"/>
                <a:gd name="T84" fmla="*/ 2223 w 2244"/>
                <a:gd name="T85" fmla="*/ 522 h 591"/>
                <a:gd name="T86" fmla="*/ 2242 w 2244"/>
                <a:gd name="T87" fmla="*/ 573 h 591"/>
                <a:gd name="T88" fmla="*/ 2186 w 2244"/>
                <a:gd name="T89" fmla="*/ 543 h 591"/>
                <a:gd name="T90" fmla="*/ 2066 w 2244"/>
                <a:gd name="T91" fmla="*/ 488 h 591"/>
                <a:gd name="T92" fmla="*/ 1940 w 2244"/>
                <a:gd name="T93" fmla="*/ 440 h 591"/>
                <a:gd name="T94" fmla="*/ 1807 w 2244"/>
                <a:gd name="T95" fmla="*/ 400 h 591"/>
                <a:gd name="T96" fmla="*/ 1666 w 2244"/>
                <a:gd name="T97" fmla="*/ 368 h 591"/>
                <a:gd name="T98" fmla="*/ 1517 w 2244"/>
                <a:gd name="T99" fmla="*/ 345 h 591"/>
                <a:gd name="T100" fmla="*/ 1360 w 2244"/>
                <a:gd name="T101" fmla="*/ 329 h 591"/>
                <a:gd name="T102" fmla="*/ 1195 w 2244"/>
                <a:gd name="T103" fmla="*/ 324 h 591"/>
                <a:gd name="T104" fmla="*/ 1109 w 2244"/>
                <a:gd name="T105" fmla="*/ 324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44" h="591">
                  <a:moveTo>
                    <a:pt x="1109" y="324"/>
                  </a:moveTo>
                  <a:lnTo>
                    <a:pt x="1109" y="324"/>
                  </a:lnTo>
                  <a:lnTo>
                    <a:pt x="1027" y="327"/>
                  </a:lnTo>
                  <a:lnTo>
                    <a:pt x="947" y="331"/>
                  </a:lnTo>
                  <a:lnTo>
                    <a:pt x="867" y="338"/>
                  </a:lnTo>
                  <a:lnTo>
                    <a:pt x="789" y="346"/>
                  </a:lnTo>
                  <a:lnTo>
                    <a:pt x="714" y="357"/>
                  </a:lnTo>
                  <a:lnTo>
                    <a:pt x="641" y="369"/>
                  </a:lnTo>
                  <a:lnTo>
                    <a:pt x="569" y="383"/>
                  </a:lnTo>
                  <a:lnTo>
                    <a:pt x="499" y="400"/>
                  </a:lnTo>
                  <a:lnTo>
                    <a:pt x="431" y="418"/>
                  </a:lnTo>
                  <a:lnTo>
                    <a:pt x="365" y="437"/>
                  </a:lnTo>
                  <a:lnTo>
                    <a:pt x="300" y="458"/>
                  </a:lnTo>
                  <a:lnTo>
                    <a:pt x="237" y="481"/>
                  </a:lnTo>
                  <a:lnTo>
                    <a:pt x="176" y="506"/>
                  </a:lnTo>
                  <a:lnTo>
                    <a:pt x="115" y="533"/>
                  </a:lnTo>
                  <a:lnTo>
                    <a:pt x="59" y="561"/>
                  </a:lnTo>
                  <a:lnTo>
                    <a:pt x="2" y="591"/>
                  </a:lnTo>
                  <a:lnTo>
                    <a:pt x="0" y="584"/>
                  </a:lnTo>
                  <a:lnTo>
                    <a:pt x="0" y="584"/>
                  </a:lnTo>
                  <a:lnTo>
                    <a:pt x="2" y="569"/>
                  </a:lnTo>
                  <a:lnTo>
                    <a:pt x="8" y="554"/>
                  </a:lnTo>
                  <a:lnTo>
                    <a:pt x="13" y="539"/>
                  </a:lnTo>
                  <a:lnTo>
                    <a:pt x="20" y="524"/>
                  </a:lnTo>
                  <a:lnTo>
                    <a:pt x="29" y="508"/>
                  </a:lnTo>
                  <a:lnTo>
                    <a:pt x="37" y="495"/>
                  </a:lnTo>
                  <a:lnTo>
                    <a:pt x="56" y="466"/>
                  </a:lnTo>
                  <a:lnTo>
                    <a:pt x="78" y="440"/>
                  </a:lnTo>
                  <a:lnTo>
                    <a:pt x="103" y="412"/>
                  </a:lnTo>
                  <a:lnTo>
                    <a:pt x="131" y="387"/>
                  </a:lnTo>
                  <a:lnTo>
                    <a:pt x="158" y="362"/>
                  </a:lnTo>
                  <a:lnTo>
                    <a:pt x="187" y="339"/>
                  </a:lnTo>
                  <a:lnTo>
                    <a:pt x="217" y="317"/>
                  </a:lnTo>
                  <a:lnTo>
                    <a:pt x="249" y="296"/>
                  </a:lnTo>
                  <a:lnTo>
                    <a:pt x="279" y="277"/>
                  </a:lnTo>
                  <a:lnTo>
                    <a:pt x="310" y="259"/>
                  </a:lnTo>
                  <a:lnTo>
                    <a:pt x="339" y="241"/>
                  </a:lnTo>
                  <a:lnTo>
                    <a:pt x="395" y="212"/>
                  </a:lnTo>
                  <a:lnTo>
                    <a:pt x="395" y="212"/>
                  </a:lnTo>
                  <a:lnTo>
                    <a:pt x="471" y="175"/>
                  </a:lnTo>
                  <a:lnTo>
                    <a:pt x="548" y="142"/>
                  </a:lnTo>
                  <a:lnTo>
                    <a:pt x="625" y="110"/>
                  </a:lnTo>
                  <a:lnTo>
                    <a:pt x="703" y="83"/>
                  </a:lnTo>
                  <a:lnTo>
                    <a:pt x="743" y="70"/>
                  </a:lnTo>
                  <a:lnTo>
                    <a:pt x="781" y="58"/>
                  </a:lnTo>
                  <a:lnTo>
                    <a:pt x="821" y="47"/>
                  </a:lnTo>
                  <a:lnTo>
                    <a:pt x="861" y="36"/>
                  </a:lnTo>
                  <a:lnTo>
                    <a:pt x="902" y="28"/>
                  </a:lnTo>
                  <a:lnTo>
                    <a:pt x="942" y="18"/>
                  </a:lnTo>
                  <a:lnTo>
                    <a:pt x="984" y="11"/>
                  </a:lnTo>
                  <a:lnTo>
                    <a:pt x="1024" y="4"/>
                  </a:lnTo>
                  <a:lnTo>
                    <a:pt x="1024" y="4"/>
                  </a:lnTo>
                  <a:lnTo>
                    <a:pt x="1055" y="1"/>
                  </a:lnTo>
                  <a:lnTo>
                    <a:pt x="1086" y="0"/>
                  </a:lnTo>
                  <a:lnTo>
                    <a:pt x="1116" y="0"/>
                  </a:lnTo>
                  <a:lnTo>
                    <a:pt x="1146" y="1"/>
                  </a:lnTo>
                  <a:lnTo>
                    <a:pt x="1175" y="3"/>
                  </a:lnTo>
                  <a:lnTo>
                    <a:pt x="1206" y="6"/>
                  </a:lnTo>
                  <a:lnTo>
                    <a:pt x="1264" y="14"/>
                  </a:lnTo>
                  <a:lnTo>
                    <a:pt x="1322" y="25"/>
                  </a:lnTo>
                  <a:lnTo>
                    <a:pt x="1379" y="36"/>
                  </a:lnTo>
                  <a:lnTo>
                    <a:pt x="1497" y="63"/>
                  </a:lnTo>
                  <a:lnTo>
                    <a:pt x="1497" y="63"/>
                  </a:lnTo>
                  <a:lnTo>
                    <a:pt x="1629" y="97"/>
                  </a:lnTo>
                  <a:lnTo>
                    <a:pt x="1695" y="114"/>
                  </a:lnTo>
                  <a:lnTo>
                    <a:pt x="1760" y="135"/>
                  </a:lnTo>
                  <a:lnTo>
                    <a:pt x="1825" y="157"/>
                  </a:lnTo>
                  <a:lnTo>
                    <a:pt x="1856" y="168"/>
                  </a:lnTo>
                  <a:lnTo>
                    <a:pt x="1888" y="182"/>
                  </a:lnTo>
                  <a:lnTo>
                    <a:pt x="1918" y="196"/>
                  </a:lnTo>
                  <a:lnTo>
                    <a:pt x="1949" y="210"/>
                  </a:lnTo>
                  <a:lnTo>
                    <a:pt x="1979" y="226"/>
                  </a:lnTo>
                  <a:lnTo>
                    <a:pt x="2009" y="243"/>
                  </a:lnTo>
                  <a:lnTo>
                    <a:pt x="2009" y="243"/>
                  </a:lnTo>
                  <a:lnTo>
                    <a:pt x="2031" y="258"/>
                  </a:lnTo>
                  <a:lnTo>
                    <a:pt x="2052" y="274"/>
                  </a:lnTo>
                  <a:lnTo>
                    <a:pt x="2071" y="291"/>
                  </a:lnTo>
                  <a:lnTo>
                    <a:pt x="2089" y="309"/>
                  </a:lnTo>
                  <a:lnTo>
                    <a:pt x="2106" y="327"/>
                  </a:lnTo>
                  <a:lnTo>
                    <a:pt x="2122" y="346"/>
                  </a:lnTo>
                  <a:lnTo>
                    <a:pt x="2138" y="367"/>
                  </a:lnTo>
                  <a:lnTo>
                    <a:pt x="2151" y="387"/>
                  </a:lnTo>
                  <a:lnTo>
                    <a:pt x="2165" y="408"/>
                  </a:lnTo>
                  <a:lnTo>
                    <a:pt x="2178" y="430"/>
                  </a:lnTo>
                  <a:lnTo>
                    <a:pt x="2201" y="475"/>
                  </a:lnTo>
                  <a:lnTo>
                    <a:pt x="2223" y="522"/>
                  </a:lnTo>
                  <a:lnTo>
                    <a:pt x="2244" y="572"/>
                  </a:lnTo>
                  <a:lnTo>
                    <a:pt x="2242" y="573"/>
                  </a:lnTo>
                  <a:lnTo>
                    <a:pt x="2242" y="573"/>
                  </a:lnTo>
                  <a:lnTo>
                    <a:pt x="2186" y="543"/>
                  </a:lnTo>
                  <a:lnTo>
                    <a:pt x="2127" y="514"/>
                  </a:lnTo>
                  <a:lnTo>
                    <a:pt x="2066" y="488"/>
                  </a:lnTo>
                  <a:lnTo>
                    <a:pt x="2004" y="463"/>
                  </a:lnTo>
                  <a:lnTo>
                    <a:pt x="1940" y="440"/>
                  </a:lnTo>
                  <a:lnTo>
                    <a:pt x="1874" y="419"/>
                  </a:lnTo>
                  <a:lnTo>
                    <a:pt x="1807" y="400"/>
                  </a:lnTo>
                  <a:lnTo>
                    <a:pt x="1736" y="383"/>
                  </a:lnTo>
                  <a:lnTo>
                    <a:pt x="1666" y="368"/>
                  </a:lnTo>
                  <a:lnTo>
                    <a:pt x="1592" y="356"/>
                  </a:lnTo>
                  <a:lnTo>
                    <a:pt x="1517" y="345"/>
                  </a:lnTo>
                  <a:lnTo>
                    <a:pt x="1439" y="336"/>
                  </a:lnTo>
                  <a:lnTo>
                    <a:pt x="1360" y="329"/>
                  </a:lnTo>
                  <a:lnTo>
                    <a:pt x="1279" y="325"/>
                  </a:lnTo>
                  <a:lnTo>
                    <a:pt x="1195" y="324"/>
                  </a:lnTo>
                  <a:lnTo>
                    <a:pt x="1109" y="324"/>
                  </a:lnTo>
                  <a:lnTo>
                    <a:pt x="1109" y="324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089EC91E-F9F0-AE3A-A096-DC7ABC570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5" y="3012"/>
              <a:ext cx="707" cy="411"/>
            </a:xfrm>
            <a:custGeom>
              <a:avLst/>
              <a:gdLst>
                <a:gd name="T0" fmla="*/ 206 w 2120"/>
                <a:gd name="T1" fmla="*/ 553 h 1232"/>
                <a:gd name="T2" fmla="*/ 131 w 2120"/>
                <a:gd name="T3" fmla="*/ 507 h 1232"/>
                <a:gd name="T4" fmla="*/ 56 w 2120"/>
                <a:gd name="T5" fmla="*/ 437 h 1232"/>
                <a:gd name="T6" fmla="*/ 21 w 2120"/>
                <a:gd name="T7" fmla="*/ 382 h 1232"/>
                <a:gd name="T8" fmla="*/ 11 w 2120"/>
                <a:gd name="T9" fmla="*/ 331 h 1232"/>
                <a:gd name="T10" fmla="*/ 21 w 2120"/>
                <a:gd name="T11" fmla="*/ 291 h 1232"/>
                <a:gd name="T12" fmla="*/ 54 w 2120"/>
                <a:gd name="T13" fmla="*/ 270 h 1232"/>
                <a:gd name="T14" fmla="*/ 97 w 2120"/>
                <a:gd name="T15" fmla="*/ 261 h 1232"/>
                <a:gd name="T16" fmla="*/ 51 w 2120"/>
                <a:gd name="T17" fmla="*/ 230 h 1232"/>
                <a:gd name="T18" fmla="*/ 16 w 2120"/>
                <a:gd name="T19" fmla="*/ 188 h 1232"/>
                <a:gd name="T20" fmla="*/ 2 w 2120"/>
                <a:gd name="T21" fmla="*/ 109 h 1232"/>
                <a:gd name="T22" fmla="*/ 17 w 2120"/>
                <a:gd name="T23" fmla="*/ 54 h 1232"/>
                <a:gd name="T24" fmla="*/ 39 w 2120"/>
                <a:gd name="T25" fmla="*/ 26 h 1232"/>
                <a:gd name="T26" fmla="*/ 97 w 2120"/>
                <a:gd name="T27" fmla="*/ 3 h 1232"/>
                <a:gd name="T28" fmla="*/ 181 w 2120"/>
                <a:gd name="T29" fmla="*/ 2 h 1232"/>
                <a:gd name="T30" fmla="*/ 297 w 2120"/>
                <a:gd name="T31" fmla="*/ 13 h 1232"/>
                <a:gd name="T32" fmla="*/ 643 w 2120"/>
                <a:gd name="T33" fmla="*/ 17 h 1232"/>
                <a:gd name="T34" fmla="*/ 713 w 2120"/>
                <a:gd name="T35" fmla="*/ 65 h 1232"/>
                <a:gd name="T36" fmla="*/ 850 w 2120"/>
                <a:gd name="T37" fmla="*/ 163 h 1232"/>
                <a:gd name="T38" fmla="*/ 994 w 2120"/>
                <a:gd name="T39" fmla="*/ 247 h 1232"/>
                <a:gd name="T40" fmla="*/ 1145 w 2120"/>
                <a:gd name="T41" fmla="*/ 319 h 1232"/>
                <a:gd name="T42" fmla="*/ 1300 w 2120"/>
                <a:gd name="T43" fmla="*/ 378 h 1232"/>
                <a:gd name="T44" fmla="*/ 1460 w 2120"/>
                <a:gd name="T45" fmla="*/ 423 h 1232"/>
                <a:gd name="T46" fmla="*/ 1626 w 2120"/>
                <a:gd name="T47" fmla="*/ 454 h 1232"/>
                <a:gd name="T48" fmla="*/ 1794 w 2120"/>
                <a:gd name="T49" fmla="*/ 469 h 1232"/>
                <a:gd name="T50" fmla="*/ 1919 w 2120"/>
                <a:gd name="T51" fmla="*/ 470 h 1232"/>
                <a:gd name="T52" fmla="*/ 2038 w 2120"/>
                <a:gd name="T53" fmla="*/ 465 h 1232"/>
                <a:gd name="T54" fmla="*/ 2101 w 2120"/>
                <a:gd name="T55" fmla="*/ 1005 h 1232"/>
                <a:gd name="T56" fmla="*/ 2047 w 2120"/>
                <a:gd name="T57" fmla="*/ 1116 h 1232"/>
                <a:gd name="T58" fmla="*/ 1831 w 2120"/>
                <a:gd name="T59" fmla="*/ 1136 h 1232"/>
                <a:gd name="T60" fmla="*/ 1648 w 2120"/>
                <a:gd name="T61" fmla="*/ 1177 h 1232"/>
                <a:gd name="T62" fmla="*/ 1466 w 2120"/>
                <a:gd name="T63" fmla="*/ 1217 h 1232"/>
                <a:gd name="T64" fmla="*/ 1304 w 2120"/>
                <a:gd name="T65" fmla="*/ 1231 h 1232"/>
                <a:gd name="T66" fmla="*/ 1084 w 2120"/>
                <a:gd name="T67" fmla="*/ 1229 h 1232"/>
                <a:gd name="T68" fmla="*/ 920 w 2120"/>
                <a:gd name="T69" fmla="*/ 1217 h 1232"/>
                <a:gd name="T70" fmla="*/ 702 w 2120"/>
                <a:gd name="T71" fmla="*/ 1184 h 1232"/>
                <a:gd name="T72" fmla="*/ 572 w 2120"/>
                <a:gd name="T73" fmla="*/ 1147 h 1232"/>
                <a:gd name="T74" fmla="*/ 473 w 2120"/>
                <a:gd name="T75" fmla="*/ 1096 h 1232"/>
                <a:gd name="T76" fmla="*/ 384 w 2120"/>
                <a:gd name="T77" fmla="*/ 1017 h 1232"/>
                <a:gd name="T78" fmla="*/ 356 w 2120"/>
                <a:gd name="T79" fmla="*/ 972 h 1232"/>
                <a:gd name="T80" fmla="*/ 349 w 2120"/>
                <a:gd name="T81" fmla="*/ 925 h 1232"/>
                <a:gd name="T82" fmla="*/ 367 w 2120"/>
                <a:gd name="T83" fmla="*/ 877 h 1232"/>
                <a:gd name="T84" fmla="*/ 389 w 2120"/>
                <a:gd name="T85" fmla="*/ 845 h 1232"/>
                <a:gd name="T86" fmla="*/ 311 w 2120"/>
                <a:gd name="T87" fmla="*/ 794 h 1232"/>
                <a:gd name="T88" fmla="*/ 226 w 2120"/>
                <a:gd name="T89" fmla="*/ 711 h 1232"/>
                <a:gd name="T90" fmla="*/ 184 w 2120"/>
                <a:gd name="T91" fmla="*/ 645 h 1232"/>
                <a:gd name="T92" fmla="*/ 180 w 2120"/>
                <a:gd name="T93" fmla="*/ 613 h 1232"/>
                <a:gd name="T94" fmla="*/ 200 w 2120"/>
                <a:gd name="T95" fmla="*/ 589 h 1232"/>
                <a:gd name="T96" fmla="*/ 233 w 2120"/>
                <a:gd name="T97" fmla="*/ 579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120" h="1232">
                  <a:moveTo>
                    <a:pt x="233" y="579"/>
                  </a:moveTo>
                  <a:lnTo>
                    <a:pt x="238" y="572"/>
                  </a:lnTo>
                  <a:lnTo>
                    <a:pt x="238" y="572"/>
                  </a:lnTo>
                  <a:lnTo>
                    <a:pt x="206" y="553"/>
                  </a:lnTo>
                  <a:lnTo>
                    <a:pt x="175" y="534"/>
                  </a:lnTo>
                  <a:lnTo>
                    <a:pt x="175" y="534"/>
                  </a:lnTo>
                  <a:lnTo>
                    <a:pt x="153" y="521"/>
                  </a:lnTo>
                  <a:lnTo>
                    <a:pt x="131" y="507"/>
                  </a:lnTo>
                  <a:lnTo>
                    <a:pt x="111" y="491"/>
                  </a:lnTo>
                  <a:lnTo>
                    <a:pt x="91" y="474"/>
                  </a:lnTo>
                  <a:lnTo>
                    <a:pt x="72" y="456"/>
                  </a:lnTo>
                  <a:lnTo>
                    <a:pt x="56" y="437"/>
                  </a:lnTo>
                  <a:lnTo>
                    <a:pt x="40" y="416"/>
                  </a:lnTo>
                  <a:lnTo>
                    <a:pt x="27" y="394"/>
                  </a:lnTo>
                  <a:lnTo>
                    <a:pt x="27" y="394"/>
                  </a:lnTo>
                  <a:lnTo>
                    <a:pt x="21" y="382"/>
                  </a:lnTo>
                  <a:lnTo>
                    <a:pt x="17" y="368"/>
                  </a:lnTo>
                  <a:lnTo>
                    <a:pt x="14" y="356"/>
                  </a:lnTo>
                  <a:lnTo>
                    <a:pt x="13" y="343"/>
                  </a:lnTo>
                  <a:lnTo>
                    <a:pt x="11" y="331"/>
                  </a:lnTo>
                  <a:lnTo>
                    <a:pt x="11" y="320"/>
                  </a:lnTo>
                  <a:lnTo>
                    <a:pt x="14" y="309"/>
                  </a:lnTo>
                  <a:lnTo>
                    <a:pt x="17" y="299"/>
                  </a:lnTo>
                  <a:lnTo>
                    <a:pt x="21" y="291"/>
                  </a:lnTo>
                  <a:lnTo>
                    <a:pt x="27" y="284"/>
                  </a:lnTo>
                  <a:lnTo>
                    <a:pt x="35" y="277"/>
                  </a:lnTo>
                  <a:lnTo>
                    <a:pt x="43" y="273"/>
                  </a:lnTo>
                  <a:lnTo>
                    <a:pt x="54" y="270"/>
                  </a:lnTo>
                  <a:lnTo>
                    <a:pt x="67" y="269"/>
                  </a:lnTo>
                  <a:lnTo>
                    <a:pt x="79" y="270"/>
                  </a:lnTo>
                  <a:lnTo>
                    <a:pt x="96" y="272"/>
                  </a:lnTo>
                  <a:lnTo>
                    <a:pt x="97" y="261"/>
                  </a:lnTo>
                  <a:lnTo>
                    <a:pt x="97" y="261"/>
                  </a:lnTo>
                  <a:lnTo>
                    <a:pt x="82" y="251"/>
                  </a:lnTo>
                  <a:lnTo>
                    <a:pt x="65" y="241"/>
                  </a:lnTo>
                  <a:lnTo>
                    <a:pt x="51" y="230"/>
                  </a:lnTo>
                  <a:lnTo>
                    <a:pt x="39" y="218"/>
                  </a:lnTo>
                  <a:lnTo>
                    <a:pt x="39" y="218"/>
                  </a:lnTo>
                  <a:lnTo>
                    <a:pt x="27" y="203"/>
                  </a:lnTo>
                  <a:lnTo>
                    <a:pt x="16" y="188"/>
                  </a:lnTo>
                  <a:lnTo>
                    <a:pt x="9" y="170"/>
                  </a:lnTo>
                  <a:lnTo>
                    <a:pt x="3" y="150"/>
                  </a:lnTo>
                  <a:lnTo>
                    <a:pt x="0" y="131"/>
                  </a:lnTo>
                  <a:lnTo>
                    <a:pt x="2" y="109"/>
                  </a:lnTo>
                  <a:lnTo>
                    <a:pt x="6" y="87"/>
                  </a:lnTo>
                  <a:lnTo>
                    <a:pt x="13" y="62"/>
                  </a:lnTo>
                  <a:lnTo>
                    <a:pt x="13" y="62"/>
                  </a:lnTo>
                  <a:lnTo>
                    <a:pt x="17" y="54"/>
                  </a:lnTo>
                  <a:lnTo>
                    <a:pt x="21" y="46"/>
                  </a:lnTo>
                  <a:lnTo>
                    <a:pt x="27" y="39"/>
                  </a:lnTo>
                  <a:lnTo>
                    <a:pt x="32" y="32"/>
                  </a:lnTo>
                  <a:lnTo>
                    <a:pt x="39" y="26"/>
                  </a:lnTo>
                  <a:lnTo>
                    <a:pt x="46" y="22"/>
                  </a:lnTo>
                  <a:lnTo>
                    <a:pt x="61" y="14"/>
                  </a:lnTo>
                  <a:lnTo>
                    <a:pt x="79" y="7"/>
                  </a:lnTo>
                  <a:lnTo>
                    <a:pt x="97" y="3"/>
                  </a:lnTo>
                  <a:lnTo>
                    <a:pt x="118" y="2"/>
                  </a:lnTo>
                  <a:lnTo>
                    <a:pt x="138" y="0"/>
                  </a:lnTo>
                  <a:lnTo>
                    <a:pt x="159" y="0"/>
                  </a:lnTo>
                  <a:lnTo>
                    <a:pt x="181" y="2"/>
                  </a:lnTo>
                  <a:lnTo>
                    <a:pt x="224" y="4"/>
                  </a:lnTo>
                  <a:lnTo>
                    <a:pt x="262" y="10"/>
                  </a:lnTo>
                  <a:lnTo>
                    <a:pt x="297" y="13"/>
                  </a:lnTo>
                  <a:lnTo>
                    <a:pt x="297" y="13"/>
                  </a:lnTo>
                  <a:lnTo>
                    <a:pt x="341" y="15"/>
                  </a:lnTo>
                  <a:lnTo>
                    <a:pt x="385" y="17"/>
                  </a:lnTo>
                  <a:lnTo>
                    <a:pt x="472" y="18"/>
                  </a:lnTo>
                  <a:lnTo>
                    <a:pt x="643" y="17"/>
                  </a:lnTo>
                  <a:lnTo>
                    <a:pt x="647" y="13"/>
                  </a:lnTo>
                  <a:lnTo>
                    <a:pt x="647" y="13"/>
                  </a:lnTo>
                  <a:lnTo>
                    <a:pt x="679" y="39"/>
                  </a:lnTo>
                  <a:lnTo>
                    <a:pt x="713" y="65"/>
                  </a:lnTo>
                  <a:lnTo>
                    <a:pt x="746" y="91"/>
                  </a:lnTo>
                  <a:lnTo>
                    <a:pt x="781" y="115"/>
                  </a:lnTo>
                  <a:lnTo>
                    <a:pt x="815" y="139"/>
                  </a:lnTo>
                  <a:lnTo>
                    <a:pt x="850" y="163"/>
                  </a:lnTo>
                  <a:lnTo>
                    <a:pt x="885" y="185"/>
                  </a:lnTo>
                  <a:lnTo>
                    <a:pt x="921" y="206"/>
                  </a:lnTo>
                  <a:lnTo>
                    <a:pt x="957" y="226"/>
                  </a:lnTo>
                  <a:lnTo>
                    <a:pt x="994" y="247"/>
                  </a:lnTo>
                  <a:lnTo>
                    <a:pt x="1032" y="266"/>
                  </a:lnTo>
                  <a:lnTo>
                    <a:pt x="1069" y="284"/>
                  </a:lnTo>
                  <a:lnTo>
                    <a:pt x="1106" y="302"/>
                  </a:lnTo>
                  <a:lnTo>
                    <a:pt x="1145" y="319"/>
                  </a:lnTo>
                  <a:lnTo>
                    <a:pt x="1183" y="335"/>
                  </a:lnTo>
                  <a:lnTo>
                    <a:pt x="1222" y="350"/>
                  </a:lnTo>
                  <a:lnTo>
                    <a:pt x="1260" y="364"/>
                  </a:lnTo>
                  <a:lnTo>
                    <a:pt x="1300" y="378"/>
                  </a:lnTo>
                  <a:lnTo>
                    <a:pt x="1339" y="390"/>
                  </a:lnTo>
                  <a:lnTo>
                    <a:pt x="1379" y="403"/>
                  </a:lnTo>
                  <a:lnTo>
                    <a:pt x="1420" y="412"/>
                  </a:lnTo>
                  <a:lnTo>
                    <a:pt x="1460" y="423"/>
                  </a:lnTo>
                  <a:lnTo>
                    <a:pt x="1502" y="432"/>
                  </a:lnTo>
                  <a:lnTo>
                    <a:pt x="1542" y="440"/>
                  </a:lnTo>
                  <a:lnTo>
                    <a:pt x="1584" y="447"/>
                  </a:lnTo>
                  <a:lnTo>
                    <a:pt x="1626" y="454"/>
                  </a:lnTo>
                  <a:lnTo>
                    <a:pt x="1667" y="459"/>
                  </a:lnTo>
                  <a:lnTo>
                    <a:pt x="1710" y="463"/>
                  </a:lnTo>
                  <a:lnTo>
                    <a:pt x="1751" y="466"/>
                  </a:lnTo>
                  <a:lnTo>
                    <a:pt x="1794" y="469"/>
                  </a:lnTo>
                  <a:lnTo>
                    <a:pt x="1837" y="470"/>
                  </a:lnTo>
                  <a:lnTo>
                    <a:pt x="1879" y="472"/>
                  </a:lnTo>
                  <a:lnTo>
                    <a:pt x="1879" y="472"/>
                  </a:lnTo>
                  <a:lnTo>
                    <a:pt x="1919" y="470"/>
                  </a:lnTo>
                  <a:lnTo>
                    <a:pt x="1959" y="469"/>
                  </a:lnTo>
                  <a:lnTo>
                    <a:pt x="1999" y="467"/>
                  </a:lnTo>
                  <a:lnTo>
                    <a:pt x="2038" y="465"/>
                  </a:lnTo>
                  <a:lnTo>
                    <a:pt x="2038" y="465"/>
                  </a:lnTo>
                  <a:lnTo>
                    <a:pt x="2086" y="899"/>
                  </a:lnTo>
                  <a:lnTo>
                    <a:pt x="2086" y="899"/>
                  </a:lnTo>
                  <a:lnTo>
                    <a:pt x="2093" y="951"/>
                  </a:lnTo>
                  <a:lnTo>
                    <a:pt x="2101" y="1005"/>
                  </a:lnTo>
                  <a:lnTo>
                    <a:pt x="2111" y="1060"/>
                  </a:lnTo>
                  <a:lnTo>
                    <a:pt x="2120" y="1114"/>
                  </a:lnTo>
                  <a:lnTo>
                    <a:pt x="2120" y="1114"/>
                  </a:lnTo>
                  <a:lnTo>
                    <a:pt x="2047" y="1116"/>
                  </a:lnTo>
                  <a:lnTo>
                    <a:pt x="1976" y="1120"/>
                  </a:lnTo>
                  <a:lnTo>
                    <a:pt x="1904" y="1127"/>
                  </a:lnTo>
                  <a:lnTo>
                    <a:pt x="1831" y="1136"/>
                  </a:lnTo>
                  <a:lnTo>
                    <a:pt x="1831" y="1136"/>
                  </a:lnTo>
                  <a:lnTo>
                    <a:pt x="1784" y="1144"/>
                  </a:lnTo>
                  <a:lnTo>
                    <a:pt x="1739" y="1154"/>
                  </a:lnTo>
                  <a:lnTo>
                    <a:pt x="1693" y="1165"/>
                  </a:lnTo>
                  <a:lnTo>
                    <a:pt x="1648" y="1177"/>
                  </a:lnTo>
                  <a:lnTo>
                    <a:pt x="1604" y="1188"/>
                  </a:lnTo>
                  <a:lnTo>
                    <a:pt x="1558" y="1199"/>
                  </a:lnTo>
                  <a:lnTo>
                    <a:pt x="1513" y="1210"/>
                  </a:lnTo>
                  <a:lnTo>
                    <a:pt x="1466" y="1217"/>
                  </a:lnTo>
                  <a:lnTo>
                    <a:pt x="1466" y="1217"/>
                  </a:lnTo>
                  <a:lnTo>
                    <a:pt x="1413" y="1224"/>
                  </a:lnTo>
                  <a:lnTo>
                    <a:pt x="1360" y="1228"/>
                  </a:lnTo>
                  <a:lnTo>
                    <a:pt x="1304" y="1231"/>
                  </a:lnTo>
                  <a:lnTo>
                    <a:pt x="1249" y="1232"/>
                  </a:lnTo>
                  <a:lnTo>
                    <a:pt x="1194" y="1232"/>
                  </a:lnTo>
                  <a:lnTo>
                    <a:pt x="1139" y="1231"/>
                  </a:lnTo>
                  <a:lnTo>
                    <a:pt x="1084" y="1229"/>
                  </a:lnTo>
                  <a:lnTo>
                    <a:pt x="1030" y="1227"/>
                  </a:lnTo>
                  <a:lnTo>
                    <a:pt x="1030" y="1227"/>
                  </a:lnTo>
                  <a:lnTo>
                    <a:pt x="975" y="1222"/>
                  </a:lnTo>
                  <a:lnTo>
                    <a:pt x="920" y="1217"/>
                  </a:lnTo>
                  <a:lnTo>
                    <a:pt x="865" y="1211"/>
                  </a:lnTo>
                  <a:lnTo>
                    <a:pt x="810" y="1203"/>
                  </a:lnTo>
                  <a:lnTo>
                    <a:pt x="756" y="1195"/>
                  </a:lnTo>
                  <a:lnTo>
                    <a:pt x="702" y="1184"/>
                  </a:lnTo>
                  <a:lnTo>
                    <a:pt x="647" y="1170"/>
                  </a:lnTo>
                  <a:lnTo>
                    <a:pt x="593" y="1155"/>
                  </a:lnTo>
                  <a:lnTo>
                    <a:pt x="593" y="1155"/>
                  </a:lnTo>
                  <a:lnTo>
                    <a:pt x="572" y="1147"/>
                  </a:lnTo>
                  <a:lnTo>
                    <a:pt x="549" y="1137"/>
                  </a:lnTo>
                  <a:lnTo>
                    <a:pt x="526" y="1126"/>
                  </a:lnTo>
                  <a:lnTo>
                    <a:pt x="499" y="1112"/>
                  </a:lnTo>
                  <a:lnTo>
                    <a:pt x="473" y="1096"/>
                  </a:lnTo>
                  <a:lnTo>
                    <a:pt x="448" y="1078"/>
                  </a:lnTo>
                  <a:lnTo>
                    <a:pt x="425" y="1060"/>
                  </a:lnTo>
                  <a:lnTo>
                    <a:pt x="403" y="1039"/>
                  </a:lnTo>
                  <a:lnTo>
                    <a:pt x="384" y="1017"/>
                  </a:lnTo>
                  <a:lnTo>
                    <a:pt x="375" y="1006"/>
                  </a:lnTo>
                  <a:lnTo>
                    <a:pt x="367" y="995"/>
                  </a:lnTo>
                  <a:lnTo>
                    <a:pt x="362" y="984"/>
                  </a:lnTo>
                  <a:lnTo>
                    <a:pt x="356" y="972"/>
                  </a:lnTo>
                  <a:lnTo>
                    <a:pt x="352" y="961"/>
                  </a:lnTo>
                  <a:lnTo>
                    <a:pt x="349" y="948"/>
                  </a:lnTo>
                  <a:lnTo>
                    <a:pt x="348" y="937"/>
                  </a:lnTo>
                  <a:lnTo>
                    <a:pt x="349" y="925"/>
                  </a:lnTo>
                  <a:lnTo>
                    <a:pt x="351" y="912"/>
                  </a:lnTo>
                  <a:lnTo>
                    <a:pt x="353" y="901"/>
                  </a:lnTo>
                  <a:lnTo>
                    <a:pt x="359" y="889"/>
                  </a:lnTo>
                  <a:lnTo>
                    <a:pt x="367" y="877"/>
                  </a:lnTo>
                  <a:lnTo>
                    <a:pt x="375" y="866"/>
                  </a:lnTo>
                  <a:lnTo>
                    <a:pt x="386" y="853"/>
                  </a:lnTo>
                  <a:lnTo>
                    <a:pt x="389" y="845"/>
                  </a:lnTo>
                  <a:lnTo>
                    <a:pt x="389" y="845"/>
                  </a:lnTo>
                  <a:lnTo>
                    <a:pt x="360" y="830"/>
                  </a:lnTo>
                  <a:lnTo>
                    <a:pt x="333" y="813"/>
                  </a:lnTo>
                  <a:lnTo>
                    <a:pt x="333" y="813"/>
                  </a:lnTo>
                  <a:lnTo>
                    <a:pt x="311" y="794"/>
                  </a:lnTo>
                  <a:lnTo>
                    <a:pt x="279" y="766"/>
                  </a:lnTo>
                  <a:lnTo>
                    <a:pt x="261" y="748"/>
                  </a:lnTo>
                  <a:lnTo>
                    <a:pt x="243" y="731"/>
                  </a:lnTo>
                  <a:lnTo>
                    <a:pt x="226" y="711"/>
                  </a:lnTo>
                  <a:lnTo>
                    <a:pt x="211" y="692"/>
                  </a:lnTo>
                  <a:lnTo>
                    <a:pt x="198" y="673"/>
                  </a:lnTo>
                  <a:lnTo>
                    <a:pt x="188" y="655"/>
                  </a:lnTo>
                  <a:lnTo>
                    <a:pt x="184" y="645"/>
                  </a:lnTo>
                  <a:lnTo>
                    <a:pt x="181" y="637"/>
                  </a:lnTo>
                  <a:lnTo>
                    <a:pt x="180" y="629"/>
                  </a:lnTo>
                  <a:lnTo>
                    <a:pt x="180" y="620"/>
                  </a:lnTo>
                  <a:lnTo>
                    <a:pt x="180" y="613"/>
                  </a:lnTo>
                  <a:lnTo>
                    <a:pt x="182" y="607"/>
                  </a:lnTo>
                  <a:lnTo>
                    <a:pt x="187" y="600"/>
                  </a:lnTo>
                  <a:lnTo>
                    <a:pt x="192" y="594"/>
                  </a:lnTo>
                  <a:lnTo>
                    <a:pt x="200" y="589"/>
                  </a:lnTo>
                  <a:lnTo>
                    <a:pt x="210" y="584"/>
                  </a:lnTo>
                  <a:lnTo>
                    <a:pt x="221" y="582"/>
                  </a:lnTo>
                  <a:lnTo>
                    <a:pt x="233" y="579"/>
                  </a:lnTo>
                  <a:lnTo>
                    <a:pt x="233" y="579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25572280-B515-EE25-121A-3E8DD4D56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8" y="2823"/>
              <a:ext cx="563" cy="264"/>
            </a:xfrm>
            <a:custGeom>
              <a:avLst/>
              <a:gdLst>
                <a:gd name="T0" fmla="*/ 26 w 1690"/>
                <a:gd name="T1" fmla="*/ 85 h 790"/>
                <a:gd name="T2" fmla="*/ 21 w 1690"/>
                <a:gd name="T3" fmla="*/ 0 h 790"/>
                <a:gd name="T4" fmla="*/ 62 w 1690"/>
                <a:gd name="T5" fmla="*/ 22 h 790"/>
                <a:gd name="T6" fmla="*/ 141 w 1690"/>
                <a:gd name="T7" fmla="*/ 73 h 790"/>
                <a:gd name="T8" fmla="*/ 255 w 1690"/>
                <a:gd name="T9" fmla="*/ 154 h 790"/>
                <a:gd name="T10" fmla="*/ 332 w 1690"/>
                <a:gd name="T11" fmla="*/ 205 h 790"/>
                <a:gd name="T12" fmla="*/ 364 w 1690"/>
                <a:gd name="T13" fmla="*/ 223 h 790"/>
                <a:gd name="T14" fmla="*/ 427 w 1690"/>
                <a:gd name="T15" fmla="*/ 252 h 790"/>
                <a:gd name="T16" fmla="*/ 492 w 1690"/>
                <a:gd name="T17" fmla="*/ 275 h 790"/>
                <a:gd name="T18" fmla="*/ 557 w 1690"/>
                <a:gd name="T19" fmla="*/ 293 h 790"/>
                <a:gd name="T20" fmla="*/ 657 w 1690"/>
                <a:gd name="T21" fmla="*/ 315 h 790"/>
                <a:gd name="T22" fmla="*/ 793 w 1690"/>
                <a:gd name="T23" fmla="*/ 345 h 790"/>
                <a:gd name="T24" fmla="*/ 860 w 1690"/>
                <a:gd name="T25" fmla="*/ 363 h 790"/>
                <a:gd name="T26" fmla="*/ 948 w 1690"/>
                <a:gd name="T27" fmla="*/ 391 h 790"/>
                <a:gd name="T28" fmla="*/ 1129 w 1690"/>
                <a:gd name="T29" fmla="*/ 441 h 790"/>
                <a:gd name="T30" fmla="*/ 1220 w 1690"/>
                <a:gd name="T31" fmla="*/ 460 h 790"/>
                <a:gd name="T32" fmla="*/ 1312 w 1690"/>
                <a:gd name="T33" fmla="*/ 476 h 790"/>
                <a:gd name="T34" fmla="*/ 1405 w 1690"/>
                <a:gd name="T35" fmla="*/ 489 h 790"/>
                <a:gd name="T36" fmla="*/ 1498 w 1690"/>
                <a:gd name="T37" fmla="*/ 497 h 790"/>
                <a:gd name="T38" fmla="*/ 1592 w 1690"/>
                <a:gd name="T39" fmla="*/ 498 h 790"/>
                <a:gd name="T40" fmla="*/ 1593 w 1690"/>
                <a:gd name="T41" fmla="*/ 496 h 790"/>
                <a:gd name="T42" fmla="*/ 1690 w 1690"/>
                <a:gd name="T43" fmla="*/ 580 h 790"/>
                <a:gd name="T44" fmla="*/ 1686 w 1690"/>
                <a:gd name="T45" fmla="*/ 584 h 790"/>
                <a:gd name="T46" fmla="*/ 1428 w 1690"/>
                <a:gd name="T47" fmla="*/ 584 h 790"/>
                <a:gd name="T48" fmla="*/ 1340 w 1690"/>
                <a:gd name="T49" fmla="*/ 580 h 790"/>
                <a:gd name="T50" fmla="*/ 1305 w 1690"/>
                <a:gd name="T51" fmla="*/ 577 h 790"/>
                <a:gd name="T52" fmla="*/ 1224 w 1690"/>
                <a:gd name="T53" fmla="*/ 569 h 790"/>
                <a:gd name="T54" fmla="*/ 1181 w 1690"/>
                <a:gd name="T55" fmla="*/ 567 h 790"/>
                <a:gd name="T56" fmla="*/ 1140 w 1690"/>
                <a:gd name="T57" fmla="*/ 570 h 790"/>
                <a:gd name="T58" fmla="*/ 1104 w 1690"/>
                <a:gd name="T59" fmla="*/ 581 h 790"/>
                <a:gd name="T60" fmla="*/ 1082 w 1690"/>
                <a:gd name="T61" fmla="*/ 593 h 790"/>
                <a:gd name="T62" fmla="*/ 1070 w 1690"/>
                <a:gd name="T63" fmla="*/ 606 h 790"/>
                <a:gd name="T64" fmla="*/ 1060 w 1690"/>
                <a:gd name="T65" fmla="*/ 621 h 790"/>
                <a:gd name="T66" fmla="*/ 1056 w 1690"/>
                <a:gd name="T67" fmla="*/ 629 h 790"/>
                <a:gd name="T68" fmla="*/ 1045 w 1690"/>
                <a:gd name="T69" fmla="*/ 676 h 790"/>
                <a:gd name="T70" fmla="*/ 1046 w 1690"/>
                <a:gd name="T71" fmla="*/ 717 h 790"/>
                <a:gd name="T72" fmla="*/ 1059 w 1690"/>
                <a:gd name="T73" fmla="*/ 755 h 790"/>
                <a:gd name="T74" fmla="*/ 1082 w 1690"/>
                <a:gd name="T75" fmla="*/ 785 h 790"/>
                <a:gd name="T76" fmla="*/ 30 w 1690"/>
                <a:gd name="T77" fmla="*/ 790 h 790"/>
                <a:gd name="T78" fmla="*/ 23 w 1690"/>
                <a:gd name="T79" fmla="*/ 749 h 790"/>
                <a:gd name="T80" fmla="*/ 11 w 1690"/>
                <a:gd name="T81" fmla="*/ 651 h 790"/>
                <a:gd name="T82" fmla="*/ 0 w 1690"/>
                <a:gd name="T83" fmla="*/ 537 h 790"/>
                <a:gd name="T84" fmla="*/ 0 w 1690"/>
                <a:gd name="T85" fmla="*/ 485 h 790"/>
                <a:gd name="T86" fmla="*/ 4 w 1690"/>
                <a:gd name="T87" fmla="*/ 445 h 790"/>
                <a:gd name="T88" fmla="*/ 10 w 1690"/>
                <a:gd name="T89" fmla="*/ 406 h 790"/>
                <a:gd name="T90" fmla="*/ 19 w 1690"/>
                <a:gd name="T91" fmla="*/ 307 h 790"/>
                <a:gd name="T92" fmla="*/ 26 w 1690"/>
                <a:gd name="T93" fmla="*/ 153 h 790"/>
                <a:gd name="T94" fmla="*/ 26 w 1690"/>
                <a:gd name="T95" fmla="*/ 85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690" h="790">
                  <a:moveTo>
                    <a:pt x="26" y="85"/>
                  </a:moveTo>
                  <a:lnTo>
                    <a:pt x="26" y="85"/>
                  </a:lnTo>
                  <a:lnTo>
                    <a:pt x="25" y="44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62" y="22"/>
                  </a:lnTo>
                  <a:lnTo>
                    <a:pt x="101" y="46"/>
                  </a:lnTo>
                  <a:lnTo>
                    <a:pt x="141" y="73"/>
                  </a:lnTo>
                  <a:lnTo>
                    <a:pt x="179" y="99"/>
                  </a:lnTo>
                  <a:lnTo>
                    <a:pt x="255" y="154"/>
                  </a:lnTo>
                  <a:lnTo>
                    <a:pt x="294" y="180"/>
                  </a:lnTo>
                  <a:lnTo>
                    <a:pt x="332" y="205"/>
                  </a:lnTo>
                  <a:lnTo>
                    <a:pt x="332" y="205"/>
                  </a:lnTo>
                  <a:lnTo>
                    <a:pt x="364" y="223"/>
                  </a:lnTo>
                  <a:lnTo>
                    <a:pt x="396" y="238"/>
                  </a:lnTo>
                  <a:lnTo>
                    <a:pt x="427" y="252"/>
                  </a:lnTo>
                  <a:lnTo>
                    <a:pt x="459" y="264"/>
                  </a:lnTo>
                  <a:lnTo>
                    <a:pt x="492" y="275"/>
                  </a:lnTo>
                  <a:lnTo>
                    <a:pt x="524" y="285"/>
                  </a:lnTo>
                  <a:lnTo>
                    <a:pt x="557" y="293"/>
                  </a:lnTo>
                  <a:lnTo>
                    <a:pt x="590" y="301"/>
                  </a:lnTo>
                  <a:lnTo>
                    <a:pt x="657" y="315"/>
                  </a:lnTo>
                  <a:lnTo>
                    <a:pt x="725" y="330"/>
                  </a:lnTo>
                  <a:lnTo>
                    <a:pt x="793" y="345"/>
                  </a:lnTo>
                  <a:lnTo>
                    <a:pt x="826" y="354"/>
                  </a:lnTo>
                  <a:lnTo>
                    <a:pt x="860" y="363"/>
                  </a:lnTo>
                  <a:lnTo>
                    <a:pt x="860" y="363"/>
                  </a:lnTo>
                  <a:lnTo>
                    <a:pt x="948" y="391"/>
                  </a:lnTo>
                  <a:lnTo>
                    <a:pt x="1038" y="417"/>
                  </a:lnTo>
                  <a:lnTo>
                    <a:pt x="1129" y="441"/>
                  </a:lnTo>
                  <a:lnTo>
                    <a:pt x="1174" y="450"/>
                  </a:lnTo>
                  <a:lnTo>
                    <a:pt x="1220" y="460"/>
                  </a:lnTo>
                  <a:lnTo>
                    <a:pt x="1267" y="469"/>
                  </a:lnTo>
                  <a:lnTo>
                    <a:pt x="1312" y="476"/>
                  </a:lnTo>
                  <a:lnTo>
                    <a:pt x="1359" y="483"/>
                  </a:lnTo>
                  <a:lnTo>
                    <a:pt x="1405" y="489"/>
                  </a:lnTo>
                  <a:lnTo>
                    <a:pt x="1451" y="493"/>
                  </a:lnTo>
                  <a:lnTo>
                    <a:pt x="1498" y="497"/>
                  </a:lnTo>
                  <a:lnTo>
                    <a:pt x="1545" y="498"/>
                  </a:lnTo>
                  <a:lnTo>
                    <a:pt x="1592" y="498"/>
                  </a:lnTo>
                  <a:lnTo>
                    <a:pt x="1593" y="496"/>
                  </a:lnTo>
                  <a:lnTo>
                    <a:pt x="1593" y="496"/>
                  </a:lnTo>
                  <a:lnTo>
                    <a:pt x="1642" y="538"/>
                  </a:lnTo>
                  <a:lnTo>
                    <a:pt x="1690" y="580"/>
                  </a:lnTo>
                  <a:lnTo>
                    <a:pt x="1686" y="584"/>
                  </a:lnTo>
                  <a:lnTo>
                    <a:pt x="1686" y="584"/>
                  </a:lnTo>
                  <a:lnTo>
                    <a:pt x="1515" y="585"/>
                  </a:lnTo>
                  <a:lnTo>
                    <a:pt x="1428" y="584"/>
                  </a:lnTo>
                  <a:lnTo>
                    <a:pt x="1384" y="582"/>
                  </a:lnTo>
                  <a:lnTo>
                    <a:pt x="1340" y="580"/>
                  </a:lnTo>
                  <a:lnTo>
                    <a:pt x="1340" y="580"/>
                  </a:lnTo>
                  <a:lnTo>
                    <a:pt x="1305" y="577"/>
                  </a:lnTo>
                  <a:lnTo>
                    <a:pt x="1267" y="571"/>
                  </a:lnTo>
                  <a:lnTo>
                    <a:pt x="1224" y="569"/>
                  </a:lnTo>
                  <a:lnTo>
                    <a:pt x="1202" y="567"/>
                  </a:lnTo>
                  <a:lnTo>
                    <a:pt x="1181" y="567"/>
                  </a:lnTo>
                  <a:lnTo>
                    <a:pt x="1161" y="569"/>
                  </a:lnTo>
                  <a:lnTo>
                    <a:pt x="1140" y="570"/>
                  </a:lnTo>
                  <a:lnTo>
                    <a:pt x="1122" y="574"/>
                  </a:lnTo>
                  <a:lnTo>
                    <a:pt x="1104" y="581"/>
                  </a:lnTo>
                  <a:lnTo>
                    <a:pt x="1089" y="589"/>
                  </a:lnTo>
                  <a:lnTo>
                    <a:pt x="1082" y="593"/>
                  </a:lnTo>
                  <a:lnTo>
                    <a:pt x="1075" y="599"/>
                  </a:lnTo>
                  <a:lnTo>
                    <a:pt x="1070" y="606"/>
                  </a:lnTo>
                  <a:lnTo>
                    <a:pt x="1064" y="613"/>
                  </a:lnTo>
                  <a:lnTo>
                    <a:pt x="1060" y="621"/>
                  </a:lnTo>
                  <a:lnTo>
                    <a:pt x="1056" y="629"/>
                  </a:lnTo>
                  <a:lnTo>
                    <a:pt x="1056" y="629"/>
                  </a:lnTo>
                  <a:lnTo>
                    <a:pt x="1049" y="654"/>
                  </a:lnTo>
                  <a:lnTo>
                    <a:pt x="1045" y="676"/>
                  </a:lnTo>
                  <a:lnTo>
                    <a:pt x="1043" y="698"/>
                  </a:lnTo>
                  <a:lnTo>
                    <a:pt x="1046" y="717"/>
                  </a:lnTo>
                  <a:lnTo>
                    <a:pt x="1052" y="737"/>
                  </a:lnTo>
                  <a:lnTo>
                    <a:pt x="1059" y="755"/>
                  </a:lnTo>
                  <a:lnTo>
                    <a:pt x="1070" y="770"/>
                  </a:lnTo>
                  <a:lnTo>
                    <a:pt x="1082" y="785"/>
                  </a:lnTo>
                  <a:lnTo>
                    <a:pt x="1079" y="790"/>
                  </a:lnTo>
                  <a:lnTo>
                    <a:pt x="30" y="790"/>
                  </a:lnTo>
                  <a:lnTo>
                    <a:pt x="30" y="790"/>
                  </a:lnTo>
                  <a:lnTo>
                    <a:pt x="23" y="749"/>
                  </a:lnTo>
                  <a:lnTo>
                    <a:pt x="16" y="705"/>
                  </a:lnTo>
                  <a:lnTo>
                    <a:pt x="11" y="651"/>
                  </a:lnTo>
                  <a:lnTo>
                    <a:pt x="4" y="593"/>
                  </a:lnTo>
                  <a:lnTo>
                    <a:pt x="0" y="537"/>
                  </a:lnTo>
                  <a:lnTo>
                    <a:pt x="0" y="509"/>
                  </a:lnTo>
                  <a:lnTo>
                    <a:pt x="0" y="485"/>
                  </a:lnTo>
                  <a:lnTo>
                    <a:pt x="1" y="463"/>
                  </a:lnTo>
                  <a:lnTo>
                    <a:pt x="4" y="445"/>
                  </a:lnTo>
                  <a:lnTo>
                    <a:pt x="4" y="445"/>
                  </a:lnTo>
                  <a:lnTo>
                    <a:pt x="10" y="406"/>
                  </a:lnTo>
                  <a:lnTo>
                    <a:pt x="15" y="359"/>
                  </a:lnTo>
                  <a:lnTo>
                    <a:pt x="19" y="307"/>
                  </a:lnTo>
                  <a:lnTo>
                    <a:pt x="22" y="253"/>
                  </a:lnTo>
                  <a:lnTo>
                    <a:pt x="26" y="153"/>
                  </a:lnTo>
                  <a:lnTo>
                    <a:pt x="26" y="85"/>
                  </a:lnTo>
                  <a:lnTo>
                    <a:pt x="26" y="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BB945D9B-CF14-8F71-B55C-FF2A8CED7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" y="2"/>
              <a:ext cx="1790" cy="1195"/>
            </a:xfrm>
            <a:custGeom>
              <a:avLst/>
              <a:gdLst>
                <a:gd name="T0" fmla="*/ 321 w 5369"/>
                <a:gd name="T1" fmla="*/ 169 h 3586"/>
                <a:gd name="T2" fmla="*/ 409 w 5369"/>
                <a:gd name="T3" fmla="*/ 150 h 3586"/>
                <a:gd name="T4" fmla="*/ 529 w 5369"/>
                <a:gd name="T5" fmla="*/ 136 h 3586"/>
                <a:gd name="T6" fmla="*/ 1009 w 5369"/>
                <a:gd name="T7" fmla="*/ 92 h 3586"/>
                <a:gd name="T8" fmla="*/ 1527 w 5369"/>
                <a:gd name="T9" fmla="*/ 48 h 3586"/>
                <a:gd name="T10" fmla="*/ 2046 w 5369"/>
                <a:gd name="T11" fmla="*/ 12 h 3586"/>
                <a:gd name="T12" fmla="*/ 2392 w 5369"/>
                <a:gd name="T13" fmla="*/ 1 h 3586"/>
                <a:gd name="T14" fmla="*/ 2732 w 5369"/>
                <a:gd name="T15" fmla="*/ 1 h 3586"/>
                <a:gd name="T16" fmla="*/ 3242 w 5369"/>
                <a:gd name="T17" fmla="*/ 22 h 3586"/>
                <a:gd name="T18" fmla="*/ 3751 w 5369"/>
                <a:gd name="T19" fmla="*/ 59 h 3586"/>
                <a:gd name="T20" fmla="*/ 4291 w 5369"/>
                <a:gd name="T21" fmla="*/ 108 h 3586"/>
                <a:gd name="T22" fmla="*/ 4696 w 5369"/>
                <a:gd name="T23" fmla="*/ 152 h 3586"/>
                <a:gd name="T24" fmla="*/ 4894 w 5369"/>
                <a:gd name="T25" fmla="*/ 177 h 3586"/>
                <a:gd name="T26" fmla="*/ 5025 w 5369"/>
                <a:gd name="T27" fmla="*/ 198 h 3586"/>
                <a:gd name="T28" fmla="*/ 5085 w 5369"/>
                <a:gd name="T29" fmla="*/ 219 h 3586"/>
                <a:gd name="T30" fmla="*/ 5175 w 5369"/>
                <a:gd name="T31" fmla="*/ 272 h 3586"/>
                <a:gd name="T32" fmla="*/ 5257 w 5369"/>
                <a:gd name="T33" fmla="*/ 349 h 3586"/>
                <a:gd name="T34" fmla="*/ 5303 w 5369"/>
                <a:gd name="T35" fmla="*/ 416 h 3586"/>
                <a:gd name="T36" fmla="*/ 5331 w 5369"/>
                <a:gd name="T37" fmla="*/ 471 h 3586"/>
                <a:gd name="T38" fmla="*/ 5353 w 5369"/>
                <a:gd name="T39" fmla="*/ 530 h 3586"/>
                <a:gd name="T40" fmla="*/ 5365 w 5369"/>
                <a:gd name="T41" fmla="*/ 595 h 3586"/>
                <a:gd name="T42" fmla="*/ 5369 w 5369"/>
                <a:gd name="T43" fmla="*/ 665 h 3586"/>
                <a:gd name="T44" fmla="*/ 5364 w 5369"/>
                <a:gd name="T45" fmla="*/ 739 h 3586"/>
                <a:gd name="T46" fmla="*/ 5322 w 5369"/>
                <a:gd name="T47" fmla="*/ 957 h 3586"/>
                <a:gd name="T48" fmla="*/ 4849 w 5369"/>
                <a:gd name="T49" fmla="*/ 3586 h 3586"/>
                <a:gd name="T50" fmla="*/ 4707 w 5369"/>
                <a:gd name="T51" fmla="*/ 3512 h 3586"/>
                <a:gd name="T52" fmla="*/ 4519 w 5369"/>
                <a:gd name="T53" fmla="*/ 3421 h 3586"/>
                <a:gd name="T54" fmla="*/ 4404 w 5369"/>
                <a:gd name="T55" fmla="*/ 3359 h 3586"/>
                <a:gd name="T56" fmla="*/ 4342 w 5369"/>
                <a:gd name="T57" fmla="*/ 3313 h 3586"/>
                <a:gd name="T58" fmla="*/ 4301 w 5369"/>
                <a:gd name="T59" fmla="*/ 3280 h 3586"/>
                <a:gd name="T60" fmla="*/ 4259 w 5369"/>
                <a:gd name="T61" fmla="*/ 3262 h 3586"/>
                <a:gd name="T62" fmla="*/ 4220 w 5369"/>
                <a:gd name="T63" fmla="*/ 3255 h 3586"/>
                <a:gd name="T64" fmla="*/ 3976 w 5369"/>
                <a:gd name="T65" fmla="*/ 3233 h 3586"/>
                <a:gd name="T66" fmla="*/ 3732 w 5369"/>
                <a:gd name="T67" fmla="*/ 3233 h 3586"/>
                <a:gd name="T68" fmla="*/ 3569 w 5369"/>
                <a:gd name="T69" fmla="*/ 3244 h 3586"/>
                <a:gd name="T70" fmla="*/ 3398 w 5369"/>
                <a:gd name="T71" fmla="*/ 3251 h 3586"/>
                <a:gd name="T72" fmla="*/ 3068 w 5369"/>
                <a:gd name="T73" fmla="*/ 3244 h 3586"/>
                <a:gd name="T74" fmla="*/ 2706 w 5369"/>
                <a:gd name="T75" fmla="*/ 3222 h 3586"/>
                <a:gd name="T76" fmla="*/ 2113 w 5369"/>
                <a:gd name="T77" fmla="*/ 3175 h 3586"/>
                <a:gd name="T78" fmla="*/ 1948 w 5369"/>
                <a:gd name="T79" fmla="*/ 3162 h 3586"/>
                <a:gd name="T80" fmla="*/ 1653 w 5369"/>
                <a:gd name="T81" fmla="*/ 3134 h 3586"/>
                <a:gd name="T82" fmla="*/ 1447 w 5369"/>
                <a:gd name="T83" fmla="*/ 3124 h 3586"/>
                <a:gd name="T84" fmla="*/ 1293 w 5369"/>
                <a:gd name="T85" fmla="*/ 3129 h 3586"/>
                <a:gd name="T86" fmla="*/ 1216 w 5369"/>
                <a:gd name="T87" fmla="*/ 3141 h 3586"/>
                <a:gd name="T88" fmla="*/ 1155 w 5369"/>
                <a:gd name="T89" fmla="*/ 3159 h 3586"/>
                <a:gd name="T90" fmla="*/ 1088 w 5369"/>
                <a:gd name="T91" fmla="*/ 3202 h 3586"/>
                <a:gd name="T92" fmla="*/ 936 w 5369"/>
                <a:gd name="T93" fmla="*/ 3301 h 3586"/>
                <a:gd name="T94" fmla="*/ 664 w 5369"/>
                <a:gd name="T95" fmla="*/ 3452 h 3586"/>
                <a:gd name="T96" fmla="*/ 465 w 5369"/>
                <a:gd name="T97" fmla="*/ 3556 h 3586"/>
                <a:gd name="T98" fmla="*/ 99 w 5369"/>
                <a:gd name="T99" fmla="*/ 1270 h 3586"/>
                <a:gd name="T100" fmla="*/ 10 w 5369"/>
                <a:gd name="T101" fmla="*/ 720 h 3586"/>
                <a:gd name="T102" fmla="*/ 1 w 5369"/>
                <a:gd name="T103" fmla="*/ 644 h 3586"/>
                <a:gd name="T104" fmla="*/ 3 w 5369"/>
                <a:gd name="T105" fmla="*/ 574 h 3586"/>
                <a:gd name="T106" fmla="*/ 15 w 5369"/>
                <a:gd name="T107" fmla="*/ 508 h 3586"/>
                <a:gd name="T108" fmla="*/ 35 w 5369"/>
                <a:gd name="T109" fmla="*/ 446 h 3586"/>
                <a:gd name="T110" fmla="*/ 61 w 5369"/>
                <a:gd name="T111" fmla="*/ 389 h 3586"/>
                <a:gd name="T112" fmla="*/ 94 w 5369"/>
                <a:gd name="T113" fmla="*/ 338 h 3586"/>
                <a:gd name="T114" fmla="*/ 174 w 5369"/>
                <a:gd name="T115" fmla="*/ 254 h 3586"/>
                <a:gd name="T116" fmla="*/ 263 w 5369"/>
                <a:gd name="T117" fmla="*/ 194 h 3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69" h="3586">
                  <a:moveTo>
                    <a:pt x="294" y="180"/>
                  </a:moveTo>
                  <a:lnTo>
                    <a:pt x="294" y="180"/>
                  </a:lnTo>
                  <a:lnTo>
                    <a:pt x="321" y="169"/>
                  </a:lnTo>
                  <a:lnTo>
                    <a:pt x="349" y="162"/>
                  </a:lnTo>
                  <a:lnTo>
                    <a:pt x="379" y="155"/>
                  </a:lnTo>
                  <a:lnTo>
                    <a:pt x="409" y="150"/>
                  </a:lnTo>
                  <a:lnTo>
                    <a:pt x="470" y="143"/>
                  </a:lnTo>
                  <a:lnTo>
                    <a:pt x="529" y="136"/>
                  </a:lnTo>
                  <a:lnTo>
                    <a:pt x="529" y="136"/>
                  </a:lnTo>
                  <a:lnTo>
                    <a:pt x="648" y="122"/>
                  </a:lnTo>
                  <a:lnTo>
                    <a:pt x="768" y="111"/>
                  </a:lnTo>
                  <a:lnTo>
                    <a:pt x="1009" y="92"/>
                  </a:lnTo>
                  <a:lnTo>
                    <a:pt x="1009" y="92"/>
                  </a:lnTo>
                  <a:lnTo>
                    <a:pt x="1354" y="62"/>
                  </a:lnTo>
                  <a:lnTo>
                    <a:pt x="1527" y="48"/>
                  </a:lnTo>
                  <a:lnTo>
                    <a:pt x="1700" y="34"/>
                  </a:lnTo>
                  <a:lnTo>
                    <a:pt x="1872" y="22"/>
                  </a:lnTo>
                  <a:lnTo>
                    <a:pt x="2046" y="12"/>
                  </a:lnTo>
                  <a:lnTo>
                    <a:pt x="2219" y="5"/>
                  </a:lnTo>
                  <a:lnTo>
                    <a:pt x="2305" y="2"/>
                  </a:lnTo>
                  <a:lnTo>
                    <a:pt x="2392" y="1"/>
                  </a:lnTo>
                  <a:lnTo>
                    <a:pt x="2392" y="1"/>
                  </a:lnTo>
                  <a:lnTo>
                    <a:pt x="2563" y="0"/>
                  </a:lnTo>
                  <a:lnTo>
                    <a:pt x="2732" y="1"/>
                  </a:lnTo>
                  <a:lnTo>
                    <a:pt x="2902" y="6"/>
                  </a:lnTo>
                  <a:lnTo>
                    <a:pt x="3073" y="13"/>
                  </a:lnTo>
                  <a:lnTo>
                    <a:pt x="3242" y="22"/>
                  </a:lnTo>
                  <a:lnTo>
                    <a:pt x="3412" y="33"/>
                  </a:lnTo>
                  <a:lnTo>
                    <a:pt x="3581" y="45"/>
                  </a:lnTo>
                  <a:lnTo>
                    <a:pt x="3751" y="59"/>
                  </a:lnTo>
                  <a:lnTo>
                    <a:pt x="3751" y="59"/>
                  </a:lnTo>
                  <a:lnTo>
                    <a:pt x="4021" y="82"/>
                  </a:lnTo>
                  <a:lnTo>
                    <a:pt x="4291" y="108"/>
                  </a:lnTo>
                  <a:lnTo>
                    <a:pt x="4426" y="122"/>
                  </a:lnTo>
                  <a:lnTo>
                    <a:pt x="4561" y="136"/>
                  </a:lnTo>
                  <a:lnTo>
                    <a:pt x="4696" y="152"/>
                  </a:lnTo>
                  <a:lnTo>
                    <a:pt x="4830" y="170"/>
                  </a:lnTo>
                  <a:lnTo>
                    <a:pt x="4830" y="170"/>
                  </a:lnTo>
                  <a:lnTo>
                    <a:pt x="4894" y="177"/>
                  </a:lnTo>
                  <a:lnTo>
                    <a:pt x="4960" y="186"/>
                  </a:lnTo>
                  <a:lnTo>
                    <a:pt x="4993" y="191"/>
                  </a:lnTo>
                  <a:lnTo>
                    <a:pt x="5025" y="198"/>
                  </a:lnTo>
                  <a:lnTo>
                    <a:pt x="5056" y="208"/>
                  </a:lnTo>
                  <a:lnTo>
                    <a:pt x="5085" y="219"/>
                  </a:lnTo>
                  <a:lnTo>
                    <a:pt x="5085" y="219"/>
                  </a:lnTo>
                  <a:lnTo>
                    <a:pt x="5116" y="234"/>
                  </a:lnTo>
                  <a:lnTo>
                    <a:pt x="5146" y="252"/>
                  </a:lnTo>
                  <a:lnTo>
                    <a:pt x="5175" y="272"/>
                  </a:lnTo>
                  <a:lnTo>
                    <a:pt x="5204" y="296"/>
                  </a:lnTo>
                  <a:lnTo>
                    <a:pt x="5231" y="322"/>
                  </a:lnTo>
                  <a:lnTo>
                    <a:pt x="5257" y="349"/>
                  </a:lnTo>
                  <a:lnTo>
                    <a:pt x="5281" y="381"/>
                  </a:lnTo>
                  <a:lnTo>
                    <a:pt x="5292" y="398"/>
                  </a:lnTo>
                  <a:lnTo>
                    <a:pt x="5303" y="416"/>
                  </a:lnTo>
                  <a:lnTo>
                    <a:pt x="5313" y="434"/>
                  </a:lnTo>
                  <a:lnTo>
                    <a:pt x="5322" y="451"/>
                  </a:lnTo>
                  <a:lnTo>
                    <a:pt x="5331" y="471"/>
                  </a:lnTo>
                  <a:lnTo>
                    <a:pt x="5339" y="490"/>
                  </a:lnTo>
                  <a:lnTo>
                    <a:pt x="5346" y="509"/>
                  </a:lnTo>
                  <a:lnTo>
                    <a:pt x="5353" y="530"/>
                  </a:lnTo>
                  <a:lnTo>
                    <a:pt x="5358" y="552"/>
                  </a:lnTo>
                  <a:lnTo>
                    <a:pt x="5362" y="573"/>
                  </a:lnTo>
                  <a:lnTo>
                    <a:pt x="5365" y="595"/>
                  </a:lnTo>
                  <a:lnTo>
                    <a:pt x="5368" y="618"/>
                  </a:lnTo>
                  <a:lnTo>
                    <a:pt x="5369" y="642"/>
                  </a:lnTo>
                  <a:lnTo>
                    <a:pt x="5369" y="665"/>
                  </a:lnTo>
                  <a:lnTo>
                    <a:pt x="5369" y="688"/>
                  </a:lnTo>
                  <a:lnTo>
                    <a:pt x="5366" y="713"/>
                  </a:lnTo>
                  <a:lnTo>
                    <a:pt x="5364" y="739"/>
                  </a:lnTo>
                  <a:lnTo>
                    <a:pt x="5360" y="764"/>
                  </a:lnTo>
                  <a:lnTo>
                    <a:pt x="5360" y="764"/>
                  </a:lnTo>
                  <a:lnTo>
                    <a:pt x="5322" y="957"/>
                  </a:lnTo>
                  <a:lnTo>
                    <a:pt x="5260" y="1300"/>
                  </a:lnTo>
                  <a:lnTo>
                    <a:pt x="5092" y="2227"/>
                  </a:lnTo>
                  <a:lnTo>
                    <a:pt x="4849" y="3586"/>
                  </a:lnTo>
                  <a:lnTo>
                    <a:pt x="4849" y="3586"/>
                  </a:lnTo>
                  <a:lnTo>
                    <a:pt x="4707" y="3512"/>
                  </a:lnTo>
                  <a:lnTo>
                    <a:pt x="4707" y="3512"/>
                  </a:lnTo>
                  <a:lnTo>
                    <a:pt x="4662" y="3488"/>
                  </a:lnTo>
                  <a:lnTo>
                    <a:pt x="4615" y="3466"/>
                  </a:lnTo>
                  <a:lnTo>
                    <a:pt x="4519" y="3421"/>
                  </a:lnTo>
                  <a:lnTo>
                    <a:pt x="4472" y="3397"/>
                  </a:lnTo>
                  <a:lnTo>
                    <a:pt x="4426" y="3372"/>
                  </a:lnTo>
                  <a:lnTo>
                    <a:pt x="4404" y="3359"/>
                  </a:lnTo>
                  <a:lnTo>
                    <a:pt x="4384" y="3344"/>
                  </a:lnTo>
                  <a:lnTo>
                    <a:pt x="4363" y="3328"/>
                  </a:lnTo>
                  <a:lnTo>
                    <a:pt x="4342" y="3313"/>
                  </a:lnTo>
                  <a:lnTo>
                    <a:pt x="4342" y="3313"/>
                  </a:lnTo>
                  <a:lnTo>
                    <a:pt x="4313" y="3288"/>
                  </a:lnTo>
                  <a:lnTo>
                    <a:pt x="4301" y="3280"/>
                  </a:lnTo>
                  <a:lnTo>
                    <a:pt x="4288" y="3272"/>
                  </a:lnTo>
                  <a:lnTo>
                    <a:pt x="4275" y="3266"/>
                  </a:lnTo>
                  <a:lnTo>
                    <a:pt x="4259" y="3262"/>
                  </a:lnTo>
                  <a:lnTo>
                    <a:pt x="4242" y="3258"/>
                  </a:lnTo>
                  <a:lnTo>
                    <a:pt x="4220" y="3255"/>
                  </a:lnTo>
                  <a:lnTo>
                    <a:pt x="4220" y="3255"/>
                  </a:lnTo>
                  <a:lnTo>
                    <a:pt x="4138" y="3246"/>
                  </a:lnTo>
                  <a:lnTo>
                    <a:pt x="4057" y="3239"/>
                  </a:lnTo>
                  <a:lnTo>
                    <a:pt x="3976" y="3233"/>
                  </a:lnTo>
                  <a:lnTo>
                    <a:pt x="3894" y="3232"/>
                  </a:lnTo>
                  <a:lnTo>
                    <a:pt x="3813" y="3232"/>
                  </a:lnTo>
                  <a:lnTo>
                    <a:pt x="3732" y="3233"/>
                  </a:lnTo>
                  <a:lnTo>
                    <a:pt x="3649" y="3237"/>
                  </a:lnTo>
                  <a:lnTo>
                    <a:pt x="3569" y="3244"/>
                  </a:lnTo>
                  <a:lnTo>
                    <a:pt x="3569" y="3244"/>
                  </a:lnTo>
                  <a:lnTo>
                    <a:pt x="3530" y="3247"/>
                  </a:lnTo>
                  <a:lnTo>
                    <a:pt x="3489" y="3250"/>
                  </a:lnTo>
                  <a:lnTo>
                    <a:pt x="3398" y="3251"/>
                  </a:lnTo>
                  <a:lnTo>
                    <a:pt x="3296" y="3251"/>
                  </a:lnTo>
                  <a:lnTo>
                    <a:pt x="3186" y="3248"/>
                  </a:lnTo>
                  <a:lnTo>
                    <a:pt x="3068" y="3244"/>
                  </a:lnTo>
                  <a:lnTo>
                    <a:pt x="2949" y="3239"/>
                  </a:lnTo>
                  <a:lnTo>
                    <a:pt x="2827" y="3231"/>
                  </a:lnTo>
                  <a:lnTo>
                    <a:pt x="2706" y="3222"/>
                  </a:lnTo>
                  <a:lnTo>
                    <a:pt x="2473" y="3206"/>
                  </a:lnTo>
                  <a:lnTo>
                    <a:pt x="2270" y="3189"/>
                  </a:lnTo>
                  <a:lnTo>
                    <a:pt x="2113" y="3175"/>
                  </a:lnTo>
                  <a:lnTo>
                    <a:pt x="2021" y="3167"/>
                  </a:lnTo>
                  <a:lnTo>
                    <a:pt x="2021" y="3167"/>
                  </a:lnTo>
                  <a:lnTo>
                    <a:pt x="1948" y="3162"/>
                  </a:lnTo>
                  <a:lnTo>
                    <a:pt x="1844" y="3151"/>
                  </a:lnTo>
                  <a:lnTo>
                    <a:pt x="1719" y="3140"/>
                  </a:lnTo>
                  <a:lnTo>
                    <a:pt x="1653" y="3134"/>
                  </a:lnTo>
                  <a:lnTo>
                    <a:pt x="1584" y="3129"/>
                  </a:lnTo>
                  <a:lnTo>
                    <a:pt x="1515" y="3126"/>
                  </a:lnTo>
                  <a:lnTo>
                    <a:pt x="1447" y="3124"/>
                  </a:lnTo>
                  <a:lnTo>
                    <a:pt x="1383" y="3124"/>
                  </a:lnTo>
                  <a:lnTo>
                    <a:pt x="1322" y="3127"/>
                  </a:lnTo>
                  <a:lnTo>
                    <a:pt x="1293" y="3129"/>
                  </a:lnTo>
                  <a:lnTo>
                    <a:pt x="1265" y="3131"/>
                  </a:lnTo>
                  <a:lnTo>
                    <a:pt x="1239" y="3135"/>
                  </a:lnTo>
                  <a:lnTo>
                    <a:pt x="1216" y="3141"/>
                  </a:lnTo>
                  <a:lnTo>
                    <a:pt x="1194" y="3145"/>
                  </a:lnTo>
                  <a:lnTo>
                    <a:pt x="1173" y="3152"/>
                  </a:lnTo>
                  <a:lnTo>
                    <a:pt x="1155" y="3159"/>
                  </a:lnTo>
                  <a:lnTo>
                    <a:pt x="1140" y="3167"/>
                  </a:lnTo>
                  <a:lnTo>
                    <a:pt x="1140" y="3167"/>
                  </a:lnTo>
                  <a:lnTo>
                    <a:pt x="1088" y="3202"/>
                  </a:lnTo>
                  <a:lnTo>
                    <a:pt x="1039" y="3233"/>
                  </a:lnTo>
                  <a:lnTo>
                    <a:pt x="991" y="3265"/>
                  </a:lnTo>
                  <a:lnTo>
                    <a:pt x="936" y="3301"/>
                  </a:lnTo>
                  <a:lnTo>
                    <a:pt x="867" y="3342"/>
                  </a:lnTo>
                  <a:lnTo>
                    <a:pt x="779" y="3392"/>
                  </a:lnTo>
                  <a:lnTo>
                    <a:pt x="664" y="3452"/>
                  </a:lnTo>
                  <a:lnTo>
                    <a:pt x="520" y="3527"/>
                  </a:lnTo>
                  <a:lnTo>
                    <a:pt x="520" y="3527"/>
                  </a:lnTo>
                  <a:lnTo>
                    <a:pt x="465" y="3556"/>
                  </a:lnTo>
                  <a:lnTo>
                    <a:pt x="465" y="3556"/>
                  </a:lnTo>
                  <a:lnTo>
                    <a:pt x="251" y="2215"/>
                  </a:lnTo>
                  <a:lnTo>
                    <a:pt x="99" y="1270"/>
                  </a:lnTo>
                  <a:lnTo>
                    <a:pt x="43" y="919"/>
                  </a:lnTo>
                  <a:lnTo>
                    <a:pt x="10" y="720"/>
                  </a:lnTo>
                  <a:lnTo>
                    <a:pt x="10" y="720"/>
                  </a:lnTo>
                  <a:lnTo>
                    <a:pt x="6" y="695"/>
                  </a:lnTo>
                  <a:lnTo>
                    <a:pt x="3" y="669"/>
                  </a:lnTo>
                  <a:lnTo>
                    <a:pt x="1" y="644"/>
                  </a:lnTo>
                  <a:lnTo>
                    <a:pt x="0" y="621"/>
                  </a:lnTo>
                  <a:lnTo>
                    <a:pt x="1" y="597"/>
                  </a:lnTo>
                  <a:lnTo>
                    <a:pt x="3" y="574"/>
                  </a:lnTo>
                  <a:lnTo>
                    <a:pt x="6" y="551"/>
                  </a:lnTo>
                  <a:lnTo>
                    <a:pt x="10" y="529"/>
                  </a:lnTo>
                  <a:lnTo>
                    <a:pt x="15" y="508"/>
                  </a:lnTo>
                  <a:lnTo>
                    <a:pt x="21" y="486"/>
                  </a:lnTo>
                  <a:lnTo>
                    <a:pt x="28" y="467"/>
                  </a:lnTo>
                  <a:lnTo>
                    <a:pt x="35" y="446"/>
                  </a:lnTo>
                  <a:lnTo>
                    <a:pt x="43" y="427"/>
                  </a:lnTo>
                  <a:lnTo>
                    <a:pt x="51" y="407"/>
                  </a:lnTo>
                  <a:lnTo>
                    <a:pt x="61" y="389"/>
                  </a:lnTo>
                  <a:lnTo>
                    <a:pt x="72" y="373"/>
                  </a:lnTo>
                  <a:lnTo>
                    <a:pt x="83" y="355"/>
                  </a:lnTo>
                  <a:lnTo>
                    <a:pt x="94" y="338"/>
                  </a:lnTo>
                  <a:lnTo>
                    <a:pt x="119" y="308"/>
                  </a:lnTo>
                  <a:lnTo>
                    <a:pt x="145" y="281"/>
                  </a:lnTo>
                  <a:lnTo>
                    <a:pt x="174" y="254"/>
                  </a:lnTo>
                  <a:lnTo>
                    <a:pt x="203" y="231"/>
                  </a:lnTo>
                  <a:lnTo>
                    <a:pt x="233" y="212"/>
                  </a:lnTo>
                  <a:lnTo>
                    <a:pt x="263" y="194"/>
                  </a:lnTo>
                  <a:lnTo>
                    <a:pt x="294" y="1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880C5968-BB8D-C4F9-F16D-2DE920967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" y="2"/>
              <a:ext cx="1790" cy="1195"/>
            </a:xfrm>
            <a:custGeom>
              <a:avLst/>
              <a:gdLst>
                <a:gd name="T0" fmla="*/ 321 w 5369"/>
                <a:gd name="T1" fmla="*/ 169 h 3586"/>
                <a:gd name="T2" fmla="*/ 409 w 5369"/>
                <a:gd name="T3" fmla="*/ 150 h 3586"/>
                <a:gd name="T4" fmla="*/ 529 w 5369"/>
                <a:gd name="T5" fmla="*/ 136 h 3586"/>
                <a:gd name="T6" fmla="*/ 1009 w 5369"/>
                <a:gd name="T7" fmla="*/ 92 h 3586"/>
                <a:gd name="T8" fmla="*/ 1527 w 5369"/>
                <a:gd name="T9" fmla="*/ 48 h 3586"/>
                <a:gd name="T10" fmla="*/ 2046 w 5369"/>
                <a:gd name="T11" fmla="*/ 12 h 3586"/>
                <a:gd name="T12" fmla="*/ 2392 w 5369"/>
                <a:gd name="T13" fmla="*/ 1 h 3586"/>
                <a:gd name="T14" fmla="*/ 2732 w 5369"/>
                <a:gd name="T15" fmla="*/ 1 h 3586"/>
                <a:gd name="T16" fmla="*/ 3242 w 5369"/>
                <a:gd name="T17" fmla="*/ 22 h 3586"/>
                <a:gd name="T18" fmla="*/ 3751 w 5369"/>
                <a:gd name="T19" fmla="*/ 59 h 3586"/>
                <a:gd name="T20" fmla="*/ 4291 w 5369"/>
                <a:gd name="T21" fmla="*/ 108 h 3586"/>
                <a:gd name="T22" fmla="*/ 4696 w 5369"/>
                <a:gd name="T23" fmla="*/ 152 h 3586"/>
                <a:gd name="T24" fmla="*/ 4894 w 5369"/>
                <a:gd name="T25" fmla="*/ 177 h 3586"/>
                <a:gd name="T26" fmla="*/ 5025 w 5369"/>
                <a:gd name="T27" fmla="*/ 198 h 3586"/>
                <a:gd name="T28" fmla="*/ 5085 w 5369"/>
                <a:gd name="T29" fmla="*/ 219 h 3586"/>
                <a:gd name="T30" fmla="*/ 5175 w 5369"/>
                <a:gd name="T31" fmla="*/ 272 h 3586"/>
                <a:gd name="T32" fmla="*/ 5257 w 5369"/>
                <a:gd name="T33" fmla="*/ 349 h 3586"/>
                <a:gd name="T34" fmla="*/ 5303 w 5369"/>
                <a:gd name="T35" fmla="*/ 416 h 3586"/>
                <a:gd name="T36" fmla="*/ 5331 w 5369"/>
                <a:gd name="T37" fmla="*/ 471 h 3586"/>
                <a:gd name="T38" fmla="*/ 5353 w 5369"/>
                <a:gd name="T39" fmla="*/ 530 h 3586"/>
                <a:gd name="T40" fmla="*/ 5365 w 5369"/>
                <a:gd name="T41" fmla="*/ 595 h 3586"/>
                <a:gd name="T42" fmla="*/ 5369 w 5369"/>
                <a:gd name="T43" fmla="*/ 665 h 3586"/>
                <a:gd name="T44" fmla="*/ 5364 w 5369"/>
                <a:gd name="T45" fmla="*/ 739 h 3586"/>
                <a:gd name="T46" fmla="*/ 5322 w 5369"/>
                <a:gd name="T47" fmla="*/ 957 h 3586"/>
                <a:gd name="T48" fmla="*/ 4849 w 5369"/>
                <a:gd name="T49" fmla="*/ 3586 h 3586"/>
                <a:gd name="T50" fmla="*/ 4707 w 5369"/>
                <a:gd name="T51" fmla="*/ 3512 h 3586"/>
                <a:gd name="T52" fmla="*/ 4519 w 5369"/>
                <a:gd name="T53" fmla="*/ 3421 h 3586"/>
                <a:gd name="T54" fmla="*/ 4404 w 5369"/>
                <a:gd name="T55" fmla="*/ 3359 h 3586"/>
                <a:gd name="T56" fmla="*/ 4342 w 5369"/>
                <a:gd name="T57" fmla="*/ 3313 h 3586"/>
                <a:gd name="T58" fmla="*/ 4301 w 5369"/>
                <a:gd name="T59" fmla="*/ 3280 h 3586"/>
                <a:gd name="T60" fmla="*/ 4259 w 5369"/>
                <a:gd name="T61" fmla="*/ 3262 h 3586"/>
                <a:gd name="T62" fmla="*/ 4220 w 5369"/>
                <a:gd name="T63" fmla="*/ 3255 h 3586"/>
                <a:gd name="T64" fmla="*/ 3976 w 5369"/>
                <a:gd name="T65" fmla="*/ 3233 h 3586"/>
                <a:gd name="T66" fmla="*/ 3732 w 5369"/>
                <a:gd name="T67" fmla="*/ 3233 h 3586"/>
                <a:gd name="T68" fmla="*/ 3569 w 5369"/>
                <a:gd name="T69" fmla="*/ 3244 h 3586"/>
                <a:gd name="T70" fmla="*/ 3398 w 5369"/>
                <a:gd name="T71" fmla="*/ 3251 h 3586"/>
                <a:gd name="T72" fmla="*/ 3068 w 5369"/>
                <a:gd name="T73" fmla="*/ 3244 h 3586"/>
                <a:gd name="T74" fmla="*/ 2706 w 5369"/>
                <a:gd name="T75" fmla="*/ 3222 h 3586"/>
                <a:gd name="T76" fmla="*/ 2113 w 5369"/>
                <a:gd name="T77" fmla="*/ 3175 h 3586"/>
                <a:gd name="T78" fmla="*/ 1948 w 5369"/>
                <a:gd name="T79" fmla="*/ 3162 h 3586"/>
                <a:gd name="T80" fmla="*/ 1653 w 5369"/>
                <a:gd name="T81" fmla="*/ 3134 h 3586"/>
                <a:gd name="T82" fmla="*/ 1447 w 5369"/>
                <a:gd name="T83" fmla="*/ 3124 h 3586"/>
                <a:gd name="T84" fmla="*/ 1293 w 5369"/>
                <a:gd name="T85" fmla="*/ 3129 h 3586"/>
                <a:gd name="T86" fmla="*/ 1216 w 5369"/>
                <a:gd name="T87" fmla="*/ 3141 h 3586"/>
                <a:gd name="T88" fmla="*/ 1155 w 5369"/>
                <a:gd name="T89" fmla="*/ 3159 h 3586"/>
                <a:gd name="T90" fmla="*/ 1088 w 5369"/>
                <a:gd name="T91" fmla="*/ 3202 h 3586"/>
                <a:gd name="T92" fmla="*/ 936 w 5369"/>
                <a:gd name="T93" fmla="*/ 3301 h 3586"/>
                <a:gd name="T94" fmla="*/ 664 w 5369"/>
                <a:gd name="T95" fmla="*/ 3452 h 3586"/>
                <a:gd name="T96" fmla="*/ 465 w 5369"/>
                <a:gd name="T97" fmla="*/ 3556 h 3586"/>
                <a:gd name="T98" fmla="*/ 99 w 5369"/>
                <a:gd name="T99" fmla="*/ 1270 h 3586"/>
                <a:gd name="T100" fmla="*/ 10 w 5369"/>
                <a:gd name="T101" fmla="*/ 720 h 3586"/>
                <a:gd name="T102" fmla="*/ 1 w 5369"/>
                <a:gd name="T103" fmla="*/ 644 h 3586"/>
                <a:gd name="T104" fmla="*/ 3 w 5369"/>
                <a:gd name="T105" fmla="*/ 574 h 3586"/>
                <a:gd name="T106" fmla="*/ 15 w 5369"/>
                <a:gd name="T107" fmla="*/ 508 h 3586"/>
                <a:gd name="T108" fmla="*/ 35 w 5369"/>
                <a:gd name="T109" fmla="*/ 446 h 3586"/>
                <a:gd name="T110" fmla="*/ 61 w 5369"/>
                <a:gd name="T111" fmla="*/ 389 h 3586"/>
                <a:gd name="T112" fmla="*/ 94 w 5369"/>
                <a:gd name="T113" fmla="*/ 338 h 3586"/>
                <a:gd name="T114" fmla="*/ 174 w 5369"/>
                <a:gd name="T115" fmla="*/ 254 h 3586"/>
                <a:gd name="T116" fmla="*/ 263 w 5369"/>
                <a:gd name="T117" fmla="*/ 194 h 3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369" h="3586">
                  <a:moveTo>
                    <a:pt x="294" y="180"/>
                  </a:moveTo>
                  <a:lnTo>
                    <a:pt x="294" y="180"/>
                  </a:lnTo>
                  <a:lnTo>
                    <a:pt x="321" y="169"/>
                  </a:lnTo>
                  <a:lnTo>
                    <a:pt x="349" y="162"/>
                  </a:lnTo>
                  <a:lnTo>
                    <a:pt x="379" y="155"/>
                  </a:lnTo>
                  <a:lnTo>
                    <a:pt x="409" y="150"/>
                  </a:lnTo>
                  <a:lnTo>
                    <a:pt x="470" y="143"/>
                  </a:lnTo>
                  <a:lnTo>
                    <a:pt x="529" y="136"/>
                  </a:lnTo>
                  <a:lnTo>
                    <a:pt x="529" y="136"/>
                  </a:lnTo>
                  <a:lnTo>
                    <a:pt x="648" y="122"/>
                  </a:lnTo>
                  <a:lnTo>
                    <a:pt x="768" y="111"/>
                  </a:lnTo>
                  <a:lnTo>
                    <a:pt x="1009" y="92"/>
                  </a:lnTo>
                  <a:lnTo>
                    <a:pt x="1009" y="92"/>
                  </a:lnTo>
                  <a:lnTo>
                    <a:pt x="1354" y="62"/>
                  </a:lnTo>
                  <a:lnTo>
                    <a:pt x="1527" y="48"/>
                  </a:lnTo>
                  <a:lnTo>
                    <a:pt x="1700" y="34"/>
                  </a:lnTo>
                  <a:lnTo>
                    <a:pt x="1872" y="22"/>
                  </a:lnTo>
                  <a:lnTo>
                    <a:pt x="2046" y="12"/>
                  </a:lnTo>
                  <a:lnTo>
                    <a:pt x="2219" y="5"/>
                  </a:lnTo>
                  <a:lnTo>
                    <a:pt x="2305" y="2"/>
                  </a:lnTo>
                  <a:lnTo>
                    <a:pt x="2392" y="1"/>
                  </a:lnTo>
                  <a:lnTo>
                    <a:pt x="2392" y="1"/>
                  </a:lnTo>
                  <a:lnTo>
                    <a:pt x="2563" y="0"/>
                  </a:lnTo>
                  <a:lnTo>
                    <a:pt x="2732" y="1"/>
                  </a:lnTo>
                  <a:lnTo>
                    <a:pt x="2902" y="6"/>
                  </a:lnTo>
                  <a:lnTo>
                    <a:pt x="3073" y="13"/>
                  </a:lnTo>
                  <a:lnTo>
                    <a:pt x="3242" y="22"/>
                  </a:lnTo>
                  <a:lnTo>
                    <a:pt x="3412" y="33"/>
                  </a:lnTo>
                  <a:lnTo>
                    <a:pt x="3581" y="45"/>
                  </a:lnTo>
                  <a:lnTo>
                    <a:pt x="3751" y="59"/>
                  </a:lnTo>
                  <a:lnTo>
                    <a:pt x="3751" y="59"/>
                  </a:lnTo>
                  <a:lnTo>
                    <a:pt x="4021" y="82"/>
                  </a:lnTo>
                  <a:lnTo>
                    <a:pt x="4291" y="108"/>
                  </a:lnTo>
                  <a:lnTo>
                    <a:pt x="4426" y="122"/>
                  </a:lnTo>
                  <a:lnTo>
                    <a:pt x="4561" y="136"/>
                  </a:lnTo>
                  <a:lnTo>
                    <a:pt x="4696" y="152"/>
                  </a:lnTo>
                  <a:lnTo>
                    <a:pt x="4830" y="170"/>
                  </a:lnTo>
                  <a:lnTo>
                    <a:pt x="4830" y="170"/>
                  </a:lnTo>
                  <a:lnTo>
                    <a:pt x="4894" y="177"/>
                  </a:lnTo>
                  <a:lnTo>
                    <a:pt x="4960" y="186"/>
                  </a:lnTo>
                  <a:lnTo>
                    <a:pt x="4993" y="191"/>
                  </a:lnTo>
                  <a:lnTo>
                    <a:pt x="5025" y="198"/>
                  </a:lnTo>
                  <a:lnTo>
                    <a:pt x="5056" y="208"/>
                  </a:lnTo>
                  <a:lnTo>
                    <a:pt x="5085" y="219"/>
                  </a:lnTo>
                  <a:lnTo>
                    <a:pt x="5085" y="219"/>
                  </a:lnTo>
                  <a:lnTo>
                    <a:pt x="5116" y="234"/>
                  </a:lnTo>
                  <a:lnTo>
                    <a:pt x="5146" y="252"/>
                  </a:lnTo>
                  <a:lnTo>
                    <a:pt x="5175" y="272"/>
                  </a:lnTo>
                  <a:lnTo>
                    <a:pt x="5204" y="296"/>
                  </a:lnTo>
                  <a:lnTo>
                    <a:pt x="5231" y="322"/>
                  </a:lnTo>
                  <a:lnTo>
                    <a:pt x="5257" y="349"/>
                  </a:lnTo>
                  <a:lnTo>
                    <a:pt x="5281" y="381"/>
                  </a:lnTo>
                  <a:lnTo>
                    <a:pt x="5292" y="398"/>
                  </a:lnTo>
                  <a:lnTo>
                    <a:pt x="5303" y="416"/>
                  </a:lnTo>
                  <a:lnTo>
                    <a:pt x="5313" y="434"/>
                  </a:lnTo>
                  <a:lnTo>
                    <a:pt x="5322" y="451"/>
                  </a:lnTo>
                  <a:lnTo>
                    <a:pt x="5331" y="471"/>
                  </a:lnTo>
                  <a:lnTo>
                    <a:pt x="5339" y="490"/>
                  </a:lnTo>
                  <a:lnTo>
                    <a:pt x="5346" y="509"/>
                  </a:lnTo>
                  <a:lnTo>
                    <a:pt x="5353" y="530"/>
                  </a:lnTo>
                  <a:lnTo>
                    <a:pt x="5358" y="552"/>
                  </a:lnTo>
                  <a:lnTo>
                    <a:pt x="5362" y="573"/>
                  </a:lnTo>
                  <a:lnTo>
                    <a:pt x="5365" y="595"/>
                  </a:lnTo>
                  <a:lnTo>
                    <a:pt x="5368" y="618"/>
                  </a:lnTo>
                  <a:lnTo>
                    <a:pt x="5369" y="642"/>
                  </a:lnTo>
                  <a:lnTo>
                    <a:pt x="5369" y="665"/>
                  </a:lnTo>
                  <a:lnTo>
                    <a:pt x="5369" y="688"/>
                  </a:lnTo>
                  <a:lnTo>
                    <a:pt x="5366" y="713"/>
                  </a:lnTo>
                  <a:lnTo>
                    <a:pt x="5364" y="739"/>
                  </a:lnTo>
                  <a:lnTo>
                    <a:pt x="5360" y="764"/>
                  </a:lnTo>
                  <a:lnTo>
                    <a:pt x="5360" y="764"/>
                  </a:lnTo>
                  <a:lnTo>
                    <a:pt x="5322" y="957"/>
                  </a:lnTo>
                  <a:lnTo>
                    <a:pt x="5260" y="1300"/>
                  </a:lnTo>
                  <a:lnTo>
                    <a:pt x="5092" y="2227"/>
                  </a:lnTo>
                  <a:lnTo>
                    <a:pt x="4849" y="3586"/>
                  </a:lnTo>
                  <a:lnTo>
                    <a:pt x="4849" y="3586"/>
                  </a:lnTo>
                  <a:lnTo>
                    <a:pt x="4707" y="3512"/>
                  </a:lnTo>
                  <a:lnTo>
                    <a:pt x="4707" y="3512"/>
                  </a:lnTo>
                  <a:lnTo>
                    <a:pt x="4662" y="3488"/>
                  </a:lnTo>
                  <a:lnTo>
                    <a:pt x="4615" y="3466"/>
                  </a:lnTo>
                  <a:lnTo>
                    <a:pt x="4519" y="3421"/>
                  </a:lnTo>
                  <a:lnTo>
                    <a:pt x="4472" y="3397"/>
                  </a:lnTo>
                  <a:lnTo>
                    <a:pt x="4426" y="3372"/>
                  </a:lnTo>
                  <a:lnTo>
                    <a:pt x="4404" y="3359"/>
                  </a:lnTo>
                  <a:lnTo>
                    <a:pt x="4384" y="3344"/>
                  </a:lnTo>
                  <a:lnTo>
                    <a:pt x="4363" y="3328"/>
                  </a:lnTo>
                  <a:lnTo>
                    <a:pt x="4342" y="3313"/>
                  </a:lnTo>
                  <a:lnTo>
                    <a:pt x="4342" y="3313"/>
                  </a:lnTo>
                  <a:lnTo>
                    <a:pt x="4313" y="3288"/>
                  </a:lnTo>
                  <a:lnTo>
                    <a:pt x="4301" y="3280"/>
                  </a:lnTo>
                  <a:lnTo>
                    <a:pt x="4288" y="3272"/>
                  </a:lnTo>
                  <a:lnTo>
                    <a:pt x="4275" y="3266"/>
                  </a:lnTo>
                  <a:lnTo>
                    <a:pt x="4259" y="3262"/>
                  </a:lnTo>
                  <a:lnTo>
                    <a:pt x="4242" y="3258"/>
                  </a:lnTo>
                  <a:lnTo>
                    <a:pt x="4220" y="3255"/>
                  </a:lnTo>
                  <a:lnTo>
                    <a:pt x="4220" y="3255"/>
                  </a:lnTo>
                  <a:lnTo>
                    <a:pt x="4138" y="3246"/>
                  </a:lnTo>
                  <a:lnTo>
                    <a:pt x="4057" y="3239"/>
                  </a:lnTo>
                  <a:lnTo>
                    <a:pt x="3976" y="3233"/>
                  </a:lnTo>
                  <a:lnTo>
                    <a:pt x="3894" y="3232"/>
                  </a:lnTo>
                  <a:lnTo>
                    <a:pt x="3813" y="3232"/>
                  </a:lnTo>
                  <a:lnTo>
                    <a:pt x="3732" y="3233"/>
                  </a:lnTo>
                  <a:lnTo>
                    <a:pt x="3649" y="3237"/>
                  </a:lnTo>
                  <a:lnTo>
                    <a:pt x="3569" y="3244"/>
                  </a:lnTo>
                  <a:lnTo>
                    <a:pt x="3569" y="3244"/>
                  </a:lnTo>
                  <a:lnTo>
                    <a:pt x="3530" y="3247"/>
                  </a:lnTo>
                  <a:lnTo>
                    <a:pt x="3489" y="3250"/>
                  </a:lnTo>
                  <a:lnTo>
                    <a:pt x="3398" y="3251"/>
                  </a:lnTo>
                  <a:lnTo>
                    <a:pt x="3296" y="3251"/>
                  </a:lnTo>
                  <a:lnTo>
                    <a:pt x="3186" y="3248"/>
                  </a:lnTo>
                  <a:lnTo>
                    <a:pt x="3068" y="3244"/>
                  </a:lnTo>
                  <a:lnTo>
                    <a:pt x="2949" y="3239"/>
                  </a:lnTo>
                  <a:lnTo>
                    <a:pt x="2827" y="3231"/>
                  </a:lnTo>
                  <a:lnTo>
                    <a:pt x="2706" y="3222"/>
                  </a:lnTo>
                  <a:lnTo>
                    <a:pt x="2473" y="3206"/>
                  </a:lnTo>
                  <a:lnTo>
                    <a:pt x="2270" y="3189"/>
                  </a:lnTo>
                  <a:lnTo>
                    <a:pt x="2113" y="3175"/>
                  </a:lnTo>
                  <a:lnTo>
                    <a:pt x="2021" y="3167"/>
                  </a:lnTo>
                  <a:lnTo>
                    <a:pt x="2021" y="3167"/>
                  </a:lnTo>
                  <a:lnTo>
                    <a:pt x="1948" y="3162"/>
                  </a:lnTo>
                  <a:lnTo>
                    <a:pt x="1844" y="3151"/>
                  </a:lnTo>
                  <a:lnTo>
                    <a:pt x="1719" y="3140"/>
                  </a:lnTo>
                  <a:lnTo>
                    <a:pt x="1653" y="3134"/>
                  </a:lnTo>
                  <a:lnTo>
                    <a:pt x="1584" y="3129"/>
                  </a:lnTo>
                  <a:lnTo>
                    <a:pt x="1515" y="3126"/>
                  </a:lnTo>
                  <a:lnTo>
                    <a:pt x="1447" y="3124"/>
                  </a:lnTo>
                  <a:lnTo>
                    <a:pt x="1383" y="3124"/>
                  </a:lnTo>
                  <a:lnTo>
                    <a:pt x="1322" y="3127"/>
                  </a:lnTo>
                  <a:lnTo>
                    <a:pt x="1293" y="3129"/>
                  </a:lnTo>
                  <a:lnTo>
                    <a:pt x="1265" y="3131"/>
                  </a:lnTo>
                  <a:lnTo>
                    <a:pt x="1239" y="3135"/>
                  </a:lnTo>
                  <a:lnTo>
                    <a:pt x="1216" y="3141"/>
                  </a:lnTo>
                  <a:lnTo>
                    <a:pt x="1194" y="3145"/>
                  </a:lnTo>
                  <a:lnTo>
                    <a:pt x="1173" y="3152"/>
                  </a:lnTo>
                  <a:lnTo>
                    <a:pt x="1155" y="3159"/>
                  </a:lnTo>
                  <a:lnTo>
                    <a:pt x="1140" y="3167"/>
                  </a:lnTo>
                  <a:lnTo>
                    <a:pt x="1140" y="3167"/>
                  </a:lnTo>
                  <a:lnTo>
                    <a:pt x="1088" y="3202"/>
                  </a:lnTo>
                  <a:lnTo>
                    <a:pt x="1039" y="3233"/>
                  </a:lnTo>
                  <a:lnTo>
                    <a:pt x="991" y="3265"/>
                  </a:lnTo>
                  <a:lnTo>
                    <a:pt x="936" y="3301"/>
                  </a:lnTo>
                  <a:lnTo>
                    <a:pt x="867" y="3342"/>
                  </a:lnTo>
                  <a:lnTo>
                    <a:pt x="779" y="3392"/>
                  </a:lnTo>
                  <a:lnTo>
                    <a:pt x="664" y="3452"/>
                  </a:lnTo>
                  <a:lnTo>
                    <a:pt x="520" y="3527"/>
                  </a:lnTo>
                  <a:lnTo>
                    <a:pt x="520" y="3527"/>
                  </a:lnTo>
                  <a:lnTo>
                    <a:pt x="465" y="3556"/>
                  </a:lnTo>
                  <a:lnTo>
                    <a:pt x="465" y="3556"/>
                  </a:lnTo>
                  <a:lnTo>
                    <a:pt x="251" y="2215"/>
                  </a:lnTo>
                  <a:lnTo>
                    <a:pt x="99" y="1270"/>
                  </a:lnTo>
                  <a:lnTo>
                    <a:pt x="43" y="919"/>
                  </a:lnTo>
                  <a:lnTo>
                    <a:pt x="10" y="720"/>
                  </a:lnTo>
                  <a:lnTo>
                    <a:pt x="10" y="720"/>
                  </a:lnTo>
                  <a:lnTo>
                    <a:pt x="6" y="695"/>
                  </a:lnTo>
                  <a:lnTo>
                    <a:pt x="3" y="669"/>
                  </a:lnTo>
                  <a:lnTo>
                    <a:pt x="1" y="644"/>
                  </a:lnTo>
                  <a:lnTo>
                    <a:pt x="0" y="621"/>
                  </a:lnTo>
                  <a:lnTo>
                    <a:pt x="1" y="597"/>
                  </a:lnTo>
                  <a:lnTo>
                    <a:pt x="3" y="574"/>
                  </a:lnTo>
                  <a:lnTo>
                    <a:pt x="6" y="551"/>
                  </a:lnTo>
                  <a:lnTo>
                    <a:pt x="10" y="529"/>
                  </a:lnTo>
                  <a:lnTo>
                    <a:pt x="15" y="508"/>
                  </a:lnTo>
                  <a:lnTo>
                    <a:pt x="21" y="486"/>
                  </a:lnTo>
                  <a:lnTo>
                    <a:pt x="28" y="467"/>
                  </a:lnTo>
                  <a:lnTo>
                    <a:pt x="35" y="446"/>
                  </a:lnTo>
                  <a:lnTo>
                    <a:pt x="43" y="427"/>
                  </a:lnTo>
                  <a:lnTo>
                    <a:pt x="51" y="407"/>
                  </a:lnTo>
                  <a:lnTo>
                    <a:pt x="61" y="389"/>
                  </a:lnTo>
                  <a:lnTo>
                    <a:pt x="72" y="373"/>
                  </a:lnTo>
                  <a:lnTo>
                    <a:pt x="83" y="355"/>
                  </a:lnTo>
                  <a:lnTo>
                    <a:pt x="94" y="338"/>
                  </a:lnTo>
                  <a:lnTo>
                    <a:pt x="119" y="308"/>
                  </a:lnTo>
                  <a:lnTo>
                    <a:pt x="145" y="281"/>
                  </a:lnTo>
                  <a:lnTo>
                    <a:pt x="174" y="254"/>
                  </a:lnTo>
                  <a:lnTo>
                    <a:pt x="203" y="231"/>
                  </a:lnTo>
                  <a:lnTo>
                    <a:pt x="233" y="212"/>
                  </a:lnTo>
                  <a:lnTo>
                    <a:pt x="263" y="194"/>
                  </a:lnTo>
                  <a:lnTo>
                    <a:pt x="294" y="1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D93C2E9B-AE9D-6CDC-B824-8B6AE5D31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5" y="2268"/>
              <a:ext cx="91" cy="298"/>
            </a:xfrm>
            <a:custGeom>
              <a:avLst/>
              <a:gdLst>
                <a:gd name="T0" fmla="*/ 273 w 273"/>
                <a:gd name="T1" fmla="*/ 869 h 895"/>
                <a:gd name="T2" fmla="*/ 266 w 273"/>
                <a:gd name="T3" fmla="*/ 882 h 895"/>
                <a:gd name="T4" fmla="*/ 257 w 273"/>
                <a:gd name="T5" fmla="*/ 890 h 895"/>
                <a:gd name="T6" fmla="*/ 248 w 273"/>
                <a:gd name="T7" fmla="*/ 894 h 895"/>
                <a:gd name="T8" fmla="*/ 227 w 273"/>
                <a:gd name="T9" fmla="*/ 894 h 895"/>
                <a:gd name="T10" fmla="*/ 205 w 273"/>
                <a:gd name="T11" fmla="*/ 887 h 895"/>
                <a:gd name="T12" fmla="*/ 195 w 273"/>
                <a:gd name="T13" fmla="*/ 882 h 895"/>
                <a:gd name="T14" fmla="*/ 166 w 273"/>
                <a:gd name="T15" fmla="*/ 862 h 895"/>
                <a:gd name="T16" fmla="*/ 142 w 273"/>
                <a:gd name="T17" fmla="*/ 839 h 895"/>
                <a:gd name="T18" fmla="*/ 118 w 273"/>
                <a:gd name="T19" fmla="*/ 811 h 895"/>
                <a:gd name="T20" fmla="*/ 99 w 273"/>
                <a:gd name="T21" fmla="*/ 781 h 895"/>
                <a:gd name="T22" fmla="*/ 66 w 273"/>
                <a:gd name="T23" fmla="*/ 712 h 895"/>
                <a:gd name="T24" fmla="*/ 40 w 273"/>
                <a:gd name="T25" fmla="*/ 636 h 895"/>
                <a:gd name="T26" fmla="*/ 23 w 273"/>
                <a:gd name="T27" fmla="*/ 558 h 895"/>
                <a:gd name="T28" fmla="*/ 11 w 273"/>
                <a:gd name="T29" fmla="*/ 481 h 895"/>
                <a:gd name="T30" fmla="*/ 4 w 273"/>
                <a:gd name="T31" fmla="*/ 408 h 895"/>
                <a:gd name="T32" fmla="*/ 0 w 273"/>
                <a:gd name="T33" fmla="*/ 343 h 895"/>
                <a:gd name="T34" fmla="*/ 1 w 273"/>
                <a:gd name="T35" fmla="*/ 296 h 895"/>
                <a:gd name="T36" fmla="*/ 7 w 273"/>
                <a:gd name="T37" fmla="*/ 237 h 895"/>
                <a:gd name="T38" fmla="*/ 19 w 273"/>
                <a:gd name="T39" fmla="*/ 175 h 895"/>
                <a:gd name="T40" fmla="*/ 38 w 273"/>
                <a:gd name="T41" fmla="*/ 113 h 895"/>
                <a:gd name="T42" fmla="*/ 58 w 273"/>
                <a:gd name="T43" fmla="*/ 71 h 895"/>
                <a:gd name="T44" fmla="*/ 73 w 273"/>
                <a:gd name="T45" fmla="*/ 48 h 895"/>
                <a:gd name="T46" fmla="*/ 91 w 273"/>
                <a:gd name="T47" fmla="*/ 27 h 895"/>
                <a:gd name="T48" fmla="*/ 111 w 273"/>
                <a:gd name="T49" fmla="*/ 12 h 895"/>
                <a:gd name="T50" fmla="*/ 133 w 273"/>
                <a:gd name="T51" fmla="*/ 3 h 895"/>
                <a:gd name="T52" fmla="*/ 160 w 273"/>
                <a:gd name="T53" fmla="*/ 0 h 895"/>
                <a:gd name="T54" fmla="*/ 187 w 273"/>
                <a:gd name="T55" fmla="*/ 4 h 895"/>
                <a:gd name="T56" fmla="*/ 202 w 273"/>
                <a:gd name="T57" fmla="*/ 9 h 895"/>
                <a:gd name="T58" fmla="*/ 198 w 273"/>
                <a:gd name="T59" fmla="*/ 217 h 895"/>
                <a:gd name="T60" fmla="*/ 200 w 273"/>
                <a:gd name="T61" fmla="*/ 302 h 895"/>
                <a:gd name="T62" fmla="*/ 209 w 273"/>
                <a:gd name="T63" fmla="*/ 468 h 895"/>
                <a:gd name="T64" fmla="*/ 227 w 273"/>
                <a:gd name="T65" fmla="*/ 631 h 895"/>
                <a:gd name="T66" fmla="*/ 255 w 273"/>
                <a:gd name="T67" fmla="*/ 791 h 895"/>
                <a:gd name="T68" fmla="*/ 273 w 273"/>
                <a:gd name="T69" fmla="*/ 869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73" h="895">
                  <a:moveTo>
                    <a:pt x="273" y="869"/>
                  </a:moveTo>
                  <a:lnTo>
                    <a:pt x="273" y="869"/>
                  </a:lnTo>
                  <a:lnTo>
                    <a:pt x="268" y="876"/>
                  </a:lnTo>
                  <a:lnTo>
                    <a:pt x="266" y="882"/>
                  </a:lnTo>
                  <a:lnTo>
                    <a:pt x="262" y="886"/>
                  </a:lnTo>
                  <a:lnTo>
                    <a:pt x="257" y="890"/>
                  </a:lnTo>
                  <a:lnTo>
                    <a:pt x="253" y="893"/>
                  </a:lnTo>
                  <a:lnTo>
                    <a:pt x="248" y="894"/>
                  </a:lnTo>
                  <a:lnTo>
                    <a:pt x="238" y="895"/>
                  </a:lnTo>
                  <a:lnTo>
                    <a:pt x="227" y="894"/>
                  </a:lnTo>
                  <a:lnTo>
                    <a:pt x="216" y="891"/>
                  </a:lnTo>
                  <a:lnTo>
                    <a:pt x="205" y="887"/>
                  </a:lnTo>
                  <a:lnTo>
                    <a:pt x="195" y="882"/>
                  </a:lnTo>
                  <a:lnTo>
                    <a:pt x="195" y="882"/>
                  </a:lnTo>
                  <a:lnTo>
                    <a:pt x="180" y="872"/>
                  </a:lnTo>
                  <a:lnTo>
                    <a:pt x="166" y="862"/>
                  </a:lnTo>
                  <a:lnTo>
                    <a:pt x="154" y="851"/>
                  </a:lnTo>
                  <a:lnTo>
                    <a:pt x="142" y="839"/>
                  </a:lnTo>
                  <a:lnTo>
                    <a:pt x="129" y="825"/>
                  </a:lnTo>
                  <a:lnTo>
                    <a:pt x="118" y="811"/>
                  </a:lnTo>
                  <a:lnTo>
                    <a:pt x="109" y="796"/>
                  </a:lnTo>
                  <a:lnTo>
                    <a:pt x="99" y="781"/>
                  </a:lnTo>
                  <a:lnTo>
                    <a:pt x="81" y="748"/>
                  </a:lnTo>
                  <a:lnTo>
                    <a:pt x="66" y="712"/>
                  </a:lnTo>
                  <a:lnTo>
                    <a:pt x="52" y="675"/>
                  </a:lnTo>
                  <a:lnTo>
                    <a:pt x="40" y="636"/>
                  </a:lnTo>
                  <a:lnTo>
                    <a:pt x="30" y="598"/>
                  </a:lnTo>
                  <a:lnTo>
                    <a:pt x="23" y="558"/>
                  </a:lnTo>
                  <a:lnTo>
                    <a:pt x="16" y="519"/>
                  </a:lnTo>
                  <a:lnTo>
                    <a:pt x="11" y="481"/>
                  </a:lnTo>
                  <a:lnTo>
                    <a:pt x="7" y="443"/>
                  </a:lnTo>
                  <a:lnTo>
                    <a:pt x="4" y="408"/>
                  </a:lnTo>
                  <a:lnTo>
                    <a:pt x="0" y="343"/>
                  </a:lnTo>
                  <a:lnTo>
                    <a:pt x="0" y="343"/>
                  </a:lnTo>
                  <a:lnTo>
                    <a:pt x="0" y="321"/>
                  </a:lnTo>
                  <a:lnTo>
                    <a:pt x="1" y="296"/>
                  </a:lnTo>
                  <a:lnTo>
                    <a:pt x="4" y="267"/>
                  </a:lnTo>
                  <a:lnTo>
                    <a:pt x="7" y="237"/>
                  </a:lnTo>
                  <a:lnTo>
                    <a:pt x="12" y="206"/>
                  </a:lnTo>
                  <a:lnTo>
                    <a:pt x="19" y="175"/>
                  </a:lnTo>
                  <a:lnTo>
                    <a:pt x="27" y="143"/>
                  </a:lnTo>
                  <a:lnTo>
                    <a:pt x="38" y="113"/>
                  </a:lnTo>
                  <a:lnTo>
                    <a:pt x="51" y="84"/>
                  </a:lnTo>
                  <a:lnTo>
                    <a:pt x="58" y="71"/>
                  </a:lnTo>
                  <a:lnTo>
                    <a:pt x="64" y="59"/>
                  </a:lnTo>
                  <a:lnTo>
                    <a:pt x="73" y="48"/>
                  </a:lnTo>
                  <a:lnTo>
                    <a:pt x="81" y="37"/>
                  </a:lnTo>
                  <a:lnTo>
                    <a:pt x="91" y="27"/>
                  </a:lnTo>
                  <a:lnTo>
                    <a:pt x="100" y="19"/>
                  </a:lnTo>
                  <a:lnTo>
                    <a:pt x="111" y="12"/>
                  </a:lnTo>
                  <a:lnTo>
                    <a:pt x="122" y="7"/>
                  </a:lnTo>
                  <a:lnTo>
                    <a:pt x="133" y="3"/>
                  </a:lnTo>
                  <a:lnTo>
                    <a:pt x="146" y="1"/>
                  </a:lnTo>
                  <a:lnTo>
                    <a:pt x="160" y="0"/>
                  </a:lnTo>
                  <a:lnTo>
                    <a:pt x="173" y="1"/>
                  </a:lnTo>
                  <a:lnTo>
                    <a:pt x="187" y="4"/>
                  </a:lnTo>
                  <a:lnTo>
                    <a:pt x="202" y="9"/>
                  </a:lnTo>
                  <a:lnTo>
                    <a:pt x="202" y="9"/>
                  </a:lnTo>
                  <a:lnTo>
                    <a:pt x="200" y="113"/>
                  </a:lnTo>
                  <a:lnTo>
                    <a:pt x="198" y="217"/>
                  </a:lnTo>
                  <a:lnTo>
                    <a:pt x="198" y="217"/>
                  </a:lnTo>
                  <a:lnTo>
                    <a:pt x="200" y="302"/>
                  </a:lnTo>
                  <a:lnTo>
                    <a:pt x="202" y="386"/>
                  </a:lnTo>
                  <a:lnTo>
                    <a:pt x="209" y="468"/>
                  </a:lnTo>
                  <a:lnTo>
                    <a:pt x="217" y="551"/>
                  </a:lnTo>
                  <a:lnTo>
                    <a:pt x="227" y="631"/>
                  </a:lnTo>
                  <a:lnTo>
                    <a:pt x="240" y="712"/>
                  </a:lnTo>
                  <a:lnTo>
                    <a:pt x="255" y="791"/>
                  </a:lnTo>
                  <a:lnTo>
                    <a:pt x="273" y="869"/>
                  </a:lnTo>
                  <a:lnTo>
                    <a:pt x="273" y="869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A225A332-95EB-357F-C20A-0A5935667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9" y="3465"/>
              <a:ext cx="379" cy="440"/>
            </a:xfrm>
            <a:custGeom>
              <a:avLst/>
              <a:gdLst>
                <a:gd name="T0" fmla="*/ 1132 w 1136"/>
                <a:gd name="T1" fmla="*/ 496 h 1322"/>
                <a:gd name="T2" fmla="*/ 1122 w 1136"/>
                <a:gd name="T3" fmla="*/ 519 h 1322"/>
                <a:gd name="T4" fmla="*/ 1093 w 1136"/>
                <a:gd name="T5" fmla="*/ 571 h 1322"/>
                <a:gd name="T6" fmla="*/ 1006 w 1136"/>
                <a:gd name="T7" fmla="*/ 698 h 1322"/>
                <a:gd name="T8" fmla="*/ 915 w 1136"/>
                <a:gd name="T9" fmla="*/ 831 h 1322"/>
                <a:gd name="T10" fmla="*/ 873 w 1136"/>
                <a:gd name="T11" fmla="*/ 893 h 1322"/>
                <a:gd name="T12" fmla="*/ 784 w 1136"/>
                <a:gd name="T13" fmla="*/ 1006 h 1322"/>
                <a:gd name="T14" fmla="*/ 699 w 1136"/>
                <a:gd name="T15" fmla="*/ 1103 h 1322"/>
                <a:gd name="T16" fmla="*/ 618 w 1136"/>
                <a:gd name="T17" fmla="*/ 1184 h 1322"/>
                <a:gd name="T18" fmla="*/ 579 w 1136"/>
                <a:gd name="T19" fmla="*/ 1218 h 1322"/>
                <a:gd name="T20" fmla="*/ 534 w 1136"/>
                <a:gd name="T21" fmla="*/ 1257 h 1322"/>
                <a:gd name="T22" fmla="*/ 492 w 1136"/>
                <a:gd name="T23" fmla="*/ 1286 h 1322"/>
                <a:gd name="T24" fmla="*/ 459 w 1136"/>
                <a:gd name="T25" fmla="*/ 1307 h 1322"/>
                <a:gd name="T26" fmla="*/ 434 w 1136"/>
                <a:gd name="T27" fmla="*/ 1316 h 1322"/>
                <a:gd name="T28" fmla="*/ 422 w 1136"/>
                <a:gd name="T29" fmla="*/ 1319 h 1322"/>
                <a:gd name="T30" fmla="*/ 400 w 1136"/>
                <a:gd name="T31" fmla="*/ 1322 h 1322"/>
                <a:gd name="T32" fmla="*/ 381 w 1136"/>
                <a:gd name="T33" fmla="*/ 1318 h 1322"/>
                <a:gd name="T34" fmla="*/ 361 w 1136"/>
                <a:gd name="T35" fmla="*/ 1311 h 1322"/>
                <a:gd name="T36" fmla="*/ 331 w 1136"/>
                <a:gd name="T37" fmla="*/ 1291 h 1322"/>
                <a:gd name="T38" fmla="*/ 279 w 1136"/>
                <a:gd name="T39" fmla="*/ 1252 h 1322"/>
                <a:gd name="T40" fmla="*/ 245 w 1136"/>
                <a:gd name="T41" fmla="*/ 1227 h 1322"/>
                <a:gd name="T42" fmla="*/ 0 w 1136"/>
                <a:gd name="T43" fmla="*/ 1059 h 1322"/>
                <a:gd name="T44" fmla="*/ 1 w 1136"/>
                <a:gd name="T45" fmla="*/ 1056 h 1322"/>
                <a:gd name="T46" fmla="*/ 17 w 1136"/>
                <a:gd name="T47" fmla="*/ 1041 h 1322"/>
                <a:gd name="T48" fmla="*/ 26 w 1136"/>
                <a:gd name="T49" fmla="*/ 1023 h 1322"/>
                <a:gd name="T50" fmla="*/ 40 w 1136"/>
                <a:gd name="T51" fmla="*/ 999 h 1322"/>
                <a:gd name="T52" fmla="*/ 77 w 1136"/>
                <a:gd name="T53" fmla="*/ 928 h 1322"/>
                <a:gd name="T54" fmla="*/ 121 w 1136"/>
                <a:gd name="T55" fmla="*/ 829 h 1322"/>
                <a:gd name="T56" fmla="*/ 137 w 1136"/>
                <a:gd name="T57" fmla="*/ 797 h 1322"/>
                <a:gd name="T58" fmla="*/ 171 w 1136"/>
                <a:gd name="T59" fmla="*/ 736 h 1322"/>
                <a:gd name="T60" fmla="*/ 210 w 1136"/>
                <a:gd name="T61" fmla="*/ 678 h 1322"/>
                <a:gd name="T62" fmla="*/ 274 w 1136"/>
                <a:gd name="T63" fmla="*/ 596 h 1322"/>
                <a:gd name="T64" fmla="*/ 332 w 1136"/>
                <a:gd name="T65" fmla="*/ 527 h 1322"/>
                <a:gd name="T66" fmla="*/ 454 w 1136"/>
                <a:gd name="T67" fmla="*/ 389 h 1322"/>
                <a:gd name="T68" fmla="*/ 514 w 1136"/>
                <a:gd name="T69" fmla="*/ 317 h 1322"/>
                <a:gd name="T70" fmla="*/ 569 w 1136"/>
                <a:gd name="T71" fmla="*/ 243 h 1322"/>
                <a:gd name="T72" fmla="*/ 619 w 1136"/>
                <a:gd name="T73" fmla="*/ 167 h 1322"/>
                <a:gd name="T74" fmla="*/ 662 w 1136"/>
                <a:gd name="T75" fmla="*/ 86 h 1322"/>
                <a:gd name="T76" fmla="*/ 692 w 1136"/>
                <a:gd name="T77" fmla="*/ 2 h 1322"/>
                <a:gd name="T78" fmla="*/ 695 w 1136"/>
                <a:gd name="T79" fmla="*/ 0 h 1322"/>
                <a:gd name="T80" fmla="*/ 735 w 1136"/>
                <a:gd name="T81" fmla="*/ 45 h 1322"/>
                <a:gd name="T82" fmla="*/ 765 w 1136"/>
                <a:gd name="T83" fmla="*/ 69 h 1322"/>
                <a:gd name="T84" fmla="*/ 880 w 1136"/>
                <a:gd name="T85" fmla="*/ 162 h 1322"/>
                <a:gd name="T86" fmla="*/ 983 w 1136"/>
                <a:gd name="T87" fmla="*/ 253 h 1322"/>
                <a:gd name="T88" fmla="*/ 1048 w 1136"/>
                <a:gd name="T89" fmla="*/ 313 h 1322"/>
                <a:gd name="T90" fmla="*/ 1099 w 1136"/>
                <a:gd name="T91" fmla="*/ 370 h 1322"/>
                <a:gd name="T92" fmla="*/ 1125 w 1136"/>
                <a:gd name="T93" fmla="*/ 406 h 1322"/>
                <a:gd name="T94" fmla="*/ 1133 w 1136"/>
                <a:gd name="T95" fmla="*/ 426 h 1322"/>
                <a:gd name="T96" fmla="*/ 1136 w 1136"/>
                <a:gd name="T97" fmla="*/ 436 h 1322"/>
                <a:gd name="T98" fmla="*/ 1136 w 1136"/>
                <a:gd name="T99" fmla="*/ 468 h 1322"/>
                <a:gd name="T100" fmla="*/ 1132 w 1136"/>
                <a:gd name="T101" fmla="*/ 496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36" h="1322">
                  <a:moveTo>
                    <a:pt x="1132" y="496"/>
                  </a:moveTo>
                  <a:lnTo>
                    <a:pt x="1132" y="496"/>
                  </a:lnTo>
                  <a:lnTo>
                    <a:pt x="1128" y="508"/>
                  </a:lnTo>
                  <a:lnTo>
                    <a:pt x="1122" y="519"/>
                  </a:lnTo>
                  <a:lnTo>
                    <a:pt x="1110" y="543"/>
                  </a:lnTo>
                  <a:lnTo>
                    <a:pt x="1093" y="571"/>
                  </a:lnTo>
                  <a:lnTo>
                    <a:pt x="1070" y="605"/>
                  </a:lnTo>
                  <a:lnTo>
                    <a:pt x="1006" y="698"/>
                  </a:lnTo>
                  <a:lnTo>
                    <a:pt x="964" y="758"/>
                  </a:lnTo>
                  <a:lnTo>
                    <a:pt x="915" y="831"/>
                  </a:lnTo>
                  <a:lnTo>
                    <a:pt x="915" y="831"/>
                  </a:lnTo>
                  <a:lnTo>
                    <a:pt x="873" y="893"/>
                  </a:lnTo>
                  <a:lnTo>
                    <a:pt x="829" y="951"/>
                  </a:lnTo>
                  <a:lnTo>
                    <a:pt x="784" y="1006"/>
                  </a:lnTo>
                  <a:lnTo>
                    <a:pt x="742" y="1056"/>
                  </a:lnTo>
                  <a:lnTo>
                    <a:pt x="699" y="1103"/>
                  </a:lnTo>
                  <a:lnTo>
                    <a:pt x="658" y="1145"/>
                  </a:lnTo>
                  <a:lnTo>
                    <a:pt x="618" y="1184"/>
                  </a:lnTo>
                  <a:lnTo>
                    <a:pt x="579" y="1218"/>
                  </a:lnTo>
                  <a:lnTo>
                    <a:pt x="579" y="1218"/>
                  </a:lnTo>
                  <a:lnTo>
                    <a:pt x="556" y="1239"/>
                  </a:lnTo>
                  <a:lnTo>
                    <a:pt x="534" y="1257"/>
                  </a:lnTo>
                  <a:lnTo>
                    <a:pt x="512" y="1272"/>
                  </a:lnTo>
                  <a:lnTo>
                    <a:pt x="492" y="1286"/>
                  </a:lnTo>
                  <a:lnTo>
                    <a:pt x="474" y="1297"/>
                  </a:lnTo>
                  <a:lnTo>
                    <a:pt x="459" y="1307"/>
                  </a:lnTo>
                  <a:lnTo>
                    <a:pt x="445" y="1312"/>
                  </a:lnTo>
                  <a:lnTo>
                    <a:pt x="434" y="1316"/>
                  </a:lnTo>
                  <a:lnTo>
                    <a:pt x="434" y="1316"/>
                  </a:lnTo>
                  <a:lnTo>
                    <a:pt x="422" y="1319"/>
                  </a:lnTo>
                  <a:lnTo>
                    <a:pt x="411" y="1320"/>
                  </a:lnTo>
                  <a:lnTo>
                    <a:pt x="400" y="1322"/>
                  </a:lnTo>
                  <a:lnTo>
                    <a:pt x="390" y="1320"/>
                  </a:lnTo>
                  <a:lnTo>
                    <a:pt x="381" y="1318"/>
                  </a:lnTo>
                  <a:lnTo>
                    <a:pt x="371" y="1315"/>
                  </a:lnTo>
                  <a:lnTo>
                    <a:pt x="361" y="1311"/>
                  </a:lnTo>
                  <a:lnTo>
                    <a:pt x="352" y="1305"/>
                  </a:lnTo>
                  <a:lnTo>
                    <a:pt x="331" y="1291"/>
                  </a:lnTo>
                  <a:lnTo>
                    <a:pt x="306" y="1274"/>
                  </a:lnTo>
                  <a:lnTo>
                    <a:pt x="279" y="1252"/>
                  </a:lnTo>
                  <a:lnTo>
                    <a:pt x="245" y="1227"/>
                  </a:lnTo>
                  <a:lnTo>
                    <a:pt x="245" y="1227"/>
                  </a:lnTo>
                  <a:lnTo>
                    <a:pt x="145" y="1156"/>
                  </a:lnTo>
                  <a:lnTo>
                    <a:pt x="0" y="1059"/>
                  </a:lnTo>
                  <a:lnTo>
                    <a:pt x="1" y="1056"/>
                  </a:lnTo>
                  <a:lnTo>
                    <a:pt x="1" y="1056"/>
                  </a:lnTo>
                  <a:lnTo>
                    <a:pt x="10" y="1049"/>
                  </a:lnTo>
                  <a:lnTo>
                    <a:pt x="17" y="1041"/>
                  </a:lnTo>
                  <a:lnTo>
                    <a:pt x="22" y="1032"/>
                  </a:lnTo>
                  <a:lnTo>
                    <a:pt x="26" y="1023"/>
                  </a:lnTo>
                  <a:lnTo>
                    <a:pt x="26" y="1023"/>
                  </a:lnTo>
                  <a:lnTo>
                    <a:pt x="40" y="999"/>
                  </a:lnTo>
                  <a:lnTo>
                    <a:pt x="54" y="976"/>
                  </a:lnTo>
                  <a:lnTo>
                    <a:pt x="77" y="928"/>
                  </a:lnTo>
                  <a:lnTo>
                    <a:pt x="99" y="878"/>
                  </a:lnTo>
                  <a:lnTo>
                    <a:pt x="121" y="829"/>
                  </a:lnTo>
                  <a:lnTo>
                    <a:pt x="121" y="829"/>
                  </a:lnTo>
                  <a:lnTo>
                    <a:pt x="137" y="797"/>
                  </a:lnTo>
                  <a:lnTo>
                    <a:pt x="153" y="767"/>
                  </a:lnTo>
                  <a:lnTo>
                    <a:pt x="171" y="736"/>
                  </a:lnTo>
                  <a:lnTo>
                    <a:pt x="190" y="707"/>
                  </a:lnTo>
                  <a:lnTo>
                    <a:pt x="210" y="678"/>
                  </a:lnTo>
                  <a:lnTo>
                    <a:pt x="230" y="651"/>
                  </a:lnTo>
                  <a:lnTo>
                    <a:pt x="274" y="596"/>
                  </a:lnTo>
                  <a:lnTo>
                    <a:pt x="274" y="596"/>
                  </a:lnTo>
                  <a:lnTo>
                    <a:pt x="332" y="527"/>
                  </a:lnTo>
                  <a:lnTo>
                    <a:pt x="393" y="458"/>
                  </a:lnTo>
                  <a:lnTo>
                    <a:pt x="454" y="389"/>
                  </a:lnTo>
                  <a:lnTo>
                    <a:pt x="484" y="353"/>
                  </a:lnTo>
                  <a:lnTo>
                    <a:pt x="514" y="317"/>
                  </a:lnTo>
                  <a:lnTo>
                    <a:pt x="542" y="280"/>
                  </a:lnTo>
                  <a:lnTo>
                    <a:pt x="569" y="243"/>
                  </a:lnTo>
                  <a:lnTo>
                    <a:pt x="596" y="206"/>
                  </a:lnTo>
                  <a:lnTo>
                    <a:pt x="619" y="167"/>
                  </a:lnTo>
                  <a:lnTo>
                    <a:pt x="641" y="127"/>
                  </a:lnTo>
                  <a:lnTo>
                    <a:pt x="662" y="86"/>
                  </a:lnTo>
                  <a:lnTo>
                    <a:pt x="678" y="45"/>
                  </a:lnTo>
                  <a:lnTo>
                    <a:pt x="692" y="2"/>
                  </a:lnTo>
                  <a:lnTo>
                    <a:pt x="695" y="0"/>
                  </a:lnTo>
                  <a:lnTo>
                    <a:pt x="695" y="0"/>
                  </a:lnTo>
                  <a:lnTo>
                    <a:pt x="714" y="24"/>
                  </a:lnTo>
                  <a:lnTo>
                    <a:pt x="735" y="45"/>
                  </a:lnTo>
                  <a:lnTo>
                    <a:pt x="735" y="45"/>
                  </a:lnTo>
                  <a:lnTo>
                    <a:pt x="765" y="69"/>
                  </a:lnTo>
                  <a:lnTo>
                    <a:pt x="815" y="111"/>
                  </a:lnTo>
                  <a:lnTo>
                    <a:pt x="880" y="162"/>
                  </a:lnTo>
                  <a:lnTo>
                    <a:pt x="948" y="221"/>
                  </a:lnTo>
                  <a:lnTo>
                    <a:pt x="983" y="253"/>
                  </a:lnTo>
                  <a:lnTo>
                    <a:pt x="1016" y="283"/>
                  </a:lnTo>
                  <a:lnTo>
                    <a:pt x="1048" y="313"/>
                  </a:lnTo>
                  <a:lnTo>
                    <a:pt x="1075" y="342"/>
                  </a:lnTo>
                  <a:lnTo>
                    <a:pt x="1099" y="370"/>
                  </a:lnTo>
                  <a:lnTo>
                    <a:pt x="1118" y="395"/>
                  </a:lnTo>
                  <a:lnTo>
                    <a:pt x="1125" y="406"/>
                  </a:lnTo>
                  <a:lnTo>
                    <a:pt x="1130" y="417"/>
                  </a:lnTo>
                  <a:lnTo>
                    <a:pt x="1133" y="426"/>
                  </a:lnTo>
                  <a:lnTo>
                    <a:pt x="1136" y="436"/>
                  </a:lnTo>
                  <a:lnTo>
                    <a:pt x="1136" y="436"/>
                  </a:lnTo>
                  <a:lnTo>
                    <a:pt x="1136" y="452"/>
                  </a:lnTo>
                  <a:lnTo>
                    <a:pt x="1136" y="468"/>
                  </a:lnTo>
                  <a:lnTo>
                    <a:pt x="1135" y="481"/>
                  </a:lnTo>
                  <a:lnTo>
                    <a:pt x="1132" y="496"/>
                  </a:lnTo>
                  <a:lnTo>
                    <a:pt x="1132" y="496"/>
                  </a:ln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39D06BBA-F648-1A30-1AB1-93CEECD34B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4" y="71"/>
              <a:ext cx="1636" cy="1128"/>
            </a:xfrm>
            <a:custGeom>
              <a:avLst/>
              <a:gdLst>
                <a:gd name="T0" fmla="*/ 3750 w 4907"/>
                <a:gd name="T1" fmla="*/ 3049 h 3384"/>
                <a:gd name="T2" fmla="*/ 3802 w 4907"/>
                <a:gd name="T3" fmla="*/ 3060 h 3384"/>
                <a:gd name="T4" fmla="*/ 3743 w 4907"/>
                <a:gd name="T5" fmla="*/ 3048 h 3384"/>
                <a:gd name="T6" fmla="*/ 3002 w 4907"/>
                <a:gd name="T7" fmla="*/ 3044 h 3384"/>
                <a:gd name="T8" fmla="*/ 2950 w 4907"/>
                <a:gd name="T9" fmla="*/ 3045 h 3384"/>
                <a:gd name="T10" fmla="*/ 3379 w 4907"/>
                <a:gd name="T11" fmla="*/ 3025 h 3384"/>
                <a:gd name="T12" fmla="*/ 3168 w 4907"/>
                <a:gd name="T13" fmla="*/ 3033 h 3384"/>
                <a:gd name="T14" fmla="*/ 3098 w 4907"/>
                <a:gd name="T15" fmla="*/ 3038 h 3384"/>
                <a:gd name="T16" fmla="*/ 3238 w 4907"/>
                <a:gd name="T17" fmla="*/ 3029 h 3384"/>
                <a:gd name="T18" fmla="*/ 3379 w 4907"/>
                <a:gd name="T19" fmla="*/ 3025 h 3384"/>
                <a:gd name="T20" fmla="*/ 3379 w 4907"/>
                <a:gd name="T21" fmla="*/ 3025 h 3384"/>
                <a:gd name="T22" fmla="*/ 1955 w 4907"/>
                <a:gd name="T23" fmla="*/ 2996 h 3384"/>
                <a:gd name="T24" fmla="*/ 2625 w 4907"/>
                <a:gd name="T25" fmla="*/ 3040 h 3384"/>
                <a:gd name="T26" fmla="*/ 2892 w 4907"/>
                <a:gd name="T27" fmla="*/ 3045 h 3384"/>
                <a:gd name="T28" fmla="*/ 2625 w 4907"/>
                <a:gd name="T29" fmla="*/ 3040 h 3384"/>
                <a:gd name="T30" fmla="*/ 1955 w 4907"/>
                <a:gd name="T31" fmla="*/ 2996 h 3384"/>
                <a:gd name="T32" fmla="*/ 1572 w 4907"/>
                <a:gd name="T33" fmla="*/ 2964 h 3384"/>
                <a:gd name="T34" fmla="*/ 1565 w 4907"/>
                <a:gd name="T35" fmla="*/ 2963 h 3384"/>
                <a:gd name="T36" fmla="*/ 1565 w 4907"/>
                <a:gd name="T37" fmla="*/ 2963 h 3384"/>
                <a:gd name="T38" fmla="*/ 1562 w 4907"/>
                <a:gd name="T39" fmla="*/ 2963 h 3384"/>
                <a:gd name="T40" fmla="*/ 1559 w 4907"/>
                <a:gd name="T41" fmla="*/ 2963 h 3384"/>
                <a:gd name="T42" fmla="*/ 1549 w 4907"/>
                <a:gd name="T43" fmla="*/ 2961 h 3384"/>
                <a:gd name="T44" fmla="*/ 1554 w 4907"/>
                <a:gd name="T45" fmla="*/ 2963 h 3384"/>
                <a:gd name="T46" fmla="*/ 1548 w 4907"/>
                <a:gd name="T47" fmla="*/ 2961 h 3384"/>
                <a:gd name="T48" fmla="*/ 1548 w 4907"/>
                <a:gd name="T49" fmla="*/ 2961 h 3384"/>
                <a:gd name="T50" fmla="*/ 670 w 4907"/>
                <a:gd name="T51" fmla="*/ 2961 h 3384"/>
                <a:gd name="T52" fmla="*/ 466 w 4907"/>
                <a:gd name="T53" fmla="*/ 3095 h 3384"/>
                <a:gd name="T54" fmla="*/ 50 w 4907"/>
                <a:gd name="T55" fmla="*/ 3321 h 3384"/>
                <a:gd name="T56" fmla="*/ 0 w 4907"/>
                <a:gd name="T57" fmla="*/ 3346 h 3384"/>
                <a:gd name="T58" fmla="*/ 309 w 4907"/>
                <a:gd name="T59" fmla="*/ 3186 h 3384"/>
                <a:gd name="T60" fmla="*/ 569 w 4907"/>
                <a:gd name="T61" fmla="*/ 3027 h 3384"/>
                <a:gd name="T62" fmla="*/ 670 w 4907"/>
                <a:gd name="T63" fmla="*/ 2961 h 3384"/>
                <a:gd name="T64" fmla="*/ 1547 w 4907"/>
                <a:gd name="T65" fmla="*/ 2961 h 3384"/>
                <a:gd name="T66" fmla="*/ 907 w 4907"/>
                <a:gd name="T67" fmla="*/ 2918 h 3384"/>
                <a:gd name="T68" fmla="*/ 751 w 4907"/>
                <a:gd name="T69" fmla="*/ 2934 h 3384"/>
                <a:gd name="T70" fmla="*/ 671 w 4907"/>
                <a:gd name="T71" fmla="*/ 2961 h 3384"/>
                <a:gd name="T72" fmla="*/ 721 w 4907"/>
                <a:gd name="T73" fmla="*/ 2941 h 3384"/>
                <a:gd name="T74" fmla="*/ 864 w 4907"/>
                <a:gd name="T75" fmla="*/ 2920 h 3384"/>
                <a:gd name="T76" fmla="*/ 951 w 4907"/>
                <a:gd name="T77" fmla="*/ 2918 h 3384"/>
                <a:gd name="T78" fmla="*/ 951 w 4907"/>
                <a:gd name="T79" fmla="*/ 2918 h 3384"/>
                <a:gd name="T80" fmla="*/ 4615 w 4907"/>
                <a:gd name="T81" fmla="*/ 13 h 3384"/>
                <a:gd name="T82" fmla="*/ 4705 w 4907"/>
                <a:gd name="T83" fmla="*/ 66 h 3384"/>
                <a:gd name="T84" fmla="*/ 4811 w 4907"/>
                <a:gd name="T85" fmla="*/ 175 h 3384"/>
                <a:gd name="T86" fmla="*/ 4852 w 4907"/>
                <a:gd name="T87" fmla="*/ 245 h 3384"/>
                <a:gd name="T88" fmla="*/ 4883 w 4907"/>
                <a:gd name="T89" fmla="*/ 324 h 3384"/>
                <a:gd name="T90" fmla="*/ 4898 w 4907"/>
                <a:gd name="T91" fmla="*/ 412 h 3384"/>
                <a:gd name="T92" fmla="*/ 4896 w 4907"/>
                <a:gd name="T93" fmla="*/ 507 h 3384"/>
                <a:gd name="T94" fmla="*/ 4852 w 4907"/>
                <a:gd name="T95" fmla="*/ 751 h 3384"/>
                <a:gd name="T96" fmla="*/ 4379 w 4907"/>
                <a:gd name="T97" fmla="*/ 3380 h 3384"/>
                <a:gd name="T98" fmla="*/ 4379 w 4907"/>
                <a:gd name="T99" fmla="*/ 3380 h 3384"/>
                <a:gd name="T100" fmla="*/ 4629 w 4907"/>
                <a:gd name="T101" fmla="*/ 2031 h 3384"/>
                <a:gd name="T102" fmla="*/ 4896 w 4907"/>
                <a:gd name="T103" fmla="*/ 561 h 3384"/>
                <a:gd name="T104" fmla="*/ 4907 w 4907"/>
                <a:gd name="T105" fmla="*/ 462 h 3384"/>
                <a:gd name="T106" fmla="*/ 4899 w 4907"/>
                <a:gd name="T107" fmla="*/ 369 h 3384"/>
                <a:gd name="T108" fmla="*/ 4877 w 4907"/>
                <a:gd name="T109" fmla="*/ 285 h 3384"/>
                <a:gd name="T110" fmla="*/ 4841 w 4907"/>
                <a:gd name="T111" fmla="*/ 211 h 3384"/>
                <a:gd name="T112" fmla="*/ 4770 w 4907"/>
                <a:gd name="T113" fmla="*/ 117 h 3384"/>
                <a:gd name="T114" fmla="*/ 4652 w 4907"/>
                <a:gd name="T115" fmla="*/ 29 h 3384"/>
                <a:gd name="T116" fmla="*/ 4586 w 4907"/>
                <a:gd name="T117" fmla="*/ 0 h 3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07" h="3384">
                  <a:moveTo>
                    <a:pt x="3743" y="3048"/>
                  </a:moveTo>
                  <a:lnTo>
                    <a:pt x="3743" y="3048"/>
                  </a:lnTo>
                  <a:lnTo>
                    <a:pt x="3750" y="3049"/>
                  </a:lnTo>
                  <a:lnTo>
                    <a:pt x="3750" y="3049"/>
                  </a:lnTo>
                  <a:lnTo>
                    <a:pt x="3778" y="3053"/>
                  </a:lnTo>
                  <a:lnTo>
                    <a:pt x="3802" y="3060"/>
                  </a:lnTo>
                  <a:lnTo>
                    <a:pt x="3802" y="3060"/>
                  </a:lnTo>
                  <a:lnTo>
                    <a:pt x="3802" y="3060"/>
                  </a:lnTo>
                  <a:lnTo>
                    <a:pt x="3778" y="3053"/>
                  </a:lnTo>
                  <a:lnTo>
                    <a:pt x="3750" y="3049"/>
                  </a:lnTo>
                  <a:lnTo>
                    <a:pt x="3750" y="3049"/>
                  </a:lnTo>
                  <a:lnTo>
                    <a:pt x="3743" y="3048"/>
                  </a:lnTo>
                  <a:close/>
                  <a:moveTo>
                    <a:pt x="3096" y="3038"/>
                  </a:moveTo>
                  <a:lnTo>
                    <a:pt x="3096" y="3038"/>
                  </a:lnTo>
                  <a:lnTo>
                    <a:pt x="3052" y="3041"/>
                  </a:lnTo>
                  <a:lnTo>
                    <a:pt x="3002" y="3044"/>
                  </a:lnTo>
                  <a:lnTo>
                    <a:pt x="2950" y="3045"/>
                  </a:lnTo>
                  <a:lnTo>
                    <a:pt x="2892" y="3045"/>
                  </a:lnTo>
                  <a:lnTo>
                    <a:pt x="2892" y="3045"/>
                  </a:lnTo>
                  <a:lnTo>
                    <a:pt x="2950" y="3045"/>
                  </a:lnTo>
                  <a:lnTo>
                    <a:pt x="3002" y="3044"/>
                  </a:lnTo>
                  <a:lnTo>
                    <a:pt x="3052" y="3041"/>
                  </a:lnTo>
                  <a:lnTo>
                    <a:pt x="3096" y="3038"/>
                  </a:lnTo>
                  <a:close/>
                  <a:moveTo>
                    <a:pt x="3379" y="3025"/>
                  </a:moveTo>
                  <a:lnTo>
                    <a:pt x="3379" y="3025"/>
                  </a:lnTo>
                  <a:lnTo>
                    <a:pt x="3308" y="3026"/>
                  </a:lnTo>
                  <a:lnTo>
                    <a:pt x="3238" y="3029"/>
                  </a:lnTo>
                  <a:lnTo>
                    <a:pt x="3168" y="3033"/>
                  </a:lnTo>
                  <a:lnTo>
                    <a:pt x="3099" y="3038"/>
                  </a:lnTo>
                  <a:lnTo>
                    <a:pt x="3099" y="3038"/>
                  </a:lnTo>
                  <a:lnTo>
                    <a:pt x="3098" y="3038"/>
                  </a:lnTo>
                  <a:lnTo>
                    <a:pt x="3098" y="3038"/>
                  </a:lnTo>
                  <a:lnTo>
                    <a:pt x="3099" y="3038"/>
                  </a:lnTo>
                  <a:lnTo>
                    <a:pt x="3099" y="3038"/>
                  </a:lnTo>
                  <a:lnTo>
                    <a:pt x="3168" y="3033"/>
                  </a:lnTo>
                  <a:lnTo>
                    <a:pt x="3238" y="3029"/>
                  </a:lnTo>
                  <a:lnTo>
                    <a:pt x="3308" y="3026"/>
                  </a:lnTo>
                  <a:lnTo>
                    <a:pt x="3379" y="3025"/>
                  </a:lnTo>
                  <a:close/>
                  <a:moveTo>
                    <a:pt x="3379" y="3025"/>
                  </a:moveTo>
                  <a:lnTo>
                    <a:pt x="3379" y="3025"/>
                  </a:lnTo>
                  <a:lnTo>
                    <a:pt x="3379" y="3025"/>
                  </a:lnTo>
                  <a:lnTo>
                    <a:pt x="3379" y="3025"/>
                  </a:lnTo>
                  <a:lnTo>
                    <a:pt x="3379" y="3025"/>
                  </a:lnTo>
                  <a:lnTo>
                    <a:pt x="3379" y="3025"/>
                  </a:lnTo>
                  <a:close/>
                  <a:moveTo>
                    <a:pt x="1576" y="2964"/>
                  </a:moveTo>
                  <a:lnTo>
                    <a:pt x="1576" y="2964"/>
                  </a:lnTo>
                  <a:lnTo>
                    <a:pt x="1795" y="2982"/>
                  </a:lnTo>
                  <a:lnTo>
                    <a:pt x="1955" y="2996"/>
                  </a:lnTo>
                  <a:lnTo>
                    <a:pt x="2137" y="3009"/>
                  </a:lnTo>
                  <a:lnTo>
                    <a:pt x="2331" y="3023"/>
                  </a:lnTo>
                  <a:lnTo>
                    <a:pt x="2528" y="3034"/>
                  </a:lnTo>
                  <a:lnTo>
                    <a:pt x="2625" y="3040"/>
                  </a:lnTo>
                  <a:lnTo>
                    <a:pt x="2718" y="3042"/>
                  </a:lnTo>
                  <a:lnTo>
                    <a:pt x="2808" y="3045"/>
                  </a:lnTo>
                  <a:lnTo>
                    <a:pt x="2892" y="3045"/>
                  </a:lnTo>
                  <a:lnTo>
                    <a:pt x="2892" y="3045"/>
                  </a:lnTo>
                  <a:lnTo>
                    <a:pt x="2892" y="3045"/>
                  </a:lnTo>
                  <a:lnTo>
                    <a:pt x="2808" y="3045"/>
                  </a:lnTo>
                  <a:lnTo>
                    <a:pt x="2718" y="3042"/>
                  </a:lnTo>
                  <a:lnTo>
                    <a:pt x="2625" y="3040"/>
                  </a:lnTo>
                  <a:lnTo>
                    <a:pt x="2528" y="3034"/>
                  </a:lnTo>
                  <a:lnTo>
                    <a:pt x="2331" y="3023"/>
                  </a:lnTo>
                  <a:lnTo>
                    <a:pt x="2137" y="3009"/>
                  </a:lnTo>
                  <a:lnTo>
                    <a:pt x="1955" y="2996"/>
                  </a:lnTo>
                  <a:lnTo>
                    <a:pt x="1795" y="2982"/>
                  </a:lnTo>
                  <a:lnTo>
                    <a:pt x="1576" y="2964"/>
                  </a:lnTo>
                  <a:close/>
                  <a:moveTo>
                    <a:pt x="1572" y="2964"/>
                  </a:moveTo>
                  <a:lnTo>
                    <a:pt x="1572" y="2964"/>
                  </a:lnTo>
                  <a:lnTo>
                    <a:pt x="1573" y="2964"/>
                  </a:lnTo>
                  <a:lnTo>
                    <a:pt x="1573" y="2964"/>
                  </a:lnTo>
                  <a:lnTo>
                    <a:pt x="1572" y="2964"/>
                  </a:lnTo>
                  <a:close/>
                  <a:moveTo>
                    <a:pt x="1565" y="2963"/>
                  </a:moveTo>
                  <a:lnTo>
                    <a:pt x="1565" y="2963"/>
                  </a:lnTo>
                  <a:lnTo>
                    <a:pt x="1565" y="2963"/>
                  </a:lnTo>
                  <a:lnTo>
                    <a:pt x="1565" y="2963"/>
                  </a:lnTo>
                  <a:lnTo>
                    <a:pt x="1565" y="2963"/>
                  </a:lnTo>
                  <a:close/>
                  <a:moveTo>
                    <a:pt x="1561" y="2963"/>
                  </a:moveTo>
                  <a:lnTo>
                    <a:pt x="1561" y="2963"/>
                  </a:lnTo>
                  <a:lnTo>
                    <a:pt x="1562" y="2963"/>
                  </a:lnTo>
                  <a:lnTo>
                    <a:pt x="1562" y="2963"/>
                  </a:lnTo>
                  <a:lnTo>
                    <a:pt x="1561" y="2963"/>
                  </a:lnTo>
                  <a:close/>
                  <a:moveTo>
                    <a:pt x="1555" y="2963"/>
                  </a:moveTo>
                  <a:lnTo>
                    <a:pt x="1555" y="2963"/>
                  </a:lnTo>
                  <a:lnTo>
                    <a:pt x="1559" y="2963"/>
                  </a:lnTo>
                  <a:lnTo>
                    <a:pt x="1559" y="2963"/>
                  </a:lnTo>
                  <a:lnTo>
                    <a:pt x="1555" y="2963"/>
                  </a:lnTo>
                  <a:close/>
                  <a:moveTo>
                    <a:pt x="1549" y="2961"/>
                  </a:moveTo>
                  <a:lnTo>
                    <a:pt x="1549" y="2961"/>
                  </a:lnTo>
                  <a:lnTo>
                    <a:pt x="1551" y="2961"/>
                  </a:lnTo>
                  <a:lnTo>
                    <a:pt x="1551" y="2961"/>
                  </a:lnTo>
                  <a:lnTo>
                    <a:pt x="1554" y="2963"/>
                  </a:lnTo>
                  <a:lnTo>
                    <a:pt x="1554" y="2963"/>
                  </a:lnTo>
                  <a:lnTo>
                    <a:pt x="1551" y="2961"/>
                  </a:lnTo>
                  <a:lnTo>
                    <a:pt x="1551" y="2961"/>
                  </a:lnTo>
                  <a:lnTo>
                    <a:pt x="1549" y="2961"/>
                  </a:lnTo>
                  <a:close/>
                  <a:moveTo>
                    <a:pt x="1548" y="2961"/>
                  </a:moveTo>
                  <a:lnTo>
                    <a:pt x="1548" y="2961"/>
                  </a:lnTo>
                  <a:lnTo>
                    <a:pt x="1548" y="2961"/>
                  </a:lnTo>
                  <a:lnTo>
                    <a:pt x="1548" y="2961"/>
                  </a:lnTo>
                  <a:lnTo>
                    <a:pt x="1548" y="2961"/>
                  </a:lnTo>
                  <a:close/>
                  <a:moveTo>
                    <a:pt x="670" y="2961"/>
                  </a:moveTo>
                  <a:lnTo>
                    <a:pt x="670" y="2961"/>
                  </a:lnTo>
                  <a:lnTo>
                    <a:pt x="670" y="2961"/>
                  </a:lnTo>
                  <a:lnTo>
                    <a:pt x="670" y="2961"/>
                  </a:lnTo>
                  <a:lnTo>
                    <a:pt x="618" y="2996"/>
                  </a:lnTo>
                  <a:lnTo>
                    <a:pt x="569" y="3027"/>
                  </a:lnTo>
                  <a:lnTo>
                    <a:pt x="521" y="3059"/>
                  </a:lnTo>
                  <a:lnTo>
                    <a:pt x="466" y="3095"/>
                  </a:lnTo>
                  <a:lnTo>
                    <a:pt x="397" y="3136"/>
                  </a:lnTo>
                  <a:lnTo>
                    <a:pt x="309" y="3186"/>
                  </a:lnTo>
                  <a:lnTo>
                    <a:pt x="194" y="3246"/>
                  </a:lnTo>
                  <a:lnTo>
                    <a:pt x="50" y="3321"/>
                  </a:lnTo>
                  <a:lnTo>
                    <a:pt x="50" y="3321"/>
                  </a:lnTo>
                  <a:lnTo>
                    <a:pt x="0" y="3346"/>
                  </a:lnTo>
                  <a:lnTo>
                    <a:pt x="0" y="3346"/>
                  </a:lnTo>
                  <a:lnTo>
                    <a:pt x="0" y="3346"/>
                  </a:lnTo>
                  <a:lnTo>
                    <a:pt x="50" y="3321"/>
                  </a:lnTo>
                  <a:lnTo>
                    <a:pt x="50" y="3321"/>
                  </a:lnTo>
                  <a:lnTo>
                    <a:pt x="194" y="3246"/>
                  </a:lnTo>
                  <a:lnTo>
                    <a:pt x="309" y="3186"/>
                  </a:lnTo>
                  <a:lnTo>
                    <a:pt x="397" y="3136"/>
                  </a:lnTo>
                  <a:lnTo>
                    <a:pt x="466" y="3095"/>
                  </a:lnTo>
                  <a:lnTo>
                    <a:pt x="521" y="3059"/>
                  </a:lnTo>
                  <a:lnTo>
                    <a:pt x="569" y="3027"/>
                  </a:lnTo>
                  <a:lnTo>
                    <a:pt x="618" y="2996"/>
                  </a:lnTo>
                  <a:lnTo>
                    <a:pt x="670" y="2961"/>
                  </a:lnTo>
                  <a:lnTo>
                    <a:pt x="670" y="2961"/>
                  </a:lnTo>
                  <a:lnTo>
                    <a:pt x="670" y="2961"/>
                  </a:lnTo>
                  <a:close/>
                  <a:moveTo>
                    <a:pt x="1460" y="2953"/>
                  </a:moveTo>
                  <a:lnTo>
                    <a:pt x="1460" y="2953"/>
                  </a:lnTo>
                  <a:lnTo>
                    <a:pt x="1547" y="2961"/>
                  </a:lnTo>
                  <a:lnTo>
                    <a:pt x="1547" y="2961"/>
                  </a:lnTo>
                  <a:lnTo>
                    <a:pt x="1460" y="2953"/>
                  </a:lnTo>
                  <a:close/>
                  <a:moveTo>
                    <a:pt x="951" y="2918"/>
                  </a:moveTo>
                  <a:lnTo>
                    <a:pt x="951" y="2918"/>
                  </a:lnTo>
                  <a:lnTo>
                    <a:pt x="907" y="2918"/>
                  </a:lnTo>
                  <a:lnTo>
                    <a:pt x="864" y="2920"/>
                  </a:lnTo>
                  <a:lnTo>
                    <a:pt x="823" y="2923"/>
                  </a:lnTo>
                  <a:lnTo>
                    <a:pt x="786" y="2927"/>
                  </a:lnTo>
                  <a:lnTo>
                    <a:pt x="751" y="2934"/>
                  </a:lnTo>
                  <a:lnTo>
                    <a:pt x="721" y="2941"/>
                  </a:lnTo>
                  <a:lnTo>
                    <a:pt x="693" y="2950"/>
                  </a:lnTo>
                  <a:lnTo>
                    <a:pt x="681" y="2956"/>
                  </a:lnTo>
                  <a:lnTo>
                    <a:pt x="671" y="2961"/>
                  </a:lnTo>
                  <a:lnTo>
                    <a:pt x="671" y="2961"/>
                  </a:lnTo>
                  <a:lnTo>
                    <a:pt x="681" y="2956"/>
                  </a:lnTo>
                  <a:lnTo>
                    <a:pt x="693" y="2950"/>
                  </a:lnTo>
                  <a:lnTo>
                    <a:pt x="721" y="2941"/>
                  </a:lnTo>
                  <a:lnTo>
                    <a:pt x="751" y="2934"/>
                  </a:lnTo>
                  <a:lnTo>
                    <a:pt x="786" y="2927"/>
                  </a:lnTo>
                  <a:lnTo>
                    <a:pt x="823" y="2923"/>
                  </a:lnTo>
                  <a:lnTo>
                    <a:pt x="864" y="2920"/>
                  </a:lnTo>
                  <a:lnTo>
                    <a:pt x="907" y="2918"/>
                  </a:lnTo>
                  <a:lnTo>
                    <a:pt x="951" y="2918"/>
                  </a:lnTo>
                  <a:close/>
                  <a:moveTo>
                    <a:pt x="951" y="2918"/>
                  </a:moveTo>
                  <a:lnTo>
                    <a:pt x="951" y="2918"/>
                  </a:lnTo>
                  <a:lnTo>
                    <a:pt x="951" y="2918"/>
                  </a:lnTo>
                  <a:lnTo>
                    <a:pt x="951" y="2918"/>
                  </a:lnTo>
                  <a:lnTo>
                    <a:pt x="951" y="2918"/>
                  </a:lnTo>
                  <a:lnTo>
                    <a:pt x="951" y="2918"/>
                  </a:lnTo>
                  <a:close/>
                  <a:moveTo>
                    <a:pt x="4586" y="0"/>
                  </a:moveTo>
                  <a:lnTo>
                    <a:pt x="4586" y="0"/>
                  </a:lnTo>
                  <a:lnTo>
                    <a:pt x="4600" y="6"/>
                  </a:lnTo>
                  <a:lnTo>
                    <a:pt x="4615" y="13"/>
                  </a:lnTo>
                  <a:lnTo>
                    <a:pt x="4615" y="13"/>
                  </a:lnTo>
                  <a:lnTo>
                    <a:pt x="4646" y="28"/>
                  </a:lnTo>
                  <a:lnTo>
                    <a:pt x="4676" y="46"/>
                  </a:lnTo>
                  <a:lnTo>
                    <a:pt x="4705" y="66"/>
                  </a:lnTo>
                  <a:lnTo>
                    <a:pt x="4734" y="90"/>
                  </a:lnTo>
                  <a:lnTo>
                    <a:pt x="4761" y="116"/>
                  </a:lnTo>
                  <a:lnTo>
                    <a:pt x="4787" y="143"/>
                  </a:lnTo>
                  <a:lnTo>
                    <a:pt x="4811" y="175"/>
                  </a:lnTo>
                  <a:lnTo>
                    <a:pt x="4822" y="192"/>
                  </a:lnTo>
                  <a:lnTo>
                    <a:pt x="4833" y="210"/>
                  </a:lnTo>
                  <a:lnTo>
                    <a:pt x="4843" y="228"/>
                  </a:lnTo>
                  <a:lnTo>
                    <a:pt x="4852" y="245"/>
                  </a:lnTo>
                  <a:lnTo>
                    <a:pt x="4861" y="265"/>
                  </a:lnTo>
                  <a:lnTo>
                    <a:pt x="4869" y="284"/>
                  </a:lnTo>
                  <a:lnTo>
                    <a:pt x="4876" y="303"/>
                  </a:lnTo>
                  <a:lnTo>
                    <a:pt x="4883" y="324"/>
                  </a:lnTo>
                  <a:lnTo>
                    <a:pt x="4888" y="346"/>
                  </a:lnTo>
                  <a:lnTo>
                    <a:pt x="4892" y="367"/>
                  </a:lnTo>
                  <a:lnTo>
                    <a:pt x="4895" y="389"/>
                  </a:lnTo>
                  <a:lnTo>
                    <a:pt x="4898" y="412"/>
                  </a:lnTo>
                  <a:lnTo>
                    <a:pt x="4899" y="436"/>
                  </a:lnTo>
                  <a:lnTo>
                    <a:pt x="4899" y="459"/>
                  </a:lnTo>
                  <a:lnTo>
                    <a:pt x="4899" y="482"/>
                  </a:lnTo>
                  <a:lnTo>
                    <a:pt x="4896" y="507"/>
                  </a:lnTo>
                  <a:lnTo>
                    <a:pt x="4894" y="533"/>
                  </a:lnTo>
                  <a:lnTo>
                    <a:pt x="4890" y="558"/>
                  </a:lnTo>
                  <a:lnTo>
                    <a:pt x="4890" y="558"/>
                  </a:lnTo>
                  <a:lnTo>
                    <a:pt x="4852" y="751"/>
                  </a:lnTo>
                  <a:lnTo>
                    <a:pt x="4790" y="1094"/>
                  </a:lnTo>
                  <a:lnTo>
                    <a:pt x="4622" y="2021"/>
                  </a:lnTo>
                  <a:lnTo>
                    <a:pt x="4379" y="3380"/>
                  </a:lnTo>
                  <a:lnTo>
                    <a:pt x="4379" y="3380"/>
                  </a:lnTo>
                  <a:lnTo>
                    <a:pt x="4371" y="3376"/>
                  </a:lnTo>
                  <a:lnTo>
                    <a:pt x="4371" y="3376"/>
                  </a:lnTo>
                  <a:lnTo>
                    <a:pt x="4371" y="3376"/>
                  </a:lnTo>
                  <a:lnTo>
                    <a:pt x="4379" y="3380"/>
                  </a:lnTo>
                  <a:lnTo>
                    <a:pt x="4379" y="3380"/>
                  </a:lnTo>
                  <a:lnTo>
                    <a:pt x="4386" y="3384"/>
                  </a:lnTo>
                  <a:lnTo>
                    <a:pt x="4386" y="3384"/>
                  </a:lnTo>
                  <a:lnTo>
                    <a:pt x="4629" y="2031"/>
                  </a:lnTo>
                  <a:lnTo>
                    <a:pt x="4797" y="1100"/>
                  </a:lnTo>
                  <a:lnTo>
                    <a:pt x="4861" y="755"/>
                  </a:lnTo>
                  <a:lnTo>
                    <a:pt x="4896" y="561"/>
                  </a:lnTo>
                  <a:lnTo>
                    <a:pt x="4896" y="561"/>
                  </a:lnTo>
                  <a:lnTo>
                    <a:pt x="4901" y="535"/>
                  </a:lnTo>
                  <a:lnTo>
                    <a:pt x="4905" y="510"/>
                  </a:lnTo>
                  <a:lnTo>
                    <a:pt x="4906" y="485"/>
                  </a:lnTo>
                  <a:lnTo>
                    <a:pt x="4907" y="462"/>
                  </a:lnTo>
                  <a:lnTo>
                    <a:pt x="4907" y="437"/>
                  </a:lnTo>
                  <a:lnTo>
                    <a:pt x="4906" y="415"/>
                  </a:lnTo>
                  <a:lnTo>
                    <a:pt x="4903" y="391"/>
                  </a:lnTo>
                  <a:lnTo>
                    <a:pt x="4899" y="369"/>
                  </a:lnTo>
                  <a:lnTo>
                    <a:pt x="4895" y="347"/>
                  </a:lnTo>
                  <a:lnTo>
                    <a:pt x="4890" y="327"/>
                  </a:lnTo>
                  <a:lnTo>
                    <a:pt x="4884" y="306"/>
                  </a:lnTo>
                  <a:lnTo>
                    <a:pt x="4877" y="285"/>
                  </a:lnTo>
                  <a:lnTo>
                    <a:pt x="4869" y="266"/>
                  </a:lnTo>
                  <a:lnTo>
                    <a:pt x="4861" y="248"/>
                  </a:lnTo>
                  <a:lnTo>
                    <a:pt x="4851" y="229"/>
                  </a:lnTo>
                  <a:lnTo>
                    <a:pt x="4841" y="211"/>
                  </a:lnTo>
                  <a:lnTo>
                    <a:pt x="4830" y="194"/>
                  </a:lnTo>
                  <a:lnTo>
                    <a:pt x="4819" y="178"/>
                  </a:lnTo>
                  <a:lnTo>
                    <a:pt x="4794" y="146"/>
                  </a:lnTo>
                  <a:lnTo>
                    <a:pt x="4770" y="117"/>
                  </a:lnTo>
                  <a:lnTo>
                    <a:pt x="4742" y="91"/>
                  </a:lnTo>
                  <a:lnTo>
                    <a:pt x="4713" y="68"/>
                  </a:lnTo>
                  <a:lnTo>
                    <a:pt x="4683" y="47"/>
                  </a:lnTo>
                  <a:lnTo>
                    <a:pt x="4652" y="29"/>
                  </a:lnTo>
                  <a:lnTo>
                    <a:pt x="4622" y="14"/>
                  </a:lnTo>
                  <a:lnTo>
                    <a:pt x="4622" y="14"/>
                  </a:lnTo>
                  <a:lnTo>
                    <a:pt x="4604" y="7"/>
                  </a:lnTo>
                  <a:lnTo>
                    <a:pt x="4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6A49F63A-0493-484F-7C22-266957CD5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1087"/>
              <a:ext cx="19" cy="4"/>
            </a:xfrm>
            <a:custGeom>
              <a:avLst/>
              <a:gdLst>
                <a:gd name="T0" fmla="*/ 0 w 59"/>
                <a:gd name="T1" fmla="*/ 0 h 12"/>
                <a:gd name="T2" fmla="*/ 0 w 59"/>
                <a:gd name="T3" fmla="*/ 0 h 12"/>
                <a:gd name="T4" fmla="*/ 7 w 59"/>
                <a:gd name="T5" fmla="*/ 1 h 12"/>
                <a:gd name="T6" fmla="*/ 7 w 59"/>
                <a:gd name="T7" fmla="*/ 1 h 12"/>
                <a:gd name="T8" fmla="*/ 35 w 59"/>
                <a:gd name="T9" fmla="*/ 5 h 12"/>
                <a:gd name="T10" fmla="*/ 59 w 59"/>
                <a:gd name="T11" fmla="*/ 12 h 12"/>
                <a:gd name="T12" fmla="*/ 59 w 59"/>
                <a:gd name="T13" fmla="*/ 12 h 12"/>
                <a:gd name="T14" fmla="*/ 59 w 59"/>
                <a:gd name="T15" fmla="*/ 12 h 12"/>
                <a:gd name="T16" fmla="*/ 35 w 59"/>
                <a:gd name="T17" fmla="*/ 5 h 12"/>
                <a:gd name="T18" fmla="*/ 7 w 59"/>
                <a:gd name="T19" fmla="*/ 1 h 12"/>
                <a:gd name="T20" fmla="*/ 7 w 59"/>
                <a:gd name="T21" fmla="*/ 1 h 12"/>
                <a:gd name="T22" fmla="*/ 0 w 59"/>
                <a:gd name="T2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12">
                  <a:moveTo>
                    <a:pt x="0" y="0"/>
                  </a:moveTo>
                  <a:lnTo>
                    <a:pt x="0" y="0"/>
                  </a:lnTo>
                  <a:lnTo>
                    <a:pt x="7" y="1"/>
                  </a:lnTo>
                  <a:lnTo>
                    <a:pt x="7" y="1"/>
                  </a:lnTo>
                  <a:lnTo>
                    <a:pt x="35" y="5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59" y="12"/>
                  </a:lnTo>
                  <a:lnTo>
                    <a:pt x="35" y="5"/>
                  </a:lnTo>
                  <a:lnTo>
                    <a:pt x="7" y="1"/>
                  </a:lnTo>
                  <a:lnTo>
                    <a:pt x="7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E5A24510-D63A-8CD2-E0D3-F405328F4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1083"/>
              <a:ext cx="68" cy="3"/>
            </a:xfrm>
            <a:custGeom>
              <a:avLst/>
              <a:gdLst>
                <a:gd name="T0" fmla="*/ 204 w 204"/>
                <a:gd name="T1" fmla="*/ 0 h 7"/>
                <a:gd name="T2" fmla="*/ 204 w 204"/>
                <a:gd name="T3" fmla="*/ 0 h 7"/>
                <a:gd name="T4" fmla="*/ 160 w 204"/>
                <a:gd name="T5" fmla="*/ 3 h 7"/>
                <a:gd name="T6" fmla="*/ 110 w 204"/>
                <a:gd name="T7" fmla="*/ 6 h 7"/>
                <a:gd name="T8" fmla="*/ 58 w 204"/>
                <a:gd name="T9" fmla="*/ 7 h 7"/>
                <a:gd name="T10" fmla="*/ 0 w 204"/>
                <a:gd name="T11" fmla="*/ 7 h 7"/>
                <a:gd name="T12" fmla="*/ 0 w 204"/>
                <a:gd name="T13" fmla="*/ 7 h 7"/>
                <a:gd name="T14" fmla="*/ 58 w 204"/>
                <a:gd name="T15" fmla="*/ 7 h 7"/>
                <a:gd name="T16" fmla="*/ 110 w 204"/>
                <a:gd name="T17" fmla="*/ 6 h 7"/>
                <a:gd name="T18" fmla="*/ 160 w 204"/>
                <a:gd name="T19" fmla="*/ 3 h 7"/>
                <a:gd name="T20" fmla="*/ 204 w 204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7">
                  <a:moveTo>
                    <a:pt x="204" y="0"/>
                  </a:moveTo>
                  <a:lnTo>
                    <a:pt x="204" y="0"/>
                  </a:lnTo>
                  <a:lnTo>
                    <a:pt x="160" y="3"/>
                  </a:lnTo>
                  <a:lnTo>
                    <a:pt x="110" y="6"/>
                  </a:lnTo>
                  <a:lnTo>
                    <a:pt x="58" y="7"/>
                  </a:lnTo>
                  <a:lnTo>
                    <a:pt x="0" y="7"/>
                  </a:lnTo>
                  <a:lnTo>
                    <a:pt x="0" y="7"/>
                  </a:lnTo>
                  <a:lnTo>
                    <a:pt x="58" y="7"/>
                  </a:lnTo>
                  <a:lnTo>
                    <a:pt x="110" y="6"/>
                  </a:lnTo>
                  <a:lnTo>
                    <a:pt x="160" y="3"/>
                  </a:lnTo>
                  <a:lnTo>
                    <a:pt x="2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B45188DD-628E-7E22-8EDB-245C2DD25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7" y="1079"/>
              <a:ext cx="93" cy="4"/>
            </a:xfrm>
            <a:custGeom>
              <a:avLst/>
              <a:gdLst>
                <a:gd name="T0" fmla="*/ 281 w 281"/>
                <a:gd name="T1" fmla="*/ 0 h 13"/>
                <a:gd name="T2" fmla="*/ 281 w 281"/>
                <a:gd name="T3" fmla="*/ 0 h 13"/>
                <a:gd name="T4" fmla="*/ 210 w 281"/>
                <a:gd name="T5" fmla="*/ 1 h 13"/>
                <a:gd name="T6" fmla="*/ 140 w 281"/>
                <a:gd name="T7" fmla="*/ 4 h 13"/>
                <a:gd name="T8" fmla="*/ 70 w 281"/>
                <a:gd name="T9" fmla="*/ 8 h 13"/>
                <a:gd name="T10" fmla="*/ 1 w 281"/>
                <a:gd name="T11" fmla="*/ 13 h 13"/>
                <a:gd name="T12" fmla="*/ 1 w 281"/>
                <a:gd name="T13" fmla="*/ 13 h 13"/>
                <a:gd name="T14" fmla="*/ 0 w 281"/>
                <a:gd name="T15" fmla="*/ 13 h 13"/>
                <a:gd name="T16" fmla="*/ 0 w 281"/>
                <a:gd name="T17" fmla="*/ 13 h 13"/>
                <a:gd name="T18" fmla="*/ 1 w 281"/>
                <a:gd name="T19" fmla="*/ 13 h 13"/>
                <a:gd name="T20" fmla="*/ 1 w 281"/>
                <a:gd name="T21" fmla="*/ 13 h 13"/>
                <a:gd name="T22" fmla="*/ 70 w 281"/>
                <a:gd name="T23" fmla="*/ 8 h 13"/>
                <a:gd name="T24" fmla="*/ 140 w 281"/>
                <a:gd name="T25" fmla="*/ 4 h 13"/>
                <a:gd name="T26" fmla="*/ 210 w 281"/>
                <a:gd name="T27" fmla="*/ 1 h 13"/>
                <a:gd name="T28" fmla="*/ 281 w 281"/>
                <a:gd name="T2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1" h="13">
                  <a:moveTo>
                    <a:pt x="281" y="0"/>
                  </a:moveTo>
                  <a:lnTo>
                    <a:pt x="281" y="0"/>
                  </a:lnTo>
                  <a:lnTo>
                    <a:pt x="210" y="1"/>
                  </a:lnTo>
                  <a:lnTo>
                    <a:pt x="140" y="4"/>
                  </a:lnTo>
                  <a:lnTo>
                    <a:pt x="70" y="8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70" y="8"/>
                  </a:lnTo>
                  <a:lnTo>
                    <a:pt x="140" y="4"/>
                  </a:lnTo>
                  <a:lnTo>
                    <a:pt x="210" y="1"/>
                  </a:lnTo>
                  <a:lnTo>
                    <a:pt x="28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60308D05-E008-6FAC-8CE1-A59BC9625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0" y="107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3130AB8F-47EA-C67B-AEDA-E895D2FE9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9" y="1059"/>
              <a:ext cx="439" cy="27"/>
            </a:xfrm>
            <a:custGeom>
              <a:avLst/>
              <a:gdLst>
                <a:gd name="T0" fmla="*/ 0 w 1316"/>
                <a:gd name="T1" fmla="*/ 0 h 81"/>
                <a:gd name="T2" fmla="*/ 0 w 1316"/>
                <a:gd name="T3" fmla="*/ 0 h 81"/>
                <a:gd name="T4" fmla="*/ 219 w 1316"/>
                <a:gd name="T5" fmla="*/ 18 h 81"/>
                <a:gd name="T6" fmla="*/ 379 w 1316"/>
                <a:gd name="T7" fmla="*/ 32 h 81"/>
                <a:gd name="T8" fmla="*/ 561 w 1316"/>
                <a:gd name="T9" fmla="*/ 45 h 81"/>
                <a:gd name="T10" fmla="*/ 755 w 1316"/>
                <a:gd name="T11" fmla="*/ 59 h 81"/>
                <a:gd name="T12" fmla="*/ 952 w 1316"/>
                <a:gd name="T13" fmla="*/ 70 h 81"/>
                <a:gd name="T14" fmla="*/ 1049 w 1316"/>
                <a:gd name="T15" fmla="*/ 76 h 81"/>
                <a:gd name="T16" fmla="*/ 1142 w 1316"/>
                <a:gd name="T17" fmla="*/ 78 h 81"/>
                <a:gd name="T18" fmla="*/ 1232 w 1316"/>
                <a:gd name="T19" fmla="*/ 81 h 81"/>
                <a:gd name="T20" fmla="*/ 1316 w 1316"/>
                <a:gd name="T21" fmla="*/ 81 h 81"/>
                <a:gd name="T22" fmla="*/ 1316 w 1316"/>
                <a:gd name="T23" fmla="*/ 81 h 81"/>
                <a:gd name="T24" fmla="*/ 1316 w 1316"/>
                <a:gd name="T25" fmla="*/ 81 h 81"/>
                <a:gd name="T26" fmla="*/ 1232 w 1316"/>
                <a:gd name="T27" fmla="*/ 81 h 81"/>
                <a:gd name="T28" fmla="*/ 1142 w 1316"/>
                <a:gd name="T29" fmla="*/ 78 h 81"/>
                <a:gd name="T30" fmla="*/ 1049 w 1316"/>
                <a:gd name="T31" fmla="*/ 76 h 81"/>
                <a:gd name="T32" fmla="*/ 952 w 1316"/>
                <a:gd name="T33" fmla="*/ 70 h 81"/>
                <a:gd name="T34" fmla="*/ 755 w 1316"/>
                <a:gd name="T35" fmla="*/ 59 h 81"/>
                <a:gd name="T36" fmla="*/ 561 w 1316"/>
                <a:gd name="T37" fmla="*/ 45 h 81"/>
                <a:gd name="T38" fmla="*/ 379 w 1316"/>
                <a:gd name="T39" fmla="*/ 32 h 81"/>
                <a:gd name="T40" fmla="*/ 219 w 1316"/>
                <a:gd name="T41" fmla="*/ 18 h 81"/>
                <a:gd name="T42" fmla="*/ 0 w 1316"/>
                <a:gd name="T4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16" h="81">
                  <a:moveTo>
                    <a:pt x="0" y="0"/>
                  </a:moveTo>
                  <a:lnTo>
                    <a:pt x="0" y="0"/>
                  </a:lnTo>
                  <a:lnTo>
                    <a:pt x="219" y="18"/>
                  </a:lnTo>
                  <a:lnTo>
                    <a:pt x="379" y="32"/>
                  </a:lnTo>
                  <a:lnTo>
                    <a:pt x="561" y="45"/>
                  </a:lnTo>
                  <a:lnTo>
                    <a:pt x="755" y="59"/>
                  </a:lnTo>
                  <a:lnTo>
                    <a:pt x="952" y="70"/>
                  </a:lnTo>
                  <a:lnTo>
                    <a:pt x="1049" y="76"/>
                  </a:lnTo>
                  <a:lnTo>
                    <a:pt x="1142" y="78"/>
                  </a:lnTo>
                  <a:lnTo>
                    <a:pt x="1232" y="81"/>
                  </a:lnTo>
                  <a:lnTo>
                    <a:pt x="1316" y="81"/>
                  </a:lnTo>
                  <a:lnTo>
                    <a:pt x="1316" y="81"/>
                  </a:lnTo>
                  <a:lnTo>
                    <a:pt x="1316" y="81"/>
                  </a:lnTo>
                  <a:lnTo>
                    <a:pt x="1232" y="81"/>
                  </a:lnTo>
                  <a:lnTo>
                    <a:pt x="1142" y="78"/>
                  </a:lnTo>
                  <a:lnTo>
                    <a:pt x="1049" y="76"/>
                  </a:lnTo>
                  <a:lnTo>
                    <a:pt x="952" y="70"/>
                  </a:lnTo>
                  <a:lnTo>
                    <a:pt x="755" y="59"/>
                  </a:lnTo>
                  <a:lnTo>
                    <a:pt x="561" y="45"/>
                  </a:lnTo>
                  <a:lnTo>
                    <a:pt x="379" y="32"/>
                  </a:lnTo>
                  <a:lnTo>
                    <a:pt x="219" y="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D6507E35-4F89-35EA-A0FF-EFD7DB07C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8" y="1059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4D86A9B6-D47B-868F-5313-3CB58D907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1058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60EFEA56-C541-654A-0ADD-DE592C903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1058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51386BC-D7C4-165B-2566-629193773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1058"/>
              <a:ext cx="2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BEB4CA71-C1B8-2CBB-8694-F2B2D727D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0" y="1058"/>
              <a:ext cx="2" cy="0"/>
            </a:xfrm>
            <a:custGeom>
              <a:avLst/>
              <a:gdLst>
                <a:gd name="T0" fmla="*/ 0 w 5"/>
                <a:gd name="T1" fmla="*/ 0 h 2"/>
                <a:gd name="T2" fmla="*/ 0 w 5"/>
                <a:gd name="T3" fmla="*/ 0 h 2"/>
                <a:gd name="T4" fmla="*/ 2 w 5"/>
                <a:gd name="T5" fmla="*/ 0 h 2"/>
                <a:gd name="T6" fmla="*/ 2 w 5"/>
                <a:gd name="T7" fmla="*/ 0 h 2"/>
                <a:gd name="T8" fmla="*/ 5 w 5"/>
                <a:gd name="T9" fmla="*/ 2 h 2"/>
                <a:gd name="T10" fmla="*/ 5 w 5"/>
                <a:gd name="T11" fmla="*/ 2 h 2"/>
                <a:gd name="T12" fmla="*/ 2 w 5"/>
                <a:gd name="T13" fmla="*/ 0 h 2"/>
                <a:gd name="T14" fmla="*/ 2 w 5"/>
                <a:gd name="T15" fmla="*/ 0 h 2"/>
                <a:gd name="T16" fmla="*/ 0 w 5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2"/>
                  </a:lnTo>
                  <a:lnTo>
                    <a:pt x="5" y="2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Rectangle 31">
              <a:extLst>
                <a:ext uri="{FF2B5EF4-FFF2-40B4-BE49-F238E27FC236}">
                  <a16:creationId xmlns:a16="http://schemas.microsoft.com/office/drawing/2014/main" id="{DA2A83C2-79FB-166A-114B-204E492F5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1058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5F863996-C8D9-8B6E-D93C-5C52138B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1058"/>
              <a:ext cx="223" cy="128"/>
            </a:xfrm>
            <a:custGeom>
              <a:avLst/>
              <a:gdLst>
                <a:gd name="T0" fmla="*/ 670 w 670"/>
                <a:gd name="T1" fmla="*/ 0 h 385"/>
                <a:gd name="T2" fmla="*/ 670 w 670"/>
                <a:gd name="T3" fmla="*/ 0 h 385"/>
                <a:gd name="T4" fmla="*/ 670 w 670"/>
                <a:gd name="T5" fmla="*/ 0 h 385"/>
                <a:gd name="T6" fmla="*/ 670 w 670"/>
                <a:gd name="T7" fmla="*/ 0 h 385"/>
                <a:gd name="T8" fmla="*/ 618 w 670"/>
                <a:gd name="T9" fmla="*/ 35 h 385"/>
                <a:gd name="T10" fmla="*/ 569 w 670"/>
                <a:gd name="T11" fmla="*/ 66 h 385"/>
                <a:gd name="T12" fmla="*/ 521 w 670"/>
                <a:gd name="T13" fmla="*/ 98 h 385"/>
                <a:gd name="T14" fmla="*/ 466 w 670"/>
                <a:gd name="T15" fmla="*/ 134 h 385"/>
                <a:gd name="T16" fmla="*/ 397 w 670"/>
                <a:gd name="T17" fmla="*/ 175 h 385"/>
                <a:gd name="T18" fmla="*/ 309 w 670"/>
                <a:gd name="T19" fmla="*/ 225 h 385"/>
                <a:gd name="T20" fmla="*/ 194 w 670"/>
                <a:gd name="T21" fmla="*/ 285 h 385"/>
                <a:gd name="T22" fmla="*/ 50 w 670"/>
                <a:gd name="T23" fmla="*/ 360 h 385"/>
                <a:gd name="T24" fmla="*/ 50 w 670"/>
                <a:gd name="T25" fmla="*/ 360 h 385"/>
                <a:gd name="T26" fmla="*/ 0 w 670"/>
                <a:gd name="T27" fmla="*/ 385 h 385"/>
                <a:gd name="T28" fmla="*/ 0 w 670"/>
                <a:gd name="T29" fmla="*/ 385 h 385"/>
                <a:gd name="T30" fmla="*/ 0 w 670"/>
                <a:gd name="T31" fmla="*/ 385 h 385"/>
                <a:gd name="T32" fmla="*/ 50 w 670"/>
                <a:gd name="T33" fmla="*/ 360 h 385"/>
                <a:gd name="T34" fmla="*/ 50 w 670"/>
                <a:gd name="T35" fmla="*/ 360 h 385"/>
                <a:gd name="T36" fmla="*/ 194 w 670"/>
                <a:gd name="T37" fmla="*/ 285 h 385"/>
                <a:gd name="T38" fmla="*/ 309 w 670"/>
                <a:gd name="T39" fmla="*/ 225 h 385"/>
                <a:gd name="T40" fmla="*/ 397 w 670"/>
                <a:gd name="T41" fmla="*/ 175 h 385"/>
                <a:gd name="T42" fmla="*/ 466 w 670"/>
                <a:gd name="T43" fmla="*/ 134 h 385"/>
                <a:gd name="T44" fmla="*/ 521 w 670"/>
                <a:gd name="T45" fmla="*/ 98 h 385"/>
                <a:gd name="T46" fmla="*/ 569 w 670"/>
                <a:gd name="T47" fmla="*/ 66 h 385"/>
                <a:gd name="T48" fmla="*/ 618 w 670"/>
                <a:gd name="T49" fmla="*/ 35 h 385"/>
                <a:gd name="T50" fmla="*/ 670 w 670"/>
                <a:gd name="T51" fmla="*/ 0 h 385"/>
                <a:gd name="T52" fmla="*/ 670 w 670"/>
                <a:gd name="T53" fmla="*/ 0 h 385"/>
                <a:gd name="T54" fmla="*/ 670 w 670"/>
                <a:gd name="T55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70" h="385">
                  <a:moveTo>
                    <a:pt x="670" y="0"/>
                  </a:moveTo>
                  <a:lnTo>
                    <a:pt x="670" y="0"/>
                  </a:lnTo>
                  <a:lnTo>
                    <a:pt x="670" y="0"/>
                  </a:lnTo>
                  <a:lnTo>
                    <a:pt x="670" y="0"/>
                  </a:lnTo>
                  <a:lnTo>
                    <a:pt x="618" y="35"/>
                  </a:lnTo>
                  <a:lnTo>
                    <a:pt x="569" y="66"/>
                  </a:lnTo>
                  <a:lnTo>
                    <a:pt x="521" y="98"/>
                  </a:lnTo>
                  <a:lnTo>
                    <a:pt x="466" y="134"/>
                  </a:lnTo>
                  <a:lnTo>
                    <a:pt x="397" y="175"/>
                  </a:lnTo>
                  <a:lnTo>
                    <a:pt x="309" y="225"/>
                  </a:lnTo>
                  <a:lnTo>
                    <a:pt x="194" y="285"/>
                  </a:lnTo>
                  <a:lnTo>
                    <a:pt x="50" y="360"/>
                  </a:lnTo>
                  <a:lnTo>
                    <a:pt x="50" y="360"/>
                  </a:lnTo>
                  <a:lnTo>
                    <a:pt x="0" y="385"/>
                  </a:lnTo>
                  <a:lnTo>
                    <a:pt x="0" y="385"/>
                  </a:lnTo>
                  <a:lnTo>
                    <a:pt x="0" y="385"/>
                  </a:lnTo>
                  <a:lnTo>
                    <a:pt x="50" y="360"/>
                  </a:lnTo>
                  <a:lnTo>
                    <a:pt x="50" y="360"/>
                  </a:lnTo>
                  <a:lnTo>
                    <a:pt x="194" y="285"/>
                  </a:lnTo>
                  <a:lnTo>
                    <a:pt x="309" y="225"/>
                  </a:lnTo>
                  <a:lnTo>
                    <a:pt x="397" y="175"/>
                  </a:lnTo>
                  <a:lnTo>
                    <a:pt x="466" y="134"/>
                  </a:lnTo>
                  <a:lnTo>
                    <a:pt x="521" y="98"/>
                  </a:lnTo>
                  <a:lnTo>
                    <a:pt x="569" y="66"/>
                  </a:lnTo>
                  <a:lnTo>
                    <a:pt x="618" y="35"/>
                  </a:lnTo>
                  <a:lnTo>
                    <a:pt x="670" y="0"/>
                  </a:lnTo>
                  <a:lnTo>
                    <a:pt x="670" y="0"/>
                  </a:lnTo>
                  <a:lnTo>
                    <a:pt x="6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E8C8CDD2-EA8A-BA79-8CEB-9806470A3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1" y="1055"/>
              <a:ext cx="29" cy="3"/>
            </a:xfrm>
            <a:custGeom>
              <a:avLst/>
              <a:gdLst>
                <a:gd name="T0" fmla="*/ 0 w 87"/>
                <a:gd name="T1" fmla="*/ 0 h 8"/>
                <a:gd name="T2" fmla="*/ 0 w 87"/>
                <a:gd name="T3" fmla="*/ 0 h 8"/>
                <a:gd name="T4" fmla="*/ 87 w 87"/>
                <a:gd name="T5" fmla="*/ 8 h 8"/>
                <a:gd name="T6" fmla="*/ 87 w 87"/>
                <a:gd name="T7" fmla="*/ 8 h 8"/>
                <a:gd name="T8" fmla="*/ 0 w 87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8">
                  <a:moveTo>
                    <a:pt x="0" y="0"/>
                  </a:moveTo>
                  <a:lnTo>
                    <a:pt x="0" y="0"/>
                  </a:lnTo>
                  <a:lnTo>
                    <a:pt x="87" y="8"/>
                  </a:lnTo>
                  <a:lnTo>
                    <a:pt x="87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3748DE04-2B90-2966-578C-107D7D858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8" y="1043"/>
              <a:ext cx="93" cy="15"/>
            </a:xfrm>
            <a:custGeom>
              <a:avLst/>
              <a:gdLst>
                <a:gd name="T0" fmla="*/ 280 w 280"/>
                <a:gd name="T1" fmla="*/ 0 h 43"/>
                <a:gd name="T2" fmla="*/ 280 w 280"/>
                <a:gd name="T3" fmla="*/ 0 h 43"/>
                <a:gd name="T4" fmla="*/ 236 w 280"/>
                <a:gd name="T5" fmla="*/ 0 h 43"/>
                <a:gd name="T6" fmla="*/ 193 w 280"/>
                <a:gd name="T7" fmla="*/ 2 h 43"/>
                <a:gd name="T8" fmla="*/ 152 w 280"/>
                <a:gd name="T9" fmla="*/ 5 h 43"/>
                <a:gd name="T10" fmla="*/ 115 w 280"/>
                <a:gd name="T11" fmla="*/ 9 h 43"/>
                <a:gd name="T12" fmla="*/ 80 w 280"/>
                <a:gd name="T13" fmla="*/ 16 h 43"/>
                <a:gd name="T14" fmla="*/ 50 w 280"/>
                <a:gd name="T15" fmla="*/ 23 h 43"/>
                <a:gd name="T16" fmla="*/ 22 w 280"/>
                <a:gd name="T17" fmla="*/ 32 h 43"/>
                <a:gd name="T18" fmla="*/ 10 w 280"/>
                <a:gd name="T19" fmla="*/ 38 h 43"/>
                <a:gd name="T20" fmla="*/ 0 w 280"/>
                <a:gd name="T21" fmla="*/ 43 h 43"/>
                <a:gd name="T22" fmla="*/ 0 w 280"/>
                <a:gd name="T23" fmla="*/ 43 h 43"/>
                <a:gd name="T24" fmla="*/ 10 w 280"/>
                <a:gd name="T25" fmla="*/ 38 h 43"/>
                <a:gd name="T26" fmla="*/ 22 w 280"/>
                <a:gd name="T27" fmla="*/ 32 h 43"/>
                <a:gd name="T28" fmla="*/ 50 w 280"/>
                <a:gd name="T29" fmla="*/ 23 h 43"/>
                <a:gd name="T30" fmla="*/ 80 w 280"/>
                <a:gd name="T31" fmla="*/ 16 h 43"/>
                <a:gd name="T32" fmla="*/ 115 w 280"/>
                <a:gd name="T33" fmla="*/ 9 h 43"/>
                <a:gd name="T34" fmla="*/ 152 w 280"/>
                <a:gd name="T35" fmla="*/ 5 h 43"/>
                <a:gd name="T36" fmla="*/ 193 w 280"/>
                <a:gd name="T37" fmla="*/ 2 h 43"/>
                <a:gd name="T38" fmla="*/ 236 w 280"/>
                <a:gd name="T39" fmla="*/ 0 h 43"/>
                <a:gd name="T40" fmla="*/ 280 w 280"/>
                <a:gd name="T4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0" h="43">
                  <a:moveTo>
                    <a:pt x="280" y="0"/>
                  </a:moveTo>
                  <a:lnTo>
                    <a:pt x="280" y="0"/>
                  </a:lnTo>
                  <a:lnTo>
                    <a:pt x="236" y="0"/>
                  </a:lnTo>
                  <a:lnTo>
                    <a:pt x="193" y="2"/>
                  </a:lnTo>
                  <a:lnTo>
                    <a:pt x="152" y="5"/>
                  </a:lnTo>
                  <a:lnTo>
                    <a:pt x="115" y="9"/>
                  </a:lnTo>
                  <a:lnTo>
                    <a:pt x="80" y="16"/>
                  </a:lnTo>
                  <a:lnTo>
                    <a:pt x="50" y="23"/>
                  </a:lnTo>
                  <a:lnTo>
                    <a:pt x="22" y="32"/>
                  </a:lnTo>
                  <a:lnTo>
                    <a:pt x="10" y="38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0" y="38"/>
                  </a:lnTo>
                  <a:lnTo>
                    <a:pt x="22" y="32"/>
                  </a:lnTo>
                  <a:lnTo>
                    <a:pt x="50" y="23"/>
                  </a:lnTo>
                  <a:lnTo>
                    <a:pt x="80" y="16"/>
                  </a:lnTo>
                  <a:lnTo>
                    <a:pt x="115" y="9"/>
                  </a:lnTo>
                  <a:lnTo>
                    <a:pt x="152" y="5"/>
                  </a:lnTo>
                  <a:lnTo>
                    <a:pt x="193" y="2"/>
                  </a:lnTo>
                  <a:lnTo>
                    <a:pt x="236" y="0"/>
                  </a:lnTo>
                  <a:lnTo>
                    <a:pt x="2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3DD1DACA-1009-F703-BEAE-49F575267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" y="104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013FF07A-FE05-17F0-E2AF-61298D356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71"/>
              <a:ext cx="179" cy="1128"/>
            </a:xfrm>
            <a:custGeom>
              <a:avLst/>
              <a:gdLst>
                <a:gd name="T0" fmla="*/ 215 w 536"/>
                <a:gd name="T1" fmla="*/ 0 h 3384"/>
                <a:gd name="T2" fmla="*/ 244 w 536"/>
                <a:gd name="T3" fmla="*/ 13 h 3384"/>
                <a:gd name="T4" fmla="*/ 275 w 536"/>
                <a:gd name="T5" fmla="*/ 28 h 3384"/>
                <a:gd name="T6" fmla="*/ 334 w 536"/>
                <a:gd name="T7" fmla="*/ 66 h 3384"/>
                <a:gd name="T8" fmla="*/ 390 w 536"/>
                <a:gd name="T9" fmla="*/ 116 h 3384"/>
                <a:gd name="T10" fmla="*/ 440 w 536"/>
                <a:gd name="T11" fmla="*/ 175 h 3384"/>
                <a:gd name="T12" fmla="*/ 462 w 536"/>
                <a:gd name="T13" fmla="*/ 210 h 3384"/>
                <a:gd name="T14" fmla="*/ 481 w 536"/>
                <a:gd name="T15" fmla="*/ 245 h 3384"/>
                <a:gd name="T16" fmla="*/ 498 w 536"/>
                <a:gd name="T17" fmla="*/ 284 h 3384"/>
                <a:gd name="T18" fmla="*/ 512 w 536"/>
                <a:gd name="T19" fmla="*/ 324 h 3384"/>
                <a:gd name="T20" fmla="*/ 521 w 536"/>
                <a:gd name="T21" fmla="*/ 367 h 3384"/>
                <a:gd name="T22" fmla="*/ 527 w 536"/>
                <a:gd name="T23" fmla="*/ 412 h 3384"/>
                <a:gd name="T24" fmla="*/ 528 w 536"/>
                <a:gd name="T25" fmla="*/ 459 h 3384"/>
                <a:gd name="T26" fmla="*/ 525 w 536"/>
                <a:gd name="T27" fmla="*/ 507 h 3384"/>
                <a:gd name="T28" fmla="*/ 519 w 536"/>
                <a:gd name="T29" fmla="*/ 558 h 3384"/>
                <a:gd name="T30" fmla="*/ 481 w 536"/>
                <a:gd name="T31" fmla="*/ 751 h 3384"/>
                <a:gd name="T32" fmla="*/ 251 w 536"/>
                <a:gd name="T33" fmla="*/ 2021 h 3384"/>
                <a:gd name="T34" fmla="*/ 8 w 536"/>
                <a:gd name="T35" fmla="*/ 3380 h 3384"/>
                <a:gd name="T36" fmla="*/ 0 w 536"/>
                <a:gd name="T37" fmla="*/ 3376 h 3384"/>
                <a:gd name="T38" fmla="*/ 8 w 536"/>
                <a:gd name="T39" fmla="*/ 3380 h 3384"/>
                <a:gd name="T40" fmla="*/ 15 w 536"/>
                <a:gd name="T41" fmla="*/ 3384 h 3384"/>
                <a:gd name="T42" fmla="*/ 258 w 536"/>
                <a:gd name="T43" fmla="*/ 2031 h 3384"/>
                <a:gd name="T44" fmla="*/ 490 w 536"/>
                <a:gd name="T45" fmla="*/ 755 h 3384"/>
                <a:gd name="T46" fmla="*/ 525 w 536"/>
                <a:gd name="T47" fmla="*/ 561 h 3384"/>
                <a:gd name="T48" fmla="*/ 534 w 536"/>
                <a:gd name="T49" fmla="*/ 510 h 3384"/>
                <a:gd name="T50" fmla="*/ 536 w 536"/>
                <a:gd name="T51" fmla="*/ 462 h 3384"/>
                <a:gd name="T52" fmla="*/ 535 w 536"/>
                <a:gd name="T53" fmla="*/ 415 h 3384"/>
                <a:gd name="T54" fmla="*/ 528 w 536"/>
                <a:gd name="T55" fmla="*/ 369 h 3384"/>
                <a:gd name="T56" fmla="*/ 519 w 536"/>
                <a:gd name="T57" fmla="*/ 327 h 3384"/>
                <a:gd name="T58" fmla="*/ 506 w 536"/>
                <a:gd name="T59" fmla="*/ 285 h 3384"/>
                <a:gd name="T60" fmla="*/ 490 w 536"/>
                <a:gd name="T61" fmla="*/ 248 h 3384"/>
                <a:gd name="T62" fmla="*/ 470 w 536"/>
                <a:gd name="T63" fmla="*/ 211 h 3384"/>
                <a:gd name="T64" fmla="*/ 448 w 536"/>
                <a:gd name="T65" fmla="*/ 178 h 3384"/>
                <a:gd name="T66" fmla="*/ 399 w 536"/>
                <a:gd name="T67" fmla="*/ 117 h 3384"/>
                <a:gd name="T68" fmla="*/ 342 w 536"/>
                <a:gd name="T69" fmla="*/ 68 h 3384"/>
                <a:gd name="T70" fmla="*/ 281 w 536"/>
                <a:gd name="T71" fmla="*/ 29 h 3384"/>
                <a:gd name="T72" fmla="*/ 251 w 536"/>
                <a:gd name="T73" fmla="*/ 14 h 3384"/>
                <a:gd name="T74" fmla="*/ 215 w 536"/>
                <a:gd name="T75" fmla="*/ 0 h 3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6" h="3384">
                  <a:moveTo>
                    <a:pt x="215" y="0"/>
                  </a:moveTo>
                  <a:lnTo>
                    <a:pt x="215" y="0"/>
                  </a:lnTo>
                  <a:lnTo>
                    <a:pt x="229" y="6"/>
                  </a:lnTo>
                  <a:lnTo>
                    <a:pt x="244" y="13"/>
                  </a:lnTo>
                  <a:lnTo>
                    <a:pt x="244" y="13"/>
                  </a:lnTo>
                  <a:lnTo>
                    <a:pt x="275" y="28"/>
                  </a:lnTo>
                  <a:lnTo>
                    <a:pt x="305" y="46"/>
                  </a:lnTo>
                  <a:lnTo>
                    <a:pt x="334" y="66"/>
                  </a:lnTo>
                  <a:lnTo>
                    <a:pt x="363" y="90"/>
                  </a:lnTo>
                  <a:lnTo>
                    <a:pt x="390" y="116"/>
                  </a:lnTo>
                  <a:lnTo>
                    <a:pt x="416" y="143"/>
                  </a:lnTo>
                  <a:lnTo>
                    <a:pt x="440" y="175"/>
                  </a:lnTo>
                  <a:lnTo>
                    <a:pt x="451" y="192"/>
                  </a:lnTo>
                  <a:lnTo>
                    <a:pt x="462" y="210"/>
                  </a:lnTo>
                  <a:lnTo>
                    <a:pt x="472" y="228"/>
                  </a:lnTo>
                  <a:lnTo>
                    <a:pt x="481" y="245"/>
                  </a:lnTo>
                  <a:lnTo>
                    <a:pt x="490" y="265"/>
                  </a:lnTo>
                  <a:lnTo>
                    <a:pt x="498" y="284"/>
                  </a:lnTo>
                  <a:lnTo>
                    <a:pt x="505" y="303"/>
                  </a:lnTo>
                  <a:lnTo>
                    <a:pt x="512" y="324"/>
                  </a:lnTo>
                  <a:lnTo>
                    <a:pt x="517" y="346"/>
                  </a:lnTo>
                  <a:lnTo>
                    <a:pt x="521" y="367"/>
                  </a:lnTo>
                  <a:lnTo>
                    <a:pt x="524" y="389"/>
                  </a:lnTo>
                  <a:lnTo>
                    <a:pt x="527" y="412"/>
                  </a:lnTo>
                  <a:lnTo>
                    <a:pt x="528" y="436"/>
                  </a:lnTo>
                  <a:lnTo>
                    <a:pt x="528" y="459"/>
                  </a:lnTo>
                  <a:lnTo>
                    <a:pt x="528" y="482"/>
                  </a:lnTo>
                  <a:lnTo>
                    <a:pt x="525" y="507"/>
                  </a:lnTo>
                  <a:lnTo>
                    <a:pt x="523" y="533"/>
                  </a:lnTo>
                  <a:lnTo>
                    <a:pt x="519" y="558"/>
                  </a:lnTo>
                  <a:lnTo>
                    <a:pt x="519" y="558"/>
                  </a:lnTo>
                  <a:lnTo>
                    <a:pt x="481" y="751"/>
                  </a:lnTo>
                  <a:lnTo>
                    <a:pt x="419" y="1094"/>
                  </a:lnTo>
                  <a:lnTo>
                    <a:pt x="251" y="2021"/>
                  </a:lnTo>
                  <a:lnTo>
                    <a:pt x="8" y="3380"/>
                  </a:lnTo>
                  <a:lnTo>
                    <a:pt x="8" y="3380"/>
                  </a:lnTo>
                  <a:lnTo>
                    <a:pt x="0" y="3376"/>
                  </a:lnTo>
                  <a:lnTo>
                    <a:pt x="0" y="3376"/>
                  </a:lnTo>
                  <a:lnTo>
                    <a:pt x="0" y="3376"/>
                  </a:lnTo>
                  <a:lnTo>
                    <a:pt x="8" y="3380"/>
                  </a:lnTo>
                  <a:lnTo>
                    <a:pt x="8" y="3380"/>
                  </a:lnTo>
                  <a:lnTo>
                    <a:pt x="15" y="3384"/>
                  </a:lnTo>
                  <a:lnTo>
                    <a:pt x="15" y="3384"/>
                  </a:lnTo>
                  <a:lnTo>
                    <a:pt x="258" y="2031"/>
                  </a:lnTo>
                  <a:lnTo>
                    <a:pt x="426" y="1100"/>
                  </a:lnTo>
                  <a:lnTo>
                    <a:pt x="490" y="755"/>
                  </a:lnTo>
                  <a:lnTo>
                    <a:pt x="525" y="561"/>
                  </a:lnTo>
                  <a:lnTo>
                    <a:pt x="525" y="561"/>
                  </a:lnTo>
                  <a:lnTo>
                    <a:pt x="530" y="535"/>
                  </a:lnTo>
                  <a:lnTo>
                    <a:pt x="534" y="510"/>
                  </a:lnTo>
                  <a:lnTo>
                    <a:pt x="535" y="485"/>
                  </a:lnTo>
                  <a:lnTo>
                    <a:pt x="536" y="462"/>
                  </a:lnTo>
                  <a:lnTo>
                    <a:pt x="536" y="437"/>
                  </a:lnTo>
                  <a:lnTo>
                    <a:pt x="535" y="415"/>
                  </a:lnTo>
                  <a:lnTo>
                    <a:pt x="532" y="391"/>
                  </a:lnTo>
                  <a:lnTo>
                    <a:pt x="528" y="369"/>
                  </a:lnTo>
                  <a:lnTo>
                    <a:pt x="524" y="347"/>
                  </a:lnTo>
                  <a:lnTo>
                    <a:pt x="519" y="327"/>
                  </a:lnTo>
                  <a:lnTo>
                    <a:pt x="513" y="306"/>
                  </a:lnTo>
                  <a:lnTo>
                    <a:pt x="506" y="285"/>
                  </a:lnTo>
                  <a:lnTo>
                    <a:pt x="498" y="266"/>
                  </a:lnTo>
                  <a:lnTo>
                    <a:pt x="490" y="248"/>
                  </a:lnTo>
                  <a:lnTo>
                    <a:pt x="480" y="229"/>
                  </a:lnTo>
                  <a:lnTo>
                    <a:pt x="470" y="211"/>
                  </a:lnTo>
                  <a:lnTo>
                    <a:pt x="459" y="194"/>
                  </a:lnTo>
                  <a:lnTo>
                    <a:pt x="448" y="178"/>
                  </a:lnTo>
                  <a:lnTo>
                    <a:pt x="423" y="146"/>
                  </a:lnTo>
                  <a:lnTo>
                    <a:pt x="399" y="117"/>
                  </a:lnTo>
                  <a:lnTo>
                    <a:pt x="371" y="91"/>
                  </a:lnTo>
                  <a:lnTo>
                    <a:pt x="342" y="68"/>
                  </a:lnTo>
                  <a:lnTo>
                    <a:pt x="312" y="47"/>
                  </a:lnTo>
                  <a:lnTo>
                    <a:pt x="281" y="29"/>
                  </a:lnTo>
                  <a:lnTo>
                    <a:pt x="251" y="14"/>
                  </a:lnTo>
                  <a:lnTo>
                    <a:pt x="251" y="14"/>
                  </a:lnTo>
                  <a:lnTo>
                    <a:pt x="233" y="7"/>
                  </a:lnTo>
                  <a:lnTo>
                    <a:pt x="2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5919E700-8835-2C7B-1506-09D6A3A699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64" y="1043"/>
              <a:ext cx="1462" cy="157"/>
            </a:xfrm>
            <a:custGeom>
              <a:avLst/>
              <a:gdLst>
                <a:gd name="T0" fmla="*/ 4386 w 4386"/>
                <a:gd name="T1" fmla="*/ 470 h 470"/>
                <a:gd name="T2" fmla="*/ 4379 w 4386"/>
                <a:gd name="T3" fmla="*/ 462 h 470"/>
                <a:gd name="T4" fmla="*/ 951 w 4386"/>
                <a:gd name="T5" fmla="*/ 0 h 470"/>
                <a:gd name="T6" fmla="*/ 951 w 4386"/>
                <a:gd name="T7" fmla="*/ 0 h 470"/>
                <a:gd name="T8" fmla="*/ 823 w 4386"/>
                <a:gd name="T9" fmla="*/ 5 h 470"/>
                <a:gd name="T10" fmla="*/ 721 w 4386"/>
                <a:gd name="T11" fmla="*/ 23 h 470"/>
                <a:gd name="T12" fmla="*/ 671 w 4386"/>
                <a:gd name="T13" fmla="*/ 43 h 470"/>
                <a:gd name="T14" fmla="*/ 670 w 4386"/>
                <a:gd name="T15" fmla="*/ 43 h 470"/>
                <a:gd name="T16" fmla="*/ 618 w 4386"/>
                <a:gd name="T17" fmla="*/ 78 h 470"/>
                <a:gd name="T18" fmla="*/ 466 w 4386"/>
                <a:gd name="T19" fmla="*/ 177 h 470"/>
                <a:gd name="T20" fmla="*/ 194 w 4386"/>
                <a:gd name="T21" fmla="*/ 328 h 470"/>
                <a:gd name="T22" fmla="*/ 0 w 4386"/>
                <a:gd name="T23" fmla="*/ 428 h 470"/>
                <a:gd name="T24" fmla="*/ 28 w 4386"/>
                <a:gd name="T25" fmla="*/ 421 h 470"/>
                <a:gd name="T26" fmla="*/ 57 w 4386"/>
                <a:gd name="T27" fmla="*/ 406 h 470"/>
                <a:gd name="T28" fmla="*/ 404 w 4386"/>
                <a:gd name="T29" fmla="*/ 220 h 470"/>
                <a:gd name="T30" fmla="*/ 578 w 4386"/>
                <a:gd name="T31" fmla="*/ 111 h 470"/>
                <a:gd name="T32" fmla="*/ 677 w 4386"/>
                <a:gd name="T33" fmla="*/ 46 h 470"/>
                <a:gd name="T34" fmla="*/ 727 w 4386"/>
                <a:gd name="T35" fmla="*/ 25 h 470"/>
                <a:gd name="T36" fmla="*/ 830 w 4386"/>
                <a:gd name="T37" fmla="*/ 7 h 470"/>
                <a:gd name="T38" fmla="*/ 958 w 4386"/>
                <a:gd name="T39" fmla="*/ 2 h 470"/>
                <a:gd name="T40" fmla="*/ 1135 w 4386"/>
                <a:gd name="T41" fmla="*/ 9 h 470"/>
                <a:gd name="T42" fmla="*/ 1457 w 4386"/>
                <a:gd name="T43" fmla="*/ 36 h 470"/>
                <a:gd name="T44" fmla="*/ 1559 w 4386"/>
                <a:gd name="T45" fmla="*/ 46 h 470"/>
                <a:gd name="T46" fmla="*/ 1916 w 4386"/>
                <a:gd name="T47" fmla="*/ 76 h 470"/>
                <a:gd name="T48" fmla="*/ 2514 w 4386"/>
                <a:gd name="T49" fmla="*/ 118 h 470"/>
                <a:gd name="T50" fmla="*/ 2811 w 4386"/>
                <a:gd name="T51" fmla="*/ 130 h 470"/>
                <a:gd name="T52" fmla="*/ 2958 w 4386"/>
                <a:gd name="T53" fmla="*/ 130 h 470"/>
                <a:gd name="T54" fmla="*/ 3106 w 4386"/>
                <a:gd name="T55" fmla="*/ 123 h 470"/>
                <a:gd name="T56" fmla="*/ 3245 w 4386"/>
                <a:gd name="T57" fmla="*/ 113 h 470"/>
                <a:gd name="T58" fmla="*/ 3386 w 4386"/>
                <a:gd name="T59" fmla="*/ 109 h 470"/>
                <a:gd name="T60" fmla="*/ 3664 w 4386"/>
                <a:gd name="T61" fmla="*/ 123 h 470"/>
                <a:gd name="T62" fmla="*/ 3783 w 4386"/>
                <a:gd name="T63" fmla="*/ 137 h 470"/>
                <a:gd name="T64" fmla="*/ 3778 w 4386"/>
                <a:gd name="T65" fmla="*/ 135 h 470"/>
                <a:gd name="T66" fmla="*/ 3743 w 4386"/>
                <a:gd name="T67" fmla="*/ 130 h 470"/>
                <a:gd name="T68" fmla="*/ 3561 w 4386"/>
                <a:gd name="T69" fmla="*/ 112 h 470"/>
                <a:gd name="T70" fmla="*/ 3379 w 4386"/>
                <a:gd name="T71" fmla="*/ 107 h 470"/>
                <a:gd name="T72" fmla="*/ 3379 w 4386"/>
                <a:gd name="T73" fmla="*/ 107 h 470"/>
                <a:gd name="T74" fmla="*/ 3238 w 4386"/>
                <a:gd name="T75" fmla="*/ 111 h 470"/>
                <a:gd name="T76" fmla="*/ 3099 w 4386"/>
                <a:gd name="T77" fmla="*/ 120 h 470"/>
                <a:gd name="T78" fmla="*/ 3096 w 4386"/>
                <a:gd name="T79" fmla="*/ 120 h 470"/>
                <a:gd name="T80" fmla="*/ 3002 w 4386"/>
                <a:gd name="T81" fmla="*/ 126 h 470"/>
                <a:gd name="T82" fmla="*/ 2892 w 4386"/>
                <a:gd name="T83" fmla="*/ 127 h 470"/>
                <a:gd name="T84" fmla="*/ 2892 w 4386"/>
                <a:gd name="T85" fmla="*/ 127 h 470"/>
                <a:gd name="T86" fmla="*/ 2625 w 4386"/>
                <a:gd name="T87" fmla="*/ 122 h 470"/>
                <a:gd name="T88" fmla="*/ 2137 w 4386"/>
                <a:gd name="T89" fmla="*/ 91 h 470"/>
                <a:gd name="T90" fmla="*/ 1576 w 4386"/>
                <a:gd name="T91" fmla="*/ 46 h 470"/>
                <a:gd name="T92" fmla="*/ 1573 w 4386"/>
                <a:gd name="T93" fmla="*/ 46 h 470"/>
                <a:gd name="T94" fmla="*/ 1565 w 4386"/>
                <a:gd name="T95" fmla="*/ 45 h 470"/>
                <a:gd name="T96" fmla="*/ 1565 w 4386"/>
                <a:gd name="T97" fmla="*/ 45 h 470"/>
                <a:gd name="T98" fmla="*/ 1561 w 4386"/>
                <a:gd name="T99" fmla="*/ 45 h 470"/>
                <a:gd name="T100" fmla="*/ 1559 w 4386"/>
                <a:gd name="T101" fmla="*/ 45 h 470"/>
                <a:gd name="T102" fmla="*/ 1554 w 4386"/>
                <a:gd name="T103" fmla="*/ 45 h 470"/>
                <a:gd name="T104" fmla="*/ 1551 w 4386"/>
                <a:gd name="T105" fmla="*/ 43 h 470"/>
                <a:gd name="T106" fmla="*/ 1548 w 4386"/>
                <a:gd name="T107" fmla="*/ 43 h 470"/>
                <a:gd name="T108" fmla="*/ 1548 w 4386"/>
                <a:gd name="T109" fmla="*/ 43 h 470"/>
                <a:gd name="T110" fmla="*/ 1460 w 4386"/>
                <a:gd name="T111" fmla="*/ 35 h 470"/>
                <a:gd name="T112" fmla="*/ 1223 w 4386"/>
                <a:gd name="T113" fmla="*/ 13 h 470"/>
                <a:gd name="T114" fmla="*/ 1017 w 4386"/>
                <a:gd name="T115" fmla="*/ 0 h 470"/>
                <a:gd name="T116" fmla="*/ 951 w 4386"/>
                <a:gd name="T117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86" h="470">
                  <a:moveTo>
                    <a:pt x="4371" y="458"/>
                  </a:moveTo>
                  <a:lnTo>
                    <a:pt x="4386" y="470"/>
                  </a:lnTo>
                  <a:lnTo>
                    <a:pt x="4386" y="470"/>
                  </a:lnTo>
                  <a:lnTo>
                    <a:pt x="4386" y="466"/>
                  </a:lnTo>
                  <a:lnTo>
                    <a:pt x="4386" y="466"/>
                  </a:lnTo>
                  <a:lnTo>
                    <a:pt x="4379" y="462"/>
                  </a:lnTo>
                  <a:lnTo>
                    <a:pt x="4379" y="462"/>
                  </a:lnTo>
                  <a:lnTo>
                    <a:pt x="4371" y="458"/>
                  </a:lnTo>
                  <a:close/>
                  <a:moveTo>
                    <a:pt x="951" y="0"/>
                  </a:moveTo>
                  <a:lnTo>
                    <a:pt x="951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07" y="0"/>
                  </a:lnTo>
                  <a:lnTo>
                    <a:pt x="864" y="2"/>
                  </a:lnTo>
                  <a:lnTo>
                    <a:pt x="823" y="5"/>
                  </a:lnTo>
                  <a:lnTo>
                    <a:pt x="786" y="9"/>
                  </a:lnTo>
                  <a:lnTo>
                    <a:pt x="751" y="16"/>
                  </a:lnTo>
                  <a:lnTo>
                    <a:pt x="721" y="23"/>
                  </a:lnTo>
                  <a:lnTo>
                    <a:pt x="693" y="32"/>
                  </a:lnTo>
                  <a:lnTo>
                    <a:pt x="681" y="38"/>
                  </a:lnTo>
                  <a:lnTo>
                    <a:pt x="671" y="43"/>
                  </a:lnTo>
                  <a:lnTo>
                    <a:pt x="671" y="43"/>
                  </a:lnTo>
                  <a:lnTo>
                    <a:pt x="670" y="43"/>
                  </a:lnTo>
                  <a:lnTo>
                    <a:pt x="670" y="43"/>
                  </a:lnTo>
                  <a:lnTo>
                    <a:pt x="670" y="43"/>
                  </a:lnTo>
                  <a:lnTo>
                    <a:pt x="670" y="43"/>
                  </a:lnTo>
                  <a:lnTo>
                    <a:pt x="618" y="78"/>
                  </a:lnTo>
                  <a:lnTo>
                    <a:pt x="569" y="109"/>
                  </a:lnTo>
                  <a:lnTo>
                    <a:pt x="521" y="141"/>
                  </a:lnTo>
                  <a:lnTo>
                    <a:pt x="466" y="177"/>
                  </a:lnTo>
                  <a:lnTo>
                    <a:pt x="397" y="218"/>
                  </a:lnTo>
                  <a:lnTo>
                    <a:pt x="309" y="268"/>
                  </a:lnTo>
                  <a:lnTo>
                    <a:pt x="194" y="328"/>
                  </a:lnTo>
                  <a:lnTo>
                    <a:pt x="50" y="403"/>
                  </a:lnTo>
                  <a:lnTo>
                    <a:pt x="50" y="403"/>
                  </a:lnTo>
                  <a:lnTo>
                    <a:pt x="0" y="428"/>
                  </a:lnTo>
                  <a:lnTo>
                    <a:pt x="0" y="428"/>
                  </a:lnTo>
                  <a:lnTo>
                    <a:pt x="1" y="436"/>
                  </a:lnTo>
                  <a:lnTo>
                    <a:pt x="28" y="421"/>
                  </a:lnTo>
                  <a:lnTo>
                    <a:pt x="28" y="421"/>
                  </a:lnTo>
                  <a:lnTo>
                    <a:pt x="57" y="406"/>
                  </a:lnTo>
                  <a:lnTo>
                    <a:pt x="57" y="406"/>
                  </a:lnTo>
                  <a:lnTo>
                    <a:pt x="203" y="331"/>
                  </a:lnTo>
                  <a:lnTo>
                    <a:pt x="316" y="271"/>
                  </a:lnTo>
                  <a:lnTo>
                    <a:pt x="404" y="220"/>
                  </a:lnTo>
                  <a:lnTo>
                    <a:pt x="473" y="178"/>
                  </a:lnTo>
                  <a:lnTo>
                    <a:pt x="529" y="144"/>
                  </a:lnTo>
                  <a:lnTo>
                    <a:pt x="578" y="111"/>
                  </a:lnTo>
                  <a:lnTo>
                    <a:pt x="625" y="80"/>
                  </a:lnTo>
                  <a:lnTo>
                    <a:pt x="677" y="46"/>
                  </a:lnTo>
                  <a:lnTo>
                    <a:pt x="677" y="46"/>
                  </a:lnTo>
                  <a:lnTo>
                    <a:pt x="688" y="40"/>
                  </a:lnTo>
                  <a:lnTo>
                    <a:pt x="700" y="35"/>
                  </a:lnTo>
                  <a:lnTo>
                    <a:pt x="727" y="25"/>
                  </a:lnTo>
                  <a:lnTo>
                    <a:pt x="758" y="18"/>
                  </a:lnTo>
                  <a:lnTo>
                    <a:pt x="793" y="11"/>
                  </a:lnTo>
                  <a:lnTo>
                    <a:pt x="830" y="7"/>
                  </a:lnTo>
                  <a:lnTo>
                    <a:pt x="871" y="5"/>
                  </a:lnTo>
                  <a:lnTo>
                    <a:pt x="914" y="3"/>
                  </a:lnTo>
                  <a:lnTo>
                    <a:pt x="958" y="2"/>
                  </a:lnTo>
                  <a:lnTo>
                    <a:pt x="958" y="2"/>
                  </a:lnTo>
                  <a:lnTo>
                    <a:pt x="1046" y="3"/>
                  </a:lnTo>
                  <a:lnTo>
                    <a:pt x="1135" y="9"/>
                  </a:lnTo>
                  <a:lnTo>
                    <a:pt x="1223" y="14"/>
                  </a:lnTo>
                  <a:lnTo>
                    <a:pt x="1308" y="23"/>
                  </a:lnTo>
                  <a:lnTo>
                    <a:pt x="1457" y="36"/>
                  </a:lnTo>
                  <a:lnTo>
                    <a:pt x="1515" y="43"/>
                  </a:lnTo>
                  <a:lnTo>
                    <a:pt x="1559" y="46"/>
                  </a:lnTo>
                  <a:lnTo>
                    <a:pt x="1559" y="46"/>
                  </a:lnTo>
                  <a:lnTo>
                    <a:pt x="1634" y="51"/>
                  </a:lnTo>
                  <a:lnTo>
                    <a:pt x="1756" y="62"/>
                  </a:lnTo>
                  <a:lnTo>
                    <a:pt x="1916" y="76"/>
                  </a:lnTo>
                  <a:lnTo>
                    <a:pt x="2104" y="91"/>
                  </a:lnTo>
                  <a:lnTo>
                    <a:pt x="2306" y="105"/>
                  </a:lnTo>
                  <a:lnTo>
                    <a:pt x="2514" y="118"/>
                  </a:lnTo>
                  <a:lnTo>
                    <a:pt x="2616" y="123"/>
                  </a:lnTo>
                  <a:lnTo>
                    <a:pt x="2716" y="127"/>
                  </a:lnTo>
                  <a:lnTo>
                    <a:pt x="2811" y="130"/>
                  </a:lnTo>
                  <a:lnTo>
                    <a:pt x="2900" y="130"/>
                  </a:lnTo>
                  <a:lnTo>
                    <a:pt x="2900" y="130"/>
                  </a:lnTo>
                  <a:lnTo>
                    <a:pt x="2958" y="130"/>
                  </a:lnTo>
                  <a:lnTo>
                    <a:pt x="3012" y="129"/>
                  </a:lnTo>
                  <a:lnTo>
                    <a:pt x="3062" y="126"/>
                  </a:lnTo>
                  <a:lnTo>
                    <a:pt x="3106" y="123"/>
                  </a:lnTo>
                  <a:lnTo>
                    <a:pt x="3106" y="123"/>
                  </a:lnTo>
                  <a:lnTo>
                    <a:pt x="3176" y="118"/>
                  </a:lnTo>
                  <a:lnTo>
                    <a:pt x="3245" y="113"/>
                  </a:lnTo>
                  <a:lnTo>
                    <a:pt x="3315" y="111"/>
                  </a:lnTo>
                  <a:lnTo>
                    <a:pt x="3386" y="109"/>
                  </a:lnTo>
                  <a:lnTo>
                    <a:pt x="3386" y="109"/>
                  </a:lnTo>
                  <a:lnTo>
                    <a:pt x="3479" y="111"/>
                  </a:lnTo>
                  <a:lnTo>
                    <a:pt x="3572" y="115"/>
                  </a:lnTo>
                  <a:lnTo>
                    <a:pt x="3664" y="123"/>
                  </a:lnTo>
                  <a:lnTo>
                    <a:pt x="3756" y="133"/>
                  </a:lnTo>
                  <a:lnTo>
                    <a:pt x="3756" y="133"/>
                  </a:lnTo>
                  <a:lnTo>
                    <a:pt x="3783" y="137"/>
                  </a:lnTo>
                  <a:lnTo>
                    <a:pt x="3802" y="142"/>
                  </a:lnTo>
                  <a:lnTo>
                    <a:pt x="3802" y="142"/>
                  </a:lnTo>
                  <a:lnTo>
                    <a:pt x="3778" y="135"/>
                  </a:lnTo>
                  <a:lnTo>
                    <a:pt x="3750" y="131"/>
                  </a:lnTo>
                  <a:lnTo>
                    <a:pt x="3750" y="131"/>
                  </a:lnTo>
                  <a:lnTo>
                    <a:pt x="3743" y="130"/>
                  </a:lnTo>
                  <a:lnTo>
                    <a:pt x="3743" y="130"/>
                  </a:lnTo>
                  <a:lnTo>
                    <a:pt x="3652" y="120"/>
                  </a:lnTo>
                  <a:lnTo>
                    <a:pt x="3561" y="112"/>
                  </a:lnTo>
                  <a:lnTo>
                    <a:pt x="3470" y="108"/>
                  </a:lnTo>
                  <a:lnTo>
                    <a:pt x="3379" y="107"/>
                  </a:lnTo>
                  <a:lnTo>
                    <a:pt x="3379" y="107"/>
                  </a:lnTo>
                  <a:lnTo>
                    <a:pt x="3379" y="107"/>
                  </a:lnTo>
                  <a:lnTo>
                    <a:pt x="3379" y="107"/>
                  </a:lnTo>
                  <a:lnTo>
                    <a:pt x="3379" y="107"/>
                  </a:lnTo>
                  <a:lnTo>
                    <a:pt x="3379" y="107"/>
                  </a:lnTo>
                  <a:lnTo>
                    <a:pt x="3308" y="108"/>
                  </a:lnTo>
                  <a:lnTo>
                    <a:pt x="3238" y="111"/>
                  </a:lnTo>
                  <a:lnTo>
                    <a:pt x="3168" y="115"/>
                  </a:lnTo>
                  <a:lnTo>
                    <a:pt x="3099" y="120"/>
                  </a:lnTo>
                  <a:lnTo>
                    <a:pt x="3099" y="120"/>
                  </a:lnTo>
                  <a:lnTo>
                    <a:pt x="3098" y="120"/>
                  </a:lnTo>
                  <a:lnTo>
                    <a:pt x="3098" y="120"/>
                  </a:lnTo>
                  <a:lnTo>
                    <a:pt x="3096" y="120"/>
                  </a:lnTo>
                  <a:lnTo>
                    <a:pt x="3096" y="120"/>
                  </a:lnTo>
                  <a:lnTo>
                    <a:pt x="3052" y="123"/>
                  </a:lnTo>
                  <a:lnTo>
                    <a:pt x="3002" y="126"/>
                  </a:lnTo>
                  <a:lnTo>
                    <a:pt x="2950" y="127"/>
                  </a:lnTo>
                  <a:lnTo>
                    <a:pt x="2892" y="127"/>
                  </a:lnTo>
                  <a:lnTo>
                    <a:pt x="2892" y="127"/>
                  </a:lnTo>
                  <a:lnTo>
                    <a:pt x="2892" y="127"/>
                  </a:lnTo>
                  <a:lnTo>
                    <a:pt x="2892" y="127"/>
                  </a:lnTo>
                  <a:lnTo>
                    <a:pt x="2892" y="127"/>
                  </a:lnTo>
                  <a:lnTo>
                    <a:pt x="2808" y="127"/>
                  </a:lnTo>
                  <a:lnTo>
                    <a:pt x="2718" y="124"/>
                  </a:lnTo>
                  <a:lnTo>
                    <a:pt x="2625" y="122"/>
                  </a:lnTo>
                  <a:lnTo>
                    <a:pt x="2528" y="116"/>
                  </a:lnTo>
                  <a:lnTo>
                    <a:pt x="2331" y="105"/>
                  </a:lnTo>
                  <a:lnTo>
                    <a:pt x="2137" y="91"/>
                  </a:lnTo>
                  <a:lnTo>
                    <a:pt x="1955" y="78"/>
                  </a:lnTo>
                  <a:lnTo>
                    <a:pt x="1795" y="64"/>
                  </a:lnTo>
                  <a:lnTo>
                    <a:pt x="1576" y="46"/>
                  </a:lnTo>
                  <a:lnTo>
                    <a:pt x="1576" y="46"/>
                  </a:lnTo>
                  <a:lnTo>
                    <a:pt x="1573" y="46"/>
                  </a:lnTo>
                  <a:lnTo>
                    <a:pt x="1573" y="46"/>
                  </a:lnTo>
                  <a:lnTo>
                    <a:pt x="1572" y="46"/>
                  </a:lnTo>
                  <a:lnTo>
                    <a:pt x="1572" y="46"/>
                  </a:lnTo>
                  <a:lnTo>
                    <a:pt x="1565" y="45"/>
                  </a:lnTo>
                  <a:lnTo>
                    <a:pt x="1565" y="45"/>
                  </a:lnTo>
                  <a:lnTo>
                    <a:pt x="1565" y="45"/>
                  </a:lnTo>
                  <a:lnTo>
                    <a:pt x="1565" y="45"/>
                  </a:lnTo>
                  <a:lnTo>
                    <a:pt x="1562" y="45"/>
                  </a:lnTo>
                  <a:lnTo>
                    <a:pt x="1562" y="45"/>
                  </a:lnTo>
                  <a:lnTo>
                    <a:pt x="1561" y="45"/>
                  </a:lnTo>
                  <a:lnTo>
                    <a:pt x="1561" y="45"/>
                  </a:lnTo>
                  <a:lnTo>
                    <a:pt x="1559" y="45"/>
                  </a:lnTo>
                  <a:lnTo>
                    <a:pt x="1559" y="45"/>
                  </a:lnTo>
                  <a:lnTo>
                    <a:pt x="1555" y="45"/>
                  </a:lnTo>
                  <a:lnTo>
                    <a:pt x="1555" y="45"/>
                  </a:lnTo>
                  <a:lnTo>
                    <a:pt x="1554" y="45"/>
                  </a:lnTo>
                  <a:lnTo>
                    <a:pt x="1554" y="45"/>
                  </a:lnTo>
                  <a:lnTo>
                    <a:pt x="1551" y="43"/>
                  </a:lnTo>
                  <a:lnTo>
                    <a:pt x="1551" y="43"/>
                  </a:lnTo>
                  <a:lnTo>
                    <a:pt x="1549" y="43"/>
                  </a:lnTo>
                  <a:lnTo>
                    <a:pt x="1549" y="43"/>
                  </a:lnTo>
                  <a:lnTo>
                    <a:pt x="1548" y="43"/>
                  </a:lnTo>
                  <a:lnTo>
                    <a:pt x="1548" y="43"/>
                  </a:lnTo>
                  <a:lnTo>
                    <a:pt x="1548" y="43"/>
                  </a:lnTo>
                  <a:lnTo>
                    <a:pt x="1548" y="43"/>
                  </a:lnTo>
                  <a:lnTo>
                    <a:pt x="1547" y="43"/>
                  </a:lnTo>
                  <a:lnTo>
                    <a:pt x="1547" y="43"/>
                  </a:lnTo>
                  <a:lnTo>
                    <a:pt x="1460" y="35"/>
                  </a:lnTo>
                  <a:lnTo>
                    <a:pt x="1460" y="35"/>
                  </a:lnTo>
                  <a:lnTo>
                    <a:pt x="1351" y="24"/>
                  </a:lnTo>
                  <a:lnTo>
                    <a:pt x="1223" y="13"/>
                  </a:lnTo>
                  <a:lnTo>
                    <a:pt x="1155" y="7"/>
                  </a:lnTo>
                  <a:lnTo>
                    <a:pt x="1086" y="3"/>
                  </a:lnTo>
                  <a:lnTo>
                    <a:pt x="1017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FFBE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01BDDCE6-C37B-934E-EE85-F878C66B8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1196"/>
              <a:ext cx="5" cy="4"/>
            </a:xfrm>
            <a:custGeom>
              <a:avLst/>
              <a:gdLst>
                <a:gd name="T0" fmla="*/ 0 w 15"/>
                <a:gd name="T1" fmla="*/ 0 h 12"/>
                <a:gd name="T2" fmla="*/ 15 w 15"/>
                <a:gd name="T3" fmla="*/ 12 h 12"/>
                <a:gd name="T4" fmla="*/ 15 w 15"/>
                <a:gd name="T5" fmla="*/ 12 h 12"/>
                <a:gd name="T6" fmla="*/ 15 w 15"/>
                <a:gd name="T7" fmla="*/ 8 h 12"/>
                <a:gd name="T8" fmla="*/ 15 w 15"/>
                <a:gd name="T9" fmla="*/ 8 h 12"/>
                <a:gd name="T10" fmla="*/ 8 w 15"/>
                <a:gd name="T11" fmla="*/ 4 h 12"/>
                <a:gd name="T12" fmla="*/ 8 w 15"/>
                <a:gd name="T13" fmla="*/ 4 h 12"/>
                <a:gd name="T14" fmla="*/ 0 w 15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0" y="0"/>
                  </a:moveTo>
                  <a:lnTo>
                    <a:pt x="15" y="12"/>
                  </a:lnTo>
                  <a:lnTo>
                    <a:pt x="15" y="12"/>
                  </a:lnTo>
                  <a:lnTo>
                    <a:pt x="15" y="8"/>
                  </a:lnTo>
                  <a:lnTo>
                    <a:pt x="15" y="8"/>
                  </a:lnTo>
                  <a:lnTo>
                    <a:pt x="8" y="4"/>
                  </a:lnTo>
                  <a:lnTo>
                    <a:pt x="8" y="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Freeform 39">
              <a:extLst>
                <a:ext uri="{FF2B5EF4-FFF2-40B4-BE49-F238E27FC236}">
                  <a16:creationId xmlns:a16="http://schemas.microsoft.com/office/drawing/2014/main" id="{BD6E5870-6047-5387-9F1A-71033E83E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4" y="1043"/>
              <a:ext cx="1267" cy="146"/>
            </a:xfrm>
            <a:custGeom>
              <a:avLst/>
              <a:gdLst>
                <a:gd name="T0" fmla="*/ 951 w 3802"/>
                <a:gd name="T1" fmla="*/ 0 h 436"/>
                <a:gd name="T2" fmla="*/ 864 w 3802"/>
                <a:gd name="T3" fmla="*/ 2 h 436"/>
                <a:gd name="T4" fmla="*/ 751 w 3802"/>
                <a:gd name="T5" fmla="*/ 16 h 436"/>
                <a:gd name="T6" fmla="*/ 681 w 3802"/>
                <a:gd name="T7" fmla="*/ 38 h 436"/>
                <a:gd name="T8" fmla="*/ 670 w 3802"/>
                <a:gd name="T9" fmla="*/ 43 h 436"/>
                <a:gd name="T10" fmla="*/ 670 w 3802"/>
                <a:gd name="T11" fmla="*/ 43 h 436"/>
                <a:gd name="T12" fmla="*/ 521 w 3802"/>
                <a:gd name="T13" fmla="*/ 141 h 436"/>
                <a:gd name="T14" fmla="*/ 309 w 3802"/>
                <a:gd name="T15" fmla="*/ 268 h 436"/>
                <a:gd name="T16" fmla="*/ 50 w 3802"/>
                <a:gd name="T17" fmla="*/ 403 h 436"/>
                <a:gd name="T18" fmla="*/ 1 w 3802"/>
                <a:gd name="T19" fmla="*/ 436 h 436"/>
                <a:gd name="T20" fmla="*/ 57 w 3802"/>
                <a:gd name="T21" fmla="*/ 406 h 436"/>
                <a:gd name="T22" fmla="*/ 316 w 3802"/>
                <a:gd name="T23" fmla="*/ 271 h 436"/>
                <a:gd name="T24" fmla="*/ 529 w 3802"/>
                <a:gd name="T25" fmla="*/ 144 h 436"/>
                <a:gd name="T26" fmla="*/ 677 w 3802"/>
                <a:gd name="T27" fmla="*/ 46 h 436"/>
                <a:gd name="T28" fmla="*/ 700 w 3802"/>
                <a:gd name="T29" fmla="*/ 35 h 436"/>
                <a:gd name="T30" fmla="*/ 793 w 3802"/>
                <a:gd name="T31" fmla="*/ 11 h 436"/>
                <a:gd name="T32" fmla="*/ 914 w 3802"/>
                <a:gd name="T33" fmla="*/ 3 h 436"/>
                <a:gd name="T34" fmla="*/ 1046 w 3802"/>
                <a:gd name="T35" fmla="*/ 3 h 436"/>
                <a:gd name="T36" fmla="*/ 1308 w 3802"/>
                <a:gd name="T37" fmla="*/ 23 h 436"/>
                <a:gd name="T38" fmla="*/ 1559 w 3802"/>
                <a:gd name="T39" fmla="*/ 46 h 436"/>
                <a:gd name="T40" fmla="*/ 1756 w 3802"/>
                <a:gd name="T41" fmla="*/ 62 h 436"/>
                <a:gd name="T42" fmla="*/ 2306 w 3802"/>
                <a:gd name="T43" fmla="*/ 105 h 436"/>
                <a:gd name="T44" fmla="*/ 2716 w 3802"/>
                <a:gd name="T45" fmla="*/ 127 h 436"/>
                <a:gd name="T46" fmla="*/ 2900 w 3802"/>
                <a:gd name="T47" fmla="*/ 130 h 436"/>
                <a:gd name="T48" fmla="*/ 3062 w 3802"/>
                <a:gd name="T49" fmla="*/ 126 h 436"/>
                <a:gd name="T50" fmla="*/ 3176 w 3802"/>
                <a:gd name="T51" fmla="*/ 118 h 436"/>
                <a:gd name="T52" fmla="*/ 3386 w 3802"/>
                <a:gd name="T53" fmla="*/ 109 h 436"/>
                <a:gd name="T54" fmla="*/ 3572 w 3802"/>
                <a:gd name="T55" fmla="*/ 115 h 436"/>
                <a:gd name="T56" fmla="*/ 3756 w 3802"/>
                <a:gd name="T57" fmla="*/ 133 h 436"/>
                <a:gd name="T58" fmla="*/ 3802 w 3802"/>
                <a:gd name="T59" fmla="*/ 142 h 436"/>
                <a:gd name="T60" fmla="*/ 3750 w 3802"/>
                <a:gd name="T61" fmla="*/ 131 h 436"/>
                <a:gd name="T62" fmla="*/ 3652 w 3802"/>
                <a:gd name="T63" fmla="*/ 120 h 436"/>
                <a:gd name="T64" fmla="*/ 3379 w 3802"/>
                <a:gd name="T65" fmla="*/ 107 h 436"/>
                <a:gd name="T66" fmla="*/ 3379 w 3802"/>
                <a:gd name="T67" fmla="*/ 107 h 436"/>
                <a:gd name="T68" fmla="*/ 3308 w 3802"/>
                <a:gd name="T69" fmla="*/ 108 h 436"/>
                <a:gd name="T70" fmla="*/ 3099 w 3802"/>
                <a:gd name="T71" fmla="*/ 120 h 436"/>
                <a:gd name="T72" fmla="*/ 3098 w 3802"/>
                <a:gd name="T73" fmla="*/ 120 h 436"/>
                <a:gd name="T74" fmla="*/ 3052 w 3802"/>
                <a:gd name="T75" fmla="*/ 123 h 436"/>
                <a:gd name="T76" fmla="*/ 2892 w 3802"/>
                <a:gd name="T77" fmla="*/ 127 h 436"/>
                <a:gd name="T78" fmla="*/ 2892 w 3802"/>
                <a:gd name="T79" fmla="*/ 127 h 436"/>
                <a:gd name="T80" fmla="*/ 2718 w 3802"/>
                <a:gd name="T81" fmla="*/ 124 h 436"/>
                <a:gd name="T82" fmla="*/ 2331 w 3802"/>
                <a:gd name="T83" fmla="*/ 105 h 436"/>
                <a:gd name="T84" fmla="*/ 1795 w 3802"/>
                <a:gd name="T85" fmla="*/ 64 h 436"/>
                <a:gd name="T86" fmla="*/ 1573 w 3802"/>
                <a:gd name="T87" fmla="*/ 46 h 436"/>
                <a:gd name="T88" fmla="*/ 1572 w 3802"/>
                <a:gd name="T89" fmla="*/ 46 h 436"/>
                <a:gd name="T90" fmla="*/ 1565 w 3802"/>
                <a:gd name="T91" fmla="*/ 45 h 436"/>
                <a:gd name="T92" fmla="*/ 1562 w 3802"/>
                <a:gd name="T93" fmla="*/ 45 h 436"/>
                <a:gd name="T94" fmla="*/ 1559 w 3802"/>
                <a:gd name="T95" fmla="*/ 45 h 436"/>
                <a:gd name="T96" fmla="*/ 1555 w 3802"/>
                <a:gd name="T97" fmla="*/ 45 h 436"/>
                <a:gd name="T98" fmla="*/ 1551 w 3802"/>
                <a:gd name="T99" fmla="*/ 43 h 436"/>
                <a:gd name="T100" fmla="*/ 1549 w 3802"/>
                <a:gd name="T101" fmla="*/ 43 h 436"/>
                <a:gd name="T102" fmla="*/ 1548 w 3802"/>
                <a:gd name="T103" fmla="*/ 43 h 436"/>
                <a:gd name="T104" fmla="*/ 1547 w 3802"/>
                <a:gd name="T105" fmla="*/ 43 h 436"/>
                <a:gd name="T106" fmla="*/ 1351 w 3802"/>
                <a:gd name="T107" fmla="*/ 24 h 436"/>
                <a:gd name="T108" fmla="*/ 1086 w 3802"/>
                <a:gd name="T109" fmla="*/ 3 h 436"/>
                <a:gd name="T110" fmla="*/ 951 w 3802"/>
                <a:gd name="T111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802" h="436">
                  <a:moveTo>
                    <a:pt x="951" y="0"/>
                  </a:moveTo>
                  <a:lnTo>
                    <a:pt x="951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07" y="0"/>
                  </a:lnTo>
                  <a:lnTo>
                    <a:pt x="864" y="2"/>
                  </a:lnTo>
                  <a:lnTo>
                    <a:pt x="823" y="5"/>
                  </a:lnTo>
                  <a:lnTo>
                    <a:pt x="786" y="9"/>
                  </a:lnTo>
                  <a:lnTo>
                    <a:pt x="751" y="16"/>
                  </a:lnTo>
                  <a:lnTo>
                    <a:pt x="721" y="23"/>
                  </a:lnTo>
                  <a:lnTo>
                    <a:pt x="693" y="32"/>
                  </a:lnTo>
                  <a:lnTo>
                    <a:pt x="681" y="38"/>
                  </a:lnTo>
                  <a:lnTo>
                    <a:pt x="671" y="43"/>
                  </a:lnTo>
                  <a:lnTo>
                    <a:pt x="671" y="43"/>
                  </a:lnTo>
                  <a:lnTo>
                    <a:pt x="670" y="43"/>
                  </a:lnTo>
                  <a:lnTo>
                    <a:pt x="670" y="43"/>
                  </a:lnTo>
                  <a:lnTo>
                    <a:pt x="670" y="43"/>
                  </a:lnTo>
                  <a:lnTo>
                    <a:pt x="670" y="43"/>
                  </a:lnTo>
                  <a:lnTo>
                    <a:pt x="618" y="78"/>
                  </a:lnTo>
                  <a:lnTo>
                    <a:pt x="569" y="109"/>
                  </a:lnTo>
                  <a:lnTo>
                    <a:pt x="521" y="141"/>
                  </a:lnTo>
                  <a:lnTo>
                    <a:pt x="466" y="177"/>
                  </a:lnTo>
                  <a:lnTo>
                    <a:pt x="397" y="218"/>
                  </a:lnTo>
                  <a:lnTo>
                    <a:pt x="309" y="268"/>
                  </a:lnTo>
                  <a:lnTo>
                    <a:pt x="194" y="328"/>
                  </a:lnTo>
                  <a:lnTo>
                    <a:pt x="50" y="403"/>
                  </a:lnTo>
                  <a:lnTo>
                    <a:pt x="50" y="403"/>
                  </a:lnTo>
                  <a:lnTo>
                    <a:pt x="0" y="428"/>
                  </a:lnTo>
                  <a:lnTo>
                    <a:pt x="0" y="428"/>
                  </a:lnTo>
                  <a:lnTo>
                    <a:pt x="1" y="436"/>
                  </a:lnTo>
                  <a:lnTo>
                    <a:pt x="28" y="421"/>
                  </a:lnTo>
                  <a:lnTo>
                    <a:pt x="28" y="421"/>
                  </a:lnTo>
                  <a:lnTo>
                    <a:pt x="57" y="406"/>
                  </a:lnTo>
                  <a:lnTo>
                    <a:pt x="57" y="406"/>
                  </a:lnTo>
                  <a:lnTo>
                    <a:pt x="203" y="331"/>
                  </a:lnTo>
                  <a:lnTo>
                    <a:pt x="316" y="271"/>
                  </a:lnTo>
                  <a:lnTo>
                    <a:pt x="404" y="220"/>
                  </a:lnTo>
                  <a:lnTo>
                    <a:pt x="473" y="178"/>
                  </a:lnTo>
                  <a:lnTo>
                    <a:pt x="529" y="144"/>
                  </a:lnTo>
                  <a:lnTo>
                    <a:pt x="578" y="111"/>
                  </a:lnTo>
                  <a:lnTo>
                    <a:pt x="625" y="80"/>
                  </a:lnTo>
                  <a:lnTo>
                    <a:pt x="677" y="46"/>
                  </a:lnTo>
                  <a:lnTo>
                    <a:pt x="677" y="46"/>
                  </a:lnTo>
                  <a:lnTo>
                    <a:pt x="688" y="40"/>
                  </a:lnTo>
                  <a:lnTo>
                    <a:pt x="700" y="35"/>
                  </a:lnTo>
                  <a:lnTo>
                    <a:pt x="727" y="25"/>
                  </a:lnTo>
                  <a:lnTo>
                    <a:pt x="758" y="18"/>
                  </a:lnTo>
                  <a:lnTo>
                    <a:pt x="793" y="11"/>
                  </a:lnTo>
                  <a:lnTo>
                    <a:pt x="830" y="7"/>
                  </a:lnTo>
                  <a:lnTo>
                    <a:pt x="871" y="5"/>
                  </a:lnTo>
                  <a:lnTo>
                    <a:pt x="914" y="3"/>
                  </a:lnTo>
                  <a:lnTo>
                    <a:pt x="958" y="2"/>
                  </a:lnTo>
                  <a:lnTo>
                    <a:pt x="958" y="2"/>
                  </a:lnTo>
                  <a:lnTo>
                    <a:pt x="1046" y="3"/>
                  </a:lnTo>
                  <a:lnTo>
                    <a:pt x="1135" y="9"/>
                  </a:lnTo>
                  <a:lnTo>
                    <a:pt x="1223" y="14"/>
                  </a:lnTo>
                  <a:lnTo>
                    <a:pt x="1308" y="23"/>
                  </a:lnTo>
                  <a:lnTo>
                    <a:pt x="1457" y="36"/>
                  </a:lnTo>
                  <a:lnTo>
                    <a:pt x="1515" y="43"/>
                  </a:lnTo>
                  <a:lnTo>
                    <a:pt x="1559" y="46"/>
                  </a:lnTo>
                  <a:lnTo>
                    <a:pt x="1559" y="46"/>
                  </a:lnTo>
                  <a:lnTo>
                    <a:pt x="1634" y="51"/>
                  </a:lnTo>
                  <a:lnTo>
                    <a:pt x="1756" y="62"/>
                  </a:lnTo>
                  <a:lnTo>
                    <a:pt x="1916" y="76"/>
                  </a:lnTo>
                  <a:lnTo>
                    <a:pt x="2104" y="91"/>
                  </a:lnTo>
                  <a:lnTo>
                    <a:pt x="2306" y="105"/>
                  </a:lnTo>
                  <a:lnTo>
                    <a:pt x="2514" y="118"/>
                  </a:lnTo>
                  <a:lnTo>
                    <a:pt x="2616" y="123"/>
                  </a:lnTo>
                  <a:lnTo>
                    <a:pt x="2716" y="127"/>
                  </a:lnTo>
                  <a:lnTo>
                    <a:pt x="2811" y="130"/>
                  </a:lnTo>
                  <a:lnTo>
                    <a:pt x="2900" y="130"/>
                  </a:lnTo>
                  <a:lnTo>
                    <a:pt x="2900" y="130"/>
                  </a:lnTo>
                  <a:lnTo>
                    <a:pt x="2958" y="130"/>
                  </a:lnTo>
                  <a:lnTo>
                    <a:pt x="3012" y="129"/>
                  </a:lnTo>
                  <a:lnTo>
                    <a:pt x="3062" y="126"/>
                  </a:lnTo>
                  <a:lnTo>
                    <a:pt x="3106" y="123"/>
                  </a:lnTo>
                  <a:lnTo>
                    <a:pt x="3106" y="123"/>
                  </a:lnTo>
                  <a:lnTo>
                    <a:pt x="3176" y="118"/>
                  </a:lnTo>
                  <a:lnTo>
                    <a:pt x="3245" y="113"/>
                  </a:lnTo>
                  <a:lnTo>
                    <a:pt x="3315" y="111"/>
                  </a:lnTo>
                  <a:lnTo>
                    <a:pt x="3386" y="109"/>
                  </a:lnTo>
                  <a:lnTo>
                    <a:pt x="3386" y="109"/>
                  </a:lnTo>
                  <a:lnTo>
                    <a:pt x="3479" y="111"/>
                  </a:lnTo>
                  <a:lnTo>
                    <a:pt x="3572" y="115"/>
                  </a:lnTo>
                  <a:lnTo>
                    <a:pt x="3664" y="123"/>
                  </a:lnTo>
                  <a:lnTo>
                    <a:pt x="3756" y="133"/>
                  </a:lnTo>
                  <a:lnTo>
                    <a:pt x="3756" y="133"/>
                  </a:lnTo>
                  <a:lnTo>
                    <a:pt x="3783" y="137"/>
                  </a:lnTo>
                  <a:lnTo>
                    <a:pt x="3802" y="142"/>
                  </a:lnTo>
                  <a:lnTo>
                    <a:pt x="3802" y="142"/>
                  </a:lnTo>
                  <a:lnTo>
                    <a:pt x="3778" y="135"/>
                  </a:lnTo>
                  <a:lnTo>
                    <a:pt x="3750" y="131"/>
                  </a:lnTo>
                  <a:lnTo>
                    <a:pt x="3750" y="131"/>
                  </a:lnTo>
                  <a:lnTo>
                    <a:pt x="3743" y="130"/>
                  </a:lnTo>
                  <a:lnTo>
                    <a:pt x="3743" y="130"/>
                  </a:lnTo>
                  <a:lnTo>
                    <a:pt x="3652" y="120"/>
                  </a:lnTo>
                  <a:lnTo>
                    <a:pt x="3561" y="112"/>
                  </a:lnTo>
                  <a:lnTo>
                    <a:pt x="3470" y="108"/>
                  </a:lnTo>
                  <a:lnTo>
                    <a:pt x="3379" y="107"/>
                  </a:lnTo>
                  <a:lnTo>
                    <a:pt x="3379" y="107"/>
                  </a:lnTo>
                  <a:lnTo>
                    <a:pt x="3379" y="107"/>
                  </a:lnTo>
                  <a:lnTo>
                    <a:pt x="3379" y="107"/>
                  </a:lnTo>
                  <a:lnTo>
                    <a:pt x="3379" y="107"/>
                  </a:lnTo>
                  <a:lnTo>
                    <a:pt x="3379" y="107"/>
                  </a:lnTo>
                  <a:lnTo>
                    <a:pt x="3308" y="108"/>
                  </a:lnTo>
                  <a:lnTo>
                    <a:pt x="3238" y="111"/>
                  </a:lnTo>
                  <a:lnTo>
                    <a:pt x="3168" y="115"/>
                  </a:lnTo>
                  <a:lnTo>
                    <a:pt x="3099" y="120"/>
                  </a:lnTo>
                  <a:lnTo>
                    <a:pt x="3099" y="120"/>
                  </a:lnTo>
                  <a:lnTo>
                    <a:pt x="3098" y="120"/>
                  </a:lnTo>
                  <a:lnTo>
                    <a:pt x="3098" y="120"/>
                  </a:lnTo>
                  <a:lnTo>
                    <a:pt x="3096" y="120"/>
                  </a:lnTo>
                  <a:lnTo>
                    <a:pt x="3096" y="120"/>
                  </a:lnTo>
                  <a:lnTo>
                    <a:pt x="3052" y="123"/>
                  </a:lnTo>
                  <a:lnTo>
                    <a:pt x="3002" y="126"/>
                  </a:lnTo>
                  <a:lnTo>
                    <a:pt x="2950" y="127"/>
                  </a:lnTo>
                  <a:lnTo>
                    <a:pt x="2892" y="127"/>
                  </a:lnTo>
                  <a:lnTo>
                    <a:pt x="2892" y="127"/>
                  </a:lnTo>
                  <a:lnTo>
                    <a:pt x="2892" y="127"/>
                  </a:lnTo>
                  <a:lnTo>
                    <a:pt x="2892" y="127"/>
                  </a:lnTo>
                  <a:lnTo>
                    <a:pt x="2892" y="127"/>
                  </a:lnTo>
                  <a:lnTo>
                    <a:pt x="2808" y="127"/>
                  </a:lnTo>
                  <a:lnTo>
                    <a:pt x="2718" y="124"/>
                  </a:lnTo>
                  <a:lnTo>
                    <a:pt x="2625" y="122"/>
                  </a:lnTo>
                  <a:lnTo>
                    <a:pt x="2528" y="116"/>
                  </a:lnTo>
                  <a:lnTo>
                    <a:pt x="2331" y="105"/>
                  </a:lnTo>
                  <a:lnTo>
                    <a:pt x="2137" y="91"/>
                  </a:lnTo>
                  <a:lnTo>
                    <a:pt x="1955" y="78"/>
                  </a:lnTo>
                  <a:lnTo>
                    <a:pt x="1795" y="64"/>
                  </a:lnTo>
                  <a:lnTo>
                    <a:pt x="1576" y="46"/>
                  </a:lnTo>
                  <a:lnTo>
                    <a:pt x="1576" y="46"/>
                  </a:lnTo>
                  <a:lnTo>
                    <a:pt x="1573" y="46"/>
                  </a:lnTo>
                  <a:lnTo>
                    <a:pt x="1573" y="46"/>
                  </a:lnTo>
                  <a:lnTo>
                    <a:pt x="1572" y="46"/>
                  </a:lnTo>
                  <a:lnTo>
                    <a:pt x="1572" y="46"/>
                  </a:lnTo>
                  <a:lnTo>
                    <a:pt x="1565" y="45"/>
                  </a:lnTo>
                  <a:lnTo>
                    <a:pt x="1565" y="45"/>
                  </a:lnTo>
                  <a:lnTo>
                    <a:pt x="1565" y="45"/>
                  </a:lnTo>
                  <a:lnTo>
                    <a:pt x="1565" y="45"/>
                  </a:lnTo>
                  <a:lnTo>
                    <a:pt x="1562" y="45"/>
                  </a:lnTo>
                  <a:lnTo>
                    <a:pt x="1562" y="45"/>
                  </a:lnTo>
                  <a:lnTo>
                    <a:pt x="1561" y="45"/>
                  </a:lnTo>
                  <a:lnTo>
                    <a:pt x="1561" y="45"/>
                  </a:lnTo>
                  <a:lnTo>
                    <a:pt x="1559" y="45"/>
                  </a:lnTo>
                  <a:lnTo>
                    <a:pt x="1559" y="45"/>
                  </a:lnTo>
                  <a:lnTo>
                    <a:pt x="1555" y="45"/>
                  </a:lnTo>
                  <a:lnTo>
                    <a:pt x="1555" y="45"/>
                  </a:lnTo>
                  <a:lnTo>
                    <a:pt x="1554" y="45"/>
                  </a:lnTo>
                  <a:lnTo>
                    <a:pt x="1554" y="45"/>
                  </a:lnTo>
                  <a:lnTo>
                    <a:pt x="1551" y="43"/>
                  </a:lnTo>
                  <a:lnTo>
                    <a:pt x="1551" y="43"/>
                  </a:lnTo>
                  <a:lnTo>
                    <a:pt x="1549" y="43"/>
                  </a:lnTo>
                  <a:lnTo>
                    <a:pt x="1549" y="43"/>
                  </a:lnTo>
                  <a:lnTo>
                    <a:pt x="1548" y="43"/>
                  </a:lnTo>
                  <a:lnTo>
                    <a:pt x="1548" y="43"/>
                  </a:lnTo>
                  <a:lnTo>
                    <a:pt x="1548" y="43"/>
                  </a:lnTo>
                  <a:lnTo>
                    <a:pt x="1548" y="43"/>
                  </a:lnTo>
                  <a:lnTo>
                    <a:pt x="1547" y="43"/>
                  </a:lnTo>
                  <a:lnTo>
                    <a:pt x="1547" y="43"/>
                  </a:lnTo>
                  <a:lnTo>
                    <a:pt x="1460" y="35"/>
                  </a:lnTo>
                  <a:lnTo>
                    <a:pt x="1460" y="35"/>
                  </a:lnTo>
                  <a:lnTo>
                    <a:pt x="1351" y="24"/>
                  </a:lnTo>
                  <a:lnTo>
                    <a:pt x="1223" y="13"/>
                  </a:lnTo>
                  <a:lnTo>
                    <a:pt x="1155" y="7"/>
                  </a:lnTo>
                  <a:lnTo>
                    <a:pt x="1086" y="3"/>
                  </a:lnTo>
                  <a:lnTo>
                    <a:pt x="1017" y="0"/>
                  </a:lnTo>
                  <a:lnTo>
                    <a:pt x="951" y="0"/>
                  </a:lnTo>
                  <a:lnTo>
                    <a:pt x="951" y="0"/>
                  </a:lnTo>
                  <a:lnTo>
                    <a:pt x="95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Freeform 40">
              <a:extLst>
                <a:ext uri="{FF2B5EF4-FFF2-40B4-BE49-F238E27FC236}">
                  <a16:creationId xmlns:a16="http://schemas.microsoft.com/office/drawing/2014/main" id="{0C8225FD-CA94-940E-591D-E4E9DF71D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3"/>
              <a:ext cx="1787" cy="1194"/>
            </a:xfrm>
            <a:custGeom>
              <a:avLst/>
              <a:gdLst>
                <a:gd name="T0" fmla="*/ 2392 w 5361"/>
                <a:gd name="T1" fmla="*/ 0 h 3584"/>
                <a:gd name="T2" fmla="*/ 1872 w 5361"/>
                <a:gd name="T3" fmla="*/ 22 h 3584"/>
                <a:gd name="T4" fmla="*/ 1008 w 5361"/>
                <a:gd name="T5" fmla="*/ 91 h 3584"/>
                <a:gd name="T6" fmla="*/ 528 w 5361"/>
                <a:gd name="T7" fmla="*/ 137 h 3584"/>
                <a:gd name="T8" fmla="*/ 379 w 5361"/>
                <a:gd name="T9" fmla="*/ 156 h 3584"/>
                <a:gd name="T10" fmla="*/ 294 w 5361"/>
                <a:gd name="T11" fmla="*/ 179 h 3584"/>
                <a:gd name="T12" fmla="*/ 173 w 5361"/>
                <a:gd name="T13" fmla="*/ 255 h 3584"/>
                <a:gd name="T14" fmla="*/ 82 w 5361"/>
                <a:gd name="T15" fmla="*/ 356 h 3584"/>
                <a:gd name="T16" fmla="*/ 42 w 5361"/>
                <a:gd name="T17" fmla="*/ 427 h 3584"/>
                <a:gd name="T18" fmla="*/ 14 w 5361"/>
                <a:gd name="T19" fmla="*/ 507 h 3584"/>
                <a:gd name="T20" fmla="*/ 0 w 5361"/>
                <a:gd name="T21" fmla="*/ 597 h 3584"/>
                <a:gd name="T22" fmla="*/ 4 w 5361"/>
                <a:gd name="T23" fmla="*/ 695 h 3584"/>
                <a:gd name="T24" fmla="*/ 97 w 5361"/>
                <a:gd name="T25" fmla="*/ 1255 h 3584"/>
                <a:gd name="T26" fmla="*/ 512 w 5361"/>
                <a:gd name="T27" fmla="*/ 3525 h 3584"/>
                <a:gd name="T28" fmla="*/ 859 w 5361"/>
                <a:gd name="T29" fmla="*/ 3340 h 3584"/>
                <a:gd name="T30" fmla="*/ 1080 w 5361"/>
                <a:gd name="T31" fmla="*/ 3200 h 3584"/>
                <a:gd name="T32" fmla="*/ 1132 w 5361"/>
                <a:gd name="T33" fmla="*/ 3165 h 3584"/>
                <a:gd name="T34" fmla="*/ 1155 w 5361"/>
                <a:gd name="T35" fmla="*/ 3154 h 3584"/>
                <a:gd name="T36" fmla="*/ 1285 w 5361"/>
                <a:gd name="T37" fmla="*/ 3127 h 3584"/>
                <a:gd name="T38" fmla="*/ 1413 w 5361"/>
                <a:gd name="T39" fmla="*/ 3122 h 3584"/>
                <a:gd name="T40" fmla="*/ 1413 w 5361"/>
                <a:gd name="T41" fmla="*/ 3122 h 3584"/>
                <a:gd name="T42" fmla="*/ 1617 w 5361"/>
                <a:gd name="T43" fmla="*/ 3129 h 3584"/>
                <a:gd name="T44" fmla="*/ 1922 w 5361"/>
                <a:gd name="T45" fmla="*/ 3157 h 3584"/>
                <a:gd name="T46" fmla="*/ 2010 w 5361"/>
                <a:gd name="T47" fmla="*/ 3165 h 3584"/>
                <a:gd name="T48" fmla="*/ 2011 w 5361"/>
                <a:gd name="T49" fmla="*/ 3165 h 3584"/>
                <a:gd name="T50" fmla="*/ 2016 w 5361"/>
                <a:gd name="T51" fmla="*/ 3167 h 3584"/>
                <a:gd name="T52" fmla="*/ 2021 w 5361"/>
                <a:gd name="T53" fmla="*/ 3167 h 3584"/>
                <a:gd name="T54" fmla="*/ 2024 w 5361"/>
                <a:gd name="T55" fmla="*/ 3167 h 3584"/>
                <a:gd name="T56" fmla="*/ 2027 w 5361"/>
                <a:gd name="T57" fmla="*/ 3167 h 3584"/>
                <a:gd name="T58" fmla="*/ 2035 w 5361"/>
                <a:gd name="T59" fmla="*/ 3168 h 3584"/>
                <a:gd name="T60" fmla="*/ 2417 w 5361"/>
                <a:gd name="T61" fmla="*/ 3200 h 3584"/>
                <a:gd name="T62" fmla="*/ 3087 w 5361"/>
                <a:gd name="T63" fmla="*/ 3244 h 3584"/>
                <a:gd name="T64" fmla="*/ 3354 w 5361"/>
                <a:gd name="T65" fmla="*/ 3249 h 3584"/>
                <a:gd name="T66" fmla="*/ 3464 w 5361"/>
                <a:gd name="T67" fmla="*/ 3248 h 3584"/>
                <a:gd name="T68" fmla="*/ 3560 w 5361"/>
                <a:gd name="T69" fmla="*/ 3242 h 3584"/>
                <a:gd name="T70" fmla="*/ 3630 w 5361"/>
                <a:gd name="T71" fmla="*/ 3237 h 3584"/>
                <a:gd name="T72" fmla="*/ 3841 w 5361"/>
                <a:gd name="T73" fmla="*/ 3229 h 3584"/>
                <a:gd name="T74" fmla="*/ 3841 w 5361"/>
                <a:gd name="T75" fmla="*/ 3229 h 3584"/>
                <a:gd name="T76" fmla="*/ 4114 w 5361"/>
                <a:gd name="T77" fmla="*/ 3242 h 3584"/>
                <a:gd name="T78" fmla="*/ 4212 w 5361"/>
                <a:gd name="T79" fmla="*/ 3253 h 3584"/>
                <a:gd name="T80" fmla="*/ 4275 w 5361"/>
                <a:gd name="T81" fmla="*/ 3267 h 3584"/>
                <a:gd name="T82" fmla="*/ 4342 w 5361"/>
                <a:gd name="T83" fmla="*/ 3314 h 3584"/>
                <a:gd name="T84" fmla="*/ 4404 w 5361"/>
                <a:gd name="T85" fmla="*/ 3358 h 3584"/>
                <a:gd name="T86" fmla="*/ 4614 w 5361"/>
                <a:gd name="T87" fmla="*/ 3467 h 3584"/>
                <a:gd name="T88" fmla="*/ 4829 w 5361"/>
                <a:gd name="T89" fmla="*/ 3576 h 3584"/>
                <a:gd name="T90" fmla="*/ 4841 w 5361"/>
                <a:gd name="T91" fmla="*/ 3584 h 3584"/>
                <a:gd name="T92" fmla="*/ 5352 w 5361"/>
                <a:gd name="T93" fmla="*/ 762 h 3584"/>
                <a:gd name="T94" fmla="*/ 5361 w 5361"/>
                <a:gd name="T95" fmla="*/ 686 h 3584"/>
                <a:gd name="T96" fmla="*/ 5357 w 5361"/>
                <a:gd name="T97" fmla="*/ 593 h 3584"/>
                <a:gd name="T98" fmla="*/ 5338 w 5361"/>
                <a:gd name="T99" fmla="*/ 507 h 3584"/>
                <a:gd name="T100" fmla="*/ 5305 w 5361"/>
                <a:gd name="T101" fmla="*/ 432 h 3584"/>
                <a:gd name="T102" fmla="*/ 5249 w 5361"/>
                <a:gd name="T103" fmla="*/ 347 h 3584"/>
                <a:gd name="T104" fmla="*/ 5138 w 5361"/>
                <a:gd name="T105" fmla="*/ 250 h 3584"/>
                <a:gd name="T106" fmla="*/ 5062 w 5361"/>
                <a:gd name="T107" fmla="*/ 210 h 3584"/>
                <a:gd name="T108" fmla="*/ 4994 w 5361"/>
                <a:gd name="T109" fmla="*/ 192 h 3584"/>
                <a:gd name="T110" fmla="*/ 4830 w 5361"/>
                <a:gd name="T111" fmla="*/ 170 h 3584"/>
                <a:gd name="T112" fmla="*/ 4427 w 5361"/>
                <a:gd name="T113" fmla="*/ 122 h 3584"/>
                <a:gd name="T114" fmla="*/ 3751 w 5361"/>
                <a:gd name="T115" fmla="*/ 60 h 3584"/>
                <a:gd name="T116" fmla="*/ 3138 w 5361"/>
                <a:gd name="T117" fmla="*/ 17 h 3584"/>
                <a:gd name="T118" fmla="*/ 2523 w 5361"/>
                <a:gd name="T119" fmla="*/ 0 h 3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61" h="3584">
                  <a:moveTo>
                    <a:pt x="2523" y="0"/>
                  </a:moveTo>
                  <a:lnTo>
                    <a:pt x="2523" y="0"/>
                  </a:lnTo>
                  <a:lnTo>
                    <a:pt x="2392" y="0"/>
                  </a:lnTo>
                  <a:lnTo>
                    <a:pt x="2392" y="0"/>
                  </a:lnTo>
                  <a:lnTo>
                    <a:pt x="2305" y="2"/>
                  </a:lnTo>
                  <a:lnTo>
                    <a:pt x="2218" y="4"/>
                  </a:lnTo>
                  <a:lnTo>
                    <a:pt x="2046" y="13"/>
                  </a:lnTo>
                  <a:lnTo>
                    <a:pt x="1872" y="22"/>
                  </a:lnTo>
                  <a:lnTo>
                    <a:pt x="1700" y="33"/>
                  </a:lnTo>
                  <a:lnTo>
                    <a:pt x="1526" y="47"/>
                  </a:lnTo>
                  <a:lnTo>
                    <a:pt x="1354" y="62"/>
                  </a:lnTo>
                  <a:lnTo>
                    <a:pt x="1008" y="91"/>
                  </a:lnTo>
                  <a:lnTo>
                    <a:pt x="1008" y="91"/>
                  </a:lnTo>
                  <a:lnTo>
                    <a:pt x="768" y="112"/>
                  </a:lnTo>
                  <a:lnTo>
                    <a:pt x="648" y="123"/>
                  </a:lnTo>
                  <a:lnTo>
                    <a:pt x="528" y="137"/>
                  </a:lnTo>
                  <a:lnTo>
                    <a:pt x="528" y="137"/>
                  </a:lnTo>
                  <a:lnTo>
                    <a:pt x="470" y="144"/>
                  </a:lnTo>
                  <a:lnTo>
                    <a:pt x="410" y="150"/>
                  </a:lnTo>
                  <a:lnTo>
                    <a:pt x="379" y="156"/>
                  </a:lnTo>
                  <a:lnTo>
                    <a:pt x="349" y="161"/>
                  </a:lnTo>
                  <a:lnTo>
                    <a:pt x="320" y="170"/>
                  </a:lnTo>
                  <a:lnTo>
                    <a:pt x="294" y="179"/>
                  </a:lnTo>
                  <a:lnTo>
                    <a:pt x="294" y="179"/>
                  </a:lnTo>
                  <a:lnTo>
                    <a:pt x="262" y="195"/>
                  </a:lnTo>
                  <a:lnTo>
                    <a:pt x="232" y="211"/>
                  </a:lnTo>
                  <a:lnTo>
                    <a:pt x="203" y="232"/>
                  </a:lnTo>
                  <a:lnTo>
                    <a:pt x="173" y="255"/>
                  </a:lnTo>
                  <a:lnTo>
                    <a:pt x="145" y="280"/>
                  </a:lnTo>
                  <a:lnTo>
                    <a:pt x="119" y="309"/>
                  </a:lnTo>
                  <a:lnTo>
                    <a:pt x="94" y="339"/>
                  </a:lnTo>
                  <a:lnTo>
                    <a:pt x="82" y="356"/>
                  </a:lnTo>
                  <a:lnTo>
                    <a:pt x="72" y="372"/>
                  </a:lnTo>
                  <a:lnTo>
                    <a:pt x="61" y="390"/>
                  </a:lnTo>
                  <a:lnTo>
                    <a:pt x="51" y="408"/>
                  </a:lnTo>
                  <a:lnTo>
                    <a:pt x="42" y="427"/>
                  </a:lnTo>
                  <a:lnTo>
                    <a:pt x="33" y="447"/>
                  </a:lnTo>
                  <a:lnTo>
                    <a:pt x="27" y="466"/>
                  </a:lnTo>
                  <a:lnTo>
                    <a:pt x="20" y="487"/>
                  </a:lnTo>
                  <a:lnTo>
                    <a:pt x="14" y="507"/>
                  </a:lnTo>
                  <a:lnTo>
                    <a:pt x="10" y="529"/>
                  </a:lnTo>
                  <a:lnTo>
                    <a:pt x="6" y="551"/>
                  </a:lnTo>
                  <a:lnTo>
                    <a:pt x="3" y="575"/>
                  </a:lnTo>
                  <a:lnTo>
                    <a:pt x="0" y="597"/>
                  </a:lnTo>
                  <a:lnTo>
                    <a:pt x="0" y="622"/>
                  </a:lnTo>
                  <a:lnTo>
                    <a:pt x="0" y="645"/>
                  </a:lnTo>
                  <a:lnTo>
                    <a:pt x="2" y="670"/>
                  </a:lnTo>
                  <a:lnTo>
                    <a:pt x="4" y="695"/>
                  </a:lnTo>
                  <a:lnTo>
                    <a:pt x="9" y="721"/>
                  </a:lnTo>
                  <a:lnTo>
                    <a:pt x="9" y="721"/>
                  </a:lnTo>
                  <a:lnTo>
                    <a:pt x="42" y="914"/>
                  </a:lnTo>
                  <a:lnTo>
                    <a:pt x="97" y="1255"/>
                  </a:lnTo>
                  <a:lnTo>
                    <a:pt x="244" y="2180"/>
                  </a:lnTo>
                  <a:lnTo>
                    <a:pt x="462" y="3550"/>
                  </a:lnTo>
                  <a:lnTo>
                    <a:pt x="462" y="3550"/>
                  </a:lnTo>
                  <a:lnTo>
                    <a:pt x="512" y="3525"/>
                  </a:lnTo>
                  <a:lnTo>
                    <a:pt x="512" y="3525"/>
                  </a:lnTo>
                  <a:lnTo>
                    <a:pt x="656" y="3450"/>
                  </a:lnTo>
                  <a:lnTo>
                    <a:pt x="771" y="3390"/>
                  </a:lnTo>
                  <a:lnTo>
                    <a:pt x="859" y="3340"/>
                  </a:lnTo>
                  <a:lnTo>
                    <a:pt x="928" y="3299"/>
                  </a:lnTo>
                  <a:lnTo>
                    <a:pt x="983" y="3263"/>
                  </a:lnTo>
                  <a:lnTo>
                    <a:pt x="1031" y="3231"/>
                  </a:lnTo>
                  <a:lnTo>
                    <a:pt x="1080" y="3200"/>
                  </a:lnTo>
                  <a:lnTo>
                    <a:pt x="1132" y="3165"/>
                  </a:lnTo>
                  <a:lnTo>
                    <a:pt x="1132" y="3165"/>
                  </a:lnTo>
                  <a:lnTo>
                    <a:pt x="1132" y="3165"/>
                  </a:lnTo>
                  <a:lnTo>
                    <a:pt x="1132" y="3165"/>
                  </a:lnTo>
                  <a:lnTo>
                    <a:pt x="1133" y="3165"/>
                  </a:lnTo>
                  <a:lnTo>
                    <a:pt x="1133" y="3165"/>
                  </a:lnTo>
                  <a:lnTo>
                    <a:pt x="1143" y="3160"/>
                  </a:lnTo>
                  <a:lnTo>
                    <a:pt x="1155" y="3154"/>
                  </a:lnTo>
                  <a:lnTo>
                    <a:pt x="1183" y="3145"/>
                  </a:lnTo>
                  <a:lnTo>
                    <a:pt x="1213" y="3138"/>
                  </a:lnTo>
                  <a:lnTo>
                    <a:pt x="1248" y="3131"/>
                  </a:lnTo>
                  <a:lnTo>
                    <a:pt x="1285" y="3127"/>
                  </a:lnTo>
                  <a:lnTo>
                    <a:pt x="1326" y="3124"/>
                  </a:lnTo>
                  <a:lnTo>
                    <a:pt x="1369" y="3122"/>
                  </a:lnTo>
                  <a:lnTo>
                    <a:pt x="1413" y="3122"/>
                  </a:lnTo>
                  <a:lnTo>
                    <a:pt x="1413" y="3122"/>
                  </a:lnTo>
                  <a:lnTo>
                    <a:pt x="1413" y="3122"/>
                  </a:lnTo>
                  <a:lnTo>
                    <a:pt x="1413" y="3122"/>
                  </a:lnTo>
                  <a:lnTo>
                    <a:pt x="1413" y="3122"/>
                  </a:lnTo>
                  <a:lnTo>
                    <a:pt x="1413" y="3122"/>
                  </a:lnTo>
                  <a:lnTo>
                    <a:pt x="1413" y="3122"/>
                  </a:lnTo>
                  <a:lnTo>
                    <a:pt x="1479" y="3122"/>
                  </a:lnTo>
                  <a:lnTo>
                    <a:pt x="1548" y="3125"/>
                  </a:lnTo>
                  <a:lnTo>
                    <a:pt x="1617" y="3129"/>
                  </a:lnTo>
                  <a:lnTo>
                    <a:pt x="1685" y="3135"/>
                  </a:lnTo>
                  <a:lnTo>
                    <a:pt x="1813" y="3146"/>
                  </a:lnTo>
                  <a:lnTo>
                    <a:pt x="1922" y="3157"/>
                  </a:lnTo>
                  <a:lnTo>
                    <a:pt x="1922" y="3157"/>
                  </a:lnTo>
                  <a:lnTo>
                    <a:pt x="2009" y="3165"/>
                  </a:lnTo>
                  <a:lnTo>
                    <a:pt x="2009" y="3165"/>
                  </a:lnTo>
                  <a:lnTo>
                    <a:pt x="2010" y="3165"/>
                  </a:lnTo>
                  <a:lnTo>
                    <a:pt x="2010" y="3165"/>
                  </a:lnTo>
                  <a:lnTo>
                    <a:pt x="2010" y="3165"/>
                  </a:lnTo>
                  <a:lnTo>
                    <a:pt x="2010" y="3165"/>
                  </a:lnTo>
                  <a:lnTo>
                    <a:pt x="2011" y="3165"/>
                  </a:lnTo>
                  <a:lnTo>
                    <a:pt x="2011" y="3165"/>
                  </a:lnTo>
                  <a:lnTo>
                    <a:pt x="2013" y="3165"/>
                  </a:lnTo>
                  <a:lnTo>
                    <a:pt x="2013" y="3165"/>
                  </a:lnTo>
                  <a:lnTo>
                    <a:pt x="2016" y="3167"/>
                  </a:lnTo>
                  <a:lnTo>
                    <a:pt x="2016" y="3167"/>
                  </a:lnTo>
                  <a:lnTo>
                    <a:pt x="2017" y="3167"/>
                  </a:lnTo>
                  <a:lnTo>
                    <a:pt x="2017" y="3167"/>
                  </a:lnTo>
                  <a:lnTo>
                    <a:pt x="2021" y="3167"/>
                  </a:lnTo>
                  <a:lnTo>
                    <a:pt x="2021" y="3167"/>
                  </a:lnTo>
                  <a:lnTo>
                    <a:pt x="2023" y="3167"/>
                  </a:lnTo>
                  <a:lnTo>
                    <a:pt x="2023" y="3167"/>
                  </a:lnTo>
                  <a:lnTo>
                    <a:pt x="2024" y="3167"/>
                  </a:lnTo>
                  <a:lnTo>
                    <a:pt x="2024" y="3167"/>
                  </a:lnTo>
                  <a:lnTo>
                    <a:pt x="2027" y="3167"/>
                  </a:lnTo>
                  <a:lnTo>
                    <a:pt x="2027" y="3167"/>
                  </a:lnTo>
                  <a:lnTo>
                    <a:pt x="2027" y="3167"/>
                  </a:lnTo>
                  <a:lnTo>
                    <a:pt x="2027" y="3167"/>
                  </a:lnTo>
                  <a:lnTo>
                    <a:pt x="2034" y="3168"/>
                  </a:lnTo>
                  <a:lnTo>
                    <a:pt x="2034" y="3168"/>
                  </a:lnTo>
                  <a:lnTo>
                    <a:pt x="2035" y="3168"/>
                  </a:lnTo>
                  <a:lnTo>
                    <a:pt x="2035" y="3168"/>
                  </a:lnTo>
                  <a:lnTo>
                    <a:pt x="2038" y="3168"/>
                  </a:lnTo>
                  <a:lnTo>
                    <a:pt x="2038" y="3168"/>
                  </a:lnTo>
                  <a:lnTo>
                    <a:pt x="2257" y="3186"/>
                  </a:lnTo>
                  <a:lnTo>
                    <a:pt x="2417" y="3200"/>
                  </a:lnTo>
                  <a:lnTo>
                    <a:pt x="2599" y="3213"/>
                  </a:lnTo>
                  <a:lnTo>
                    <a:pt x="2793" y="3227"/>
                  </a:lnTo>
                  <a:lnTo>
                    <a:pt x="2990" y="3238"/>
                  </a:lnTo>
                  <a:lnTo>
                    <a:pt x="3087" y="3244"/>
                  </a:lnTo>
                  <a:lnTo>
                    <a:pt x="3180" y="3246"/>
                  </a:lnTo>
                  <a:lnTo>
                    <a:pt x="3270" y="3249"/>
                  </a:lnTo>
                  <a:lnTo>
                    <a:pt x="3354" y="3249"/>
                  </a:lnTo>
                  <a:lnTo>
                    <a:pt x="3354" y="3249"/>
                  </a:lnTo>
                  <a:lnTo>
                    <a:pt x="3354" y="3249"/>
                  </a:lnTo>
                  <a:lnTo>
                    <a:pt x="3354" y="3249"/>
                  </a:lnTo>
                  <a:lnTo>
                    <a:pt x="3412" y="3249"/>
                  </a:lnTo>
                  <a:lnTo>
                    <a:pt x="3464" y="3248"/>
                  </a:lnTo>
                  <a:lnTo>
                    <a:pt x="3514" y="3245"/>
                  </a:lnTo>
                  <a:lnTo>
                    <a:pt x="3558" y="3242"/>
                  </a:lnTo>
                  <a:lnTo>
                    <a:pt x="3558" y="3242"/>
                  </a:lnTo>
                  <a:lnTo>
                    <a:pt x="3560" y="3242"/>
                  </a:lnTo>
                  <a:lnTo>
                    <a:pt x="3560" y="3242"/>
                  </a:lnTo>
                  <a:lnTo>
                    <a:pt x="3561" y="3242"/>
                  </a:lnTo>
                  <a:lnTo>
                    <a:pt x="3561" y="3242"/>
                  </a:lnTo>
                  <a:lnTo>
                    <a:pt x="3630" y="3237"/>
                  </a:lnTo>
                  <a:lnTo>
                    <a:pt x="3700" y="3233"/>
                  </a:lnTo>
                  <a:lnTo>
                    <a:pt x="3770" y="3230"/>
                  </a:lnTo>
                  <a:lnTo>
                    <a:pt x="3841" y="3229"/>
                  </a:lnTo>
                  <a:lnTo>
                    <a:pt x="3841" y="3229"/>
                  </a:lnTo>
                  <a:lnTo>
                    <a:pt x="3841" y="3229"/>
                  </a:lnTo>
                  <a:lnTo>
                    <a:pt x="3841" y="3229"/>
                  </a:lnTo>
                  <a:lnTo>
                    <a:pt x="3841" y="3229"/>
                  </a:lnTo>
                  <a:lnTo>
                    <a:pt x="3841" y="3229"/>
                  </a:lnTo>
                  <a:lnTo>
                    <a:pt x="3841" y="3229"/>
                  </a:lnTo>
                  <a:lnTo>
                    <a:pt x="3932" y="3230"/>
                  </a:lnTo>
                  <a:lnTo>
                    <a:pt x="4023" y="3234"/>
                  </a:lnTo>
                  <a:lnTo>
                    <a:pt x="4114" y="3242"/>
                  </a:lnTo>
                  <a:lnTo>
                    <a:pt x="4205" y="3252"/>
                  </a:lnTo>
                  <a:lnTo>
                    <a:pt x="4205" y="3252"/>
                  </a:lnTo>
                  <a:lnTo>
                    <a:pt x="4212" y="3253"/>
                  </a:lnTo>
                  <a:lnTo>
                    <a:pt x="4212" y="3253"/>
                  </a:lnTo>
                  <a:lnTo>
                    <a:pt x="4240" y="3257"/>
                  </a:lnTo>
                  <a:lnTo>
                    <a:pt x="4264" y="3264"/>
                  </a:lnTo>
                  <a:lnTo>
                    <a:pt x="4264" y="3264"/>
                  </a:lnTo>
                  <a:lnTo>
                    <a:pt x="4275" y="3267"/>
                  </a:lnTo>
                  <a:lnTo>
                    <a:pt x="4285" y="3271"/>
                  </a:lnTo>
                  <a:lnTo>
                    <a:pt x="4302" y="3281"/>
                  </a:lnTo>
                  <a:lnTo>
                    <a:pt x="4320" y="3295"/>
                  </a:lnTo>
                  <a:lnTo>
                    <a:pt x="4342" y="3314"/>
                  </a:lnTo>
                  <a:lnTo>
                    <a:pt x="4342" y="3314"/>
                  </a:lnTo>
                  <a:lnTo>
                    <a:pt x="4362" y="3329"/>
                  </a:lnTo>
                  <a:lnTo>
                    <a:pt x="4382" y="3344"/>
                  </a:lnTo>
                  <a:lnTo>
                    <a:pt x="4404" y="3358"/>
                  </a:lnTo>
                  <a:lnTo>
                    <a:pt x="4427" y="3372"/>
                  </a:lnTo>
                  <a:lnTo>
                    <a:pt x="4472" y="3398"/>
                  </a:lnTo>
                  <a:lnTo>
                    <a:pt x="4519" y="3421"/>
                  </a:lnTo>
                  <a:lnTo>
                    <a:pt x="4614" y="3467"/>
                  </a:lnTo>
                  <a:lnTo>
                    <a:pt x="4661" y="3489"/>
                  </a:lnTo>
                  <a:lnTo>
                    <a:pt x="4706" y="3512"/>
                  </a:lnTo>
                  <a:lnTo>
                    <a:pt x="4706" y="3512"/>
                  </a:lnTo>
                  <a:lnTo>
                    <a:pt x="4829" y="3576"/>
                  </a:lnTo>
                  <a:lnTo>
                    <a:pt x="4833" y="3580"/>
                  </a:lnTo>
                  <a:lnTo>
                    <a:pt x="4833" y="3580"/>
                  </a:lnTo>
                  <a:lnTo>
                    <a:pt x="4841" y="3584"/>
                  </a:lnTo>
                  <a:lnTo>
                    <a:pt x="4841" y="3584"/>
                  </a:lnTo>
                  <a:lnTo>
                    <a:pt x="5084" y="2225"/>
                  </a:lnTo>
                  <a:lnTo>
                    <a:pt x="5252" y="1298"/>
                  </a:lnTo>
                  <a:lnTo>
                    <a:pt x="5314" y="955"/>
                  </a:lnTo>
                  <a:lnTo>
                    <a:pt x="5352" y="762"/>
                  </a:lnTo>
                  <a:lnTo>
                    <a:pt x="5352" y="762"/>
                  </a:lnTo>
                  <a:lnTo>
                    <a:pt x="5356" y="737"/>
                  </a:lnTo>
                  <a:lnTo>
                    <a:pt x="5358" y="711"/>
                  </a:lnTo>
                  <a:lnTo>
                    <a:pt x="5361" y="686"/>
                  </a:lnTo>
                  <a:lnTo>
                    <a:pt x="5361" y="663"/>
                  </a:lnTo>
                  <a:lnTo>
                    <a:pt x="5361" y="640"/>
                  </a:lnTo>
                  <a:lnTo>
                    <a:pt x="5360" y="616"/>
                  </a:lnTo>
                  <a:lnTo>
                    <a:pt x="5357" y="593"/>
                  </a:lnTo>
                  <a:lnTo>
                    <a:pt x="5354" y="571"/>
                  </a:lnTo>
                  <a:lnTo>
                    <a:pt x="5350" y="550"/>
                  </a:lnTo>
                  <a:lnTo>
                    <a:pt x="5345" y="528"/>
                  </a:lnTo>
                  <a:lnTo>
                    <a:pt x="5338" y="507"/>
                  </a:lnTo>
                  <a:lnTo>
                    <a:pt x="5331" y="488"/>
                  </a:lnTo>
                  <a:lnTo>
                    <a:pt x="5323" y="469"/>
                  </a:lnTo>
                  <a:lnTo>
                    <a:pt x="5314" y="449"/>
                  </a:lnTo>
                  <a:lnTo>
                    <a:pt x="5305" y="432"/>
                  </a:lnTo>
                  <a:lnTo>
                    <a:pt x="5295" y="414"/>
                  </a:lnTo>
                  <a:lnTo>
                    <a:pt x="5284" y="396"/>
                  </a:lnTo>
                  <a:lnTo>
                    <a:pt x="5273" y="379"/>
                  </a:lnTo>
                  <a:lnTo>
                    <a:pt x="5249" y="347"/>
                  </a:lnTo>
                  <a:lnTo>
                    <a:pt x="5223" y="320"/>
                  </a:lnTo>
                  <a:lnTo>
                    <a:pt x="5196" y="294"/>
                  </a:lnTo>
                  <a:lnTo>
                    <a:pt x="5167" y="270"/>
                  </a:lnTo>
                  <a:lnTo>
                    <a:pt x="5138" y="250"/>
                  </a:lnTo>
                  <a:lnTo>
                    <a:pt x="5108" y="232"/>
                  </a:lnTo>
                  <a:lnTo>
                    <a:pt x="5077" y="217"/>
                  </a:lnTo>
                  <a:lnTo>
                    <a:pt x="5077" y="217"/>
                  </a:lnTo>
                  <a:lnTo>
                    <a:pt x="5062" y="210"/>
                  </a:lnTo>
                  <a:lnTo>
                    <a:pt x="5048" y="204"/>
                  </a:lnTo>
                  <a:lnTo>
                    <a:pt x="5048" y="204"/>
                  </a:lnTo>
                  <a:lnTo>
                    <a:pt x="5021" y="197"/>
                  </a:lnTo>
                  <a:lnTo>
                    <a:pt x="4994" y="192"/>
                  </a:lnTo>
                  <a:lnTo>
                    <a:pt x="4966" y="188"/>
                  </a:lnTo>
                  <a:lnTo>
                    <a:pt x="4938" y="184"/>
                  </a:lnTo>
                  <a:lnTo>
                    <a:pt x="4883" y="177"/>
                  </a:lnTo>
                  <a:lnTo>
                    <a:pt x="4830" y="170"/>
                  </a:lnTo>
                  <a:lnTo>
                    <a:pt x="4830" y="170"/>
                  </a:lnTo>
                  <a:lnTo>
                    <a:pt x="4695" y="153"/>
                  </a:lnTo>
                  <a:lnTo>
                    <a:pt x="4562" y="137"/>
                  </a:lnTo>
                  <a:lnTo>
                    <a:pt x="4427" y="122"/>
                  </a:lnTo>
                  <a:lnTo>
                    <a:pt x="4291" y="108"/>
                  </a:lnTo>
                  <a:lnTo>
                    <a:pt x="4021" y="83"/>
                  </a:lnTo>
                  <a:lnTo>
                    <a:pt x="3751" y="60"/>
                  </a:lnTo>
                  <a:lnTo>
                    <a:pt x="3751" y="60"/>
                  </a:lnTo>
                  <a:lnTo>
                    <a:pt x="3598" y="47"/>
                  </a:lnTo>
                  <a:lnTo>
                    <a:pt x="3445" y="35"/>
                  </a:lnTo>
                  <a:lnTo>
                    <a:pt x="3292" y="25"/>
                  </a:lnTo>
                  <a:lnTo>
                    <a:pt x="3138" y="17"/>
                  </a:lnTo>
                  <a:lnTo>
                    <a:pt x="2985" y="10"/>
                  </a:lnTo>
                  <a:lnTo>
                    <a:pt x="2830" y="4"/>
                  </a:lnTo>
                  <a:lnTo>
                    <a:pt x="2677" y="2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41">
              <a:extLst>
                <a:ext uri="{FF2B5EF4-FFF2-40B4-BE49-F238E27FC236}">
                  <a16:creationId xmlns:a16="http://schemas.microsoft.com/office/drawing/2014/main" id="{EEDCF9D0-332E-61F3-CFBE-FDA0557E0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3"/>
              <a:ext cx="1787" cy="1194"/>
            </a:xfrm>
            <a:custGeom>
              <a:avLst/>
              <a:gdLst>
                <a:gd name="T0" fmla="*/ 2392 w 5361"/>
                <a:gd name="T1" fmla="*/ 0 h 3584"/>
                <a:gd name="T2" fmla="*/ 1872 w 5361"/>
                <a:gd name="T3" fmla="*/ 22 h 3584"/>
                <a:gd name="T4" fmla="*/ 1008 w 5361"/>
                <a:gd name="T5" fmla="*/ 91 h 3584"/>
                <a:gd name="T6" fmla="*/ 528 w 5361"/>
                <a:gd name="T7" fmla="*/ 137 h 3584"/>
                <a:gd name="T8" fmla="*/ 379 w 5361"/>
                <a:gd name="T9" fmla="*/ 156 h 3584"/>
                <a:gd name="T10" fmla="*/ 294 w 5361"/>
                <a:gd name="T11" fmla="*/ 179 h 3584"/>
                <a:gd name="T12" fmla="*/ 173 w 5361"/>
                <a:gd name="T13" fmla="*/ 255 h 3584"/>
                <a:gd name="T14" fmla="*/ 82 w 5361"/>
                <a:gd name="T15" fmla="*/ 356 h 3584"/>
                <a:gd name="T16" fmla="*/ 42 w 5361"/>
                <a:gd name="T17" fmla="*/ 427 h 3584"/>
                <a:gd name="T18" fmla="*/ 14 w 5361"/>
                <a:gd name="T19" fmla="*/ 507 h 3584"/>
                <a:gd name="T20" fmla="*/ 0 w 5361"/>
                <a:gd name="T21" fmla="*/ 597 h 3584"/>
                <a:gd name="T22" fmla="*/ 4 w 5361"/>
                <a:gd name="T23" fmla="*/ 695 h 3584"/>
                <a:gd name="T24" fmla="*/ 97 w 5361"/>
                <a:gd name="T25" fmla="*/ 1255 h 3584"/>
                <a:gd name="T26" fmla="*/ 512 w 5361"/>
                <a:gd name="T27" fmla="*/ 3525 h 3584"/>
                <a:gd name="T28" fmla="*/ 859 w 5361"/>
                <a:gd name="T29" fmla="*/ 3340 h 3584"/>
                <a:gd name="T30" fmla="*/ 1080 w 5361"/>
                <a:gd name="T31" fmla="*/ 3200 h 3584"/>
                <a:gd name="T32" fmla="*/ 1132 w 5361"/>
                <a:gd name="T33" fmla="*/ 3165 h 3584"/>
                <a:gd name="T34" fmla="*/ 1155 w 5361"/>
                <a:gd name="T35" fmla="*/ 3154 h 3584"/>
                <a:gd name="T36" fmla="*/ 1285 w 5361"/>
                <a:gd name="T37" fmla="*/ 3127 h 3584"/>
                <a:gd name="T38" fmla="*/ 1413 w 5361"/>
                <a:gd name="T39" fmla="*/ 3122 h 3584"/>
                <a:gd name="T40" fmla="*/ 1413 w 5361"/>
                <a:gd name="T41" fmla="*/ 3122 h 3584"/>
                <a:gd name="T42" fmla="*/ 1617 w 5361"/>
                <a:gd name="T43" fmla="*/ 3129 h 3584"/>
                <a:gd name="T44" fmla="*/ 1922 w 5361"/>
                <a:gd name="T45" fmla="*/ 3157 h 3584"/>
                <a:gd name="T46" fmla="*/ 2010 w 5361"/>
                <a:gd name="T47" fmla="*/ 3165 h 3584"/>
                <a:gd name="T48" fmla="*/ 2011 w 5361"/>
                <a:gd name="T49" fmla="*/ 3165 h 3584"/>
                <a:gd name="T50" fmla="*/ 2016 w 5361"/>
                <a:gd name="T51" fmla="*/ 3167 h 3584"/>
                <a:gd name="T52" fmla="*/ 2021 w 5361"/>
                <a:gd name="T53" fmla="*/ 3167 h 3584"/>
                <a:gd name="T54" fmla="*/ 2024 w 5361"/>
                <a:gd name="T55" fmla="*/ 3167 h 3584"/>
                <a:gd name="T56" fmla="*/ 2027 w 5361"/>
                <a:gd name="T57" fmla="*/ 3167 h 3584"/>
                <a:gd name="T58" fmla="*/ 2035 w 5361"/>
                <a:gd name="T59" fmla="*/ 3168 h 3584"/>
                <a:gd name="T60" fmla="*/ 2417 w 5361"/>
                <a:gd name="T61" fmla="*/ 3200 h 3584"/>
                <a:gd name="T62" fmla="*/ 3087 w 5361"/>
                <a:gd name="T63" fmla="*/ 3244 h 3584"/>
                <a:gd name="T64" fmla="*/ 3354 w 5361"/>
                <a:gd name="T65" fmla="*/ 3249 h 3584"/>
                <a:gd name="T66" fmla="*/ 3464 w 5361"/>
                <a:gd name="T67" fmla="*/ 3248 h 3584"/>
                <a:gd name="T68" fmla="*/ 3560 w 5361"/>
                <a:gd name="T69" fmla="*/ 3242 h 3584"/>
                <a:gd name="T70" fmla="*/ 3630 w 5361"/>
                <a:gd name="T71" fmla="*/ 3237 h 3584"/>
                <a:gd name="T72" fmla="*/ 3841 w 5361"/>
                <a:gd name="T73" fmla="*/ 3229 h 3584"/>
                <a:gd name="T74" fmla="*/ 3841 w 5361"/>
                <a:gd name="T75" fmla="*/ 3229 h 3584"/>
                <a:gd name="T76" fmla="*/ 4114 w 5361"/>
                <a:gd name="T77" fmla="*/ 3242 h 3584"/>
                <a:gd name="T78" fmla="*/ 4212 w 5361"/>
                <a:gd name="T79" fmla="*/ 3253 h 3584"/>
                <a:gd name="T80" fmla="*/ 4275 w 5361"/>
                <a:gd name="T81" fmla="*/ 3267 h 3584"/>
                <a:gd name="T82" fmla="*/ 4342 w 5361"/>
                <a:gd name="T83" fmla="*/ 3314 h 3584"/>
                <a:gd name="T84" fmla="*/ 4404 w 5361"/>
                <a:gd name="T85" fmla="*/ 3358 h 3584"/>
                <a:gd name="T86" fmla="*/ 4614 w 5361"/>
                <a:gd name="T87" fmla="*/ 3467 h 3584"/>
                <a:gd name="T88" fmla="*/ 4829 w 5361"/>
                <a:gd name="T89" fmla="*/ 3576 h 3584"/>
                <a:gd name="T90" fmla="*/ 4841 w 5361"/>
                <a:gd name="T91" fmla="*/ 3584 h 3584"/>
                <a:gd name="T92" fmla="*/ 5352 w 5361"/>
                <a:gd name="T93" fmla="*/ 762 h 3584"/>
                <a:gd name="T94" fmla="*/ 5361 w 5361"/>
                <a:gd name="T95" fmla="*/ 686 h 3584"/>
                <a:gd name="T96" fmla="*/ 5357 w 5361"/>
                <a:gd name="T97" fmla="*/ 593 h 3584"/>
                <a:gd name="T98" fmla="*/ 5338 w 5361"/>
                <a:gd name="T99" fmla="*/ 507 h 3584"/>
                <a:gd name="T100" fmla="*/ 5305 w 5361"/>
                <a:gd name="T101" fmla="*/ 432 h 3584"/>
                <a:gd name="T102" fmla="*/ 5249 w 5361"/>
                <a:gd name="T103" fmla="*/ 347 h 3584"/>
                <a:gd name="T104" fmla="*/ 5138 w 5361"/>
                <a:gd name="T105" fmla="*/ 250 h 3584"/>
                <a:gd name="T106" fmla="*/ 5062 w 5361"/>
                <a:gd name="T107" fmla="*/ 210 h 3584"/>
                <a:gd name="T108" fmla="*/ 4994 w 5361"/>
                <a:gd name="T109" fmla="*/ 192 h 3584"/>
                <a:gd name="T110" fmla="*/ 4830 w 5361"/>
                <a:gd name="T111" fmla="*/ 170 h 3584"/>
                <a:gd name="T112" fmla="*/ 4427 w 5361"/>
                <a:gd name="T113" fmla="*/ 122 h 3584"/>
                <a:gd name="T114" fmla="*/ 3751 w 5361"/>
                <a:gd name="T115" fmla="*/ 60 h 3584"/>
                <a:gd name="T116" fmla="*/ 3138 w 5361"/>
                <a:gd name="T117" fmla="*/ 17 h 3584"/>
                <a:gd name="T118" fmla="*/ 2523 w 5361"/>
                <a:gd name="T119" fmla="*/ 0 h 3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61" h="3584">
                  <a:moveTo>
                    <a:pt x="2523" y="0"/>
                  </a:moveTo>
                  <a:lnTo>
                    <a:pt x="2523" y="0"/>
                  </a:lnTo>
                  <a:lnTo>
                    <a:pt x="2392" y="0"/>
                  </a:lnTo>
                  <a:lnTo>
                    <a:pt x="2392" y="0"/>
                  </a:lnTo>
                  <a:lnTo>
                    <a:pt x="2305" y="2"/>
                  </a:lnTo>
                  <a:lnTo>
                    <a:pt x="2218" y="4"/>
                  </a:lnTo>
                  <a:lnTo>
                    <a:pt x="2046" y="13"/>
                  </a:lnTo>
                  <a:lnTo>
                    <a:pt x="1872" y="22"/>
                  </a:lnTo>
                  <a:lnTo>
                    <a:pt x="1700" y="33"/>
                  </a:lnTo>
                  <a:lnTo>
                    <a:pt x="1526" y="47"/>
                  </a:lnTo>
                  <a:lnTo>
                    <a:pt x="1354" y="62"/>
                  </a:lnTo>
                  <a:lnTo>
                    <a:pt x="1008" y="91"/>
                  </a:lnTo>
                  <a:lnTo>
                    <a:pt x="1008" y="91"/>
                  </a:lnTo>
                  <a:lnTo>
                    <a:pt x="768" y="112"/>
                  </a:lnTo>
                  <a:lnTo>
                    <a:pt x="648" y="123"/>
                  </a:lnTo>
                  <a:lnTo>
                    <a:pt x="528" y="137"/>
                  </a:lnTo>
                  <a:lnTo>
                    <a:pt x="528" y="137"/>
                  </a:lnTo>
                  <a:lnTo>
                    <a:pt x="470" y="144"/>
                  </a:lnTo>
                  <a:lnTo>
                    <a:pt x="410" y="150"/>
                  </a:lnTo>
                  <a:lnTo>
                    <a:pt x="379" y="156"/>
                  </a:lnTo>
                  <a:lnTo>
                    <a:pt x="349" y="161"/>
                  </a:lnTo>
                  <a:lnTo>
                    <a:pt x="320" y="170"/>
                  </a:lnTo>
                  <a:lnTo>
                    <a:pt x="294" y="179"/>
                  </a:lnTo>
                  <a:lnTo>
                    <a:pt x="294" y="179"/>
                  </a:lnTo>
                  <a:lnTo>
                    <a:pt x="262" y="195"/>
                  </a:lnTo>
                  <a:lnTo>
                    <a:pt x="232" y="211"/>
                  </a:lnTo>
                  <a:lnTo>
                    <a:pt x="203" y="232"/>
                  </a:lnTo>
                  <a:lnTo>
                    <a:pt x="173" y="255"/>
                  </a:lnTo>
                  <a:lnTo>
                    <a:pt x="145" y="280"/>
                  </a:lnTo>
                  <a:lnTo>
                    <a:pt x="119" y="309"/>
                  </a:lnTo>
                  <a:lnTo>
                    <a:pt x="94" y="339"/>
                  </a:lnTo>
                  <a:lnTo>
                    <a:pt x="82" y="356"/>
                  </a:lnTo>
                  <a:lnTo>
                    <a:pt x="72" y="372"/>
                  </a:lnTo>
                  <a:lnTo>
                    <a:pt x="61" y="390"/>
                  </a:lnTo>
                  <a:lnTo>
                    <a:pt x="51" y="408"/>
                  </a:lnTo>
                  <a:lnTo>
                    <a:pt x="42" y="427"/>
                  </a:lnTo>
                  <a:lnTo>
                    <a:pt x="33" y="447"/>
                  </a:lnTo>
                  <a:lnTo>
                    <a:pt x="27" y="466"/>
                  </a:lnTo>
                  <a:lnTo>
                    <a:pt x="20" y="487"/>
                  </a:lnTo>
                  <a:lnTo>
                    <a:pt x="14" y="507"/>
                  </a:lnTo>
                  <a:lnTo>
                    <a:pt x="10" y="529"/>
                  </a:lnTo>
                  <a:lnTo>
                    <a:pt x="6" y="551"/>
                  </a:lnTo>
                  <a:lnTo>
                    <a:pt x="3" y="575"/>
                  </a:lnTo>
                  <a:lnTo>
                    <a:pt x="0" y="597"/>
                  </a:lnTo>
                  <a:lnTo>
                    <a:pt x="0" y="622"/>
                  </a:lnTo>
                  <a:lnTo>
                    <a:pt x="0" y="645"/>
                  </a:lnTo>
                  <a:lnTo>
                    <a:pt x="2" y="670"/>
                  </a:lnTo>
                  <a:lnTo>
                    <a:pt x="4" y="695"/>
                  </a:lnTo>
                  <a:lnTo>
                    <a:pt x="9" y="721"/>
                  </a:lnTo>
                  <a:lnTo>
                    <a:pt x="9" y="721"/>
                  </a:lnTo>
                  <a:lnTo>
                    <a:pt x="42" y="914"/>
                  </a:lnTo>
                  <a:lnTo>
                    <a:pt x="97" y="1255"/>
                  </a:lnTo>
                  <a:lnTo>
                    <a:pt x="244" y="2180"/>
                  </a:lnTo>
                  <a:lnTo>
                    <a:pt x="462" y="3550"/>
                  </a:lnTo>
                  <a:lnTo>
                    <a:pt x="462" y="3550"/>
                  </a:lnTo>
                  <a:lnTo>
                    <a:pt x="512" y="3525"/>
                  </a:lnTo>
                  <a:lnTo>
                    <a:pt x="512" y="3525"/>
                  </a:lnTo>
                  <a:lnTo>
                    <a:pt x="656" y="3450"/>
                  </a:lnTo>
                  <a:lnTo>
                    <a:pt x="771" y="3390"/>
                  </a:lnTo>
                  <a:lnTo>
                    <a:pt x="859" y="3340"/>
                  </a:lnTo>
                  <a:lnTo>
                    <a:pt x="928" y="3299"/>
                  </a:lnTo>
                  <a:lnTo>
                    <a:pt x="983" y="3263"/>
                  </a:lnTo>
                  <a:lnTo>
                    <a:pt x="1031" y="3231"/>
                  </a:lnTo>
                  <a:lnTo>
                    <a:pt x="1080" y="3200"/>
                  </a:lnTo>
                  <a:lnTo>
                    <a:pt x="1132" y="3165"/>
                  </a:lnTo>
                  <a:lnTo>
                    <a:pt x="1132" y="3165"/>
                  </a:lnTo>
                  <a:lnTo>
                    <a:pt x="1132" y="3165"/>
                  </a:lnTo>
                  <a:lnTo>
                    <a:pt x="1132" y="3165"/>
                  </a:lnTo>
                  <a:lnTo>
                    <a:pt x="1133" y="3165"/>
                  </a:lnTo>
                  <a:lnTo>
                    <a:pt x="1133" y="3165"/>
                  </a:lnTo>
                  <a:lnTo>
                    <a:pt x="1143" y="3160"/>
                  </a:lnTo>
                  <a:lnTo>
                    <a:pt x="1155" y="3154"/>
                  </a:lnTo>
                  <a:lnTo>
                    <a:pt x="1183" y="3145"/>
                  </a:lnTo>
                  <a:lnTo>
                    <a:pt x="1213" y="3138"/>
                  </a:lnTo>
                  <a:lnTo>
                    <a:pt x="1248" y="3131"/>
                  </a:lnTo>
                  <a:lnTo>
                    <a:pt x="1285" y="3127"/>
                  </a:lnTo>
                  <a:lnTo>
                    <a:pt x="1326" y="3124"/>
                  </a:lnTo>
                  <a:lnTo>
                    <a:pt x="1369" y="3122"/>
                  </a:lnTo>
                  <a:lnTo>
                    <a:pt x="1413" y="3122"/>
                  </a:lnTo>
                  <a:lnTo>
                    <a:pt x="1413" y="3122"/>
                  </a:lnTo>
                  <a:lnTo>
                    <a:pt x="1413" y="3122"/>
                  </a:lnTo>
                  <a:lnTo>
                    <a:pt x="1413" y="3122"/>
                  </a:lnTo>
                  <a:lnTo>
                    <a:pt x="1413" y="3122"/>
                  </a:lnTo>
                  <a:lnTo>
                    <a:pt x="1413" y="3122"/>
                  </a:lnTo>
                  <a:lnTo>
                    <a:pt x="1413" y="3122"/>
                  </a:lnTo>
                  <a:lnTo>
                    <a:pt x="1479" y="3122"/>
                  </a:lnTo>
                  <a:lnTo>
                    <a:pt x="1548" y="3125"/>
                  </a:lnTo>
                  <a:lnTo>
                    <a:pt x="1617" y="3129"/>
                  </a:lnTo>
                  <a:lnTo>
                    <a:pt x="1685" y="3135"/>
                  </a:lnTo>
                  <a:lnTo>
                    <a:pt x="1813" y="3146"/>
                  </a:lnTo>
                  <a:lnTo>
                    <a:pt x="1922" y="3157"/>
                  </a:lnTo>
                  <a:lnTo>
                    <a:pt x="1922" y="3157"/>
                  </a:lnTo>
                  <a:lnTo>
                    <a:pt x="2009" y="3165"/>
                  </a:lnTo>
                  <a:lnTo>
                    <a:pt x="2009" y="3165"/>
                  </a:lnTo>
                  <a:lnTo>
                    <a:pt x="2010" y="3165"/>
                  </a:lnTo>
                  <a:lnTo>
                    <a:pt x="2010" y="3165"/>
                  </a:lnTo>
                  <a:lnTo>
                    <a:pt x="2010" y="3165"/>
                  </a:lnTo>
                  <a:lnTo>
                    <a:pt x="2010" y="3165"/>
                  </a:lnTo>
                  <a:lnTo>
                    <a:pt x="2011" y="3165"/>
                  </a:lnTo>
                  <a:lnTo>
                    <a:pt x="2011" y="3165"/>
                  </a:lnTo>
                  <a:lnTo>
                    <a:pt x="2013" y="3165"/>
                  </a:lnTo>
                  <a:lnTo>
                    <a:pt x="2013" y="3165"/>
                  </a:lnTo>
                  <a:lnTo>
                    <a:pt x="2016" y="3167"/>
                  </a:lnTo>
                  <a:lnTo>
                    <a:pt x="2016" y="3167"/>
                  </a:lnTo>
                  <a:lnTo>
                    <a:pt x="2017" y="3167"/>
                  </a:lnTo>
                  <a:lnTo>
                    <a:pt x="2017" y="3167"/>
                  </a:lnTo>
                  <a:lnTo>
                    <a:pt x="2021" y="3167"/>
                  </a:lnTo>
                  <a:lnTo>
                    <a:pt x="2021" y="3167"/>
                  </a:lnTo>
                  <a:lnTo>
                    <a:pt x="2023" y="3167"/>
                  </a:lnTo>
                  <a:lnTo>
                    <a:pt x="2023" y="3167"/>
                  </a:lnTo>
                  <a:lnTo>
                    <a:pt x="2024" y="3167"/>
                  </a:lnTo>
                  <a:lnTo>
                    <a:pt x="2024" y="3167"/>
                  </a:lnTo>
                  <a:lnTo>
                    <a:pt x="2027" y="3167"/>
                  </a:lnTo>
                  <a:lnTo>
                    <a:pt x="2027" y="3167"/>
                  </a:lnTo>
                  <a:lnTo>
                    <a:pt x="2027" y="3167"/>
                  </a:lnTo>
                  <a:lnTo>
                    <a:pt x="2027" y="3167"/>
                  </a:lnTo>
                  <a:lnTo>
                    <a:pt x="2034" y="3168"/>
                  </a:lnTo>
                  <a:lnTo>
                    <a:pt x="2034" y="3168"/>
                  </a:lnTo>
                  <a:lnTo>
                    <a:pt x="2035" y="3168"/>
                  </a:lnTo>
                  <a:lnTo>
                    <a:pt x="2035" y="3168"/>
                  </a:lnTo>
                  <a:lnTo>
                    <a:pt x="2038" y="3168"/>
                  </a:lnTo>
                  <a:lnTo>
                    <a:pt x="2038" y="3168"/>
                  </a:lnTo>
                  <a:lnTo>
                    <a:pt x="2257" y="3186"/>
                  </a:lnTo>
                  <a:lnTo>
                    <a:pt x="2417" y="3200"/>
                  </a:lnTo>
                  <a:lnTo>
                    <a:pt x="2599" y="3213"/>
                  </a:lnTo>
                  <a:lnTo>
                    <a:pt x="2793" y="3227"/>
                  </a:lnTo>
                  <a:lnTo>
                    <a:pt x="2990" y="3238"/>
                  </a:lnTo>
                  <a:lnTo>
                    <a:pt x="3087" y="3244"/>
                  </a:lnTo>
                  <a:lnTo>
                    <a:pt x="3180" y="3246"/>
                  </a:lnTo>
                  <a:lnTo>
                    <a:pt x="3270" y="3249"/>
                  </a:lnTo>
                  <a:lnTo>
                    <a:pt x="3354" y="3249"/>
                  </a:lnTo>
                  <a:lnTo>
                    <a:pt x="3354" y="3249"/>
                  </a:lnTo>
                  <a:lnTo>
                    <a:pt x="3354" y="3249"/>
                  </a:lnTo>
                  <a:lnTo>
                    <a:pt x="3354" y="3249"/>
                  </a:lnTo>
                  <a:lnTo>
                    <a:pt x="3412" y="3249"/>
                  </a:lnTo>
                  <a:lnTo>
                    <a:pt x="3464" y="3248"/>
                  </a:lnTo>
                  <a:lnTo>
                    <a:pt x="3514" y="3245"/>
                  </a:lnTo>
                  <a:lnTo>
                    <a:pt x="3558" y="3242"/>
                  </a:lnTo>
                  <a:lnTo>
                    <a:pt x="3558" y="3242"/>
                  </a:lnTo>
                  <a:lnTo>
                    <a:pt x="3560" y="3242"/>
                  </a:lnTo>
                  <a:lnTo>
                    <a:pt x="3560" y="3242"/>
                  </a:lnTo>
                  <a:lnTo>
                    <a:pt x="3561" y="3242"/>
                  </a:lnTo>
                  <a:lnTo>
                    <a:pt x="3561" y="3242"/>
                  </a:lnTo>
                  <a:lnTo>
                    <a:pt x="3630" y="3237"/>
                  </a:lnTo>
                  <a:lnTo>
                    <a:pt x="3700" y="3233"/>
                  </a:lnTo>
                  <a:lnTo>
                    <a:pt x="3770" y="3230"/>
                  </a:lnTo>
                  <a:lnTo>
                    <a:pt x="3841" y="3229"/>
                  </a:lnTo>
                  <a:lnTo>
                    <a:pt x="3841" y="3229"/>
                  </a:lnTo>
                  <a:lnTo>
                    <a:pt x="3841" y="3229"/>
                  </a:lnTo>
                  <a:lnTo>
                    <a:pt x="3841" y="3229"/>
                  </a:lnTo>
                  <a:lnTo>
                    <a:pt x="3841" y="3229"/>
                  </a:lnTo>
                  <a:lnTo>
                    <a:pt x="3841" y="3229"/>
                  </a:lnTo>
                  <a:lnTo>
                    <a:pt x="3841" y="3229"/>
                  </a:lnTo>
                  <a:lnTo>
                    <a:pt x="3932" y="3230"/>
                  </a:lnTo>
                  <a:lnTo>
                    <a:pt x="4023" y="3234"/>
                  </a:lnTo>
                  <a:lnTo>
                    <a:pt x="4114" y="3242"/>
                  </a:lnTo>
                  <a:lnTo>
                    <a:pt x="4205" y="3252"/>
                  </a:lnTo>
                  <a:lnTo>
                    <a:pt x="4205" y="3252"/>
                  </a:lnTo>
                  <a:lnTo>
                    <a:pt x="4212" y="3253"/>
                  </a:lnTo>
                  <a:lnTo>
                    <a:pt x="4212" y="3253"/>
                  </a:lnTo>
                  <a:lnTo>
                    <a:pt x="4240" y="3257"/>
                  </a:lnTo>
                  <a:lnTo>
                    <a:pt x="4264" y="3264"/>
                  </a:lnTo>
                  <a:lnTo>
                    <a:pt x="4264" y="3264"/>
                  </a:lnTo>
                  <a:lnTo>
                    <a:pt x="4275" y="3267"/>
                  </a:lnTo>
                  <a:lnTo>
                    <a:pt x="4285" y="3271"/>
                  </a:lnTo>
                  <a:lnTo>
                    <a:pt x="4302" y="3281"/>
                  </a:lnTo>
                  <a:lnTo>
                    <a:pt x="4320" y="3295"/>
                  </a:lnTo>
                  <a:lnTo>
                    <a:pt x="4342" y="3314"/>
                  </a:lnTo>
                  <a:lnTo>
                    <a:pt x="4342" y="3314"/>
                  </a:lnTo>
                  <a:lnTo>
                    <a:pt x="4362" y="3329"/>
                  </a:lnTo>
                  <a:lnTo>
                    <a:pt x="4382" y="3344"/>
                  </a:lnTo>
                  <a:lnTo>
                    <a:pt x="4404" y="3358"/>
                  </a:lnTo>
                  <a:lnTo>
                    <a:pt x="4427" y="3372"/>
                  </a:lnTo>
                  <a:lnTo>
                    <a:pt x="4472" y="3398"/>
                  </a:lnTo>
                  <a:lnTo>
                    <a:pt x="4519" y="3421"/>
                  </a:lnTo>
                  <a:lnTo>
                    <a:pt x="4614" y="3467"/>
                  </a:lnTo>
                  <a:lnTo>
                    <a:pt x="4661" y="3489"/>
                  </a:lnTo>
                  <a:lnTo>
                    <a:pt x="4706" y="3512"/>
                  </a:lnTo>
                  <a:lnTo>
                    <a:pt x="4706" y="3512"/>
                  </a:lnTo>
                  <a:lnTo>
                    <a:pt x="4829" y="3576"/>
                  </a:lnTo>
                  <a:lnTo>
                    <a:pt x="4833" y="3580"/>
                  </a:lnTo>
                  <a:lnTo>
                    <a:pt x="4833" y="3580"/>
                  </a:lnTo>
                  <a:lnTo>
                    <a:pt x="4841" y="3584"/>
                  </a:lnTo>
                  <a:lnTo>
                    <a:pt x="4841" y="3584"/>
                  </a:lnTo>
                  <a:lnTo>
                    <a:pt x="5084" y="2225"/>
                  </a:lnTo>
                  <a:lnTo>
                    <a:pt x="5252" y="1298"/>
                  </a:lnTo>
                  <a:lnTo>
                    <a:pt x="5314" y="955"/>
                  </a:lnTo>
                  <a:lnTo>
                    <a:pt x="5352" y="762"/>
                  </a:lnTo>
                  <a:lnTo>
                    <a:pt x="5352" y="762"/>
                  </a:lnTo>
                  <a:lnTo>
                    <a:pt x="5356" y="737"/>
                  </a:lnTo>
                  <a:lnTo>
                    <a:pt x="5358" y="711"/>
                  </a:lnTo>
                  <a:lnTo>
                    <a:pt x="5361" y="686"/>
                  </a:lnTo>
                  <a:lnTo>
                    <a:pt x="5361" y="663"/>
                  </a:lnTo>
                  <a:lnTo>
                    <a:pt x="5361" y="640"/>
                  </a:lnTo>
                  <a:lnTo>
                    <a:pt x="5360" y="616"/>
                  </a:lnTo>
                  <a:lnTo>
                    <a:pt x="5357" y="593"/>
                  </a:lnTo>
                  <a:lnTo>
                    <a:pt x="5354" y="571"/>
                  </a:lnTo>
                  <a:lnTo>
                    <a:pt x="5350" y="550"/>
                  </a:lnTo>
                  <a:lnTo>
                    <a:pt x="5345" y="528"/>
                  </a:lnTo>
                  <a:lnTo>
                    <a:pt x="5338" y="507"/>
                  </a:lnTo>
                  <a:lnTo>
                    <a:pt x="5331" y="488"/>
                  </a:lnTo>
                  <a:lnTo>
                    <a:pt x="5323" y="469"/>
                  </a:lnTo>
                  <a:lnTo>
                    <a:pt x="5314" y="449"/>
                  </a:lnTo>
                  <a:lnTo>
                    <a:pt x="5305" y="432"/>
                  </a:lnTo>
                  <a:lnTo>
                    <a:pt x="5295" y="414"/>
                  </a:lnTo>
                  <a:lnTo>
                    <a:pt x="5284" y="396"/>
                  </a:lnTo>
                  <a:lnTo>
                    <a:pt x="5273" y="379"/>
                  </a:lnTo>
                  <a:lnTo>
                    <a:pt x="5249" y="347"/>
                  </a:lnTo>
                  <a:lnTo>
                    <a:pt x="5223" y="320"/>
                  </a:lnTo>
                  <a:lnTo>
                    <a:pt x="5196" y="294"/>
                  </a:lnTo>
                  <a:lnTo>
                    <a:pt x="5167" y="270"/>
                  </a:lnTo>
                  <a:lnTo>
                    <a:pt x="5138" y="250"/>
                  </a:lnTo>
                  <a:lnTo>
                    <a:pt x="5108" y="232"/>
                  </a:lnTo>
                  <a:lnTo>
                    <a:pt x="5077" y="217"/>
                  </a:lnTo>
                  <a:lnTo>
                    <a:pt x="5077" y="217"/>
                  </a:lnTo>
                  <a:lnTo>
                    <a:pt x="5062" y="210"/>
                  </a:lnTo>
                  <a:lnTo>
                    <a:pt x="5048" y="204"/>
                  </a:lnTo>
                  <a:lnTo>
                    <a:pt x="5048" y="204"/>
                  </a:lnTo>
                  <a:lnTo>
                    <a:pt x="5021" y="197"/>
                  </a:lnTo>
                  <a:lnTo>
                    <a:pt x="4994" y="192"/>
                  </a:lnTo>
                  <a:lnTo>
                    <a:pt x="4966" y="188"/>
                  </a:lnTo>
                  <a:lnTo>
                    <a:pt x="4938" y="184"/>
                  </a:lnTo>
                  <a:lnTo>
                    <a:pt x="4883" y="177"/>
                  </a:lnTo>
                  <a:lnTo>
                    <a:pt x="4830" y="170"/>
                  </a:lnTo>
                  <a:lnTo>
                    <a:pt x="4830" y="170"/>
                  </a:lnTo>
                  <a:lnTo>
                    <a:pt x="4695" y="153"/>
                  </a:lnTo>
                  <a:lnTo>
                    <a:pt x="4562" y="137"/>
                  </a:lnTo>
                  <a:lnTo>
                    <a:pt x="4427" y="122"/>
                  </a:lnTo>
                  <a:lnTo>
                    <a:pt x="4291" y="108"/>
                  </a:lnTo>
                  <a:lnTo>
                    <a:pt x="4021" y="83"/>
                  </a:lnTo>
                  <a:lnTo>
                    <a:pt x="3751" y="60"/>
                  </a:lnTo>
                  <a:lnTo>
                    <a:pt x="3751" y="60"/>
                  </a:lnTo>
                  <a:lnTo>
                    <a:pt x="3598" y="47"/>
                  </a:lnTo>
                  <a:lnTo>
                    <a:pt x="3445" y="35"/>
                  </a:lnTo>
                  <a:lnTo>
                    <a:pt x="3292" y="25"/>
                  </a:lnTo>
                  <a:lnTo>
                    <a:pt x="3138" y="17"/>
                  </a:lnTo>
                  <a:lnTo>
                    <a:pt x="2985" y="10"/>
                  </a:lnTo>
                  <a:lnTo>
                    <a:pt x="2830" y="4"/>
                  </a:lnTo>
                  <a:lnTo>
                    <a:pt x="2677" y="2"/>
                  </a:lnTo>
                  <a:lnTo>
                    <a:pt x="25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42">
              <a:extLst>
                <a:ext uri="{FF2B5EF4-FFF2-40B4-BE49-F238E27FC236}">
                  <a16:creationId xmlns:a16="http://schemas.microsoft.com/office/drawing/2014/main" id="{8B32BEB2-936E-A64D-A97F-D3DE0624F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4" y="3628"/>
              <a:ext cx="720" cy="417"/>
            </a:xfrm>
            <a:custGeom>
              <a:avLst/>
              <a:gdLst>
                <a:gd name="T0" fmla="*/ 41 w 2161"/>
                <a:gd name="T1" fmla="*/ 56 h 1251"/>
                <a:gd name="T2" fmla="*/ 164 w 2161"/>
                <a:gd name="T3" fmla="*/ 175 h 1251"/>
                <a:gd name="T4" fmla="*/ 297 w 2161"/>
                <a:gd name="T5" fmla="*/ 281 h 1251"/>
                <a:gd name="T6" fmla="*/ 394 w 2161"/>
                <a:gd name="T7" fmla="*/ 345 h 1251"/>
                <a:gd name="T8" fmla="*/ 547 w 2161"/>
                <a:gd name="T9" fmla="*/ 429 h 1251"/>
                <a:gd name="T10" fmla="*/ 681 w 2161"/>
                <a:gd name="T11" fmla="*/ 485 h 1251"/>
                <a:gd name="T12" fmla="*/ 765 w 2161"/>
                <a:gd name="T13" fmla="*/ 508 h 1251"/>
                <a:gd name="T14" fmla="*/ 824 w 2161"/>
                <a:gd name="T15" fmla="*/ 520 h 1251"/>
                <a:gd name="T16" fmla="*/ 1002 w 2161"/>
                <a:gd name="T17" fmla="*/ 540 h 1251"/>
                <a:gd name="T18" fmla="*/ 1240 w 2161"/>
                <a:gd name="T19" fmla="*/ 560 h 1251"/>
                <a:gd name="T20" fmla="*/ 1297 w 2161"/>
                <a:gd name="T21" fmla="*/ 571 h 1251"/>
                <a:gd name="T22" fmla="*/ 1378 w 2161"/>
                <a:gd name="T23" fmla="*/ 593 h 1251"/>
                <a:gd name="T24" fmla="*/ 1509 w 2161"/>
                <a:gd name="T25" fmla="*/ 646 h 1251"/>
                <a:gd name="T26" fmla="*/ 1658 w 2161"/>
                <a:gd name="T27" fmla="*/ 728 h 1251"/>
                <a:gd name="T28" fmla="*/ 1752 w 2161"/>
                <a:gd name="T29" fmla="*/ 792 h 1251"/>
                <a:gd name="T30" fmla="*/ 1884 w 2161"/>
                <a:gd name="T31" fmla="*/ 897 h 1251"/>
                <a:gd name="T32" fmla="*/ 2008 w 2161"/>
                <a:gd name="T33" fmla="*/ 1010 h 1251"/>
                <a:gd name="T34" fmla="*/ 2064 w 2161"/>
                <a:gd name="T35" fmla="*/ 1067 h 1251"/>
                <a:gd name="T36" fmla="*/ 2117 w 2161"/>
                <a:gd name="T37" fmla="*/ 1129 h 1251"/>
                <a:gd name="T38" fmla="*/ 2133 w 2161"/>
                <a:gd name="T39" fmla="*/ 1157 h 1251"/>
                <a:gd name="T40" fmla="*/ 2144 w 2161"/>
                <a:gd name="T41" fmla="*/ 1187 h 1251"/>
                <a:gd name="T42" fmla="*/ 2144 w 2161"/>
                <a:gd name="T43" fmla="*/ 1204 h 1251"/>
                <a:gd name="T44" fmla="*/ 2132 w 2161"/>
                <a:gd name="T45" fmla="*/ 1222 h 1251"/>
                <a:gd name="T46" fmla="*/ 2103 w 2161"/>
                <a:gd name="T47" fmla="*/ 1233 h 1251"/>
                <a:gd name="T48" fmla="*/ 2089 w 2161"/>
                <a:gd name="T49" fmla="*/ 1236 h 1251"/>
                <a:gd name="T50" fmla="*/ 2085 w 2161"/>
                <a:gd name="T51" fmla="*/ 1244 h 1251"/>
                <a:gd name="T52" fmla="*/ 2089 w 2161"/>
                <a:gd name="T53" fmla="*/ 1251 h 1251"/>
                <a:gd name="T54" fmla="*/ 2106 w 2161"/>
                <a:gd name="T55" fmla="*/ 1249 h 1251"/>
                <a:gd name="T56" fmla="*/ 2142 w 2161"/>
                <a:gd name="T57" fmla="*/ 1234 h 1251"/>
                <a:gd name="T58" fmla="*/ 2157 w 2161"/>
                <a:gd name="T59" fmla="*/ 1216 h 1251"/>
                <a:gd name="T60" fmla="*/ 2161 w 2161"/>
                <a:gd name="T61" fmla="*/ 1197 h 1251"/>
                <a:gd name="T62" fmla="*/ 2158 w 2161"/>
                <a:gd name="T63" fmla="*/ 1175 h 1251"/>
                <a:gd name="T64" fmla="*/ 2140 w 2161"/>
                <a:gd name="T65" fmla="*/ 1134 h 1251"/>
                <a:gd name="T66" fmla="*/ 2103 w 2161"/>
                <a:gd name="T67" fmla="*/ 1085 h 1251"/>
                <a:gd name="T68" fmla="*/ 2042 w 2161"/>
                <a:gd name="T69" fmla="*/ 1019 h 1251"/>
                <a:gd name="T70" fmla="*/ 1976 w 2161"/>
                <a:gd name="T71" fmla="*/ 957 h 1251"/>
                <a:gd name="T72" fmla="*/ 1852 w 2161"/>
                <a:gd name="T73" fmla="*/ 850 h 1251"/>
                <a:gd name="T74" fmla="*/ 1764 w 2161"/>
                <a:gd name="T75" fmla="*/ 782 h 1251"/>
                <a:gd name="T76" fmla="*/ 1623 w 2161"/>
                <a:gd name="T77" fmla="*/ 689 h 1251"/>
                <a:gd name="T78" fmla="*/ 1475 w 2161"/>
                <a:gd name="T79" fmla="*/ 613 h 1251"/>
                <a:gd name="T80" fmla="*/ 1395 w 2161"/>
                <a:gd name="T81" fmla="*/ 581 h 1251"/>
                <a:gd name="T82" fmla="*/ 1313 w 2161"/>
                <a:gd name="T83" fmla="*/ 559 h 1251"/>
                <a:gd name="T84" fmla="*/ 1145 w 2161"/>
                <a:gd name="T85" fmla="*/ 536 h 1251"/>
                <a:gd name="T86" fmla="*/ 976 w 2161"/>
                <a:gd name="T87" fmla="*/ 523 h 1251"/>
                <a:gd name="T88" fmla="*/ 835 w 2161"/>
                <a:gd name="T89" fmla="*/ 505 h 1251"/>
                <a:gd name="T90" fmla="*/ 730 w 2161"/>
                <a:gd name="T91" fmla="*/ 482 h 1251"/>
                <a:gd name="T92" fmla="*/ 661 w 2161"/>
                <a:gd name="T93" fmla="*/ 461 h 1251"/>
                <a:gd name="T94" fmla="*/ 563 w 2161"/>
                <a:gd name="T95" fmla="*/ 420 h 1251"/>
                <a:gd name="T96" fmla="*/ 439 w 2161"/>
                <a:gd name="T97" fmla="*/ 352 h 1251"/>
                <a:gd name="T98" fmla="*/ 322 w 2161"/>
                <a:gd name="T99" fmla="*/ 278 h 1251"/>
                <a:gd name="T100" fmla="*/ 159 w 2161"/>
                <a:gd name="T101" fmla="*/ 148 h 1251"/>
                <a:gd name="T102" fmla="*/ 13 w 2161"/>
                <a:gd name="T103" fmla="*/ 2 h 1251"/>
                <a:gd name="T104" fmla="*/ 8 w 2161"/>
                <a:gd name="T105" fmla="*/ 0 h 1251"/>
                <a:gd name="T106" fmla="*/ 0 w 2161"/>
                <a:gd name="T107" fmla="*/ 5 h 1251"/>
                <a:gd name="T108" fmla="*/ 1 w 2161"/>
                <a:gd name="T109" fmla="*/ 15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61" h="1251">
                  <a:moveTo>
                    <a:pt x="1" y="15"/>
                  </a:moveTo>
                  <a:lnTo>
                    <a:pt x="1" y="15"/>
                  </a:lnTo>
                  <a:lnTo>
                    <a:pt x="41" y="56"/>
                  </a:lnTo>
                  <a:lnTo>
                    <a:pt x="81" y="96"/>
                  </a:lnTo>
                  <a:lnTo>
                    <a:pt x="122" y="136"/>
                  </a:lnTo>
                  <a:lnTo>
                    <a:pt x="164" y="175"/>
                  </a:lnTo>
                  <a:lnTo>
                    <a:pt x="208" y="210"/>
                  </a:lnTo>
                  <a:lnTo>
                    <a:pt x="252" y="246"/>
                  </a:lnTo>
                  <a:lnTo>
                    <a:pt x="297" y="281"/>
                  </a:lnTo>
                  <a:lnTo>
                    <a:pt x="344" y="314"/>
                  </a:lnTo>
                  <a:lnTo>
                    <a:pt x="344" y="314"/>
                  </a:lnTo>
                  <a:lnTo>
                    <a:pt x="394" y="345"/>
                  </a:lnTo>
                  <a:lnTo>
                    <a:pt x="443" y="376"/>
                  </a:lnTo>
                  <a:lnTo>
                    <a:pt x="494" y="403"/>
                  </a:lnTo>
                  <a:lnTo>
                    <a:pt x="547" y="429"/>
                  </a:lnTo>
                  <a:lnTo>
                    <a:pt x="599" y="454"/>
                  </a:lnTo>
                  <a:lnTo>
                    <a:pt x="654" y="475"/>
                  </a:lnTo>
                  <a:lnTo>
                    <a:pt x="681" y="485"/>
                  </a:lnTo>
                  <a:lnTo>
                    <a:pt x="709" y="493"/>
                  </a:lnTo>
                  <a:lnTo>
                    <a:pt x="737" y="501"/>
                  </a:lnTo>
                  <a:lnTo>
                    <a:pt x="765" y="508"/>
                  </a:lnTo>
                  <a:lnTo>
                    <a:pt x="765" y="508"/>
                  </a:lnTo>
                  <a:lnTo>
                    <a:pt x="795" y="515"/>
                  </a:lnTo>
                  <a:lnTo>
                    <a:pt x="824" y="520"/>
                  </a:lnTo>
                  <a:lnTo>
                    <a:pt x="883" y="529"/>
                  </a:lnTo>
                  <a:lnTo>
                    <a:pt x="942" y="536"/>
                  </a:lnTo>
                  <a:lnTo>
                    <a:pt x="1002" y="540"/>
                  </a:lnTo>
                  <a:lnTo>
                    <a:pt x="1122" y="548"/>
                  </a:lnTo>
                  <a:lnTo>
                    <a:pt x="1181" y="553"/>
                  </a:lnTo>
                  <a:lnTo>
                    <a:pt x="1240" y="560"/>
                  </a:lnTo>
                  <a:lnTo>
                    <a:pt x="1240" y="560"/>
                  </a:lnTo>
                  <a:lnTo>
                    <a:pt x="1268" y="566"/>
                  </a:lnTo>
                  <a:lnTo>
                    <a:pt x="1297" y="571"/>
                  </a:lnTo>
                  <a:lnTo>
                    <a:pt x="1324" y="577"/>
                  </a:lnTo>
                  <a:lnTo>
                    <a:pt x="1350" y="585"/>
                  </a:lnTo>
                  <a:lnTo>
                    <a:pt x="1378" y="593"/>
                  </a:lnTo>
                  <a:lnTo>
                    <a:pt x="1406" y="602"/>
                  </a:lnTo>
                  <a:lnTo>
                    <a:pt x="1458" y="622"/>
                  </a:lnTo>
                  <a:lnTo>
                    <a:pt x="1509" y="646"/>
                  </a:lnTo>
                  <a:lnTo>
                    <a:pt x="1560" y="672"/>
                  </a:lnTo>
                  <a:lnTo>
                    <a:pt x="1610" y="700"/>
                  </a:lnTo>
                  <a:lnTo>
                    <a:pt x="1658" y="728"/>
                  </a:lnTo>
                  <a:lnTo>
                    <a:pt x="1658" y="728"/>
                  </a:lnTo>
                  <a:lnTo>
                    <a:pt x="1705" y="760"/>
                  </a:lnTo>
                  <a:lnTo>
                    <a:pt x="1752" y="792"/>
                  </a:lnTo>
                  <a:lnTo>
                    <a:pt x="1796" y="826"/>
                  </a:lnTo>
                  <a:lnTo>
                    <a:pt x="1840" y="861"/>
                  </a:lnTo>
                  <a:lnTo>
                    <a:pt x="1884" y="897"/>
                  </a:lnTo>
                  <a:lnTo>
                    <a:pt x="1925" y="934"/>
                  </a:lnTo>
                  <a:lnTo>
                    <a:pt x="1968" y="971"/>
                  </a:lnTo>
                  <a:lnTo>
                    <a:pt x="2008" y="1010"/>
                  </a:lnTo>
                  <a:lnTo>
                    <a:pt x="2008" y="1010"/>
                  </a:lnTo>
                  <a:lnTo>
                    <a:pt x="2037" y="1038"/>
                  </a:lnTo>
                  <a:lnTo>
                    <a:pt x="2064" y="1067"/>
                  </a:lnTo>
                  <a:lnTo>
                    <a:pt x="2092" y="1098"/>
                  </a:lnTo>
                  <a:lnTo>
                    <a:pt x="2104" y="1113"/>
                  </a:lnTo>
                  <a:lnTo>
                    <a:pt x="2117" y="1129"/>
                  </a:lnTo>
                  <a:lnTo>
                    <a:pt x="2117" y="1129"/>
                  </a:lnTo>
                  <a:lnTo>
                    <a:pt x="2125" y="1143"/>
                  </a:lnTo>
                  <a:lnTo>
                    <a:pt x="2133" y="1157"/>
                  </a:lnTo>
                  <a:lnTo>
                    <a:pt x="2139" y="1172"/>
                  </a:lnTo>
                  <a:lnTo>
                    <a:pt x="2144" y="1187"/>
                  </a:lnTo>
                  <a:lnTo>
                    <a:pt x="2144" y="1187"/>
                  </a:lnTo>
                  <a:lnTo>
                    <a:pt x="2146" y="1193"/>
                  </a:lnTo>
                  <a:lnTo>
                    <a:pt x="2146" y="1198"/>
                  </a:lnTo>
                  <a:lnTo>
                    <a:pt x="2144" y="1204"/>
                  </a:lnTo>
                  <a:lnTo>
                    <a:pt x="2143" y="1208"/>
                  </a:lnTo>
                  <a:lnTo>
                    <a:pt x="2139" y="1216"/>
                  </a:lnTo>
                  <a:lnTo>
                    <a:pt x="2132" y="1222"/>
                  </a:lnTo>
                  <a:lnTo>
                    <a:pt x="2122" y="1227"/>
                  </a:lnTo>
                  <a:lnTo>
                    <a:pt x="2113" y="1230"/>
                  </a:lnTo>
                  <a:lnTo>
                    <a:pt x="2103" y="1233"/>
                  </a:lnTo>
                  <a:lnTo>
                    <a:pt x="2093" y="1234"/>
                  </a:lnTo>
                  <a:lnTo>
                    <a:pt x="2093" y="1234"/>
                  </a:lnTo>
                  <a:lnTo>
                    <a:pt x="2089" y="1236"/>
                  </a:lnTo>
                  <a:lnTo>
                    <a:pt x="2087" y="1238"/>
                  </a:lnTo>
                  <a:lnTo>
                    <a:pt x="2085" y="1241"/>
                  </a:lnTo>
                  <a:lnTo>
                    <a:pt x="2085" y="1244"/>
                  </a:lnTo>
                  <a:lnTo>
                    <a:pt x="2085" y="1247"/>
                  </a:lnTo>
                  <a:lnTo>
                    <a:pt x="2087" y="1249"/>
                  </a:lnTo>
                  <a:lnTo>
                    <a:pt x="2089" y="1251"/>
                  </a:lnTo>
                  <a:lnTo>
                    <a:pt x="2093" y="1251"/>
                  </a:lnTo>
                  <a:lnTo>
                    <a:pt x="2093" y="1251"/>
                  </a:lnTo>
                  <a:lnTo>
                    <a:pt x="2106" y="1249"/>
                  </a:lnTo>
                  <a:lnTo>
                    <a:pt x="2120" y="1245"/>
                  </a:lnTo>
                  <a:lnTo>
                    <a:pt x="2132" y="1241"/>
                  </a:lnTo>
                  <a:lnTo>
                    <a:pt x="2142" y="1234"/>
                  </a:lnTo>
                  <a:lnTo>
                    <a:pt x="2151" y="1226"/>
                  </a:lnTo>
                  <a:lnTo>
                    <a:pt x="2154" y="1222"/>
                  </a:lnTo>
                  <a:lnTo>
                    <a:pt x="2157" y="1216"/>
                  </a:lnTo>
                  <a:lnTo>
                    <a:pt x="2160" y="1211"/>
                  </a:lnTo>
                  <a:lnTo>
                    <a:pt x="2161" y="1204"/>
                  </a:lnTo>
                  <a:lnTo>
                    <a:pt x="2161" y="1197"/>
                  </a:lnTo>
                  <a:lnTo>
                    <a:pt x="2161" y="1189"/>
                  </a:lnTo>
                  <a:lnTo>
                    <a:pt x="2161" y="1189"/>
                  </a:lnTo>
                  <a:lnTo>
                    <a:pt x="2158" y="1175"/>
                  </a:lnTo>
                  <a:lnTo>
                    <a:pt x="2154" y="1161"/>
                  </a:lnTo>
                  <a:lnTo>
                    <a:pt x="2147" y="1147"/>
                  </a:lnTo>
                  <a:lnTo>
                    <a:pt x="2140" y="1134"/>
                  </a:lnTo>
                  <a:lnTo>
                    <a:pt x="2122" y="1109"/>
                  </a:lnTo>
                  <a:lnTo>
                    <a:pt x="2103" y="1085"/>
                  </a:lnTo>
                  <a:lnTo>
                    <a:pt x="2103" y="1085"/>
                  </a:lnTo>
                  <a:lnTo>
                    <a:pt x="2089" y="1069"/>
                  </a:lnTo>
                  <a:lnTo>
                    <a:pt x="2074" y="1052"/>
                  </a:lnTo>
                  <a:lnTo>
                    <a:pt x="2042" y="1019"/>
                  </a:lnTo>
                  <a:lnTo>
                    <a:pt x="2009" y="988"/>
                  </a:lnTo>
                  <a:lnTo>
                    <a:pt x="1976" y="957"/>
                  </a:lnTo>
                  <a:lnTo>
                    <a:pt x="1976" y="957"/>
                  </a:lnTo>
                  <a:lnTo>
                    <a:pt x="1935" y="920"/>
                  </a:lnTo>
                  <a:lnTo>
                    <a:pt x="1895" y="884"/>
                  </a:lnTo>
                  <a:lnTo>
                    <a:pt x="1852" y="850"/>
                  </a:lnTo>
                  <a:lnTo>
                    <a:pt x="1809" y="815"/>
                  </a:lnTo>
                  <a:lnTo>
                    <a:pt x="1809" y="815"/>
                  </a:lnTo>
                  <a:lnTo>
                    <a:pt x="1764" y="782"/>
                  </a:lnTo>
                  <a:lnTo>
                    <a:pt x="1718" y="749"/>
                  </a:lnTo>
                  <a:lnTo>
                    <a:pt x="1672" y="719"/>
                  </a:lnTo>
                  <a:lnTo>
                    <a:pt x="1623" y="689"/>
                  </a:lnTo>
                  <a:lnTo>
                    <a:pt x="1575" y="661"/>
                  </a:lnTo>
                  <a:lnTo>
                    <a:pt x="1526" y="636"/>
                  </a:lnTo>
                  <a:lnTo>
                    <a:pt x="1475" y="613"/>
                  </a:lnTo>
                  <a:lnTo>
                    <a:pt x="1422" y="591"/>
                  </a:lnTo>
                  <a:lnTo>
                    <a:pt x="1422" y="591"/>
                  </a:lnTo>
                  <a:lnTo>
                    <a:pt x="1395" y="581"/>
                  </a:lnTo>
                  <a:lnTo>
                    <a:pt x="1367" y="573"/>
                  </a:lnTo>
                  <a:lnTo>
                    <a:pt x="1339" y="566"/>
                  </a:lnTo>
                  <a:lnTo>
                    <a:pt x="1313" y="559"/>
                  </a:lnTo>
                  <a:lnTo>
                    <a:pt x="1257" y="549"/>
                  </a:lnTo>
                  <a:lnTo>
                    <a:pt x="1202" y="541"/>
                  </a:lnTo>
                  <a:lnTo>
                    <a:pt x="1145" y="536"/>
                  </a:lnTo>
                  <a:lnTo>
                    <a:pt x="1090" y="531"/>
                  </a:lnTo>
                  <a:lnTo>
                    <a:pt x="976" y="523"/>
                  </a:lnTo>
                  <a:lnTo>
                    <a:pt x="976" y="523"/>
                  </a:lnTo>
                  <a:lnTo>
                    <a:pt x="905" y="515"/>
                  </a:lnTo>
                  <a:lnTo>
                    <a:pt x="869" y="511"/>
                  </a:lnTo>
                  <a:lnTo>
                    <a:pt x="835" y="505"/>
                  </a:lnTo>
                  <a:lnTo>
                    <a:pt x="799" y="498"/>
                  </a:lnTo>
                  <a:lnTo>
                    <a:pt x="765" y="491"/>
                  </a:lnTo>
                  <a:lnTo>
                    <a:pt x="730" y="482"/>
                  </a:lnTo>
                  <a:lnTo>
                    <a:pt x="696" y="472"/>
                  </a:lnTo>
                  <a:lnTo>
                    <a:pt x="696" y="472"/>
                  </a:lnTo>
                  <a:lnTo>
                    <a:pt x="661" y="461"/>
                  </a:lnTo>
                  <a:lnTo>
                    <a:pt x="628" y="449"/>
                  </a:lnTo>
                  <a:lnTo>
                    <a:pt x="596" y="435"/>
                  </a:lnTo>
                  <a:lnTo>
                    <a:pt x="563" y="420"/>
                  </a:lnTo>
                  <a:lnTo>
                    <a:pt x="532" y="405"/>
                  </a:lnTo>
                  <a:lnTo>
                    <a:pt x="500" y="388"/>
                  </a:lnTo>
                  <a:lnTo>
                    <a:pt x="439" y="352"/>
                  </a:lnTo>
                  <a:lnTo>
                    <a:pt x="439" y="352"/>
                  </a:lnTo>
                  <a:lnTo>
                    <a:pt x="380" y="316"/>
                  </a:lnTo>
                  <a:lnTo>
                    <a:pt x="322" y="278"/>
                  </a:lnTo>
                  <a:lnTo>
                    <a:pt x="267" y="237"/>
                  </a:lnTo>
                  <a:lnTo>
                    <a:pt x="212" y="194"/>
                  </a:lnTo>
                  <a:lnTo>
                    <a:pt x="159" y="148"/>
                  </a:lnTo>
                  <a:lnTo>
                    <a:pt x="110" y="102"/>
                  </a:lnTo>
                  <a:lnTo>
                    <a:pt x="60" y="53"/>
                  </a:lnTo>
                  <a:lnTo>
                    <a:pt x="13" y="2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8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5"/>
                  </a:lnTo>
                  <a:lnTo>
                    <a:pt x="1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43">
              <a:extLst>
                <a:ext uri="{FF2B5EF4-FFF2-40B4-BE49-F238E27FC236}">
                  <a16:creationId xmlns:a16="http://schemas.microsoft.com/office/drawing/2014/main" id="{FD6CEFB5-F1C6-A5CD-2E58-30AB9A18A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3" y="3915"/>
              <a:ext cx="499" cy="362"/>
            </a:xfrm>
            <a:custGeom>
              <a:avLst/>
              <a:gdLst>
                <a:gd name="T0" fmla="*/ 1387 w 1497"/>
                <a:gd name="T1" fmla="*/ 1057 h 1085"/>
                <a:gd name="T2" fmla="*/ 1369 w 1497"/>
                <a:gd name="T3" fmla="*/ 1054 h 1085"/>
                <a:gd name="T4" fmla="*/ 1369 w 1497"/>
                <a:gd name="T5" fmla="*/ 1055 h 1085"/>
                <a:gd name="T6" fmla="*/ 1363 w 1497"/>
                <a:gd name="T7" fmla="*/ 1051 h 1085"/>
                <a:gd name="T8" fmla="*/ 943 w 1497"/>
                <a:gd name="T9" fmla="*/ 755 h 1085"/>
                <a:gd name="T10" fmla="*/ 143 w 1497"/>
                <a:gd name="T11" fmla="*/ 193 h 1085"/>
                <a:gd name="T12" fmla="*/ 47 w 1497"/>
                <a:gd name="T13" fmla="*/ 125 h 1085"/>
                <a:gd name="T14" fmla="*/ 47 w 1497"/>
                <a:gd name="T15" fmla="*/ 124 h 1085"/>
                <a:gd name="T16" fmla="*/ 25 w 1497"/>
                <a:gd name="T17" fmla="*/ 85 h 1085"/>
                <a:gd name="T18" fmla="*/ 18 w 1497"/>
                <a:gd name="T19" fmla="*/ 63 h 1085"/>
                <a:gd name="T20" fmla="*/ 18 w 1497"/>
                <a:gd name="T21" fmla="*/ 45 h 1085"/>
                <a:gd name="T22" fmla="*/ 32 w 1497"/>
                <a:gd name="T23" fmla="*/ 30 h 1085"/>
                <a:gd name="T24" fmla="*/ 66 w 1497"/>
                <a:gd name="T25" fmla="*/ 18 h 1085"/>
                <a:gd name="T26" fmla="*/ 87 w 1497"/>
                <a:gd name="T27" fmla="*/ 16 h 1085"/>
                <a:gd name="T28" fmla="*/ 131 w 1497"/>
                <a:gd name="T29" fmla="*/ 27 h 1085"/>
                <a:gd name="T30" fmla="*/ 176 w 1497"/>
                <a:gd name="T31" fmla="*/ 56 h 1085"/>
                <a:gd name="T32" fmla="*/ 343 w 1497"/>
                <a:gd name="T33" fmla="*/ 175 h 1085"/>
                <a:gd name="T34" fmla="*/ 1192 w 1497"/>
                <a:gd name="T35" fmla="*/ 771 h 1085"/>
                <a:gd name="T36" fmla="*/ 1392 w 1497"/>
                <a:gd name="T37" fmla="*/ 910 h 1085"/>
                <a:gd name="T38" fmla="*/ 1411 w 1497"/>
                <a:gd name="T39" fmla="*/ 926 h 1085"/>
                <a:gd name="T40" fmla="*/ 1410 w 1497"/>
                <a:gd name="T41" fmla="*/ 924 h 1085"/>
                <a:gd name="T42" fmla="*/ 1416 w 1497"/>
                <a:gd name="T43" fmla="*/ 937 h 1085"/>
                <a:gd name="T44" fmla="*/ 1483 w 1497"/>
                <a:gd name="T45" fmla="*/ 1084 h 1085"/>
                <a:gd name="T46" fmla="*/ 1491 w 1497"/>
                <a:gd name="T47" fmla="*/ 1084 h 1085"/>
                <a:gd name="T48" fmla="*/ 1497 w 1497"/>
                <a:gd name="T49" fmla="*/ 1076 h 1085"/>
                <a:gd name="T50" fmla="*/ 1457 w 1497"/>
                <a:gd name="T51" fmla="*/ 989 h 1085"/>
                <a:gd name="T52" fmla="*/ 1434 w 1497"/>
                <a:gd name="T53" fmla="*/ 935 h 1085"/>
                <a:gd name="T54" fmla="*/ 1421 w 1497"/>
                <a:gd name="T55" fmla="*/ 910 h 1085"/>
                <a:gd name="T56" fmla="*/ 1369 w 1497"/>
                <a:gd name="T57" fmla="*/ 875 h 1085"/>
                <a:gd name="T58" fmla="*/ 635 w 1497"/>
                <a:gd name="T59" fmla="*/ 361 h 1085"/>
                <a:gd name="T60" fmla="*/ 164 w 1497"/>
                <a:gd name="T61" fmla="*/ 27 h 1085"/>
                <a:gd name="T62" fmla="*/ 129 w 1497"/>
                <a:gd name="T63" fmla="*/ 8 h 1085"/>
                <a:gd name="T64" fmla="*/ 70 w 1497"/>
                <a:gd name="T65" fmla="*/ 0 h 1085"/>
                <a:gd name="T66" fmla="*/ 41 w 1497"/>
                <a:gd name="T67" fmla="*/ 5 h 1085"/>
                <a:gd name="T68" fmla="*/ 15 w 1497"/>
                <a:gd name="T69" fmla="*/ 20 h 1085"/>
                <a:gd name="T70" fmla="*/ 5 w 1497"/>
                <a:gd name="T71" fmla="*/ 30 h 1085"/>
                <a:gd name="T72" fmla="*/ 0 w 1497"/>
                <a:gd name="T73" fmla="*/ 49 h 1085"/>
                <a:gd name="T74" fmla="*/ 7 w 1497"/>
                <a:gd name="T75" fmla="*/ 84 h 1085"/>
                <a:gd name="T76" fmla="*/ 25 w 1497"/>
                <a:gd name="T77" fmla="*/ 122 h 1085"/>
                <a:gd name="T78" fmla="*/ 45 w 1497"/>
                <a:gd name="T79" fmla="*/ 143 h 1085"/>
                <a:gd name="T80" fmla="*/ 185 w 1497"/>
                <a:gd name="T81" fmla="*/ 242 h 1085"/>
                <a:gd name="T82" fmla="*/ 1009 w 1497"/>
                <a:gd name="T83" fmla="*/ 822 h 1085"/>
                <a:gd name="T84" fmla="*/ 1359 w 1497"/>
                <a:gd name="T85" fmla="*/ 1068 h 1085"/>
                <a:gd name="T86" fmla="*/ 1374 w 1497"/>
                <a:gd name="T87" fmla="*/ 1072 h 1085"/>
                <a:gd name="T88" fmla="*/ 1489 w 1497"/>
                <a:gd name="T89" fmla="*/ 1085 h 1085"/>
                <a:gd name="T90" fmla="*/ 1494 w 1497"/>
                <a:gd name="T91" fmla="*/ 1083 h 1085"/>
                <a:gd name="T92" fmla="*/ 1496 w 1497"/>
                <a:gd name="T93" fmla="*/ 1074 h 1085"/>
                <a:gd name="T94" fmla="*/ 1489 w 1497"/>
                <a:gd name="T95" fmla="*/ 1069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7" h="1085">
                  <a:moveTo>
                    <a:pt x="1489" y="1069"/>
                  </a:moveTo>
                  <a:lnTo>
                    <a:pt x="1489" y="1069"/>
                  </a:lnTo>
                  <a:lnTo>
                    <a:pt x="1387" y="1057"/>
                  </a:lnTo>
                  <a:lnTo>
                    <a:pt x="1387" y="1057"/>
                  </a:lnTo>
                  <a:lnTo>
                    <a:pt x="1369" y="1054"/>
                  </a:lnTo>
                  <a:lnTo>
                    <a:pt x="1369" y="1054"/>
                  </a:lnTo>
                  <a:lnTo>
                    <a:pt x="1366" y="1054"/>
                  </a:lnTo>
                  <a:lnTo>
                    <a:pt x="1367" y="1054"/>
                  </a:lnTo>
                  <a:lnTo>
                    <a:pt x="1369" y="1055"/>
                  </a:lnTo>
                  <a:lnTo>
                    <a:pt x="1369" y="1055"/>
                  </a:lnTo>
                  <a:lnTo>
                    <a:pt x="1363" y="1051"/>
                  </a:lnTo>
                  <a:lnTo>
                    <a:pt x="1363" y="1051"/>
                  </a:lnTo>
                  <a:lnTo>
                    <a:pt x="1287" y="997"/>
                  </a:lnTo>
                  <a:lnTo>
                    <a:pt x="1287" y="997"/>
                  </a:lnTo>
                  <a:lnTo>
                    <a:pt x="943" y="755"/>
                  </a:lnTo>
                  <a:lnTo>
                    <a:pt x="943" y="755"/>
                  </a:lnTo>
                  <a:lnTo>
                    <a:pt x="143" y="193"/>
                  </a:lnTo>
                  <a:lnTo>
                    <a:pt x="143" y="193"/>
                  </a:lnTo>
                  <a:lnTo>
                    <a:pt x="55" y="131"/>
                  </a:lnTo>
                  <a:lnTo>
                    <a:pt x="55" y="131"/>
                  </a:lnTo>
                  <a:lnTo>
                    <a:pt x="47" y="125"/>
                  </a:lnTo>
                  <a:lnTo>
                    <a:pt x="47" y="125"/>
                  </a:lnTo>
                  <a:lnTo>
                    <a:pt x="47" y="124"/>
                  </a:lnTo>
                  <a:lnTo>
                    <a:pt x="47" y="124"/>
                  </a:lnTo>
                  <a:lnTo>
                    <a:pt x="39" y="111"/>
                  </a:lnTo>
                  <a:lnTo>
                    <a:pt x="30" y="99"/>
                  </a:lnTo>
                  <a:lnTo>
                    <a:pt x="25" y="85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18" y="63"/>
                  </a:lnTo>
                  <a:lnTo>
                    <a:pt x="16" y="58"/>
                  </a:lnTo>
                  <a:lnTo>
                    <a:pt x="18" y="51"/>
                  </a:lnTo>
                  <a:lnTo>
                    <a:pt x="18" y="45"/>
                  </a:lnTo>
                  <a:lnTo>
                    <a:pt x="21" y="41"/>
                  </a:lnTo>
                  <a:lnTo>
                    <a:pt x="23" y="37"/>
                  </a:lnTo>
                  <a:lnTo>
                    <a:pt x="32" y="30"/>
                  </a:lnTo>
                  <a:lnTo>
                    <a:pt x="41" y="25"/>
                  </a:lnTo>
                  <a:lnTo>
                    <a:pt x="54" y="20"/>
                  </a:lnTo>
                  <a:lnTo>
                    <a:pt x="66" y="18"/>
                  </a:lnTo>
                  <a:lnTo>
                    <a:pt x="77" y="16"/>
                  </a:lnTo>
                  <a:lnTo>
                    <a:pt x="77" y="16"/>
                  </a:lnTo>
                  <a:lnTo>
                    <a:pt x="87" y="16"/>
                  </a:lnTo>
                  <a:lnTo>
                    <a:pt x="96" y="16"/>
                  </a:lnTo>
                  <a:lnTo>
                    <a:pt x="113" y="20"/>
                  </a:lnTo>
                  <a:lnTo>
                    <a:pt x="131" y="27"/>
                  </a:lnTo>
                  <a:lnTo>
                    <a:pt x="146" y="36"/>
                  </a:lnTo>
                  <a:lnTo>
                    <a:pt x="163" y="45"/>
                  </a:lnTo>
                  <a:lnTo>
                    <a:pt x="176" y="56"/>
                  </a:lnTo>
                  <a:lnTo>
                    <a:pt x="207" y="77"/>
                  </a:lnTo>
                  <a:lnTo>
                    <a:pt x="207" y="77"/>
                  </a:lnTo>
                  <a:lnTo>
                    <a:pt x="343" y="175"/>
                  </a:lnTo>
                  <a:lnTo>
                    <a:pt x="343" y="175"/>
                  </a:lnTo>
                  <a:lnTo>
                    <a:pt x="768" y="474"/>
                  </a:lnTo>
                  <a:lnTo>
                    <a:pt x="1192" y="771"/>
                  </a:lnTo>
                  <a:lnTo>
                    <a:pt x="1192" y="771"/>
                  </a:lnTo>
                  <a:lnTo>
                    <a:pt x="1392" y="910"/>
                  </a:lnTo>
                  <a:lnTo>
                    <a:pt x="1392" y="910"/>
                  </a:lnTo>
                  <a:lnTo>
                    <a:pt x="1409" y="923"/>
                  </a:lnTo>
                  <a:lnTo>
                    <a:pt x="1409" y="923"/>
                  </a:lnTo>
                  <a:lnTo>
                    <a:pt x="1411" y="926"/>
                  </a:lnTo>
                  <a:lnTo>
                    <a:pt x="1411" y="926"/>
                  </a:lnTo>
                  <a:lnTo>
                    <a:pt x="1410" y="924"/>
                  </a:lnTo>
                  <a:lnTo>
                    <a:pt x="1410" y="924"/>
                  </a:lnTo>
                  <a:lnTo>
                    <a:pt x="1410" y="928"/>
                  </a:lnTo>
                  <a:lnTo>
                    <a:pt x="1416" y="937"/>
                  </a:lnTo>
                  <a:lnTo>
                    <a:pt x="1416" y="937"/>
                  </a:lnTo>
                  <a:lnTo>
                    <a:pt x="1482" y="1081"/>
                  </a:lnTo>
                  <a:lnTo>
                    <a:pt x="1482" y="1081"/>
                  </a:lnTo>
                  <a:lnTo>
                    <a:pt x="1483" y="1084"/>
                  </a:lnTo>
                  <a:lnTo>
                    <a:pt x="1486" y="1085"/>
                  </a:lnTo>
                  <a:lnTo>
                    <a:pt x="1489" y="1085"/>
                  </a:lnTo>
                  <a:lnTo>
                    <a:pt x="1491" y="1084"/>
                  </a:lnTo>
                  <a:lnTo>
                    <a:pt x="1494" y="1083"/>
                  </a:lnTo>
                  <a:lnTo>
                    <a:pt x="1496" y="1080"/>
                  </a:lnTo>
                  <a:lnTo>
                    <a:pt x="1497" y="1076"/>
                  </a:lnTo>
                  <a:lnTo>
                    <a:pt x="1496" y="1073"/>
                  </a:lnTo>
                  <a:lnTo>
                    <a:pt x="1496" y="1073"/>
                  </a:lnTo>
                  <a:lnTo>
                    <a:pt x="1457" y="989"/>
                  </a:lnTo>
                  <a:lnTo>
                    <a:pt x="1457" y="989"/>
                  </a:lnTo>
                  <a:lnTo>
                    <a:pt x="1434" y="935"/>
                  </a:lnTo>
                  <a:lnTo>
                    <a:pt x="1434" y="935"/>
                  </a:lnTo>
                  <a:lnTo>
                    <a:pt x="1428" y="923"/>
                  </a:lnTo>
                  <a:lnTo>
                    <a:pt x="1425" y="916"/>
                  </a:lnTo>
                  <a:lnTo>
                    <a:pt x="1421" y="910"/>
                  </a:lnTo>
                  <a:lnTo>
                    <a:pt x="1421" y="910"/>
                  </a:lnTo>
                  <a:lnTo>
                    <a:pt x="1369" y="875"/>
                  </a:lnTo>
                  <a:lnTo>
                    <a:pt x="1369" y="875"/>
                  </a:lnTo>
                  <a:lnTo>
                    <a:pt x="1038" y="642"/>
                  </a:lnTo>
                  <a:lnTo>
                    <a:pt x="1038" y="642"/>
                  </a:lnTo>
                  <a:lnTo>
                    <a:pt x="635" y="361"/>
                  </a:lnTo>
                  <a:lnTo>
                    <a:pt x="234" y="77"/>
                  </a:lnTo>
                  <a:lnTo>
                    <a:pt x="234" y="77"/>
                  </a:lnTo>
                  <a:lnTo>
                    <a:pt x="164" y="27"/>
                  </a:lnTo>
                  <a:lnTo>
                    <a:pt x="164" y="27"/>
                  </a:lnTo>
                  <a:lnTo>
                    <a:pt x="147" y="16"/>
                  </a:lnTo>
                  <a:lnTo>
                    <a:pt x="129" y="8"/>
                  </a:lnTo>
                  <a:lnTo>
                    <a:pt x="110" y="2"/>
                  </a:lnTo>
                  <a:lnTo>
                    <a:pt x="91" y="0"/>
                  </a:lnTo>
                  <a:lnTo>
                    <a:pt x="70" y="0"/>
                  </a:lnTo>
                  <a:lnTo>
                    <a:pt x="61" y="1"/>
                  </a:lnTo>
                  <a:lnTo>
                    <a:pt x="51" y="2"/>
                  </a:lnTo>
                  <a:lnTo>
                    <a:pt x="41" y="5"/>
                  </a:lnTo>
                  <a:lnTo>
                    <a:pt x="33" y="9"/>
                  </a:lnTo>
                  <a:lnTo>
                    <a:pt x="23" y="15"/>
                  </a:lnTo>
                  <a:lnTo>
                    <a:pt x="15" y="20"/>
                  </a:lnTo>
                  <a:lnTo>
                    <a:pt x="15" y="20"/>
                  </a:lnTo>
                  <a:lnTo>
                    <a:pt x="10" y="25"/>
                  </a:lnTo>
                  <a:lnTo>
                    <a:pt x="5" y="30"/>
                  </a:lnTo>
                  <a:lnTo>
                    <a:pt x="3" y="37"/>
                  </a:lnTo>
                  <a:lnTo>
                    <a:pt x="1" y="42"/>
                  </a:lnTo>
                  <a:lnTo>
                    <a:pt x="0" y="49"/>
                  </a:lnTo>
                  <a:lnTo>
                    <a:pt x="0" y="56"/>
                  </a:lnTo>
                  <a:lnTo>
                    <a:pt x="1" y="70"/>
                  </a:lnTo>
                  <a:lnTo>
                    <a:pt x="7" y="84"/>
                  </a:lnTo>
                  <a:lnTo>
                    <a:pt x="12" y="98"/>
                  </a:lnTo>
                  <a:lnTo>
                    <a:pt x="25" y="122"/>
                  </a:lnTo>
                  <a:lnTo>
                    <a:pt x="25" y="122"/>
                  </a:lnTo>
                  <a:lnTo>
                    <a:pt x="29" y="128"/>
                  </a:lnTo>
                  <a:lnTo>
                    <a:pt x="34" y="133"/>
                  </a:lnTo>
                  <a:lnTo>
                    <a:pt x="45" y="143"/>
                  </a:lnTo>
                  <a:lnTo>
                    <a:pt x="70" y="161"/>
                  </a:lnTo>
                  <a:lnTo>
                    <a:pt x="70" y="161"/>
                  </a:lnTo>
                  <a:lnTo>
                    <a:pt x="185" y="242"/>
                  </a:lnTo>
                  <a:lnTo>
                    <a:pt x="185" y="242"/>
                  </a:lnTo>
                  <a:lnTo>
                    <a:pt x="1009" y="822"/>
                  </a:lnTo>
                  <a:lnTo>
                    <a:pt x="1009" y="822"/>
                  </a:lnTo>
                  <a:lnTo>
                    <a:pt x="1300" y="1026"/>
                  </a:lnTo>
                  <a:lnTo>
                    <a:pt x="1300" y="1026"/>
                  </a:lnTo>
                  <a:lnTo>
                    <a:pt x="1359" y="1068"/>
                  </a:lnTo>
                  <a:lnTo>
                    <a:pt x="1359" y="1068"/>
                  </a:lnTo>
                  <a:lnTo>
                    <a:pt x="1366" y="1070"/>
                  </a:lnTo>
                  <a:lnTo>
                    <a:pt x="1374" y="1072"/>
                  </a:lnTo>
                  <a:lnTo>
                    <a:pt x="1391" y="1073"/>
                  </a:lnTo>
                  <a:lnTo>
                    <a:pt x="1391" y="1073"/>
                  </a:lnTo>
                  <a:lnTo>
                    <a:pt x="1489" y="1085"/>
                  </a:lnTo>
                  <a:lnTo>
                    <a:pt x="1489" y="1085"/>
                  </a:lnTo>
                  <a:lnTo>
                    <a:pt x="1491" y="1085"/>
                  </a:lnTo>
                  <a:lnTo>
                    <a:pt x="1494" y="1083"/>
                  </a:lnTo>
                  <a:lnTo>
                    <a:pt x="1496" y="1081"/>
                  </a:lnTo>
                  <a:lnTo>
                    <a:pt x="1496" y="1079"/>
                  </a:lnTo>
                  <a:lnTo>
                    <a:pt x="1496" y="1074"/>
                  </a:lnTo>
                  <a:lnTo>
                    <a:pt x="1494" y="1072"/>
                  </a:lnTo>
                  <a:lnTo>
                    <a:pt x="1491" y="1070"/>
                  </a:lnTo>
                  <a:lnTo>
                    <a:pt x="1489" y="1069"/>
                  </a:lnTo>
                  <a:lnTo>
                    <a:pt x="1489" y="10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44">
              <a:extLst>
                <a:ext uri="{FF2B5EF4-FFF2-40B4-BE49-F238E27FC236}">
                  <a16:creationId xmlns:a16="http://schemas.microsoft.com/office/drawing/2014/main" id="{2DC9B025-C601-7ACA-D21E-EB2F50B27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3869"/>
              <a:ext cx="730" cy="451"/>
            </a:xfrm>
            <a:custGeom>
              <a:avLst/>
              <a:gdLst>
                <a:gd name="T0" fmla="*/ 56 w 2190"/>
                <a:gd name="T1" fmla="*/ 37 h 1353"/>
                <a:gd name="T2" fmla="*/ 263 w 2190"/>
                <a:gd name="T3" fmla="*/ 125 h 1353"/>
                <a:gd name="T4" fmla="*/ 413 w 2190"/>
                <a:gd name="T5" fmla="*/ 204 h 1353"/>
                <a:gd name="T6" fmla="*/ 464 w 2190"/>
                <a:gd name="T7" fmla="*/ 238 h 1353"/>
                <a:gd name="T8" fmla="*/ 561 w 2190"/>
                <a:gd name="T9" fmla="*/ 317 h 1353"/>
                <a:gd name="T10" fmla="*/ 697 w 2190"/>
                <a:gd name="T11" fmla="*/ 442 h 1353"/>
                <a:gd name="T12" fmla="*/ 786 w 2190"/>
                <a:gd name="T13" fmla="*/ 529 h 1353"/>
                <a:gd name="T14" fmla="*/ 954 w 2190"/>
                <a:gd name="T15" fmla="*/ 708 h 1353"/>
                <a:gd name="T16" fmla="*/ 1118 w 2190"/>
                <a:gd name="T17" fmla="*/ 890 h 1353"/>
                <a:gd name="T18" fmla="*/ 1242 w 2190"/>
                <a:gd name="T19" fmla="*/ 1017 h 1353"/>
                <a:gd name="T20" fmla="*/ 1374 w 2190"/>
                <a:gd name="T21" fmla="*/ 1134 h 1353"/>
                <a:gd name="T22" fmla="*/ 1472 w 2190"/>
                <a:gd name="T23" fmla="*/ 1200 h 1353"/>
                <a:gd name="T24" fmla="*/ 1524 w 2190"/>
                <a:gd name="T25" fmla="*/ 1230 h 1353"/>
                <a:gd name="T26" fmla="*/ 1606 w 2190"/>
                <a:gd name="T27" fmla="*/ 1269 h 1353"/>
                <a:gd name="T28" fmla="*/ 1688 w 2190"/>
                <a:gd name="T29" fmla="*/ 1299 h 1353"/>
                <a:gd name="T30" fmla="*/ 1862 w 2190"/>
                <a:gd name="T31" fmla="*/ 1339 h 1353"/>
                <a:gd name="T32" fmla="*/ 1953 w 2190"/>
                <a:gd name="T33" fmla="*/ 1350 h 1353"/>
                <a:gd name="T34" fmla="*/ 2061 w 2190"/>
                <a:gd name="T35" fmla="*/ 1353 h 1353"/>
                <a:gd name="T36" fmla="*/ 2125 w 2190"/>
                <a:gd name="T37" fmla="*/ 1342 h 1353"/>
                <a:gd name="T38" fmla="*/ 2167 w 2190"/>
                <a:gd name="T39" fmla="*/ 1320 h 1353"/>
                <a:gd name="T40" fmla="*/ 2183 w 2190"/>
                <a:gd name="T41" fmla="*/ 1299 h 1353"/>
                <a:gd name="T42" fmla="*/ 2190 w 2190"/>
                <a:gd name="T43" fmla="*/ 1273 h 1353"/>
                <a:gd name="T44" fmla="*/ 2189 w 2190"/>
                <a:gd name="T45" fmla="*/ 1259 h 1353"/>
                <a:gd name="T46" fmla="*/ 2182 w 2190"/>
                <a:gd name="T47" fmla="*/ 1255 h 1353"/>
                <a:gd name="T48" fmla="*/ 2174 w 2190"/>
                <a:gd name="T49" fmla="*/ 1259 h 1353"/>
                <a:gd name="T50" fmla="*/ 2174 w 2190"/>
                <a:gd name="T51" fmla="*/ 1270 h 1353"/>
                <a:gd name="T52" fmla="*/ 2168 w 2190"/>
                <a:gd name="T53" fmla="*/ 1290 h 1353"/>
                <a:gd name="T54" fmla="*/ 2141 w 2190"/>
                <a:gd name="T55" fmla="*/ 1317 h 1353"/>
                <a:gd name="T56" fmla="*/ 2096 w 2190"/>
                <a:gd name="T57" fmla="*/ 1331 h 1353"/>
                <a:gd name="T58" fmla="*/ 2032 w 2190"/>
                <a:gd name="T59" fmla="*/ 1336 h 1353"/>
                <a:gd name="T60" fmla="*/ 1978 w 2190"/>
                <a:gd name="T61" fmla="*/ 1335 h 1353"/>
                <a:gd name="T62" fmla="*/ 1883 w 2190"/>
                <a:gd name="T63" fmla="*/ 1327 h 1353"/>
                <a:gd name="T64" fmla="*/ 1788 w 2190"/>
                <a:gd name="T65" fmla="*/ 1310 h 1353"/>
                <a:gd name="T66" fmla="*/ 1726 w 2190"/>
                <a:gd name="T67" fmla="*/ 1294 h 1353"/>
                <a:gd name="T68" fmla="*/ 1640 w 2190"/>
                <a:gd name="T69" fmla="*/ 1265 h 1353"/>
                <a:gd name="T70" fmla="*/ 1557 w 2190"/>
                <a:gd name="T71" fmla="*/ 1228 h 1353"/>
                <a:gd name="T72" fmla="*/ 1477 w 2190"/>
                <a:gd name="T73" fmla="*/ 1184 h 1353"/>
                <a:gd name="T74" fmla="*/ 1355 w 2190"/>
                <a:gd name="T75" fmla="*/ 1097 h 1353"/>
                <a:gd name="T76" fmla="*/ 1264 w 2190"/>
                <a:gd name="T77" fmla="*/ 1015 h 1353"/>
                <a:gd name="T78" fmla="*/ 1136 w 2190"/>
                <a:gd name="T79" fmla="*/ 885 h 1353"/>
                <a:gd name="T80" fmla="*/ 972 w 2190"/>
                <a:gd name="T81" fmla="*/ 703 h 1353"/>
                <a:gd name="T82" fmla="*/ 810 w 2190"/>
                <a:gd name="T83" fmla="*/ 530 h 1353"/>
                <a:gd name="T84" fmla="*/ 641 w 2190"/>
                <a:gd name="T85" fmla="*/ 365 h 1353"/>
                <a:gd name="T86" fmla="*/ 521 w 2190"/>
                <a:gd name="T87" fmla="*/ 262 h 1353"/>
                <a:gd name="T88" fmla="*/ 433 w 2190"/>
                <a:gd name="T89" fmla="*/ 200 h 1353"/>
                <a:gd name="T90" fmla="*/ 340 w 2190"/>
                <a:gd name="T91" fmla="*/ 146 h 1353"/>
                <a:gd name="T92" fmla="*/ 145 w 2190"/>
                <a:gd name="T93" fmla="*/ 58 h 1353"/>
                <a:gd name="T94" fmla="*/ 12 w 2190"/>
                <a:gd name="T95" fmla="*/ 0 h 1353"/>
                <a:gd name="T96" fmla="*/ 4 w 2190"/>
                <a:gd name="T97" fmla="*/ 1 h 1353"/>
                <a:gd name="T98" fmla="*/ 0 w 2190"/>
                <a:gd name="T99" fmla="*/ 10 h 1353"/>
                <a:gd name="T100" fmla="*/ 4 w 2190"/>
                <a:gd name="T101" fmla="*/ 15 h 1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190" h="1353">
                  <a:moveTo>
                    <a:pt x="4" y="15"/>
                  </a:moveTo>
                  <a:lnTo>
                    <a:pt x="4" y="15"/>
                  </a:lnTo>
                  <a:lnTo>
                    <a:pt x="56" y="37"/>
                  </a:lnTo>
                  <a:lnTo>
                    <a:pt x="107" y="59"/>
                  </a:lnTo>
                  <a:lnTo>
                    <a:pt x="212" y="103"/>
                  </a:lnTo>
                  <a:lnTo>
                    <a:pt x="263" y="125"/>
                  </a:lnTo>
                  <a:lnTo>
                    <a:pt x="314" y="150"/>
                  </a:lnTo>
                  <a:lnTo>
                    <a:pt x="364" y="176"/>
                  </a:lnTo>
                  <a:lnTo>
                    <a:pt x="413" y="204"/>
                  </a:lnTo>
                  <a:lnTo>
                    <a:pt x="413" y="204"/>
                  </a:lnTo>
                  <a:lnTo>
                    <a:pt x="440" y="220"/>
                  </a:lnTo>
                  <a:lnTo>
                    <a:pt x="464" y="238"/>
                  </a:lnTo>
                  <a:lnTo>
                    <a:pt x="489" y="258"/>
                  </a:lnTo>
                  <a:lnTo>
                    <a:pt x="514" y="277"/>
                  </a:lnTo>
                  <a:lnTo>
                    <a:pt x="561" y="317"/>
                  </a:lnTo>
                  <a:lnTo>
                    <a:pt x="608" y="358"/>
                  </a:lnTo>
                  <a:lnTo>
                    <a:pt x="608" y="358"/>
                  </a:lnTo>
                  <a:lnTo>
                    <a:pt x="697" y="442"/>
                  </a:lnTo>
                  <a:lnTo>
                    <a:pt x="741" y="485"/>
                  </a:lnTo>
                  <a:lnTo>
                    <a:pt x="786" y="529"/>
                  </a:lnTo>
                  <a:lnTo>
                    <a:pt x="786" y="529"/>
                  </a:lnTo>
                  <a:lnTo>
                    <a:pt x="828" y="572"/>
                  </a:lnTo>
                  <a:lnTo>
                    <a:pt x="871" y="617"/>
                  </a:lnTo>
                  <a:lnTo>
                    <a:pt x="954" y="708"/>
                  </a:lnTo>
                  <a:lnTo>
                    <a:pt x="1035" y="799"/>
                  </a:lnTo>
                  <a:lnTo>
                    <a:pt x="1118" y="890"/>
                  </a:lnTo>
                  <a:lnTo>
                    <a:pt x="1118" y="890"/>
                  </a:lnTo>
                  <a:lnTo>
                    <a:pt x="1158" y="933"/>
                  </a:lnTo>
                  <a:lnTo>
                    <a:pt x="1199" y="975"/>
                  </a:lnTo>
                  <a:lnTo>
                    <a:pt x="1242" y="1017"/>
                  </a:lnTo>
                  <a:lnTo>
                    <a:pt x="1285" y="1058"/>
                  </a:lnTo>
                  <a:lnTo>
                    <a:pt x="1329" y="1097"/>
                  </a:lnTo>
                  <a:lnTo>
                    <a:pt x="1374" y="1134"/>
                  </a:lnTo>
                  <a:lnTo>
                    <a:pt x="1422" y="1168"/>
                  </a:lnTo>
                  <a:lnTo>
                    <a:pt x="1447" y="1185"/>
                  </a:lnTo>
                  <a:lnTo>
                    <a:pt x="1472" y="1200"/>
                  </a:lnTo>
                  <a:lnTo>
                    <a:pt x="1472" y="1200"/>
                  </a:lnTo>
                  <a:lnTo>
                    <a:pt x="1498" y="1215"/>
                  </a:lnTo>
                  <a:lnTo>
                    <a:pt x="1524" y="1230"/>
                  </a:lnTo>
                  <a:lnTo>
                    <a:pt x="1551" y="1244"/>
                  </a:lnTo>
                  <a:lnTo>
                    <a:pt x="1578" y="1257"/>
                  </a:lnTo>
                  <a:lnTo>
                    <a:pt x="1606" y="1269"/>
                  </a:lnTo>
                  <a:lnTo>
                    <a:pt x="1633" y="1280"/>
                  </a:lnTo>
                  <a:lnTo>
                    <a:pt x="1661" y="1290"/>
                  </a:lnTo>
                  <a:lnTo>
                    <a:pt x="1688" y="1299"/>
                  </a:lnTo>
                  <a:lnTo>
                    <a:pt x="1746" y="1316"/>
                  </a:lnTo>
                  <a:lnTo>
                    <a:pt x="1804" y="1330"/>
                  </a:lnTo>
                  <a:lnTo>
                    <a:pt x="1862" y="1339"/>
                  </a:lnTo>
                  <a:lnTo>
                    <a:pt x="1923" y="1347"/>
                  </a:lnTo>
                  <a:lnTo>
                    <a:pt x="1923" y="1347"/>
                  </a:lnTo>
                  <a:lnTo>
                    <a:pt x="1953" y="1350"/>
                  </a:lnTo>
                  <a:lnTo>
                    <a:pt x="1993" y="1353"/>
                  </a:lnTo>
                  <a:lnTo>
                    <a:pt x="2037" y="1353"/>
                  </a:lnTo>
                  <a:lnTo>
                    <a:pt x="2061" y="1353"/>
                  </a:lnTo>
                  <a:lnTo>
                    <a:pt x="2083" y="1350"/>
                  </a:lnTo>
                  <a:lnTo>
                    <a:pt x="2105" y="1346"/>
                  </a:lnTo>
                  <a:lnTo>
                    <a:pt x="2125" y="1342"/>
                  </a:lnTo>
                  <a:lnTo>
                    <a:pt x="2143" y="1334"/>
                  </a:lnTo>
                  <a:lnTo>
                    <a:pt x="2160" y="1325"/>
                  </a:lnTo>
                  <a:lnTo>
                    <a:pt x="2167" y="1320"/>
                  </a:lnTo>
                  <a:lnTo>
                    <a:pt x="2174" y="1313"/>
                  </a:lnTo>
                  <a:lnTo>
                    <a:pt x="2179" y="1308"/>
                  </a:lnTo>
                  <a:lnTo>
                    <a:pt x="2183" y="1299"/>
                  </a:lnTo>
                  <a:lnTo>
                    <a:pt x="2186" y="1291"/>
                  </a:lnTo>
                  <a:lnTo>
                    <a:pt x="2189" y="1283"/>
                  </a:lnTo>
                  <a:lnTo>
                    <a:pt x="2190" y="1273"/>
                  </a:lnTo>
                  <a:lnTo>
                    <a:pt x="2190" y="1263"/>
                  </a:lnTo>
                  <a:lnTo>
                    <a:pt x="2190" y="1263"/>
                  </a:lnTo>
                  <a:lnTo>
                    <a:pt x="2189" y="1259"/>
                  </a:lnTo>
                  <a:lnTo>
                    <a:pt x="2187" y="1257"/>
                  </a:lnTo>
                  <a:lnTo>
                    <a:pt x="2185" y="1255"/>
                  </a:lnTo>
                  <a:lnTo>
                    <a:pt x="2182" y="1255"/>
                  </a:lnTo>
                  <a:lnTo>
                    <a:pt x="2179" y="1255"/>
                  </a:lnTo>
                  <a:lnTo>
                    <a:pt x="2176" y="1257"/>
                  </a:lnTo>
                  <a:lnTo>
                    <a:pt x="2174" y="1259"/>
                  </a:lnTo>
                  <a:lnTo>
                    <a:pt x="2174" y="1263"/>
                  </a:lnTo>
                  <a:lnTo>
                    <a:pt x="2174" y="1263"/>
                  </a:lnTo>
                  <a:lnTo>
                    <a:pt x="2174" y="1270"/>
                  </a:lnTo>
                  <a:lnTo>
                    <a:pt x="2172" y="1277"/>
                  </a:lnTo>
                  <a:lnTo>
                    <a:pt x="2171" y="1284"/>
                  </a:lnTo>
                  <a:lnTo>
                    <a:pt x="2168" y="1290"/>
                  </a:lnTo>
                  <a:lnTo>
                    <a:pt x="2161" y="1301"/>
                  </a:lnTo>
                  <a:lnTo>
                    <a:pt x="2152" y="1310"/>
                  </a:lnTo>
                  <a:lnTo>
                    <a:pt x="2141" y="1317"/>
                  </a:lnTo>
                  <a:lnTo>
                    <a:pt x="2127" y="1323"/>
                  </a:lnTo>
                  <a:lnTo>
                    <a:pt x="2113" y="1327"/>
                  </a:lnTo>
                  <a:lnTo>
                    <a:pt x="2096" y="1331"/>
                  </a:lnTo>
                  <a:lnTo>
                    <a:pt x="2080" y="1334"/>
                  </a:lnTo>
                  <a:lnTo>
                    <a:pt x="2063" y="1335"/>
                  </a:lnTo>
                  <a:lnTo>
                    <a:pt x="2032" y="1336"/>
                  </a:lnTo>
                  <a:lnTo>
                    <a:pt x="2001" y="1335"/>
                  </a:lnTo>
                  <a:lnTo>
                    <a:pt x="1978" y="1335"/>
                  </a:lnTo>
                  <a:lnTo>
                    <a:pt x="1978" y="1335"/>
                  </a:lnTo>
                  <a:lnTo>
                    <a:pt x="1946" y="1332"/>
                  </a:lnTo>
                  <a:lnTo>
                    <a:pt x="1914" y="1331"/>
                  </a:lnTo>
                  <a:lnTo>
                    <a:pt x="1883" y="1327"/>
                  </a:lnTo>
                  <a:lnTo>
                    <a:pt x="1851" y="1323"/>
                  </a:lnTo>
                  <a:lnTo>
                    <a:pt x="1819" y="1317"/>
                  </a:lnTo>
                  <a:lnTo>
                    <a:pt x="1788" y="1310"/>
                  </a:lnTo>
                  <a:lnTo>
                    <a:pt x="1756" y="1303"/>
                  </a:lnTo>
                  <a:lnTo>
                    <a:pt x="1726" y="1294"/>
                  </a:lnTo>
                  <a:lnTo>
                    <a:pt x="1726" y="1294"/>
                  </a:lnTo>
                  <a:lnTo>
                    <a:pt x="1697" y="1285"/>
                  </a:lnTo>
                  <a:lnTo>
                    <a:pt x="1668" y="1276"/>
                  </a:lnTo>
                  <a:lnTo>
                    <a:pt x="1640" y="1265"/>
                  </a:lnTo>
                  <a:lnTo>
                    <a:pt x="1611" y="1252"/>
                  </a:lnTo>
                  <a:lnTo>
                    <a:pt x="1584" y="1241"/>
                  </a:lnTo>
                  <a:lnTo>
                    <a:pt x="1557" y="1228"/>
                  </a:lnTo>
                  <a:lnTo>
                    <a:pt x="1530" y="1214"/>
                  </a:lnTo>
                  <a:lnTo>
                    <a:pt x="1504" y="1199"/>
                  </a:lnTo>
                  <a:lnTo>
                    <a:pt x="1477" y="1184"/>
                  </a:lnTo>
                  <a:lnTo>
                    <a:pt x="1453" y="1168"/>
                  </a:lnTo>
                  <a:lnTo>
                    <a:pt x="1403" y="1134"/>
                  </a:lnTo>
                  <a:lnTo>
                    <a:pt x="1355" y="1097"/>
                  </a:lnTo>
                  <a:lnTo>
                    <a:pt x="1309" y="1057"/>
                  </a:lnTo>
                  <a:lnTo>
                    <a:pt x="1309" y="1057"/>
                  </a:lnTo>
                  <a:lnTo>
                    <a:pt x="1264" y="1015"/>
                  </a:lnTo>
                  <a:lnTo>
                    <a:pt x="1220" y="973"/>
                  </a:lnTo>
                  <a:lnTo>
                    <a:pt x="1177" y="929"/>
                  </a:lnTo>
                  <a:lnTo>
                    <a:pt x="1136" y="885"/>
                  </a:lnTo>
                  <a:lnTo>
                    <a:pt x="1053" y="794"/>
                  </a:lnTo>
                  <a:lnTo>
                    <a:pt x="972" y="703"/>
                  </a:lnTo>
                  <a:lnTo>
                    <a:pt x="972" y="703"/>
                  </a:lnTo>
                  <a:lnTo>
                    <a:pt x="919" y="645"/>
                  </a:lnTo>
                  <a:lnTo>
                    <a:pt x="865" y="587"/>
                  </a:lnTo>
                  <a:lnTo>
                    <a:pt x="810" y="530"/>
                  </a:lnTo>
                  <a:lnTo>
                    <a:pt x="755" y="474"/>
                  </a:lnTo>
                  <a:lnTo>
                    <a:pt x="699" y="419"/>
                  </a:lnTo>
                  <a:lnTo>
                    <a:pt x="641" y="365"/>
                  </a:lnTo>
                  <a:lnTo>
                    <a:pt x="581" y="313"/>
                  </a:lnTo>
                  <a:lnTo>
                    <a:pt x="521" y="262"/>
                  </a:lnTo>
                  <a:lnTo>
                    <a:pt x="521" y="262"/>
                  </a:lnTo>
                  <a:lnTo>
                    <a:pt x="492" y="240"/>
                  </a:lnTo>
                  <a:lnTo>
                    <a:pt x="463" y="219"/>
                  </a:lnTo>
                  <a:lnTo>
                    <a:pt x="433" y="200"/>
                  </a:lnTo>
                  <a:lnTo>
                    <a:pt x="402" y="180"/>
                  </a:lnTo>
                  <a:lnTo>
                    <a:pt x="372" y="163"/>
                  </a:lnTo>
                  <a:lnTo>
                    <a:pt x="340" y="146"/>
                  </a:lnTo>
                  <a:lnTo>
                    <a:pt x="275" y="116"/>
                  </a:lnTo>
                  <a:lnTo>
                    <a:pt x="211" y="85"/>
                  </a:lnTo>
                  <a:lnTo>
                    <a:pt x="145" y="58"/>
                  </a:lnTo>
                  <a:lnTo>
                    <a:pt x="78" y="29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2"/>
                  </a:lnTo>
                  <a:lnTo>
                    <a:pt x="4" y="15"/>
                  </a:lnTo>
                  <a:lnTo>
                    <a:pt x="4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Freeform 45">
              <a:extLst>
                <a:ext uri="{FF2B5EF4-FFF2-40B4-BE49-F238E27FC236}">
                  <a16:creationId xmlns:a16="http://schemas.microsoft.com/office/drawing/2014/main" id="{1C4AC03F-533B-ED81-059F-D6D1461CD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5" y="4224"/>
              <a:ext cx="261" cy="77"/>
            </a:xfrm>
            <a:custGeom>
              <a:avLst/>
              <a:gdLst>
                <a:gd name="T0" fmla="*/ 7 w 783"/>
                <a:gd name="T1" fmla="*/ 16 h 229"/>
                <a:gd name="T2" fmla="*/ 47 w 783"/>
                <a:gd name="T3" fmla="*/ 25 h 229"/>
                <a:gd name="T4" fmla="*/ 85 w 783"/>
                <a:gd name="T5" fmla="*/ 40 h 229"/>
                <a:gd name="T6" fmla="*/ 160 w 783"/>
                <a:gd name="T7" fmla="*/ 76 h 229"/>
                <a:gd name="T8" fmla="*/ 198 w 783"/>
                <a:gd name="T9" fmla="*/ 95 h 229"/>
                <a:gd name="T10" fmla="*/ 314 w 783"/>
                <a:gd name="T11" fmla="*/ 145 h 229"/>
                <a:gd name="T12" fmla="*/ 370 w 783"/>
                <a:gd name="T13" fmla="*/ 167 h 229"/>
                <a:gd name="T14" fmla="*/ 456 w 783"/>
                <a:gd name="T15" fmla="*/ 200 h 229"/>
                <a:gd name="T16" fmla="*/ 515 w 783"/>
                <a:gd name="T17" fmla="*/ 217 h 229"/>
                <a:gd name="T18" fmla="*/ 544 w 783"/>
                <a:gd name="T19" fmla="*/ 222 h 229"/>
                <a:gd name="T20" fmla="*/ 588 w 783"/>
                <a:gd name="T21" fmla="*/ 228 h 229"/>
                <a:gd name="T22" fmla="*/ 634 w 783"/>
                <a:gd name="T23" fmla="*/ 229 h 229"/>
                <a:gd name="T24" fmla="*/ 678 w 783"/>
                <a:gd name="T25" fmla="*/ 225 h 229"/>
                <a:gd name="T26" fmla="*/ 721 w 783"/>
                <a:gd name="T27" fmla="*/ 214 h 229"/>
                <a:gd name="T28" fmla="*/ 730 w 783"/>
                <a:gd name="T29" fmla="*/ 208 h 229"/>
                <a:gd name="T30" fmla="*/ 745 w 783"/>
                <a:gd name="T31" fmla="*/ 199 h 229"/>
                <a:gd name="T32" fmla="*/ 759 w 783"/>
                <a:gd name="T33" fmla="*/ 185 h 229"/>
                <a:gd name="T34" fmla="*/ 769 w 783"/>
                <a:gd name="T35" fmla="*/ 171 h 229"/>
                <a:gd name="T36" fmla="*/ 779 w 783"/>
                <a:gd name="T37" fmla="*/ 146 h 229"/>
                <a:gd name="T38" fmla="*/ 783 w 783"/>
                <a:gd name="T39" fmla="*/ 109 h 229"/>
                <a:gd name="T40" fmla="*/ 781 w 783"/>
                <a:gd name="T41" fmla="*/ 90 h 229"/>
                <a:gd name="T42" fmla="*/ 777 w 783"/>
                <a:gd name="T43" fmla="*/ 84 h 229"/>
                <a:gd name="T44" fmla="*/ 772 w 783"/>
                <a:gd name="T45" fmla="*/ 84 h 229"/>
                <a:gd name="T46" fmla="*/ 766 w 783"/>
                <a:gd name="T47" fmla="*/ 87 h 229"/>
                <a:gd name="T48" fmla="*/ 765 w 783"/>
                <a:gd name="T49" fmla="*/ 94 h 229"/>
                <a:gd name="T50" fmla="*/ 766 w 783"/>
                <a:gd name="T51" fmla="*/ 107 h 229"/>
                <a:gd name="T52" fmla="*/ 766 w 783"/>
                <a:gd name="T53" fmla="*/ 130 h 229"/>
                <a:gd name="T54" fmla="*/ 761 w 783"/>
                <a:gd name="T55" fmla="*/ 149 h 229"/>
                <a:gd name="T56" fmla="*/ 752 w 783"/>
                <a:gd name="T57" fmla="*/ 166 h 229"/>
                <a:gd name="T58" fmla="*/ 741 w 783"/>
                <a:gd name="T59" fmla="*/ 180 h 229"/>
                <a:gd name="T60" fmla="*/ 726 w 783"/>
                <a:gd name="T61" fmla="*/ 191 h 229"/>
                <a:gd name="T62" fmla="*/ 700 w 783"/>
                <a:gd name="T63" fmla="*/ 202 h 229"/>
                <a:gd name="T64" fmla="*/ 660 w 783"/>
                <a:gd name="T65" fmla="*/ 210 h 229"/>
                <a:gd name="T66" fmla="*/ 616 w 783"/>
                <a:gd name="T67" fmla="*/ 213 h 229"/>
                <a:gd name="T68" fmla="*/ 572 w 783"/>
                <a:gd name="T69" fmla="*/ 208 h 229"/>
                <a:gd name="T70" fmla="*/ 514 w 783"/>
                <a:gd name="T71" fmla="*/ 199 h 229"/>
                <a:gd name="T72" fmla="*/ 485 w 783"/>
                <a:gd name="T73" fmla="*/ 192 h 229"/>
                <a:gd name="T74" fmla="*/ 428 w 783"/>
                <a:gd name="T75" fmla="*/ 173 h 229"/>
                <a:gd name="T76" fmla="*/ 344 w 783"/>
                <a:gd name="T77" fmla="*/ 140 h 229"/>
                <a:gd name="T78" fmla="*/ 289 w 783"/>
                <a:gd name="T79" fmla="*/ 116 h 229"/>
                <a:gd name="T80" fmla="*/ 215 w 783"/>
                <a:gd name="T81" fmla="*/ 84 h 229"/>
                <a:gd name="T82" fmla="*/ 142 w 783"/>
                <a:gd name="T83" fmla="*/ 49 h 229"/>
                <a:gd name="T84" fmla="*/ 78 w 783"/>
                <a:gd name="T85" fmla="*/ 20 h 229"/>
                <a:gd name="T86" fmla="*/ 45 w 783"/>
                <a:gd name="T87" fmla="*/ 7 h 229"/>
                <a:gd name="T88" fmla="*/ 11 w 783"/>
                <a:gd name="T89" fmla="*/ 0 h 229"/>
                <a:gd name="T90" fmla="*/ 7 w 783"/>
                <a:gd name="T91" fmla="*/ 0 h 229"/>
                <a:gd name="T92" fmla="*/ 1 w 783"/>
                <a:gd name="T93" fmla="*/ 5 h 229"/>
                <a:gd name="T94" fmla="*/ 0 w 783"/>
                <a:gd name="T95" fmla="*/ 10 h 229"/>
                <a:gd name="T96" fmla="*/ 2 w 783"/>
                <a:gd name="T97" fmla="*/ 14 h 229"/>
                <a:gd name="T98" fmla="*/ 7 w 783"/>
                <a:gd name="T99" fmla="*/ 16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83" h="229">
                  <a:moveTo>
                    <a:pt x="7" y="16"/>
                  </a:moveTo>
                  <a:lnTo>
                    <a:pt x="7" y="16"/>
                  </a:lnTo>
                  <a:lnTo>
                    <a:pt x="26" y="20"/>
                  </a:lnTo>
                  <a:lnTo>
                    <a:pt x="47" y="25"/>
                  </a:lnTo>
                  <a:lnTo>
                    <a:pt x="66" y="32"/>
                  </a:lnTo>
                  <a:lnTo>
                    <a:pt x="85" y="40"/>
                  </a:lnTo>
                  <a:lnTo>
                    <a:pt x="122" y="57"/>
                  </a:lnTo>
                  <a:lnTo>
                    <a:pt x="160" y="76"/>
                  </a:lnTo>
                  <a:lnTo>
                    <a:pt x="160" y="76"/>
                  </a:lnTo>
                  <a:lnTo>
                    <a:pt x="198" y="95"/>
                  </a:lnTo>
                  <a:lnTo>
                    <a:pt x="237" y="112"/>
                  </a:lnTo>
                  <a:lnTo>
                    <a:pt x="314" y="145"/>
                  </a:lnTo>
                  <a:lnTo>
                    <a:pt x="314" y="145"/>
                  </a:lnTo>
                  <a:lnTo>
                    <a:pt x="370" y="167"/>
                  </a:lnTo>
                  <a:lnTo>
                    <a:pt x="428" y="189"/>
                  </a:lnTo>
                  <a:lnTo>
                    <a:pt x="456" y="200"/>
                  </a:lnTo>
                  <a:lnTo>
                    <a:pt x="485" y="208"/>
                  </a:lnTo>
                  <a:lnTo>
                    <a:pt x="515" y="217"/>
                  </a:lnTo>
                  <a:lnTo>
                    <a:pt x="544" y="222"/>
                  </a:lnTo>
                  <a:lnTo>
                    <a:pt x="544" y="222"/>
                  </a:lnTo>
                  <a:lnTo>
                    <a:pt x="566" y="225"/>
                  </a:lnTo>
                  <a:lnTo>
                    <a:pt x="588" y="228"/>
                  </a:lnTo>
                  <a:lnTo>
                    <a:pt x="610" y="229"/>
                  </a:lnTo>
                  <a:lnTo>
                    <a:pt x="634" y="229"/>
                  </a:lnTo>
                  <a:lnTo>
                    <a:pt x="656" y="229"/>
                  </a:lnTo>
                  <a:lnTo>
                    <a:pt x="678" y="225"/>
                  </a:lnTo>
                  <a:lnTo>
                    <a:pt x="700" y="221"/>
                  </a:lnTo>
                  <a:lnTo>
                    <a:pt x="721" y="214"/>
                  </a:lnTo>
                  <a:lnTo>
                    <a:pt x="721" y="214"/>
                  </a:lnTo>
                  <a:lnTo>
                    <a:pt x="730" y="208"/>
                  </a:lnTo>
                  <a:lnTo>
                    <a:pt x="739" y="204"/>
                  </a:lnTo>
                  <a:lnTo>
                    <a:pt x="745" y="199"/>
                  </a:lnTo>
                  <a:lnTo>
                    <a:pt x="752" y="192"/>
                  </a:lnTo>
                  <a:lnTo>
                    <a:pt x="759" y="185"/>
                  </a:lnTo>
                  <a:lnTo>
                    <a:pt x="765" y="178"/>
                  </a:lnTo>
                  <a:lnTo>
                    <a:pt x="769" y="171"/>
                  </a:lnTo>
                  <a:lnTo>
                    <a:pt x="773" y="163"/>
                  </a:lnTo>
                  <a:lnTo>
                    <a:pt x="779" y="146"/>
                  </a:lnTo>
                  <a:lnTo>
                    <a:pt x="783" y="129"/>
                  </a:lnTo>
                  <a:lnTo>
                    <a:pt x="783" y="109"/>
                  </a:lnTo>
                  <a:lnTo>
                    <a:pt x="781" y="90"/>
                  </a:lnTo>
                  <a:lnTo>
                    <a:pt x="781" y="90"/>
                  </a:lnTo>
                  <a:lnTo>
                    <a:pt x="780" y="87"/>
                  </a:lnTo>
                  <a:lnTo>
                    <a:pt x="777" y="84"/>
                  </a:lnTo>
                  <a:lnTo>
                    <a:pt x="774" y="84"/>
                  </a:lnTo>
                  <a:lnTo>
                    <a:pt x="772" y="84"/>
                  </a:lnTo>
                  <a:lnTo>
                    <a:pt x="769" y="86"/>
                  </a:lnTo>
                  <a:lnTo>
                    <a:pt x="766" y="87"/>
                  </a:lnTo>
                  <a:lnTo>
                    <a:pt x="765" y="90"/>
                  </a:lnTo>
                  <a:lnTo>
                    <a:pt x="765" y="94"/>
                  </a:lnTo>
                  <a:lnTo>
                    <a:pt x="765" y="94"/>
                  </a:lnTo>
                  <a:lnTo>
                    <a:pt x="766" y="107"/>
                  </a:lnTo>
                  <a:lnTo>
                    <a:pt x="766" y="119"/>
                  </a:lnTo>
                  <a:lnTo>
                    <a:pt x="766" y="130"/>
                  </a:lnTo>
                  <a:lnTo>
                    <a:pt x="763" y="140"/>
                  </a:lnTo>
                  <a:lnTo>
                    <a:pt x="761" y="149"/>
                  </a:lnTo>
                  <a:lnTo>
                    <a:pt x="758" y="159"/>
                  </a:lnTo>
                  <a:lnTo>
                    <a:pt x="752" y="166"/>
                  </a:lnTo>
                  <a:lnTo>
                    <a:pt x="747" y="173"/>
                  </a:lnTo>
                  <a:lnTo>
                    <a:pt x="741" y="180"/>
                  </a:lnTo>
                  <a:lnTo>
                    <a:pt x="734" y="185"/>
                  </a:lnTo>
                  <a:lnTo>
                    <a:pt x="726" y="191"/>
                  </a:lnTo>
                  <a:lnTo>
                    <a:pt x="718" y="195"/>
                  </a:lnTo>
                  <a:lnTo>
                    <a:pt x="700" y="202"/>
                  </a:lnTo>
                  <a:lnTo>
                    <a:pt x="681" y="207"/>
                  </a:lnTo>
                  <a:lnTo>
                    <a:pt x="660" y="210"/>
                  </a:lnTo>
                  <a:lnTo>
                    <a:pt x="638" y="213"/>
                  </a:lnTo>
                  <a:lnTo>
                    <a:pt x="616" y="213"/>
                  </a:lnTo>
                  <a:lnTo>
                    <a:pt x="594" y="211"/>
                  </a:lnTo>
                  <a:lnTo>
                    <a:pt x="572" y="208"/>
                  </a:lnTo>
                  <a:lnTo>
                    <a:pt x="551" y="206"/>
                  </a:lnTo>
                  <a:lnTo>
                    <a:pt x="514" y="199"/>
                  </a:lnTo>
                  <a:lnTo>
                    <a:pt x="514" y="199"/>
                  </a:lnTo>
                  <a:lnTo>
                    <a:pt x="485" y="192"/>
                  </a:lnTo>
                  <a:lnTo>
                    <a:pt x="456" y="184"/>
                  </a:lnTo>
                  <a:lnTo>
                    <a:pt x="428" y="173"/>
                  </a:lnTo>
                  <a:lnTo>
                    <a:pt x="399" y="163"/>
                  </a:lnTo>
                  <a:lnTo>
                    <a:pt x="344" y="140"/>
                  </a:lnTo>
                  <a:lnTo>
                    <a:pt x="289" y="116"/>
                  </a:lnTo>
                  <a:lnTo>
                    <a:pt x="289" y="116"/>
                  </a:lnTo>
                  <a:lnTo>
                    <a:pt x="252" y="101"/>
                  </a:lnTo>
                  <a:lnTo>
                    <a:pt x="215" y="84"/>
                  </a:lnTo>
                  <a:lnTo>
                    <a:pt x="142" y="49"/>
                  </a:lnTo>
                  <a:lnTo>
                    <a:pt x="142" y="49"/>
                  </a:lnTo>
                  <a:lnTo>
                    <a:pt x="110" y="33"/>
                  </a:lnTo>
                  <a:lnTo>
                    <a:pt x="78" y="20"/>
                  </a:lnTo>
                  <a:lnTo>
                    <a:pt x="62" y="13"/>
                  </a:lnTo>
                  <a:lnTo>
                    <a:pt x="45" y="7"/>
                  </a:lnTo>
                  <a:lnTo>
                    <a:pt x="27" y="3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1" y="5"/>
                  </a:lnTo>
                  <a:lnTo>
                    <a:pt x="1" y="7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2" y="14"/>
                  </a:lnTo>
                  <a:lnTo>
                    <a:pt x="7" y="16"/>
                  </a:lnTo>
                  <a:lnTo>
                    <a:pt x="7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Freeform 46">
              <a:extLst>
                <a:ext uri="{FF2B5EF4-FFF2-40B4-BE49-F238E27FC236}">
                  <a16:creationId xmlns:a16="http://schemas.microsoft.com/office/drawing/2014/main" id="{80D51778-1057-7ED4-BC55-2B1AD8082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4157"/>
              <a:ext cx="305" cy="109"/>
            </a:xfrm>
            <a:custGeom>
              <a:avLst/>
              <a:gdLst>
                <a:gd name="T0" fmla="*/ 8 w 915"/>
                <a:gd name="T1" fmla="*/ 17 h 325"/>
                <a:gd name="T2" fmla="*/ 54 w 915"/>
                <a:gd name="T3" fmla="*/ 26 h 325"/>
                <a:gd name="T4" fmla="*/ 98 w 915"/>
                <a:gd name="T5" fmla="*/ 42 h 325"/>
                <a:gd name="T6" fmla="*/ 142 w 915"/>
                <a:gd name="T7" fmla="*/ 62 h 325"/>
                <a:gd name="T8" fmla="*/ 184 w 915"/>
                <a:gd name="T9" fmla="*/ 84 h 325"/>
                <a:gd name="T10" fmla="*/ 266 w 915"/>
                <a:gd name="T11" fmla="*/ 126 h 325"/>
                <a:gd name="T12" fmla="*/ 350 w 915"/>
                <a:gd name="T13" fmla="*/ 164 h 325"/>
                <a:gd name="T14" fmla="*/ 478 w 915"/>
                <a:gd name="T15" fmla="*/ 226 h 325"/>
                <a:gd name="T16" fmla="*/ 575 w 915"/>
                <a:gd name="T17" fmla="*/ 272 h 325"/>
                <a:gd name="T18" fmla="*/ 608 w 915"/>
                <a:gd name="T19" fmla="*/ 285 h 325"/>
                <a:gd name="T20" fmla="*/ 658 w 915"/>
                <a:gd name="T21" fmla="*/ 303 h 325"/>
                <a:gd name="T22" fmla="*/ 710 w 915"/>
                <a:gd name="T23" fmla="*/ 319 h 325"/>
                <a:gd name="T24" fmla="*/ 764 w 915"/>
                <a:gd name="T25" fmla="*/ 325 h 325"/>
                <a:gd name="T26" fmla="*/ 805 w 915"/>
                <a:gd name="T27" fmla="*/ 324 h 325"/>
                <a:gd name="T28" fmla="*/ 818 w 915"/>
                <a:gd name="T29" fmla="*/ 323 h 325"/>
                <a:gd name="T30" fmla="*/ 845 w 915"/>
                <a:gd name="T31" fmla="*/ 313 h 325"/>
                <a:gd name="T32" fmla="*/ 869 w 915"/>
                <a:gd name="T33" fmla="*/ 299 h 325"/>
                <a:gd name="T34" fmla="*/ 888 w 915"/>
                <a:gd name="T35" fmla="*/ 281 h 325"/>
                <a:gd name="T36" fmla="*/ 902 w 915"/>
                <a:gd name="T37" fmla="*/ 259 h 325"/>
                <a:gd name="T38" fmla="*/ 910 w 915"/>
                <a:gd name="T39" fmla="*/ 234 h 325"/>
                <a:gd name="T40" fmla="*/ 914 w 915"/>
                <a:gd name="T41" fmla="*/ 208 h 325"/>
                <a:gd name="T42" fmla="*/ 914 w 915"/>
                <a:gd name="T43" fmla="*/ 181 h 325"/>
                <a:gd name="T44" fmla="*/ 910 w 915"/>
                <a:gd name="T45" fmla="*/ 153 h 325"/>
                <a:gd name="T46" fmla="*/ 909 w 915"/>
                <a:gd name="T47" fmla="*/ 150 h 325"/>
                <a:gd name="T48" fmla="*/ 903 w 915"/>
                <a:gd name="T49" fmla="*/ 148 h 325"/>
                <a:gd name="T50" fmla="*/ 898 w 915"/>
                <a:gd name="T51" fmla="*/ 149 h 325"/>
                <a:gd name="T52" fmla="*/ 893 w 915"/>
                <a:gd name="T53" fmla="*/ 153 h 325"/>
                <a:gd name="T54" fmla="*/ 893 w 915"/>
                <a:gd name="T55" fmla="*/ 157 h 325"/>
                <a:gd name="T56" fmla="*/ 899 w 915"/>
                <a:gd name="T57" fmla="*/ 192 h 325"/>
                <a:gd name="T58" fmla="*/ 898 w 915"/>
                <a:gd name="T59" fmla="*/ 225 h 325"/>
                <a:gd name="T60" fmla="*/ 885 w 915"/>
                <a:gd name="T61" fmla="*/ 255 h 325"/>
                <a:gd name="T62" fmla="*/ 864 w 915"/>
                <a:gd name="T63" fmla="*/ 283 h 325"/>
                <a:gd name="T64" fmla="*/ 855 w 915"/>
                <a:gd name="T65" fmla="*/ 290 h 325"/>
                <a:gd name="T66" fmla="*/ 834 w 915"/>
                <a:gd name="T67" fmla="*/ 301 h 325"/>
                <a:gd name="T68" fmla="*/ 811 w 915"/>
                <a:gd name="T69" fmla="*/ 306 h 325"/>
                <a:gd name="T70" fmla="*/ 775 w 915"/>
                <a:gd name="T71" fmla="*/ 309 h 325"/>
                <a:gd name="T72" fmla="*/ 749 w 915"/>
                <a:gd name="T73" fmla="*/ 308 h 325"/>
                <a:gd name="T74" fmla="*/ 696 w 915"/>
                <a:gd name="T75" fmla="*/ 298 h 325"/>
                <a:gd name="T76" fmla="*/ 644 w 915"/>
                <a:gd name="T77" fmla="*/ 281 h 325"/>
                <a:gd name="T78" fmla="*/ 569 w 915"/>
                <a:gd name="T79" fmla="*/ 251 h 325"/>
                <a:gd name="T80" fmla="*/ 501 w 915"/>
                <a:gd name="T81" fmla="*/ 218 h 325"/>
                <a:gd name="T82" fmla="*/ 361 w 915"/>
                <a:gd name="T83" fmla="*/ 152 h 325"/>
                <a:gd name="T84" fmla="*/ 291 w 915"/>
                <a:gd name="T85" fmla="*/ 121 h 325"/>
                <a:gd name="T86" fmla="*/ 222 w 915"/>
                <a:gd name="T87" fmla="*/ 87 h 325"/>
                <a:gd name="T88" fmla="*/ 119 w 915"/>
                <a:gd name="T89" fmla="*/ 33 h 325"/>
                <a:gd name="T90" fmla="*/ 65 w 915"/>
                <a:gd name="T91" fmla="*/ 13 h 325"/>
                <a:gd name="T92" fmla="*/ 28 w 915"/>
                <a:gd name="T93" fmla="*/ 3 h 325"/>
                <a:gd name="T94" fmla="*/ 8 w 915"/>
                <a:gd name="T95" fmla="*/ 0 h 325"/>
                <a:gd name="T96" fmla="*/ 3 w 915"/>
                <a:gd name="T97" fmla="*/ 2 h 325"/>
                <a:gd name="T98" fmla="*/ 0 w 915"/>
                <a:gd name="T99" fmla="*/ 7 h 325"/>
                <a:gd name="T100" fmla="*/ 3 w 915"/>
                <a:gd name="T101" fmla="*/ 14 h 325"/>
                <a:gd name="T102" fmla="*/ 8 w 915"/>
                <a:gd name="T103" fmla="*/ 1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15" h="325">
                  <a:moveTo>
                    <a:pt x="8" y="17"/>
                  </a:moveTo>
                  <a:lnTo>
                    <a:pt x="8" y="17"/>
                  </a:lnTo>
                  <a:lnTo>
                    <a:pt x="32" y="21"/>
                  </a:lnTo>
                  <a:lnTo>
                    <a:pt x="54" y="26"/>
                  </a:lnTo>
                  <a:lnTo>
                    <a:pt x="77" y="33"/>
                  </a:lnTo>
                  <a:lnTo>
                    <a:pt x="98" y="42"/>
                  </a:lnTo>
                  <a:lnTo>
                    <a:pt x="120" y="53"/>
                  </a:lnTo>
                  <a:lnTo>
                    <a:pt x="142" y="62"/>
                  </a:lnTo>
                  <a:lnTo>
                    <a:pt x="184" y="84"/>
                  </a:lnTo>
                  <a:lnTo>
                    <a:pt x="184" y="84"/>
                  </a:lnTo>
                  <a:lnTo>
                    <a:pt x="225" y="106"/>
                  </a:lnTo>
                  <a:lnTo>
                    <a:pt x="266" y="126"/>
                  </a:lnTo>
                  <a:lnTo>
                    <a:pt x="350" y="164"/>
                  </a:lnTo>
                  <a:lnTo>
                    <a:pt x="350" y="164"/>
                  </a:lnTo>
                  <a:lnTo>
                    <a:pt x="414" y="195"/>
                  </a:lnTo>
                  <a:lnTo>
                    <a:pt x="478" y="226"/>
                  </a:lnTo>
                  <a:lnTo>
                    <a:pt x="542" y="257"/>
                  </a:lnTo>
                  <a:lnTo>
                    <a:pt x="575" y="272"/>
                  </a:lnTo>
                  <a:lnTo>
                    <a:pt x="608" y="285"/>
                  </a:lnTo>
                  <a:lnTo>
                    <a:pt x="608" y="285"/>
                  </a:lnTo>
                  <a:lnTo>
                    <a:pt x="633" y="295"/>
                  </a:lnTo>
                  <a:lnTo>
                    <a:pt x="658" y="303"/>
                  </a:lnTo>
                  <a:lnTo>
                    <a:pt x="684" y="312"/>
                  </a:lnTo>
                  <a:lnTo>
                    <a:pt x="710" y="319"/>
                  </a:lnTo>
                  <a:lnTo>
                    <a:pt x="738" y="323"/>
                  </a:lnTo>
                  <a:lnTo>
                    <a:pt x="764" y="325"/>
                  </a:lnTo>
                  <a:lnTo>
                    <a:pt x="791" y="325"/>
                  </a:lnTo>
                  <a:lnTo>
                    <a:pt x="805" y="324"/>
                  </a:lnTo>
                  <a:lnTo>
                    <a:pt x="818" y="323"/>
                  </a:lnTo>
                  <a:lnTo>
                    <a:pt x="818" y="323"/>
                  </a:lnTo>
                  <a:lnTo>
                    <a:pt x="833" y="319"/>
                  </a:lnTo>
                  <a:lnTo>
                    <a:pt x="845" y="313"/>
                  </a:lnTo>
                  <a:lnTo>
                    <a:pt x="858" y="308"/>
                  </a:lnTo>
                  <a:lnTo>
                    <a:pt x="869" y="299"/>
                  </a:lnTo>
                  <a:lnTo>
                    <a:pt x="878" y="291"/>
                  </a:lnTo>
                  <a:lnTo>
                    <a:pt x="888" y="281"/>
                  </a:lnTo>
                  <a:lnTo>
                    <a:pt x="895" y="270"/>
                  </a:lnTo>
                  <a:lnTo>
                    <a:pt x="902" y="259"/>
                  </a:lnTo>
                  <a:lnTo>
                    <a:pt x="906" y="247"/>
                  </a:lnTo>
                  <a:lnTo>
                    <a:pt x="910" y="234"/>
                  </a:lnTo>
                  <a:lnTo>
                    <a:pt x="913" y="222"/>
                  </a:lnTo>
                  <a:lnTo>
                    <a:pt x="914" y="208"/>
                  </a:lnTo>
                  <a:lnTo>
                    <a:pt x="915" y="195"/>
                  </a:lnTo>
                  <a:lnTo>
                    <a:pt x="914" y="181"/>
                  </a:lnTo>
                  <a:lnTo>
                    <a:pt x="913" y="167"/>
                  </a:lnTo>
                  <a:lnTo>
                    <a:pt x="910" y="153"/>
                  </a:lnTo>
                  <a:lnTo>
                    <a:pt x="910" y="153"/>
                  </a:lnTo>
                  <a:lnTo>
                    <a:pt x="909" y="150"/>
                  </a:lnTo>
                  <a:lnTo>
                    <a:pt x="906" y="148"/>
                  </a:lnTo>
                  <a:lnTo>
                    <a:pt x="903" y="148"/>
                  </a:lnTo>
                  <a:lnTo>
                    <a:pt x="900" y="148"/>
                  </a:lnTo>
                  <a:lnTo>
                    <a:pt x="898" y="149"/>
                  </a:lnTo>
                  <a:lnTo>
                    <a:pt x="895" y="150"/>
                  </a:lnTo>
                  <a:lnTo>
                    <a:pt x="893" y="153"/>
                  </a:lnTo>
                  <a:lnTo>
                    <a:pt x="893" y="157"/>
                  </a:lnTo>
                  <a:lnTo>
                    <a:pt x="893" y="157"/>
                  </a:lnTo>
                  <a:lnTo>
                    <a:pt x="898" y="174"/>
                  </a:lnTo>
                  <a:lnTo>
                    <a:pt x="899" y="192"/>
                  </a:lnTo>
                  <a:lnTo>
                    <a:pt x="899" y="208"/>
                  </a:lnTo>
                  <a:lnTo>
                    <a:pt x="898" y="225"/>
                  </a:lnTo>
                  <a:lnTo>
                    <a:pt x="892" y="240"/>
                  </a:lnTo>
                  <a:lnTo>
                    <a:pt x="885" y="255"/>
                  </a:lnTo>
                  <a:lnTo>
                    <a:pt x="877" y="269"/>
                  </a:lnTo>
                  <a:lnTo>
                    <a:pt x="864" y="283"/>
                  </a:lnTo>
                  <a:lnTo>
                    <a:pt x="864" y="283"/>
                  </a:lnTo>
                  <a:lnTo>
                    <a:pt x="855" y="290"/>
                  </a:lnTo>
                  <a:lnTo>
                    <a:pt x="845" y="296"/>
                  </a:lnTo>
                  <a:lnTo>
                    <a:pt x="834" y="301"/>
                  </a:lnTo>
                  <a:lnTo>
                    <a:pt x="823" y="305"/>
                  </a:lnTo>
                  <a:lnTo>
                    <a:pt x="811" y="306"/>
                  </a:lnTo>
                  <a:lnTo>
                    <a:pt x="798" y="308"/>
                  </a:lnTo>
                  <a:lnTo>
                    <a:pt x="775" y="309"/>
                  </a:lnTo>
                  <a:lnTo>
                    <a:pt x="775" y="309"/>
                  </a:lnTo>
                  <a:lnTo>
                    <a:pt x="749" y="308"/>
                  </a:lnTo>
                  <a:lnTo>
                    <a:pt x="722" y="303"/>
                  </a:lnTo>
                  <a:lnTo>
                    <a:pt x="696" y="298"/>
                  </a:lnTo>
                  <a:lnTo>
                    <a:pt x="670" y="291"/>
                  </a:lnTo>
                  <a:lnTo>
                    <a:pt x="644" y="281"/>
                  </a:lnTo>
                  <a:lnTo>
                    <a:pt x="619" y="272"/>
                  </a:lnTo>
                  <a:lnTo>
                    <a:pt x="569" y="251"/>
                  </a:lnTo>
                  <a:lnTo>
                    <a:pt x="569" y="251"/>
                  </a:lnTo>
                  <a:lnTo>
                    <a:pt x="501" y="218"/>
                  </a:lnTo>
                  <a:lnTo>
                    <a:pt x="432" y="185"/>
                  </a:lnTo>
                  <a:lnTo>
                    <a:pt x="361" y="152"/>
                  </a:lnTo>
                  <a:lnTo>
                    <a:pt x="291" y="121"/>
                  </a:lnTo>
                  <a:lnTo>
                    <a:pt x="291" y="121"/>
                  </a:lnTo>
                  <a:lnTo>
                    <a:pt x="257" y="105"/>
                  </a:lnTo>
                  <a:lnTo>
                    <a:pt x="222" y="87"/>
                  </a:lnTo>
                  <a:lnTo>
                    <a:pt x="153" y="50"/>
                  </a:lnTo>
                  <a:lnTo>
                    <a:pt x="119" y="33"/>
                  </a:lnTo>
                  <a:lnTo>
                    <a:pt x="83" y="18"/>
                  </a:lnTo>
                  <a:lnTo>
                    <a:pt x="65" y="13"/>
                  </a:lnTo>
                  <a:lnTo>
                    <a:pt x="47" y="7"/>
                  </a:lnTo>
                  <a:lnTo>
                    <a:pt x="28" y="3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3" y="14"/>
                  </a:lnTo>
                  <a:lnTo>
                    <a:pt x="4" y="15"/>
                  </a:lnTo>
                  <a:lnTo>
                    <a:pt x="8" y="17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Freeform 47">
              <a:extLst>
                <a:ext uri="{FF2B5EF4-FFF2-40B4-BE49-F238E27FC236}">
                  <a16:creationId xmlns:a16="http://schemas.microsoft.com/office/drawing/2014/main" id="{F48EFCF8-D174-108B-FBCA-D469AFEDC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6" y="4072"/>
              <a:ext cx="413" cy="189"/>
            </a:xfrm>
            <a:custGeom>
              <a:avLst/>
              <a:gdLst>
                <a:gd name="T0" fmla="*/ 4 w 1239"/>
                <a:gd name="T1" fmla="*/ 15 h 567"/>
                <a:gd name="T2" fmla="*/ 104 w 1239"/>
                <a:gd name="T3" fmla="*/ 70 h 567"/>
                <a:gd name="T4" fmla="*/ 202 w 1239"/>
                <a:gd name="T5" fmla="*/ 129 h 567"/>
                <a:gd name="T6" fmla="*/ 397 w 1239"/>
                <a:gd name="T7" fmla="*/ 249 h 567"/>
                <a:gd name="T8" fmla="*/ 448 w 1239"/>
                <a:gd name="T9" fmla="*/ 278 h 567"/>
                <a:gd name="T10" fmla="*/ 551 w 1239"/>
                <a:gd name="T11" fmla="*/ 330 h 567"/>
                <a:gd name="T12" fmla="*/ 603 w 1239"/>
                <a:gd name="T13" fmla="*/ 354 h 567"/>
                <a:gd name="T14" fmla="*/ 657 w 1239"/>
                <a:gd name="T15" fmla="*/ 376 h 567"/>
                <a:gd name="T16" fmla="*/ 766 w 1239"/>
                <a:gd name="T17" fmla="*/ 417 h 567"/>
                <a:gd name="T18" fmla="*/ 820 w 1239"/>
                <a:gd name="T19" fmla="*/ 440 h 567"/>
                <a:gd name="T20" fmla="*/ 843 w 1239"/>
                <a:gd name="T21" fmla="*/ 452 h 567"/>
                <a:gd name="T22" fmla="*/ 912 w 1239"/>
                <a:gd name="T23" fmla="*/ 490 h 567"/>
                <a:gd name="T24" fmla="*/ 982 w 1239"/>
                <a:gd name="T25" fmla="*/ 526 h 567"/>
                <a:gd name="T26" fmla="*/ 1006 w 1239"/>
                <a:gd name="T27" fmla="*/ 536 h 567"/>
                <a:gd name="T28" fmla="*/ 1058 w 1239"/>
                <a:gd name="T29" fmla="*/ 552 h 567"/>
                <a:gd name="T30" fmla="*/ 1112 w 1239"/>
                <a:gd name="T31" fmla="*/ 563 h 567"/>
                <a:gd name="T32" fmla="*/ 1137 w 1239"/>
                <a:gd name="T33" fmla="*/ 566 h 567"/>
                <a:gd name="T34" fmla="*/ 1175 w 1239"/>
                <a:gd name="T35" fmla="*/ 566 h 567"/>
                <a:gd name="T36" fmla="*/ 1200 w 1239"/>
                <a:gd name="T37" fmla="*/ 560 h 567"/>
                <a:gd name="T38" fmla="*/ 1211 w 1239"/>
                <a:gd name="T39" fmla="*/ 556 h 567"/>
                <a:gd name="T40" fmla="*/ 1229 w 1239"/>
                <a:gd name="T41" fmla="*/ 541 h 567"/>
                <a:gd name="T42" fmla="*/ 1237 w 1239"/>
                <a:gd name="T43" fmla="*/ 523 h 567"/>
                <a:gd name="T44" fmla="*/ 1239 w 1239"/>
                <a:gd name="T45" fmla="*/ 501 h 567"/>
                <a:gd name="T46" fmla="*/ 1236 w 1239"/>
                <a:gd name="T47" fmla="*/ 479 h 567"/>
                <a:gd name="T48" fmla="*/ 1235 w 1239"/>
                <a:gd name="T49" fmla="*/ 476 h 567"/>
                <a:gd name="T50" fmla="*/ 1229 w 1239"/>
                <a:gd name="T51" fmla="*/ 474 h 567"/>
                <a:gd name="T52" fmla="*/ 1224 w 1239"/>
                <a:gd name="T53" fmla="*/ 475 h 567"/>
                <a:gd name="T54" fmla="*/ 1221 w 1239"/>
                <a:gd name="T55" fmla="*/ 479 h 567"/>
                <a:gd name="T56" fmla="*/ 1221 w 1239"/>
                <a:gd name="T57" fmla="*/ 483 h 567"/>
                <a:gd name="T58" fmla="*/ 1222 w 1239"/>
                <a:gd name="T59" fmla="*/ 514 h 567"/>
                <a:gd name="T60" fmla="*/ 1218 w 1239"/>
                <a:gd name="T61" fmla="*/ 525 h 567"/>
                <a:gd name="T62" fmla="*/ 1204 w 1239"/>
                <a:gd name="T63" fmla="*/ 540 h 567"/>
                <a:gd name="T64" fmla="*/ 1182 w 1239"/>
                <a:gd name="T65" fmla="*/ 548 h 567"/>
                <a:gd name="T66" fmla="*/ 1155 w 1239"/>
                <a:gd name="T67" fmla="*/ 551 h 567"/>
                <a:gd name="T68" fmla="*/ 1112 w 1239"/>
                <a:gd name="T69" fmla="*/ 547 h 567"/>
                <a:gd name="T70" fmla="*/ 1062 w 1239"/>
                <a:gd name="T71" fmla="*/ 536 h 567"/>
                <a:gd name="T72" fmla="*/ 1042 w 1239"/>
                <a:gd name="T73" fmla="*/ 530 h 567"/>
                <a:gd name="T74" fmla="*/ 985 w 1239"/>
                <a:gd name="T75" fmla="*/ 508 h 567"/>
                <a:gd name="T76" fmla="*/ 911 w 1239"/>
                <a:gd name="T77" fmla="*/ 471 h 567"/>
                <a:gd name="T78" fmla="*/ 802 w 1239"/>
                <a:gd name="T79" fmla="*/ 413 h 567"/>
                <a:gd name="T80" fmla="*/ 763 w 1239"/>
                <a:gd name="T81" fmla="*/ 396 h 567"/>
                <a:gd name="T82" fmla="*/ 665 w 1239"/>
                <a:gd name="T83" fmla="*/ 359 h 567"/>
                <a:gd name="T84" fmla="*/ 568 w 1239"/>
                <a:gd name="T85" fmla="*/ 321 h 567"/>
                <a:gd name="T86" fmla="*/ 519 w 1239"/>
                <a:gd name="T87" fmla="*/ 297 h 567"/>
                <a:gd name="T88" fmla="*/ 426 w 1239"/>
                <a:gd name="T89" fmla="*/ 246 h 567"/>
                <a:gd name="T90" fmla="*/ 380 w 1239"/>
                <a:gd name="T91" fmla="*/ 220 h 567"/>
                <a:gd name="T92" fmla="*/ 198 w 1239"/>
                <a:gd name="T93" fmla="*/ 107 h 567"/>
                <a:gd name="T94" fmla="*/ 106 w 1239"/>
                <a:gd name="T95" fmla="*/ 52 h 567"/>
                <a:gd name="T96" fmla="*/ 12 w 1239"/>
                <a:gd name="T97" fmla="*/ 1 h 567"/>
                <a:gd name="T98" fmla="*/ 9 w 1239"/>
                <a:gd name="T99" fmla="*/ 0 h 567"/>
                <a:gd name="T100" fmla="*/ 2 w 1239"/>
                <a:gd name="T101" fmla="*/ 1 h 567"/>
                <a:gd name="T102" fmla="*/ 0 w 1239"/>
                <a:gd name="T103" fmla="*/ 6 h 567"/>
                <a:gd name="T104" fmla="*/ 1 w 1239"/>
                <a:gd name="T105" fmla="*/ 12 h 567"/>
                <a:gd name="T106" fmla="*/ 4 w 1239"/>
                <a:gd name="T107" fmla="*/ 15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39" h="567">
                  <a:moveTo>
                    <a:pt x="4" y="15"/>
                  </a:moveTo>
                  <a:lnTo>
                    <a:pt x="4" y="15"/>
                  </a:lnTo>
                  <a:lnTo>
                    <a:pt x="55" y="41"/>
                  </a:lnTo>
                  <a:lnTo>
                    <a:pt x="104" y="70"/>
                  </a:lnTo>
                  <a:lnTo>
                    <a:pt x="154" y="99"/>
                  </a:lnTo>
                  <a:lnTo>
                    <a:pt x="202" y="129"/>
                  </a:lnTo>
                  <a:lnTo>
                    <a:pt x="299" y="190"/>
                  </a:lnTo>
                  <a:lnTo>
                    <a:pt x="397" y="249"/>
                  </a:lnTo>
                  <a:lnTo>
                    <a:pt x="397" y="249"/>
                  </a:lnTo>
                  <a:lnTo>
                    <a:pt x="448" y="278"/>
                  </a:lnTo>
                  <a:lnTo>
                    <a:pt x="499" y="304"/>
                  </a:lnTo>
                  <a:lnTo>
                    <a:pt x="551" y="330"/>
                  </a:lnTo>
                  <a:lnTo>
                    <a:pt x="603" y="354"/>
                  </a:lnTo>
                  <a:lnTo>
                    <a:pt x="603" y="354"/>
                  </a:lnTo>
                  <a:lnTo>
                    <a:pt x="630" y="366"/>
                  </a:lnTo>
                  <a:lnTo>
                    <a:pt x="657" y="376"/>
                  </a:lnTo>
                  <a:lnTo>
                    <a:pt x="712" y="396"/>
                  </a:lnTo>
                  <a:lnTo>
                    <a:pt x="766" y="417"/>
                  </a:lnTo>
                  <a:lnTo>
                    <a:pt x="794" y="428"/>
                  </a:lnTo>
                  <a:lnTo>
                    <a:pt x="820" y="440"/>
                  </a:lnTo>
                  <a:lnTo>
                    <a:pt x="820" y="440"/>
                  </a:lnTo>
                  <a:lnTo>
                    <a:pt x="843" y="452"/>
                  </a:lnTo>
                  <a:lnTo>
                    <a:pt x="867" y="464"/>
                  </a:lnTo>
                  <a:lnTo>
                    <a:pt x="912" y="490"/>
                  </a:lnTo>
                  <a:lnTo>
                    <a:pt x="958" y="515"/>
                  </a:lnTo>
                  <a:lnTo>
                    <a:pt x="982" y="526"/>
                  </a:lnTo>
                  <a:lnTo>
                    <a:pt x="1006" y="536"/>
                  </a:lnTo>
                  <a:lnTo>
                    <a:pt x="1006" y="536"/>
                  </a:lnTo>
                  <a:lnTo>
                    <a:pt x="1032" y="544"/>
                  </a:lnTo>
                  <a:lnTo>
                    <a:pt x="1058" y="552"/>
                  </a:lnTo>
                  <a:lnTo>
                    <a:pt x="1086" y="558"/>
                  </a:lnTo>
                  <a:lnTo>
                    <a:pt x="1112" y="563"/>
                  </a:lnTo>
                  <a:lnTo>
                    <a:pt x="1112" y="563"/>
                  </a:lnTo>
                  <a:lnTo>
                    <a:pt x="1137" y="566"/>
                  </a:lnTo>
                  <a:lnTo>
                    <a:pt x="1163" y="567"/>
                  </a:lnTo>
                  <a:lnTo>
                    <a:pt x="1175" y="566"/>
                  </a:lnTo>
                  <a:lnTo>
                    <a:pt x="1188" y="565"/>
                  </a:lnTo>
                  <a:lnTo>
                    <a:pt x="1200" y="560"/>
                  </a:lnTo>
                  <a:lnTo>
                    <a:pt x="1211" y="556"/>
                  </a:lnTo>
                  <a:lnTo>
                    <a:pt x="1211" y="556"/>
                  </a:lnTo>
                  <a:lnTo>
                    <a:pt x="1221" y="549"/>
                  </a:lnTo>
                  <a:lnTo>
                    <a:pt x="1229" y="541"/>
                  </a:lnTo>
                  <a:lnTo>
                    <a:pt x="1235" y="533"/>
                  </a:lnTo>
                  <a:lnTo>
                    <a:pt x="1237" y="523"/>
                  </a:lnTo>
                  <a:lnTo>
                    <a:pt x="1239" y="512"/>
                  </a:lnTo>
                  <a:lnTo>
                    <a:pt x="1239" y="501"/>
                  </a:lnTo>
                  <a:lnTo>
                    <a:pt x="1239" y="490"/>
                  </a:lnTo>
                  <a:lnTo>
                    <a:pt x="1236" y="479"/>
                  </a:lnTo>
                  <a:lnTo>
                    <a:pt x="1236" y="479"/>
                  </a:lnTo>
                  <a:lnTo>
                    <a:pt x="1235" y="476"/>
                  </a:lnTo>
                  <a:lnTo>
                    <a:pt x="1232" y="474"/>
                  </a:lnTo>
                  <a:lnTo>
                    <a:pt x="1229" y="474"/>
                  </a:lnTo>
                  <a:lnTo>
                    <a:pt x="1226" y="474"/>
                  </a:lnTo>
                  <a:lnTo>
                    <a:pt x="1224" y="475"/>
                  </a:lnTo>
                  <a:lnTo>
                    <a:pt x="1221" y="476"/>
                  </a:lnTo>
                  <a:lnTo>
                    <a:pt x="1221" y="479"/>
                  </a:lnTo>
                  <a:lnTo>
                    <a:pt x="1221" y="483"/>
                  </a:lnTo>
                  <a:lnTo>
                    <a:pt x="1221" y="483"/>
                  </a:lnTo>
                  <a:lnTo>
                    <a:pt x="1222" y="500"/>
                  </a:lnTo>
                  <a:lnTo>
                    <a:pt x="1222" y="514"/>
                  </a:lnTo>
                  <a:lnTo>
                    <a:pt x="1221" y="519"/>
                  </a:lnTo>
                  <a:lnTo>
                    <a:pt x="1218" y="525"/>
                  </a:lnTo>
                  <a:lnTo>
                    <a:pt x="1213" y="533"/>
                  </a:lnTo>
                  <a:lnTo>
                    <a:pt x="1204" y="540"/>
                  </a:lnTo>
                  <a:lnTo>
                    <a:pt x="1193" y="545"/>
                  </a:lnTo>
                  <a:lnTo>
                    <a:pt x="1182" y="548"/>
                  </a:lnTo>
                  <a:lnTo>
                    <a:pt x="1169" y="549"/>
                  </a:lnTo>
                  <a:lnTo>
                    <a:pt x="1155" y="551"/>
                  </a:lnTo>
                  <a:lnTo>
                    <a:pt x="1141" y="549"/>
                  </a:lnTo>
                  <a:lnTo>
                    <a:pt x="1112" y="547"/>
                  </a:lnTo>
                  <a:lnTo>
                    <a:pt x="1084" y="541"/>
                  </a:lnTo>
                  <a:lnTo>
                    <a:pt x="1062" y="536"/>
                  </a:lnTo>
                  <a:lnTo>
                    <a:pt x="1062" y="536"/>
                  </a:lnTo>
                  <a:lnTo>
                    <a:pt x="1042" y="530"/>
                  </a:lnTo>
                  <a:lnTo>
                    <a:pt x="1022" y="523"/>
                  </a:lnTo>
                  <a:lnTo>
                    <a:pt x="985" y="508"/>
                  </a:lnTo>
                  <a:lnTo>
                    <a:pt x="948" y="490"/>
                  </a:lnTo>
                  <a:lnTo>
                    <a:pt x="911" y="471"/>
                  </a:lnTo>
                  <a:lnTo>
                    <a:pt x="838" y="432"/>
                  </a:lnTo>
                  <a:lnTo>
                    <a:pt x="802" y="413"/>
                  </a:lnTo>
                  <a:lnTo>
                    <a:pt x="763" y="396"/>
                  </a:lnTo>
                  <a:lnTo>
                    <a:pt x="763" y="396"/>
                  </a:lnTo>
                  <a:lnTo>
                    <a:pt x="715" y="377"/>
                  </a:lnTo>
                  <a:lnTo>
                    <a:pt x="665" y="359"/>
                  </a:lnTo>
                  <a:lnTo>
                    <a:pt x="616" y="341"/>
                  </a:lnTo>
                  <a:lnTo>
                    <a:pt x="568" y="321"/>
                  </a:lnTo>
                  <a:lnTo>
                    <a:pt x="568" y="321"/>
                  </a:lnTo>
                  <a:lnTo>
                    <a:pt x="519" y="297"/>
                  </a:lnTo>
                  <a:lnTo>
                    <a:pt x="472" y="272"/>
                  </a:lnTo>
                  <a:lnTo>
                    <a:pt x="426" y="246"/>
                  </a:lnTo>
                  <a:lnTo>
                    <a:pt x="380" y="220"/>
                  </a:lnTo>
                  <a:lnTo>
                    <a:pt x="380" y="220"/>
                  </a:lnTo>
                  <a:lnTo>
                    <a:pt x="289" y="164"/>
                  </a:lnTo>
                  <a:lnTo>
                    <a:pt x="198" y="107"/>
                  </a:lnTo>
                  <a:lnTo>
                    <a:pt x="153" y="80"/>
                  </a:lnTo>
                  <a:lnTo>
                    <a:pt x="106" y="52"/>
                  </a:lnTo>
                  <a:lnTo>
                    <a:pt x="60" y="26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9"/>
                  </a:lnTo>
                  <a:lnTo>
                    <a:pt x="1" y="12"/>
                  </a:lnTo>
                  <a:lnTo>
                    <a:pt x="4" y="15"/>
                  </a:lnTo>
                  <a:lnTo>
                    <a:pt x="4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Freeform 48">
              <a:extLst>
                <a:ext uri="{FF2B5EF4-FFF2-40B4-BE49-F238E27FC236}">
                  <a16:creationId xmlns:a16="http://schemas.microsoft.com/office/drawing/2014/main" id="{A32AF152-C75A-467B-A574-37602C1EC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9" y="1510"/>
              <a:ext cx="1426" cy="1663"/>
            </a:xfrm>
            <a:custGeom>
              <a:avLst/>
              <a:gdLst>
                <a:gd name="T0" fmla="*/ 4243 w 4280"/>
                <a:gd name="T1" fmla="*/ 2840 h 4989"/>
                <a:gd name="T2" fmla="*/ 4156 w 4280"/>
                <a:gd name="T3" fmla="*/ 3274 h 4989"/>
                <a:gd name="T4" fmla="*/ 4002 w 4280"/>
                <a:gd name="T5" fmla="*/ 3687 h 4989"/>
                <a:gd name="T6" fmla="*/ 3810 w 4280"/>
                <a:gd name="T7" fmla="*/ 4026 h 4989"/>
                <a:gd name="T8" fmla="*/ 3558 w 4280"/>
                <a:gd name="T9" fmla="*/ 4340 h 4989"/>
                <a:gd name="T10" fmla="*/ 3256 w 4280"/>
                <a:gd name="T11" fmla="*/ 4603 h 4989"/>
                <a:gd name="T12" fmla="*/ 2908 w 4280"/>
                <a:gd name="T13" fmla="*/ 4806 h 4989"/>
                <a:gd name="T14" fmla="*/ 2572 w 4280"/>
                <a:gd name="T15" fmla="*/ 4922 h 4989"/>
                <a:gd name="T16" fmla="*/ 2179 w 4280"/>
                <a:gd name="T17" fmla="*/ 4971 h 4989"/>
                <a:gd name="T18" fmla="*/ 1786 w 4280"/>
                <a:gd name="T19" fmla="*/ 4938 h 4989"/>
                <a:gd name="T20" fmla="*/ 1406 w 4280"/>
                <a:gd name="T21" fmla="*/ 4821 h 4989"/>
                <a:gd name="T22" fmla="*/ 1090 w 4280"/>
                <a:gd name="T23" fmla="*/ 4650 h 4989"/>
                <a:gd name="T24" fmla="*/ 777 w 4280"/>
                <a:gd name="T25" fmla="*/ 4395 h 4989"/>
                <a:gd name="T26" fmla="*/ 489 w 4280"/>
                <a:gd name="T27" fmla="*/ 4052 h 4989"/>
                <a:gd name="T28" fmla="*/ 241 w 4280"/>
                <a:gd name="T29" fmla="*/ 3606 h 4989"/>
                <a:gd name="T30" fmla="*/ 102 w 4280"/>
                <a:gd name="T31" fmla="*/ 3192 h 4989"/>
                <a:gd name="T32" fmla="*/ 25 w 4280"/>
                <a:gd name="T33" fmla="*/ 2705 h 4989"/>
                <a:gd name="T34" fmla="*/ 45 w 4280"/>
                <a:gd name="T35" fmla="*/ 1979 h 4989"/>
                <a:gd name="T36" fmla="*/ 219 w 4280"/>
                <a:gd name="T37" fmla="*/ 1257 h 4989"/>
                <a:gd name="T38" fmla="*/ 529 w 4280"/>
                <a:gd name="T39" fmla="*/ 712 h 4989"/>
                <a:gd name="T40" fmla="*/ 1048 w 4280"/>
                <a:gd name="T41" fmla="*/ 278 h 4989"/>
                <a:gd name="T42" fmla="*/ 1349 w 4280"/>
                <a:gd name="T43" fmla="*/ 145 h 4989"/>
                <a:gd name="T44" fmla="*/ 1869 w 4280"/>
                <a:gd name="T45" fmla="*/ 34 h 4989"/>
                <a:gd name="T46" fmla="*/ 2409 w 4280"/>
                <a:gd name="T47" fmla="*/ 23 h 4989"/>
                <a:gd name="T48" fmla="*/ 2816 w 4280"/>
                <a:gd name="T49" fmla="*/ 88 h 4989"/>
                <a:gd name="T50" fmla="*/ 3166 w 4280"/>
                <a:gd name="T51" fmla="*/ 214 h 4989"/>
                <a:gd name="T52" fmla="*/ 3435 w 4280"/>
                <a:gd name="T53" fmla="*/ 373 h 4989"/>
                <a:gd name="T54" fmla="*/ 3734 w 4280"/>
                <a:gd name="T55" fmla="*/ 657 h 4989"/>
                <a:gd name="T56" fmla="*/ 3951 w 4280"/>
                <a:gd name="T57" fmla="*/ 985 h 4989"/>
                <a:gd name="T58" fmla="*/ 4182 w 4280"/>
                <a:gd name="T59" fmla="*/ 1653 h 4989"/>
                <a:gd name="T60" fmla="*/ 4261 w 4280"/>
                <a:gd name="T61" fmla="*/ 2322 h 4989"/>
                <a:gd name="T62" fmla="*/ 4277 w 4280"/>
                <a:gd name="T63" fmla="*/ 2502 h 4989"/>
                <a:gd name="T64" fmla="*/ 4254 w 4280"/>
                <a:gd name="T65" fmla="*/ 1992 h 4989"/>
                <a:gd name="T66" fmla="*/ 4088 w 4280"/>
                <a:gd name="T67" fmla="*/ 1258 h 4989"/>
                <a:gd name="T68" fmla="*/ 3806 w 4280"/>
                <a:gd name="T69" fmla="*/ 725 h 4989"/>
                <a:gd name="T70" fmla="*/ 3442 w 4280"/>
                <a:gd name="T71" fmla="*/ 360 h 4989"/>
                <a:gd name="T72" fmla="*/ 3161 w 4280"/>
                <a:gd name="T73" fmla="*/ 193 h 4989"/>
                <a:gd name="T74" fmla="*/ 2784 w 4280"/>
                <a:gd name="T75" fmla="*/ 63 h 4989"/>
                <a:gd name="T76" fmla="*/ 2211 w 4280"/>
                <a:gd name="T77" fmla="*/ 0 h 4989"/>
                <a:gd name="T78" fmla="*/ 1538 w 4280"/>
                <a:gd name="T79" fmla="*/ 74 h 4989"/>
                <a:gd name="T80" fmla="*/ 1076 w 4280"/>
                <a:gd name="T81" fmla="*/ 245 h 4989"/>
                <a:gd name="T82" fmla="*/ 765 w 4280"/>
                <a:gd name="T83" fmla="*/ 448 h 4989"/>
                <a:gd name="T84" fmla="*/ 524 w 4280"/>
                <a:gd name="T85" fmla="*/ 692 h 4989"/>
                <a:gd name="T86" fmla="*/ 193 w 4280"/>
                <a:gd name="T87" fmla="*/ 1280 h 4989"/>
                <a:gd name="T88" fmla="*/ 38 w 4280"/>
                <a:gd name="T89" fmla="*/ 1904 h 4989"/>
                <a:gd name="T90" fmla="*/ 4 w 4280"/>
                <a:gd name="T91" fmla="*/ 2629 h 4989"/>
                <a:gd name="T92" fmla="*/ 136 w 4280"/>
                <a:gd name="T93" fmla="*/ 3373 h 4989"/>
                <a:gd name="T94" fmla="*/ 342 w 4280"/>
                <a:gd name="T95" fmla="*/ 3848 h 4989"/>
                <a:gd name="T96" fmla="*/ 577 w 4280"/>
                <a:gd name="T97" fmla="*/ 4200 h 4989"/>
                <a:gd name="T98" fmla="*/ 820 w 4280"/>
                <a:gd name="T99" fmla="*/ 4459 h 4989"/>
                <a:gd name="T100" fmla="*/ 1132 w 4280"/>
                <a:gd name="T101" fmla="*/ 4694 h 4989"/>
                <a:gd name="T102" fmla="*/ 1480 w 4280"/>
                <a:gd name="T103" fmla="*/ 4868 h 4989"/>
                <a:gd name="T104" fmla="*/ 1814 w 4280"/>
                <a:gd name="T105" fmla="*/ 4962 h 4989"/>
                <a:gd name="T106" fmla="*/ 2203 w 4280"/>
                <a:gd name="T107" fmla="*/ 4988 h 4989"/>
                <a:gd name="T108" fmla="*/ 2586 w 4280"/>
                <a:gd name="T109" fmla="*/ 4934 h 4989"/>
                <a:gd name="T110" fmla="*/ 2951 w 4280"/>
                <a:gd name="T111" fmla="*/ 4803 h 4989"/>
                <a:gd name="T112" fmla="*/ 3254 w 4280"/>
                <a:gd name="T113" fmla="*/ 4625 h 4989"/>
                <a:gd name="T114" fmla="*/ 3560 w 4280"/>
                <a:gd name="T115" fmla="*/ 4361 h 4989"/>
                <a:gd name="T116" fmla="*/ 3889 w 4280"/>
                <a:gd name="T117" fmla="*/ 3934 h 4989"/>
                <a:gd name="T118" fmla="*/ 4153 w 4280"/>
                <a:gd name="T119" fmla="*/ 3345 h 4989"/>
                <a:gd name="T120" fmla="*/ 4272 w 4280"/>
                <a:gd name="T121" fmla="*/ 2710 h 4989"/>
                <a:gd name="T122" fmla="*/ 4269 w 4280"/>
                <a:gd name="T123" fmla="*/ 2488 h 4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280" h="4989">
                  <a:moveTo>
                    <a:pt x="4263" y="2495"/>
                  </a:moveTo>
                  <a:lnTo>
                    <a:pt x="4263" y="2495"/>
                  </a:lnTo>
                  <a:lnTo>
                    <a:pt x="4263" y="2545"/>
                  </a:lnTo>
                  <a:lnTo>
                    <a:pt x="4262" y="2594"/>
                  </a:lnTo>
                  <a:lnTo>
                    <a:pt x="4259" y="2643"/>
                  </a:lnTo>
                  <a:lnTo>
                    <a:pt x="4257" y="2692"/>
                  </a:lnTo>
                  <a:lnTo>
                    <a:pt x="4252" y="2742"/>
                  </a:lnTo>
                  <a:lnTo>
                    <a:pt x="4248" y="2790"/>
                  </a:lnTo>
                  <a:lnTo>
                    <a:pt x="4243" y="2840"/>
                  </a:lnTo>
                  <a:lnTo>
                    <a:pt x="4236" y="2888"/>
                  </a:lnTo>
                  <a:lnTo>
                    <a:pt x="4229" y="2938"/>
                  </a:lnTo>
                  <a:lnTo>
                    <a:pt x="4221" y="2986"/>
                  </a:lnTo>
                  <a:lnTo>
                    <a:pt x="4212" y="3034"/>
                  </a:lnTo>
                  <a:lnTo>
                    <a:pt x="4203" y="3082"/>
                  </a:lnTo>
                  <a:lnTo>
                    <a:pt x="4192" y="3130"/>
                  </a:lnTo>
                  <a:lnTo>
                    <a:pt x="4181" y="3179"/>
                  </a:lnTo>
                  <a:lnTo>
                    <a:pt x="4168" y="3226"/>
                  </a:lnTo>
                  <a:lnTo>
                    <a:pt x="4156" y="3274"/>
                  </a:lnTo>
                  <a:lnTo>
                    <a:pt x="4142" y="3321"/>
                  </a:lnTo>
                  <a:lnTo>
                    <a:pt x="4127" y="3367"/>
                  </a:lnTo>
                  <a:lnTo>
                    <a:pt x="4112" y="3414"/>
                  </a:lnTo>
                  <a:lnTo>
                    <a:pt x="4095" y="3461"/>
                  </a:lnTo>
                  <a:lnTo>
                    <a:pt x="4079" y="3507"/>
                  </a:lnTo>
                  <a:lnTo>
                    <a:pt x="4061" y="3552"/>
                  </a:lnTo>
                  <a:lnTo>
                    <a:pt x="4042" y="3598"/>
                  </a:lnTo>
                  <a:lnTo>
                    <a:pt x="4022" y="3643"/>
                  </a:lnTo>
                  <a:lnTo>
                    <a:pt x="4002" y="3687"/>
                  </a:lnTo>
                  <a:lnTo>
                    <a:pt x="3980" y="3733"/>
                  </a:lnTo>
                  <a:lnTo>
                    <a:pt x="3957" y="3775"/>
                  </a:lnTo>
                  <a:lnTo>
                    <a:pt x="3935" y="3819"/>
                  </a:lnTo>
                  <a:lnTo>
                    <a:pt x="3911" y="3862"/>
                  </a:lnTo>
                  <a:lnTo>
                    <a:pt x="3886" y="3905"/>
                  </a:lnTo>
                  <a:lnTo>
                    <a:pt x="3861" y="3947"/>
                  </a:lnTo>
                  <a:lnTo>
                    <a:pt x="3835" y="3989"/>
                  </a:lnTo>
                  <a:lnTo>
                    <a:pt x="3835" y="3989"/>
                  </a:lnTo>
                  <a:lnTo>
                    <a:pt x="3810" y="4026"/>
                  </a:lnTo>
                  <a:lnTo>
                    <a:pt x="3784" y="4063"/>
                  </a:lnTo>
                  <a:lnTo>
                    <a:pt x="3759" y="4099"/>
                  </a:lnTo>
                  <a:lnTo>
                    <a:pt x="3731" y="4136"/>
                  </a:lnTo>
                  <a:lnTo>
                    <a:pt x="3704" y="4171"/>
                  </a:lnTo>
                  <a:lnTo>
                    <a:pt x="3676" y="4205"/>
                  </a:lnTo>
                  <a:lnTo>
                    <a:pt x="3647" y="4240"/>
                  </a:lnTo>
                  <a:lnTo>
                    <a:pt x="3618" y="4274"/>
                  </a:lnTo>
                  <a:lnTo>
                    <a:pt x="3588" y="4307"/>
                  </a:lnTo>
                  <a:lnTo>
                    <a:pt x="3558" y="4340"/>
                  </a:lnTo>
                  <a:lnTo>
                    <a:pt x="3526" y="4372"/>
                  </a:lnTo>
                  <a:lnTo>
                    <a:pt x="3494" y="4404"/>
                  </a:lnTo>
                  <a:lnTo>
                    <a:pt x="3463" y="4434"/>
                  </a:lnTo>
                  <a:lnTo>
                    <a:pt x="3429" y="4464"/>
                  </a:lnTo>
                  <a:lnTo>
                    <a:pt x="3395" y="4493"/>
                  </a:lnTo>
                  <a:lnTo>
                    <a:pt x="3362" y="4522"/>
                  </a:lnTo>
                  <a:lnTo>
                    <a:pt x="3326" y="4550"/>
                  </a:lnTo>
                  <a:lnTo>
                    <a:pt x="3292" y="4577"/>
                  </a:lnTo>
                  <a:lnTo>
                    <a:pt x="3256" y="4603"/>
                  </a:lnTo>
                  <a:lnTo>
                    <a:pt x="3219" y="4630"/>
                  </a:lnTo>
                  <a:lnTo>
                    <a:pt x="3181" y="4654"/>
                  </a:lnTo>
                  <a:lnTo>
                    <a:pt x="3144" y="4678"/>
                  </a:lnTo>
                  <a:lnTo>
                    <a:pt x="3107" y="4701"/>
                  </a:lnTo>
                  <a:lnTo>
                    <a:pt x="3068" y="4725"/>
                  </a:lnTo>
                  <a:lnTo>
                    <a:pt x="3028" y="4745"/>
                  </a:lnTo>
                  <a:lnTo>
                    <a:pt x="2990" y="4766"/>
                  </a:lnTo>
                  <a:lnTo>
                    <a:pt x="2950" y="4787"/>
                  </a:lnTo>
                  <a:lnTo>
                    <a:pt x="2908" y="4806"/>
                  </a:lnTo>
                  <a:lnTo>
                    <a:pt x="2868" y="4824"/>
                  </a:lnTo>
                  <a:lnTo>
                    <a:pt x="2827" y="4840"/>
                  </a:lnTo>
                  <a:lnTo>
                    <a:pt x="2784" y="4857"/>
                  </a:lnTo>
                  <a:lnTo>
                    <a:pt x="2743" y="4872"/>
                  </a:lnTo>
                  <a:lnTo>
                    <a:pt x="2743" y="4872"/>
                  </a:lnTo>
                  <a:lnTo>
                    <a:pt x="2700" y="4886"/>
                  </a:lnTo>
                  <a:lnTo>
                    <a:pt x="2658" y="4898"/>
                  </a:lnTo>
                  <a:lnTo>
                    <a:pt x="2615" y="4911"/>
                  </a:lnTo>
                  <a:lnTo>
                    <a:pt x="2572" y="4922"/>
                  </a:lnTo>
                  <a:lnTo>
                    <a:pt x="2529" y="4931"/>
                  </a:lnTo>
                  <a:lnTo>
                    <a:pt x="2487" y="4940"/>
                  </a:lnTo>
                  <a:lnTo>
                    <a:pt x="2443" y="4948"/>
                  </a:lnTo>
                  <a:lnTo>
                    <a:pt x="2398" y="4955"/>
                  </a:lnTo>
                  <a:lnTo>
                    <a:pt x="2356" y="4960"/>
                  </a:lnTo>
                  <a:lnTo>
                    <a:pt x="2312" y="4964"/>
                  </a:lnTo>
                  <a:lnTo>
                    <a:pt x="2267" y="4968"/>
                  </a:lnTo>
                  <a:lnTo>
                    <a:pt x="2223" y="4970"/>
                  </a:lnTo>
                  <a:lnTo>
                    <a:pt x="2179" y="4971"/>
                  </a:lnTo>
                  <a:lnTo>
                    <a:pt x="2135" y="4973"/>
                  </a:lnTo>
                  <a:lnTo>
                    <a:pt x="2092" y="4971"/>
                  </a:lnTo>
                  <a:lnTo>
                    <a:pt x="2048" y="4970"/>
                  </a:lnTo>
                  <a:lnTo>
                    <a:pt x="2004" y="4967"/>
                  </a:lnTo>
                  <a:lnTo>
                    <a:pt x="1960" y="4963"/>
                  </a:lnTo>
                  <a:lnTo>
                    <a:pt x="1916" y="4959"/>
                  </a:lnTo>
                  <a:lnTo>
                    <a:pt x="1873" y="4952"/>
                  </a:lnTo>
                  <a:lnTo>
                    <a:pt x="1829" y="4945"/>
                  </a:lnTo>
                  <a:lnTo>
                    <a:pt x="1786" y="4938"/>
                  </a:lnTo>
                  <a:lnTo>
                    <a:pt x="1742" y="4929"/>
                  </a:lnTo>
                  <a:lnTo>
                    <a:pt x="1700" y="4919"/>
                  </a:lnTo>
                  <a:lnTo>
                    <a:pt x="1657" y="4908"/>
                  </a:lnTo>
                  <a:lnTo>
                    <a:pt x="1614" y="4895"/>
                  </a:lnTo>
                  <a:lnTo>
                    <a:pt x="1573" y="4883"/>
                  </a:lnTo>
                  <a:lnTo>
                    <a:pt x="1530" y="4869"/>
                  </a:lnTo>
                  <a:lnTo>
                    <a:pt x="1489" y="4854"/>
                  </a:lnTo>
                  <a:lnTo>
                    <a:pt x="1447" y="4838"/>
                  </a:lnTo>
                  <a:lnTo>
                    <a:pt x="1406" y="4821"/>
                  </a:lnTo>
                  <a:lnTo>
                    <a:pt x="1366" y="4803"/>
                  </a:lnTo>
                  <a:lnTo>
                    <a:pt x="1366" y="4803"/>
                  </a:lnTo>
                  <a:lnTo>
                    <a:pt x="1325" y="4784"/>
                  </a:lnTo>
                  <a:lnTo>
                    <a:pt x="1285" y="4765"/>
                  </a:lnTo>
                  <a:lnTo>
                    <a:pt x="1245" y="4743"/>
                  </a:lnTo>
                  <a:lnTo>
                    <a:pt x="1206" y="4720"/>
                  </a:lnTo>
                  <a:lnTo>
                    <a:pt x="1166" y="4698"/>
                  </a:lnTo>
                  <a:lnTo>
                    <a:pt x="1129" y="4675"/>
                  </a:lnTo>
                  <a:lnTo>
                    <a:pt x="1090" y="4650"/>
                  </a:lnTo>
                  <a:lnTo>
                    <a:pt x="1054" y="4625"/>
                  </a:lnTo>
                  <a:lnTo>
                    <a:pt x="1017" y="4599"/>
                  </a:lnTo>
                  <a:lnTo>
                    <a:pt x="981" y="4572"/>
                  </a:lnTo>
                  <a:lnTo>
                    <a:pt x="946" y="4544"/>
                  </a:lnTo>
                  <a:lnTo>
                    <a:pt x="911" y="4517"/>
                  </a:lnTo>
                  <a:lnTo>
                    <a:pt x="877" y="4488"/>
                  </a:lnTo>
                  <a:lnTo>
                    <a:pt x="844" y="4457"/>
                  </a:lnTo>
                  <a:lnTo>
                    <a:pt x="810" y="4427"/>
                  </a:lnTo>
                  <a:lnTo>
                    <a:pt x="777" y="4395"/>
                  </a:lnTo>
                  <a:lnTo>
                    <a:pt x="746" y="4364"/>
                  </a:lnTo>
                  <a:lnTo>
                    <a:pt x="715" y="4332"/>
                  </a:lnTo>
                  <a:lnTo>
                    <a:pt x="685" y="4299"/>
                  </a:lnTo>
                  <a:lnTo>
                    <a:pt x="655" y="4266"/>
                  </a:lnTo>
                  <a:lnTo>
                    <a:pt x="626" y="4231"/>
                  </a:lnTo>
                  <a:lnTo>
                    <a:pt x="597" y="4197"/>
                  </a:lnTo>
                  <a:lnTo>
                    <a:pt x="569" y="4161"/>
                  </a:lnTo>
                  <a:lnTo>
                    <a:pt x="542" y="4125"/>
                  </a:lnTo>
                  <a:lnTo>
                    <a:pt x="489" y="4052"/>
                  </a:lnTo>
                  <a:lnTo>
                    <a:pt x="438" y="3978"/>
                  </a:lnTo>
                  <a:lnTo>
                    <a:pt x="391" y="3902"/>
                  </a:lnTo>
                  <a:lnTo>
                    <a:pt x="347" y="3823"/>
                  </a:lnTo>
                  <a:lnTo>
                    <a:pt x="347" y="3823"/>
                  </a:lnTo>
                  <a:lnTo>
                    <a:pt x="324" y="3781"/>
                  </a:lnTo>
                  <a:lnTo>
                    <a:pt x="302" y="3738"/>
                  </a:lnTo>
                  <a:lnTo>
                    <a:pt x="281" y="3694"/>
                  </a:lnTo>
                  <a:lnTo>
                    <a:pt x="260" y="3650"/>
                  </a:lnTo>
                  <a:lnTo>
                    <a:pt x="241" y="3606"/>
                  </a:lnTo>
                  <a:lnTo>
                    <a:pt x="222" y="3562"/>
                  </a:lnTo>
                  <a:lnTo>
                    <a:pt x="204" y="3516"/>
                  </a:lnTo>
                  <a:lnTo>
                    <a:pt x="187" y="3471"/>
                  </a:lnTo>
                  <a:lnTo>
                    <a:pt x="171" y="3425"/>
                  </a:lnTo>
                  <a:lnTo>
                    <a:pt x="156" y="3380"/>
                  </a:lnTo>
                  <a:lnTo>
                    <a:pt x="140" y="3333"/>
                  </a:lnTo>
                  <a:lnTo>
                    <a:pt x="127" y="3286"/>
                  </a:lnTo>
                  <a:lnTo>
                    <a:pt x="114" y="3239"/>
                  </a:lnTo>
                  <a:lnTo>
                    <a:pt x="102" y="3192"/>
                  </a:lnTo>
                  <a:lnTo>
                    <a:pt x="80" y="3099"/>
                  </a:lnTo>
                  <a:lnTo>
                    <a:pt x="80" y="3099"/>
                  </a:lnTo>
                  <a:lnTo>
                    <a:pt x="70" y="3051"/>
                  </a:lnTo>
                  <a:lnTo>
                    <a:pt x="61" y="3001"/>
                  </a:lnTo>
                  <a:lnTo>
                    <a:pt x="52" y="2951"/>
                  </a:lnTo>
                  <a:lnTo>
                    <a:pt x="45" y="2903"/>
                  </a:lnTo>
                  <a:lnTo>
                    <a:pt x="38" y="2853"/>
                  </a:lnTo>
                  <a:lnTo>
                    <a:pt x="33" y="2804"/>
                  </a:lnTo>
                  <a:lnTo>
                    <a:pt x="25" y="2705"/>
                  </a:lnTo>
                  <a:lnTo>
                    <a:pt x="19" y="2607"/>
                  </a:lnTo>
                  <a:lnTo>
                    <a:pt x="16" y="2508"/>
                  </a:lnTo>
                  <a:lnTo>
                    <a:pt x="18" y="2407"/>
                  </a:lnTo>
                  <a:lnTo>
                    <a:pt x="21" y="2308"/>
                  </a:lnTo>
                  <a:lnTo>
                    <a:pt x="21" y="2308"/>
                  </a:lnTo>
                  <a:lnTo>
                    <a:pt x="23" y="2225"/>
                  </a:lnTo>
                  <a:lnTo>
                    <a:pt x="29" y="2144"/>
                  </a:lnTo>
                  <a:lnTo>
                    <a:pt x="37" y="2061"/>
                  </a:lnTo>
                  <a:lnTo>
                    <a:pt x="45" y="1979"/>
                  </a:lnTo>
                  <a:lnTo>
                    <a:pt x="56" y="1897"/>
                  </a:lnTo>
                  <a:lnTo>
                    <a:pt x="69" y="1815"/>
                  </a:lnTo>
                  <a:lnTo>
                    <a:pt x="84" y="1733"/>
                  </a:lnTo>
                  <a:lnTo>
                    <a:pt x="101" y="1652"/>
                  </a:lnTo>
                  <a:lnTo>
                    <a:pt x="120" y="1572"/>
                  </a:lnTo>
                  <a:lnTo>
                    <a:pt x="140" y="1492"/>
                  </a:lnTo>
                  <a:lnTo>
                    <a:pt x="164" y="1414"/>
                  </a:lnTo>
                  <a:lnTo>
                    <a:pt x="190" y="1335"/>
                  </a:lnTo>
                  <a:lnTo>
                    <a:pt x="219" y="1257"/>
                  </a:lnTo>
                  <a:lnTo>
                    <a:pt x="249" y="1181"/>
                  </a:lnTo>
                  <a:lnTo>
                    <a:pt x="284" y="1105"/>
                  </a:lnTo>
                  <a:lnTo>
                    <a:pt x="320" y="1031"/>
                  </a:lnTo>
                  <a:lnTo>
                    <a:pt x="320" y="1031"/>
                  </a:lnTo>
                  <a:lnTo>
                    <a:pt x="357" y="964"/>
                  </a:lnTo>
                  <a:lnTo>
                    <a:pt x="396" y="898"/>
                  </a:lnTo>
                  <a:lnTo>
                    <a:pt x="438" y="835"/>
                  </a:lnTo>
                  <a:lnTo>
                    <a:pt x="482" y="773"/>
                  </a:lnTo>
                  <a:lnTo>
                    <a:pt x="529" y="712"/>
                  </a:lnTo>
                  <a:lnTo>
                    <a:pt x="577" y="656"/>
                  </a:lnTo>
                  <a:lnTo>
                    <a:pt x="628" y="599"/>
                  </a:lnTo>
                  <a:lnTo>
                    <a:pt x="682" y="547"/>
                  </a:lnTo>
                  <a:lnTo>
                    <a:pt x="737" y="496"/>
                  </a:lnTo>
                  <a:lnTo>
                    <a:pt x="795" y="448"/>
                  </a:lnTo>
                  <a:lnTo>
                    <a:pt x="856" y="401"/>
                  </a:lnTo>
                  <a:lnTo>
                    <a:pt x="917" y="357"/>
                  </a:lnTo>
                  <a:lnTo>
                    <a:pt x="981" y="317"/>
                  </a:lnTo>
                  <a:lnTo>
                    <a:pt x="1048" y="278"/>
                  </a:lnTo>
                  <a:lnTo>
                    <a:pt x="1081" y="260"/>
                  </a:lnTo>
                  <a:lnTo>
                    <a:pt x="1115" y="242"/>
                  </a:lnTo>
                  <a:lnTo>
                    <a:pt x="1150" y="226"/>
                  </a:lnTo>
                  <a:lnTo>
                    <a:pt x="1184" y="209"/>
                  </a:lnTo>
                  <a:lnTo>
                    <a:pt x="1184" y="209"/>
                  </a:lnTo>
                  <a:lnTo>
                    <a:pt x="1225" y="193"/>
                  </a:lnTo>
                  <a:lnTo>
                    <a:pt x="1267" y="175"/>
                  </a:lnTo>
                  <a:lnTo>
                    <a:pt x="1308" y="160"/>
                  </a:lnTo>
                  <a:lnTo>
                    <a:pt x="1349" y="145"/>
                  </a:lnTo>
                  <a:lnTo>
                    <a:pt x="1392" y="131"/>
                  </a:lnTo>
                  <a:lnTo>
                    <a:pt x="1433" y="118"/>
                  </a:lnTo>
                  <a:lnTo>
                    <a:pt x="1476" y="106"/>
                  </a:lnTo>
                  <a:lnTo>
                    <a:pt x="1520" y="95"/>
                  </a:lnTo>
                  <a:lnTo>
                    <a:pt x="1563" y="85"/>
                  </a:lnTo>
                  <a:lnTo>
                    <a:pt x="1606" y="76"/>
                  </a:lnTo>
                  <a:lnTo>
                    <a:pt x="1694" y="59"/>
                  </a:lnTo>
                  <a:lnTo>
                    <a:pt x="1781" y="45"/>
                  </a:lnTo>
                  <a:lnTo>
                    <a:pt x="1869" y="34"/>
                  </a:lnTo>
                  <a:lnTo>
                    <a:pt x="1869" y="34"/>
                  </a:lnTo>
                  <a:lnTo>
                    <a:pt x="1967" y="25"/>
                  </a:lnTo>
                  <a:lnTo>
                    <a:pt x="2065" y="19"/>
                  </a:lnTo>
                  <a:lnTo>
                    <a:pt x="2163" y="17"/>
                  </a:lnTo>
                  <a:lnTo>
                    <a:pt x="2212" y="17"/>
                  </a:lnTo>
                  <a:lnTo>
                    <a:pt x="2262" y="17"/>
                  </a:lnTo>
                  <a:lnTo>
                    <a:pt x="2312" y="18"/>
                  </a:lnTo>
                  <a:lnTo>
                    <a:pt x="2360" y="21"/>
                  </a:lnTo>
                  <a:lnTo>
                    <a:pt x="2409" y="23"/>
                  </a:lnTo>
                  <a:lnTo>
                    <a:pt x="2458" y="28"/>
                  </a:lnTo>
                  <a:lnTo>
                    <a:pt x="2507" y="33"/>
                  </a:lnTo>
                  <a:lnTo>
                    <a:pt x="2556" y="39"/>
                  </a:lnTo>
                  <a:lnTo>
                    <a:pt x="2605" y="45"/>
                  </a:lnTo>
                  <a:lnTo>
                    <a:pt x="2653" y="54"/>
                  </a:lnTo>
                  <a:lnTo>
                    <a:pt x="2653" y="54"/>
                  </a:lnTo>
                  <a:lnTo>
                    <a:pt x="2735" y="69"/>
                  </a:lnTo>
                  <a:lnTo>
                    <a:pt x="2775" y="79"/>
                  </a:lnTo>
                  <a:lnTo>
                    <a:pt x="2816" y="88"/>
                  </a:lnTo>
                  <a:lnTo>
                    <a:pt x="2856" y="99"/>
                  </a:lnTo>
                  <a:lnTo>
                    <a:pt x="2896" y="110"/>
                  </a:lnTo>
                  <a:lnTo>
                    <a:pt x="2935" y="123"/>
                  </a:lnTo>
                  <a:lnTo>
                    <a:pt x="2975" y="135"/>
                  </a:lnTo>
                  <a:lnTo>
                    <a:pt x="3013" y="150"/>
                  </a:lnTo>
                  <a:lnTo>
                    <a:pt x="3052" y="164"/>
                  </a:lnTo>
                  <a:lnTo>
                    <a:pt x="3090" y="180"/>
                  </a:lnTo>
                  <a:lnTo>
                    <a:pt x="3129" y="197"/>
                  </a:lnTo>
                  <a:lnTo>
                    <a:pt x="3166" y="214"/>
                  </a:lnTo>
                  <a:lnTo>
                    <a:pt x="3203" y="233"/>
                  </a:lnTo>
                  <a:lnTo>
                    <a:pt x="3241" y="252"/>
                  </a:lnTo>
                  <a:lnTo>
                    <a:pt x="3276" y="271"/>
                  </a:lnTo>
                  <a:lnTo>
                    <a:pt x="3276" y="271"/>
                  </a:lnTo>
                  <a:lnTo>
                    <a:pt x="3310" y="291"/>
                  </a:lnTo>
                  <a:lnTo>
                    <a:pt x="3341" y="310"/>
                  </a:lnTo>
                  <a:lnTo>
                    <a:pt x="3373" y="331"/>
                  </a:lnTo>
                  <a:lnTo>
                    <a:pt x="3405" y="351"/>
                  </a:lnTo>
                  <a:lnTo>
                    <a:pt x="3435" y="373"/>
                  </a:lnTo>
                  <a:lnTo>
                    <a:pt x="3465" y="397"/>
                  </a:lnTo>
                  <a:lnTo>
                    <a:pt x="3494" y="420"/>
                  </a:lnTo>
                  <a:lnTo>
                    <a:pt x="3523" y="444"/>
                  </a:lnTo>
                  <a:lnTo>
                    <a:pt x="3551" y="468"/>
                  </a:lnTo>
                  <a:lnTo>
                    <a:pt x="3580" y="493"/>
                  </a:lnTo>
                  <a:lnTo>
                    <a:pt x="3606" y="519"/>
                  </a:lnTo>
                  <a:lnTo>
                    <a:pt x="3634" y="546"/>
                  </a:lnTo>
                  <a:lnTo>
                    <a:pt x="3685" y="601"/>
                  </a:lnTo>
                  <a:lnTo>
                    <a:pt x="3734" y="657"/>
                  </a:lnTo>
                  <a:lnTo>
                    <a:pt x="3734" y="657"/>
                  </a:lnTo>
                  <a:lnTo>
                    <a:pt x="3759" y="688"/>
                  </a:lnTo>
                  <a:lnTo>
                    <a:pt x="3784" y="719"/>
                  </a:lnTo>
                  <a:lnTo>
                    <a:pt x="3807" y="751"/>
                  </a:lnTo>
                  <a:lnTo>
                    <a:pt x="3829" y="784"/>
                  </a:lnTo>
                  <a:lnTo>
                    <a:pt x="3851" y="816"/>
                  </a:lnTo>
                  <a:lnTo>
                    <a:pt x="3872" y="849"/>
                  </a:lnTo>
                  <a:lnTo>
                    <a:pt x="3913" y="916"/>
                  </a:lnTo>
                  <a:lnTo>
                    <a:pt x="3951" y="985"/>
                  </a:lnTo>
                  <a:lnTo>
                    <a:pt x="3985" y="1055"/>
                  </a:lnTo>
                  <a:lnTo>
                    <a:pt x="4018" y="1127"/>
                  </a:lnTo>
                  <a:lnTo>
                    <a:pt x="4048" y="1200"/>
                  </a:lnTo>
                  <a:lnTo>
                    <a:pt x="4076" y="1274"/>
                  </a:lnTo>
                  <a:lnTo>
                    <a:pt x="4102" y="1349"/>
                  </a:lnTo>
                  <a:lnTo>
                    <a:pt x="4126" y="1425"/>
                  </a:lnTo>
                  <a:lnTo>
                    <a:pt x="4146" y="1500"/>
                  </a:lnTo>
                  <a:lnTo>
                    <a:pt x="4166" y="1576"/>
                  </a:lnTo>
                  <a:lnTo>
                    <a:pt x="4182" y="1653"/>
                  </a:lnTo>
                  <a:lnTo>
                    <a:pt x="4197" y="1731"/>
                  </a:lnTo>
                  <a:lnTo>
                    <a:pt x="4211" y="1808"/>
                  </a:lnTo>
                  <a:lnTo>
                    <a:pt x="4211" y="1808"/>
                  </a:lnTo>
                  <a:lnTo>
                    <a:pt x="4225" y="1893"/>
                  </a:lnTo>
                  <a:lnTo>
                    <a:pt x="4235" y="1979"/>
                  </a:lnTo>
                  <a:lnTo>
                    <a:pt x="4244" y="2064"/>
                  </a:lnTo>
                  <a:lnTo>
                    <a:pt x="4251" y="2149"/>
                  </a:lnTo>
                  <a:lnTo>
                    <a:pt x="4257" y="2236"/>
                  </a:lnTo>
                  <a:lnTo>
                    <a:pt x="4261" y="2322"/>
                  </a:lnTo>
                  <a:lnTo>
                    <a:pt x="4262" y="2408"/>
                  </a:lnTo>
                  <a:lnTo>
                    <a:pt x="4263" y="2495"/>
                  </a:lnTo>
                  <a:lnTo>
                    <a:pt x="4263" y="2495"/>
                  </a:lnTo>
                  <a:lnTo>
                    <a:pt x="4263" y="2499"/>
                  </a:lnTo>
                  <a:lnTo>
                    <a:pt x="4266" y="2502"/>
                  </a:lnTo>
                  <a:lnTo>
                    <a:pt x="4269" y="2504"/>
                  </a:lnTo>
                  <a:lnTo>
                    <a:pt x="4272" y="2504"/>
                  </a:lnTo>
                  <a:lnTo>
                    <a:pt x="4274" y="2504"/>
                  </a:lnTo>
                  <a:lnTo>
                    <a:pt x="4277" y="2502"/>
                  </a:lnTo>
                  <a:lnTo>
                    <a:pt x="4279" y="2499"/>
                  </a:lnTo>
                  <a:lnTo>
                    <a:pt x="4280" y="2495"/>
                  </a:lnTo>
                  <a:lnTo>
                    <a:pt x="4280" y="2495"/>
                  </a:lnTo>
                  <a:lnTo>
                    <a:pt x="4279" y="2411"/>
                  </a:lnTo>
                  <a:lnTo>
                    <a:pt x="4277" y="2327"/>
                  </a:lnTo>
                  <a:lnTo>
                    <a:pt x="4273" y="2243"/>
                  </a:lnTo>
                  <a:lnTo>
                    <a:pt x="4269" y="2160"/>
                  </a:lnTo>
                  <a:lnTo>
                    <a:pt x="4262" y="2076"/>
                  </a:lnTo>
                  <a:lnTo>
                    <a:pt x="4254" y="1992"/>
                  </a:lnTo>
                  <a:lnTo>
                    <a:pt x="4243" y="1908"/>
                  </a:lnTo>
                  <a:lnTo>
                    <a:pt x="4232" y="1826"/>
                  </a:lnTo>
                  <a:lnTo>
                    <a:pt x="4218" y="1743"/>
                  </a:lnTo>
                  <a:lnTo>
                    <a:pt x="4201" y="1660"/>
                  </a:lnTo>
                  <a:lnTo>
                    <a:pt x="4184" y="1579"/>
                  </a:lnTo>
                  <a:lnTo>
                    <a:pt x="4163" y="1498"/>
                  </a:lnTo>
                  <a:lnTo>
                    <a:pt x="4141" y="1416"/>
                  </a:lnTo>
                  <a:lnTo>
                    <a:pt x="4115" y="1336"/>
                  </a:lnTo>
                  <a:lnTo>
                    <a:pt x="4088" y="1258"/>
                  </a:lnTo>
                  <a:lnTo>
                    <a:pt x="4058" y="1179"/>
                  </a:lnTo>
                  <a:lnTo>
                    <a:pt x="4058" y="1179"/>
                  </a:lnTo>
                  <a:lnTo>
                    <a:pt x="4029" y="1111"/>
                  </a:lnTo>
                  <a:lnTo>
                    <a:pt x="3997" y="1043"/>
                  </a:lnTo>
                  <a:lnTo>
                    <a:pt x="3963" y="977"/>
                  </a:lnTo>
                  <a:lnTo>
                    <a:pt x="3927" y="911"/>
                  </a:lnTo>
                  <a:lnTo>
                    <a:pt x="3890" y="847"/>
                  </a:lnTo>
                  <a:lnTo>
                    <a:pt x="3849" y="785"/>
                  </a:lnTo>
                  <a:lnTo>
                    <a:pt x="3806" y="725"/>
                  </a:lnTo>
                  <a:lnTo>
                    <a:pt x="3760" y="667"/>
                  </a:lnTo>
                  <a:lnTo>
                    <a:pt x="3713" y="610"/>
                  </a:lnTo>
                  <a:lnTo>
                    <a:pt x="3664" y="555"/>
                  </a:lnTo>
                  <a:lnTo>
                    <a:pt x="3611" y="503"/>
                  </a:lnTo>
                  <a:lnTo>
                    <a:pt x="3558" y="452"/>
                  </a:lnTo>
                  <a:lnTo>
                    <a:pt x="3529" y="428"/>
                  </a:lnTo>
                  <a:lnTo>
                    <a:pt x="3501" y="405"/>
                  </a:lnTo>
                  <a:lnTo>
                    <a:pt x="3471" y="382"/>
                  </a:lnTo>
                  <a:lnTo>
                    <a:pt x="3442" y="360"/>
                  </a:lnTo>
                  <a:lnTo>
                    <a:pt x="3412" y="338"/>
                  </a:lnTo>
                  <a:lnTo>
                    <a:pt x="3381" y="315"/>
                  </a:lnTo>
                  <a:lnTo>
                    <a:pt x="3350" y="296"/>
                  </a:lnTo>
                  <a:lnTo>
                    <a:pt x="3318" y="276"/>
                  </a:lnTo>
                  <a:lnTo>
                    <a:pt x="3318" y="276"/>
                  </a:lnTo>
                  <a:lnTo>
                    <a:pt x="3279" y="253"/>
                  </a:lnTo>
                  <a:lnTo>
                    <a:pt x="3239" y="231"/>
                  </a:lnTo>
                  <a:lnTo>
                    <a:pt x="3201" y="212"/>
                  </a:lnTo>
                  <a:lnTo>
                    <a:pt x="3161" y="193"/>
                  </a:lnTo>
                  <a:lnTo>
                    <a:pt x="3119" y="174"/>
                  </a:lnTo>
                  <a:lnTo>
                    <a:pt x="3079" y="157"/>
                  </a:lnTo>
                  <a:lnTo>
                    <a:pt x="3038" y="141"/>
                  </a:lnTo>
                  <a:lnTo>
                    <a:pt x="2997" y="125"/>
                  </a:lnTo>
                  <a:lnTo>
                    <a:pt x="2955" y="112"/>
                  </a:lnTo>
                  <a:lnTo>
                    <a:pt x="2913" y="98"/>
                  </a:lnTo>
                  <a:lnTo>
                    <a:pt x="2870" y="85"/>
                  </a:lnTo>
                  <a:lnTo>
                    <a:pt x="2827" y="74"/>
                  </a:lnTo>
                  <a:lnTo>
                    <a:pt x="2784" y="63"/>
                  </a:lnTo>
                  <a:lnTo>
                    <a:pt x="2742" y="54"/>
                  </a:lnTo>
                  <a:lnTo>
                    <a:pt x="2698" y="45"/>
                  </a:lnTo>
                  <a:lnTo>
                    <a:pt x="2653" y="37"/>
                  </a:lnTo>
                  <a:lnTo>
                    <a:pt x="2611" y="30"/>
                  </a:lnTo>
                  <a:lnTo>
                    <a:pt x="2567" y="23"/>
                  </a:lnTo>
                  <a:lnTo>
                    <a:pt x="2478" y="14"/>
                  </a:lnTo>
                  <a:lnTo>
                    <a:pt x="2389" y="7"/>
                  </a:lnTo>
                  <a:lnTo>
                    <a:pt x="2301" y="1"/>
                  </a:lnTo>
                  <a:lnTo>
                    <a:pt x="2211" y="0"/>
                  </a:lnTo>
                  <a:lnTo>
                    <a:pt x="2123" y="1"/>
                  </a:lnTo>
                  <a:lnTo>
                    <a:pt x="2034" y="4"/>
                  </a:lnTo>
                  <a:lnTo>
                    <a:pt x="1946" y="11"/>
                  </a:lnTo>
                  <a:lnTo>
                    <a:pt x="1946" y="11"/>
                  </a:lnTo>
                  <a:lnTo>
                    <a:pt x="1864" y="18"/>
                  </a:lnTo>
                  <a:lnTo>
                    <a:pt x="1782" y="29"/>
                  </a:lnTo>
                  <a:lnTo>
                    <a:pt x="1700" y="41"/>
                  </a:lnTo>
                  <a:lnTo>
                    <a:pt x="1618" y="56"/>
                  </a:lnTo>
                  <a:lnTo>
                    <a:pt x="1538" y="74"/>
                  </a:lnTo>
                  <a:lnTo>
                    <a:pt x="1458" y="95"/>
                  </a:lnTo>
                  <a:lnTo>
                    <a:pt x="1380" y="120"/>
                  </a:lnTo>
                  <a:lnTo>
                    <a:pt x="1301" y="146"/>
                  </a:lnTo>
                  <a:lnTo>
                    <a:pt x="1263" y="161"/>
                  </a:lnTo>
                  <a:lnTo>
                    <a:pt x="1225" y="176"/>
                  </a:lnTo>
                  <a:lnTo>
                    <a:pt x="1187" y="191"/>
                  </a:lnTo>
                  <a:lnTo>
                    <a:pt x="1150" y="209"/>
                  </a:lnTo>
                  <a:lnTo>
                    <a:pt x="1112" y="226"/>
                  </a:lnTo>
                  <a:lnTo>
                    <a:pt x="1076" y="245"/>
                  </a:lnTo>
                  <a:lnTo>
                    <a:pt x="1039" y="265"/>
                  </a:lnTo>
                  <a:lnTo>
                    <a:pt x="1003" y="284"/>
                  </a:lnTo>
                  <a:lnTo>
                    <a:pt x="968" y="304"/>
                  </a:lnTo>
                  <a:lnTo>
                    <a:pt x="933" y="327"/>
                  </a:lnTo>
                  <a:lnTo>
                    <a:pt x="899" y="349"/>
                  </a:lnTo>
                  <a:lnTo>
                    <a:pt x="864" y="372"/>
                  </a:lnTo>
                  <a:lnTo>
                    <a:pt x="831" y="397"/>
                  </a:lnTo>
                  <a:lnTo>
                    <a:pt x="798" y="422"/>
                  </a:lnTo>
                  <a:lnTo>
                    <a:pt x="765" y="448"/>
                  </a:lnTo>
                  <a:lnTo>
                    <a:pt x="733" y="475"/>
                  </a:lnTo>
                  <a:lnTo>
                    <a:pt x="733" y="475"/>
                  </a:lnTo>
                  <a:lnTo>
                    <a:pt x="704" y="500"/>
                  </a:lnTo>
                  <a:lnTo>
                    <a:pt x="677" y="525"/>
                  </a:lnTo>
                  <a:lnTo>
                    <a:pt x="649" y="552"/>
                  </a:lnTo>
                  <a:lnTo>
                    <a:pt x="623" y="579"/>
                  </a:lnTo>
                  <a:lnTo>
                    <a:pt x="597" y="606"/>
                  </a:lnTo>
                  <a:lnTo>
                    <a:pt x="572" y="634"/>
                  </a:lnTo>
                  <a:lnTo>
                    <a:pt x="524" y="692"/>
                  </a:lnTo>
                  <a:lnTo>
                    <a:pt x="477" y="751"/>
                  </a:lnTo>
                  <a:lnTo>
                    <a:pt x="433" y="812"/>
                  </a:lnTo>
                  <a:lnTo>
                    <a:pt x="391" y="875"/>
                  </a:lnTo>
                  <a:lnTo>
                    <a:pt x="353" y="940"/>
                  </a:lnTo>
                  <a:lnTo>
                    <a:pt x="317" y="1004"/>
                  </a:lnTo>
                  <a:lnTo>
                    <a:pt x="282" y="1072"/>
                  </a:lnTo>
                  <a:lnTo>
                    <a:pt x="251" y="1141"/>
                  </a:lnTo>
                  <a:lnTo>
                    <a:pt x="220" y="1210"/>
                  </a:lnTo>
                  <a:lnTo>
                    <a:pt x="193" y="1280"/>
                  </a:lnTo>
                  <a:lnTo>
                    <a:pt x="168" y="1352"/>
                  </a:lnTo>
                  <a:lnTo>
                    <a:pt x="145" y="1423"/>
                  </a:lnTo>
                  <a:lnTo>
                    <a:pt x="123" y="1495"/>
                  </a:lnTo>
                  <a:lnTo>
                    <a:pt x="123" y="1495"/>
                  </a:lnTo>
                  <a:lnTo>
                    <a:pt x="102" y="1576"/>
                  </a:lnTo>
                  <a:lnTo>
                    <a:pt x="83" y="1658"/>
                  </a:lnTo>
                  <a:lnTo>
                    <a:pt x="66" y="1739"/>
                  </a:lnTo>
                  <a:lnTo>
                    <a:pt x="52" y="1821"/>
                  </a:lnTo>
                  <a:lnTo>
                    <a:pt x="38" y="1904"/>
                  </a:lnTo>
                  <a:lnTo>
                    <a:pt x="29" y="1987"/>
                  </a:lnTo>
                  <a:lnTo>
                    <a:pt x="19" y="2069"/>
                  </a:lnTo>
                  <a:lnTo>
                    <a:pt x="12" y="2152"/>
                  </a:lnTo>
                  <a:lnTo>
                    <a:pt x="12" y="2152"/>
                  </a:lnTo>
                  <a:lnTo>
                    <a:pt x="5" y="2249"/>
                  </a:lnTo>
                  <a:lnTo>
                    <a:pt x="1" y="2344"/>
                  </a:lnTo>
                  <a:lnTo>
                    <a:pt x="0" y="2439"/>
                  </a:lnTo>
                  <a:lnTo>
                    <a:pt x="0" y="2534"/>
                  </a:lnTo>
                  <a:lnTo>
                    <a:pt x="4" y="2629"/>
                  </a:lnTo>
                  <a:lnTo>
                    <a:pt x="10" y="2724"/>
                  </a:lnTo>
                  <a:lnTo>
                    <a:pt x="18" y="2819"/>
                  </a:lnTo>
                  <a:lnTo>
                    <a:pt x="30" y="2914"/>
                  </a:lnTo>
                  <a:lnTo>
                    <a:pt x="30" y="2914"/>
                  </a:lnTo>
                  <a:lnTo>
                    <a:pt x="45" y="3008"/>
                  </a:lnTo>
                  <a:lnTo>
                    <a:pt x="63" y="3100"/>
                  </a:lnTo>
                  <a:lnTo>
                    <a:pt x="84" y="3192"/>
                  </a:lnTo>
                  <a:lnTo>
                    <a:pt x="109" y="3283"/>
                  </a:lnTo>
                  <a:lnTo>
                    <a:pt x="136" y="3373"/>
                  </a:lnTo>
                  <a:lnTo>
                    <a:pt x="167" y="3462"/>
                  </a:lnTo>
                  <a:lnTo>
                    <a:pt x="200" y="3551"/>
                  </a:lnTo>
                  <a:lnTo>
                    <a:pt x="218" y="3595"/>
                  </a:lnTo>
                  <a:lnTo>
                    <a:pt x="237" y="3637"/>
                  </a:lnTo>
                  <a:lnTo>
                    <a:pt x="256" y="3680"/>
                  </a:lnTo>
                  <a:lnTo>
                    <a:pt x="277" y="3723"/>
                  </a:lnTo>
                  <a:lnTo>
                    <a:pt x="298" y="3766"/>
                  </a:lnTo>
                  <a:lnTo>
                    <a:pt x="320" y="3807"/>
                  </a:lnTo>
                  <a:lnTo>
                    <a:pt x="342" y="3848"/>
                  </a:lnTo>
                  <a:lnTo>
                    <a:pt x="365" y="3890"/>
                  </a:lnTo>
                  <a:lnTo>
                    <a:pt x="389" y="3930"/>
                  </a:lnTo>
                  <a:lnTo>
                    <a:pt x="413" y="3970"/>
                  </a:lnTo>
                  <a:lnTo>
                    <a:pt x="440" y="4009"/>
                  </a:lnTo>
                  <a:lnTo>
                    <a:pt x="466" y="4048"/>
                  </a:lnTo>
                  <a:lnTo>
                    <a:pt x="492" y="4087"/>
                  </a:lnTo>
                  <a:lnTo>
                    <a:pt x="521" y="4125"/>
                  </a:lnTo>
                  <a:lnTo>
                    <a:pt x="549" y="4162"/>
                  </a:lnTo>
                  <a:lnTo>
                    <a:pt x="577" y="4200"/>
                  </a:lnTo>
                  <a:lnTo>
                    <a:pt x="608" y="4237"/>
                  </a:lnTo>
                  <a:lnTo>
                    <a:pt x="638" y="4273"/>
                  </a:lnTo>
                  <a:lnTo>
                    <a:pt x="638" y="4273"/>
                  </a:lnTo>
                  <a:lnTo>
                    <a:pt x="667" y="4306"/>
                  </a:lnTo>
                  <a:lnTo>
                    <a:pt x="697" y="4337"/>
                  </a:lnTo>
                  <a:lnTo>
                    <a:pt x="726" y="4369"/>
                  </a:lnTo>
                  <a:lnTo>
                    <a:pt x="758" y="4399"/>
                  </a:lnTo>
                  <a:lnTo>
                    <a:pt x="788" y="4430"/>
                  </a:lnTo>
                  <a:lnTo>
                    <a:pt x="820" y="4459"/>
                  </a:lnTo>
                  <a:lnTo>
                    <a:pt x="853" y="4488"/>
                  </a:lnTo>
                  <a:lnTo>
                    <a:pt x="886" y="4517"/>
                  </a:lnTo>
                  <a:lnTo>
                    <a:pt x="919" y="4544"/>
                  </a:lnTo>
                  <a:lnTo>
                    <a:pt x="954" y="4572"/>
                  </a:lnTo>
                  <a:lnTo>
                    <a:pt x="988" y="4598"/>
                  </a:lnTo>
                  <a:lnTo>
                    <a:pt x="1023" y="4623"/>
                  </a:lnTo>
                  <a:lnTo>
                    <a:pt x="1059" y="4647"/>
                  </a:lnTo>
                  <a:lnTo>
                    <a:pt x="1094" y="4671"/>
                  </a:lnTo>
                  <a:lnTo>
                    <a:pt x="1132" y="4694"/>
                  </a:lnTo>
                  <a:lnTo>
                    <a:pt x="1169" y="4718"/>
                  </a:lnTo>
                  <a:lnTo>
                    <a:pt x="1206" y="4738"/>
                  </a:lnTo>
                  <a:lnTo>
                    <a:pt x="1243" y="4760"/>
                  </a:lnTo>
                  <a:lnTo>
                    <a:pt x="1282" y="4780"/>
                  </a:lnTo>
                  <a:lnTo>
                    <a:pt x="1320" y="4799"/>
                  </a:lnTo>
                  <a:lnTo>
                    <a:pt x="1360" y="4818"/>
                  </a:lnTo>
                  <a:lnTo>
                    <a:pt x="1399" y="4835"/>
                  </a:lnTo>
                  <a:lnTo>
                    <a:pt x="1439" y="4853"/>
                  </a:lnTo>
                  <a:lnTo>
                    <a:pt x="1480" y="4868"/>
                  </a:lnTo>
                  <a:lnTo>
                    <a:pt x="1520" y="4883"/>
                  </a:lnTo>
                  <a:lnTo>
                    <a:pt x="1562" y="4897"/>
                  </a:lnTo>
                  <a:lnTo>
                    <a:pt x="1603" y="4911"/>
                  </a:lnTo>
                  <a:lnTo>
                    <a:pt x="1644" y="4922"/>
                  </a:lnTo>
                  <a:lnTo>
                    <a:pt x="1687" y="4933"/>
                  </a:lnTo>
                  <a:lnTo>
                    <a:pt x="1728" y="4944"/>
                  </a:lnTo>
                  <a:lnTo>
                    <a:pt x="1771" y="4953"/>
                  </a:lnTo>
                  <a:lnTo>
                    <a:pt x="1814" y="4962"/>
                  </a:lnTo>
                  <a:lnTo>
                    <a:pt x="1814" y="4962"/>
                  </a:lnTo>
                  <a:lnTo>
                    <a:pt x="1858" y="4968"/>
                  </a:lnTo>
                  <a:lnTo>
                    <a:pt x="1901" y="4974"/>
                  </a:lnTo>
                  <a:lnTo>
                    <a:pt x="1944" y="4980"/>
                  </a:lnTo>
                  <a:lnTo>
                    <a:pt x="1988" y="4984"/>
                  </a:lnTo>
                  <a:lnTo>
                    <a:pt x="2030" y="4986"/>
                  </a:lnTo>
                  <a:lnTo>
                    <a:pt x="2073" y="4988"/>
                  </a:lnTo>
                  <a:lnTo>
                    <a:pt x="2117" y="4989"/>
                  </a:lnTo>
                  <a:lnTo>
                    <a:pt x="2160" y="4989"/>
                  </a:lnTo>
                  <a:lnTo>
                    <a:pt x="2203" y="4988"/>
                  </a:lnTo>
                  <a:lnTo>
                    <a:pt x="2247" y="4986"/>
                  </a:lnTo>
                  <a:lnTo>
                    <a:pt x="2290" y="4982"/>
                  </a:lnTo>
                  <a:lnTo>
                    <a:pt x="2332" y="4978"/>
                  </a:lnTo>
                  <a:lnTo>
                    <a:pt x="2375" y="4974"/>
                  </a:lnTo>
                  <a:lnTo>
                    <a:pt x="2418" y="4967"/>
                  </a:lnTo>
                  <a:lnTo>
                    <a:pt x="2460" y="4960"/>
                  </a:lnTo>
                  <a:lnTo>
                    <a:pt x="2502" y="4952"/>
                  </a:lnTo>
                  <a:lnTo>
                    <a:pt x="2545" y="4944"/>
                  </a:lnTo>
                  <a:lnTo>
                    <a:pt x="2586" y="4934"/>
                  </a:lnTo>
                  <a:lnTo>
                    <a:pt x="2627" y="4923"/>
                  </a:lnTo>
                  <a:lnTo>
                    <a:pt x="2670" y="4911"/>
                  </a:lnTo>
                  <a:lnTo>
                    <a:pt x="2710" y="4898"/>
                  </a:lnTo>
                  <a:lnTo>
                    <a:pt x="2751" y="4884"/>
                  </a:lnTo>
                  <a:lnTo>
                    <a:pt x="2793" y="4871"/>
                  </a:lnTo>
                  <a:lnTo>
                    <a:pt x="2833" y="4855"/>
                  </a:lnTo>
                  <a:lnTo>
                    <a:pt x="2873" y="4839"/>
                  </a:lnTo>
                  <a:lnTo>
                    <a:pt x="2913" y="4821"/>
                  </a:lnTo>
                  <a:lnTo>
                    <a:pt x="2951" y="4803"/>
                  </a:lnTo>
                  <a:lnTo>
                    <a:pt x="2991" y="4784"/>
                  </a:lnTo>
                  <a:lnTo>
                    <a:pt x="3028" y="4765"/>
                  </a:lnTo>
                  <a:lnTo>
                    <a:pt x="3067" y="4744"/>
                  </a:lnTo>
                  <a:lnTo>
                    <a:pt x="3106" y="4722"/>
                  </a:lnTo>
                  <a:lnTo>
                    <a:pt x="3143" y="4700"/>
                  </a:lnTo>
                  <a:lnTo>
                    <a:pt x="3143" y="4700"/>
                  </a:lnTo>
                  <a:lnTo>
                    <a:pt x="3180" y="4675"/>
                  </a:lnTo>
                  <a:lnTo>
                    <a:pt x="3217" y="4650"/>
                  </a:lnTo>
                  <a:lnTo>
                    <a:pt x="3254" y="4625"/>
                  </a:lnTo>
                  <a:lnTo>
                    <a:pt x="3292" y="4599"/>
                  </a:lnTo>
                  <a:lnTo>
                    <a:pt x="3327" y="4572"/>
                  </a:lnTo>
                  <a:lnTo>
                    <a:pt x="3362" y="4543"/>
                  </a:lnTo>
                  <a:lnTo>
                    <a:pt x="3396" y="4515"/>
                  </a:lnTo>
                  <a:lnTo>
                    <a:pt x="3431" y="4485"/>
                  </a:lnTo>
                  <a:lnTo>
                    <a:pt x="3464" y="4456"/>
                  </a:lnTo>
                  <a:lnTo>
                    <a:pt x="3497" y="4424"/>
                  </a:lnTo>
                  <a:lnTo>
                    <a:pt x="3529" y="4393"/>
                  </a:lnTo>
                  <a:lnTo>
                    <a:pt x="3560" y="4361"/>
                  </a:lnTo>
                  <a:lnTo>
                    <a:pt x="3591" y="4329"/>
                  </a:lnTo>
                  <a:lnTo>
                    <a:pt x="3621" y="4295"/>
                  </a:lnTo>
                  <a:lnTo>
                    <a:pt x="3651" y="4262"/>
                  </a:lnTo>
                  <a:lnTo>
                    <a:pt x="3680" y="4227"/>
                  </a:lnTo>
                  <a:lnTo>
                    <a:pt x="3708" y="4193"/>
                  </a:lnTo>
                  <a:lnTo>
                    <a:pt x="3736" y="4157"/>
                  </a:lnTo>
                  <a:lnTo>
                    <a:pt x="3789" y="4084"/>
                  </a:lnTo>
                  <a:lnTo>
                    <a:pt x="3840" y="4009"/>
                  </a:lnTo>
                  <a:lnTo>
                    <a:pt x="3889" y="3934"/>
                  </a:lnTo>
                  <a:lnTo>
                    <a:pt x="3933" y="3857"/>
                  </a:lnTo>
                  <a:lnTo>
                    <a:pt x="3975" y="3777"/>
                  </a:lnTo>
                  <a:lnTo>
                    <a:pt x="4015" y="3697"/>
                  </a:lnTo>
                  <a:lnTo>
                    <a:pt x="4053" y="3615"/>
                  </a:lnTo>
                  <a:lnTo>
                    <a:pt x="4053" y="3615"/>
                  </a:lnTo>
                  <a:lnTo>
                    <a:pt x="4080" y="3548"/>
                  </a:lnTo>
                  <a:lnTo>
                    <a:pt x="4106" y="3482"/>
                  </a:lnTo>
                  <a:lnTo>
                    <a:pt x="4130" y="3413"/>
                  </a:lnTo>
                  <a:lnTo>
                    <a:pt x="4153" y="3345"/>
                  </a:lnTo>
                  <a:lnTo>
                    <a:pt x="4172" y="3276"/>
                  </a:lnTo>
                  <a:lnTo>
                    <a:pt x="4192" y="3206"/>
                  </a:lnTo>
                  <a:lnTo>
                    <a:pt x="4208" y="3137"/>
                  </a:lnTo>
                  <a:lnTo>
                    <a:pt x="4223" y="3067"/>
                  </a:lnTo>
                  <a:lnTo>
                    <a:pt x="4237" y="2997"/>
                  </a:lnTo>
                  <a:lnTo>
                    <a:pt x="4248" y="2925"/>
                  </a:lnTo>
                  <a:lnTo>
                    <a:pt x="4258" y="2853"/>
                  </a:lnTo>
                  <a:lnTo>
                    <a:pt x="4266" y="2782"/>
                  </a:lnTo>
                  <a:lnTo>
                    <a:pt x="4272" y="2710"/>
                  </a:lnTo>
                  <a:lnTo>
                    <a:pt x="4276" y="2639"/>
                  </a:lnTo>
                  <a:lnTo>
                    <a:pt x="4279" y="2567"/>
                  </a:lnTo>
                  <a:lnTo>
                    <a:pt x="4280" y="2495"/>
                  </a:lnTo>
                  <a:lnTo>
                    <a:pt x="4280" y="2495"/>
                  </a:lnTo>
                  <a:lnTo>
                    <a:pt x="4279" y="2492"/>
                  </a:lnTo>
                  <a:lnTo>
                    <a:pt x="4277" y="2490"/>
                  </a:lnTo>
                  <a:lnTo>
                    <a:pt x="4274" y="2488"/>
                  </a:lnTo>
                  <a:lnTo>
                    <a:pt x="4272" y="2487"/>
                  </a:lnTo>
                  <a:lnTo>
                    <a:pt x="4269" y="2488"/>
                  </a:lnTo>
                  <a:lnTo>
                    <a:pt x="4266" y="2490"/>
                  </a:lnTo>
                  <a:lnTo>
                    <a:pt x="4263" y="2492"/>
                  </a:lnTo>
                  <a:lnTo>
                    <a:pt x="4263" y="2495"/>
                  </a:lnTo>
                  <a:lnTo>
                    <a:pt x="4263" y="24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Freeform 49">
              <a:extLst>
                <a:ext uri="{FF2B5EF4-FFF2-40B4-BE49-F238E27FC236}">
                  <a16:creationId xmlns:a16="http://schemas.microsoft.com/office/drawing/2014/main" id="{43EA5095-5681-393C-CFF9-07C3A33CE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2" y="2266"/>
              <a:ext cx="97" cy="304"/>
            </a:xfrm>
            <a:custGeom>
              <a:avLst/>
              <a:gdLst>
                <a:gd name="T0" fmla="*/ 199 w 291"/>
                <a:gd name="T1" fmla="*/ 4 h 912"/>
                <a:gd name="T2" fmla="*/ 155 w 291"/>
                <a:gd name="T3" fmla="*/ 0 h 912"/>
                <a:gd name="T4" fmla="*/ 118 w 291"/>
                <a:gd name="T5" fmla="*/ 13 h 912"/>
                <a:gd name="T6" fmla="*/ 86 w 291"/>
                <a:gd name="T7" fmla="*/ 36 h 912"/>
                <a:gd name="T8" fmla="*/ 61 w 291"/>
                <a:gd name="T9" fmla="*/ 71 h 912"/>
                <a:gd name="T10" fmla="*/ 29 w 291"/>
                <a:gd name="T11" fmla="*/ 144 h 912"/>
                <a:gd name="T12" fmla="*/ 9 w 291"/>
                <a:gd name="T13" fmla="*/ 240 h 912"/>
                <a:gd name="T14" fmla="*/ 0 w 291"/>
                <a:gd name="T15" fmla="*/ 327 h 912"/>
                <a:gd name="T16" fmla="*/ 2 w 291"/>
                <a:gd name="T17" fmla="*/ 392 h 912"/>
                <a:gd name="T18" fmla="*/ 14 w 291"/>
                <a:gd name="T19" fmla="*/ 514 h 912"/>
                <a:gd name="T20" fmla="*/ 38 w 291"/>
                <a:gd name="T21" fmla="*/ 635 h 912"/>
                <a:gd name="T22" fmla="*/ 61 w 291"/>
                <a:gd name="T23" fmla="*/ 710 h 912"/>
                <a:gd name="T24" fmla="*/ 102 w 291"/>
                <a:gd name="T25" fmla="*/ 798 h 912"/>
                <a:gd name="T26" fmla="*/ 137 w 291"/>
                <a:gd name="T27" fmla="*/ 846 h 912"/>
                <a:gd name="T28" fmla="*/ 178 w 291"/>
                <a:gd name="T29" fmla="*/ 885 h 912"/>
                <a:gd name="T30" fmla="*/ 229 w 291"/>
                <a:gd name="T31" fmla="*/ 910 h 912"/>
                <a:gd name="T32" fmla="*/ 249 w 291"/>
                <a:gd name="T33" fmla="*/ 912 h 912"/>
                <a:gd name="T34" fmla="*/ 273 w 291"/>
                <a:gd name="T35" fmla="*/ 901 h 912"/>
                <a:gd name="T36" fmla="*/ 290 w 291"/>
                <a:gd name="T37" fmla="*/ 878 h 912"/>
                <a:gd name="T38" fmla="*/ 290 w 291"/>
                <a:gd name="T39" fmla="*/ 871 h 912"/>
                <a:gd name="T40" fmla="*/ 282 w 291"/>
                <a:gd name="T41" fmla="*/ 867 h 912"/>
                <a:gd name="T42" fmla="*/ 275 w 291"/>
                <a:gd name="T43" fmla="*/ 872 h 912"/>
                <a:gd name="T44" fmla="*/ 262 w 291"/>
                <a:gd name="T45" fmla="*/ 890 h 912"/>
                <a:gd name="T46" fmla="*/ 237 w 291"/>
                <a:gd name="T47" fmla="*/ 896 h 912"/>
                <a:gd name="T48" fmla="*/ 209 w 291"/>
                <a:gd name="T49" fmla="*/ 883 h 912"/>
                <a:gd name="T50" fmla="*/ 156 w 291"/>
                <a:gd name="T51" fmla="*/ 841 h 912"/>
                <a:gd name="T52" fmla="*/ 133 w 291"/>
                <a:gd name="T53" fmla="*/ 812 h 912"/>
                <a:gd name="T54" fmla="*/ 101 w 291"/>
                <a:gd name="T55" fmla="*/ 759 h 912"/>
                <a:gd name="T56" fmla="*/ 69 w 291"/>
                <a:gd name="T57" fmla="*/ 684 h 912"/>
                <a:gd name="T58" fmla="*/ 49 w 291"/>
                <a:gd name="T59" fmla="*/ 609 h 912"/>
                <a:gd name="T60" fmla="*/ 28 w 291"/>
                <a:gd name="T61" fmla="*/ 495 h 912"/>
                <a:gd name="T62" fmla="*/ 18 w 291"/>
                <a:gd name="T63" fmla="*/ 378 h 912"/>
                <a:gd name="T64" fmla="*/ 18 w 291"/>
                <a:gd name="T65" fmla="*/ 330 h 912"/>
                <a:gd name="T66" fmla="*/ 25 w 291"/>
                <a:gd name="T67" fmla="*/ 236 h 912"/>
                <a:gd name="T68" fmla="*/ 47 w 291"/>
                <a:gd name="T69" fmla="*/ 138 h 912"/>
                <a:gd name="T70" fmla="*/ 72 w 291"/>
                <a:gd name="T71" fmla="*/ 82 h 912"/>
                <a:gd name="T72" fmla="*/ 97 w 291"/>
                <a:gd name="T73" fmla="*/ 47 h 912"/>
                <a:gd name="T74" fmla="*/ 129 w 291"/>
                <a:gd name="T75" fmla="*/ 25 h 912"/>
                <a:gd name="T76" fmla="*/ 166 w 291"/>
                <a:gd name="T77" fmla="*/ 17 h 912"/>
                <a:gd name="T78" fmla="*/ 211 w 291"/>
                <a:gd name="T79" fmla="*/ 26 h 912"/>
                <a:gd name="T80" fmla="*/ 217 w 291"/>
                <a:gd name="T81" fmla="*/ 25 h 912"/>
                <a:gd name="T82" fmla="*/ 221 w 291"/>
                <a:gd name="T83" fmla="*/ 18 h 912"/>
                <a:gd name="T84" fmla="*/ 215 w 291"/>
                <a:gd name="T85" fmla="*/ 1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1" h="912">
                  <a:moveTo>
                    <a:pt x="215" y="10"/>
                  </a:moveTo>
                  <a:lnTo>
                    <a:pt x="215" y="10"/>
                  </a:lnTo>
                  <a:lnTo>
                    <a:pt x="199" y="4"/>
                  </a:lnTo>
                  <a:lnTo>
                    <a:pt x="184" y="2"/>
                  </a:lnTo>
                  <a:lnTo>
                    <a:pt x="169" y="0"/>
                  </a:lnTo>
                  <a:lnTo>
                    <a:pt x="155" y="0"/>
                  </a:lnTo>
                  <a:lnTo>
                    <a:pt x="141" y="3"/>
                  </a:lnTo>
                  <a:lnTo>
                    <a:pt x="129" y="7"/>
                  </a:lnTo>
                  <a:lnTo>
                    <a:pt x="118" y="13"/>
                  </a:lnTo>
                  <a:lnTo>
                    <a:pt x="107" y="20"/>
                  </a:lnTo>
                  <a:lnTo>
                    <a:pt x="95" y="28"/>
                  </a:lnTo>
                  <a:lnTo>
                    <a:pt x="86" y="36"/>
                  </a:lnTo>
                  <a:lnTo>
                    <a:pt x="78" y="47"/>
                  </a:lnTo>
                  <a:lnTo>
                    <a:pt x="68" y="58"/>
                  </a:lnTo>
                  <a:lnTo>
                    <a:pt x="61" y="71"/>
                  </a:lnTo>
                  <a:lnTo>
                    <a:pt x="53" y="84"/>
                  </a:lnTo>
                  <a:lnTo>
                    <a:pt x="40" y="112"/>
                  </a:lnTo>
                  <a:lnTo>
                    <a:pt x="29" y="144"/>
                  </a:lnTo>
                  <a:lnTo>
                    <a:pt x="21" y="175"/>
                  </a:lnTo>
                  <a:lnTo>
                    <a:pt x="14" y="207"/>
                  </a:lnTo>
                  <a:lnTo>
                    <a:pt x="9" y="240"/>
                  </a:lnTo>
                  <a:lnTo>
                    <a:pt x="5" y="270"/>
                  </a:lnTo>
                  <a:lnTo>
                    <a:pt x="2" y="301"/>
                  </a:lnTo>
                  <a:lnTo>
                    <a:pt x="0" y="327"/>
                  </a:lnTo>
                  <a:lnTo>
                    <a:pt x="0" y="350"/>
                  </a:lnTo>
                  <a:lnTo>
                    <a:pt x="0" y="350"/>
                  </a:lnTo>
                  <a:lnTo>
                    <a:pt x="2" y="392"/>
                  </a:lnTo>
                  <a:lnTo>
                    <a:pt x="5" y="433"/>
                  </a:lnTo>
                  <a:lnTo>
                    <a:pt x="9" y="473"/>
                  </a:lnTo>
                  <a:lnTo>
                    <a:pt x="14" y="514"/>
                  </a:lnTo>
                  <a:lnTo>
                    <a:pt x="21" y="556"/>
                  </a:lnTo>
                  <a:lnTo>
                    <a:pt x="29" y="596"/>
                  </a:lnTo>
                  <a:lnTo>
                    <a:pt x="38" y="635"/>
                  </a:lnTo>
                  <a:lnTo>
                    <a:pt x="49" y="674"/>
                  </a:lnTo>
                  <a:lnTo>
                    <a:pt x="49" y="674"/>
                  </a:lnTo>
                  <a:lnTo>
                    <a:pt x="61" y="710"/>
                  </a:lnTo>
                  <a:lnTo>
                    <a:pt x="75" y="746"/>
                  </a:lnTo>
                  <a:lnTo>
                    <a:pt x="93" y="780"/>
                  </a:lnTo>
                  <a:lnTo>
                    <a:pt x="102" y="798"/>
                  </a:lnTo>
                  <a:lnTo>
                    <a:pt x="112" y="815"/>
                  </a:lnTo>
                  <a:lnTo>
                    <a:pt x="124" y="831"/>
                  </a:lnTo>
                  <a:lnTo>
                    <a:pt x="137" y="846"/>
                  </a:lnTo>
                  <a:lnTo>
                    <a:pt x="149" y="860"/>
                  </a:lnTo>
                  <a:lnTo>
                    <a:pt x="163" y="872"/>
                  </a:lnTo>
                  <a:lnTo>
                    <a:pt x="178" y="885"/>
                  </a:lnTo>
                  <a:lnTo>
                    <a:pt x="195" y="895"/>
                  </a:lnTo>
                  <a:lnTo>
                    <a:pt x="211" y="903"/>
                  </a:lnTo>
                  <a:lnTo>
                    <a:pt x="229" y="910"/>
                  </a:lnTo>
                  <a:lnTo>
                    <a:pt x="229" y="910"/>
                  </a:lnTo>
                  <a:lnTo>
                    <a:pt x="239" y="912"/>
                  </a:lnTo>
                  <a:lnTo>
                    <a:pt x="249" y="912"/>
                  </a:lnTo>
                  <a:lnTo>
                    <a:pt x="258" y="911"/>
                  </a:lnTo>
                  <a:lnTo>
                    <a:pt x="266" y="907"/>
                  </a:lnTo>
                  <a:lnTo>
                    <a:pt x="273" y="901"/>
                  </a:lnTo>
                  <a:lnTo>
                    <a:pt x="280" y="895"/>
                  </a:lnTo>
                  <a:lnTo>
                    <a:pt x="286" y="886"/>
                  </a:lnTo>
                  <a:lnTo>
                    <a:pt x="290" y="878"/>
                  </a:lnTo>
                  <a:lnTo>
                    <a:pt x="290" y="878"/>
                  </a:lnTo>
                  <a:lnTo>
                    <a:pt x="291" y="874"/>
                  </a:lnTo>
                  <a:lnTo>
                    <a:pt x="290" y="871"/>
                  </a:lnTo>
                  <a:lnTo>
                    <a:pt x="288" y="870"/>
                  </a:lnTo>
                  <a:lnTo>
                    <a:pt x="286" y="868"/>
                  </a:lnTo>
                  <a:lnTo>
                    <a:pt x="282" y="867"/>
                  </a:lnTo>
                  <a:lnTo>
                    <a:pt x="279" y="868"/>
                  </a:lnTo>
                  <a:lnTo>
                    <a:pt x="276" y="870"/>
                  </a:lnTo>
                  <a:lnTo>
                    <a:pt x="275" y="872"/>
                  </a:lnTo>
                  <a:lnTo>
                    <a:pt x="275" y="872"/>
                  </a:lnTo>
                  <a:lnTo>
                    <a:pt x="269" y="883"/>
                  </a:lnTo>
                  <a:lnTo>
                    <a:pt x="262" y="890"/>
                  </a:lnTo>
                  <a:lnTo>
                    <a:pt x="254" y="895"/>
                  </a:lnTo>
                  <a:lnTo>
                    <a:pt x="246" y="896"/>
                  </a:lnTo>
                  <a:lnTo>
                    <a:pt x="237" y="896"/>
                  </a:lnTo>
                  <a:lnTo>
                    <a:pt x="228" y="893"/>
                  </a:lnTo>
                  <a:lnTo>
                    <a:pt x="218" y="889"/>
                  </a:lnTo>
                  <a:lnTo>
                    <a:pt x="209" y="883"/>
                  </a:lnTo>
                  <a:lnTo>
                    <a:pt x="189" y="870"/>
                  </a:lnTo>
                  <a:lnTo>
                    <a:pt x="171" y="855"/>
                  </a:lnTo>
                  <a:lnTo>
                    <a:pt x="156" y="841"/>
                  </a:lnTo>
                  <a:lnTo>
                    <a:pt x="145" y="828"/>
                  </a:lnTo>
                  <a:lnTo>
                    <a:pt x="145" y="828"/>
                  </a:lnTo>
                  <a:lnTo>
                    <a:pt x="133" y="812"/>
                  </a:lnTo>
                  <a:lnTo>
                    <a:pt x="120" y="795"/>
                  </a:lnTo>
                  <a:lnTo>
                    <a:pt x="111" y="777"/>
                  </a:lnTo>
                  <a:lnTo>
                    <a:pt x="101" y="759"/>
                  </a:lnTo>
                  <a:lnTo>
                    <a:pt x="91" y="742"/>
                  </a:lnTo>
                  <a:lnTo>
                    <a:pt x="83" y="722"/>
                  </a:lnTo>
                  <a:lnTo>
                    <a:pt x="69" y="684"/>
                  </a:lnTo>
                  <a:lnTo>
                    <a:pt x="69" y="684"/>
                  </a:lnTo>
                  <a:lnTo>
                    <a:pt x="58" y="646"/>
                  </a:lnTo>
                  <a:lnTo>
                    <a:pt x="49" y="609"/>
                  </a:lnTo>
                  <a:lnTo>
                    <a:pt x="40" y="571"/>
                  </a:lnTo>
                  <a:lnTo>
                    <a:pt x="33" y="534"/>
                  </a:lnTo>
                  <a:lnTo>
                    <a:pt x="28" y="495"/>
                  </a:lnTo>
                  <a:lnTo>
                    <a:pt x="24" y="455"/>
                  </a:lnTo>
                  <a:lnTo>
                    <a:pt x="21" y="416"/>
                  </a:lnTo>
                  <a:lnTo>
                    <a:pt x="18" y="378"/>
                  </a:lnTo>
                  <a:lnTo>
                    <a:pt x="18" y="378"/>
                  </a:lnTo>
                  <a:lnTo>
                    <a:pt x="18" y="356"/>
                  </a:lnTo>
                  <a:lnTo>
                    <a:pt x="18" y="330"/>
                  </a:lnTo>
                  <a:lnTo>
                    <a:pt x="20" y="301"/>
                  </a:lnTo>
                  <a:lnTo>
                    <a:pt x="22" y="269"/>
                  </a:lnTo>
                  <a:lnTo>
                    <a:pt x="25" y="236"/>
                  </a:lnTo>
                  <a:lnTo>
                    <a:pt x="31" y="203"/>
                  </a:lnTo>
                  <a:lnTo>
                    <a:pt x="39" y="170"/>
                  </a:lnTo>
                  <a:lnTo>
                    <a:pt x="47" y="138"/>
                  </a:lnTo>
                  <a:lnTo>
                    <a:pt x="58" y="108"/>
                  </a:lnTo>
                  <a:lnTo>
                    <a:pt x="65" y="94"/>
                  </a:lnTo>
                  <a:lnTo>
                    <a:pt x="72" y="82"/>
                  </a:lnTo>
                  <a:lnTo>
                    <a:pt x="80" y="69"/>
                  </a:lnTo>
                  <a:lnTo>
                    <a:pt x="89" y="58"/>
                  </a:lnTo>
                  <a:lnTo>
                    <a:pt x="97" y="47"/>
                  </a:lnTo>
                  <a:lnTo>
                    <a:pt x="107" y="39"/>
                  </a:lnTo>
                  <a:lnTo>
                    <a:pt x="118" y="32"/>
                  </a:lnTo>
                  <a:lnTo>
                    <a:pt x="129" y="25"/>
                  </a:lnTo>
                  <a:lnTo>
                    <a:pt x="140" y="21"/>
                  </a:lnTo>
                  <a:lnTo>
                    <a:pt x="152" y="18"/>
                  </a:lnTo>
                  <a:lnTo>
                    <a:pt x="166" y="17"/>
                  </a:lnTo>
                  <a:lnTo>
                    <a:pt x="180" y="18"/>
                  </a:lnTo>
                  <a:lnTo>
                    <a:pt x="195" y="21"/>
                  </a:lnTo>
                  <a:lnTo>
                    <a:pt x="211" y="26"/>
                  </a:lnTo>
                  <a:lnTo>
                    <a:pt x="211" y="26"/>
                  </a:lnTo>
                  <a:lnTo>
                    <a:pt x="214" y="26"/>
                  </a:lnTo>
                  <a:lnTo>
                    <a:pt x="217" y="25"/>
                  </a:lnTo>
                  <a:lnTo>
                    <a:pt x="220" y="24"/>
                  </a:lnTo>
                  <a:lnTo>
                    <a:pt x="221" y="21"/>
                  </a:lnTo>
                  <a:lnTo>
                    <a:pt x="221" y="18"/>
                  </a:lnTo>
                  <a:lnTo>
                    <a:pt x="220" y="14"/>
                  </a:lnTo>
                  <a:lnTo>
                    <a:pt x="218" y="11"/>
                  </a:lnTo>
                  <a:lnTo>
                    <a:pt x="215" y="10"/>
                  </a:lnTo>
                  <a:lnTo>
                    <a:pt x="21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Freeform 50">
              <a:extLst>
                <a:ext uri="{FF2B5EF4-FFF2-40B4-BE49-F238E27FC236}">
                  <a16:creationId xmlns:a16="http://schemas.microsoft.com/office/drawing/2014/main" id="{1D33D7EC-EA1E-BE89-7B7A-72A4A1004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" y="2337"/>
              <a:ext cx="81" cy="256"/>
            </a:xfrm>
            <a:custGeom>
              <a:avLst/>
              <a:gdLst>
                <a:gd name="T0" fmla="*/ 97 w 243"/>
                <a:gd name="T1" fmla="*/ 38 h 767"/>
                <a:gd name="T2" fmla="*/ 111 w 243"/>
                <a:gd name="T3" fmla="*/ 25 h 767"/>
                <a:gd name="T4" fmla="*/ 124 w 243"/>
                <a:gd name="T5" fmla="*/ 19 h 767"/>
                <a:gd name="T6" fmla="*/ 137 w 243"/>
                <a:gd name="T7" fmla="*/ 21 h 767"/>
                <a:gd name="T8" fmla="*/ 151 w 243"/>
                <a:gd name="T9" fmla="*/ 26 h 767"/>
                <a:gd name="T10" fmla="*/ 173 w 243"/>
                <a:gd name="T11" fmla="*/ 51 h 767"/>
                <a:gd name="T12" fmla="*/ 191 w 243"/>
                <a:gd name="T13" fmla="*/ 78 h 767"/>
                <a:gd name="T14" fmla="*/ 199 w 243"/>
                <a:gd name="T15" fmla="*/ 96 h 767"/>
                <a:gd name="T16" fmla="*/ 213 w 243"/>
                <a:gd name="T17" fmla="*/ 133 h 767"/>
                <a:gd name="T18" fmla="*/ 221 w 243"/>
                <a:gd name="T19" fmla="*/ 172 h 767"/>
                <a:gd name="T20" fmla="*/ 225 w 243"/>
                <a:gd name="T21" fmla="*/ 231 h 767"/>
                <a:gd name="T22" fmla="*/ 226 w 243"/>
                <a:gd name="T23" fmla="*/ 262 h 767"/>
                <a:gd name="T24" fmla="*/ 224 w 243"/>
                <a:gd name="T25" fmla="*/ 322 h 767"/>
                <a:gd name="T26" fmla="*/ 215 w 243"/>
                <a:gd name="T27" fmla="*/ 382 h 767"/>
                <a:gd name="T28" fmla="*/ 202 w 243"/>
                <a:gd name="T29" fmla="*/ 441 h 767"/>
                <a:gd name="T30" fmla="*/ 193 w 243"/>
                <a:gd name="T31" fmla="*/ 470 h 767"/>
                <a:gd name="T32" fmla="*/ 160 w 243"/>
                <a:gd name="T33" fmla="*/ 572 h 767"/>
                <a:gd name="T34" fmla="*/ 130 w 243"/>
                <a:gd name="T35" fmla="*/ 646 h 767"/>
                <a:gd name="T36" fmla="*/ 118 w 243"/>
                <a:gd name="T37" fmla="*/ 671 h 767"/>
                <a:gd name="T38" fmla="*/ 100 w 243"/>
                <a:gd name="T39" fmla="*/ 703 h 767"/>
                <a:gd name="T40" fmla="*/ 75 w 243"/>
                <a:gd name="T41" fmla="*/ 734 h 767"/>
                <a:gd name="T42" fmla="*/ 61 w 243"/>
                <a:gd name="T43" fmla="*/ 745 h 767"/>
                <a:gd name="T44" fmla="*/ 46 w 243"/>
                <a:gd name="T45" fmla="*/ 749 h 767"/>
                <a:gd name="T46" fmla="*/ 31 w 243"/>
                <a:gd name="T47" fmla="*/ 745 h 767"/>
                <a:gd name="T48" fmla="*/ 16 w 243"/>
                <a:gd name="T49" fmla="*/ 729 h 767"/>
                <a:gd name="T50" fmla="*/ 13 w 243"/>
                <a:gd name="T51" fmla="*/ 726 h 767"/>
                <a:gd name="T52" fmla="*/ 7 w 243"/>
                <a:gd name="T53" fmla="*/ 726 h 767"/>
                <a:gd name="T54" fmla="*/ 2 w 243"/>
                <a:gd name="T55" fmla="*/ 729 h 767"/>
                <a:gd name="T56" fmla="*/ 0 w 243"/>
                <a:gd name="T57" fmla="*/ 734 h 767"/>
                <a:gd name="T58" fmla="*/ 2 w 243"/>
                <a:gd name="T59" fmla="*/ 737 h 767"/>
                <a:gd name="T60" fmla="*/ 18 w 243"/>
                <a:gd name="T61" fmla="*/ 756 h 767"/>
                <a:gd name="T62" fmla="*/ 35 w 243"/>
                <a:gd name="T63" fmla="*/ 766 h 767"/>
                <a:gd name="T64" fmla="*/ 51 w 243"/>
                <a:gd name="T65" fmla="*/ 766 h 767"/>
                <a:gd name="T66" fmla="*/ 68 w 243"/>
                <a:gd name="T67" fmla="*/ 760 h 767"/>
                <a:gd name="T68" fmla="*/ 84 w 243"/>
                <a:gd name="T69" fmla="*/ 747 h 767"/>
                <a:gd name="T70" fmla="*/ 101 w 243"/>
                <a:gd name="T71" fmla="*/ 727 h 767"/>
                <a:gd name="T72" fmla="*/ 131 w 243"/>
                <a:gd name="T73" fmla="*/ 679 h 767"/>
                <a:gd name="T74" fmla="*/ 158 w 243"/>
                <a:gd name="T75" fmla="*/ 621 h 767"/>
                <a:gd name="T76" fmla="*/ 180 w 243"/>
                <a:gd name="T77" fmla="*/ 565 h 767"/>
                <a:gd name="T78" fmla="*/ 206 w 243"/>
                <a:gd name="T79" fmla="*/ 486 h 767"/>
                <a:gd name="T80" fmla="*/ 215 w 243"/>
                <a:gd name="T81" fmla="*/ 452 h 767"/>
                <a:gd name="T82" fmla="*/ 232 w 243"/>
                <a:gd name="T83" fmla="*/ 382 h 767"/>
                <a:gd name="T84" fmla="*/ 240 w 243"/>
                <a:gd name="T85" fmla="*/ 310 h 767"/>
                <a:gd name="T86" fmla="*/ 243 w 243"/>
                <a:gd name="T87" fmla="*/ 237 h 767"/>
                <a:gd name="T88" fmla="*/ 240 w 243"/>
                <a:gd name="T89" fmla="*/ 201 h 767"/>
                <a:gd name="T90" fmla="*/ 236 w 243"/>
                <a:gd name="T91" fmla="*/ 162 h 767"/>
                <a:gd name="T92" fmla="*/ 226 w 243"/>
                <a:gd name="T93" fmla="*/ 125 h 767"/>
                <a:gd name="T94" fmla="*/ 214 w 243"/>
                <a:gd name="T95" fmla="*/ 89 h 767"/>
                <a:gd name="T96" fmla="*/ 196 w 243"/>
                <a:gd name="T97" fmla="*/ 55 h 767"/>
                <a:gd name="T98" fmla="*/ 189 w 243"/>
                <a:gd name="T99" fmla="*/ 44 h 767"/>
                <a:gd name="T100" fmla="*/ 171 w 243"/>
                <a:gd name="T101" fmla="*/ 23 h 767"/>
                <a:gd name="T102" fmla="*/ 151 w 243"/>
                <a:gd name="T103" fmla="*/ 5 h 767"/>
                <a:gd name="T104" fmla="*/ 138 w 243"/>
                <a:gd name="T105" fmla="*/ 1 h 767"/>
                <a:gd name="T106" fmla="*/ 126 w 243"/>
                <a:gd name="T107" fmla="*/ 0 h 767"/>
                <a:gd name="T108" fmla="*/ 112 w 243"/>
                <a:gd name="T109" fmla="*/ 4 h 767"/>
                <a:gd name="T110" fmla="*/ 104 w 243"/>
                <a:gd name="T111" fmla="*/ 8 h 767"/>
                <a:gd name="T112" fmla="*/ 89 w 243"/>
                <a:gd name="T113" fmla="*/ 22 h 767"/>
                <a:gd name="T114" fmla="*/ 83 w 243"/>
                <a:gd name="T115" fmla="*/ 30 h 767"/>
                <a:gd name="T116" fmla="*/ 82 w 243"/>
                <a:gd name="T117" fmla="*/ 37 h 767"/>
                <a:gd name="T118" fmla="*/ 84 w 243"/>
                <a:gd name="T119" fmla="*/ 41 h 767"/>
                <a:gd name="T120" fmla="*/ 91 w 243"/>
                <a:gd name="T121" fmla="*/ 43 h 767"/>
                <a:gd name="T122" fmla="*/ 97 w 243"/>
                <a:gd name="T123" fmla="*/ 38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43" h="767">
                  <a:moveTo>
                    <a:pt x="97" y="38"/>
                  </a:moveTo>
                  <a:lnTo>
                    <a:pt x="97" y="38"/>
                  </a:lnTo>
                  <a:lnTo>
                    <a:pt x="104" y="30"/>
                  </a:lnTo>
                  <a:lnTo>
                    <a:pt x="111" y="25"/>
                  </a:lnTo>
                  <a:lnTo>
                    <a:pt x="118" y="21"/>
                  </a:lnTo>
                  <a:lnTo>
                    <a:pt x="124" y="19"/>
                  </a:lnTo>
                  <a:lnTo>
                    <a:pt x="131" y="19"/>
                  </a:lnTo>
                  <a:lnTo>
                    <a:pt x="137" y="21"/>
                  </a:lnTo>
                  <a:lnTo>
                    <a:pt x="144" y="23"/>
                  </a:lnTo>
                  <a:lnTo>
                    <a:pt x="151" y="26"/>
                  </a:lnTo>
                  <a:lnTo>
                    <a:pt x="162" y="37"/>
                  </a:lnTo>
                  <a:lnTo>
                    <a:pt x="173" y="51"/>
                  </a:lnTo>
                  <a:lnTo>
                    <a:pt x="182" y="65"/>
                  </a:lnTo>
                  <a:lnTo>
                    <a:pt x="191" y="78"/>
                  </a:lnTo>
                  <a:lnTo>
                    <a:pt x="191" y="78"/>
                  </a:lnTo>
                  <a:lnTo>
                    <a:pt x="199" y="96"/>
                  </a:lnTo>
                  <a:lnTo>
                    <a:pt x="206" y="116"/>
                  </a:lnTo>
                  <a:lnTo>
                    <a:pt x="213" y="133"/>
                  </a:lnTo>
                  <a:lnTo>
                    <a:pt x="217" y="153"/>
                  </a:lnTo>
                  <a:lnTo>
                    <a:pt x="221" y="172"/>
                  </a:lnTo>
                  <a:lnTo>
                    <a:pt x="222" y="191"/>
                  </a:lnTo>
                  <a:lnTo>
                    <a:pt x="225" y="231"/>
                  </a:lnTo>
                  <a:lnTo>
                    <a:pt x="225" y="231"/>
                  </a:lnTo>
                  <a:lnTo>
                    <a:pt x="226" y="262"/>
                  </a:lnTo>
                  <a:lnTo>
                    <a:pt x="225" y="292"/>
                  </a:lnTo>
                  <a:lnTo>
                    <a:pt x="224" y="322"/>
                  </a:lnTo>
                  <a:lnTo>
                    <a:pt x="220" y="351"/>
                  </a:lnTo>
                  <a:lnTo>
                    <a:pt x="215" y="382"/>
                  </a:lnTo>
                  <a:lnTo>
                    <a:pt x="209" y="410"/>
                  </a:lnTo>
                  <a:lnTo>
                    <a:pt x="202" y="441"/>
                  </a:lnTo>
                  <a:lnTo>
                    <a:pt x="193" y="470"/>
                  </a:lnTo>
                  <a:lnTo>
                    <a:pt x="193" y="470"/>
                  </a:lnTo>
                  <a:lnTo>
                    <a:pt x="178" y="521"/>
                  </a:lnTo>
                  <a:lnTo>
                    <a:pt x="160" y="572"/>
                  </a:lnTo>
                  <a:lnTo>
                    <a:pt x="141" y="621"/>
                  </a:lnTo>
                  <a:lnTo>
                    <a:pt x="130" y="646"/>
                  </a:lnTo>
                  <a:lnTo>
                    <a:pt x="118" y="671"/>
                  </a:lnTo>
                  <a:lnTo>
                    <a:pt x="118" y="671"/>
                  </a:lnTo>
                  <a:lnTo>
                    <a:pt x="111" y="685"/>
                  </a:lnTo>
                  <a:lnTo>
                    <a:pt x="100" y="703"/>
                  </a:lnTo>
                  <a:lnTo>
                    <a:pt x="89" y="719"/>
                  </a:lnTo>
                  <a:lnTo>
                    <a:pt x="75" y="734"/>
                  </a:lnTo>
                  <a:lnTo>
                    <a:pt x="68" y="741"/>
                  </a:lnTo>
                  <a:lnTo>
                    <a:pt x="61" y="745"/>
                  </a:lnTo>
                  <a:lnTo>
                    <a:pt x="54" y="748"/>
                  </a:lnTo>
                  <a:lnTo>
                    <a:pt x="46" y="749"/>
                  </a:lnTo>
                  <a:lnTo>
                    <a:pt x="39" y="748"/>
                  </a:lnTo>
                  <a:lnTo>
                    <a:pt x="31" y="745"/>
                  </a:lnTo>
                  <a:lnTo>
                    <a:pt x="24" y="738"/>
                  </a:lnTo>
                  <a:lnTo>
                    <a:pt x="16" y="729"/>
                  </a:lnTo>
                  <a:lnTo>
                    <a:pt x="16" y="729"/>
                  </a:lnTo>
                  <a:lnTo>
                    <a:pt x="13" y="726"/>
                  </a:lnTo>
                  <a:lnTo>
                    <a:pt x="10" y="726"/>
                  </a:lnTo>
                  <a:lnTo>
                    <a:pt x="7" y="726"/>
                  </a:lnTo>
                  <a:lnTo>
                    <a:pt x="5" y="726"/>
                  </a:lnTo>
                  <a:lnTo>
                    <a:pt x="2" y="729"/>
                  </a:lnTo>
                  <a:lnTo>
                    <a:pt x="0" y="731"/>
                  </a:lnTo>
                  <a:lnTo>
                    <a:pt x="0" y="734"/>
                  </a:lnTo>
                  <a:lnTo>
                    <a:pt x="2" y="737"/>
                  </a:lnTo>
                  <a:lnTo>
                    <a:pt x="2" y="737"/>
                  </a:lnTo>
                  <a:lnTo>
                    <a:pt x="10" y="748"/>
                  </a:lnTo>
                  <a:lnTo>
                    <a:pt x="18" y="756"/>
                  </a:lnTo>
                  <a:lnTo>
                    <a:pt x="27" y="762"/>
                  </a:lnTo>
                  <a:lnTo>
                    <a:pt x="35" y="766"/>
                  </a:lnTo>
                  <a:lnTo>
                    <a:pt x="43" y="767"/>
                  </a:lnTo>
                  <a:lnTo>
                    <a:pt x="51" y="766"/>
                  </a:lnTo>
                  <a:lnTo>
                    <a:pt x="60" y="765"/>
                  </a:lnTo>
                  <a:lnTo>
                    <a:pt x="68" y="760"/>
                  </a:lnTo>
                  <a:lnTo>
                    <a:pt x="76" y="754"/>
                  </a:lnTo>
                  <a:lnTo>
                    <a:pt x="84" y="747"/>
                  </a:lnTo>
                  <a:lnTo>
                    <a:pt x="93" y="738"/>
                  </a:lnTo>
                  <a:lnTo>
                    <a:pt x="101" y="727"/>
                  </a:lnTo>
                  <a:lnTo>
                    <a:pt x="116" y="705"/>
                  </a:lnTo>
                  <a:lnTo>
                    <a:pt x="131" y="679"/>
                  </a:lnTo>
                  <a:lnTo>
                    <a:pt x="145" y="650"/>
                  </a:lnTo>
                  <a:lnTo>
                    <a:pt x="158" y="621"/>
                  </a:lnTo>
                  <a:lnTo>
                    <a:pt x="170" y="592"/>
                  </a:lnTo>
                  <a:lnTo>
                    <a:pt x="180" y="565"/>
                  </a:lnTo>
                  <a:lnTo>
                    <a:pt x="196" y="517"/>
                  </a:lnTo>
                  <a:lnTo>
                    <a:pt x="206" y="486"/>
                  </a:lnTo>
                  <a:lnTo>
                    <a:pt x="206" y="486"/>
                  </a:lnTo>
                  <a:lnTo>
                    <a:pt x="215" y="452"/>
                  </a:lnTo>
                  <a:lnTo>
                    <a:pt x="225" y="417"/>
                  </a:lnTo>
                  <a:lnTo>
                    <a:pt x="232" y="382"/>
                  </a:lnTo>
                  <a:lnTo>
                    <a:pt x="236" y="346"/>
                  </a:lnTo>
                  <a:lnTo>
                    <a:pt x="240" y="310"/>
                  </a:lnTo>
                  <a:lnTo>
                    <a:pt x="242" y="274"/>
                  </a:lnTo>
                  <a:lnTo>
                    <a:pt x="243" y="237"/>
                  </a:lnTo>
                  <a:lnTo>
                    <a:pt x="240" y="201"/>
                  </a:lnTo>
                  <a:lnTo>
                    <a:pt x="240" y="201"/>
                  </a:lnTo>
                  <a:lnTo>
                    <a:pt x="239" y="182"/>
                  </a:lnTo>
                  <a:lnTo>
                    <a:pt x="236" y="162"/>
                  </a:lnTo>
                  <a:lnTo>
                    <a:pt x="232" y="143"/>
                  </a:lnTo>
                  <a:lnTo>
                    <a:pt x="226" y="125"/>
                  </a:lnTo>
                  <a:lnTo>
                    <a:pt x="221" y="107"/>
                  </a:lnTo>
                  <a:lnTo>
                    <a:pt x="214" y="89"/>
                  </a:lnTo>
                  <a:lnTo>
                    <a:pt x="206" y="73"/>
                  </a:lnTo>
                  <a:lnTo>
                    <a:pt x="196" y="55"/>
                  </a:lnTo>
                  <a:lnTo>
                    <a:pt x="196" y="55"/>
                  </a:lnTo>
                  <a:lnTo>
                    <a:pt x="189" y="44"/>
                  </a:lnTo>
                  <a:lnTo>
                    <a:pt x="181" y="33"/>
                  </a:lnTo>
                  <a:lnTo>
                    <a:pt x="171" y="23"/>
                  </a:lnTo>
                  <a:lnTo>
                    <a:pt x="162" y="14"/>
                  </a:lnTo>
                  <a:lnTo>
                    <a:pt x="151" y="5"/>
                  </a:lnTo>
                  <a:lnTo>
                    <a:pt x="145" y="4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26" y="0"/>
                  </a:lnTo>
                  <a:lnTo>
                    <a:pt x="119" y="1"/>
                  </a:lnTo>
                  <a:lnTo>
                    <a:pt x="112" y="4"/>
                  </a:lnTo>
                  <a:lnTo>
                    <a:pt x="112" y="4"/>
                  </a:lnTo>
                  <a:lnTo>
                    <a:pt x="104" y="8"/>
                  </a:lnTo>
                  <a:lnTo>
                    <a:pt x="95" y="15"/>
                  </a:lnTo>
                  <a:lnTo>
                    <a:pt x="89" y="22"/>
                  </a:lnTo>
                  <a:lnTo>
                    <a:pt x="83" y="30"/>
                  </a:lnTo>
                  <a:lnTo>
                    <a:pt x="83" y="30"/>
                  </a:lnTo>
                  <a:lnTo>
                    <a:pt x="82" y="34"/>
                  </a:lnTo>
                  <a:lnTo>
                    <a:pt x="82" y="37"/>
                  </a:lnTo>
                  <a:lnTo>
                    <a:pt x="83" y="40"/>
                  </a:lnTo>
                  <a:lnTo>
                    <a:pt x="84" y="41"/>
                  </a:lnTo>
                  <a:lnTo>
                    <a:pt x="89" y="43"/>
                  </a:lnTo>
                  <a:lnTo>
                    <a:pt x="91" y="43"/>
                  </a:lnTo>
                  <a:lnTo>
                    <a:pt x="94" y="41"/>
                  </a:lnTo>
                  <a:lnTo>
                    <a:pt x="97" y="38"/>
                  </a:lnTo>
                  <a:lnTo>
                    <a:pt x="97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Freeform 51">
              <a:extLst>
                <a:ext uri="{FF2B5EF4-FFF2-40B4-BE49-F238E27FC236}">
                  <a16:creationId xmlns:a16="http://schemas.microsoft.com/office/drawing/2014/main" id="{AE14AF76-B7FE-3E2B-6468-DB767B978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" y="1402"/>
              <a:ext cx="754" cy="200"/>
            </a:xfrm>
            <a:custGeom>
              <a:avLst/>
              <a:gdLst>
                <a:gd name="T0" fmla="*/ 22 w 2261"/>
                <a:gd name="T1" fmla="*/ 571 h 600"/>
                <a:gd name="T2" fmla="*/ 53 w 2261"/>
                <a:gd name="T3" fmla="*/ 505 h 600"/>
                <a:gd name="T4" fmla="*/ 97 w 2261"/>
                <a:gd name="T5" fmla="*/ 447 h 600"/>
                <a:gd name="T6" fmla="*/ 149 w 2261"/>
                <a:gd name="T7" fmla="*/ 395 h 600"/>
                <a:gd name="T8" fmla="*/ 266 w 2261"/>
                <a:gd name="T9" fmla="*/ 308 h 600"/>
                <a:gd name="T10" fmla="*/ 361 w 2261"/>
                <a:gd name="T11" fmla="*/ 250 h 600"/>
                <a:gd name="T12" fmla="*/ 512 w 2261"/>
                <a:gd name="T13" fmla="*/ 177 h 600"/>
                <a:gd name="T14" fmla="*/ 666 w 2261"/>
                <a:gd name="T15" fmla="*/ 115 h 600"/>
                <a:gd name="T16" fmla="*/ 787 w 2261"/>
                <a:gd name="T17" fmla="*/ 74 h 600"/>
                <a:gd name="T18" fmla="*/ 945 w 2261"/>
                <a:gd name="T19" fmla="*/ 34 h 600"/>
                <a:gd name="T20" fmla="*/ 1040 w 2261"/>
                <a:gd name="T21" fmla="*/ 20 h 600"/>
                <a:gd name="T22" fmla="*/ 1136 w 2261"/>
                <a:gd name="T23" fmla="*/ 16 h 600"/>
                <a:gd name="T24" fmla="*/ 1201 w 2261"/>
                <a:gd name="T25" fmla="*/ 20 h 600"/>
                <a:gd name="T26" fmla="*/ 1296 w 2261"/>
                <a:gd name="T27" fmla="*/ 34 h 600"/>
                <a:gd name="T28" fmla="*/ 1424 w 2261"/>
                <a:gd name="T29" fmla="*/ 60 h 600"/>
                <a:gd name="T30" fmla="*/ 1664 w 2261"/>
                <a:gd name="T31" fmla="*/ 119 h 600"/>
                <a:gd name="T32" fmla="*/ 1812 w 2261"/>
                <a:gd name="T33" fmla="*/ 164 h 600"/>
                <a:gd name="T34" fmla="*/ 1955 w 2261"/>
                <a:gd name="T35" fmla="*/ 224 h 600"/>
                <a:gd name="T36" fmla="*/ 2021 w 2261"/>
                <a:gd name="T37" fmla="*/ 263 h 600"/>
                <a:gd name="T38" fmla="*/ 2061 w 2261"/>
                <a:gd name="T39" fmla="*/ 292 h 600"/>
                <a:gd name="T40" fmla="*/ 2111 w 2261"/>
                <a:gd name="T41" fmla="*/ 340 h 600"/>
                <a:gd name="T42" fmla="*/ 2152 w 2261"/>
                <a:gd name="T43" fmla="*/ 395 h 600"/>
                <a:gd name="T44" fmla="*/ 2207 w 2261"/>
                <a:gd name="T45" fmla="*/ 497 h 600"/>
                <a:gd name="T46" fmla="*/ 2244 w 2261"/>
                <a:gd name="T47" fmla="*/ 581 h 600"/>
                <a:gd name="T48" fmla="*/ 2253 w 2261"/>
                <a:gd name="T49" fmla="*/ 587 h 600"/>
                <a:gd name="T50" fmla="*/ 2260 w 2261"/>
                <a:gd name="T51" fmla="*/ 582 h 600"/>
                <a:gd name="T52" fmla="*/ 2260 w 2261"/>
                <a:gd name="T53" fmla="*/ 577 h 600"/>
                <a:gd name="T54" fmla="*/ 2196 w 2261"/>
                <a:gd name="T55" fmla="*/ 440 h 600"/>
                <a:gd name="T56" fmla="*/ 2144 w 2261"/>
                <a:gd name="T57" fmla="*/ 358 h 600"/>
                <a:gd name="T58" fmla="*/ 2096 w 2261"/>
                <a:gd name="T59" fmla="*/ 301 h 600"/>
                <a:gd name="T60" fmla="*/ 2038 w 2261"/>
                <a:gd name="T61" fmla="*/ 253 h 600"/>
                <a:gd name="T62" fmla="*/ 1988 w 2261"/>
                <a:gd name="T63" fmla="*/ 223 h 600"/>
                <a:gd name="T64" fmla="*/ 1908 w 2261"/>
                <a:gd name="T65" fmla="*/ 184 h 600"/>
                <a:gd name="T66" fmla="*/ 1827 w 2261"/>
                <a:gd name="T67" fmla="*/ 152 h 600"/>
                <a:gd name="T68" fmla="*/ 1652 w 2261"/>
                <a:gd name="T69" fmla="*/ 100 h 600"/>
                <a:gd name="T70" fmla="*/ 1473 w 2261"/>
                <a:gd name="T71" fmla="*/ 53 h 600"/>
                <a:gd name="T72" fmla="*/ 1291 w 2261"/>
                <a:gd name="T73" fmla="*/ 15 h 600"/>
                <a:gd name="T74" fmla="*/ 1168 w 2261"/>
                <a:gd name="T75" fmla="*/ 1 h 600"/>
                <a:gd name="T76" fmla="*/ 1107 w 2261"/>
                <a:gd name="T77" fmla="*/ 0 h 600"/>
                <a:gd name="T78" fmla="*/ 1015 w 2261"/>
                <a:gd name="T79" fmla="*/ 6 h 600"/>
                <a:gd name="T80" fmla="*/ 863 w 2261"/>
                <a:gd name="T81" fmla="*/ 37 h 600"/>
                <a:gd name="T82" fmla="*/ 743 w 2261"/>
                <a:gd name="T83" fmla="*/ 71 h 600"/>
                <a:gd name="T84" fmla="*/ 625 w 2261"/>
                <a:gd name="T85" fmla="*/ 113 h 600"/>
                <a:gd name="T86" fmla="*/ 472 w 2261"/>
                <a:gd name="T87" fmla="*/ 177 h 600"/>
                <a:gd name="T88" fmla="*/ 326 w 2261"/>
                <a:gd name="T89" fmla="*/ 252 h 600"/>
                <a:gd name="T90" fmla="*/ 232 w 2261"/>
                <a:gd name="T91" fmla="*/ 311 h 600"/>
                <a:gd name="T92" fmla="*/ 123 w 2261"/>
                <a:gd name="T93" fmla="*/ 396 h 600"/>
                <a:gd name="T94" fmla="*/ 75 w 2261"/>
                <a:gd name="T95" fmla="*/ 447 h 600"/>
                <a:gd name="T96" fmla="*/ 35 w 2261"/>
                <a:gd name="T97" fmla="*/ 505 h 600"/>
                <a:gd name="T98" fmla="*/ 6 w 2261"/>
                <a:gd name="T99" fmla="*/ 567 h 600"/>
                <a:gd name="T100" fmla="*/ 0 w 2261"/>
                <a:gd name="T101" fmla="*/ 593 h 600"/>
                <a:gd name="T102" fmla="*/ 6 w 2261"/>
                <a:gd name="T103" fmla="*/ 600 h 600"/>
                <a:gd name="T104" fmla="*/ 14 w 2261"/>
                <a:gd name="T105" fmla="*/ 598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61" h="600">
                  <a:moveTo>
                    <a:pt x="15" y="595"/>
                  </a:moveTo>
                  <a:lnTo>
                    <a:pt x="15" y="595"/>
                  </a:lnTo>
                  <a:lnTo>
                    <a:pt x="22" y="571"/>
                  </a:lnTo>
                  <a:lnTo>
                    <a:pt x="31" y="548"/>
                  </a:lnTo>
                  <a:lnTo>
                    <a:pt x="42" y="526"/>
                  </a:lnTo>
                  <a:lnTo>
                    <a:pt x="53" y="505"/>
                  </a:lnTo>
                  <a:lnTo>
                    <a:pt x="66" y="485"/>
                  </a:lnTo>
                  <a:lnTo>
                    <a:pt x="80" y="465"/>
                  </a:lnTo>
                  <a:lnTo>
                    <a:pt x="97" y="447"/>
                  </a:lnTo>
                  <a:lnTo>
                    <a:pt x="113" y="429"/>
                  </a:lnTo>
                  <a:lnTo>
                    <a:pt x="131" y="412"/>
                  </a:lnTo>
                  <a:lnTo>
                    <a:pt x="149" y="395"/>
                  </a:lnTo>
                  <a:lnTo>
                    <a:pt x="188" y="363"/>
                  </a:lnTo>
                  <a:lnTo>
                    <a:pt x="228" y="334"/>
                  </a:lnTo>
                  <a:lnTo>
                    <a:pt x="266" y="308"/>
                  </a:lnTo>
                  <a:lnTo>
                    <a:pt x="266" y="308"/>
                  </a:lnTo>
                  <a:lnTo>
                    <a:pt x="313" y="278"/>
                  </a:lnTo>
                  <a:lnTo>
                    <a:pt x="361" y="250"/>
                  </a:lnTo>
                  <a:lnTo>
                    <a:pt x="411" y="224"/>
                  </a:lnTo>
                  <a:lnTo>
                    <a:pt x="461" y="199"/>
                  </a:lnTo>
                  <a:lnTo>
                    <a:pt x="512" y="177"/>
                  </a:lnTo>
                  <a:lnTo>
                    <a:pt x="563" y="155"/>
                  </a:lnTo>
                  <a:lnTo>
                    <a:pt x="615" y="135"/>
                  </a:lnTo>
                  <a:lnTo>
                    <a:pt x="666" y="115"/>
                  </a:lnTo>
                  <a:lnTo>
                    <a:pt x="666" y="115"/>
                  </a:lnTo>
                  <a:lnTo>
                    <a:pt x="727" y="93"/>
                  </a:lnTo>
                  <a:lnTo>
                    <a:pt x="787" y="74"/>
                  </a:lnTo>
                  <a:lnTo>
                    <a:pt x="849" y="56"/>
                  </a:lnTo>
                  <a:lnTo>
                    <a:pt x="913" y="41"/>
                  </a:lnTo>
                  <a:lnTo>
                    <a:pt x="945" y="34"/>
                  </a:lnTo>
                  <a:lnTo>
                    <a:pt x="976" y="28"/>
                  </a:lnTo>
                  <a:lnTo>
                    <a:pt x="1008" y="24"/>
                  </a:lnTo>
                  <a:lnTo>
                    <a:pt x="1040" y="20"/>
                  </a:lnTo>
                  <a:lnTo>
                    <a:pt x="1071" y="17"/>
                  </a:lnTo>
                  <a:lnTo>
                    <a:pt x="1104" y="16"/>
                  </a:lnTo>
                  <a:lnTo>
                    <a:pt x="1136" y="16"/>
                  </a:lnTo>
                  <a:lnTo>
                    <a:pt x="1168" y="17"/>
                  </a:lnTo>
                  <a:lnTo>
                    <a:pt x="1168" y="17"/>
                  </a:lnTo>
                  <a:lnTo>
                    <a:pt x="1201" y="20"/>
                  </a:lnTo>
                  <a:lnTo>
                    <a:pt x="1233" y="23"/>
                  </a:lnTo>
                  <a:lnTo>
                    <a:pt x="1264" y="28"/>
                  </a:lnTo>
                  <a:lnTo>
                    <a:pt x="1296" y="34"/>
                  </a:lnTo>
                  <a:lnTo>
                    <a:pt x="1361" y="46"/>
                  </a:lnTo>
                  <a:lnTo>
                    <a:pt x="1424" y="60"/>
                  </a:lnTo>
                  <a:lnTo>
                    <a:pt x="1424" y="60"/>
                  </a:lnTo>
                  <a:lnTo>
                    <a:pt x="1544" y="89"/>
                  </a:lnTo>
                  <a:lnTo>
                    <a:pt x="1664" y="119"/>
                  </a:lnTo>
                  <a:lnTo>
                    <a:pt x="1664" y="119"/>
                  </a:lnTo>
                  <a:lnTo>
                    <a:pt x="1712" y="133"/>
                  </a:lnTo>
                  <a:lnTo>
                    <a:pt x="1762" y="148"/>
                  </a:lnTo>
                  <a:lnTo>
                    <a:pt x="1812" y="164"/>
                  </a:lnTo>
                  <a:lnTo>
                    <a:pt x="1861" y="181"/>
                  </a:lnTo>
                  <a:lnTo>
                    <a:pt x="1908" y="201"/>
                  </a:lnTo>
                  <a:lnTo>
                    <a:pt x="1955" y="224"/>
                  </a:lnTo>
                  <a:lnTo>
                    <a:pt x="1978" y="235"/>
                  </a:lnTo>
                  <a:lnTo>
                    <a:pt x="2000" y="249"/>
                  </a:lnTo>
                  <a:lnTo>
                    <a:pt x="2021" y="263"/>
                  </a:lnTo>
                  <a:lnTo>
                    <a:pt x="2043" y="277"/>
                  </a:lnTo>
                  <a:lnTo>
                    <a:pt x="2043" y="277"/>
                  </a:lnTo>
                  <a:lnTo>
                    <a:pt x="2061" y="292"/>
                  </a:lnTo>
                  <a:lnTo>
                    <a:pt x="2079" y="307"/>
                  </a:lnTo>
                  <a:lnTo>
                    <a:pt x="2094" y="323"/>
                  </a:lnTo>
                  <a:lnTo>
                    <a:pt x="2111" y="340"/>
                  </a:lnTo>
                  <a:lnTo>
                    <a:pt x="2125" y="358"/>
                  </a:lnTo>
                  <a:lnTo>
                    <a:pt x="2138" y="376"/>
                  </a:lnTo>
                  <a:lnTo>
                    <a:pt x="2152" y="395"/>
                  </a:lnTo>
                  <a:lnTo>
                    <a:pt x="2163" y="414"/>
                  </a:lnTo>
                  <a:lnTo>
                    <a:pt x="2187" y="456"/>
                  </a:lnTo>
                  <a:lnTo>
                    <a:pt x="2207" y="497"/>
                  </a:lnTo>
                  <a:lnTo>
                    <a:pt x="2227" y="538"/>
                  </a:lnTo>
                  <a:lnTo>
                    <a:pt x="2244" y="581"/>
                  </a:lnTo>
                  <a:lnTo>
                    <a:pt x="2244" y="581"/>
                  </a:lnTo>
                  <a:lnTo>
                    <a:pt x="2246" y="584"/>
                  </a:lnTo>
                  <a:lnTo>
                    <a:pt x="2249" y="585"/>
                  </a:lnTo>
                  <a:lnTo>
                    <a:pt x="2253" y="587"/>
                  </a:lnTo>
                  <a:lnTo>
                    <a:pt x="2255" y="587"/>
                  </a:lnTo>
                  <a:lnTo>
                    <a:pt x="2258" y="585"/>
                  </a:lnTo>
                  <a:lnTo>
                    <a:pt x="2260" y="582"/>
                  </a:lnTo>
                  <a:lnTo>
                    <a:pt x="2261" y="580"/>
                  </a:lnTo>
                  <a:lnTo>
                    <a:pt x="2260" y="577"/>
                  </a:lnTo>
                  <a:lnTo>
                    <a:pt x="2260" y="577"/>
                  </a:lnTo>
                  <a:lnTo>
                    <a:pt x="2240" y="530"/>
                  </a:lnTo>
                  <a:lnTo>
                    <a:pt x="2220" y="485"/>
                  </a:lnTo>
                  <a:lnTo>
                    <a:pt x="2196" y="440"/>
                  </a:lnTo>
                  <a:lnTo>
                    <a:pt x="2171" y="398"/>
                  </a:lnTo>
                  <a:lnTo>
                    <a:pt x="2158" y="377"/>
                  </a:lnTo>
                  <a:lnTo>
                    <a:pt x="2144" y="358"/>
                  </a:lnTo>
                  <a:lnTo>
                    <a:pt x="2129" y="339"/>
                  </a:lnTo>
                  <a:lnTo>
                    <a:pt x="2112" y="319"/>
                  </a:lnTo>
                  <a:lnTo>
                    <a:pt x="2096" y="301"/>
                  </a:lnTo>
                  <a:lnTo>
                    <a:pt x="2076" y="285"/>
                  </a:lnTo>
                  <a:lnTo>
                    <a:pt x="2057" y="268"/>
                  </a:lnTo>
                  <a:lnTo>
                    <a:pt x="2038" y="253"/>
                  </a:lnTo>
                  <a:lnTo>
                    <a:pt x="2038" y="253"/>
                  </a:lnTo>
                  <a:lnTo>
                    <a:pt x="2013" y="237"/>
                  </a:lnTo>
                  <a:lnTo>
                    <a:pt x="1988" y="223"/>
                  </a:lnTo>
                  <a:lnTo>
                    <a:pt x="1962" y="209"/>
                  </a:lnTo>
                  <a:lnTo>
                    <a:pt x="1936" y="197"/>
                  </a:lnTo>
                  <a:lnTo>
                    <a:pt x="1908" y="184"/>
                  </a:lnTo>
                  <a:lnTo>
                    <a:pt x="1881" y="173"/>
                  </a:lnTo>
                  <a:lnTo>
                    <a:pt x="1827" y="152"/>
                  </a:lnTo>
                  <a:lnTo>
                    <a:pt x="1827" y="152"/>
                  </a:lnTo>
                  <a:lnTo>
                    <a:pt x="1769" y="133"/>
                  </a:lnTo>
                  <a:lnTo>
                    <a:pt x="1711" y="115"/>
                  </a:lnTo>
                  <a:lnTo>
                    <a:pt x="1652" y="100"/>
                  </a:lnTo>
                  <a:lnTo>
                    <a:pt x="1592" y="84"/>
                  </a:lnTo>
                  <a:lnTo>
                    <a:pt x="1592" y="84"/>
                  </a:lnTo>
                  <a:lnTo>
                    <a:pt x="1473" y="53"/>
                  </a:lnTo>
                  <a:lnTo>
                    <a:pt x="1413" y="40"/>
                  </a:lnTo>
                  <a:lnTo>
                    <a:pt x="1353" y="26"/>
                  </a:lnTo>
                  <a:lnTo>
                    <a:pt x="1291" y="15"/>
                  </a:lnTo>
                  <a:lnTo>
                    <a:pt x="1230" y="6"/>
                  </a:lnTo>
                  <a:lnTo>
                    <a:pt x="1200" y="4"/>
                  </a:lnTo>
                  <a:lnTo>
                    <a:pt x="1168" y="1"/>
                  </a:lnTo>
                  <a:lnTo>
                    <a:pt x="1138" y="0"/>
                  </a:lnTo>
                  <a:lnTo>
                    <a:pt x="1107" y="0"/>
                  </a:lnTo>
                  <a:lnTo>
                    <a:pt x="1107" y="0"/>
                  </a:lnTo>
                  <a:lnTo>
                    <a:pt x="1076" y="1"/>
                  </a:lnTo>
                  <a:lnTo>
                    <a:pt x="1045" y="2"/>
                  </a:lnTo>
                  <a:lnTo>
                    <a:pt x="1015" y="6"/>
                  </a:lnTo>
                  <a:lnTo>
                    <a:pt x="985" y="11"/>
                  </a:lnTo>
                  <a:lnTo>
                    <a:pt x="924" y="23"/>
                  </a:lnTo>
                  <a:lnTo>
                    <a:pt x="863" y="37"/>
                  </a:lnTo>
                  <a:lnTo>
                    <a:pt x="863" y="37"/>
                  </a:lnTo>
                  <a:lnTo>
                    <a:pt x="803" y="53"/>
                  </a:lnTo>
                  <a:lnTo>
                    <a:pt x="743" y="71"/>
                  </a:lnTo>
                  <a:lnTo>
                    <a:pt x="684" y="92"/>
                  </a:lnTo>
                  <a:lnTo>
                    <a:pt x="625" y="113"/>
                  </a:lnTo>
                  <a:lnTo>
                    <a:pt x="625" y="113"/>
                  </a:lnTo>
                  <a:lnTo>
                    <a:pt x="574" y="133"/>
                  </a:lnTo>
                  <a:lnTo>
                    <a:pt x="523" y="154"/>
                  </a:lnTo>
                  <a:lnTo>
                    <a:pt x="472" y="177"/>
                  </a:lnTo>
                  <a:lnTo>
                    <a:pt x="422" y="201"/>
                  </a:lnTo>
                  <a:lnTo>
                    <a:pt x="374" y="226"/>
                  </a:lnTo>
                  <a:lnTo>
                    <a:pt x="326" y="252"/>
                  </a:lnTo>
                  <a:lnTo>
                    <a:pt x="279" y="281"/>
                  </a:lnTo>
                  <a:lnTo>
                    <a:pt x="232" y="311"/>
                  </a:lnTo>
                  <a:lnTo>
                    <a:pt x="232" y="311"/>
                  </a:lnTo>
                  <a:lnTo>
                    <a:pt x="195" y="337"/>
                  </a:lnTo>
                  <a:lnTo>
                    <a:pt x="159" y="366"/>
                  </a:lnTo>
                  <a:lnTo>
                    <a:pt x="123" y="396"/>
                  </a:lnTo>
                  <a:lnTo>
                    <a:pt x="106" y="413"/>
                  </a:lnTo>
                  <a:lnTo>
                    <a:pt x="90" y="431"/>
                  </a:lnTo>
                  <a:lnTo>
                    <a:pt x="75" y="447"/>
                  </a:lnTo>
                  <a:lnTo>
                    <a:pt x="60" y="467"/>
                  </a:lnTo>
                  <a:lnTo>
                    <a:pt x="47" y="485"/>
                  </a:lnTo>
                  <a:lnTo>
                    <a:pt x="35" y="505"/>
                  </a:lnTo>
                  <a:lnTo>
                    <a:pt x="24" y="525"/>
                  </a:lnTo>
                  <a:lnTo>
                    <a:pt x="14" y="545"/>
                  </a:lnTo>
                  <a:lnTo>
                    <a:pt x="6" y="567"/>
                  </a:lnTo>
                  <a:lnTo>
                    <a:pt x="0" y="589"/>
                  </a:lnTo>
                  <a:lnTo>
                    <a:pt x="0" y="589"/>
                  </a:lnTo>
                  <a:lnTo>
                    <a:pt x="0" y="593"/>
                  </a:lnTo>
                  <a:lnTo>
                    <a:pt x="2" y="596"/>
                  </a:lnTo>
                  <a:lnTo>
                    <a:pt x="3" y="599"/>
                  </a:lnTo>
                  <a:lnTo>
                    <a:pt x="6" y="600"/>
                  </a:lnTo>
                  <a:lnTo>
                    <a:pt x="9" y="600"/>
                  </a:lnTo>
                  <a:lnTo>
                    <a:pt x="13" y="599"/>
                  </a:lnTo>
                  <a:lnTo>
                    <a:pt x="14" y="598"/>
                  </a:lnTo>
                  <a:lnTo>
                    <a:pt x="15" y="595"/>
                  </a:lnTo>
                  <a:lnTo>
                    <a:pt x="15" y="5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Freeform 52">
              <a:extLst>
                <a:ext uri="{FF2B5EF4-FFF2-40B4-BE49-F238E27FC236}">
                  <a16:creationId xmlns:a16="http://schemas.microsoft.com/office/drawing/2014/main" id="{D42A71C8-BC1D-3AB0-A3C9-54114B5F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3" y="3010"/>
              <a:ext cx="219" cy="130"/>
            </a:xfrm>
            <a:custGeom>
              <a:avLst/>
              <a:gdLst>
                <a:gd name="T0" fmla="*/ 514 w 657"/>
                <a:gd name="T1" fmla="*/ 18 h 390"/>
                <a:gd name="T2" fmla="*/ 380 w 657"/>
                <a:gd name="T3" fmla="*/ 18 h 390"/>
                <a:gd name="T4" fmla="*/ 199 w 657"/>
                <a:gd name="T5" fmla="*/ 3 h 390"/>
                <a:gd name="T6" fmla="*/ 146 w 657"/>
                <a:gd name="T7" fmla="*/ 0 h 390"/>
                <a:gd name="T8" fmla="*/ 92 w 657"/>
                <a:gd name="T9" fmla="*/ 7 h 390"/>
                <a:gd name="T10" fmla="*/ 57 w 657"/>
                <a:gd name="T11" fmla="*/ 18 h 390"/>
                <a:gd name="T12" fmla="*/ 24 w 657"/>
                <a:gd name="T13" fmla="*/ 47 h 390"/>
                <a:gd name="T14" fmla="*/ 6 w 657"/>
                <a:gd name="T15" fmla="*/ 86 h 390"/>
                <a:gd name="T16" fmla="*/ 0 w 657"/>
                <a:gd name="T17" fmla="*/ 115 h 390"/>
                <a:gd name="T18" fmla="*/ 1 w 657"/>
                <a:gd name="T19" fmla="*/ 159 h 390"/>
                <a:gd name="T20" fmla="*/ 13 w 657"/>
                <a:gd name="T21" fmla="*/ 196 h 390"/>
                <a:gd name="T22" fmla="*/ 34 w 657"/>
                <a:gd name="T23" fmla="*/ 229 h 390"/>
                <a:gd name="T24" fmla="*/ 64 w 657"/>
                <a:gd name="T25" fmla="*/ 257 h 390"/>
                <a:gd name="T26" fmla="*/ 140 w 657"/>
                <a:gd name="T27" fmla="*/ 298 h 390"/>
                <a:gd name="T28" fmla="*/ 227 w 657"/>
                <a:gd name="T29" fmla="*/ 326 h 390"/>
                <a:gd name="T30" fmla="*/ 332 w 657"/>
                <a:gd name="T31" fmla="*/ 348 h 390"/>
                <a:gd name="T32" fmla="*/ 476 w 657"/>
                <a:gd name="T33" fmla="*/ 368 h 390"/>
                <a:gd name="T34" fmla="*/ 562 w 657"/>
                <a:gd name="T35" fmla="*/ 389 h 390"/>
                <a:gd name="T36" fmla="*/ 567 w 657"/>
                <a:gd name="T37" fmla="*/ 389 h 390"/>
                <a:gd name="T38" fmla="*/ 572 w 657"/>
                <a:gd name="T39" fmla="*/ 381 h 390"/>
                <a:gd name="T40" fmla="*/ 566 w 657"/>
                <a:gd name="T41" fmla="*/ 374 h 390"/>
                <a:gd name="T42" fmla="*/ 516 w 657"/>
                <a:gd name="T43" fmla="*/ 360 h 390"/>
                <a:gd name="T44" fmla="*/ 413 w 657"/>
                <a:gd name="T45" fmla="*/ 343 h 390"/>
                <a:gd name="T46" fmla="*/ 299 w 657"/>
                <a:gd name="T47" fmla="*/ 324 h 390"/>
                <a:gd name="T48" fmla="*/ 204 w 657"/>
                <a:gd name="T49" fmla="*/ 301 h 390"/>
                <a:gd name="T50" fmla="*/ 113 w 657"/>
                <a:gd name="T51" fmla="*/ 265 h 390"/>
                <a:gd name="T52" fmla="*/ 88 w 657"/>
                <a:gd name="T53" fmla="*/ 251 h 390"/>
                <a:gd name="T54" fmla="*/ 56 w 657"/>
                <a:gd name="T55" fmla="*/ 225 h 390"/>
                <a:gd name="T56" fmla="*/ 33 w 657"/>
                <a:gd name="T57" fmla="*/ 193 h 390"/>
                <a:gd name="T58" fmla="*/ 19 w 657"/>
                <a:gd name="T59" fmla="*/ 157 h 390"/>
                <a:gd name="T60" fmla="*/ 17 w 657"/>
                <a:gd name="T61" fmla="*/ 118 h 390"/>
                <a:gd name="T62" fmla="*/ 23 w 657"/>
                <a:gd name="T63" fmla="*/ 89 h 390"/>
                <a:gd name="T64" fmla="*/ 34 w 657"/>
                <a:gd name="T65" fmla="*/ 61 h 390"/>
                <a:gd name="T66" fmla="*/ 52 w 657"/>
                <a:gd name="T67" fmla="*/ 42 h 390"/>
                <a:gd name="T68" fmla="*/ 84 w 657"/>
                <a:gd name="T69" fmla="*/ 25 h 390"/>
                <a:gd name="T70" fmla="*/ 142 w 657"/>
                <a:gd name="T71" fmla="*/ 16 h 390"/>
                <a:gd name="T72" fmla="*/ 226 w 657"/>
                <a:gd name="T73" fmla="*/ 21 h 390"/>
                <a:gd name="T74" fmla="*/ 299 w 657"/>
                <a:gd name="T75" fmla="*/ 29 h 390"/>
                <a:gd name="T76" fmla="*/ 474 w 657"/>
                <a:gd name="T77" fmla="*/ 35 h 390"/>
                <a:gd name="T78" fmla="*/ 653 w 657"/>
                <a:gd name="T79" fmla="*/ 33 h 390"/>
                <a:gd name="T80" fmla="*/ 657 w 657"/>
                <a:gd name="T81" fmla="*/ 27 h 390"/>
                <a:gd name="T82" fmla="*/ 653 w 657"/>
                <a:gd name="T83" fmla="*/ 1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7" h="390">
                  <a:moveTo>
                    <a:pt x="649" y="18"/>
                  </a:moveTo>
                  <a:lnTo>
                    <a:pt x="649" y="18"/>
                  </a:lnTo>
                  <a:lnTo>
                    <a:pt x="514" y="18"/>
                  </a:lnTo>
                  <a:lnTo>
                    <a:pt x="448" y="18"/>
                  </a:lnTo>
                  <a:lnTo>
                    <a:pt x="380" y="18"/>
                  </a:lnTo>
                  <a:lnTo>
                    <a:pt x="380" y="18"/>
                  </a:lnTo>
                  <a:lnTo>
                    <a:pt x="334" y="16"/>
                  </a:lnTo>
                  <a:lnTo>
                    <a:pt x="289" y="11"/>
                  </a:lnTo>
                  <a:lnTo>
                    <a:pt x="199" y="3"/>
                  </a:lnTo>
                  <a:lnTo>
                    <a:pt x="199" y="3"/>
                  </a:lnTo>
                  <a:lnTo>
                    <a:pt x="164" y="0"/>
                  </a:lnTo>
                  <a:lnTo>
                    <a:pt x="146" y="0"/>
                  </a:lnTo>
                  <a:lnTo>
                    <a:pt x="126" y="2"/>
                  </a:lnTo>
                  <a:lnTo>
                    <a:pt x="108" y="3"/>
                  </a:lnTo>
                  <a:lnTo>
                    <a:pt x="92" y="7"/>
                  </a:lnTo>
                  <a:lnTo>
                    <a:pt x="74" y="11"/>
                  </a:lnTo>
                  <a:lnTo>
                    <a:pt x="57" y="18"/>
                  </a:lnTo>
                  <a:lnTo>
                    <a:pt x="57" y="18"/>
                  </a:lnTo>
                  <a:lnTo>
                    <a:pt x="45" y="27"/>
                  </a:lnTo>
                  <a:lnTo>
                    <a:pt x="34" y="36"/>
                  </a:lnTo>
                  <a:lnTo>
                    <a:pt x="24" y="47"/>
                  </a:lnTo>
                  <a:lnTo>
                    <a:pt x="16" y="58"/>
                  </a:lnTo>
                  <a:lnTo>
                    <a:pt x="11" y="72"/>
                  </a:lnTo>
                  <a:lnTo>
                    <a:pt x="6" y="86"/>
                  </a:lnTo>
                  <a:lnTo>
                    <a:pt x="2" y="100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0" y="130"/>
                  </a:lnTo>
                  <a:lnTo>
                    <a:pt x="0" y="145"/>
                  </a:lnTo>
                  <a:lnTo>
                    <a:pt x="1" y="159"/>
                  </a:lnTo>
                  <a:lnTo>
                    <a:pt x="4" y="171"/>
                  </a:lnTo>
                  <a:lnTo>
                    <a:pt x="8" y="185"/>
                  </a:lnTo>
                  <a:lnTo>
                    <a:pt x="13" y="196"/>
                  </a:lnTo>
                  <a:lnTo>
                    <a:pt x="19" y="208"/>
                  </a:lnTo>
                  <a:lnTo>
                    <a:pt x="27" y="218"/>
                  </a:lnTo>
                  <a:lnTo>
                    <a:pt x="34" y="229"/>
                  </a:lnTo>
                  <a:lnTo>
                    <a:pt x="44" y="239"/>
                  </a:lnTo>
                  <a:lnTo>
                    <a:pt x="53" y="248"/>
                  </a:lnTo>
                  <a:lnTo>
                    <a:pt x="64" y="257"/>
                  </a:lnTo>
                  <a:lnTo>
                    <a:pt x="88" y="272"/>
                  </a:lnTo>
                  <a:lnTo>
                    <a:pt x="113" y="286"/>
                  </a:lnTo>
                  <a:lnTo>
                    <a:pt x="140" y="298"/>
                  </a:lnTo>
                  <a:lnTo>
                    <a:pt x="169" y="308"/>
                  </a:lnTo>
                  <a:lnTo>
                    <a:pt x="198" y="317"/>
                  </a:lnTo>
                  <a:lnTo>
                    <a:pt x="227" y="326"/>
                  </a:lnTo>
                  <a:lnTo>
                    <a:pt x="282" y="338"/>
                  </a:lnTo>
                  <a:lnTo>
                    <a:pt x="332" y="348"/>
                  </a:lnTo>
                  <a:lnTo>
                    <a:pt x="332" y="348"/>
                  </a:lnTo>
                  <a:lnTo>
                    <a:pt x="390" y="356"/>
                  </a:lnTo>
                  <a:lnTo>
                    <a:pt x="448" y="364"/>
                  </a:lnTo>
                  <a:lnTo>
                    <a:pt x="476" y="368"/>
                  </a:lnTo>
                  <a:lnTo>
                    <a:pt x="505" y="374"/>
                  </a:lnTo>
                  <a:lnTo>
                    <a:pt x="534" y="381"/>
                  </a:lnTo>
                  <a:lnTo>
                    <a:pt x="562" y="389"/>
                  </a:lnTo>
                  <a:lnTo>
                    <a:pt x="562" y="389"/>
                  </a:lnTo>
                  <a:lnTo>
                    <a:pt x="565" y="390"/>
                  </a:lnTo>
                  <a:lnTo>
                    <a:pt x="567" y="389"/>
                  </a:lnTo>
                  <a:lnTo>
                    <a:pt x="570" y="386"/>
                  </a:lnTo>
                  <a:lnTo>
                    <a:pt x="572" y="383"/>
                  </a:lnTo>
                  <a:lnTo>
                    <a:pt x="572" y="381"/>
                  </a:lnTo>
                  <a:lnTo>
                    <a:pt x="570" y="378"/>
                  </a:lnTo>
                  <a:lnTo>
                    <a:pt x="569" y="375"/>
                  </a:lnTo>
                  <a:lnTo>
                    <a:pt x="566" y="374"/>
                  </a:lnTo>
                  <a:lnTo>
                    <a:pt x="566" y="374"/>
                  </a:lnTo>
                  <a:lnTo>
                    <a:pt x="541" y="366"/>
                  </a:lnTo>
                  <a:lnTo>
                    <a:pt x="516" y="360"/>
                  </a:lnTo>
                  <a:lnTo>
                    <a:pt x="490" y="354"/>
                  </a:lnTo>
                  <a:lnTo>
                    <a:pt x="465" y="350"/>
                  </a:lnTo>
                  <a:lnTo>
                    <a:pt x="413" y="343"/>
                  </a:lnTo>
                  <a:lnTo>
                    <a:pt x="362" y="335"/>
                  </a:lnTo>
                  <a:lnTo>
                    <a:pt x="362" y="335"/>
                  </a:lnTo>
                  <a:lnTo>
                    <a:pt x="299" y="324"/>
                  </a:lnTo>
                  <a:lnTo>
                    <a:pt x="267" y="317"/>
                  </a:lnTo>
                  <a:lnTo>
                    <a:pt x="234" y="310"/>
                  </a:lnTo>
                  <a:lnTo>
                    <a:pt x="204" y="301"/>
                  </a:lnTo>
                  <a:lnTo>
                    <a:pt x="172" y="291"/>
                  </a:lnTo>
                  <a:lnTo>
                    <a:pt x="142" y="279"/>
                  </a:lnTo>
                  <a:lnTo>
                    <a:pt x="113" y="265"/>
                  </a:lnTo>
                  <a:lnTo>
                    <a:pt x="113" y="265"/>
                  </a:lnTo>
                  <a:lnTo>
                    <a:pt x="100" y="258"/>
                  </a:lnTo>
                  <a:lnTo>
                    <a:pt x="88" y="251"/>
                  </a:lnTo>
                  <a:lnTo>
                    <a:pt x="75" y="243"/>
                  </a:lnTo>
                  <a:lnTo>
                    <a:pt x="66" y="233"/>
                  </a:lnTo>
                  <a:lnTo>
                    <a:pt x="56" y="225"/>
                  </a:lnTo>
                  <a:lnTo>
                    <a:pt x="46" y="215"/>
                  </a:lnTo>
                  <a:lnTo>
                    <a:pt x="39" y="204"/>
                  </a:lnTo>
                  <a:lnTo>
                    <a:pt x="33" y="193"/>
                  </a:lnTo>
                  <a:lnTo>
                    <a:pt x="27" y="182"/>
                  </a:lnTo>
                  <a:lnTo>
                    <a:pt x="23" y="170"/>
                  </a:lnTo>
                  <a:lnTo>
                    <a:pt x="19" y="157"/>
                  </a:lnTo>
                  <a:lnTo>
                    <a:pt x="17" y="145"/>
                  </a:lnTo>
                  <a:lnTo>
                    <a:pt x="16" y="131"/>
                  </a:lnTo>
                  <a:lnTo>
                    <a:pt x="17" y="118"/>
                  </a:lnTo>
                  <a:lnTo>
                    <a:pt x="19" y="104"/>
                  </a:lnTo>
                  <a:lnTo>
                    <a:pt x="23" y="89"/>
                  </a:lnTo>
                  <a:lnTo>
                    <a:pt x="23" y="89"/>
                  </a:lnTo>
                  <a:lnTo>
                    <a:pt x="26" y="79"/>
                  </a:lnTo>
                  <a:lnTo>
                    <a:pt x="30" y="69"/>
                  </a:lnTo>
                  <a:lnTo>
                    <a:pt x="34" y="61"/>
                  </a:lnTo>
                  <a:lnTo>
                    <a:pt x="39" y="54"/>
                  </a:lnTo>
                  <a:lnTo>
                    <a:pt x="46" y="47"/>
                  </a:lnTo>
                  <a:lnTo>
                    <a:pt x="52" y="42"/>
                  </a:lnTo>
                  <a:lnTo>
                    <a:pt x="59" y="36"/>
                  </a:lnTo>
                  <a:lnTo>
                    <a:pt x="67" y="32"/>
                  </a:lnTo>
                  <a:lnTo>
                    <a:pt x="84" y="25"/>
                  </a:lnTo>
                  <a:lnTo>
                    <a:pt x="102" y="20"/>
                  </a:lnTo>
                  <a:lnTo>
                    <a:pt x="121" y="17"/>
                  </a:lnTo>
                  <a:lnTo>
                    <a:pt x="142" y="16"/>
                  </a:lnTo>
                  <a:lnTo>
                    <a:pt x="162" y="16"/>
                  </a:lnTo>
                  <a:lnTo>
                    <a:pt x="183" y="17"/>
                  </a:lnTo>
                  <a:lnTo>
                    <a:pt x="226" y="21"/>
                  </a:lnTo>
                  <a:lnTo>
                    <a:pt x="264" y="27"/>
                  </a:lnTo>
                  <a:lnTo>
                    <a:pt x="299" y="29"/>
                  </a:lnTo>
                  <a:lnTo>
                    <a:pt x="299" y="29"/>
                  </a:lnTo>
                  <a:lnTo>
                    <a:pt x="341" y="32"/>
                  </a:lnTo>
                  <a:lnTo>
                    <a:pt x="385" y="35"/>
                  </a:lnTo>
                  <a:lnTo>
                    <a:pt x="474" y="35"/>
                  </a:lnTo>
                  <a:lnTo>
                    <a:pt x="649" y="35"/>
                  </a:lnTo>
                  <a:lnTo>
                    <a:pt x="649" y="35"/>
                  </a:lnTo>
                  <a:lnTo>
                    <a:pt x="653" y="33"/>
                  </a:lnTo>
                  <a:lnTo>
                    <a:pt x="656" y="32"/>
                  </a:lnTo>
                  <a:lnTo>
                    <a:pt x="657" y="29"/>
                  </a:lnTo>
                  <a:lnTo>
                    <a:pt x="657" y="27"/>
                  </a:lnTo>
                  <a:lnTo>
                    <a:pt x="657" y="24"/>
                  </a:lnTo>
                  <a:lnTo>
                    <a:pt x="656" y="21"/>
                  </a:lnTo>
                  <a:lnTo>
                    <a:pt x="653" y="18"/>
                  </a:lnTo>
                  <a:lnTo>
                    <a:pt x="649" y="18"/>
                  </a:lnTo>
                  <a:lnTo>
                    <a:pt x="649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Freeform 53">
              <a:extLst>
                <a:ext uri="{FF2B5EF4-FFF2-40B4-BE49-F238E27FC236}">
                  <a16:creationId xmlns:a16="http://schemas.microsoft.com/office/drawing/2014/main" id="{E3ED4A4F-295E-48EF-0E83-A7D903612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" y="3101"/>
              <a:ext cx="189" cy="141"/>
            </a:xfrm>
            <a:custGeom>
              <a:avLst/>
              <a:gdLst>
                <a:gd name="T0" fmla="*/ 98 w 567"/>
                <a:gd name="T1" fmla="*/ 3 h 423"/>
                <a:gd name="T2" fmla="*/ 62 w 567"/>
                <a:gd name="T3" fmla="*/ 0 h 423"/>
                <a:gd name="T4" fmla="*/ 39 w 567"/>
                <a:gd name="T5" fmla="*/ 4 h 423"/>
                <a:gd name="T6" fmla="*/ 26 w 567"/>
                <a:gd name="T7" fmla="*/ 11 h 423"/>
                <a:gd name="T8" fmla="*/ 15 w 567"/>
                <a:gd name="T9" fmla="*/ 20 h 423"/>
                <a:gd name="T10" fmla="*/ 7 w 567"/>
                <a:gd name="T11" fmla="*/ 34 h 423"/>
                <a:gd name="T12" fmla="*/ 2 w 567"/>
                <a:gd name="T13" fmla="*/ 52 h 423"/>
                <a:gd name="T14" fmla="*/ 0 w 567"/>
                <a:gd name="T15" fmla="*/ 62 h 423"/>
                <a:gd name="T16" fmla="*/ 2 w 567"/>
                <a:gd name="T17" fmla="*/ 87 h 423"/>
                <a:gd name="T18" fmla="*/ 7 w 567"/>
                <a:gd name="T19" fmla="*/ 111 h 423"/>
                <a:gd name="T20" fmla="*/ 17 w 567"/>
                <a:gd name="T21" fmla="*/ 135 h 423"/>
                <a:gd name="T22" fmla="*/ 46 w 567"/>
                <a:gd name="T23" fmla="*/ 179 h 423"/>
                <a:gd name="T24" fmla="*/ 81 w 567"/>
                <a:gd name="T25" fmla="*/ 216 h 423"/>
                <a:gd name="T26" fmla="*/ 99 w 567"/>
                <a:gd name="T27" fmla="*/ 233 h 423"/>
                <a:gd name="T28" fmla="*/ 149 w 567"/>
                <a:gd name="T29" fmla="*/ 267 h 423"/>
                <a:gd name="T30" fmla="*/ 200 w 567"/>
                <a:gd name="T31" fmla="*/ 299 h 423"/>
                <a:gd name="T32" fmla="*/ 258 w 567"/>
                <a:gd name="T33" fmla="*/ 331 h 423"/>
                <a:gd name="T34" fmla="*/ 319 w 567"/>
                <a:gd name="T35" fmla="*/ 359 h 423"/>
                <a:gd name="T36" fmla="*/ 348 w 567"/>
                <a:gd name="T37" fmla="*/ 372 h 423"/>
                <a:gd name="T38" fmla="*/ 407 w 567"/>
                <a:gd name="T39" fmla="*/ 393 h 423"/>
                <a:gd name="T40" fmla="*/ 466 w 567"/>
                <a:gd name="T41" fmla="*/ 408 h 423"/>
                <a:gd name="T42" fmla="*/ 528 w 567"/>
                <a:gd name="T43" fmla="*/ 420 h 423"/>
                <a:gd name="T44" fmla="*/ 560 w 567"/>
                <a:gd name="T45" fmla="*/ 423 h 423"/>
                <a:gd name="T46" fmla="*/ 565 w 567"/>
                <a:gd name="T47" fmla="*/ 421 h 423"/>
                <a:gd name="T48" fmla="*/ 567 w 567"/>
                <a:gd name="T49" fmla="*/ 416 h 423"/>
                <a:gd name="T50" fmla="*/ 565 w 567"/>
                <a:gd name="T51" fmla="*/ 410 h 423"/>
                <a:gd name="T52" fmla="*/ 560 w 567"/>
                <a:gd name="T53" fmla="*/ 406 h 423"/>
                <a:gd name="T54" fmla="*/ 534 w 567"/>
                <a:gd name="T55" fmla="*/ 404 h 423"/>
                <a:gd name="T56" fmla="*/ 483 w 567"/>
                <a:gd name="T57" fmla="*/ 395 h 423"/>
                <a:gd name="T58" fmla="*/ 408 w 567"/>
                <a:gd name="T59" fmla="*/ 376 h 423"/>
                <a:gd name="T60" fmla="*/ 360 w 567"/>
                <a:gd name="T61" fmla="*/ 359 h 423"/>
                <a:gd name="T62" fmla="*/ 310 w 567"/>
                <a:gd name="T63" fmla="*/ 337 h 423"/>
                <a:gd name="T64" fmla="*/ 168 w 567"/>
                <a:gd name="T65" fmla="*/ 260 h 423"/>
                <a:gd name="T66" fmla="*/ 148 w 567"/>
                <a:gd name="T67" fmla="*/ 248 h 423"/>
                <a:gd name="T68" fmla="*/ 105 w 567"/>
                <a:gd name="T69" fmla="*/ 218 h 423"/>
                <a:gd name="T70" fmla="*/ 68 w 567"/>
                <a:gd name="T71" fmla="*/ 180 h 423"/>
                <a:gd name="T72" fmla="*/ 37 w 567"/>
                <a:gd name="T73" fmla="*/ 139 h 423"/>
                <a:gd name="T74" fmla="*/ 26 w 567"/>
                <a:gd name="T75" fmla="*/ 117 h 423"/>
                <a:gd name="T76" fmla="*/ 21 w 567"/>
                <a:gd name="T77" fmla="*/ 99 h 423"/>
                <a:gd name="T78" fmla="*/ 17 w 567"/>
                <a:gd name="T79" fmla="*/ 70 h 423"/>
                <a:gd name="T80" fmla="*/ 18 w 567"/>
                <a:gd name="T81" fmla="*/ 52 h 423"/>
                <a:gd name="T82" fmla="*/ 21 w 567"/>
                <a:gd name="T83" fmla="*/ 43 h 423"/>
                <a:gd name="T84" fmla="*/ 25 w 567"/>
                <a:gd name="T85" fmla="*/ 33 h 423"/>
                <a:gd name="T86" fmla="*/ 32 w 567"/>
                <a:gd name="T87" fmla="*/ 25 h 423"/>
                <a:gd name="T88" fmla="*/ 51 w 567"/>
                <a:gd name="T89" fmla="*/ 16 h 423"/>
                <a:gd name="T90" fmla="*/ 73 w 567"/>
                <a:gd name="T91" fmla="*/ 15 h 423"/>
                <a:gd name="T92" fmla="*/ 94 w 567"/>
                <a:gd name="T93" fmla="*/ 19 h 423"/>
                <a:gd name="T94" fmla="*/ 97 w 567"/>
                <a:gd name="T95" fmla="*/ 19 h 423"/>
                <a:gd name="T96" fmla="*/ 102 w 567"/>
                <a:gd name="T97" fmla="*/ 15 h 423"/>
                <a:gd name="T98" fmla="*/ 104 w 567"/>
                <a:gd name="T99" fmla="*/ 9 h 423"/>
                <a:gd name="T100" fmla="*/ 101 w 567"/>
                <a:gd name="T101" fmla="*/ 4 h 423"/>
                <a:gd name="T102" fmla="*/ 98 w 567"/>
                <a:gd name="T103" fmla="*/ 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7" h="423">
                  <a:moveTo>
                    <a:pt x="98" y="3"/>
                  </a:moveTo>
                  <a:lnTo>
                    <a:pt x="98" y="3"/>
                  </a:lnTo>
                  <a:lnTo>
                    <a:pt x="80" y="0"/>
                  </a:lnTo>
                  <a:lnTo>
                    <a:pt x="62" y="0"/>
                  </a:lnTo>
                  <a:lnTo>
                    <a:pt x="47" y="1"/>
                  </a:lnTo>
                  <a:lnTo>
                    <a:pt x="39" y="4"/>
                  </a:lnTo>
                  <a:lnTo>
                    <a:pt x="32" y="7"/>
                  </a:lnTo>
                  <a:lnTo>
                    <a:pt x="26" y="11"/>
                  </a:lnTo>
                  <a:lnTo>
                    <a:pt x="21" y="15"/>
                  </a:lnTo>
                  <a:lnTo>
                    <a:pt x="15" y="20"/>
                  </a:lnTo>
                  <a:lnTo>
                    <a:pt x="11" y="27"/>
                  </a:lnTo>
                  <a:lnTo>
                    <a:pt x="7" y="34"/>
                  </a:lnTo>
                  <a:lnTo>
                    <a:pt x="4" y="43"/>
                  </a:lnTo>
                  <a:lnTo>
                    <a:pt x="2" y="52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74"/>
                  </a:lnTo>
                  <a:lnTo>
                    <a:pt x="2" y="87"/>
                  </a:lnTo>
                  <a:lnTo>
                    <a:pt x="3" y="99"/>
                  </a:lnTo>
                  <a:lnTo>
                    <a:pt x="7" y="111"/>
                  </a:lnTo>
                  <a:lnTo>
                    <a:pt x="11" y="124"/>
                  </a:lnTo>
                  <a:lnTo>
                    <a:pt x="17" y="135"/>
                  </a:lnTo>
                  <a:lnTo>
                    <a:pt x="29" y="158"/>
                  </a:lnTo>
                  <a:lnTo>
                    <a:pt x="46" y="179"/>
                  </a:lnTo>
                  <a:lnTo>
                    <a:pt x="62" y="198"/>
                  </a:lnTo>
                  <a:lnTo>
                    <a:pt x="81" y="216"/>
                  </a:lnTo>
                  <a:lnTo>
                    <a:pt x="99" y="233"/>
                  </a:lnTo>
                  <a:lnTo>
                    <a:pt x="99" y="233"/>
                  </a:lnTo>
                  <a:lnTo>
                    <a:pt x="123" y="251"/>
                  </a:lnTo>
                  <a:lnTo>
                    <a:pt x="149" y="267"/>
                  </a:lnTo>
                  <a:lnTo>
                    <a:pt x="200" y="299"/>
                  </a:lnTo>
                  <a:lnTo>
                    <a:pt x="200" y="299"/>
                  </a:lnTo>
                  <a:lnTo>
                    <a:pt x="229" y="315"/>
                  </a:lnTo>
                  <a:lnTo>
                    <a:pt x="258" y="331"/>
                  </a:lnTo>
                  <a:lnTo>
                    <a:pt x="288" y="346"/>
                  </a:lnTo>
                  <a:lnTo>
                    <a:pt x="319" y="359"/>
                  </a:lnTo>
                  <a:lnTo>
                    <a:pt x="319" y="359"/>
                  </a:lnTo>
                  <a:lnTo>
                    <a:pt x="348" y="372"/>
                  </a:lnTo>
                  <a:lnTo>
                    <a:pt x="376" y="383"/>
                  </a:lnTo>
                  <a:lnTo>
                    <a:pt x="407" y="393"/>
                  </a:lnTo>
                  <a:lnTo>
                    <a:pt x="436" y="401"/>
                  </a:lnTo>
                  <a:lnTo>
                    <a:pt x="466" y="408"/>
                  </a:lnTo>
                  <a:lnTo>
                    <a:pt x="498" y="415"/>
                  </a:lnTo>
                  <a:lnTo>
                    <a:pt x="528" y="420"/>
                  </a:lnTo>
                  <a:lnTo>
                    <a:pt x="560" y="423"/>
                  </a:lnTo>
                  <a:lnTo>
                    <a:pt x="560" y="423"/>
                  </a:lnTo>
                  <a:lnTo>
                    <a:pt x="563" y="423"/>
                  </a:lnTo>
                  <a:lnTo>
                    <a:pt x="565" y="421"/>
                  </a:lnTo>
                  <a:lnTo>
                    <a:pt x="567" y="419"/>
                  </a:lnTo>
                  <a:lnTo>
                    <a:pt x="567" y="416"/>
                  </a:lnTo>
                  <a:lnTo>
                    <a:pt x="567" y="413"/>
                  </a:lnTo>
                  <a:lnTo>
                    <a:pt x="565" y="410"/>
                  </a:lnTo>
                  <a:lnTo>
                    <a:pt x="563" y="408"/>
                  </a:lnTo>
                  <a:lnTo>
                    <a:pt x="560" y="406"/>
                  </a:lnTo>
                  <a:lnTo>
                    <a:pt x="560" y="406"/>
                  </a:lnTo>
                  <a:lnTo>
                    <a:pt x="534" y="404"/>
                  </a:lnTo>
                  <a:lnTo>
                    <a:pt x="507" y="399"/>
                  </a:lnTo>
                  <a:lnTo>
                    <a:pt x="483" y="395"/>
                  </a:lnTo>
                  <a:lnTo>
                    <a:pt x="458" y="390"/>
                  </a:lnTo>
                  <a:lnTo>
                    <a:pt x="408" y="376"/>
                  </a:lnTo>
                  <a:lnTo>
                    <a:pt x="360" y="359"/>
                  </a:lnTo>
                  <a:lnTo>
                    <a:pt x="360" y="359"/>
                  </a:lnTo>
                  <a:lnTo>
                    <a:pt x="334" y="348"/>
                  </a:lnTo>
                  <a:lnTo>
                    <a:pt x="310" y="337"/>
                  </a:lnTo>
                  <a:lnTo>
                    <a:pt x="262" y="313"/>
                  </a:lnTo>
                  <a:lnTo>
                    <a:pt x="168" y="260"/>
                  </a:lnTo>
                  <a:lnTo>
                    <a:pt x="168" y="260"/>
                  </a:lnTo>
                  <a:lnTo>
                    <a:pt x="148" y="248"/>
                  </a:lnTo>
                  <a:lnTo>
                    <a:pt x="126" y="233"/>
                  </a:lnTo>
                  <a:lnTo>
                    <a:pt x="105" y="218"/>
                  </a:lnTo>
                  <a:lnTo>
                    <a:pt x="86" y="200"/>
                  </a:lnTo>
                  <a:lnTo>
                    <a:pt x="68" y="180"/>
                  </a:lnTo>
                  <a:lnTo>
                    <a:pt x="51" y="161"/>
                  </a:lnTo>
                  <a:lnTo>
                    <a:pt x="37" y="139"/>
                  </a:lnTo>
                  <a:lnTo>
                    <a:pt x="32" y="128"/>
                  </a:lnTo>
                  <a:lnTo>
                    <a:pt x="26" y="117"/>
                  </a:lnTo>
                  <a:lnTo>
                    <a:pt x="26" y="117"/>
                  </a:lnTo>
                  <a:lnTo>
                    <a:pt x="21" y="99"/>
                  </a:lnTo>
                  <a:lnTo>
                    <a:pt x="18" y="80"/>
                  </a:lnTo>
                  <a:lnTo>
                    <a:pt x="17" y="70"/>
                  </a:lnTo>
                  <a:lnTo>
                    <a:pt x="17" y="60"/>
                  </a:lnTo>
                  <a:lnTo>
                    <a:pt x="18" y="52"/>
                  </a:lnTo>
                  <a:lnTo>
                    <a:pt x="21" y="43"/>
                  </a:lnTo>
                  <a:lnTo>
                    <a:pt x="21" y="43"/>
                  </a:lnTo>
                  <a:lnTo>
                    <a:pt x="22" y="37"/>
                  </a:lnTo>
                  <a:lnTo>
                    <a:pt x="25" y="33"/>
                  </a:lnTo>
                  <a:lnTo>
                    <a:pt x="29" y="29"/>
                  </a:lnTo>
                  <a:lnTo>
                    <a:pt x="32" y="25"/>
                  </a:lnTo>
                  <a:lnTo>
                    <a:pt x="42" y="19"/>
                  </a:lnTo>
                  <a:lnTo>
                    <a:pt x="51" y="16"/>
                  </a:lnTo>
                  <a:lnTo>
                    <a:pt x="62" y="15"/>
                  </a:lnTo>
                  <a:lnTo>
                    <a:pt x="73" y="15"/>
                  </a:lnTo>
                  <a:lnTo>
                    <a:pt x="83" y="16"/>
                  </a:lnTo>
                  <a:lnTo>
                    <a:pt x="94" y="19"/>
                  </a:lnTo>
                  <a:lnTo>
                    <a:pt x="94" y="19"/>
                  </a:lnTo>
                  <a:lnTo>
                    <a:pt x="97" y="19"/>
                  </a:lnTo>
                  <a:lnTo>
                    <a:pt x="101" y="18"/>
                  </a:lnTo>
                  <a:lnTo>
                    <a:pt x="102" y="15"/>
                  </a:lnTo>
                  <a:lnTo>
                    <a:pt x="104" y="12"/>
                  </a:lnTo>
                  <a:lnTo>
                    <a:pt x="104" y="9"/>
                  </a:lnTo>
                  <a:lnTo>
                    <a:pt x="104" y="7"/>
                  </a:lnTo>
                  <a:lnTo>
                    <a:pt x="101" y="4"/>
                  </a:lnTo>
                  <a:lnTo>
                    <a:pt x="98" y="3"/>
                  </a:lnTo>
                  <a:lnTo>
                    <a:pt x="98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Freeform 54">
              <a:extLst>
                <a:ext uri="{FF2B5EF4-FFF2-40B4-BE49-F238E27FC236}">
                  <a16:creationId xmlns:a16="http://schemas.microsoft.com/office/drawing/2014/main" id="{5B4DFC70-52D4-3EC9-8E6B-A1A3132BF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2" y="3203"/>
              <a:ext cx="160" cy="112"/>
            </a:xfrm>
            <a:custGeom>
              <a:avLst/>
              <a:gdLst>
                <a:gd name="T0" fmla="*/ 61 w 480"/>
                <a:gd name="T1" fmla="*/ 0 h 335"/>
                <a:gd name="T2" fmla="*/ 33 w 480"/>
                <a:gd name="T3" fmla="*/ 7 h 335"/>
                <a:gd name="T4" fmla="*/ 13 w 480"/>
                <a:gd name="T5" fmla="*/ 21 h 335"/>
                <a:gd name="T6" fmla="*/ 3 w 480"/>
                <a:gd name="T7" fmla="*/ 36 h 335"/>
                <a:gd name="T8" fmla="*/ 0 w 480"/>
                <a:gd name="T9" fmla="*/ 47 h 335"/>
                <a:gd name="T10" fmla="*/ 0 w 480"/>
                <a:gd name="T11" fmla="*/ 61 h 335"/>
                <a:gd name="T12" fmla="*/ 2 w 480"/>
                <a:gd name="T13" fmla="*/ 69 h 335"/>
                <a:gd name="T14" fmla="*/ 16 w 480"/>
                <a:gd name="T15" fmla="*/ 102 h 335"/>
                <a:gd name="T16" fmla="*/ 36 w 480"/>
                <a:gd name="T17" fmla="*/ 133 h 335"/>
                <a:gd name="T18" fmla="*/ 62 w 480"/>
                <a:gd name="T19" fmla="*/ 162 h 335"/>
                <a:gd name="T20" fmla="*/ 87 w 480"/>
                <a:gd name="T21" fmla="*/ 186 h 335"/>
                <a:gd name="T22" fmla="*/ 146 w 480"/>
                <a:gd name="T23" fmla="*/ 240 h 335"/>
                <a:gd name="T24" fmla="*/ 180 w 480"/>
                <a:gd name="T25" fmla="*/ 262 h 335"/>
                <a:gd name="T26" fmla="*/ 215 w 480"/>
                <a:gd name="T27" fmla="*/ 282 h 335"/>
                <a:gd name="T28" fmla="*/ 246 w 480"/>
                <a:gd name="T29" fmla="*/ 294 h 335"/>
                <a:gd name="T30" fmla="*/ 309 w 480"/>
                <a:gd name="T31" fmla="*/ 313 h 335"/>
                <a:gd name="T32" fmla="*/ 374 w 480"/>
                <a:gd name="T33" fmla="*/ 324 h 335"/>
                <a:gd name="T34" fmla="*/ 472 w 480"/>
                <a:gd name="T35" fmla="*/ 335 h 335"/>
                <a:gd name="T36" fmla="*/ 476 w 480"/>
                <a:gd name="T37" fmla="*/ 335 h 335"/>
                <a:gd name="T38" fmla="*/ 480 w 480"/>
                <a:gd name="T39" fmla="*/ 331 h 335"/>
                <a:gd name="T40" fmla="*/ 480 w 480"/>
                <a:gd name="T41" fmla="*/ 326 h 335"/>
                <a:gd name="T42" fmla="*/ 476 w 480"/>
                <a:gd name="T43" fmla="*/ 320 h 335"/>
                <a:gd name="T44" fmla="*/ 472 w 480"/>
                <a:gd name="T45" fmla="*/ 319 h 335"/>
                <a:gd name="T46" fmla="*/ 357 w 480"/>
                <a:gd name="T47" fmla="*/ 305 h 335"/>
                <a:gd name="T48" fmla="*/ 302 w 480"/>
                <a:gd name="T49" fmla="*/ 294 h 335"/>
                <a:gd name="T50" fmla="*/ 247 w 480"/>
                <a:gd name="T51" fmla="*/ 277 h 335"/>
                <a:gd name="T52" fmla="*/ 229 w 480"/>
                <a:gd name="T53" fmla="*/ 271 h 335"/>
                <a:gd name="T54" fmla="*/ 196 w 480"/>
                <a:gd name="T55" fmla="*/ 253 h 335"/>
                <a:gd name="T56" fmla="*/ 164 w 480"/>
                <a:gd name="T57" fmla="*/ 232 h 335"/>
                <a:gd name="T58" fmla="*/ 120 w 480"/>
                <a:gd name="T59" fmla="*/ 196 h 335"/>
                <a:gd name="T60" fmla="*/ 97 w 480"/>
                <a:gd name="T61" fmla="*/ 174 h 335"/>
                <a:gd name="T62" fmla="*/ 53 w 480"/>
                <a:gd name="T63" fmla="*/ 124 h 335"/>
                <a:gd name="T64" fmla="*/ 33 w 480"/>
                <a:gd name="T65" fmla="*/ 97 h 335"/>
                <a:gd name="T66" fmla="*/ 27 w 480"/>
                <a:gd name="T67" fmla="*/ 86 h 335"/>
                <a:gd name="T68" fmla="*/ 17 w 480"/>
                <a:gd name="T69" fmla="*/ 60 h 335"/>
                <a:gd name="T70" fmla="*/ 17 w 480"/>
                <a:gd name="T71" fmla="*/ 46 h 335"/>
                <a:gd name="T72" fmla="*/ 20 w 480"/>
                <a:gd name="T73" fmla="*/ 39 h 335"/>
                <a:gd name="T74" fmla="*/ 29 w 480"/>
                <a:gd name="T75" fmla="*/ 28 h 335"/>
                <a:gd name="T76" fmla="*/ 43 w 480"/>
                <a:gd name="T77" fmla="*/ 21 h 335"/>
                <a:gd name="T78" fmla="*/ 65 w 480"/>
                <a:gd name="T79" fmla="*/ 16 h 335"/>
                <a:gd name="T80" fmla="*/ 68 w 480"/>
                <a:gd name="T81" fmla="*/ 16 h 335"/>
                <a:gd name="T82" fmla="*/ 71 w 480"/>
                <a:gd name="T83" fmla="*/ 10 h 335"/>
                <a:gd name="T84" fmla="*/ 69 w 480"/>
                <a:gd name="T85" fmla="*/ 5 h 335"/>
                <a:gd name="T86" fmla="*/ 64 w 480"/>
                <a:gd name="T87" fmla="*/ 0 h 335"/>
                <a:gd name="T88" fmla="*/ 61 w 480"/>
                <a:gd name="T89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80" h="335">
                  <a:moveTo>
                    <a:pt x="61" y="0"/>
                  </a:moveTo>
                  <a:lnTo>
                    <a:pt x="61" y="0"/>
                  </a:lnTo>
                  <a:lnTo>
                    <a:pt x="47" y="3"/>
                  </a:lnTo>
                  <a:lnTo>
                    <a:pt x="33" y="7"/>
                  </a:lnTo>
                  <a:lnTo>
                    <a:pt x="22" y="14"/>
                  </a:lnTo>
                  <a:lnTo>
                    <a:pt x="13" y="21"/>
                  </a:lnTo>
                  <a:lnTo>
                    <a:pt x="6" y="31"/>
                  </a:lnTo>
                  <a:lnTo>
                    <a:pt x="3" y="36"/>
                  </a:lnTo>
                  <a:lnTo>
                    <a:pt x="2" y="42"/>
                  </a:lnTo>
                  <a:lnTo>
                    <a:pt x="0" y="47"/>
                  </a:lnTo>
                  <a:lnTo>
                    <a:pt x="0" y="54"/>
                  </a:lnTo>
                  <a:lnTo>
                    <a:pt x="0" y="61"/>
                  </a:lnTo>
                  <a:lnTo>
                    <a:pt x="2" y="69"/>
                  </a:lnTo>
                  <a:lnTo>
                    <a:pt x="2" y="69"/>
                  </a:lnTo>
                  <a:lnTo>
                    <a:pt x="7" y="86"/>
                  </a:lnTo>
                  <a:lnTo>
                    <a:pt x="16" y="102"/>
                  </a:lnTo>
                  <a:lnTo>
                    <a:pt x="25" y="118"/>
                  </a:lnTo>
                  <a:lnTo>
                    <a:pt x="36" y="133"/>
                  </a:lnTo>
                  <a:lnTo>
                    <a:pt x="49" y="148"/>
                  </a:lnTo>
                  <a:lnTo>
                    <a:pt x="62" y="162"/>
                  </a:lnTo>
                  <a:lnTo>
                    <a:pt x="87" y="186"/>
                  </a:lnTo>
                  <a:lnTo>
                    <a:pt x="87" y="186"/>
                  </a:lnTo>
                  <a:lnTo>
                    <a:pt x="116" y="214"/>
                  </a:lnTo>
                  <a:lnTo>
                    <a:pt x="146" y="240"/>
                  </a:lnTo>
                  <a:lnTo>
                    <a:pt x="163" y="251"/>
                  </a:lnTo>
                  <a:lnTo>
                    <a:pt x="180" y="262"/>
                  </a:lnTo>
                  <a:lnTo>
                    <a:pt x="197" y="273"/>
                  </a:lnTo>
                  <a:lnTo>
                    <a:pt x="215" y="282"/>
                  </a:lnTo>
                  <a:lnTo>
                    <a:pt x="215" y="282"/>
                  </a:lnTo>
                  <a:lnTo>
                    <a:pt x="246" y="294"/>
                  </a:lnTo>
                  <a:lnTo>
                    <a:pt x="277" y="305"/>
                  </a:lnTo>
                  <a:lnTo>
                    <a:pt x="309" y="313"/>
                  </a:lnTo>
                  <a:lnTo>
                    <a:pt x="341" y="319"/>
                  </a:lnTo>
                  <a:lnTo>
                    <a:pt x="374" y="324"/>
                  </a:lnTo>
                  <a:lnTo>
                    <a:pt x="407" y="328"/>
                  </a:lnTo>
                  <a:lnTo>
                    <a:pt x="472" y="335"/>
                  </a:lnTo>
                  <a:lnTo>
                    <a:pt x="472" y="335"/>
                  </a:lnTo>
                  <a:lnTo>
                    <a:pt x="476" y="335"/>
                  </a:lnTo>
                  <a:lnTo>
                    <a:pt x="479" y="334"/>
                  </a:lnTo>
                  <a:lnTo>
                    <a:pt x="480" y="331"/>
                  </a:lnTo>
                  <a:lnTo>
                    <a:pt x="480" y="328"/>
                  </a:lnTo>
                  <a:lnTo>
                    <a:pt x="480" y="326"/>
                  </a:lnTo>
                  <a:lnTo>
                    <a:pt x="479" y="323"/>
                  </a:lnTo>
                  <a:lnTo>
                    <a:pt x="476" y="320"/>
                  </a:lnTo>
                  <a:lnTo>
                    <a:pt x="472" y="319"/>
                  </a:lnTo>
                  <a:lnTo>
                    <a:pt x="472" y="319"/>
                  </a:lnTo>
                  <a:lnTo>
                    <a:pt x="415" y="312"/>
                  </a:lnTo>
                  <a:lnTo>
                    <a:pt x="357" y="305"/>
                  </a:lnTo>
                  <a:lnTo>
                    <a:pt x="330" y="299"/>
                  </a:lnTo>
                  <a:lnTo>
                    <a:pt x="302" y="294"/>
                  </a:lnTo>
                  <a:lnTo>
                    <a:pt x="275" y="286"/>
                  </a:lnTo>
                  <a:lnTo>
                    <a:pt x="247" y="277"/>
                  </a:lnTo>
                  <a:lnTo>
                    <a:pt x="247" y="277"/>
                  </a:lnTo>
                  <a:lnTo>
                    <a:pt x="229" y="271"/>
                  </a:lnTo>
                  <a:lnTo>
                    <a:pt x="211" y="262"/>
                  </a:lnTo>
                  <a:lnTo>
                    <a:pt x="196" y="253"/>
                  </a:lnTo>
                  <a:lnTo>
                    <a:pt x="180" y="243"/>
                  </a:lnTo>
                  <a:lnTo>
                    <a:pt x="164" y="232"/>
                  </a:lnTo>
                  <a:lnTo>
                    <a:pt x="149" y="221"/>
                  </a:lnTo>
                  <a:lnTo>
                    <a:pt x="120" y="196"/>
                  </a:lnTo>
                  <a:lnTo>
                    <a:pt x="120" y="196"/>
                  </a:lnTo>
                  <a:lnTo>
                    <a:pt x="97" y="174"/>
                  </a:lnTo>
                  <a:lnTo>
                    <a:pt x="73" y="149"/>
                  </a:lnTo>
                  <a:lnTo>
                    <a:pt x="53" y="124"/>
                  </a:lnTo>
                  <a:lnTo>
                    <a:pt x="42" y="111"/>
                  </a:lnTo>
                  <a:lnTo>
                    <a:pt x="33" y="97"/>
                  </a:lnTo>
                  <a:lnTo>
                    <a:pt x="33" y="97"/>
                  </a:lnTo>
                  <a:lnTo>
                    <a:pt x="27" y="86"/>
                  </a:lnTo>
                  <a:lnTo>
                    <a:pt x="20" y="72"/>
                  </a:lnTo>
                  <a:lnTo>
                    <a:pt x="17" y="60"/>
                  </a:lnTo>
                  <a:lnTo>
                    <a:pt x="17" y="53"/>
                  </a:lnTo>
                  <a:lnTo>
                    <a:pt x="17" y="46"/>
                  </a:lnTo>
                  <a:lnTo>
                    <a:pt x="17" y="46"/>
                  </a:lnTo>
                  <a:lnTo>
                    <a:pt x="20" y="39"/>
                  </a:lnTo>
                  <a:lnTo>
                    <a:pt x="24" y="32"/>
                  </a:lnTo>
                  <a:lnTo>
                    <a:pt x="29" y="28"/>
                  </a:lnTo>
                  <a:lnTo>
                    <a:pt x="36" y="24"/>
                  </a:lnTo>
                  <a:lnTo>
                    <a:pt x="43" y="21"/>
                  </a:lnTo>
                  <a:lnTo>
                    <a:pt x="50" y="18"/>
                  </a:lnTo>
                  <a:lnTo>
                    <a:pt x="65" y="16"/>
                  </a:lnTo>
                  <a:lnTo>
                    <a:pt x="65" y="16"/>
                  </a:lnTo>
                  <a:lnTo>
                    <a:pt x="68" y="16"/>
                  </a:lnTo>
                  <a:lnTo>
                    <a:pt x="71" y="13"/>
                  </a:lnTo>
                  <a:lnTo>
                    <a:pt x="71" y="10"/>
                  </a:lnTo>
                  <a:lnTo>
                    <a:pt x="71" y="7"/>
                  </a:lnTo>
                  <a:lnTo>
                    <a:pt x="69" y="5"/>
                  </a:lnTo>
                  <a:lnTo>
                    <a:pt x="67" y="2"/>
                  </a:lnTo>
                  <a:lnTo>
                    <a:pt x="64" y="0"/>
                  </a:lnTo>
                  <a:lnTo>
                    <a:pt x="6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Freeform 55">
              <a:extLst>
                <a:ext uri="{FF2B5EF4-FFF2-40B4-BE49-F238E27FC236}">
                  <a16:creationId xmlns:a16="http://schemas.microsoft.com/office/drawing/2014/main" id="{7EBB39A7-E4F6-12A0-9EB6-54B7D6694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9" y="3295"/>
              <a:ext cx="600" cy="132"/>
            </a:xfrm>
            <a:custGeom>
              <a:avLst/>
              <a:gdLst>
                <a:gd name="T0" fmla="*/ 29 w 1799"/>
                <a:gd name="T1" fmla="*/ 13 h 395"/>
                <a:gd name="T2" fmla="*/ 5 w 1799"/>
                <a:gd name="T3" fmla="*/ 55 h 395"/>
                <a:gd name="T4" fmla="*/ 0 w 1799"/>
                <a:gd name="T5" fmla="*/ 100 h 395"/>
                <a:gd name="T6" fmla="*/ 8 w 1799"/>
                <a:gd name="T7" fmla="*/ 133 h 395"/>
                <a:gd name="T8" fmla="*/ 36 w 1799"/>
                <a:gd name="T9" fmla="*/ 179 h 395"/>
                <a:gd name="T10" fmla="*/ 87 w 1799"/>
                <a:gd name="T11" fmla="*/ 227 h 395"/>
                <a:gd name="T12" fmla="*/ 124 w 1799"/>
                <a:gd name="T13" fmla="*/ 255 h 395"/>
                <a:gd name="T14" fmla="*/ 183 w 1799"/>
                <a:gd name="T15" fmla="*/ 288 h 395"/>
                <a:gd name="T16" fmla="*/ 288 w 1799"/>
                <a:gd name="T17" fmla="*/ 328 h 395"/>
                <a:gd name="T18" fmla="*/ 422 w 1799"/>
                <a:gd name="T19" fmla="*/ 358 h 395"/>
                <a:gd name="T20" fmla="*/ 547 w 1799"/>
                <a:gd name="T21" fmla="*/ 377 h 395"/>
                <a:gd name="T22" fmla="*/ 739 w 1799"/>
                <a:gd name="T23" fmla="*/ 392 h 395"/>
                <a:gd name="T24" fmla="*/ 930 w 1799"/>
                <a:gd name="T25" fmla="*/ 394 h 395"/>
                <a:gd name="T26" fmla="*/ 1054 w 1799"/>
                <a:gd name="T27" fmla="*/ 388 h 395"/>
                <a:gd name="T28" fmla="*/ 1177 w 1799"/>
                <a:gd name="T29" fmla="*/ 370 h 395"/>
                <a:gd name="T30" fmla="*/ 1300 w 1799"/>
                <a:gd name="T31" fmla="*/ 341 h 395"/>
                <a:gd name="T32" fmla="*/ 1421 w 1799"/>
                <a:gd name="T33" fmla="*/ 311 h 395"/>
                <a:gd name="T34" fmla="*/ 1559 w 1799"/>
                <a:gd name="T35" fmla="*/ 289 h 395"/>
                <a:gd name="T36" fmla="*/ 1698 w 1799"/>
                <a:gd name="T37" fmla="*/ 278 h 395"/>
                <a:gd name="T38" fmla="*/ 1791 w 1799"/>
                <a:gd name="T39" fmla="*/ 277 h 395"/>
                <a:gd name="T40" fmla="*/ 1799 w 1799"/>
                <a:gd name="T41" fmla="*/ 271 h 395"/>
                <a:gd name="T42" fmla="*/ 1797 w 1799"/>
                <a:gd name="T43" fmla="*/ 263 h 395"/>
                <a:gd name="T44" fmla="*/ 1791 w 1799"/>
                <a:gd name="T45" fmla="*/ 260 h 395"/>
                <a:gd name="T46" fmla="*/ 1596 w 1799"/>
                <a:gd name="T47" fmla="*/ 270 h 395"/>
                <a:gd name="T48" fmla="*/ 1501 w 1799"/>
                <a:gd name="T49" fmla="*/ 281 h 395"/>
                <a:gd name="T50" fmla="*/ 1351 w 1799"/>
                <a:gd name="T51" fmla="*/ 311 h 395"/>
                <a:gd name="T52" fmla="*/ 1227 w 1799"/>
                <a:gd name="T53" fmla="*/ 343 h 395"/>
                <a:gd name="T54" fmla="*/ 1067 w 1799"/>
                <a:gd name="T55" fmla="*/ 369 h 395"/>
                <a:gd name="T56" fmla="*/ 969 w 1799"/>
                <a:gd name="T57" fmla="*/ 376 h 395"/>
                <a:gd name="T58" fmla="*/ 772 w 1799"/>
                <a:gd name="T59" fmla="*/ 376 h 395"/>
                <a:gd name="T60" fmla="*/ 641 w 1799"/>
                <a:gd name="T61" fmla="*/ 369 h 395"/>
                <a:gd name="T62" fmla="*/ 447 w 1799"/>
                <a:gd name="T63" fmla="*/ 345 h 395"/>
                <a:gd name="T64" fmla="*/ 255 w 1799"/>
                <a:gd name="T65" fmla="*/ 300 h 395"/>
                <a:gd name="T66" fmla="*/ 220 w 1799"/>
                <a:gd name="T67" fmla="*/ 288 h 395"/>
                <a:gd name="T68" fmla="*/ 123 w 1799"/>
                <a:gd name="T69" fmla="*/ 234 h 395"/>
                <a:gd name="T70" fmla="*/ 91 w 1799"/>
                <a:gd name="T71" fmla="*/ 209 h 395"/>
                <a:gd name="T72" fmla="*/ 47 w 1799"/>
                <a:gd name="T73" fmla="*/ 165 h 395"/>
                <a:gd name="T74" fmla="*/ 19 w 1799"/>
                <a:gd name="T75" fmla="*/ 113 h 395"/>
                <a:gd name="T76" fmla="*/ 15 w 1799"/>
                <a:gd name="T77" fmla="*/ 85 h 395"/>
                <a:gd name="T78" fmla="*/ 26 w 1799"/>
                <a:gd name="T79" fmla="*/ 46 h 395"/>
                <a:gd name="T80" fmla="*/ 51 w 1799"/>
                <a:gd name="T81" fmla="*/ 13 h 395"/>
                <a:gd name="T82" fmla="*/ 54 w 1799"/>
                <a:gd name="T83" fmla="*/ 7 h 395"/>
                <a:gd name="T84" fmla="*/ 50 w 1799"/>
                <a:gd name="T85" fmla="*/ 0 h 395"/>
                <a:gd name="T86" fmla="*/ 40 w 1799"/>
                <a:gd name="T87" fmla="*/ 1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99" h="395">
                  <a:moveTo>
                    <a:pt x="40" y="1"/>
                  </a:moveTo>
                  <a:lnTo>
                    <a:pt x="40" y="1"/>
                  </a:lnTo>
                  <a:lnTo>
                    <a:pt x="29" y="13"/>
                  </a:lnTo>
                  <a:lnTo>
                    <a:pt x="19" y="27"/>
                  </a:lnTo>
                  <a:lnTo>
                    <a:pt x="11" y="40"/>
                  </a:lnTo>
                  <a:lnTo>
                    <a:pt x="5" y="55"/>
                  </a:lnTo>
                  <a:lnTo>
                    <a:pt x="1" y="69"/>
                  </a:lnTo>
                  <a:lnTo>
                    <a:pt x="0" y="85"/>
                  </a:lnTo>
                  <a:lnTo>
                    <a:pt x="0" y="100"/>
                  </a:lnTo>
                  <a:lnTo>
                    <a:pt x="3" y="117"/>
                  </a:lnTo>
                  <a:lnTo>
                    <a:pt x="3" y="117"/>
                  </a:lnTo>
                  <a:lnTo>
                    <a:pt x="8" y="133"/>
                  </a:lnTo>
                  <a:lnTo>
                    <a:pt x="16" y="148"/>
                  </a:lnTo>
                  <a:lnTo>
                    <a:pt x="25" y="164"/>
                  </a:lnTo>
                  <a:lnTo>
                    <a:pt x="36" y="179"/>
                  </a:lnTo>
                  <a:lnTo>
                    <a:pt x="48" y="191"/>
                  </a:lnTo>
                  <a:lnTo>
                    <a:pt x="61" y="204"/>
                  </a:lnTo>
                  <a:lnTo>
                    <a:pt x="87" y="227"/>
                  </a:lnTo>
                  <a:lnTo>
                    <a:pt x="87" y="227"/>
                  </a:lnTo>
                  <a:lnTo>
                    <a:pt x="105" y="241"/>
                  </a:lnTo>
                  <a:lnTo>
                    <a:pt x="124" y="255"/>
                  </a:lnTo>
                  <a:lnTo>
                    <a:pt x="143" y="267"/>
                  </a:lnTo>
                  <a:lnTo>
                    <a:pt x="163" y="278"/>
                  </a:lnTo>
                  <a:lnTo>
                    <a:pt x="183" y="288"/>
                  </a:lnTo>
                  <a:lnTo>
                    <a:pt x="203" y="297"/>
                  </a:lnTo>
                  <a:lnTo>
                    <a:pt x="245" y="314"/>
                  </a:lnTo>
                  <a:lnTo>
                    <a:pt x="288" y="328"/>
                  </a:lnTo>
                  <a:lnTo>
                    <a:pt x="332" y="340"/>
                  </a:lnTo>
                  <a:lnTo>
                    <a:pt x="376" y="350"/>
                  </a:lnTo>
                  <a:lnTo>
                    <a:pt x="422" y="358"/>
                  </a:lnTo>
                  <a:lnTo>
                    <a:pt x="422" y="358"/>
                  </a:lnTo>
                  <a:lnTo>
                    <a:pt x="484" y="369"/>
                  </a:lnTo>
                  <a:lnTo>
                    <a:pt x="547" y="377"/>
                  </a:lnTo>
                  <a:lnTo>
                    <a:pt x="611" y="384"/>
                  </a:lnTo>
                  <a:lnTo>
                    <a:pt x="674" y="390"/>
                  </a:lnTo>
                  <a:lnTo>
                    <a:pt x="739" y="392"/>
                  </a:lnTo>
                  <a:lnTo>
                    <a:pt x="802" y="394"/>
                  </a:lnTo>
                  <a:lnTo>
                    <a:pt x="866" y="395"/>
                  </a:lnTo>
                  <a:lnTo>
                    <a:pt x="930" y="394"/>
                  </a:lnTo>
                  <a:lnTo>
                    <a:pt x="930" y="394"/>
                  </a:lnTo>
                  <a:lnTo>
                    <a:pt x="992" y="392"/>
                  </a:lnTo>
                  <a:lnTo>
                    <a:pt x="1054" y="388"/>
                  </a:lnTo>
                  <a:lnTo>
                    <a:pt x="1116" y="381"/>
                  </a:lnTo>
                  <a:lnTo>
                    <a:pt x="1147" y="376"/>
                  </a:lnTo>
                  <a:lnTo>
                    <a:pt x="1177" y="370"/>
                  </a:lnTo>
                  <a:lnTo>
                    <a:pt x="1177" y="370"/>
                  </a:lnTo>
                  <a:lnTo>
                    <a:pt x="1239" y="358"/>
                  </a:lnTo>
                  <a:lnTo>
                    <a:pt x="1300" y="341"/>
                  </a:lnTo>
                  <a:lnTo>
                    <a:pt x="1360" y="326"/>
                  </a:lnTo>
                  <a:lnTo>
                    <a:pt x="1421" y="311"/>
                  </a:lnTo>
                  <a:lnTo>
                    <a:pt x="1421" y="311"/>
                  </a:lnTo>
                  <a:lnTo>
                    <a:pt x="1467" y="303"/>
                  </a:lnTo>
                  <a:lnTo>
                    <a:pt x="1512" y="295"/>
                  </a:lnTo>
                  <a:lnTo>
                    <a:pt x="1559" y="289"/>
                  </a:lnTo>
                  <a:lnTo>
                    <a:pt x="1604" y="285"/>
                  </a:lnTo>
                  <a:lnTo>
                    <a:pt x="1651" y="281"/>
                  </a:lnTo>
                  <a:lnTo>
                    <a:pt x="1698" y="278"/>
                  </a:lnTo>
                  <a:lnTo>
                    <a:pt x="1745" y="277"/>
                  </a:lnTo>
                  <a:lnTo>
                    <a:pt x="1791" y="277"/>
                  </a:lnTo>
                  <a:lnTo>
                    <a:pt x="1791" y="277"/>
                  </a:lnTo>
                  <a:lnTo>
                    <a:pt x="1795" y="275"/>
                  </a:lnTo>
                  <a:lnTo>
                    <a:pt x="1797" y="274"/>
                  </a:lnTo>
                  <a:lnTo>
                    <a:pt x="1799" y="271"/>
                  </a:lnTo>
                  <a:lnTo>
                    <a:pt x="1799" y="268"/>
                  </a:lnTo>
                  <a:lnTo>
                    <a:pt x="1799" y="266"/>
                  </a:lnTo>
                  <a:lnTo>
                    <a:pt x="1797" y="263"/>
                  </a:lnTo>
                  <a:lnTo>
                    <a:pt x="1795" y="260"/>
                  </a:lnTo>
                  <a:lnTo>
                    <a:pt x="1791" y="260"/>
                  </a:lnTo>
                  <a:lnTo>
                    <a:pt x="1791" y="260"/>
                  </a:lnTo>
                  <a:lnTo>
                    <a:pt x="1726" y="261"/>
                  </a:lnTo>
                  <a:lnTo>
                    <a:pt x="1661" y="264"/>
                  </a:lnTo>
                  <a:lnTo>
                    <a:pt x="1596" y="270"/>
                  </a:lnTo>
                  <a:lnTo>
                    <a:pt x="1531" y="277"/>
                  </a:lnTo>
                  <a:lnTo>
                    <a:pt x="1531" y="277"/>
                  </a:lnTo>
                  <a:lnTo>
                    <a:pt x="1501" y="281"/>
                  </a:lnTo>
                  <a:lnTo>
                    <a:pt x="1471" y="286"/>
                  </a:lnTo>
                  <a:lnTo>
                    <a:pt x="1410" y="297"/>
                  </a:lnTo>
                  <a:lnTo>
                    <a:pt x="1351" y="311"/>
                  </a:lnTo>
                  <a:lnTo>
                    <a:pt x="1290" y="328"/>
                  </a:lnTo>
                  <a:lnTo>
                    <a:pt x="1290" y="328"/>
                  </a:lnTo>
                  <a:lnTo>
                    <a:pt x="1227" y="343"/>
                  </a:lnTo>
                  <a:lnTo>
                    <a:pt x="1163" y="355"/>
                  </a:lnTo>
                  <a:lnTo>
                    <a:pt x="1099" y="366"/>
                  </a:lnTo>
                  <a:lnTo>
                    <a:pt x="1067" y="369"/>
                  </a:lnTo>
                  <a:lnTo>
                    <a:pt x="1034" y="373"/>
                  </a:lnTo>
                  <a:lnTo>
                    <a:pt x="1034" y="373"/>
                  </a:lnTo>
                  <a:lnTo>
                    <a:pt x="969" y="376"/>
                  </a:lnTo>
                  <a:lnTo>
                    <a:pt x="903" y="379"/>
                  </a:lnTo>
                  <a:lnTo>
                    <a:pt x="838" y="379"/>
                  </a:lnTo>
                  <a:lnTo>
                    <a:pt x="772" y="376"/>
                  </a:lnTo>
                  <a:lnTo>
                    <a:pt x="772" y="376"/>
                  </a:lnTo>
                  <a:lnTo>
                    <a:pt x="707" y="373"/>
                  </a:lnTo>
                  <a:lnTo>
                    <a:pt x="641" y="369"/>
                  </a:lnTo>
                  <a:lnTo>
                    <a:pt x="576" y="363"/>
                  </a:lnTo>
                  <a:lnTo>
                    <a:pt x="511" y="355"/>
                  </a:lnTo>
                  <a:lnTo>
                    <a:pt x="447" y="345"/>
                  </a:lnTo>
                  <a:lnTo>
                    <a:pt x="382" y="333"/>
                  </a:lnTo>
                  <a:lnTo>
                    <a:pt x="318" y="318"/>
                  </a:lnTo>
                  <a:lnTo>
                    <a:pt x="255" y="300"/>
                  </a:lnTo>
                  <a:lnTo>
                    <a:pt x="255" y="300"/>
                  </a:lnTo>
                  <a:lnTo>
                    <a:pt x="237" y="295"/>
                  </a:lnTo>
                  <a:lnTo>
                    <a:pt x="220" y="288"/>
                  </a:lnTo>
                  <a:lnTo>
                    <a:pt x="186" y="272"/>
                  </a:lnTo>
                  <a:lnTo>
                    <a:pt x="154" y="255"/>
                  </a:lnTo>
                  <a:lnTo>
                    <a:pt x="123" y="234"/>
                  </a:lnTo>
                  <a:lnTo>
                    <a:pt x="123" y="234"/>
                  </a:lnTo>
                  <a:lnTo>
                    <a:pt x="106" y="221"/>
                  </a:lnTo>
                  <a:lnTo>
                    <a:pt x="91" y="209"/>
                  </a:lnTo>
                  <a:lnTo>
                    <a:pt x="76" y="195"/>
                  </a:lnTo>
                  <a:lnTo>
                    <a:pt x="61" y="182"/>
                  </a:lnTo>
                  <a:lnTo>
                    <a:pt x="47" y="165"/>
                  </a:lnTo>
                  <a:lnTo>
                    <a:pt x="36" y="148"/>
                  </a:lnTo>
                  <a:lnTo>
                    <a:pt x="26" y="131"/>
                  </a:lnTo>
                  <a:lnTo>
                    <a:pt x="19" y="113"/>
                  </a:lnTo>
                  <a:lnTo>
                    <a:pt x="19" y="113"/>
                  </a:lnTo>
                  <a:lnTo>
                    <a:pt x="16" y="99"/>
                  </a:lnTo>
                  <a:lnTo>
                    <a:pt x="15" y="85"/>
                  </a:lnTo>
                  <a:lnTo>
                    <a:pt x="18" y="71"/>
                  </a:lnTo>
                  <a:lnTo>
                    <a:pt x="21" y="59"/>
                  </a:lnTo>
                  <a:lnTo>
                    <a:pt x="26" y="46"/>
                  </a:lnTo>
                  <a:lnTo>
                    <a:pt x="34" y="34"/>
                  </a:lnTo>
                  <a:lnTo>
                    <a:pt x="43" y="23"/>
                  </a:lnTo>
                  <a:lnTo>
                    <a:pt x="51" y="13"/>
                  </a:lnTo>
                  <a:lnTo>
                    <a:pt x="51" y="13"/>
                  </a:lnTo>
                  <a:lnTo>
                    <a:pt x="54" y="11"/>
                  </a:lnTo>
                  <a:lnTo>
                    <a:pt x="54" y="7"/>
                  </a:lnTo>
                  <a:lnTo>
                    <a:pt x="54" y="4"/>
                  </a:lnTo>
                  <a:lnTo>
                    <a:pt x="51" y="2"/>
                  </a:lnTo>
                  <a:lnTo>
                    <a:pt x="50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0" y="1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Freeform 56">
              <a:extLst>
                <a:ext uri="{FF2B5EF4-FFF2-40B4-BE49-F238E27FC236}">
                  <a16:creationId xmlns:a16="http://schemas.microsoft.com/office/drawing/2014/main" id="{E97C6C93-3EA8-2544-E7E9-DE7D6E0F6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" y="1041"/>
              <a:ext cx="3102" cy="2867"/>
            </a:xfrm>
            <a:custGeom>
              <a:avLst/>
              <a:gdLst>
                <a:gd name="T0" fmla="*/ 6367 w 9306"/>
                <a:gd name="T1" fmla="*/ 7224 h 8600"/>
                <a:gd name="T2" fmla="*/ 8402 w 9306"/>
                <a:gd name="T3" fmla="*/ 7051 h 8600"/>
                <a:gd name="T4" fmla="*/ 8979 w 9306"/>
                <a:gd name="T5" fmla="*/ 6535 h 8600"/>
                <a:gd name="T6" fmla="*/ 9303 w 9306"/>
                <a:gd name="T7" fmla="*/ 4947 h 8600"/>
                <a:gd name="T8" fmla="*/ 9174 w 9306"/>
                <a:gd name="T9" fmla="*/ 4258 h 8600"/>
                <a:gd name="T10" fmla="*/ 9012 w 9306"/>
                <a:gd name="T11" fmla="*/ 2268 h 8600"/>
                <a:gd name="T12" fmla="*/ 8531 w 9306"/>
                <a:gd name="T13" fmla="*/ 1332 h 8600"/>
                <a:gd name="T14" fmla="*/ 7174 w 9306"/>
                <a:gd name="T15" fmla="*/ 395 h 8600"/>
                <a:gd name="T16" fmla="*/ 6548 w 9306"/>
                <a:gd name="T17" fmla="*/ 118 h 8600"/>
                <a:gd name="T18" fmla="*/ 4758 w 9306"/>
                <a:gd name="T19" fmla="*/ 70 h 8600"/>
                <a:gd name="T20" fmla="*/ 3587 w 9306"/>
                <a:gd name="T21" fmla="*/ 46 h 8600"/>
                <a:gd name="T22" fmla="*/ 1894 w 9306"/>
                <a:gd name="T23" fmla="*/ 1018 h 8600"/>
                <a:gd name="T24" fmla="*/ 1148 w 9306"/>
                <a:gd name="T25" fmla="*/ 2090 h 8600"/>
                <a:gd name="T26" fmla="*/ 871 w 9306"/>
                <a:gd name="T27" fmla="*/ 3225 h 8600"/>
                <a:gd name="T28" fmla="*/ 562 w 9306"/>
                <a:gd name="T29" fmla="*/ 3637 h 8600"/>
                <a:gd name="T30" fmla="*/ 441 w 9306"/>
                <a:gd name="T31" fmla="*/ 4341 h 8600"/>
                <a:gd name="T32" fmla="*/ 212 w 9306"/>
                <a:gd name="T33" fmla="*/ 5169 h 8600"/>
                <a:gd name="T34" fmla="*/ 10 w 9306"/>
                <a:gd name="T35" fmla="*/ 5942 h 8600"/>
                <a:gd name="T36" fmla="*/ 292 w 9306"/>
                <a:gd name="T37" fmla="*/ 6639 h 8600"/>
                <a:gd name="T38" fmla="*/ 1359 w 9306"/>
                <a:gd name="T39" fmla="*/ 7585 h 8600"/>
                <a:gd name="T40" fmla="*/ 2370 w 9306"/>
                <a:gd name="T41" fmla="*/ 8505 h 8600"/>
                <a:gd name="T42" fmla="*/ 2714 w 9306"/>
                <a:gd name="T43" fmla="*/ 8499 h 8600"/>
                <a:gd name="T44" fmla="*/ 3275 w 9306"/>
                <a:gd name="T45" fmla="*/ 7746 h 8600"/>
                <a:gd name="T46" fmla="*/ 2842 w 9306"/>
                <a:gd name="T47" fmla="*/ 7275 h 8600"/>
                <a:gd name="T48" fmla="*/ 1971 w 9306"/>
                <a:gd name="T49" fmla="*/ 6365 h 8600"/>
                <a:gd name="T50" fmla="*/ 1687 w 9306"/>
                <a:gd name="T51" fmla="*/ 5894 h 8600"/>
                <a:gd name="T52" fmla="*/ 1956 w 9306"/>
                <a:gd name="T53" fmla="*/ 5251 h 8600"/>
                <a:gd name="T54" fmla="*/ 2251 w 9306"/>
                <a:gd name="T55" fmla="*/ 4646 h 8600"/>
                <a:gd name="T56" fmla="*/ 2171 w 9306"/>
                <a:gd name="T57" fmla="*/ 5383 h 8600"/>
                <a:gd name="T58" fmla="*/ 2178 w 9306"/>
                <a:gd name="T59" fmla="*/ 6141 h 8600"/>
                <a:gd name="T60" fmla="*/ 2179 w 9306"/>
                <a:gd name="T61" fmla="*/ 5709 h 8600"/>
                <a:gd name="T62" fmla="*/ 2200 w 9306"/>
                <a:gd name="T63" fmla="*/ 5022 h 8600"/>
                <a:gd name="T64" fmla="*/ 2093 w 9306"/>
                <a:gd name="T65" fmla="*/ 4834 h 8600"/>
                <a:gd name="T66" fmla="*/ 1919 w 9306"/>
                <a:gd name="T67" fmla="*/ 5397 h 8600"/>
                <a:gd name="T68" fmla="*/ 1657 w 9306"/>
                <a:gd name="T69" fmla="*/ 5957 h 8600"/>
                <a:gd name="T70" fmla="*/ 2467 w 9306"/>
                <a:gd name="T71" fmla="*/ 6863 h 8600"/>
                <a:gd name="T72" fmla="*/ 2953 w 9306"/>
                <a:gd name="T73" fmla="*/ 7399 h 8600"/>
                <a:gd name="T74" fmla="*/ 3228 w 9306"/>
                <a:gd name="T75" fmla="*/ 7824 h 8600"/>
                <a:gd name="T76" fmla="*/ 2575 w 9306"/>
                <a:gd name="T77" fmla="*/ 8577 h 8600"/>
                <a:gd name="T78" fmla="*/ 1879 w 9306"/>
                <a:gd name="T79" fmla="*/ 8150 h 8600"/>
                <a:gd name="T80" fmla="*/ 1300 w 9306"/>
                <a:gd name="T81" fmla="*/ 7514 h 8600"/>
                <a:gd name="T82" fmla="*/ 156 w 9306"/>
                <a:gd name="T83" fmla="*/ 6424 h 8600"/>
                <a:gd name="T84" fmla="*/ 61 w 9306"/>
                <a:gd name="T85" fmla="*/ 5758 h 8600"/>
                <a:gd name="T86" fmla="*/ 226 w 9306"/>
                <a:gd name="T87" fmla="*/ 5190 h 8600"/>
                <a:gd name="T88" fmla="*/ 418 w 9306"/>
                <a:gd name="T89" fmla="*/ 4483 h 8600"/>
                <a:gd name="T90" fmla="*/ 573 w 9306"/>
                <a:gd name="T91" fmla="*/ 3649 h 8600"/>
                <a:gd name="T92" fmla="*/ 882 w 9306"/>
                <a:gd name="T93" fmla="*/ 3258 h 8600"/>
                <a:gd name="T94" fmla="*/ 1115 w 9306"/>
                <a:gd name="T95" fmla="*/ 2194 h 8600"/>
                <a:gd name="T96" fmla="*/ 1902 w 9306"/>
                <a:gd name="T97" fmla="*/ 1033 h 8600"/>
                <a:gd name="T98" fmla="*/ 3512 w 9306"/>
                <a:gd name="T99" fmla="*/ 115 h 8600"/>
                <a:gd name="T100" fmla="*/ 4559 w 9306"/>
                <a:gd name="T101" fmla="*/ 66 h 8600"/>
                <a:gd name="T102" fmla="*/ 6421 w 9306"/>
                <a:gd name="T103" fmla="*/ 126 h 8600"/>
                <a:gd name="T104" fmla="*/ 6997 w 9306"/>
                <a:gd name="T105" fmla="*/ 326 h 8600"/>
                <a:gd name="T106" fmla="*/ 8276 w 9306"/>
                <a:gd name="T107" fmla="*/ 1094 h 8600"/>
                <a:gd name="T108" fmla="*/ 8943 w 9306"/>
                <a:gd name="T109" fmla="*/ 2024 h 8600"/>
                <a:gd name="T110" fmla="*/ 9113 w 9306"/>
                <a:gd name="T111" fmla="*/ 3953 h 8600"/>
                <a:gd name="T112" fmla="*/ 9291 w 9306"/>
                <a:gd name="T113" fmla="*/ 4874 h 8600"/>
                <a:gd name="T114" fmla="*/ 9023 w 9306"/>
                <a:gd name="T115" fmla="*/ 6382 h 8600"/>
                <a:gd name="T116" fmla="*/ 8518 w 9306"/>
                <a:gd name="T117" fmla="*/ 6987 h 8600"/>
                <a:gd name="T118" fmla="*/ 6641 w 9306"/>
                <a:gd name="T119" fmla="*/ 7199 h 8600"/>
                <a:gd name="T120" fmla="*/ 5362 w 9306"/>
                <a:gd name="T121" fmla="*/ 7140 h 8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306" h="8600">
                  <a:moveTo>
                    <a:pt x="5229" y="6379"/>
                  </a:moveTo>
                  <a:lnTo>
                    <a:pt x="5229" y="6379"/>
                  </a:lnTo>
                  <a:lnTo>
                    <a:pt x="5273" y="6781"/>
                  </a:lnTo>
                  <a:lnTo>
                    <a:pt x="5273" y="6781"/>
                  </a:lnTo>
                  <a:lnTo>
                    <a:pt x="5281" y="6841"/>
                  </a:lnTo>
                  <a:lnTo>
                    <a:pt x="5289" y="6900"/>
                  </a:lnTo>
                  <a:lnTo>
                    <a:pt x="5299" y="6959"/>
                  </a:lnTo>
                  <a:lnTo>
                    <a:pt x="5311" y="7018"/>
                  </a:lnTo>
                  <a:lnTo>
                    <a:pt x="5325" y="7075"/>
                  </a:lnTo>
                  <a:lnTo>
                    <a:pt x="5343" y="7133"/>
                  </a:lnTo>
                  <a:lnTo>
                    <a:pt x="5353" y="7160"/>
                  </a:lnTo>
                  <a:lnTo>
                    <a:pt x="5362" y="7189"/>
                  </a:lnTo>
                  <a:lnTo>
                    <a:pt x="5375" y="7217"/>
                  </a:lnTo>
                  <a:lnTo>
                    <a:pt x="5387" y="7244"/>
                  </a:lnTo>
                  <a:lnTo>
                    <a:pt x="5387" y="7244"/>
                  </a:lnTo>
                  <a:lnTo>
                    <a:pt x="5390" y="7247"/>
                  </a:lnTo>
                  <a:lnTo>
                    <a:pt x="5394" y="7248"/>
                  </a:lnTo>
                  <a:lnTo>
                    <a:pt x="5394" y="7248"/>
                  </a:lnTo>
                  <a:lnTo>
                    <a:pt x="5718" y="7242"/>
                  </a:lnTo>
                  <a:lnTo>
                    <a:pt x="6042" y="7233"/>
                  </a:lnTo>
                  <a:lnTo>
                    <a:pt x="6367" y="7224"/>
                  </a:lnTo>
                  <a:lnTo>
                    <a:pt x="6691" y="7214"/>
                  </a:lnTo>
                  <a:lnTo>
                    <a:pt x="6691" y="7214"/>
                  </a:lnTo>
                  <a:lnTo>
                    <a:pt x="6920" y="7206"/>
                  </a:lnTo>
                  <a:lnTo>
                    <a:pt x="7150" y="7197"/>
                  </a:lnTo>
                  <a:lnTo>
                    <a:pt x="7379" y="7188"/>
                  </a:lnTo>
                  <a:lnTo>
                    <a:pt x="7609" y="7175"/>
                  </a:lnTo>
                  <a:lnTo>
                    <a:pt x="7609" y="7175"/>
                  </a:lnTo>
                  <a:lnTo>
                    <a:pt x="7740" y="7167"/>
                  </a:lnTo>
                  <a:lnTo>
                    <a:pt x="7806" y="7163"/>
                  </a:lnTo>
                  <a:lnTo>
                    <a:pt x="7871" y="7157"/>
                  </a:lnTo>
                  <a:lnTo>
                    <a:pt x="7937" y="7151"/>
                  </a:lnTo>
                  <a:lnTo>
                    <a:pt x="8002" y="7142"/>
                  </a:lnTo>
                  <a:lnTo>
                    <a:pt x="8067" y="7133"/>
                  </a:lnTo>
                  <a:lnTo>
                    <a:pt x="8133" y="7122"/>
                  </a:lnTo>
                  <a:lnTo>
                    <a:pt x="8133" y="7122"/>
                  </a:lnTo>
                  <a:lnTo>
                    <a:pt x="8178" y="7112"/>
                  </a:lnTo>
                  <a:lnTo>
                    <a:pt x="8224" y="7102"/>
                  </a:lnTo>
                  <a:lnTo>
                    <a:pt x="8269" y="7091"/>
                  </a:lnTo>
                  <a:lnTo>
                    <a:pt x="8314" y="7079"/>
                  </a:lnTo>
                  <a:lnTo>
                    <a:pt x="8358" y="7067"/>
                  </a:lnTo>
                  <a:lnTo>
                    <a:pt x="8402" y="7051"/>
                  </a:lnTo>
                  <a:lnTo>
                    <a:pt x="8444" y="7036"/>
                  </a:lnTo>
                  <a:lnTo>
                    <a:pt x="8487" y="7018"/>
                  </a:lnTo>
                  <a:lnTo>
                    <a:pt x="8529" y="7000"/>
                  </a:lnTo>
                  <a:lnTo>
                    <a:pt x="8569" y="6980"/>
                  </a:lnTo>
                  <a:lnTo>
                    <a:pt x="8608" y="6958"/>
                  </a:lnTo>
                  <a:lnTo>
                    <a:pt x="8647" y="6933"/>
                  </a:lnTo>
                  <a:lnTo>
                    <a:pt x="8684" y="6907"/>
                  </a:lnTo>
                  <a:lnTo>
                    <a:pt x="8722" y="6878"/>
                  </a:lnTo>
                  <a:lnTo>
                    <a:pt x="8757" y="6847"/>
                  </a:lnTo>
                  <a:lnTo>
                    <a:pt x="8790" y="6813"/>
                  </a:lnTo>
                  <a:lnTo>
                    <a:pt x="8790" y="6813"/>
                  </a:lnTo>
                  <a:lnTo>
                    <a:pt x="8814" y="6790"/>
                  </a:lnTo>
                  <a:lnTo>
                    <a:pt x="8836" y="6763"/>
                  </a:lnTo>
                  <a:lnTo>
                    <a:pt x="8857" y="6737"/>
                  </a:lnTo>
                  <a:lnTo>
                    <a:pt x="8877" y="6710"/>
                  </a:lnTo>
                  <a:lnTo>
                    <a:pt x="8897" y="6682"/>
                  </a:lnTo>
                  <a:lnTo>
                    <a:pt x="8915" y="6655"/>
                  </a:lnTo>
                  <a:lnTo>
                    <a:pt x="8932" y="6626"/>
                  </a:lnTo>
                  <a:lnTo>
                    <a:pt x="8949" y="6595"/>
                  </a:lnTo>
                  <a:lnTo>
                    <a:pt x="8964" y="6565"/>
                  </a:lnTo>
                  <a:lnTo>
                    <a:pt x="8979" y="6535"/>
                  </a:lnTo>
                  <a:lnTo>
                    <a:pt x="8993" y="6504"/>
                  </a:lnTo>
                  <a:lnTo>
                    <a:pt x="9007" y="6474"/>
                  </a:lnTo>
                  <a:lnTo>
                    <a:pt x="9030" y="6411"/>
                  </a:lnTo>
                  <a:lnTo>
                    <a:pt x="9052" y="6347"/>
                  </a:lnTo>
                  <a:lnTo>
                    <a:pt x="9052" y="6347"/>
                  </a:lnTo>
                  <a:lnTo>
                    <a:pt x="9066" y="6299"/>
                  </a:lnTo>
                  <a:lnTo>
                    <a:pt x="9079" y="6252"/>
                  </a:lnTo>
                  <a:lnTo>
                    <a:pt x="9090" y="6204"/>
                  </a:lnTo>
                  <a:lnTo>
                    <a:pt x="9101" y="6156"/>
                  </a:lnTo>
                  <a:lnTo>
                    <a:pt x="9119" y="6059"/>
                  </a:lnTo>
                  <a:lnTo>
                    <a:pt x="9136" y="5962"/>
                  </a:lnTo>
                  <a:lnTo>
                    <a:pt x="9136" y="5962"/>
                  </a:lnTo>
                  <a:lnTo>
                    <a:pt x="9204" y="5589"/>
                  </a:lnTo>
                  <a:lnTo>
                    <a:pt x="9204" y="5589"/>
                  </a:lnTo>
                  <a:lnTo>
                    <a:pt x="9227" y="5464"/>
                  </a:lnTo>
                  <a:lnTo>
                    <a:pt x="9249" y="5339"/>
                  </a:lnTo>
                  <a:lnTo>
                    <a:pt x="9270" y="5213"/>
                  </a:lnTo>
                  <a:lnTo>
                    <a:pt x="9288" y="5088"/>
                  </a:lnTo>
                  <a:lnTo>
                    <a:pt x="9288" y="5088"/>
                  </a:lnTo>
                  <a:lnTo>
                    <a:pt x="9296" y="5018"/>
                  </a:lnTo>
                  <a:lnTo>
                    <a:pt x="9303" y="4947"/>
                  </a:lnTo>
                  <a:lnTo>
                    <a:pt x="9306" y="4912"/>
                  </a:lnTo>
                  <a:lnTo>
                    <a:pt x="9306" y="4876"/>
                  </a:lnTo>
                  <a:lnTo>
                    <a:pt x="9306" y="4841"/>
                  </a:lnTo>
                  <a:lnTo>
                    <a:pt x="9303" y="4805"/>
                  </a:lnTo>
                  <a:lnTo>
                    <a:pt x="9303" y="4805"/>
                  </a:lnTo>
                  <a:lnTo>
                    <a:pt x="9300" y="4778"/>
                  </a:lnTo>
                  <a:lnTo>
                    <a:pt x="9295" y="4749"/>
                  </a:lnTo>
                  <a:lnTo>
                    <a:pt x="9289" y="4721"/>
                  </a:lnTo>
                  <a:lnTo>
                    <a:pt x="9283" y="4694"/>
                  </a:lnTo>
                  <a:lnTo>
                    <a:pt x="9266" y="4640"/>
                  </a:lnTo>
                  <a:lnTo>
                    <a:pt x="9248" y="4585"/>
                  </a:lnTo>
                  <a:lnTo>
                    <a:pt x="9230" y="4531"/>
                  </a:lnTo>
                  <a:lnTo>
                    <a:pt x="9214" y="4476"/>
                  </a:lnTo>
                  <a:lnTo>
                    <a:pt x="9207" y="4449"/>
                  </a:lnTo>
                  <a:lnTo>
                    <a:pt x="9200" y="4421"/>
                  </a:lnTo>
                  <a:lnTo>
                    <a:pt x="9196" y="4392"/>
                  </a:lnTo>
                  <a:lnTo>
                    <a:pt x="9192" y="4365"/>
                  </a:lnTo>
                  <a:lnTo>
                    <a:pt x="9192" y="4365"/>
                  </a:lnTo>
                  <a:lnTo>
                    <a:pt x="9189" y="4337"/>
                  </a:lnTo>
                  <a:lnTo>
                    <a:pt x="9185" y="4311"/>
                  </a:lnTo>
                  <a:lnTo>
                    <a:pt x="9174" y="4258"/>
                  </a:lnTo>
                  <a:lnTo>
                    <a:pt x="9174" y="4258"/>
                  </a:lnTo>
                  <a:lnTo>
                    <a:pt x="9161" y="4191"/>
                  </a:lnTo>
                  <a:lnTo>
                    <a:pt x="9152" y="4123"/>
                  </a:lnTo>
                  <a:lnTo>
                    <a:pt x="9142" y="4055"/>
                  </a:lnTo>
                  <a:lnTo>
                    <a:pt x="9132" y="3987"/>
                  </a:lnTo>
                  <a:lnTo>
                    <a:pt x="9132" y="3987"/>
                  </a:lnTo>
                  <a:lnTo>
                    <a:pt x="9121" y="3878"/>
                  </a:lnTo>
                  <a:lnTo>
                    <a:pt x="9113" y="3771"/>
                  </a:lnTo>
                  <a:lnTo>
                    <a:pt x="9106" y="3662"/>
                  </a:lnTo>
                  <a:lnTo>
                    <a:pt x="9101" y="3553"/>
                  </a:lnTo>
                  <a:lnTo>
                    <a:pt x="9091" y="3335"/>
                  </a:lnTo>
                  <a:lnTo>
                    <a:pt x="9085" y="3226"/>
                  </a:lnTo>
                  <a:lnTo>
                    <a:pt x="9080" y="3118"/>
                  </a:lnTo>
                  <a:lnTo>
                    <a:pt x="9080" y="3118"/>
                  </a:lnTo>
                  <a:lnTo>
                    <a:pt x="9068" y="2875"/>
                  </a:lnTo>
                  <a:lnTo>
                    <a:pt x="9061" y="2753"/>
                  </a:lnTo>
                  <a:lnTo>
                    <a:pt x="9052" y="2631"/>
                  </a:lnTo>
                  <a:lnTo>
                    <a:pt x="9041" y="2509"/>
                  </a:lnTo>
                  <a:lnTo>
                    <a:pt x="9029" y="2387"/>
                  </a:lnTo>
                  <a:lnTo>
                    <a:pt x="9021" y="2327"/>
                  </a:lnTo>
                  <a:lnTo>
                    <a:pt x="9012" y="2268"/>
                  </a:lnTo>
                  <a:lnTo>
                    <a:pt x="9003" y="2207"/>
                  </a:lnTo>
                  <a:lnTo>
                    <a:pt x="8992" y="2146"/>
                  </a:lnTo>
                  <a:lnTo>
                    <a:pt x="8992" y="2146"/>
                  </a:lnTo>
                  <a:lnTo>
                    <a:pt x="8983" y="2105"/>
                  </a:lnTo>
                  <a:lnTo>
                    <a:pt x="8972" y="2062"/>
                  </a:lnTo>
                  <a:lnTo>
                    <a:pt x="8959" y="2019"/>
                  </a:lnTo>
                  <a:lnTo>
                    <a:pt x="8943" y="1978"/>
                  </a:lnTo>
                  <a:lnTo>
                    <a:pt x="8927" y="1938"/>
                  </a:lnTo>
                  <a:lnTo>
                    <a:pt x="8909" y="1897"/>
                  </a:lnTo>
                  <a:lnTo>
                    <a:pt x="8890" y="1857"/>
                  </a:lnTo>
                  <a:lnTo>
                    <a:pt x="8869" y="1817"/>
                  </a:lnTo>
                  <a:lnTo>
                    <a:pt x="8848" y="1778"/>
                  </a:lnTo>
                  <a:lnTo>
                    <a:pt x="8825" y="1740"/>
                  </a:lnTo>
                  <a:lnTo>
                    <a:pt x="8803" y="1701"/>
                  </a:lnTo>
                  <a:lnTo>
                    <a:pt x="8778" y="1664"/>
                  </a:lnTo>
                  <a:lnTo>
                    <a:pt x="8728" y="1591"/>
                  </a:lnTo>
                  <a:lnTo>
                    <a:pt x="8679" y="1519"/>
                  </a:lnTo>
                  <a:lnTo>
                    <a:pt x="8679" y="1519"/>
                  </a:lnTo>
                  <a:lnTo>
                    <a:pt x="8632" y="1456"/>
                  </a:lnTo>
                  <a:lnTo>
                    <a:pt x="8582" y="1393"/>
                  </a:lnTo>
                  <a:lnTo>
                    <a:pt x="8531" y="1332"/>
                  </a:lnTo>
                  <a:lnTo>
                    <a:pt x="8479" y="1273"/>
                  </a:lnTo>
                  <a:lnTo>
                    <a:pt x="8425" y="1215"/>
                  </a:lnTo>
                  <a:lnTo>
                    <a:pt x="8369" y="1158"/>
                  </a:lnTo>
                  <a:lnTo>
                    <a:pt x="8311" y="1103"/>
                  </a:lnTo>
                  <a:lnTo>
                    <a:pt x="8253" y="1049"/>
                  </a:lnTo>
                  <a:lnTo>
                    <a:pt x="8192" y="999"/>
                  </a:lnTo>
                  <a:lnTo>
                    <a:pt x="8130" y="948"/>
                  </a:lnTo>
                  <a:lnTo>
                    <a:pt x="8068" y="899"/>
                  </a:lnTo>
                  <a:lnTo>
                    <a:pt x="8003" y="852"/>
                  </a:lnTo>
                  <a:lnTo>
                    <a:pt x="7937" y="808"/>
                  </a:lnTo>
                  <a:lnTo>
                    <a:pt x="7871" y="764"/>
                  </a:lnTo>
                  <a:lnTo>
                    <a:pt x="7803" y="723"/>
                  </a:lnTo>
                  <a:lnTo>
                    <a:pt x="7735" y="683"/>
                  </a:lnTo>
                  <a:lnTo>
                    <a:pt x="7735" y="683"/>
                  </a:lnTo>
                  <a:lnTo>
                    <a:pt x="7688" y="657"/>
                  </a:lnTo>
                  <a:lnTo>
                    <a:pt x="7641" y="632"/>
                  </a:lnTo>
                  <a:lnTo>
                    <a:pt x="7546" y="582"/>
                  </a:lnTo>
                  <a:lnTo>
                    <a:pt x="7451" y="536"/>
                  </a:lnTo>
                  <a:lnTo>
                    <a:pt x="7355" y="487"/>
                  </a:lnTo>
                  <a:lnTo>
                    <a:pt x="7355" y="487"/>
                  </a:lnTo>
                  <a:lnTo>
                    <a:pt x="7174" y="395"/>
                  </a:lnTo>
                  <a:lnTo>
                    <a:pt x="7084" y="350"/>
                  </a:lnTo>
                  <a:lnTo>
                    <a:pt x="6992" y="305"/>
                  </a:lnTo>
                  <a:lnTo>
                    <a:pt x="6992" y="305"/>
                  </a:lnTo>
                  <a:lnTo>
                    <a:pt x="6952" y="285"/>
                  </a:lnTo>
                  <a:lnTo>
                    <a:pt x="6912" y="264"/>
                  </a:lnTo>
                  <a:lnTo>
                    <a:pt x="6874" y="242"/>
                  </a:lnTo>
                  <a:lnTo>
                    <a:pt x="6836" y="217"/>
                  </a:lnTo>
                  <a:lnTo>
                    <a:pt x="6836" y="217"/>
                  </a:lnTo>
                  <a:lnTo>
                    <a:pt x="6810" y="197"/>
                  </a:lnTo>
                  <a:lnTo>
                    <a:pt x="6782" y="175"/>
                  </a:lnTo>
                  <a:lnTo>
                    <a:pt x="6770" y="165"/>
                  </a:lnTo>
                  <a:lnTo>
                    <a:pt x="6754" y="155"/>
                  </a:lnTo>
                  <a:lnTo>
                    <a:pt x="6739" y="147"/>
                  </a:lnTo>
                  <a:lnTo>
                    <a:pt x="6724" y="140"/>
                  </a:lnTo>
                  <a:lnTo>
                    <a:pt x="6724" y="140"/>
                  </a:lnTo>
                  <a:lnTo>
                    <a:pt x="6703" y="135"/>
                  </a:lnTo>
                  <a:lnTo>
                    <a:pt x="6681" y="129"/>
                  </a:lnTo>
                  <a:lnTo>
                    <a:pt x="6659" y="126"/>
                  </a:lnTo>
                  <a:lnTo>
                    <a:pt x="6637" y="124"/>
                  </a:lnTo>
                  <a:lnTo>
                    <a:pt x="6592" y="121"/>
                  </a:lnTo>
                  <a:lnTo>
                    <a:pt x="6548" y="118"/>
                  </a:lnTo>
                  <a:lnTo>
                    <a:pt x="6548" y="118"/>
                  </a:lnTo>
                  <a:lnTo>
                    <a:pt x="6490" y="113"/>
                  </a:lnTo>
                  <a:lnTo>
                    <a:pt x="6431" y="110"/>
                  </a:lnTo>
                  <a:lnTo>
                    <a:pt x="6371" y="108"/>
                  </a:lnTo>
                  <a:lnTo>
                    <a:pt x="6313" y="107"/>
                  </a:lnTo>
                  <a:lnTo>
                    <a:pt x="6313" y="107"/>
                  </a:lnTo>
                  <a:lnTo>
                    <a:pt x="6239" y="108"/>
                  </a:lnTo>
                  <a:lnTo>
                    <a:pt x="6166" y="110"/>
                  </a:lnTo>
                  <a:lnTo>
                    <a:pt x="6018" y="118"/>
                  </a:lnTo>
                  <a:lnTo>
                    <a:pt x="5944" y="122"/>
                  </a:lnTo>
                  <a:lnTo>
                    <a:pt x="5871" y="125"/>
                  </a:lnTo>
                  <a:lnTo>
                    <a:pt x="5798" y="128"/>
                  </a:lnTo>
                  <a:lnTo>
                    <a:pt x="5723" y="126"/>
                  </a:lnTo>
                  <a:lnTo>
                    <a:pt x="5723" y="126"/>
                  </a:lnTo>
                  <a:lnTo>
                    <a:pt x="5581" y="124"/>
                  </a:lnTo>
                  <a:lnTo>
                    <a:pt x="5439" y="117"/>
                  </a:lnTo>
                  <a:lnTo>
                    <a:pt x="5296" y="108"/>
                  </a:lnTo>
                  <a:lnTo>
                    <a:pt x="5154" y="99"/>
                  </a:lnTo>
                  <a:lnTo>
                    <a:pt x="5154" y="99"/>
                  </a:lnTo>
                  <a:lnTo>
                    <a:pt x="4957" y="85"/>
                  </a:lnTo>
                  <a:lnTo>
                    <a:pt x="4758" y="70"/>
                  </a:lnTo>
                  <a:lnTo>
                    <a:pt x="4561" y="52"/>
                  </a:lnTo>
                  <a:lnTo>
                    <a:pt x="4363" y="34"/>
                  </a:lnTo>
                  <a:lnTo>
                    <a:pt x="4363" y="34"/>
                  </a:lnTo>
                  <a:lnTo>
                    <a:pt x="4229" y="20"/>
                  </a:lnTo>
                  <a:lnTo>
                    <a:pt x="4163" y="13"/>
                  </a:lnTo>
                  <a:lnTo>
                    <a:pt x="4095" y="9"/>
                  </a:lnTo>
                  <a:lnTo>
                    <a:pt x="4029" y="4"/>
                  </a:lnTo>
                  <a:lnTo>
                    <a:pt x="3962" y="1"/>
                  </a:lnTo>
                  <a:lnTo>
                    <a:pt x="3894" y="0"/>
                  </a:lnTo>
                  <a:lnTo>
                    <a:pt x="3828" y="1"/>
                  </a:lnTo>
                  <a:lnTo>
                    <a:pt x="3828" y="1"/>
                  </a:lnTo>
                  <a:lnTo>
                    <a:pt x="3776" y="2"/>
                  </a:lnTo>
                  <a:lnTo>
                    <a:pt x="3748" y="5"/>
                  </a:lnTo>
                  <a:lnTo>
                    <a:pt x="3722" y="8"/>
                  </a:lnTo>
                  <a:lnTo>
                    <a:pt x="3696" y="11"/>
                  </a:lnTo>
                  <a:lnTo>
                    <a:pt x="3669" y="16"/>
                  </a:lnTo>
                  <a:lnTo>
                    <a:pt x="3645" y="23"/>
                  </a:lnTo>
                  <a:lnTo>
                    <a:pt x="3620" y="31"/>
                  </a:lnTo>
                  <a:lnTo>
                    <a:pt x="3620" y="31"/>
                  </a:lnTo>
                  <a:lnTo>
                    <a:pt x="3603" y="38"/>
                  </a:lnTo>
                  <a:lnTo>
                    <a:pt x="3587" y="46"/>
                  </a:lnTo>
                  <a:lnTo>
                    <a:pt x="3572" y="56"/>
                  </a:lnTo>
                  <a:lnTo>
                    <a:pt x="3555" y="66"/>
                  </a:lnTo>
                  <a:lnTo>
                    <a:pt x="3496" y="107"/>
                  </a:lnTo>
                  <a:lnTo>
                    <a:pt x="3496" y="107"/>
                  </a:lnTo>
                  <a:lnTo>
                    <a:pt x="3441" y="143"/>
                  </a:lnTo>
                  <a:lnTo>
                    <a:pt x="3386" y="177"/>
                  </a:lnTo>
                  <a:lnTo>
                    <a:pt x="3330" y="210"/>
                  </a:lnTo>
                  <a:lnTo>
                    <a:pt x="3274" y="243"/>
                  </a:lnTo>
                  <a:lnTo>
                    <a:pt x="3161" y="305"/>
                  </a:lnTo>
                  <a:lnTo>
                    <a:pt x="3046" y="367"/>
                  </a:lnTo>
                  <a:lnTo>
                    <a:pt x="2816" y="486"/>
                  </a:lnTo>
                  <a:lnTo>
                    <a:pt x="2700" y="545"/>
                  </a:lnTo>
                  <a:lnTo>
                    <a:pt x="2587" y="607"/>
                  </a:lnTo>
                  <a:lnTo>
                    <a:pt x="2587" y="607"/>
                  </a:lnTo>
                  <a:lnTo>
                    <a:pt x="2450" y="683"/>
                  </a:lnTo>
                  <a:lnTo>
                    <a:pt x="2313" y="760"/>
                  </a:lnTo>
                  <a:lnTo>
                    <a:pt x="2178" y="839"/>
                  </a:lnTo>
                  <a:lnTo>
                    <a:pt x="2044" y="921"/>
                  </a:lnTo>
                  <a:lnTo>
                    <a:pt x="2044" y="921"/>
                  </a:lnTo>
                  <a:lnTo>
                    <a:pt x="1944" y="985"/>
                  </a:lnTo>
                  <a:lnTo>
                    <a:pt x="1894" y="1018"/>
                  </a:lnTo>
                  <a:lnTo>
                    <a:pt x="1844" y="1051"/>
                  </a:lnTo>
                  <a:lnTo>
                    <a:pt x="1795" y="1085"/>
                  </a:lnTo>
                  <a:lnTo>
                    <a:pt x="1748" y="1123"/>
                  </a:lnTo>
                  <a:lnTo>
                    <a:pt x="1701" y="1160"/>
                  </a:lnTo>
                  <a:lnTo>
                    <a:pt x="1657" y="1200"/>
                  </a:lnTo>
                  <a:lnTo>
                    <a:pt x="1657" y="1200"/>
                  </a:lnTo>
                  <a:lnTo>
                    <a:pt x="1645" y="1212"/>
                  </a:lnTo>
                  <a:lnTo>
                    <a:pt x="1632" y="1226"/>
                  </a:lnTo>
                  <a:lnTo>
                    <a:pt x="1609" y="1255"/>
                  </a:lnTo>
                  <a:lnTo>
                    <a:pt x="1589" y="1284"/>
                  </a:lnTo>
                  <a:lnTo>
                    <a:pt x="1570" y="1315"/>
                  </a:lnTo>
                  <a:lnTo>
                    <a:pt x="1552" y="1347"/>
                  </a:lnTo>
                  <a:lnTo>
                    <a:pt x="1534" y="1379"/>
                  </a:lnTo>
                  <a:lnTo>
                    <a:pt x="1500" y="1444"/>
                  </a:lnTo>
                  <a:lnTo>
                    <a:pt x="1500" y="1444"/>
                  </a:lnTo>
                  <a:lnTo>
                    <a:pt x="1370" y="1671"/>
                  </a:lnTo>
                  <a:lnTo>
                    <a:pt x="1307" y="1785"/>
                  </a:lnTo>
                  <a:lnTo>
                    <a:pt x="1245" y="1901"/>
                  </a:lnTo>
                  <a:lnTo>
                    <a:pt x="1245" y="1901"/>
                  </a:lnTo>
                  <a:lnTo>
                    <a:pt x="1180" y="2026"/>
                  </a:lnTo>
                  <a:lnTo>
                    <a:pt x="1148" y="2090"/>
                  </a:lnTo>
                  <a:lnTo>
                    <a:pt x="1117" y="2153"/>
                  </a:lnTo>
                  <a:lnTo>
                    <a:pt x="1088" y="2217"/>
                  </a:lnTo>
                  <a:lnTo>
                    <a:pt x="1059" y="2281"/>
                  </a:lnTo>
                  <a:lnTo>
                    <a:pt x="1030" y="2346"/>
                  </a:lnTo>
                  <a:lnTo>
                    <a:pt x="1004" y="2412"/>
                  </a:lnTo>
                  <a:lnTo>
                    <a:pt x="1004" y="2412"/>
                  </a:lnTo>
                  <a:lnTo>
                    <a:pt x="983" y="2466"/>
                  </a:lnTo>
                  <a:lnTo>
                    <a:pt x="965" y="2521"/>
                  </a:lnTo>
                  <a:lnTo>
                    <a:pt x="948" y="2578"/>
                  </a:lnTo>
                  <a:lnTo>
                    <a:pt x="935" y="2634"/>
                  </a:lnTo>
                  <a:lnTo>
                    <a:pt x="935" y="2634"/>
                  </a:lnTo>
                  <a:lnTo>
                    <a:pt x="926" y="2673"/>
                  </a:lnTo>
                  <a:lnTo>
                    <a:pt x="921" y="2713"/>
                  </a:lnTo>
                  <a:lnTo>
                    <a:pt x="915" y="2753"/>
                  </a:lnTo>
                  <a:lnTo>
                    <a:pt x="911" y="2792"/>
                  </a:lnTo>
                  <a:lnTo>
                    <a:pt x="904" y="2872"/>
                  </a:lnTo>
                  <a:lnTo>
                    <a:pt x="897" y="2952"/>
                  </a:lnTo>
                  <a:lnTo>
                    <a:pt x="897" y="2952"/>
                  </a:lnTo>
                  <a:lnTo>
                    <a:pt x="886" y="3089"/>
                  </a:lnTo>
                  <a:lnTo>
                    <a:pt x="879" y="3158"/>
                  </a:lnTo>
                  <a:lnTo>
                    <a:pt x="871" y="3225"/>
                  </a:lnTo>
                  <a:lnTo>
                    <a:pt x="871" y="3225"/>
                  </a:lnTo>
                  <a:lnTo>
                    <a:pt x="864" y="3261"/>
                  </a:lnTo>
                  <a:lnTo>
                    <a:pt x="860" y="3279"/>
                  </a:lnTo>
                  <a:lnTo>
                    <a:pt x="855" y="3294"/>
                  </a:lnTo>
                  <a:lnTo>
                    <a:pt x="849" y="3311"/>
                  </a:lnTo>
                  <a:lnTo>
                    <a:pt x="841" y="3326"/>
                  </a:lnTo>
                  <a:lnTo>
                    <a:pt x="830" y="3339"/>
                  </a:lnTo>
                  <a:lnTo>
                    <a:pt x="817" y="3353"/>
                  </a:lnTo>
                  <a:lnTo>
                    <a:pt x="817" y="3353"/>
                  </a:lnTo>
                  <a:lnTo>
                    <a:pt x="771" y="3396"/>
                  </a:lnTo>
                  <a:lnTo>
                    <a:pt x="724" y="3437"/>
                  </a:lnTo>
                  <a:lnTo>
                    <a:pt x="678" y="3480"/>
                  </a:lnTo>
                  <a:lnTo>
                    <a:pt x="655" y="3502"/>
                  </a:lnTo>
                  <a:lnTo>
                    <a:pt x="634" y="3524"/>
                  </a:lnTo>
                  <a:lnTo>
                    <a:pt x="634" y="3524"/>
                  </a:lnTo>
                  <a:lnTo>
                    <a:pt x="616" y="3543"/>
                  </a:lnTo>
                  <a:lnTo>
                    <a:pt x="601" y="3563"/>
                  </a:lnTo>
                  <a:lnTo>
                    <a:pt x="587" y="3583"/>
                  </a:lnTo>
                  <a:lnTo>
                    <a:pt x="575" y="3604"/>
                  </a:lnTo>
                  <a:lnTo>
                    <a:pt x="565" y="3626"/>
                  </a:lnTo>
                  <a:lnTo>
                    <a:pt x="562" y="3637"/>
                  </a:lnTo>
                  <a:lnTo>
                    <a:pt x="560" y="3649"/>
                  </a:lnTo>
                  <a:lnTo>
                    <a:pt x="557" y="3661"/>
                  </a:lnTo>
                  <a:lnTo>
                    <a:pt x="557" y="3673"/>
                  </a:lnTo>
                  <a:lnTo>
                    <a:pt x="557" y="3687"/>
                  </a:lnTo>
                  <a:lnTo>
                    <a:pt x="557" y="3699"/>
                  </a:lnTo>
                  <a:lnTo>
                    <a:pt x="557" y="3699"/>
                  </a:lnTo>
                  <a:lnTo>
                    <a:pt x="560" y="3734"/>
                  </a:lnTo>
                  <a:lnTo>
                    <a:pt x="561" y="3769"/>
                  </a:lnTo>
                  <a:lnTo>
                    <a:pt x="560" y="3805"/>
                  </a:lnTo>
                  <a:lnTo>
                    <a:pt x="558" y="3841"/>
                  </a:lnTo>
                  <a:lnTo>
                    <a:pt x="554" y="3877"/>
                  </a:lnTo>
                  <a:lnTo>
                    <a:pt x="550" y="3913"/>
                  </a:lnTo>
                  <a:lnTo>
                    <a:pt x="540" y="3983"/>
                  </a:lnTo>
                  <a:lnTo>
                    <a:pt x="540" y="3983"/>
                  </a:lnTo>
                  <a:lnTo>
                    <a:pt x="535" y="4017"/>
                  </a:lnTo>
                  <a:lnTo>
                    <a:pt x="528" y="4052"/>
                  </a:lnTo>
                  <a:lnTo>
                    <a:pt x="520" y="4085"/>
                  </a:lnTo>
                  <a:lnTo>
                    <a:pt x="510" y="4119"/>
                  </a:lnTo>
                  <a:lnTo>
                    <a:pt x="510" y="4119"/>
                  </a:lnTo>
                  <a:lnTo>
                    <a:pt x="474" y="4230"/>
                  </a:lnTo>
                  <a:lnTo>
                    <a:pt x="441" y="4341"/>
                  </a:lnTo>
                  <a:lnTo>
                    <a:pt x="408" y="4454"/>
                  </a:lnTo>
                  <a:lnTo>
                    <a:pt x="378" y="4566"/>
                  </a:lnTo>
                  <a:lnTo>
                    <a:pt x="378" y="4566"/>
                  </a:lnTo>
                  <a:lnTo>
                    <a:pt x="371" y="4597"/>
                  </a:lnTo>
                  <a:lnTo>
                    <a:pt x="364" y="4628"/>
                  </a:lnTo>
                  <a:lnTo>
                    <a:pt x="352" y="4690"/>
                  </a:lnTo>
                  <a:lnTo>
                    <a:pt x="329" y="4814"/>
                  </a:lnTo>
                  <a:lnTo>
                    <a:pt x="329" y="4814"/>
                  </a:lnTo>
                  <a:lnTo>
                    <a:pt x="320" y="4862"/>
                  </a:lnTo>
                  <a:lnTo>
                    <a:pt x="306" y="4910"/>
                  </a:lnTo>
                  <a:lnTo>
                    <a:pt x="299" y="4934"/>
                  </a:lnTo>
                  <a:lnTo>
                    <a:pt x="291" y="4957"/>
                  </a:lnTo>
                  <a:lnTo>
                    <a:pt x="281" y="4980"/>
                  </a:lnTo>
                  <a:lnTo>
                    <a:pt x="270" y="5003"/>
                  </a:lnTo>
                  <a:lnTo>
                    <a:pt x="270" y="5003"/>
                  </a:lnTo>
                  <a:lnTo>
                    <a:pt x="252" y="5042"/>
                  </a:lnTo>
                  <a:lnTo>
                    <a:pt x="236" y="5084"/>
                  </a:lnTo>
                  <a:lnTo>
                    <a:pt x="229" y="5104"/>
                  </a:lnTo>
                  <a:lnTo>
                    <a:pt x="223" y="5125"/>
                  </a:lnTo>
                  <a:lnTo>
                    <a:pt x="218" y="5147"/>
                  </a:lnTo>
                  <a:lnTo>
                    <a:pt x="212" y="5169"/>
                  </a:lnTo>
                  <a:lnTo>
                    <a:pt x="212" y="5169"/>
                  </a:lnTo>
                  <a:lnTo>
                    <a:pt x="208" y="5200"/>
                  </a:lnTo>
                  <a:lnTo>
                    <a:pt x="204" y="5230"/>
                  </a:lnTo>
                  <a:lnTo>
                    <a:pt x="198" y="5290"/>
                  </a:lnTo>
                  <a:lnTo>
                    <a:pt x="196" y="5319"/>
                  </a:lnTo>
                  <a:lnTo>
                    <a:pt x="192" y="5350"/>
                  </a:lnTo>
                  <a:lnTo>
                    <a:pt x="185" y="5380"/>
                  </a:lnTo>
                  <a:lnTo>
                    <a:pt x="176" y="5409"/>
                  </a:lnTo>
                  <a:lnTo>
                    <a:pt x="176" y="5409"/>
                  </a:lnTo>
                  <a:lnTo>
                    <a:pt x="154" y="5468"/>
                  </a:lnTo>
                  <a:lnTo>
                    <a:pt x="131" y="5527"/>
                  </a:lnTo>
                  <a:lnTo>
                    <a:pt x="81" y="5643"/>
                  </a:lnTo>
                  <a:lnTo>
                    <a:pt x="81" y="5643"/>
                  </a:lnTo>
                  <a:lnTo>
                    <a:pt x="66" y="5680"/>
                  </a:lnTo>
                  <a:lnTo>
                    <a:pt x="55" y="5720"/>
                  </a:lnTo>
                  <a:lnTo>
                    <a:pt x="44" y="5760"/>
                  </a:lnTo>
                  <a:lnTo>
                    <a:pt x="36" y="5800"/>
                  </a:lnTo>
                  <a:lnTo>
                    <a:pt x="36" y="5800"/>
                  </a:lnTo>
                  <a:lnTo>
                    <a:pt x="21" y="5871"/>
                  </a:lnTo>
                  <a:lnTo>
                    <a:pt x="15" y="5906"/>
                  </a:lnTo>
                  <a:lnTo>
                    <a:pt x="10" y="5942"/>
                  </a:lnTo>
                  <a:lnTo>
                    <a:pt x="6" y="5978"/>
                  </a:lnTo>
                  <a:lnTo>
                    <a:pt x="3" y="6014"/>
                  </a:lnTo>
                  <a:lnTo>
                    <a:pt x="0" y="6051"/>
                  </a:lnTo>
                  <a:lnTo>
                    <a:pt x="0" y="6087"/>
                  </a:lnTo>
                  <a:lnTo>
                    <a:pt x="0" y="6087"/>
                  </a:lnTo>
                  <a:lnTo>
                    <a:pt x="1" y="6116"/>
                  </a:lnTo>
                  <a:lnTo>
                    <a:pt x="4" y="6146"/>
                  </a:lnTo>
                  <a:lnTo>
                    <a:pt x="11" y="6174"/>
                  </a:lnTo>
                  <a:lnTo>
                    <a:pt x="18" y="6203"/>
                  </a:lnTo>
                  <a:lnTo>
                    <a:pt x="28" y="6230"/>
                  </a:lnTo>
                  <a:lnTo>
                    <a:pt x="39" y="6258"/>
                  </a:lnTo>
                  <a:lnTo>
                    <a:pt x="51" y="6284"/>
                  </a:lnTo>
                  <a:lnTo>
                    <a:pt x="65" y="6310"/>
                  </a:lnTo>
                  <a:lnTo>
                    <a:pt x="79" y="6336"/>
                  </a:lnTo>
                  <a:lnTo>
                    <a:pt x="95" y="6362"/>
                  </a:lnTo>
                  <a:lnTo>
                    <a:pt x="127" y="6412"/>
                  </a:lnTo>
                  <a:lnTo>
                    <a:pt x="161" y="6462"/>
                  </a:lnTo>
                  <a:lnTo>
                    <a:pt x="196" y="6509"/>
                  </a:lnTo>
                  <a:lnTo>
                    <a:pt x="196" y="6509"/>
                  </a:lnTo>
                  <a:lnTo>
                    <a:pt x="243" y="6575"/>
                  </a:lnTo>
                  <a:lnTo>
                    <a:pt x="292" y="6639"/>
                  </a:lnTo>
                  <a:lnTo>
                    <a:pt x="342" y="6703"/>
                  </a:lnTo>
                  <a:lnTo>
                    <a:pt x="394" y="6765"/>
                  </a:lnTo>
                  <a:lnTo>
                    <a:pt x="447" y="6827"/>
                  </a:lnTo>
                  <a:lnTo>
                    <a:pt x="502" y="6887"/>
                  </a:lnTo>
                  <a:lnTo>
                    <a:pt x="557" y="6947"/>
                  </a:lnTo>
                  <a:lnTo>
                    <a:pt x="615" y="7003"/>
                  </a:lnTo>
                  <a:lnTo>
                    <a:pt x="615" y="7003"/>
                  </a:lnTo>
                  <a:lnTo>
                    <a:pt x="674" y="7061"/>
                  </a:lnTo>
                  <a:lnTo>
                    <a:pt x="737" y="7116"/>
                  </a:lnTo>
                  <a:lnTo>
                    <a:pt x="801" y="7168"/>
                  </a:lnTo>
                  <a:lnTo>
                    <a:pt x="866" y="7221"/>
                  </a:lnTo>
                  <a:lnTo>
                    <a:pt x="933" y="7270"/>
                  </a:lnTo>
                  <a:lnTo>
                    <a:pt x="999" y="7320"/>
                  </a:lnTo>
                  <a:lnTo>
                    <a:pt x="1134" y="7417"/>
                  </a:lnTo>
                  <a:lnTo>
                    <a:pt x="1134" y="7417"/>
                  </a:lnTo>
                  <a:lnTo>
                    <a:pt x="1236" y="7490"/>
                  </a:lnTo>
                  <a:lnTo>
                    <a:pt x="1287" y="7525"/>
                  </a:lnTo>
                  <a:lnTo>
                    <a:pt x="1337" y="7564"/>
                  </a:lnTo>
                  <a:lnTo>
                    <a:pt x="1337" y="7564"/>
                  </a:lnTo>
                  <a:lnTo>
                    <a:pt x="1348" y="7574"/>
                  </a:lnTo>
                  <a:lnTo>
                    <a:pt x="1359" y="7585"/>
                  </a:lnTo>
                  <a:lnTo>
                    <a:pt x="1377" y="7605"/>
                  </a:lnTo>
                  <a:lnTo>
                    <a:pt x="1413" y="7652"/>
                  </a:lnTo>
                  <a:lnTo>
                    <a:pt x="1413" y="7652"/>
                  </a:lnTo>
                  <a:lnTo>
                    <a:pt x="1485" y="7746"/>
                  </a:lnTo>
                  <a:lnTo>
                    <a:pt x="1559" y="7840"/>
                  </a:lnTo>
                  <a:lnTo>
                    <a:pt x="1635" y="7930"/>
                  </a:lnTo>
                  <a:lnTo>
                    <a:pt x="1712" y="8020"/>
                  </a:lnTo>
                  <a:lnTo>
                    <a:pt x="1712" y="8020"/>
                  </a:lnTo>
                  <a:lnTo>
                    <a:pt x="1737" y="8049"/>
                  </a:lnTo>
                  <a:lnTo>
                    <a:pt x="1763" y="8078"/>
                  </a:lnTo>
                  <a:lnTo>
                    <a:pt x="1791" y="8105"/>
                  </a:lnTo>
                  <a:lnTo>
                    <a:pt x="1806" y="8118"/>
                  </a:lnTo>
                  <a:lnTo>
                    <a:pt x="1821" y="8129"/>
                  </a:lnTo>
                  <a:lnTo>
                    <a:pt x="1821" y="8129"/>
                  </a:lnTo>
                  <a:lnTo>
                    <a:pt x="1906" y="8189"/>
                  </a:lnTo>
                  <a:lnTo>
                    <a:pt x="1993" y="8247"/>
                  </a:lnTo>
                  <a:lnTo>
                    <a:pt x="1993" y="8247"/>
                  </a:lnTo>
                  <a:lnTo>
                    <a:pt x="2210" y="8392"/>
                  </a:lnTo>
                  <a:lnTo>
                    <a:pt x="2263" y="8429"/>
                  </a:lnTo>
                  <a:lnTo>
                    <a:pt x="2317" y="8466"/>
                  </a:lnTo>
                  <a:lnTo>
                    <a:pt x="2370" y="8505"/>
                  </a:lnTo>
                  <a:lnTo>
                    <a:pt x="2421" y="8544"/>
                  </a:lnTo>
                  <a:lnTo>
                    <a:pt x="2421" y="8544"/>
                  </a:lnTo>
                  <a:lnTo>
                    <a:pt x="2440" y="8559"/>
                  </a:lnTo>
                  <a:lnTo>
                    <a:pt x="2459" y="8571"/>
                  </a:lnTo>
                  <a:lnTo>
                    <a:pt x="2478" y="8584"/>
                  </a:lnTo>
                  <a:lnTo>
                    <a:pt x="2498" y="8593"/>
                  </a:lnTo>
                  <a:lnTo>
                    <a:pt x="2507" y="8596"/>
                  </a:lnTo>
                  <a:lnTo>
                    <a:pt x="2517" y="8599"/>
                  </a:lnTo>
                  <a:lnTo>
                    <a:pt x="2528" y="8600"/>
                  </a:lnTo>
                  <a:lnTo>
                    <a:pt x="2539" y="8600"/>
                  </a:lnTo>
                  <a:lnTo>
                    <a:pt x="2550" y="8600"/>
                  </a:lnTo>
                  <a:lnTo>
                    <a:pt x="2561" y="8599"/>
                  </a:lnTo>
                  <a:lnTo>
                    <a:pt x="2572" y="8595"/>
                  </a:lnTo>
                  <a:lnTo>
                    <a:pt x="2585" y="8590"/>
                  </a:lnTo>
                  <a:lnTo>
                    <a:pt x="2585" y="8590"/>
                  </a:lnTo>
                  <a:lnTo>
                    <a:pt x="2608" y="8579"/>
                  </a:lnTo>
                  <a:lnTo>
                    <a:pt x="2630" y="8566"/>
                  </a:lnTo>
                  <a:lnTo>
                    <a:pt x="2652" y="8550"/>
                  </a:lnTo>
                  <a:lnTo>
                    <a:pt x="2673" y="8534"/>
                  </a:lnTo>
                  <a:lnTo>
                    <a:pt x="2694" y="8517"/>
                  </a:lnTo>
                  <a:lnTo>
                    <a:pt x="2714" y="8499"/>
                  </a:lnTo>
                  <a:lnTo>
                    <a:pt x="2753" y="8464"/>
                  </a:lnTo>
                  <a:lnTo>
                    <a:pt x="2753" y="8464"/>
                  </a:lnTo>
                  <a:lnTo>
                    <a:pt x="2784" y="8433"/>
                  </a:lnTo>
                  <a:lnTo>
                    <a:pt x="2816" y="8402"/>
                  </a:lnTo>
                  <a:lnTo>
                    <a:pt x="2847" y="8369"/>
                  </a:lnTo>
                  <a:lnTo>
                    <a:pt x="2877" y="8336"/>
                  </a:lnTo>
                  <a:lnTo>
                    <a:pt x="2906" y="8301"/>
                  </a:lnTo>
                  <a:lnTo>
                    <a:pt x="2933" y="8267"/>
                  </a:lnTo>
                  <a:lnTo>
                    <a:pt x="2987" y="8196"/>
                  </a:lnTo>
                  <a:lnTo>
                    <a:pt x="3040" y="8125"/>
                  </a:lnTo>
                  <a:lnTo>
                    <a:pt x="3092" y="8052"/>
                  </a:lnTo>
                  <a:lnTo>
                    <a:pt x="3193" y="7904"/>
                  </a:lnTo>
                  <a:lnTo>
                    <a:pt x="3193" y="7904"/>
                  </a:lnTo>
                  <a:lnTo>
                    <a:pt x="3210" y="7878"/>
                  </a:lnTo>
                  <a:lnTo>
                    <a:pt x="3230" y="7851"/>
                  </a:lnTo>
                  <a:lnTo>
                    <a:pt x="3248" y="7822"/>
                  </a:lnTo>
                  <a:lnTo>
                    <a:pt x="3255" y="7808"/>
                  </a:lnTo>
                  <a:lnTo>
                    <a:pt x="3261" y="7793"/>
                  </a:lnTo>
                  <a:lnTo>
                    <a:pt x="3267" y="7778"/>
                  </a:lnTo>
                  <a:lnTo>
                    <a:pt x="3272" y="7761"/>
                  </a:lnTo>
                  <a:lnTo>
                    <a:pt x="3275" y="7746"/>
                  </a:lnTo>
                  <a:lnTo>
                    <a:pt x="3275" y="7731"/>
                  </a:lnTo>
                  <a:lnTo>
                    <a:pt x="3275" y="7714"/>
                  </a:lnTo>
                  <a:lnTo>
                    <a:pt x="3272" y="7699"/>
                  </a:lnTo>
                  <a:lnTo>
                    <a:pt x="3267" y="7684"/>
                  </a:lnTo>
                  <a:lnTo>
                    <a:pt x="3259" y="7667"/>
                  </a:lnTo>
                  <a:lnTo>
                    <a:pt x="3259" y="7667"/>
                  </a:lnTo>
                  <a:lnTo>
                    <a:pt x="3244" y="7645"/>
                  </a:lnTo>
                  <a:lnTo>
                    <a:pt x="3228" y="7625"/>
                  </a:lnTo>
                  <a:lnTo>
                    <a:pt x="3210" y="7604"/>
                  </a:lnTo>
                  <a:lnTo>
                    <a:pt x="3191" y="7585"/>
                  </a:lnTo>
                  <a:lnTo>
                    <a:pt x="3153" y="7547"/>
                  </a:lnTo>
                  <a:lnTo>
                    <a:pt x="3113" y="7513"/>
                  </a:lnTo>
                  <a:lnTo>
                    <a:pt x="3113" y="7513"/>
                  </a:lnTo>
                  <a:lnTo>
                    <a:pt x="3068" y="7473"/>
                  </a:lnTo>
                  <a:lnTo>
                    <a:pt x="3022" y="7434"/>
                  </a:lnTo>
                  <a:lnTo>
                    <a:pt x="2929" y="7357"/>
                  </a:lnTo>
                  <a:lnTo>
                    <a:pt x="2929" y="7357"/>
                  </a:lnTo>
                  <a:lnTo>
                    <a:pt x="2904" y="7338"/>
                  </a:lnTo>
                  <a:lnTo>
                    <a:pt x="2882" y="7317"/>
                  </a:lnTo>
                  <a:lnTo>
                    <a:pt x="2862" y="7297"/>
                  </a:lnTo>
                  <a:lnTo>
                    <a:pt x="2842" y="7275"/>
                  </a:lnTo>
                  <a:lnTo>
                    <a:pt x="2824" y="7251"/>
                  </a:lnTo>
                  <a:lnTo>
                    <a:pt x="2807" y="7226"/>
                  </a:lnTo>
                  <a:lnTo>
                    <a:pt x="2791" y="7200"/>
                  </a:lnTo>
                  <a:lnTo>
                    <a:pt x="2778" y="7173"/>
                  </a:lnTo>
                  <a:lnTo>
                    <a:pt x="2778" y="7173"/>
                  </a:lnTo>
                  <a:lnTo>
                    <a:pt x="2762" y="7144"/>
                  </a:lnTo>
                  <a:lnTo>
                    <a:pt x="2747" y="7119"/>
                  </a:lnTo>
                  <a:lnTo>
                    <a:pt x="2728" y="7095"/>
                  </a:lnTo>
                  <a:lnTo>
                    <a:pt x="2707" y="7072"/>
                  </a:lnTo>
                  <a:lnTo>
                    <a:pt x="2707" y="7072"/>
                  </a:lnTo>
                  <a:lnTo>
                    <a:pt x="2666" y="7029"/>
                  </a:lnTo>
                  <a:lnTo>
                    <a:pt x="2625" y="6988"/>
                  </a:lnTo>
                  <a:lnTo>
                    <a:pt x="2541" y="6907"/>
                  </a:lnTo>
                  <a:lnTo>
                    <a:pt x="2455" y="6825"/>
                  </a:lnTo>
                  <a:lnTo>
                    <a:pt x="2368" y="6745"/>
                  </a:lnTo>
                  <a:lnTo>
                    <a:pt x="2368" y="6745"/>
                  </a:lnTo>
                  <a:lnTo>
                    <a:pt x="2195" y="6583"/>
                  </a:lnTo>
                  <a:lnTo>
                    <a:pt x="2108" y="6502"/>
                  </a:lnTo>
                  <a:lnTo>
                    <a:pt x="2022" y="6418"/>
                  </a:lnTo>
                  <a:lnTo>
                    <a:pt x="2022" y="6418"/>
                  </a:lnTo>
                  <a:lnTo>
                    <a:pt x="1971" y="6365"/>
                  </a:lnTo>
                  <a:lnTo>
                    <a:pt x="1922" y="6310"/>
                  </a:lnTo>
                  <a:lnTo>
                    <a:pt x="1873" y="6255"/>
                  </a:lnTo>
                  <a:lnTo>
                    <a:pt x="1826" y="6198"/>
                  </a:lnTo>
                  <a:lnTo>
                    <a:pt x="1826" y="6198"/>
                  </a:lnTo>
                  <a:lnTo>
                    <a:pt x="1775" y="6132"/>
                  </a:lnTo>
                  <a:lnTo>
                    <a:pt x="1749" y="6098"/>
                  </a:lnTo>
                  <a:lnTo>
                    <a:pt x="1726" y="6063"/>
                  </a:lnTo>
                  <a:lnTo>
                    <a:pt x="1726" y="6063"/>
                  </a:lnTo>
                  <a:lnTo>
                    <a:pt x="1711" y="6043"/>
                  </a:lnTo>
                  <a:lnTo>
                    <a:pt x="1696" y="6021"/>
                  </a:lnTo>
                  <a:lnTo>
                    <a:pt x="1683" y="5997"/>
                  </a:lnTo>
                  <a:lnTo>
                    <a:pt x="1678" y="5986"/>
                  </a:lnTo>
                  <a:lnTo>
                    <a:pt x="1673" y="5974"/>
                  </a:lnTo>
                  <a:lnTo>
                    <a:pt x="1673" y="5974"/>
                  </a:lnTo>
                  <a:lnTo>
                    <a:pt x="1672" y="5964"/>
                  </a:lnTo>
                  <a:lnTo>
                    <a:pt x="1672" y="5955"/>
                  </a:lnTo>
                  <a:lnTo>
                    <a:pt x="1673" y="5944"/>
                  </a:lnTo>
                  <a:lnTo>
                    <a:pt x="1675" y="5934"/>
                  </a:lnTo>
                  <a:lnTo>
                    <a:pt x="1682" y="5913"/>
                  </a:lnTo>
                  <a:lnTo>
                    <a:pt x="1687" y="5894"/>
                  </a:lnTo>
                  <a:lnTo>
                    <a:pt x="1687" y="5894"/>
                  </a:lnTo>
                  <a:lnTo>
                    <a:pt x="1702" y="5855"/>
                  </a:lnTo>
                  <a:lnTo>
                    <a:pt x="1718" y="5815"/>
                  </a:lnTo>
                  <a:lnTo>
                    <a:pt x="1749" y="5737"/>
                  </a:lnTo>
                  <a:lnTo>
                    <a:pt x="1749" y="5737"/>
                  </a:lnTo>
                  <a:lnTo>
                    <a:pt x="1759" y="5715"/>
                  </a:lnTo>
                  <a:lnTo>
                    <a:pt x="1769" y="5694"/>
                  </a:lnTo>
                  <a:lnTo>
                    <a:pt x="1791" y="5654"/>
                  </a:lnTo>
                  <a:lnTo>
                    <a:pt x="1814" y="5616"/>
                  </a:lnTo>
                  <a:lnTo>
                    <a:pt x="1839" y="5577"/>
                  </a:lnTo>
                  <a:lnTo>
                    <a:pt x="1864" y="5539"/>
                  </a:lnTo>
                  <a:lnTo>
                    <a:pt x="1887" y="5499"/>
                  </a:lnTo>
                  <a:lnTo>
                    <a:pt x="1909" y="5459"/>
                  </a:lnTo>
                  <a:lnTo>
                    <a:pt x="1919" y="5438"/>
                  </a:lnTo>
                  <a:lnTo>
                    <a:pt x="1928" y="5417"/>
                  </a:lnTo>
                  <a:lnTo>
                    <a:pt x="1928" y="5417"/>
                  </a:lnTo>
                  <a:lnTo>
                    <a:pt x="1935" y="5397"/>
                  </a:lnTo>
                  <a:lnTo>
                    <a:pt x="1941" y="5376"/>
                  </a:lnTo>
                  <a:lnTo>
                    <a:pt x="1945" y="5355"/>
                  </a:lnTo>
                  <a:lnTo>
                    <a:pt x="1949" y="5335"/>
                  </a:lnTo>
                  <a:lnTo>
                    <a:pt x="1953" y="5293"/>
                  </a:lnTo>
                  <a:lnTo>
                    <a:pt x="1956" y="5251"/>
                  </a:lnTo>
                  <a:lnTo>
                    <a:pt x="1959" y="5208"/>
                  </a:lnTo>
                  <a:lnTo>
                    <a:pt x="1962" y="5166"/>
                  </a:lnTo>
                  <a:lnTo>
                    <a:pt x="1964" y="5146"/>
                  </a:lnTo>
                  <a:lnTo>
                    <a:pt x="1968" y="5124"/>
                  </a:lnTo>
                  <a:lnTo>
                    <a:pt x="1973" y="5103"/>
                  </a:lnTo>
                  <a:lnTo>
                    <a:pt x="1979" y="5082"/>
                  </a:lnTo>
                  <a:lnTo>
                    <a:pt x="1979" y="5082"/>
                  </a:lnTo>
                  <a:lnTo>
                    <a:pt x="1990" y="5052"/>
                  </a:lnTo>
                  <a:lnTo>
                    <a:pt x="2004" y="5022"/>
                  </a:lnTo>
                  <a:lnTo>
                    <a:pt x="2019" y="4993"/>
                  </a:lnTo>
                  <a:lnTo>
                    <a:pt x="2035" y="4964"/>
                  </a:lnTo>
                  <a:lnTo>
                    <a:pt x="2069" y="4907"/>
                  </a:lnTo>
                  <a:lnTo>
                    <a:pt x="2102" y="4852"/>
                  </a:lnTo>
                  <a:lnTo>
                    <a:pt x="2102" y="4852"/>
                  </a:lnTo>
                  <a:lnTo>
                    <a:pt x="2152" y="4763"/>
                  </a:lnTo>
                  <a:lnTo>
                    <a:pt x="2201" y="4673"/>
                  </a:lnTo>
                  <a:lnTo>
                    <a:pt x="2298" y="4494"/>
                  </a:lnTo>
                  <a:lnTo>
                    <a:pt x="2298" y="4494"/>
                  </a:lnTo>
                  <a:lnTo>
                    <a:pt x="2283" y="4487"/>
                  </a:lnTo>
                  <a:lnTo>
                    <a:pt x="2283" y="4487"/>
                  </a:lnTo>
                  <a:lnTo>
                    <a:pt x="2251" y="4646"/>
                  </a:lnTo>
                  <a:lnTo>
                    <a:pt x="2221" y="4805"/>
                  </a:lnTo>
                  <a:lnTo>
                    <a:pt x="2221" y="4805"/>
                  </a:lnTo>
                  <a:lnTo>
                    <a:pt x="2204" y="4894"/>
                  </a:lnTo>
                  <a:lnTo>
                    <a:pt x="2196" y="4938"/>
                  </a:lnTo>
                  <a:lnTo>
                    <a:pt x="2189" y="4983"/>
                  </a:lnTo>
                  <a:lnTo>
                    <a:pt x="2189" y="4983"/>
                  </a:lnTo>
                  <a:lnTo>
                    <a:pt x="2183" y="5015"/>
                  </a:lnTo>
                  <a:lnTo>
                    <a:pt x="2177" y="5047"/>
                  </a:lnTo>
                  <a:lnTo>
                    <a:pt x="2159" y="5111"/>
                  </a:lnTo>
                  <a:lnTo>
                    <a:pt x="2152" y="5143"/>
                  </a:lnTo>
                  <a:lnTo>
                    <a:pt x="2146" y="5176"/>
                  </a:lnTo>
                  <a:lnTo>
                    <a:pt x="2144" y="5191"/>
                  </a:lnTo>
                  <a:lnTo>
                    <a:pt x="2144" y="5208"/>
                  </a:lnTo>
                  <a:lnTo>
                    <a:pt x="2144" y="5224"/>
                  </a:lnTo>
                  <a:lnTo>
                    <a:pt x="2145" y="5240"/>
                  </a:lnTo>
                  <a:lnTo>
                    <a:pt x="2145" y="5240"/>
                  </a:lnTo>
                  <a:lnTo>
                    <a:pt x="2148" y="5260"/>
                  </a:lnTo>
                  <a:lnTo>
                    <a:pt x="2152" y="5281"/>
                  </a:lnTo>
                  <a:lnTo>
                    <a:pt x="2160" y="5321"/>
                  </a:lnTo>
                  <a:lnTo>
                    <a:pt x="2168" y="5362"/>
                  </a:lnTo>
                  <a:lnTo>
                    <a:pt x="2171" y="5383"/>
                  </a:lnTo>
                  <a:lnTo>
                    <a:pt x="2174" y="5403"/>
                  </a:lnTo>
                  <a:lnTo>
                    <a:pt x="2174" y="5403"/>
                  </a:lnTo>
                  <a:lnTo>
                    <a:pt x="2174" y="5431"/>
                  </a:lnTo>
                  <a:lnTo>
                    <a:pt x="2174" y="5459"/>
                  </a:lnTo>
                  <a:lnTo>
                    <a:pt x="2172" y="5515"/>
                  </a:lnTo>
                  <a:lnTo>
                    <a:pt x="2172" y="5515"/>
                  </a:lnTo>
                  <a:lnTo>
                    <a:pt x="2171" y="5581"/>
                  </a:lnTo>
                  <a:lnTo>
                    <a:pt x="2168" y="5649"/>
                  </a:lnTo>
                  <a:lnTo>
                    <a:pt x="2163" y="5716"/>
                  </a:lnTo>
                  <a:lnTo>
                    <a:pt x="2159" y="5749"/>
                  </a:lnTo>
                  <a:lnTo>
                    <a:pt x="2153" y="5782"/>
                  </a:lnTo>
                  <a:lnTo>
                    <a:pt x="2153" y="5782"/>
                  </a:lnTo>
                  <a:lnTo>
                    <a:pt x="2150" y="5804"/>
                  </a:lnTo>
                  <a:lnTo>
                    <a:pt x="2148" y="5826"/>
                  </a:lnTo>
                  <a:lnTo>
                    <a:pt x="2146" y="5849"/>
                  </a:lnTo>
                  <a:lnTo>
                    <a:pt x="2146" y="5872"/>
                  </a:lnTo>
                  <a:lnTo>
                    <a:pt x="2148" y="5917"/>
                  </a:lnTo>
                  <a:lnTo>
                    <a:pt x="2150" y="5963"/>
                  </a:lnTo>
                  <a:lnTo>
                    <a:pt x="2156" y="6008"/>
                  </a:lnTo>
                  <a:lnTo>
                    <a:pt x="2163" y="6052"/>
                  </a:lnTo>
                  <a:lnTo>
                    <a:pt x="2178" y="6141"/>
                  </a:lnTo>
                  <a:lnTo>
                    <a:pt x="2178" y="6141"/>
                  </a:lnTo>
                  <a:lnTo>
                    <a:pt x="2179" y="6145"/>
                  </a:lnTo>
                  <a:lnTo>
                    <a:pt x="2182" y="6146"/>
                  </a:lnTo>
                  <a:lnTo>
                    <a:pt x="2185" y="6148"/>
                  </a:lnTo>
                  <a:lnTo>
                    <a:pt x="2188" y="6148"/>
                  </a:lnTo>
                  <a:lnTo>
                    <a:pt x="2190" y="6146"/>
                  </a:lnTo>
                  <a:lnTo>
                    <a:pt x="2193" y="6143"/>
                  </a:lnTo>
                  <a:lnTo>
                    <a:pt x="2195" y="6141"/>
                  </a:lnTo>
                  <a:lnTo>
                    <a:pt x="2195" y="6136"/>
                  </a:lnTo>
                  <a:lnTo>
                    <a:pt x="2195" y="6136"/>
                  </a:lnTo>
                  <a:lnTo>
                    <a:pt x="2179" y="6046"/>
                  </a:lnTo>
                  <a:lnTo>
                    <a:pt x="2174" y="6000"/>
                  </a:lnTo>
                  <a:lnTo>
                    <a:pt x="2168" y="5953"/>
                  </a:lnTo>
                  <a:lnTo>
                    <a:pt x="2166" y="5908"/>
                  </a:lnTo>
                  <a:lnTo>
                    <a:pt x="2166" y="5861"/>
                  </a:lnTo>
                  <a:lnTo>
                    <a:pt x="2167" y="5815"/>
                  </a:lnTo>
                  <a:lnTo>
                    <a:pt x="2170" y="5792"/>
                  </a:lnTo>
                  <a:lnTo>
                    <a:pt x="2172" y="5770"/>
                  </a:lnTo>
                  <a:lnTo>
                    <a:pt x="2172" y="5770"/>
                  </a:lnTo>
                  <a:lnTo>
                    <a:pt x="2177" y="5740"/>
                  </a:lnTo>
                  <a:lnTo>
                    <a:pt x="2179" y="5709"/>
                  </a:lnTo>
                  <a:lnTo>
                    <a:pt x="2185" y="5647"/>
                  </a:lnTo>
                  <a:lnTo>
                    <a:pt x="2188" y="5587"/>
                  </a:lnTo>
                  <a:lnTo>
                    <a:pt x="2189" y="5525"/>
                  </a:lnTo>
                  <a:lnTo>
                    <a:pt x="2189" y="5525"/>
                  </a:lnTo>
                  <a:lnTo>
                    <a:pt x="2190" y="5459"/>
                  </a:lnTo>
                  <a:lnTo>
                    <a:pt x="2189" y="5426"/>
                  </a:lnTo>
                  <a:lnTo>
                    <a:pt x="2188" y="5392"/>
                  </a:lnTo>
                  <a:lnTo>
                    <a:pt x="2185" y="5359"/>
                  </a:lnTo>
                  <a:lnTo>
                    <a:pt x="2181" y="5326"/>
                  </a:lnTo>
                  <a:lnTo>
                    <a:pt x="2175" y="5295"/>
                  </a:lnTo>
                  <a:lnTo>
                    <a:pt x="2168" y="5262"/>
                  </a:lnTo>
                  <a:lnTo>
                    <a:pt x="2168" y="5262"/>
                  </a:lnTo>
                  <a:lnTo>
                    <a:pt x="2164" y="5245"/>
                  </a:lnTo>
                  <a:lnTo>
                    <a:pt x="2163" y="5227"/>
                  </a:lnTo>
                  <a:lnTo>
                    <a:pt x="2161" y="5211"/>
                  </a:lnTo>
                  <a:lnTo>
                    <a:pt x="2163" y="5194"/>
                  </a:lnTo>
                  <a:lnTo>
                    <a:pt x="2164" y="5176"/>
                  </a:lnTo>
                  <a:lnTo>
                    <a:pt x="2167" y="5160"/>
                  </a:lnTo>
                  <a:lnTo>
                    <a:pt x="2174" y="5124"/>
                  </a:lnTo>
                  <a:lnTo>
                    <a:pt x="2192" y="5055"/>
                  </a:lnTo>
                  <a:lnTo>
                    <a:pt x="2200" y="5022"/>
                  </a:lnTo>
                  <a:lnTo>
                    <a:pt x="2206" y="4987"/>
                  </a:lnTo>
                  <a:lnTo>
                    <a:pt x="2206" y="4987"/>
                  </a:lnTo>
                  <a:lnTo>
                    <a:pt x="2212" y="4943"/>
                  </a:lnTo>
                  <a:lnTo>
                    <a:pt x="2219" y="4898"/>
                  </a:lnTo>
                  <a:lnTo>
                    <a:pt x="2237" y="4810"/>
                  </a:lnTo>
                  <a:lnTo>
                    <a:pt x="2237" y="4810"/>
                  </a:lnTo>
                  <a:lnTo>
                    <a:pt x="2268" y="4650"/>
                  </a:lnTo>
                  <a:lnTo>
                    <a:pt x="2298" y="4491"/>
                  </a:lnTo>
                  <a:lnTo>
                    <a:pt x="2298" y="4491"/>
                  </a:lnTo>
                  <a:lnTo>
                    <a:pt x="2298" y="4489"/>
                  </a:lnTo>
                  <a:lnTo>
                    <a:pt x="2298" y="4486"/>
                  </a:lnTo>
                  <a:lnTo>
                    <a:pt x="2295" y="4483"/>
                  </a:lnTo>
                  <a:lnTo>
                    <a:pt x="2294" y="4482"/>
                  </a:lnTo>
                  <a:lnTo>
                    <a:pt x="2291" y="4480"/>
                  </a:lnTo>
                  <a:lnTo>
                    <a:pt x="2288" y="4482"/>
                  </a:lnTo>
                  <a:lnTo>
                    <a:pt x="2285" y="4483"/>
                  </a:lnTo>
                  <a:lnTo>
                    <a:pt x="2283" y="4484"/>
                  </a:lnTo>
                  <a:lnTo>
                    <a:pt x="2283" y="4484"/>
                  </a:lnTo>
                  <a:lnTo>
                    <a:pt x="2189" y="4661"/>
                  </a:lnTo>
                  <a:lnTo>
                    <a:pt x="2093" y="4834"/>
                  </a:lnTo>
                  <a:lnTo>
                    <a:pt x="2093" y="4834"/>
                  </a:lnTo>
                  <a:lnTo>
                    <a:pt x="2062" y="4885"/>
                  </a:lnTo>
                  <a:lnTo>
                    <a:pt x="2032" y="4938"/>
                  </a:lnTo>
                  <a:lnTo>
                    <a:pt x="2017" y="4964"/>
                  </a:lnTo>
                  <a:lnTo>
                    <a:pt x="2002" y="4990"/>
                  </a:lnTo>
                  <a:lnTo>
                    <a:pt x="1989" y="5016"/>
                  </a:lnTo>
                  <a:lnTo>
                    <a:pt x="1977" y="5044"/>
                  </a:lnTo>
                  <a:lnTo>
                    <a:pt x="1977" y="5044"/>
                  </a:lnTo>
                  <a:lnTo>
                    <a:pt x="1964" y="5077"/>
                  </a:lnTo>
                  <a:lnTo>
                    <a:pt x="1953" y="5110"/>
                  </a:lnTo>
                  <a:lnTo>
                    <a:pt x="1946" y="5144"/>
                  </a:lnTo>
                  <a:lnTo>
                    <a:pt x="1941" y="5180"/>
                  </a:lnTo>
                  <a:lnTo>
                    <a:pt x="1941" y="5180"/>
                  </a:lnTo>
                  <a:lnTo>
                    <a:pt x="1938" y="5204"/>
                  </a:lnTo>
                  <a:lnTo>
                    <a:pt x="1937" y="5228"/>
                  </a:lnTo>
                  <a:lnTo>
                    <a:pt x="1937" y="5278"/>
                  </a:lnTo>
                  <a:lnTo>
                    <a:pt x="1935" y="5302"/>
                  </a:lnTo>
                  <a:lnTo>
                    <a:pt x="1934" y="5326"/>
                  </a:lnTo>
                  <a:lnTo>
                    <a:pt x="1931" y="5350"/>
                  </a:lnTo>
                  <a:lnTo>
                    <a:pt x="1926" y="5375"/>
                  </a:lnTo>
                  <a:lnTo>
                    <a:pt x="1926" y="5375"/>
                  </a:lnTo>
                  <a:lnTo>
                    <a:pt x="1919" y="5397"/>
                  </a:lnTo>
                  <a:lnTo>
                    <a:pt x="1911" y="5419"/>
                  </a:lnTo>
                  <a:lnTo>
                    <a:pt x="1902" y="5439"/>
                  </a:lnTo>
                  <a:lnTo>
                    <a:pt x="1891" y="5461"/>
                  </a:lnTo>
                  <a:lnTo>
                    <a:pt x="1869" y="5503"/>
                  </a:lnTo>
                  <a:lnTo>
                    <a:pt x="1844" y="5543"/>
                  </a:lnTo>
                  <a:lnTo>
                    <a:pt x="1792" y="5623"/>
                  </a:lnTo>
                  <a:lnTo>
                    <a:pt x="1767" y="5663"/>
                  </a:lnTo>
                  <a:lnTo>
                    <a:pt x="1756" y="5683"/>
                  </a:lnTo>
                  <a:lnTo>
                    <a:pt x="1747" y="5704"/>
                  </a:lnTo>
                  <a:lnTo>
                    <a:pt x="1747" y="5704"/>
                  </a:lnTo>
                  <a:lnTo>
                    <a:pt x="1730" y="5741"/>
                  </a:lnTo>
                  <a:lnTo>
                    <a:pt x="1715" y="5778"/>
                  </a:lnTo>
                  <a:lnTo>
                    <a:pt x="1686" y="5854"/>
                  </a:lnTo>
                  <a:lnTo>
                    <a:pt x="1686" y="5854"/>
                  </a:lnTo>
                  <a:lnTo>
                    <a:pt x="1676" y="5876"/>
                  </a:lnTo>
                  <a:lnTo>
                    <a:pt x="1668" y="5899"/>
                  </a:lnTo>
                  <a:lnTo>
                    <a:pt x="1661" y="5923"/>
                  </a:lnTo>
                  <a:lnTo>
                    <a:pt x="1660" y="5934"/>
                  </a:lnTo>
                  <a:lnTo>
                    <a:pt x="1657" y="5946"/>
                  </a:lnTo>
                  <a:lnTo>
                    <a:pt x="1657" y="5946"/>
                  </a:lnTo>
                  <a:lnTo>
                    <a:pt x="1657" y="5957"/>
                  </a:lnTo>
                  <a:lnTo>
                    <a:pt x="1657" y="5967"/>
                  </a:lnTo>
                  <a:lnTo>
                    <a:pt x="1660" y="5978"/>
                  </a:lnTo>
                  <a:lnTo>
                    <a:pt x="1662" y="5989"/>
                  </a:lnTo>
                  <a:lnTo>
                    <a:pt x="1669" y="6008"/>
                  </a:lnTo>
                  <a:lnTo>
                    <a:pt x="1680" y="6029"/>
                  </a:lnTo>
                  <a:lnTo>
                    <a:pt x="1693" y="6048"/>
                  </a:lnTo>
                  <a:lnTo>
                    <a:pt x="1705" y="6066"/>
                  </a:lnTo>
                  <a:lnTo>
                    <a:pt x="1731" y="6101"/>
                  </a:lnTo>
                  <a:lnTo>
                    <a:pt x="1731" y="6101"/>
                  </a:lnTo>
                  <a:lnTo>
                    <a:pt x="1758" y="6135"/>
                  </a:lnTo>
                  <a:lnTo>
                    <a:pt x="1784" y="6171"/>
                  </a:lnTo>
                  <a:lnTo>
                    <a:pt x="1839" y="6238"/>
                  </a:lnTo>
                  <a:lnTo>
                    <a:pt x="1895" y="6306"/>
                  </a:lnTo>
                  <a:lnTo>
                    <a:pt x="1955" y="6371"/>
                  </a:lnTo>
                  <a:lnTo>
                    <a:pt x="1955" y="6371"/>
                  </a:lnTo>
                  <a:lnTo>
                    <a:pt x="1995" y="6413"/>
                  </a:lnTo>
                  <a:lnTo>
                    <a:pt x="2036" y="6456"/>
                  </a:lnTo>
                  <a:lnTo>
                    <a:pt x="2120" y="6540"/>
                  </a:lnTo>
                  <a:lnTo>
                    <a:pt x="2206" y="6621"/>
                  </a:lnTo>
                  <a:lnTo>
                    <a:pt x="2292" y="6703"/>
                  </a:lnTo>
                  <a:lnTo>
                    <a:pt x="2467" y="6863"/>
                  </a:lnTo>
                  <a:lnTo>
                    <a:pt x="2554" y="6944"/>
                  </a:lnTo>
                  <a:lnTo>
                    <a:pt x="2638" y="7027"/>
                  </a:lnTo>
                  <a:lnTo>
                    <a:pt x="2638" y="7027"/>
                  </a:lnTo>
                  <a:lnTo>
                    <a:pt x="2692" y="7079"/>
                  </a:lnTo>
                  <a:lnTo>
                    <a:pt x="2718" y="7108"/>
                  </a:lnTo>
                  <a:lnTo>
                    <a:pt x="2742" y="7137"/>
                  </a:lnTo>
                  <a:lnTo>
                    <a:pt x="2742" y="7137"/>
                  </a:lnTo>
                  <a:lnTo>
                    <a:pt x="2749" y="7146"/>
                  </a:lnTo>
                  <a:lnTo>
                    <a:pt x="2754" y="7156"/>
                  </a:lnTo>
                  <a:lnTo>
                    <a:pt x="2764" y="7178"/>
                  </a:lnTo>
                  <a:lnTo>
                    <a:pt x="2773" y="7200"/>
                  </a:lnTo>
                  <a:lnTo>
                    <a:pt x="2783" y="7222"/>
                  </a:lnTo>
                  <a:lnTo>
                    <a:pt x="2783" y="7222"/>
                  </a:lnTo>
                  <a:lnTo>
                    <a:pt x="2801" y="7251"/>
                  </a:lnTo>
                  <a:lnTo>
                    <a:pt x="2820" y="7279"/>
                  </a:lnTo>
                  <a:lnTo>
                    <a:pt x="2831" y="7293"/>
                  </a:lnTo>
                  <a:lnTo>
                    <a:pt x="2842" y="7305"/>
                  </a:lnTo>
                  <a:lnTo>
                    <a:pt x="2855" y="7317"/>
                  </a:lnTo>
                  <a:lnTo>
                    <a:pt x="2867" y="7330"/>
                  </a:lnTo>
                  <a:lnTo>
                    <a:pt x="2867" y="7330"/>
                  </a:lnTo>
                  <a:lnTo>
                    <a:pt x="2953" y="7399"/>
                  </a:lnTo>
                  <a:lnTo>
                    <a:pt x="3038" y="7469"/>
                  </a:lnTo>
                  <a:lnTo>
                    <a:pt x="3079" y="7505"/>
                  </a:lnTo>
                  <a:lnTo>
                    <a:pt x="3121" y="7542"/>
                  </a:lnTo>
                  <a:lnTo>
                    <a:pt x="3161" y="7579"/>
                  </a:lnTo>
                  <a:lnTo>
                    <a:pt x="3199" y="7619"/>
                  </a:lnTo>
                  <a:lnTo>
                    <a:pt x="3199" y="7619"/>
                  </a:lnTo>
                  <a:lnTo>
                    <a:pt x="3213" y="7634"/>
                  </a:lnTo>
                  <a:lnTo>
                    <a:pt x="3226" y="7649"/>
                  </a:lnTo>
                  <a:lnTo>
                    <a:pt x="3237" y="7665"/>
                  </a:lnTo>
                  <a:lnTo>
                    <a:pt x="3245" y="7680"/>
                  </a:lnTo>
                  <a:lnTo>
                    <a:pt x="3253" y="7696"/>
                  </a:lnTo>
                  <a:lnTo>
                    <a:pt x="3257" y="7714"/>
                  </a:lnTo>
                  <a:lnTo>
                    <a:pt x="3259" y="7724"/>
                  </a:lnTo>
                  <a:lnTo>
                    <a:pt x="3259" y="7733"/>
                  </a:lnTo>
                  <a:lnTo>
                    <a:pt x="3259" y="7743"/>
                  </a:lnTo>
                  <a:lnTo>
                    <a:pt x="3257" y="7754"/>
                  </a:lnTo>
                  <a:lnTo>
                    <a:pt x="3257" y="7754"/>
                  </a:lnTo>
                  <a:lnTo>
                    <a:pt x="3253" y="7772"/>
                  </a:lnTo>
                  <a:lnTo>
                    <a:pt x="3246" y="7790"/>
                  </a:lnTo>
                  <a:lnTo>
                    <a:pt x="3238" y="7808"/>
                  </a:lnTo>
                  <a:lnTo>
                    <a:pt x="3228" y="7824"/>
                  </a:lnTo>
                  <a:lnTo>
                    <a:pt x="3206" y="7857"/>
                  </a:lnTo>
                  <a:lnTo>
                    <a:pt x="3184" y="7888"/>
                  </a:lnTo>
                  <a:lnTo>
                    <a:pt x="3184" y="7888"/>
                  </a:lnTo>
                  <a:lnTo>
                    <a:pt x="3079" y="8039"/>
                  </a:lnTo>
                  <a:lnTo>
                    <a:pt x="3027" y="8114"/>
                  </a:lnTo>
                  <a:lnTo>
                    <a:pt x="2973" y="8188"/>
                  </a:lnTo>
                  <a:lnTo>
                    <a:pt x="2918" y="8260"/>
                  </a:lnTo>
                  <a:lnTo>
                    <a:pt x="2889" y="8294"/>
                  </a:lnTo>
                  <a:lnTo>
                    <a:pt x="2859" y="8329"/>
                  </a:lnTo>
                  <a:lnTo>
                    <a:pt x="2829" y="8363"/>
                  </a:lnTo>
                  <a:lnTo>
                    <a:pt x="2798" y="8396"/>
                  </a:lnTo>
                  <a:lnTo>
                    <a:pt x="2765" y="8429"/>
                  </a:lnTo>
                  <a:lnTo>
                    <a:pt x="2732" y="8461"/>
                  </a:lnTo>
                  <a:lnTo>
                    <a:pt x="2732" y="8461"/>
                  </a:lnTo>
                  <a:lnTo>
                    <a:pt x="2695" y="8495"/>
                  </a:lnTo>
                  <a:lnTo>
                    <a:pt x="2674" y="8513"/>
                  </a:lnTo>
                  <a:lnTo>
                    <a:pt x="2654" y="8530"/>
                  </a:lnTo>
                  <a:lnTo>
                    <a:pt x="2631" y="8546"/>
                  </a:lnTo>
                  <a:lnTo>
                    <a:pt x="2609" y="8560"/>
                  </a:lnTo>
                  <a:lnTo>
                    <a:pt x="2586" y="8573"/>
                  </a:lnTo>
                  <a:lnTo>
                    <a:pt x="2575" y="8577"/>
                  </a:lnTo>
                  <a:lnTo>
                    <a:pt x="2563" y="8581"/>
                  </a:lnTo>
                  <a:lnTo>
                    <a:pt x="2563" y="8581"/>
                  </a:lnTo>
                  <a:lnTo>
                    <a:pt x="2553" y="8584"/>
                  </a:lnTo>
                  <a:lnTo>
                    <a:pt x="2543" y="8585"/>
                  </a:lnTo>
                  <a:lnTo>
                    <a:pt x="2535" y="8585"/>
                  </a:lnTo>
                  <a:lnTo>
                    <a:pt x="2525" y="8584"/>
                  </a:lnTo>
                  <a:lnTo>
                    <a:pt x="2517" y="8582"/>
                  </a:lnTo>
                  <a:lnTo>
                    <a:pt x="2509" y="8581"/>
                  </a:lnTo>
                  <a:lnTo>
                    <a:pt x="2492" y="8574"/>
                  </a:lnTo>
                  <a:lnTo>
                    <a:pt x="2477" y="8564"/>
                  </a:lnTo>
                  <a:lnTo>
                    <a:pt x="2462" y="8555"/>
                  </a:lnTo>
                  <a:lnTo>
                    <a:pt x="2433" y="8533"/>
                  </a:lnTo>
                  <a:lnTo>
                    <a:pt x="2433" y="8533"/>
                  </a:lnTo>
                  <a:lnTo>
                    <a:pt x="2386" y="8497"/>
                  </a:lnTo>
                  <a:lnTo>
                    <a:pt x="2339" y="8462"/>
                  </a:lnTo>
                  <a:lnTo>
                    <a:pt x="2339" y="8462"/>
                  </a:lnTo>
                  <a:lnTo>
                    <a:pt x="2232" y="8389"/>
                  </a:lnTo>
                  <a:lnTo>
                    <a:pt x="2126" y="8316"/>
                  </a:lnTo>
                  <a:lnTo>
                    <a:pt x="1911" y="8172"/>
                  </a:lnTo>
                  <a:lnTo>
                    <a:pt x="1911" y="8172"/>
                  </a:lnTo>
                  <a:lnTo>
                    <a:pt x="1879" y="8150"/>
                  </a:lnTo>
                  <a:lnTo>
                    <a:pt x="1847" y="8127"/>
                  </a:lnTo>
                  <a:lnTo>
                    <a:pt x="1815" y="8104"/>
                  </a:lnTo>
                  <a:lnTo>
                    <a:pt x="1802" y="8092"/>
                  </a:lnTo>
                  <a:lnTo>
                    <a:pt x="1786" y="8078"/>
                  </a:lnTo>
                  <a:lnTo>
                    <a:pt x="1786" y="8078"/>
                  </a:lnTo>
                  <a:lnTo>
                    <a:pt x="1748" y="8038"/>
                  </a:lnTo>
                  <a:lnTo>
                    <a:pt x="1712" y="7997"/>
                  </a:lnTo>
                  <a:lnTo>
                    <a:pt x="1640" y="7911"/>
                  </a:lnTo>
                  <a:lnTo>
                    <a:pt x="1640" y="7911"/>
                  </a:lnTo>
                  <a:lnTo>
                    <a:pt x="1574" y="7833"/>
                  </a:lnTo>
                  <a:lnTo>
                    <a:pt x="1508" y="7753"/>
                  </a:lnTo>
                  <a:lnTo>
                    <a:pt x="1476" y="7711"/>
                  </a:lnTo>
                  <a:lnTo>
                    <a:pt x="1445" y="7671"/>
                  </a:lnTo>
                  <a:lnTo>
                    <a:pt x="1414" y="7629"/>
                  </a:lnTo>
                  <a:lnTo>
                    <a:pt x="1384" y="7587"/>
                  </a:lnTo>
                  <a:lnTo>
                    <a:pt x="1384" y="7587"/>
                  </a:lnTo>
                  <a:lnTo>
                    <a:pt x="1374" y="7574"/>
                  </a:lnTo>
                  <a:lnTo>
                    <a:pt x="1361" y="7560"/>
                  </a:lnTo>
                  <a:lnTo>
                    <a:pt x="1347" y="7547"/>
                  </a:lnTo>
                  <a:lnTo>
                    <a:pt x="1332" y="7535"/>
                  </a:lnTo>
                  <a:lnTo>
                    <a:pt x="1300" y="7514"/>
                  </a:lnTo>
                  <a:lnTo>
                    <a:pt x="1270" y="7494"/>
                  </a:lnTo>
                  <a:lnTo>
                    <a:pt x="1270" y="7494"/>
                  </a:lnTo>
                  <a:lnTo>
                    <a:pt x="1148" y="7405"/>
                  </a:lnTo>
                  <a:lnTo>
                    <a:pt x="1026" y="7317"/>
                  </a:lnTo>
                  <a:lnTo>
                    <a:pt x="1026" y="7317"/>
                  </a:lnTo>
                  <a:lnTo>
                    <a:pt x="957" y="7268"/>
                  </a:lnTo>
                  <a:lnTo>
                    <a:pt x="889" y="7215"/>
                  </a:lnTo>
                  <a:lnTo>
                    <a:pt x="823" y="7163"/>
                  </a:lnTo>
                  <a:lnTo>
                    <a:pt x="757" y="7108"/>
                  </a:lnTo>
                  <a:lnTo>
                    <a:pt x="693" y="7053"/>
                  </a:lnTo>
                  <a:lnTo>
                    <a:pt x="631" y="6995"/>
                  </a:lnTo>
                  <a:lnTo>
                    <a:pt x="571" y="6936"/>
                  </a:lnTo>
                  <a:lnTo>
                    <a:pt x="513" y="6874"/>
                  </a:lnTo>
                  <a:lnTo>
                    <a:pt x="513" y="6874"/>
                  </a:lnTo>
                  <a:lnTo>
                    <a:pt x="458" y="6813"/>
                  </a:lnTo>
                  <a:lnTo>
                    <a:pt x="404" y="6751"/>
                  </a:lnTo>
                  <a:lnTo>
                    <a:pt x="352" y="6688"/>
                  </a:lnTo>
                  <a:lnTo>
                    <a:pt x="301" y="6623"/>
                  </a:lnTo>
                  <a:lnTo>
                    <a:pt x="251" y="6558"/>
                  </a:lnTo>
                  <a:lnTo>
                    <a:pt x="203" y="6492"/>
                  </a:lnTo>
                  <a:lnTo>
                    <a:pt x="156" y="6424"/>
                  </a:lnTo>
                  <a:lnTo>
                    <a:pt x="112" y="6356"/>
                  </a:lnTo>
                  <a:lnTo>
                    <a:pt x="112" y="6356"/>
                  </a:lnTo>
                  <a:lnTo>
                    <a:pt x="84" y="6310"/>
                  </a:lnTo>
                  <a:lnTo>
                    <a:pt x="72" y="6287"/>
                  </a:lnTo>
                  <a:lnTo>
                    <a:pt x="59" y="6262"/>
                  </a:lnTo>
                  <a:lnTo>
                    <a:pt x="47" y="6238"/>
                  </a:lnTo>
                  <a:lnTo>
                    <a:pt x="37" y="6214"/>
                  </a:lnTo>
                  <a:lnTo>
                    <a:pt x="29" y="6187"/>
                  </a:lnTo>
                  <a:lnTo>
                    <a:pt x="23" y="6163"/>
                  </a:lnTo>
                  <a:lnTo>
                    <a:pt x="23" y="6163"/>
                  </a:lnTo>
                  <a:lnTo>
                    <a:pt x="19" y="6143"/>
                  </a:lnTo>
                  <a:lnTo>
                    <a:pt x="17" y="6124"/>
                  </a:lnTo>
                  <a:lnTo>
                    <a:pt x="15" y="6084"/>
                  </a:lnTo>
                  <a:lnTo>
                    <a:pt x="15" y="6044"/>
                  </a:lnTo>
                  <a:lnTo>
                    <a:pt x="18" y="6004"/>
                  </a:lnTo>
                  <a:lnTo>
                    <a:pt x="22" y="5964"/>
                  </a:lnTo>
                  <a:lnTo>
                    <a:pt x="29" y="5924"/>
                  </a:lnTo>
                  <a:lnTo>
                    <a:pt x="43" y="5847"/>
                  </a:lnTo>
                  <a:lnTo>
                    <a:pt x="43" y="5847"/>
                  </a:lnTo>
                  <a:lnTo>
                    <a:pt x="51" y="5803"/>
                  </a:lnTo>
                  <a:lnTo>
                    <a:pt x="61" y="5758"/>
                  </a:lnTo>
                  <a:lnTo>
                    <a:pt x="73" y="5713"/>
                  </a:lnTo>
                  <a:lnTo>
                    <a:pt x="80" y="5693"/>
                  </a:lnTo>
                  <a:lnTo>
                    <a:pt x="87" y="5671"/>
                  </a:lnTo>
                  <a:lnTo>
                    <a:pt x="87" y="5671"/>
                  </a:lnTo>
                  <a:lnTo>
                    <a:pt x="109" y="5616"/>
                  </a:lnTo>
                  <a:lnTo>
                    <a:pt x="132" y="5562"/>
                  </a:lnTo>
                  <a:lnTo>
                    <a:pt x="156" y="5507"/>
                  </a:lnTo>
                  <a:lnTo>
                    <a:pt x="178" y="5453"/>
                  </a:lnTo>
                  <a:lnTo>
                    <a:pt x="178" y="5453"/>
                  </a:lnTo>
                  <a:lnTo>
                    <a:pt x="197" y="5401"/>
                  </a:lnTo>
                  <a:lnTo>
                    <a:pt x="205" y="5375"/>
                  </a:lnTo>
                  <a:lnTo>
                    <a:pt x="212" y="5348"/>
                  </a:lnTo>
                  <a:lnTo>
                    <a:pt x="212" y="5348"/>
                  </a:lnTo>
                  <a:lnTo>
                    <a:pt x="215" y="5335"/>
                  </a:lnTo>
                  <a:lnTo>
                    <a:pt x="216" y="5321"/>
                  </a:lnTo>
                  <a:lnTo>
                    <a:pt x="218" y="5293"/>
                  </a:lnTo>
                  <a:lnTo>
                    <a:pt x="219" y="5266"/>
                  </a:lnTo>
                  <a:lnTo>
                    <a:pt x="221" y="5238"/>
                  </a:lnTo>
                  <a:lnTo>
                    <a:pt x="221" y="5238"/>
                  </a:lnTo>
                  <a:lnTo>
                    <a:pt x="222" y="5213"/>
                  </a:lnTo>
                  <a:lnTo>
                    <a:pt x="226" y="5190"/>
                  </a:lnTo>
                  <a:lnTo>
                    <a:pt x="230" y="5166"/>
                  </a:lnTo>
                  <a:lnTo>
                    <a:pt x="234" y="5142"/>
                  </a:lnTo>
                  <a:lnTo>
                    <a:pt x="241" y="5118"/>
                  </a:lnTo>
                  <a:lnTo>
                    <a:pt x="248" y="5096"/>
                  </a:lnTo>
                  <a:lnTo>
                    <a:pt x="256" y="5073"/>
                  </a:lnTo>
                  <a:lnTo>
                    <a:pt x="265" y="5051"/>
                  </a:lnTo>
                  <a:lnTo>
                    <a:pt x="265" y="5051"/>
                  </a:lnTo>
                  <a:lnTo>
                    <a:pt x="302" y="4967"/>
                  </a:lnTo>
                  <a:lnTo>
                    <a:pt x="318" y="4924"/>
                  </a:lnTo>
                  <a:lnTo>
                    <a:pt x="325" y="4902"/>
                  </a:lnTo>
                  <a:lnTo>
                    <a:pt x="332" y="4879"/>
                  </a:lnTo>
                  <a:lnTo>
                    <a:pt x="332" y="4879"/>
                  </a:lnTo>
                  <a:lnTo>
                    <a:pt x="340" y="4845"/>
                  </a:lnTo>
                  <a:lnTo>
                    <a:pt x="347" y="4811"/>
                  </a:lnTo>
                  <a:lnTo>
                    <a:pt x="360" y="4742"/>
                  </a:lnTo>
                  <a:lnTo>
                    <a:pt x="371" y="4673"/>
                  </a:lnTo>
                  <a:lnTo>
                    <a:pt x="378" y="4639"/>
                  </a:lnTo>
                  <a:lnTo>
                    <a:pt x="386" y="4604"/>
                  </a:lnTo>
                  <a:lnTo>
                    <a:pt x="386" y="4604"/>
                  </a:lnTo>
                  <a:lnTo>
                    <a:pt x="401" y="4544"/>
                  </a:lnTo>
                  <a:lnTo>
                    <a:pt x="418" y="4483"/>
                  </a:lnTo>
                  <a:lnTo>
                    <a:pt x="452" y="4363"/>
                  </a:lnTo>
                  <a:lnTo>
                    <a:pt x="452" y="4363"/>
                  </a:lnTo>
                  <a:lnTo>
                    <a:pt x="465" y="4320"/>
                  </a:lnTo>
                  <a:lnTo>
                    <a:pt x="478" y="4279"/>
                  </a:lnTo>
                  <a:lnTo>
                    <a:pt x="506" y="4195"/>
                  </a:lnTo>
                  <a:lnTo>
                    <a:pt x="520" y="4154"/>
                  </a:lnTo>
                  <a:lnTo>
                    <a:pt x="532" y="4111"/>
                  </a:lnTo>
                  <a:lnTo>
                    <a:pt x="542" y="4068"/>
                  </a:lnTo>
                  <a:lnTo>
                    <a:pt x="551" y="4026"/>
                  </a:lnTo>
                  <a:lnTo>
                    <a:pt x="551" y="4026"/>
                  </a:lnTo>
                  <a:lnTo>
                    <a:pt x="561" y="3959"/>
                  </a:lnTo>
                  <a:lnTo>
                    <a:pt x="569" y="3892"/>
                  </a:lnTo>
                  <a:lnTo>
                    <a:pt x="573" y="3824"/>
                  </a:lnTo>
                  <a:lnTo>
                    <a:pt x="576" y="3757"/>
                  </a:lnTo>
                  <a:lnTo>
                    <a:pt x="576" y="3757"/>
                  </a:lnTo>
                  <a:lnTo>
                    <a:pt x="575" y="3731"/>
                  </a:lnTo>
                  <a:lnTo>
                    <a:pt x="572" y="3703"/>
                  </a:lnTo>
                  <a:lnTo>
                    <a:pt x="571" y="3676"/>
                  </a:lnTo>
                  <a:lnTo>
                    <a:pt x="572" y="3662"/>
                  </a:lnTo>
                  <a:lnTo>
                    <a:pt x="573" y="3649"/>
                  </a:lnTo>
                  <a:lnTo>
                    <a:pt x="573" y="3649"/>
                  </a:lnTo>
                  <a:lnTo>
                    <a:pt x="578" y="3633"/>
                  </a:lnTo>
                  <a:lnTo>
                    <a:pt x="584" y="3618"/>
                  </a:lnTo>
                  <a:lnTo>
                    <a:pt x="593" y="3603"/>
                  </a:lnTo>
                  <a:lnTo>
                    <a:pt x="602" y="3589"/>
                  </a:lnTo>
                  <a:lnTo>
                    <a:pt x="612" y="3575"/>
                  </a:lnTo>
                  <a:lnTo>
                    <a:pt x="623" y="3561"/>
                  </a:lnTo>
                  <a:lnTo>
                    <a:pt x="645" y="3536"/>
                  </a:lnTo>
                  <a:lnTo>
                    <a:pt x="645" y="3536"/>
                  </a:lnTo>
                  <a:lnTo>
                    <a:pt x="667" y="3513"/>
                  </a:lnTo>
                  <a:lnTo>
                    <a:pt x="689" y="3491"/>
                  </a:lnTo>
                  <a:lnTo>
                    <a:pt x="735" y="3448"/>
                  </a:lnTo>
                  <a:lnTo>
                    <a:pt x="782" y="3407"/>
                  </a:lnTo>
                  <a:lnTo>
                    <a:pt x="828" y="3366"/>
                  </a:lnTo>
                  <a:lnTo>
                    <a:pt x="828" y="3366"/>
                  </a:lnTo>
                  <a:lnTo>
                    <a:pt x="839" y="3353"/>
                  </a:lnTo>
                  <a:lnTo>
                    <a:pt x="849" y="3341"/>
                  </a:lnTo>
                  <a:lnTo>
                    <a:pt x="857" y="3328"/>
                  </a:lnTo>
                  <a:lnTo>
                    <a:pt x="864" y="3316"/>
                  </a:lnTo>
                  <a:lnTo>
                    <a:pt x="870" y="3302"/>
                  </a:lnTo>
                  <a:lnTo>
                    <a:pt x="875" y="3288"/>
                  </a:lnTo>
                  <a:lnTo>
                    <a:pt x="882" y="3258"/>
                  </a:lnTo>
                  <a:lnTo>
                    <a:pt x="882" y="3258"/>
                  </a:lnTo>
                  <a:lnTo>
                    <a:pt x="889" y="3221"/>
                  </a:lnTo>
                  <a:lnTo>
                    <a:pt x="895" y="3185"/>
                  </a:lnTo>
                  <a:lnTo>
                    <a:pt x="903" y="3111"/>
                  </a:lnTo>
                  <a:lnTo>
                    <a:pt x="910" y="3038"/>
                  </a:lnTo>
                  <a:lnTo>
                    <a:pt x="915" y="2963"/>
                  </a:lnTo>
                  <a:lnTo>
                    <a:pt x="921" y="2889"/>
                  </a:lnTo>
                  <a:lnTo>
                    <a:pt x="926" y="2816"/>
                  </a:lnTo>
                  <a:lnTo>
                    <a:pt x="935" y="2741"/>
                  </a:lnTo>
                  <a:lnTo>
                    <a:pt x="939" y="2706"/>
                  </a:lnTo>
                  <a:lnTo>
                    <a:pt x="944" y="2668"/>
                  </a:lnTo>
                  <a:lnTo>
                    <a:pt x="944" y="2668"/>
                  </a:lnTo>
                  <a:lnTo>
                    <a:pt x="950" y="2638"/>
                  </a:lnTo>
                  <a:lnTo>
                    <a:pt x="957" y="2606"/>
                  </a:lnTo>
                  <a:lnTo>
                    <a:pt x="964" y="2576"/>
                  </a:lnTo>
                  <a:lnTo>
                    <a:pt x="973" y="2546"/>
                  </a:lnTo>
                  <a:lnTo>
                    <a:pt x="992" y="2485"/>
                  </a:lnTo>
                  <a:lnTo>
                    <a:pt x="1013" y="2426"/>
                  </a:lnTo>
                  <a:lnTo>
                    <a:pt x="1038" y="2367"/>
                  </a:lnTo>
                  <a:lnTo>
                    <a:pt x="1063" y="2309"/>
                  </a:lnTo>
                  <a:lnTo>
                    <a:pt x="1115" y="2194"/>
                  </a:lnTo>
                  <a:lnTo>
                    <a:pt x="1115" y="2194"/>
                  </a:lnTo>
                  <a:lnTo>
                    <a:pt x="1170" y="2081"/>
                  </a:lnTo>
                  <a:lnTo>
                    <a:pt x="1227" y="1971"/>
                  </a:lnTo>
                  <a:lnTo>
                    <a:pt x="1286" y="1861"/>
                  </a:lnTo>
                  <a:lnTo>
                    <a:pt x="1347" y="1751"/>
                  </a:lnTo>
                  <a:lnTo>
                    <a:pt x="1469" y="1534"/>
                  </a:lnTo>
                  <a:lnTo>
                    <a:pt x="1530" y="1426"/>
                  </a:lnTo>
                  <a:lnTo>
                    <a:pt x="1591" y="1315"/>
                  </a:lnTo>
                  <a:lnTo>
                    <a:pt x="1591" y="1315"/>
                  </a:lnTo>
                  <a:lnTo>
                    <a:pt x="1602" y="1296"/>
                  </a:lnTo>
                  <a:lnTo>
                    <a:pt x="1614" y="1278"/>
                  </a:lnTo>
                  <a:lnTo>
                    <a:pt x="1627" y="1260"/>
                  </a:lnTo>
                  <a:lnTo>
                    <a:pt x="1640" y="1244"/>
                  </a:lnTo>
                  <a:lnTo>
                    <a:pt x="1654" y="1227"/>
                  </a:lnTo>
                  <a:lnTo>
                    <a:pt x="1669" y="1212"/>
                  </a:lnTo>
                  <a:lnTo>
                    <a:pt x="1701" y="1182"/>
                  </a:lnTo>
                  <a:lnTo>
                    <a:pt x="1734" y="1154"/>
                  </a:lnTo>
                  <a:lnTo>
                    <a:pt x="1770" y="1127"/>
                  </a:lnTo>
                  <a:lnTo>
                    <a:pt x="1842" y="1076"/>
                  </a:lnTo>
                  <a:lnTo>
                    <a:pt x="1842" y="1076"/>
                  </a:lnTo>
                  <a:lnTo>
                    <a:pt x="1902" y="1033"/>
                  </a:lnTo>
                  <a:lnTo>
                    <a:pt x="1963" y="993"/>
                  </a:lnTo>
                  <a:lnTo>
                    <a:pt x="2025" y="953"/>
                  </a:lnTo>
                  <a:lnTo>
                    <a:pt x="2087" y="913"/>
                  </a:lnTo>
                  <a:lnTo>
                    <a:pt x="2214" y="837"/>
                  </a:lnTo>
                  <a:lnTo>
                    <a:pt x="2342" y="763"/>
                  </a:lnTo>
                  <a:lnTo>
                    <a:pt x="2342" y="763"/>
                  </a:lnTo>
                  <a:lnTo>
                    <a:pt x="2473" y="688"/>
                  </a:lnTo>
                  <a:lnTo>
                    <a:pt x="2605" y="615"/>
                  </a:lnTo>
                  <a:lnTo>
                    <a:pt x="2738" y="544"/>
                  </a:lnTo>
                  <a:lnTo>
                    <a:pt x="2871" y="474"/>
                  </a:lnTo>
                  <a:lnTo>
                    <a:pt x="2871" y="474"/>
                  </a:lnTo>
                  <a:lnTo>
                    <a:pt x="3001" y="407"/>
                  </a:lnTo>
                  <a:lnTo>
                    <a:pt x="3129" y="341"/>
                  </a:lnTo>
                  <a:lnTo>
                    <a:pt x="3194" y="307"/>
                  </a:lnTo>
                  <a:lnTo>
                    <a:pt x="3257" y="272"/>
                  </a:lnTo>
                  <a:lnTo>
                    <a:pt x="3321" y="237"/>
                  </a:lnTo>
                  <a:lnTo>
                    <a:pt x="3383" y="199"/>
                  </a:lnTo>
                  <a:lnTo>
                    <a:pt x="3383" y="199"/>
                  </a:lnTo>
                  <a:lnTo>
                    <a:pt x="3448" y="158"/>
                  </a:lnTo>
                  <a:lnTo>
                    <a:pt x="3512" y="115"/>
                  </a:lnTo>
                  <a:lnTo>
                    <a:pt x="3512" y="115"/>
                  </a:lnTo>
                  <a:lnTo>
                    <a:pt x="3545" y="93"/>
                  </a:lnTo>
                  <a:lnTo>
                    <a:pt x="3578" y="71"/>
                  </a:lnTo>
                  <a:lnTo>
                    <a:pt x="3596" y="62"/>
                  </a:lnTo>
                  <a:lnTo>
                    <a:pt x="3614" y="52"/>
                  </a:lnTo>
                  <a:lnTo>
                    <a:pt x="3632" y="45"/>
                  </a:lnTo>
                  <a:lnTo>
                    <a:pt x="3650" y="38"/>
                  </a:lnTo>
                  <a:lnTo>
                    <a:pt x="3650" y="38"/>
                  </a:lnTo>
                  <a:lnTo>
                    <a:pt x="3680" y="31"/>
                  </a:lnTo>
                  <a:lnTo>
                    <a:pt x="3709" y="26"/>
                  </a:lnTo>
                  <a:lnTo>
                    <a:pt x="3740" y="22"/>
                  </a:lnTo>
                  <a:lnTo>
                    <a:pt x="3770" y="19"/>
                  </a:lnTo>
                  <a:lnTo>
                    <a:pt x="3800" y="17"/>
                  </a:lnTo>
                  <a:lnTo>
                    <a:pt x="3832" y="16"/>
                  </a:lnTo>
                  <a:lnTo>
                    <a:pt x="3891" y="16"/>
                  </a:lnTo>
                  <a:lnTo>
                    <a:pt x="3891" y="16"/>
                  </a:lnTo>
                  <a:lnTo>
                    <a:pt x="3963" y="17"/>
                  </a:lnTo>
                  <a:lnTo>
                    <a:pt x="4033" y="22"/>
                  </a:lnTo>
                  <a:lnTo>
                    <a:pt x="4104" y="26"/>
                  </a:lnTo>
                  <a:lnTo>
                    <a:pt x="4174" y="31"/>
                  </a:lnTo>
                  <a:lnTo>
                    <a:pt x="4174" y="31"/>
                  </a:lnTo>
                  <a:lnTo>
                    <a:pt x="4559" y="66"/>
                  </a:lnTo>
                  <a:lnTo>
                    <a:pt x="4750" y="84"/>
                  </a:lnTo>
                  <a:lnTo>
                    <a:pt x="4943" y="99"/>
                  </a:lnTo>
                  <a:lnTo>
                    <a:pt x="4943" y="99"/>
                  </a:lnTo>
                  <a:lnTo>
                    <a:pt x="5085" y="110"/>
                  </a:lnTo>
                  <a:lnTo>
                    <a:pt x="5229" y="121"/>
                  </a:lnTo>
                  <a:lnTo>
                    <a:pt x="5372" y="129"/>
                  </a:lnTo>
                  <a:lnTo>
                    <a:pt x="5515" y="136"/>
                  </a:lnTo>
                  <a:lnTo>
                    <a:pt x="5515" y="136"/>
                  </a:lnTo>
                  <a:lnTo>
                    <a:pt x="5637" y="141"/>
                  </a:lnTo>
                  <a:lnTo>
                    <a:pt x="5758" y="144"/>
                  </a:lnTo>
                  <a:lnTo>
                    <a:pt x="5820" y="146"/>
                  </a:lnTo>
                  <a:lnTo>
                    <a:pt x="5881" y="144"/>
                  </a:lnTo>
                  <a:lnTo>
                    <a:pt x="5941" y="143"/>
                  </a:lnTo>
                  <a:lnTo>
                    <a:pt x="6002" y="139"/>
                  </a:lnTo>
                  <a:lnTo>
                    <a:pt x="6002" y="139"/>
                  </a:lnTo>
                  <a:lnTo>
                    <a:pt x="6107" y="132"/>
                  </a:lnTo>
                  <a:lnTo>
                    <a:pt x="6211" y="126"/>
                  </a:lnTo>
                  <a:lnTo>
                    <a:pt x="6264" y="125"/>
                  </a:lnTo>
                  <a:lnTo>
                    <a:pt x="6316" y="125"/>
                  </a:lnTo>
                  <a:lnTo>
                    <a:pt x="6368" y="125"/>
                  </a:lnTo>
                  <a:lnTo>
                    <a:pt x="6421" y="126"/>
                  </a:lnTo>
                  <a:lnTo>
                    <a:pt x="6421" y="126"/>
                  </a:lnTo>
                  <a:lnTo>
                    <a:pt x="6476" y="129"/>
                  </a:lnTo>
                  <a:lnTo>
                    <a:pt x="6530" y="133"/>
                  </a:lnTo>
                  <a:lnTo>
                    <a:pt x="6584" y="137"/>
                  </a:lnTo>
                  <a:lnTo>
                    <a:pt x="6639" y="143"/>
                  </a:lnTo>
                  <a:lnTo>
                    <a:pt x="6639" y="143"/>
                  </a:lnTo>
                  <a:lnTo>
                    <a:pt x="6684" y="148"/>
                  </a:lnTo>
                  <a:lnTo>
                    <a:pt x="6706" y="153"/>
                  </a:lnTo>
                  <a:lnTo>
                    <a:pt x="6728" y="159"/>
                  </a:lnTo>
                  <a:lnTo>
                    <a:pt x="6728" y="159"/>
                  </a:lnTo>
                  <a:lnTo>
                    <a:pt x="6739" y="164"/>
                  </a:lnTo>
                  <a:lnTo>
                    <a:pt x="6749" y="169"/>
                  </a:lnTo>
                  <a:lnTo>
                    <a:pt x="6768" y="183"/>
                  </a:lnTo>
                  <a:lnTo>
                    <a:pt x="6803" y="212"/>
                  </a:lnTo>
                  <a:lnTo>
                    <a:pt x="6803" y="212"/>
                  </a:lnTo>
                  <a:lnTo>
                    <a:pt x="6821" y="227"/>
                  </a:lnTo>
                  <a:lnTo>
                    <a:pt x="6839" y="239"/>
                  </a:lnTo>
                  <a:lnTo>
                    <a:pt x="6877" y="264"/>
                  </a:lnTo>
                  <a:lnTo>
                    <a:pt x="6916" y="286"/>
                  </a:lnTo>
                  <a:lnTo>
                    <a:pt x="6956" y="307"/>
                  </a:lnTo>
                  <a:lnTo>
                    <a:pt x="6997" y="326"/>
                  </a:lnTo>
                  <a:lnTo>
                    <a:pt x="7038" y="345"/>
                  </a:lnTo>
                  <a:lnTo>
                    <a:pt x="7120" y="384"/>
                  </a:lnTo>
                  <a:lnTo>
                    <a:pt x="7120" y="384"/>
                  </a:lnTo>
                  <a:lnTo>
                    <a:pt x="7216" y="432"/>
                  </a:lnTo>
                  <a:lnTo>
                    <a:pt x="7313" y="482"/>
                  </a:lnTo>
                  <a:lnTo>
                    <a:pt x="7408" y="533"/>
                  </a:lnTo>
                  <a:lnTo>
                    <a:pt x="7506" y="581"/>
                  </a:lnTo>
                  <a:lnTo>
                    <a:pt x="7506" y="581"/>
                  </a:lnTo>
                  <a:lnTo>
                    <a:pt x="7591" y="626"/>
                  </a:lnTo>
                  <a:lnTo>
                    <a:pt x="7677" y="672"/>
                  </a:lnTo>
                  <a:lnTo>
                    <a:pt x="7762" y="720"/>
                  </a:lnTo>
                  <a:lnTo>
                    <a:pt x="7845" y="770"/>
                  </a:lnTo>
                  <a:lnTo>
                    <a:pt x="7926" y="821"/>
                  </a:lnTo>
                  <a:lnTo>
                    <a:pt x="8006" y="876"/>
                  </a:lnTo>
                  <a:lnTo>
                    <a:pt x="8045" y="903"/>
                  </a:lnTo>
                  <a:lnTo>
                    <a:pt x="8085" y="932"/>
                  </a:lnTo>
                  <a:lnTo>
                    <a:pt x="8123" y="963"/>
                  </a:lnTo>
                  <a:lnTo>
                    <a:pt x="8160" y="993"/>
                  </a:lnTo>
                  <a:lnTo>
                    <a:pt x="8160" y="993"/>
                  </a:lnTo>
                  <a:lnTo>
                    <a:pt x="8220" y="1043"/>
                  </a:lnTo>
                  <a:lnTo>
                    <a:pt x="8276" y="1094"/>
                  </a:lnTo>
                  <a:lnTo>
                    <a:pt x="8333" y="1146"/>
                  </a:lnTo>
                  <a:lnTo>
                    <a:pt x="8388" y="1200"/>
                  </a:lnTo>
                  <a:lnTo>
                    <a:pt x="8440" y="1255"/>
                  </a:lnTo>
                  <a:lnTo>
                    <a:pt x="8491" y="1311"/>
                  </a:lnTo>
                  <a:lnTo>
                    <a:pt x="8542" y="1369"/>
                  </a:lnTo>
                  <a:lnTo>
                    <a:pt x="8591" y="1428"/>
                  </a:lnTo>
                  <a:lnTo>
                    <a:pt x="8591" y="1428"/>
                  </a:lnTo>
                  <a:lnTo>
                    <a:pt x="8626" y="1475"/>
                  </a:lnTo>
                  <a:lnTo>
                    <a:pt x="8661" y="1523"/>
                  </a:lnTo>
                  <a:lnTo>
                    <a:pt x="8695" y="1572"/>
                  </a:lnTo>
                  <a:lnTo>
                    <a:pt x="8728" y="1620"/>
                  </a:lnTo>
                  <a:lnTo>
                    <a:pt x="8760" y="1670"/>
                  </a:lnTo>
                  <a:lnTo>
                    <a:pt x="8790" y="1720"/>
                  </a:lnTo>
                  <a:lnTo>
                    <a:pt x="8821" y="1771"/>
                  </a:lnTo>
                  <a:lnTo>
                    <a:pt x="8850" y="1822"/>
                  </a:lnTo>
                  <a:lnTo>
                    <a:pt x="8850" y="1822"/>
                  </a:lnTo>
                  <a:lnTo>
                    <a:pt x="8884" y="1889"/>
                  </a:lnTo>
                  <a:lnTo>
                    <a:pt x="8901" y="1922"/>
                  </a:lnTo>
                  <a:lnTo>
                    <a:pt x="8916" y="1955"/>
                  </a:lnTo>
                  <a:lnTo>
                    <a:pt x="8930" y="1989"/>
                  </a:lnTo>
                  <a:lnTo>
                    <a:pt x="8943" y="2024"/>
                  </a:lnTo>
                  <a:lnTo>
                    <a:pt x="8954" y="2059"/>
                  </a:lnTo>
                  <a:lnTo>
                    <a:pt x="8964" y="2095"/>
                  </a:lnTo>
                  <a:lnTo>
                    <a:pt x="8964" y="2095"/>
                  </a:lnTo>
                  <a:lnTo>
                    <a:pt x="8975" y="2145"/>
                  </a:lnTo>
                  <a:lnTo>
                    <a:pt x="8985" y="2196"/>
                  </a:lnTo>
                  <a:lnTo>
                    <a:pt x="8993" y="2247"/>
                  </a:lnTo>
                  <a:lnTo>
                    <a:pt x="9000" y="2299"/>
                  </a:lnTo>
                  <a:lnTo>
                    <a:pt x="9011" y="2401"/>
                  </a:lnTo>
                  <a:lnTo>
                    <a:pt x="9021" y="2504"/>
                  </a:lnTo>
                  <a:lnTo>
                    <a:pt x="9021" y="2504"/>
                  </a:lnTo>
                  <a:lnTo>
                    <a:pt x="9033" y="2638"/>
                  </a:lnTo>
                  <a:lnTo>
                    <a:pt x="9043" y="2772"/>
                  </a:lnTo>
                  <a:lnTo>
                    <a:pt x="9051" y="2905"/>
                  </a:lnTo>
                  <a:lnTo>
                    <a:pt x="9059" y="3040"/>
                  </a:lnTo>
                  <a:lnTo>
                    <a:pt x="9059" y="3040"/>
                  </a:lnTo>
                  <a:lnTo>
                    <a:pt x="9072" y="3268"/>
                  </a:lnTo>
                  <a:lnTo>
                    <a:pt x="9081" y="3497"/>
                  </a:lnTo>
                  <a:lnTo>
                    <a:pt x="9088" y="3611"/>
                  </a:lnTo>
                  <a:lnTo>
                    <a:pt x="9095" y="3725"/>
                  </a:lnTo>
                  <a:lnTo>
                    <a:pt x="9103" y="3838"/>
                  </a:lnTo>
                  <a:lnTo>
                    <a:pt x="9113" y="3953"/>
                  </a:lnTo>
                  <a:lnTo>
                    <a:pt x="9113" y="3953"/>
                  </a:lnTo>
                  <a:lnTo>
                    <a:pt x="9119" y="4001"/>
                  </a:lnTo>
                  <a:lnTo>
                    <a:pt x="9124" y="4049"/>
                  </a:lnTo>
                  <a:lnTo>
                    <a:pt x="9139" y="4146"/>
                  </a:lnTo>
                  <a:lnTo>
                    <a:pt x="9172" y="4337"/>
                  </a:lnTo>
                  <a:lnTo>
                    <a:pt x="9172" y="4337"/>
                  </a:lnTo>
                  <a:lnTo>
                    <a:pt x="9187" y="4428"/>
                  </a:lnTo>
                  <a:lnTo>
                    <a:pt x="9196" y="4473"/>
                  </a:lnTo>
                  <a:lnTo>
                    <a:pt x="9201" y="4495"/>
                  </a:lnTo>
                  <a:lnTo>
                    <a:pt x="9208" y="4519"/>
                  </a:lnTo>
                  <a:lnTo>
                    <a:pt x="9208" y="4519"/>
                  </a:lnTo>
                  <a:lnTo>
                    <a:pt x="9227" y="4582"/>
                  </a:lnTo>
                  <a:lnTo>
                    <a:pt x="9249" y="4647"/>
                  </a:lnTo>
                  <a:lnTo>
                    <a:pt x="9259" y="4679"/>
                  </a:lnTo>
                  <a:lnTo>
                    <a:pt x="9269" y="4712"/>
                  </a:lnTo>
                  <a:lnTo>
                    <a:pt x="9277" y="4745"/>
                  </a:lnTo>
                  <a:lnTo>
                    <a:pt x="9284" y="4778"/>
                  </a:lnTo>
                  <a:lnTo>
                    <a:pt x="9284" y="4778"/>
                  </a:lnTo>
                  <a:lnTo>
                    <a:pt x="9288" y="4810"/>
                  </a:lnTo>
                  <a:lnTo>
                    <a:pt x="9291" y="4841"/>
                  </a:lnTo>
                  <a:lnTo>
                    <a:pt x="9291" y="4874"/>
                  </a:lnTo>
                  <a:lnTo>
                    <a:pt x="9289" y="4907"/>
                  </a:lnTo>
                  <a:lnTo>
                    <a:pt x="9288" y="4939"/>
                  </a:lnTo>
                  <a:lnTo>
                    <a:pt x="9285" y="4972"/>
                  </a:lnTo>
                  <a:lnTo>
                    <a:pt x="9277" y="5037"/>
                  </a:lnTo>
                  <a:lnTo>
                    <a:pt x="9277" y="5037"/>
                  </a:lnTo>
                  <a:lnTo>
                    <a:pt x="9270" y="5098"/>
                  </a:lnTo>
                  <a:lnTo>
                    <a:pt x="9262" y="5158"/>
                  </a:lnTo>
                  <a:lnTo>
                    <a:pt x="9243" y="5279"/>
                  </a:lnTo>
                  <a:lnTo>
                    <a:pt x="9222" y="5401"/>
                  </a:lnTo>
                  <a:lnTo>
                    <a:pt x="9200" y="5522"/>
                  </a:lnTo>
                  <a:lnTo>
                    <a:pt x="9200" y="5522"/>
                  </a:lnTo>
                  <a:lnTo>
                    <a:pt x="9135" y="5876"/>
                  </a:lnTo>
                  <a:lnTo>
                    <a:pt x="9135" y="5876"/>
                  </a:lnTo>
                  <a:lnTo>
                    <a:pt x="9099" y="6076"/>
                  </a:lnTo>
                  <a:lnTo>
                    <a:pt x="9080" y="6176"/>
                  </a:lnTo>
                  <a:lnTo>
                    <a:pt x="9068" y="6226"/>
                  </a:lnTo>
                  <a:lnTo>
                    <a:pt x="9055" y="6276"/>
                  </a:lnTo>
                  <a:lnTo>
                    <a:pt x="9055" y="6276"/>
                  </a:lnTo>
                  <a:lnTo>
                    <a:pt x="9045" y="6311"/>
                  </a:lnTo>
                  <a:lnTo>
                    <a:pt x="9036" y="6346"/>
                  </a:lnTo>
                  <a:lnTo>
                    <a:pt x="9023" y="6382"/>
                  </a:lnTo>
                  <a:lnTo>
                    <a:pt x="9011" y="6416"/>
                  </a:lnTo>
                  <a:lnTo>
                    <a:pt x="8999" y="6451"/>
                  </a:lnTo>
                  <a:lnTo>
                    <a:pt x="8983" y="6485"/>
                  </a:lnTo>
                  <a:lnTo>
                    <a:pt x="8968" y="6520"/>
                  </a:lnTo>
                  <a:lnTo>
                    <a:pt x="8953" y="6553"/>
                  </a:lnTo>
                  <a:lnTo>
                    <a:pt x="8935" y="6584"/>
                  </a:lnTo>
                  <a:lnTo>
                    <a:pt x="8917" y="6617"/>
                  </a:lnTo>
                  <a:lnTo>
                    <a:pt x="8898" y="6649"/>
                  </a:lnTo>
                  <a:lnTo>
                    <a:pt x="8877" y="6679"/>
                  </a:lnTo>
                  <a:lnTo>
                    <a:pt x="8857" y="6710"/>
                  </a:lnTo>
                  <a:lnTo>
                    <a:pt x="8835" y="6739"/>
                  </a:lnTo>
                  <a:lnTo>
                    <a:pt x="8811" y="6768"/>
                  </a:lnTo>
                  <a:lnTo>
                    <a:pt x="8786" y="6795"/>
                  </a:lnTo>
                  <a:lnTo>
                    <a:pt x="8786" y="6795"/>
                  </a:lnTo>
                  <a:lnTo>
                    <a:pt x="8752" y="6830"/>
                  </a:lnTo>
                  <a:lnTo>
                    <a:pt x="8716" y="6863"/>
                  </a:lnTo>
                  <a:lnTo>
                    <a:pt x="8679" y="6892"/>
                  </a:lnTo>
                  <a:lnTo>
                    <a:pt x="8640" y="6919"/>
                  </a:lnTo>
                  <a:lnTo>
                    <a:pt x="8600" y="6944"/>
                  </a:lnTo>
                  <a:lnTo>
                    <a:pt x="8559" y="6966"/>
                  </a:lnTo>
                  <a:lnTo>
                    <a:pt x="8518" y="6987"/>
                  </a:lnTo>
                  <a:lnTo>
                    <a:pt x="8475" y="7006"/>
                  </a:lnTo>
                  <a:lnTo>
                    <a:pt x="8432" y="7024"/>
                  </a:lnTo>
                  <a:lnTo>
                    <a:pt x="8388" y="7039"/>
                  </a:lnTo>
                  <a:lnTo>
                    <a:pt x="8342" y="7053"/>
                  </a:lnTo>
                  <a:lnTo>
                    <a:pt x="8297" y="7067"/>
                  </a:lnTo>
                  <a:lnTo>
                    <a:pt x="8251" y="7078"/>
                  </a:lnTo>
                  <a:lnTo>
                    <a:pt x="8205" y="7089"/>
                  </a:lnTo>
                  <a:lnTo>
                    <a:pt x="8111" y="7108"/>
                  </a:lnTo>
                  <a:lnTo>
                    <a:pt x="8111" y="7108"/>
                  </a:lnTo>
                  <a:lnTo>
                    <a:pt x="8045" y="7120"/>
                  </a:lnTo>
                  <a:lnTo>
                    <a:pt x="7977" y="7130"/>
                  </a:lnTo>
                  <a:lnTo>
                    <a:pt x="7910" y="7138"/>
                  </a:lnTo>
                  <a:lnTo>
                    <a:pt x="7842" y="7144"/>
                  </a:lnTo>
                  <a:lnTo>
                    <a:pt x="7773" y="7149"/>
                  </a:lnTo>
                  <a:lnTo>
                    <a:pt x="7706" y="7153"/>
                  </a:lnTo>
                  <a:lnTo>
                    <a:pt x="7569" y="7162"/>
                  </a:lnTo>
                  <a:lnTo>
                    <a:pt x="7569" y="7162"/>
                  </a:lnTo>
                  <a:lnTo>
                    <a:pt x="7338" y="7173"/>
                  </a:lnTo>
                  <a:lnTo>
                    <a:pt x="7106" y="7182"/>
                  </a:lnTo>
                  <a:lnTo>
                    <a:pt x="6873" y="7191"/>
                  </a:lnTo>
                  <a:lnTo>
                    <a:pt x="6641" y="7199"/>
                  </a:lnTo>
                  <a:lnTo>
                    <a:pt x="6641" y="7199"/>
                  </a:lnTo>
                  <a:lnTo>
                    <a:pt x="6202" y="7213"/>
                  </a:lnTo>
                  <a:lnTo>
                    <a:pt x="5761" y="7224"/>
                  </a:lnTo>
                  <a:lnTo>
                    <a:pt x="5761" y="7224"/>
                  </a:lnTo>
                  <a:lnTo>
                    <a:pt x="5484" y="7230"/>
                  </a:lnTo>
                  <a:lnTo>
                    <a:pt x="5484" y="7230"/>
                  </a:lnTo>
                  <a:lnTo>
                    <a:pt x="5412" y="7232"/>
                  </a:lnTo>
                  <a:lnTo>
                    <a:pt x="5412" y="7232"/>
                  </a:lnTo>
                  <a:lnTo>
                    <a:pt x="5397" y="7232"/>
                  </a:lnTo>
                  <a:lnTo>
                    <a:pt x="5397" y="7232"/>
                  </a:lnTo>
                  <a:lnTo>
                    <a:pt x="5395" y="7233"/>
                  </a:lnTo>
                  <a:lnTo>
                    <a:pt x="5395" y="7233"/>
                  </a:lnTo>
                  <a:lnTo>
                    <a:pt x="5397" y="7236"/>
                  </a:lnTo>
                  <a:lnTo>
                    <a:pt x="5398" y="7236"/>
                  </a:lnTo>
                  <a:lnTo>
                    <a:pt x="5399" y="7236"/>
                  </a:lnTo>
                  <a:lnTo>
                    <a:pt x="5399" y="7233"/>
                  </a:lnTo>
                  <a:lnTo>
                    <a:pt x="5398" y="7229"/>
                  </a:lnTo>
                  <a:lnTo>
                    <a:pt x="5398" y="7229"/>
                  </a:lnTo>
                  <a:lnTo>
                    <a:pt x="5384" y="7200"/>
                  </a:lnTo>
                  <a:lnTo>
                    <a:pt x="5373" y="7170"/>
                  </a:lnTo>
                  <a:lnTo>
                    <a:pt x="5362" y="7140"/>
                  </a:lnTo>
                  <a:lnTo>
                    <a:pt x="5351" y="7109"/>
                  </a:lnTo>
                  <a:lnTo>
                    <a:pt x="5343" y="7079"/>
                  </a:lnTo>
                  <a:lnTo>
                    <a:pt x="5335" y="7049"/>
                  </a:lnTo>
                  <a:lnTo>
                    <a:pt x="5321" y="6987"/>
                  </a:lnTo>
                  <a:lnTo>
                    <a:pt x="5310" y="6923"/>
                  </a:lnTo>
                  <a:lnTo>
                    <a:pt x="5300" y="6860"/>
                  </a:lnTo>
                  <a:lnTo>
                    <a:pt x="5292" y="6796"/>
                  </a:lnTo>
                  <a:lnTo>
                    <a:pt x="5285" y="6733"/>
                  </a:lnTo>
                  <a:lnTo>
                    <a:pt x="5285" y="6733"/>
                  </a:lnTo>
                  <a:lnTo>
                    <a:pt x="5245" y="6379"/>
                  </a:lnTo>
                  <a:lnTo>
                    <a:pt x="5245" y="6379"/>
                  </a:lnTo>
                  <a:lnTo>
                    <a:pt x="5244" y="6376"/>
                  </a:lnTo>
                  <a:lnTo>
                    <a:pt x="5242" y="6373"/>
                  </a:lnTo>
                  <a:lnTo>
                    <a:pt x="5240" y="6372"/>
                  </a:lnTo>
                  <a:lnTo>
                    <a:pt x="5235" y="6372"/>
                  </a:lnTo>
                  <a:lnTo>
                    <a:pt x="5233" y="6372"/>
                  </a:lnTo>
                  <a:lnTo>
                    <a:pt x="5230" y="6373"/>
                  </a:lnTo>
                  <a:lnTo>
                    <a:pt x="5229" y="6376"/>
                  </a:lnTo>
                  <a:lnTo>
                    <a:pt x="5229" y="6379"/>
                  </a:lnTo>
                  <a:lnTo>
                    <a:pt x="5229" y="63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Freeform 57">
              <a:extLst>
                <a:ext uri="{FF2B5EF4-FFF2-40B4-BE49-F238E27FC236}">
                  <a16:creationId xmlns:a16="http://schemas.microsoft.com/office/drawing/2014/main" id="{C9DD2956-8E1C-B8D5-9581-2CE81B4B1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5" y="3085"/>
              <a:ext cx="354" cy="6"/>
            </a:xfrm>
            <a:custGeom>
              <a:avLst/>
              <a:gdLst>
                <a:gd name="T0" fmla="*/ 8 w 1064"/>
                <a:gd name="T1" fmla="*/ 17 h 17"/>
                <a:gd name="T2" fmla="*/ 8 w 1064"/>
                <a:gd name="T3" fmla="*/ 17 h 17"/>
                <a:gd name="T4" fmla="*/ 831 w 1064"/>
                <a:gd name="T5" fmla="*/ 17 h 17"/>
                <a:gd name="T6" fmla="*/ 831 w 1064"/>
                <a:gd name="T7" fmla="*/ 17 h 17"/>
                <a:gd name="T8" fmla="*/ 1055 w 1064"/>
                <a:gd name="T9" fmla="*/ 17 h 17"/>
                <a:gd name="T10" fmla="*/ 1055 w 1064"/>
                <a:gd name="T11" fmla="*/ 17 h 17"/>
                <a:gd name="T12" fmla="*/ 1060 w 1064"/>
                <a:gd name="T13" fmla="*/ 16 h 17"/>
                <a:gd name="T14" fmla="*/ 1062 w 1064"/>
                <a:gd name="T15" fmla="*/ 14 h 17"/>
                <a:gd name="T16" fmla="*/ 1064 w 1064"/>
                <a:gd name="T17" fmla="*/ 11 h 17"/>
                <a:gd name="T18" fmla="*/ 1064 w 1064"/>
                <a:gd name="T19" fmla="*/ 9 h 17"/>
                <a:gd name="T20" fmla="*/ 1064 w 1064"/>
                <a:gd name="T21" fmla="*/ 6 h 17"/>
                <a:gd name="T22" fmla="*/ 1062 w 1064"/>
                <a:gd name="T23" fmla="*/ 3 h 17"/>
                <a:gd name="T24" fmla="*/ 1060 w 1064"/>
                <a:gd name="T25" fmla="*/ 2 h 17"/>
                <a:gd name="T26" fmla="*/ 1055 w 1064"/>
                <a:gd name="T27" fmla="*/ 0 h 17"/>
                <a:gd name="T28" fmla="*/ 1055 w 1064"/>
                <a:gd name="T29" fmla="*/ 0 h 17"/>
                <a:gd name="T30" fmla="*/ 237 w 1064"/>
                <a:gd name="T31" fmla="*/ 0 h 17"/>
                <a:gd name="T32" fmla="*/ 237 w 1064"/>
                <a:gd name="T33" fmla="*/ 0 h 17"/>
                <a:gd name="T34" fmla="*/ 8 w 1064"/>
                <a:gd name="T35" fmla="*/ 0 h 17"/>
                <a:gd name="T36" fmla="*/ 8 w 1064"/>
                <a:gd name="T37" fmla="*/ 0 h 17"/>
                <a:gd name="T38" fmla="*/ 4 w 1064"/>
                <a:gd name="T39" fmla="*/ 2 h 17"/>
                <a:gd name="T40" fmla="*/ 2 w 1064"/>
                <a:gd name="T41" fmla="*/ 3 h 17"/>
                <a:gd name="T42" fmla="*/ 0 w 1064"/>
                <a:gd name="T43" fmla="*/ 6 h 17"/>
                <a:gd name="T44" fmla="*/ 0 w 1064"/>
                <a:gd name="T45" fmla="*/ 9 h 17"/>
                <a:gd name="T46" fmla="*/ 0 w 1064"/>
                <a:gd name="T47" fmla="*/ 11 h 17"/>
                <a:gd name="T48" fmla="*/ 2 w 1064"/>
                <a:gd name="T49" fmla="*/ 14 h 17"/>
                <a:gd name="T50" fmla="*/ 4 w 1064"/>
                <a:gd name="T51" fmla="*/ 16 h 17"/>
                <a:gd name="T52" fmla="*/ 8 w 1064"/>
                <a:gd name="T53" fmla="*/ 17 h 17"/>
                <a:gd name="T54" fmla="*/ 8 w 1064"/>
                <a:gd name="T55" fmla="*/ 17 h 17"/>
                <a:gd name="T56" fmla="*/ 4 w 1064"/>
                <a:gd name="T57" fmla="*/ 17 h 17"/>
                <a:gd name="T58" fmla="*/ 8 w 1064"/>
                <a:gd name="T59" fmla="*/ 17 h 17"/>
                <a:gd name="T60" fmla="*/ 8 w 1064"/>
                <a:gd name="T6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64" h="17">
                  <a:moveTo>
                    <a:pt x="8" y="17"/>
                  </a:moveTo>
                  <a:lnTo>
                    <a:pt x="8" y="17"/>
                  </a:lnTo>
                  <a:lnTo>
                    <a:pt x="831" y="17"/>
                  </a:lnTo>
                  <a:lnTo>
                    <a:pt x="831" y="17"/>
                  </a:lnTo>
                  <a:lnTo>
                    <a:pt x="1055" y="17"/>
                  </a:lnTo>
                  <a:lnTo>
                    <a:pt x="1055" y="17"/>
                  </a:lnTo>
                  <a:lnTo>
                    <a:pt x="1060" y="16"/>
                  </a:lnTo>
                  <a:lnTo>
                    <a:pt x="1062" y="14"/>
                  </a:lnTo>
                  <a:lnTo>
                    <a:pt x="1064" y="11"/>
                  </a:lnTo>
                  <a:lnTo>
                    <a:pt x="1064" y="9"/>
                  </a:lnTo>
                  <a:lnTo>
                    <a:pt x="1064" y="6"/>
                  </a:lnTo>
                  <a:lnTo>
                    <a:pt x="1062" y="3"/>
                  </a:lnTo>
                  <a:lnTo>
                    <a:pt x="1060" y="2"/>
                  </a:lnTo>
                  <a:lnTo>
                    <a:pt x="1055" y="0"/>
                  </a:lnTo>
                  <a:lnTo>
                    <a:pt x="1055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1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7"/>
                  </a:lnTo>
                  <a:lnTo>
                    <a:pt x="8" y="17"/>
                  </a:lnTo>
                  <a:lnTo>
                    <a:pt x="4" y="17"/>
                  </a:lnTo>
                  <a:lnTo>
                    <a:pt x="8" y="17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Freeform 58">
              <a:extLst>
                <a:ext uri="{FF2B5EF4-FFF2-40B4-BE49-F238E27FC236}">
                  <a16:creationId xmlns:a16="http://schemas.microsoft.com/office/drawing/2014/main" id="{BBDF3BF7-B573-E61F-5AF4-9E45EA586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2631"/>
              <a:ext cx="527" cy="431"/>
            </a:xfrm>
            <a:custGeom>
              <a:avLst/>
              <a:gdLst>
                <a:gd name="T0" fmla="*/ 66 w 1581"/>
                <a:gd name="T1" fmla="*/ 1291 h 1292"/>
                <a:gd name="T2" fmla="*/ 376 w 1581"/>
                <a:gd name="T3" fmla="*/ 1278 h 1292"/>
                <a:gd name="T4" fmla="*/ 531 w 1581"/>
                <a:gd name="T5" fmla="*/ 1263 h 1292"/>
                <a:gd name="T6" fmla="*/ 656 w 1581"/>
                <a:gd name="T7" fmla="*/ 1240 h 1292"/>
                <a:gd name="T8" fmla="*/ 749 w 1581"/>
                <a:gd name="T9" fmla="*/ 1214 h 1292"/>
                <a:gd name="T10" fmla="*/ 835 w 1581"/>
                <a:gd name="T11" fmla="*/ 1182 h 1292"/>
                <a:gd name="T12" fmla="*/ 977 w 1581"/>
                <a:gd name="T13" fmla="*/ 1131 h 1292"/>
                <a:gd name="T14" fmla="*/ 1038 w 1581"/>
                <a:gd name="T15" fmla="*/ 1114 h 1292"/>
                <a:gd name="T16" fmla="*/ 1132 w 1581"/>
                <a:gd name="T17" fmla="*/ 1102 h 1292"/>
                <a:gd name="T18" fmla="*/ 1260 w 1581"/>
                <a:gd name="T19" fmla="*/ 1091 h 1292"/>
                <a:gd name="T20" fmla="*/ 1308 w 1581"/>
                <a:gd name="T21" fmla="*/ 1080 h 1292"/>
                <a:gd name="T22" fmla="*/ 1378 w 1581"/>
                <a:gd name="T23" fmla="*/ 1055 h 1292"/>
                <a:gd name="T24" fmla="*/ 1442 w 1581"/>
                <a:gd name="T25" fmla="*/ 1018 h 1292"/>
                <a:gd name="T26" fmla="*/ 1478 w 1581"/>
                <a:gd name="T27" fmla="*/ 988 h 1292"/>
                <a:gd name="T28" fmla="*/ 1525 w 1581"/>
                <a:gd name="T29" fmla="*/ 937 h 1292"/>
                <a:gd name="T30" fmla="*/ 1558 w 1581"/>
                <a:gd name="T31" fmla="*/ 876 h 1292"/>
                <a:gd name="T32" fmla="*/ 1573 w 1581"/>
                <a:gd name="T33" fmla="*/ 828 h 1292"/>
                <a:gd name="T34" fmla="*/ 1581 w 1581"/>
                <a:gd name="T35" fmla="*/ 752 h 1292"/>
                <a:gd name="T36" fmla="*/ 1576 w 1581"/>
                <a:gd name="T37" fmla="*/ 676 h 1292"/>
                <a:gd name="T38" fmla="*/ 1558 w 1581"/>
                <a:gd name="T39" fmla="*/ 594 h 1292"/>
                <a:gd name="T40" fmla="*/ 1533 w 1581"/>
                <a:gd name="T41" fmla="*/ 512 h 1292"/>
                <a:gd name="T42" fmla="*/ 1480 w 1581"/>
                <a:gd name="T43" fmla="*/ 392 h 1292"/>
                <a:gd name="T44" fmla="*/ 1465 w 1581"/>
                <a:gd name="T45" fmla="*/ 351 h 1292"/>
                <a:gd name="T46" fmla="*/ 1452 w 1581"/>
                <a:gd name="T47" fmla="*/ 289 h 1292"/>
                <a:gd name="T48" fmla="*/ 1443 w 1581"/>
                <a:gd name="T49" fmla="*/ 183 h 1292"/>
                <a:gd name="T50" fmla="*/ 1434 w 1581"/>
                <a:gd name="T51" fmla="*/ 7 h 1292"/>
                <a:gd name="T52" fmla="*/ 1431 w 1581"/>
                <a:gd name="T53" fmla="*/ 1 h 1292"/>
                <a:gd name="T54" fmla="*/ 1421 w 1581"/>
                <a:gd name="T55" fmla="*/ 0 h 1292"/>
                <a:gd name="T56" fmla="*/ 1417 w 1581"/>
                <a:gd name="T57" fmla="*/ 7 h 1292"/>
                <a:gd name="T58" fmla="*/ 1424 w 1581"/>
                <a:gd name="T59" fmla="*/ 122 h 1292"/>
                <a:gd name="T60" fmla="*/ 1429 w 1581"/>
                <a:gd name="T61" fmla="*/ 237 h 1292"/>
                <a:gd name="T62" fmla="*/ 1442 w 1581"/>
                <a:gd name="T63" fmla="*/ 319 h 1292"/>
                <a:gd name="T64" fmla="*/ 1465 w 1581"/>
                <a:gd name="T65" fmla="*/ 396 h 1292"/>
                <a:gd name="T66" fmla="*/ 1487 w 1581"/>
                <a:gd name="T67" fmla="*/ 447 h 1292"/>
                <a:gd name="T68" fmla="*/ 1531 w 1581"/>
                <a:gd name="T69" fmla="*/ 558 h 1292"/>
                <a:gd name="T70" fmla="*/ 1555 w 1581"/>
                <a:gd name="T71" fmla="*/ 647 h 1292"/>
                <a:gd name="T72" fmla="*/ 1565 w 1581"/>
                <a:gd name="T73" fmla="*/ 738 h 1292"/>
                <a:gd name="T74" fmla="*/ 1556 w 1581"/>
                <a:gd name="T75" fmla="*/ 826 h 1292"/>
                <a:gd name="T76" fmla="*/ 1522 w 1581"/>
                <a:gd name="T77" fmla="*/ 909 h 1292"/>
                <a:gd name="T78" fmla="*/ 1492 w 1581"/>
                <a:gd name="T79" fmla="*/ 952 h 1292"/>
                <a:gd name="T80" fmla="*/ 1432 w 1581"/>
                <a:gd name="T81" fmla="*/ 1004 h 1292"/>
                <a:gd name="T82" fmla="*/ 1365 w 1581"/>
                <a:gd name="T83" fmla="*/ 1043 h 1292"/>
                <a:gd name="T84" fmla="*/ 1307 w 1581"/>
                <a:gd name="T85" fmla="*/ 1063 h 1292"/>
                <a:gd name="T86" fmla="*/ 1217 w 1581"/>
                <a:gd name="T87" fmla="*/ 1079 h 1292"/>
                <a:gd name="T88" fmla="*/ 1126 w 1581"/>
                <a:gd name="T89" fmla="*/ 1085 h 1292"/>
                <a:gd name="T90" fmla="*/ 1035 w 1581"/>
                <a:gd name="T91" fmla="*/ 1099 h 1292"/>
                <a:gd name="T92" fmla="*/ 948 w 1581"/>
                <a:gd name="T93" fmla="*/ 1124 h 1292"/>
                <a:gd name="T94" fmla="*/ 721 w 1581"/>
                <a:gd name="T95" fmla="*/ 1205 h 1292"/>
                <a:gd name="T96" fmla="*/ 663 w 1581"/>
                <a:gd name="T97" fmla="*/ 1223 h 1292"/>
                <a:gd name="T98" fmla="*/ 542 w 1581"/>
                <a:gd name="T99" fmla="*/ 1247 h 1292"/>
                <a:gd name="T100" fmla="*/ 419 w 1581"/>
                <a:gd name="T101" fmla="*/ 1262 h 1292"/>
                <a:gd name="T102" fmla="*/ 171 w 1581"/>
                <a:gd name="T103" fmla="*/ 1274 h 1292"/>
                <a:gd name="T104" fmla="*/ 4 w 1581"/>
                <a:gd name="T105" fmla="*/ 1276 h 1292"/>
                <a:gd name="T106" fmla="*/ 0 w 1581"/>
                <a:gd name="T107" fmla="*/ 1284 h 1292"/>
                <a:gd name="T108" fmla="*/ 4 w 1581"/>
                <a:gd name="T109" fmla="*/ 1291 h 1292"/>
                <a:gd name="T110" fmla="*/ 4 w 1581"/>
                <a:gd name="T111" fmla="*/ 1292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581" h="1292">
                  <a:moveTo>
                    <a:pt x="8" y="1292"/>
                  </a:moveTo>
                  <a:lnTo>
                    <a:pt x="8" y="1292"/>
                  </a:lnTo>
                  <a:lnTo>
                    <a:pt x="66" y="1291"/>
                  </a:lnTo>
                  <a:lnTo>
                    <a:pt x="205" y="1287"/>
                  </a:lnTo>
                  <a:lnTo>
                    <a:pt x="289" y="1282"/>
                  </a:lnTo>
                  <a:lnTo>
                    <a:pt x="376" y="1278"/>
                  </a:lnTo>
                  <a:lnTo>
                    <a:pt x="459" y="1271"/>
                  </a:lnTo>
                  <a:lnTo>
                    <a:pt x="496" y="1267"/>
                  </a:lnTo>
                  <a:lnTo>
                    <a:pt x="531" y="1263"/>
                  </a:lnTo>
                  <a:lnTo>
                    <a:pt x="531" y="1263"/>
                  </a:lnTo>
                  <a:lnTo>
                    <a:pt x="594" y="1252"/>
                  </a:lnTo>
                  <a:lnTo>
                    <a:pt x="656" y="1240"/>
                  </a:lnTo>
                  <a:lnTo>
                    <a:pt x="688" y="1231"/>
                  </a:lnTo>
                  <a:lnTo>
                    <a:pt x="718" y="1223"/>
                  </a:lnTo>
                  <a:lnTo>
                    <a:pt x="749" y="1214"/>
                  </a:lnTo>
                  <a:lnTo>
                    <a:pt x="779" y="1204"/>
                  </a:lnTo>
                  <a:lnTo>
                    <a:pt x="779" y="1204"/>
                  </a:lnTo>
                  <a:lnTo>
                    <a:pt x="835" y="1182"/>
                  </a:lnTo>
                  <a:lnTo>
                    <a:pt x="892" y="1161"/>
                  </a:lnTo>
                  <a:lnTo>
                    <a:pt x="948" y="1141"/>
                  </a:lnTo>
                  <a:lnTo>
                    <a:pt x="977" y="1131"/>
                  </a:lnTo>
                  <a:lnTo>
                    <a:pt x="1006" y="1123"/>
                  </a:lnTo>
                  <a:lnTo>
                    <a:pt x="1006" y="1123"/>
                  </a:lnTo>
                  <a:lnTo>
                    <a:pt x="1038" y="1114"/>
                  </a:lnTo>
                  <a:lnTo>
                    <a:pt x="1070" y="1109"/>
                  </a:lnTo>
                  <a:lnTo>
                    <a:pt x="1100" y="1105"/>
                  </a:lnTo>
                  <a:lnTo>
                    <a:pt x="1132" y="1102"/>
                  </a:lnTo>
                  <a:lnTo>
                    <a:pt x="1197" y="1096"/>
                  </a:lnTo>
                  <a:lnTo>
                    <a:pt x="1228" y="1094"/>
                  </a:lnTo>
                  <a:lnTo>
                    <a:pt x="1260" y="1091"/>
                  </a:lnTo>
                  <a:lnTo>
                    <a:pt x="1260" y="1091"/>
                  </a:lnTo>
                  <a:lnTo>
                    <a:pt x="1285" y="1087"/>
                  </a:lnTo>
                  <a:lnTo>
                    <a:pt x="1308" y="1080"/>
                  </a:lnTo>
                  <a:lnTo>
                    <a:pt x="1332" y="1073"/>
                  </a:lnTo>
                  <a:lnTo>
                    <a:pt x="1355" y="1065"/>
                  </a:lnTo>
                  <a:lnTo>
                    <a:pt x="1378" y="1055"/>
                  </a:lnTo>
                  <a:lnTo>
                    <a:pt x="1401" y="1044"/>
                  </a:lnTo>
                  <a:lnTo>
                    <a:pt x="1421" y="1032"/>
                  </a:lnTo>
                  <a:lnTo>
                    <a:pt x="1442" y="1018"/>
                  </a:lnTo>
                  <a:lnTo>
                    <a:pt x="1442" y="1018"/>
                  </a:lnTo>
                  <a:lnTo>
                    <a:pt x="1460" y="1003"/>
                  </a:lnTo>
                  <a:lnTo>
                    <a:pt x="1478" y="988"/>
                  </a:lnTo>
                  <a:lnTo>
                    <a:pt x="1494" y="972"/>
                  </a:lnTo>
                  <a:lnTo>
                    <a:pt x="1509" y="955"/>
                  </a:lnTo>
                  <a:lnTo>
                    <a:pt x="1525" y="937"/>
                  </a:lnTo>
                  <a:lnTo>
                    <a:pt x="1537" y="917"/>
                  </a:lnTo>
                  <a:lnTo>
                    <a:pt x="1548" y="897"/>
                  </a:lnTo>
                  <a:lnTo>
                    <a:pt x="1558" y="876"/>
                  </a:lnTo>
                  <a:lnTo>
                    <a:pt x="1558" y="876"/>
                  </a:lnTo>
                  <a:lnTo>
                    <a:pt x="1567" y="853"/>
                  </a:lnTo>
                  <a:lnTo>
                    <a:pt x="1573" y="828"/>
                  </a:lnTo>
                  <a:lnTo>
                    <a:pt x="1577" y="803"/>
                  </a:lnTo>
                  <a:lnTo>
                    <a:pt x="1580" y="777"/>
                  </a:lnTo>
                  <a:lnTo>
                    <a:pt x="1581" y="752"/>
                  </a:lnTo>
                  <a:lnTo>
                    <a:pt x="1580" y="726"/>
                  </a:lnTo>
                  <a:lnTo>
                    <a:pt x="1578" y="701"/>
                  </a:lnTo>
                  <a:lnTo>
                    <a:pt x="1576" y="676"/>
                  </a:lnTo>
                  <a:lnTo>
                    <a:pt x="1576" y="676"/>
                  </a:lnTo>
                  <a:lnTo>
                    <a:pt x="1567" y="635"/>
                  </a:lnTo>
                  <a:lnTo>
                    <a:pt x="1558" y="594"/>
                  </a:lnTo>
                  <a:lnTo>
                    <a:pt x="1547" y="552"/>
                  </a:lnTo>
                  <a:lnTo>
                    <a:pt x="1533" y="512"/>
                  </a:lnTo>
                  <a:lnTo>
                    <a:pt x="1533" y="512"/>
                  </a:lnTo>
                  <a:lnTo>
                    <a:pt x="1516" y="472"/>
                  </a:lnTo>
                  <a:lnTo>
                    <a:pt x="1497" y="432"/>
                  </a:lnTo>
                  <a:lnTo>
                    <a:pt x="1480" y="392"/>
                  </a:lnTo>
                  <a:lnTo>
                    <a:pt x="1472" y="372"/>
                  </a:lnTo>
                  <a:lnTo>
                    <a:pt x="1465" y="351"/>
                  </a:lnTo>
                  <a:lnTo>
                    <a:pt x="1465" y="351"/>
                  </a:lnTo>
                  <a:lnTo>
                    <a:pt x="1460" y="330"/>
                  </a:lnTo>
                  <a:lnTo>
                    <a:pt x="1456" y="310"/>
                  </a:lnTo>
                  <a:lnTo>
                    <a:pt x="1452" y="289"/>
                  </a:lnTo>
                  <a:lnTo>
                    <a:pt x="1449" y="268"/>
                  </a:lnTo>
                  <a:lnTo>
                    <a:pt x="1446" y="226"/>
                  </a:lnTo>
                  <a:lnTo>
                    <a:pt x="1443" y="183"/>
                  </a:lnTo>
                  <a:lnTo>
                    <a:pt x="1443" y="183"/>
                  </a:lnTo>
                  <a:lnTo>
                    <a:pt x="1441" y="95"/>
                  </a:lnTo>
                  <a:lnTo>
                    <a:pt x="1434" y="7"/>
                  </a:lnTo>
                  <a:lnTo>
                    <a:pt x="1434" y="7"/>
                  </a:lnTo>
                  <a:lnTo>
                    <a:pt x="1432" y="4"/>
                  </a:lnTo>
                  <a:lnTo>
                    <a:pt x="1431" y="1"/>
                  </a:lnTo>
                  <a:lnTo>
                    <a:pt x="1428" y="0"/>
                  </a:lnTo>
                  <a:lnTo>
                    <a:pt x="1425" y="0"/>
                  </a:lnTo>
                  <a:lnTo>
                    <a:pt x="1421" y="0"/>
                  </a:lnTo>
                  <a:lnTo>
                    <a:pt x="1420" y="1"/>
                  </a:lnTo>
                  <a:lnTo>
                    <a:pt x="1417" y="4"/>
                  </a:lnTo>
                  <a:lnTo>
                    <a:pt x="1417" y="7"/>
                  </a:lnTo>
                  <a:lnTo>
                    <a:pt x="1417" y="7"/>
                  </a:lnTo>
                  <a:lnTo>
                    <a:pt x="1421" y="64"/>
                  </a:lnTo>
                  <a:lnTo>
                    <a:pt x="1424" y="122"/>
                  </a:lnTo>
                  <a:lnTo>
                    <a:pt x="1427" y="179"/>
                  </a:lnTo>
                  <a:lnTo>
                    <a:pt x="1429" y="237"/>
                  </a:lnTo>
                  <a:lnTo>
                    <a:pt x="1429" y="237"/>
                  </a:lnTo>
                  <a:lnTo>
                    <a:pt x="1432" y="264"/>
                  </a:lnTo>
                  <a:lnTo>
                    <a:pt x="1436" y="292"/>
                  </a:lnTo>
                  <a:lnTo>
                    <a:pt x="1442" y="319"/>
                  </a:lnTo>
                  <a:lnTo>
                    <a:pt x="1449" y="346"/>
                  </a:lnTo>
                  <a:lnTo>
                    <a:pt x="1457" y="372"/>
                  </a:lnTo>
                  <a:lnTo>
                    <a:pt x="1465" y="396"/>
                  </a:lnTo>
                  <a:lnTo>
                    <a:pt x="1476" y="423"/>
                  </a:lnTo>
                  <a:lnTo>
                    <a:pt x="1487" y="447"/>
                  </a:lnTo>
                  <a:lnTo>
                    <a:pt x="1487" y="447"/>
                  </a:lnTo>
                  <a:lnTo>
                    <a:pt x="1511" y="501"/>
                  </a:lnTo>
                  <a:lnTo>
                    <a:pt x="1522" y="530"/>
                  </a:lnTo>
                  <a:lnTo>
                    <a:pt x="1531" y="558"/>
                  </a:lnTo>
                  <a:lnTo>
                    <a:pt x="1540" y="588"/>
                  </a:lnTo>
                  <a:lnTo>
                    <a:pt x="1548" y="617"/>
                  </a:lnTo>
                  <a:lnTo>
                    <a:pt x="1555" y="647"/>
                  </a:lnTo>
                  <a:lnTo>
                    <a:pt x="1560" y="678"/>
                  </a:lnTo>
                  <a:lnTo>
                    <a:pt x="1563" y="708"/>
                  </a:lnTo>
                  <a:lnTo>
                    <a:pt x="1565" y="738"/>
                  </a:lnTo>
                  <a:lnTo>
                    <a:pt x="1565" y="767"/>
                  </a:lnTo>
                  <a:lnTo>
                    <a:pt x="1562" y="797"/>
                  </a:lnTo>
                  <a:lnTo>
                    <a:pt x="1556" y="826"/>
                  </a:lnTo>
                  <a:lnTo>
                    <a:pt x="1548" y="854"/>
                  </a:lnTo>
                  <a:lnTo>
                    <a:pt x="1537" y="881"/>
                  </a:lnTo>
                  <a:lnTo>
                    <a:pt x="1522" y="909"/>
                  </a:lnTo>
                  <a:lnTo>
                    <a:pt x="1522" y="909"/>
                  </a:lnTo>
                  <a:lnTo>
                    <a:pt x="1508" y="931"/>
                  </a:lnTo>
                  <a:lnTo>
                    <a:pt x="1492" y="952"/>
                  </a:lnTo>
                  <a:lnTo>
                    <a:pt x="1474" y="970"/>
                  </a:lnTo>
                  <a:lnTo>
                    <a:pt x="1454" y="988"/>
                  </a:lnTo>
                  <a:lnTo>
                    <a:pt x="1432" y="1004"/>
                  </a:lnTo>
                  <a:lnTo>
                    <a:pt x="1412" y="1018"/>
                  </a:lnTo>
                  <a:lnTo>
                    <a:pt x="1388" y="1032"/>
                  </a:lnTo>
                  <a:lnTo>
                    <a:pt x="1365" y="1043"/>
                  </a:lnTo>
                  <a:lnTo>
                    <a:pt x="1365" y="1043"/>
                  </a:lnTo>
                  <a:lnTo>
                    <a:pt x="1336" y="1055"/>
                  </a:lnTo>
                  <a:lnTo>
                    <a:pt x="1307" y="1063"/>
                  </a:lnTo>
                  <a:lnTo>
                    <a:pt x="1278" y="1070"/>
                  </a:lnTo>
                  <a:lnTo>
                    <a:pt x="1248" y="1074"/>
                  </a:lnTo>
                  <a:lnTo>
                    <a:pt x="1217" y="1079"/>
                  </a:lnTo>
                  <a:lnTo>
                    <a:pt x="1187" y="1081"/>
                  </a:lnTo>
                  <a:lnTo>
                    <a:pt x="1126" y="1085"/>
                  </a:lnTo>
                  <a:lnTo>
                    <a:pt x="1126" y="1085"/>
                  </a:lnTo>
                  <a:lnTo>
                    <a:pt x="1095" y="1088"/>
                  </a:lnTo>
                  <a:lnTo>
                    <a:pt x="1066" y="1092"/>
                  </a:lnTo>
                  <a:lnTo>
                    <a:pt x="1035" y="1099"/>
                  </a:lnTo>
                  <a:lnTo>
                    <a:pt x="1006" y="1106"/>
                  </a:lnTo>
                  <a:lnTo>
                    <a:pt x="977" y="1114"/>
                  </a:lnTo>
                  <a:lnTo>
                    <a:pt x="948" y="1124"/>
                  </a:lnTo>
                  <a:lnTo>
                    <a:pt x="892" y="1143"/>
                  </a:lnTo>
                  <a:lnTo>
                    <a:pt x="779" y="1186"/>
                  </a:lnTo>
                  <a:lnTo>
                    <a:pt x="721" y="1205"/>
                  </a:lnTo>
                  <a:lnTo>
                    <a:pt x="692" y="1215"/>
                  </a:lnTo>
                  <a:lnTo>
                    <a:pt x="663" y="1223"/>
                  </a:lnTo>
                  <a:lnTo>
                    <a:pt x="663" y="1223"/>
                  </a:lnTo>
                  <a:lnTo>
                    <a:pt x="623" y="1231"/>
                  </a:lnTo>
                  <a:lnTo>
                    <a:pt x="583" y="1240"/>
                  </a:lnTo>
                  <a:lnTo>
                    <a:pt x="542" y="1247"/>
                  </a:lnTo>
                  <a:lnTo>
                    <a:pt x="502" y="1254"/>
                  </a:lnTo>
                  <a:lnTo>
                    <a:pt x="460" y="1258"/>
                  </a:lnTo>
                  <a:lnTo>
                    <a:pt x="419" y="1262"/>
                  </a:lnTo>
                  <a:lnTo>
                    <a:pt x="336" y="1269"/>
                  </a:lnTo>
                  <a:lnTo>
                    <a:pt x="254" y="1273"/>
                  </a:lnTo>
                  <a:lnTo>
                    <a:pt x="171" y="1274"/>
                  </a:lnTo>
                  <a:lnTo>
                    <a:pt x="8" y="1276"/>
                  </a:lnTo>
                  <a:lnTo>
                    <a:pt x="8" y="1276"/>
                  </a:lnTo>
                  <a:lnTo>
                    <a:pt x="4" y="1276"/>
                  </a:lnTo>
                  <a:lnTo>
                    <a:pt x="3" y="1278"/>
                  </a:lnTo>
                  <a:lnTo>
                    <a:pt x="0" y="1281"/>
                  </a:lnTo>
                  <a:lnTo>
                    <a:pt x="0" y="1284"/>
                  </a:lnTo>
                  <a:lnTo>
                    <a:pt x="0" y="1287"/>
                  </a:lnTo>
                  <a:lnTo>
                    <a:pt x="3" y="1289"/>
                  </a:lnTo>
                  <a:lnTo>
                    <a:pt x="4" y="1291"/>
                  </a:lnTo>
                  <a:lnTo>
                    <a:pt x="8" y="1292"/>
                  </a:lnTo>
                  <a:lnTo>
                    <a:pt x="8" y="1292"/>
                  </a:lnTo>
                  <a:lnTo>
                    <a:pt x="4" y="1292"/>
                  </a:lnTo>
                  <a:lnTo>
                    <a:pt x="8" y="1292"/>
                  </a:lnTo>
                  <a:lnTo>
                    <a:pt x="8" y="1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21DEBEF1-9271-16E5-05E8-5BCA67940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7" y="2211"/>
              <a:ext cx="137" cy="378"/>
            </a:xfrm>
            <a:custGeom>
              <a:avLst/>
              <a:gdLst>
                <a:gd name="T0" fmla="*/ 15 w 411"/>
                <a:gd name="T1" fmla="*/ 1125 h 1132"/>
                <a:gd name="T2" fmla="*/ 15 w 411"/>
                <a:gd name="T3" fmla="*/ 1125 h 1132"/>
                <a:gd name="T4" fmla="*/ 29 w 411"/>
                <a:gd name="T5" fmla="*/ 1053 h 1132"/>
                <a:gd name="T6" fmla="*/ 45 w 411"/>
                <a:gd name="T7" fmla="*/ 980 h 1132"/>
                <a:gd name="T8" fmla="*/ 63 w 411"/>
                <a:gd name="T9" fmla="*/ 908 h 1132"/>
                <a:gd name="T10" fmla="*/ 83 w 411"/>
                <a:gd name="T11" fmla="*/ 838 h 1132"/>
                <a:gd name="T12" fmla="*/ 103 w 411"/>
                <a:gd name="T13" fmla="*/ 766 h 1132"/>
                <a:gd name="T14" fmla="*/ 127 w 411"/>
                <a:gd name="T15" fmla="*/ 696 h 1132"/>
                <a:gd name="T16" fmla="*/ 152 w 411"/>
                <a:gd name="T17" fmla="*/ 626 h 1132"/>
                <a:gd name="T18" fmla="*/ 176 w 411"/>
                <a:gd name="T19" fmla="*/ 557 h 1132"/>
                <a:gd name="T20" fmla="*/ 204 w 411"/>
                <a:gd name="T21" fmla="*/ 488 h 1132"/>
                <a:gd name="T22" fmla="*/ 232 w 411"/>
                <a:gd name="T23" fmla="*/ 419 h 1132"/>
                <a:gd name="T24" fmla="*/ 289 w 411"/>
                <a:gd name="T25" fmla="*/ 281 h 1132"/>
                <a:gd name="T26" fmla="*/ 349 w 411"/>
                <a:gd name="T27" fmla="*/ 146 h 1132"/>
                <a:gd name="T28" fmla="*/ 411 w 411"/>
                <a:gd name="T29" fmla="*/ 13 h 1132"/>
                <a:gd name="T30" fmla="*/ 411 w 411"/>
                <a:gd name="T31" fmla="*/ 13 h 1132"/>
                <a:gd name="T32" fmla="*/ 411 w 411"/>
                <a:gd name="T33" fmla="*/ 9 h 1132"/>
                <a:gd name="T34" fmla="*/ 411 w 411"/>
                <a:gd name="T35" fmla="*/ 6 h 1132"/>
                <a:gd name="T36" fmla="*/ 409 w 411"/>
                <a:gd name="T37" fmla="*/ 3 h 1132"/>
                <a:gd name="T38" fmla="*/ 407 w 411"/>
                <a:gd name="T39" fmla="*/ 0 h 1132"/>
                <a:gd name="T40" fmla="*/ 404 w 411"/>
                <a:gd name="T41" fmla="*/ 0 h 1132"/>
                <a:gd name="T42" fmla="*/ 401 w 411"/>
                <a:gd name="T43" fmla="*/ 0 h 1132"/>
                <a:gd name="T44" fmla="*/ 398 w 411"/>
                <a:gd name="T45" fmla="*/ 2 h 1132"/>
                <a:gd name="T46" fmla="*/ 396 w 411"/>
                <a:gd name="T47" fmla="*/ 4 h 1132"/>
                <a:gd name="T48" fmla="*/ 396 w 411"/>
                <a:gd name="T49" fmla="*/ 4 h 1132"/>
                <a:gd name="T50" fmla="*/ 335 w 411"/>
                <a:gd name="T51" fmla="*/ 138 h 1132"/>
                <a:gd name="T52" fmla="*/ 274 w 411"/>
                <a:gd name="T53" fmla="*/ 275 h 1132"/>
                <a:gd name="T54" fmla="*/ 245 w 411"/>
                <a:gd name="T55" fmla="*/ 343 h 1132"/>
                <a:gd name="T56" fmla="*/ 216 w 411"/>
                <a:gd name="T57" fmla="*/ 412 h 1132"/>
                <a:gd name="T58" fmla="*/ 189 w 411"/>
                <a:gd name="T59" fmla="*/ 481 h 1132"/>
                <a:gd name="T60" fmla="*/ 161 w 411"/>
                <a:gd name="T61" fmla="*/ 550 h 1132"/>
                <a:gd name="T62" fmla="*/ 136 w 411"/>
                <a:gd name="T63" fmla="*/ 620 h 1132"/>
                <a:gd name="T64" fmla="*/ 112 w 411"/>
                <a:gd name="T65" fmla="*/ 691 h 1132"/>
                <a:gd name="T66" fmla="*/ 88 w 411"/>
                <a:gd name="T67" fmla="*/ 761 h 1132"/>
                <a:gd name="T68" fmla="*/ 68 w 411"/>
                <a:gd name="T69" fmla="*/ 833 h 1132"/>
                <a:gd name="T70" fmla="*/ 47 w 411"/>
                <a:gd name="T71" fmla="*/ 904 h 1132"/>
                <a:gd name="T72" fmla="*/ 29 w 411"/>
                <a:gd name="T73" fmla="*/ 976 h 1132"/>
                <a:gd name="T74" fmla="*/ 14 w 411"/>
                <a:gd name="T75" fmla="*/ 1047 h 1132"/>
                <a:gd name="T76" fmla="*/ 0 w 411"/>
                <a:gd name="T77" fmla="*/ 1121 h 1132"/>
                <a:gd name="T78" fmla="*/ 0 w 411"/>
                <a:gd name="T79" fmla="*/ 1121 h 1132"/>
                <a:gd name="T80" fmla="*/ 0 w 411"/>
                <a:gd name="T81" fmla="*/ 1125 h 1132"/>
                <a:gd name="T82" fmla="*/ 1 w 411"/>
                <a:gd name="T83" fmla="*/ 1127 h 1132"/>
                <a:gd name="T84" fmla="*/ 3 w 411"/>
                <a:gd name="T85" fmla="*/ 1130 h 1132"/>
                <a:gd name="T86" fmla="*/ 5 w 411"/>
                <a:gd name="T87" fmla="*/ 1132 h 1132"/>
                <a:gd name="T88" fmla="*/ 10 w 411"/>
                <a:gd name="T89" fmla="*/ 1132 h 1132"/>
                <a:gd name="T90" fmla="*/ 12 w 411"/>
                <a:gd name="T91" fmla="*/ 1130 h 1132"/>
                <a:gd name="T92" fmla="*/ 14 w 411"/>
                <a:gd name="T93" fmla="*/ 1129 h 1132"/>
                <a:gd name="T94" fmla="*/ 15 w 411"/>
                <a:gd name="T95" fmla="*/ 1125 h 1132"/>
                <a:gd name="T96" fmla="*/ 15 w 411"/>
                <a:gd name="T97" fmla="*/ 1125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1" h="1132">
                  <a:moveTo>
                    <a:pt x="15" y="1125"/>
                  </a:moveTo>
                  <a:lnTo>
                    <a:pt x="15" y="1125"/>
                  </a:lnTo>
                  <a:lnTo>
                    <a:pt x="29" y="1053"/>
                  </a:lnTo>
                  <a:lnTo>
                    <a:pt x="45" y="980"/>
                  </a:lnTo>
                  <a:lnTo>
                    <a:pt x="63" y="908"/>
                  </a:lnTo>
                  <a:lnTo>
                    <a:pt x="83" y="838"/>
                  </a:lnTo>
                  <a:lnTo>
                    <a:pt x="103" y="766"/>
                  </a:lnTo>
                  <a:lnTo>
                    <a:pt x="127" y="696"/>
                  </a:lnTo>
                  <a:lnTo>
                    <a:pt x="152" y="626"/>
                  </a:lnTo>
                  <a:lnTo>
                    <a:pt x="176" y="557"/>
                  </a:lnTo>
                  <a:lnTo>
                    <a:pt x="204" y="488"/>
                  </a:lnTo>
                  <a:lnTo>
                    <a:pt x="232" y="419"/>
                  </a:lnTo>
                  <a:lnTo>
                    <a:pt x="289" y="281"/>
                  </a:lnTo>
                  <a:lnTo>
                    <a:pt x="349" y="146"/>
                  </a:lnTo>
                  <a:lnTo>
                    <a:pt x="411" y="13"/>
                  </a:lnTo>
                  <a:lnTo>
                    <a:pt x="411" y="13"/>
                  </a:lnTo>
                  <a:lnTo>
                    <a:pt x="411" y="9"/>
                  </a:lnTo>
                  <a:lnTo>
                    <a:pt x="411" y="6"/>
                  </a:lnTo>
                  <a:lnTo>
                    <a:pt x="409" y="3"/>
                  </a:lnTo>
                  <a:lnTo>
                    <a:pt x="407" y="0"/>
                  </a:lnTo>
                  <a:lnTo>
                    <a:pt x="404" y="0"/>
                  </a:lnTo>
                  <a:lnTo>
                    <a:pt x="401" y="0"/>
                  </a:lnTo>
                  <a:lnTo>
                    <a:pt x="398" y="2"/>
                  </a:lnTo>
                  <a:lnTo>
                    <a:pt x="396" y="4"/>
                  </a:lnTo>
                  <a:lnTo>
                    <a:pt x="396" y="4"/>
                  </a:lnTo>
                  <a:lnTo>
                    <a:pt x="335" y="138"/>
                  </a:lnTo>
                  <a:lnTo>
                    <a:pt x="274" y="275"/>
                  </a:lnTo>
                  <a:lnTo>
                    <a:pt x="245" y="343"/>
                  </a:lnTo>
                  <a:lnTo>
                    <a:pt x="216" y="412"/>
                  </a:lnTo>
                  <a:lnTo>
                    <a:pt x="189" y="481"/>
                  </a:lnTo>
                  <a:lnTo>
                    <a:pt x="161" y="550"/>
                  </a:lnTo>
                  <a:lnTo>
                    <a:pt x="136" y="620"/>
                  </a:lnTo>
                  <a:lnTo>
                    <a:pt x="112" y="691"/>
                  </a:lnTo>
                  <a:lnTo>
                    <a:pt x="88" y="761"/>
                  </a:lnTo>
                  <a:lnTo>
                    <a:pt x="68" y="833"/>
                  </a:lnTo>
                  <a:lnTo>
                    <a:pt x="47" y="904"/>
                  </a:lnTo>
                  <a:lnTo>
                    <a:pt x="29" y="976"/>
                  </a:lnTo>
                  <a:lnTo>
                    <a:pt x="14" y="1047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0" y="1125"/>
                  </a:lnTo>
                  <a:lnTo>
                    <a:pt x="1" y="1127"/>
                  </a:lnTo>
                  <a:lnTo>
                    <a:pt x="3" y="1130"/>
                  </a:lnTo>
                  <a:lnTo>
                    <a:pt x="5" y="1132"/>
                  </a:lnTo>
                  <a:lnTo>
                    <a:pt x="10" y="1132"/>
                  </a:lnTo>
                  <a:lnTo>
                    <a:pt x="12" y="1130"/>
                  </a:lnTo>
                  <a:lnTo>
                    <a:pt x="14" y="1129"/>
                  </a:lnTo>
                  <a:lnTo>
                    <a:pt x="15" y="1125"/>
                  </a:lnTo>
                  <a:lnTo>
                    <a:pt x="15" y="1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F11DE937-4C3B-38F4-6763-799A77947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4" y="2709"/>
              <a:ext cx="431" cy="356"/>
            </a:xfrm>
            <a:custGeom>
              <a:avLst/>
              <a:gdLst>
                <a:gd name="T0" fmla="*/ 16 w 1293"/>
                <a:gd name="T1" fmla="*/ 1066 h 1067"/>
                <a:gd name="T2" fmla="*/ 54 w 1293"/>
                <a:gd name="T3" fmla="*/ 1037 h 1067"/>
                <a:gd name="T4" fmla="*/ 98 w 1293"/>
                <a:gd name="T5" fmla="*/ 1014 h 1067"/>
                <a:gd name="T6" fmla="*/ 188 w 1293"/>
                <a:gd name="T7" fmla="*/ 974 h 1067"/>
                <a:gd name="T8" fmla="*/ 213 w 1293"/>
                <a:gd name="T9" fmla="*/ 961 h 1067"/>
                <a:gd name="T10" fmla="*/ 260 w 1293"/>
                <a:gd name="T11" fmla="*/ 934 h 1067"/>
                <a:gd name="T12" fmla="*/ 328 w 1293"/>
                <a:gd name="T13" fmla="*/ 885 h 1067"/>
                <a:gd name="T14" fmla="*/ 373 w 1293"/>
                <a:gd name="T15" fmla="*/ 852 h 1067"/>
                <a:gd name="T16" fmla="*/ 564 w 1293"/>
                <a:gd name="T17" fmla="*/ 701 h 1067"/>
                <a:gd name="T18" fmla="*/ 710 w 1293"/>
                <a:gd name="T19" fmla="*/ 592 h 1067"/>
                <a:gd name="T20" fmla="*/ 760 w 1293"/>
                <a:gd name="T21" fmla="*/ 556 h 1067"/>
                <a:gd name="T22" fmla="*/ 918 w 1293"/>
                <a:gd name="T23" fmla="*/ 442 h 1067"/>
                <a:gd name="T24" fmla="*/ 996 w 1293"/>
                <a:gd name="T25" fmla="*/ 381 h 1067"/>
                <a:gd name="T26" fmla="*/ 1069 w 1293"/>
                <a:gd name="T27" fmla="*/ 316 h 1067"/>
                <a:gd name="T28" fmla="*/ 1103 w 1293"/>
                <a:gd name="T29" fmla="*/ 283 h 1067"/>
                <a:gd name="T30" fmla="*/ 1168 w 1293"/>
                <a:gd name="T31" fmla="*/ 213 h 1067"/>
                <a:gd name="T32" fmla="*/ 1226 w 1293"/>
                <a:gd name="T33" fmla="*/ 137 h 1067"/>
                <a:gd name="T34" fmla="*/ 1252 w 1293"/>
                <a:gd name="T35" fmla="*/ 96 h 1067"/>
                <a:gd name="T36" fmla="*/ 1274 w 1293"/>
                <a:gd name="T37" fmla="*/ 55 h 1067"/>
                <a:gd name="T38" fmla="*/ 1292 w 1293"/>
                <a:gd name="T39" fmla="*/ 11 h 1067"/>
                <a:gd name="T40" fmla="*/ 1293 w 1293"/>
                <a:gd name="T41" fmla="*/ 6 h 1067"/>
                <a:gd name="T42" fmla="*/ 1289 w 1293"/>
                <a:gd name="T43" fmla="*/ 2 h 1067"/>
                <a:gd name="T44" fmla="*/ 1284 w 1293"/>
                <a:gd name="T45" fmla="*/ 0 h 1067"/>
                <a:gd name="T46" fmla="*/ 1278 w 1293"/>
                <a:gd name="T47" fmla="*/ 2 h 1067"/>
                <a:gd name="T48" fmla="*/ 1277 w 1293"/>
                <a:gd name="T49" fmla="*/ 5 h 1067"/>
                <a:gd name="T50" fmla="*/ 1258 w 1293"/>
                <a:gd name="T51" fmla="*/ 51 h 1067"/>
                <a:gd name="T52" fmla="*/ 1234 w 1293"/>
                <a:gd name="T53" fmla="*/ 93 h 1067"/>
                <a:gd name="T54" fmla="*/ 1208 w 1293"/>
                <a:gd name="T55" fmla="*/ 135 h 1067"/>
                <a:gd name="T56" fmla="*/ 1147 w 1293"/>
                <a:gd name="T57" fmla="*/ 212 h 1067"/>
                <a:gd name="T58" fmla="*/ 1080 w 1293"/>
                <a:gd name="T59" fmla="*/ 283 h 1067"/>
                <a:gd name="T60" fmla="*/ 1045 w 1293"/>
                <a:gd name="T61" fmla="*/ 316 h 1067"/>
                <a:gd name="T62" fmla="*/ 969 w 1293"/>
                <a:gd name="T63" fmla="*/ 381 h 1067"/>
                <a:gd name="T64" fmla="*/ 891 w 1293"/>
                <a:gd name="T65" fmla="*/ 443 h 1067"/>
                <a:gd name="T66" fmla="*/ 728 w 1293"/>
                <a:gd name="T67" fmla="*/ 559 h 1067"/>
                <a:gd name="T68" fmla="*/ 679 w 1293"/>
                <a:gd name="T69" fmla="*/ 593 h 1067"/>
                <a:gd name="T70" fmla="*/ 537 w 1293"/>
                <a:gd name="T71" fmla="*/ 702 h 1067"/>
                <a:gd name="T72" fmla="*/ 348 w 1293"/>
                <a:gd name="T73" fmla="*/ 850 h 1067"/>
                <a:gd name="T74" fmla="*/ 305 w 1293"/>
                <a:gd name="T75" fmla="*/ 883 h 1067"/>
                <a:gd name="T76" fmla="*/ 236 w 1293"/>
                <a:gd name="T77" fmla="*/ 927 h 1067"/>
                <a:gd name="T78" fmla="*/ 189 w 1293"/>
                <a:gd name="T79" fmla="*/ 953 h 1067"/>
                <a:gd name="T80" fmla="*/ 164 w 1293"/>
                <a:gd name="T81" fmla="*/ 965 h 1067"/>
                <a:gd name="T82" fmla="*/ 80 w 1293"/>
                <a:gd name="T83" fmla="*/ 1004 h 1067"/>
                <a:gd name="T84" fmla="*/ 40 w 1293"/>
                <a:gd name="T85" fmla="*/ 1026 h 1067"/>
                <a:gd name="T86" fmla="*/ 3 w 1293"/>
                <a:gd name="T87" fmla="*/ 1054 h 1067"/>
                <a:gd name="T88" fmla="*/ 2 w 1293"/>
                <a:gd name="T89" fmla="*/ 1056 h 1067"/>
                <a:gd name="T90" fmla="*/ 2 w 1293"/>
                <a:gd name="T91" fmla="*/ 1062 h 1067"/>
                <a:gd name="T92" fmla="*/ 6 w 1293"/>
                <a:gd name="T93" fmla="*/ 1067 h 1067"/>
                <a:gd name="T94" fmla="*/ 11 w 1293"/>
                <a:gd name="T95" fmla="*/ 1067 h 1067"/>
                <a:gd name="T96" fmla="*/ 16 w 1293"/>
                <a:gd name="T97" fmla="*/ 1066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93" h="1067">
                  <a:moveTo>
                    <a:pt x="16" y="1066"/>
                  </a:moveTo>
                  <a:lnTo>
                    <a:pt x="16" y="1066"/>
                  </a:lnTo>
                  <a:lnTo>
                    <a:pt x="33" y="1051"/>
                  </a:lnTo>
                  <a:lnTo>
                    <a:pt x="54" y="1037"/>
                  </a:lnTo>
                  <a:lnTo>
                    <a:pt x="76" y="1025"/>
                  </a:lnTo>
                  <a:lnTo>
                    <a:pt x="98" y="1014"/>
                  </a:lnTo>
                  <a:lnTo>
                    <a:pt x="142" y="993"/>
                  </a:lnTo>
                  <a:lnTo>
                    <a:pt x="188" y="974"/>
                  </a:lnTo>
                  <a:lnTo>
                    <a:pt x="188" y="974"/>
                  </a:lnTo>
                  <a:lnTo>
                    <a:pt x="213" y="961"/>
                  </a:lnTo>
                  <a:lnTo>
                    <a:pt x="236" y="947"/>
                  </a:lnTo>
                  <a:lnTo>
                    <a:pt x="260" y="934"/>
                  </a:lnTo>
                  <a:lnTo>
                    <a:pt x="283" y="919"/>
                  </a:lnTo>
                  <a:lnTo>
                    <a:pt x="328" y="885"/>
                  </a:lnTo>
                  <a:lnTo>
                    <a:pt x="373" y="852"/>
                  </a:lnTo>
                  <a:lnTo>
                    <a:pt x="373" y="852"/>
                  </a:lnTo>
                  <a:lnTo>
                    <a:pt x="469" y="777"/>
                  </a:lnTo>
                  <a:lnTo>
                    <a:pt x="564" y="701"/>
                  </a:lnTo>
                  <a:lnTo>
                    <a:pt x="661" y="628"/>
                  </a:lnTo>
                  <a:lnTo>
                    <a:pt x="710" y="592"/>
                  </a:lnTo>
                  <a:lnTo>
                    <a:pt x="760" y="556"/>
                  </a:lnTo>
                  <a:lnTo>
                    <a:pt x="760" y="556"/>
                  </a:lnTo>
                  <a:lnTo>
                    <a:pt x="840" y="500"/>
                  </a:lnTo>
                  <a:lnTo>
                    <a:pt x="918" y="442"/>
                  </a:lnTo>
                  <a:lnTo>
                    <a:pt x="957" y="411"/>
                  </a:lnTo>
                  <a:lnTo>
                    <a:pt x="996" y="381"/>
                  </a:lnTo>
                  <a:lnTo>
                    <a:pt x="1033" y="349"/>
                  </a:lnTo>
                  <a:lnTo>
                    <a:pt x="1069" y="316"/>
                  </a:lnTo>
                  <a:lnTo>
                    <a:pt x="1069" y="316"/>
                  </a:lnTo>
                  <a:lnTo>
                    <a:pt x="1103" y="283"/>
                  </a:lnTo>
                  <a:lnTo>
                    <a:pt x="1136" y="249"/>
                  </a:lnTo>
                  <a:lnTo>
                    <a:pt x="1168" y="213"/>
                  </a:lnTo>
                  <a:lnTo>
                    <a:pt x="1198" y="176"/>
                  </a:lnTo>
                  <a:lnTo>
                    <a:pt x="1226" y="137"/>
                  </a:lnTo>
                  <a:lnTo>
                    <a:pt x="1240" y="117"/>
                  </a:lnTo>
                  <a:lnTo>
                    <a:pt x="1252" y="96"/>
                  </a:lnTo>
                  <a:lnTo>
                    <a:pt x="1263" y="75"/>
                  </a:lnTo>
                  <a:lnTo>
                    <a:pt x="1274" y="55"/>
                  </a:lnTo>
                  <a:lnTo>
                    <a:pt x="1284" y="33"/>
                  </a:lnTo>
                  <a:lnTo>
                    <a:pt x="1292" y="11"/>
                  </a:lnTo>
                  <a:lnTo>
                    <a:pt x="1292" y="11"/>
                  </a:lnTo>
                  <a:lnTo>
                    <a:pt x="1293" y="6"/>
                  </a:lnTo>
                  <a:lnTo>
                    <a:pt x="1292" y="4"/>
                  </a:lnTo>
                  <a:lnTo>
                    <a:pt x="1289" y="2"/>
                  </a:lnTo>
                  <a:lnTo>
                    <a:pt x="1287" y="1"/>
                  </a:lnTo>
                  <a:lnTo>
                    <a:pt x="1284" y="0"/>
                  </a:lnTo>
                  <a:lnTo>
                    <a:pt x="1281" y="1"/>
                  </a:lnTo>
                  <a:lnTo>
                    <a:pt x="1278" y="2"/>
                  </a:lnTo>
                  <a:lnTo>
                    <a:pt x="1277" y="5"/>
                  </a:lnTo>
                  <a:lnTo>
                    <a:pt x="1277" y="5"/>
                  </a:lnTo>
                  <a:lnTo>
                    <a:pt x="1267" y="28"/>
                  </a:lnTo>
                  <a:lnTo>
                    <a:pt x="1258" y="51"/>
                  </a:lnTo>
                  <a:lnTo>
                    <a:pt x="1247" y="73"/>
                  </a:lnTo>
                  <a:lnTo>
                    <a:pt x="1234" y="93"/>
                  </a:lnTo>
                  <a:lnTo>
                    <a:pt x="1222" y="114"/>
                  </a:lnTo>
                  <a:lnTo>
                    <a:pt x="1208" y="135"/>
                  </a:lnTo>
                  <a:lnTo>
                    <a:pt x="1179" y="175"/>
                  </a:lnTo>
                  <a:lnTo>
                    <a:pt x="1147" y="212"/>
                  </a:lnTo>
                  <a:lnTo>
                    <a:pt x="1114" y="249"/>
                  </a:lnTo>
                  <a:lnTo>
                    <a:pt x="1080" y="283"/>
                  </a:lnTo>
                  <a:lnTo>
                    <a:pt x="1045" y="316"/>
                  </a:lnTo>
                  <a:lnTo>
                    <a:pt x="1045" y="316"/>
                  </a:lnTo>
                  <a:lnTo>
                    <a:pt x="1008" y="349"/>
                  </a:lnTo>
                  <a:lnTo>
                    <a:pt x="969" y="381"/>
                  </a:lnTo>
                  <a:lnTo>
                    <a:pt x="931" y="413"/>
                  </a:lnTo>
                  <a:lnTo>
                    <a:pt x="891" y="443"/>
                  </a:lnTo>
                  <a:lnTo>
                    <a:pt x="810" y="502"/>
                  </a:lnTo>
                  <a:lnTo>
                    <a:pt x="728" y="559"/>
                  </a:lnTo>
                  <a:lnTo>
                    <a:pt x="728" y="559"/>
                  </a:lnTo>
                  <a:lnTo>
                    <a:pt x="679" y="593"/>
                  </a:lnTo>
                  <a:lnTo>
                    <a:pt x="630" y="629"/>
                  </a:lnTo>
                  <a:lnTo>
                    <a:pt x="537" y="702"/>
                  </a:lnTo>
                  <a:lnTo>
                    <a:pt x="443" y="777"/>
                  </a:lnTo>
                  <a:lnTo>
                    <a:pt x="348" y="850"/>
                  </a:lnTo>
                  <a:lnTo>
                    <a:pt x="348" y="850"/>
                  </a:lnTo>
                  <a:lnTo>
                    <a:pt x="305" y="883"/>
                  </a:lnTo>
                  <a:lnTo>
                    <a:pt x="260" y="913"/>
                  </a:lnTo>
                  <a:lnTo>
                    <a:pt x="236" y="927"/>
                  </a:lnTo>
                  <a:lnTo>
                    <a:pt x="213" y="941"/>
                  </a:lnTo>
                  <a:lnTo>
                    <a:pt x="189" y="953"/>
                  </a:lnTo>
                  <a:lnTo>
                    <a:pt x="164" y="965"/>
                  </a:lnTo>
                  <a:lnTo>
                    <a:pt x="164" y="965"/>
                  </a:lnTo>
                  <a:lnTo>
                    <a:pt x="123" y="985"/>
                  </a:lnTo>
                  <a:lnTo>
                    <a:pt x="80" y="1004"/>
                  </a:lnTo>
                  <a:lnTo>
                    <a:pt x="60" y="1015"/>
                  </a:lnTo>
                  <a:lnTo>
                    <a:pt x="40" y="1026"/>
                  </a:lnTo>
                  <a:lnTo>
                    <a:pt x="21" y="1040"/>
                  </a:lnTo>
                  <a:lnTo>
                    <a:pt x="3" y="1054"/>
                  </a:lnTo>
                  <a:lnTo>
                    <a:pt x="3" y="1054"/>
                  </a:lnTo>
                  <a:lnTo>
                    <a:pt x="2" y="1056"/>
                  </a:lnTo>
                  <a:lnTo>
                    <a:pt x="0" y="1059"/>
                  </a:lnTo>
                  <a:lnTo>
                    <a:pt x="2" y="1062"/>
                  </a:lnTo>
                  <a:lnTo>
                    <a:pt x="3" y="1065"/>
                  </a:lnTo>
                  <a:lnTo>
                    <a:pt x="6" y="1067"/>
                  </a:lnTo>
                  <a:lnTo>
                    <a:pt x="9" y="1067"/>
                  </a:lnTo>
                  <a:lnTo>
                    <a:pt x="11" y="1067"/>
                  </a:lnTo>
                  <a:lnTo>
                    <a:pt x="16" y="1066"/>
                  </a:lnTo>
                  <a:lnTo>
                    <a:pt x="16" y="10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82785619-4E26-46BC-2C89-BF2FA34DB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4" y="2793"/>
              <a:ext cx="57" cy="178"/>
            </a:xfrm>
            <a:custGeom>
              <a:avLst/>
              <a:gdLst>
                <a:gd name="T0" fmla="*/ 0 w 170"/>
                <a:gd name="T1" fmla="*/ 8 h 534"/>
                <a:gd name="T2" fmla="*/ 0 w 170"/>
                <a:gd name="T3" fmla="*/ 8 h 534"/>
                <a:gd name="T4" fmla="*/ 0 w 170"/>
                <a:gd name="T5" fmla="*/ 23 h 534"/>
                <a:gd name="T6" fmla="*/ 2 w 170"/>
                <a:gd name="T7" fmla="*/ 38 h 534"/>
                <a:gd name="T8" fmla="*/ 5 w 170"/>
                <a:gd name="T9" fmla="*/ 53 h 534"/>
                <a:gd name="T10" fmla="*/ 7 w 170"/>
                <a:gd name="T11" fmla="*/ 69 h 534"/>
                <a:gd name="T12" fmla="*/ 16 w 170"/>
                <a:gd name="T13" fmla="*/ 97 h 534"/>
                <a:gd name="T14" fmla="*/ 27 w 170"/>
                <a:gd name="T15" fmla="*/ 126 h 534"/>
                <a:gd name="T16" fmla="*/ 40 w 170"/>
                <a:gd name="T17" fmla="*/ 155 h 534"/>
                <a:gd name="T18" fmla="*/ 54 w 170"/>
                <a:gd name="T19" fmla="*/ 183 h 534"/>
                <a:gd name="T20" fmla="*/ 82 w 170"/>
                <a:gd name="T21" fmla="*/ 238 h 534"/>
                <a:gd name="T22" fmla="*/ 82 w 170"/>
                <a:gd name="T23" fmla="*/ 238 h 534"/>
                <a:gd name="T24" fmla="*/ 98 w 170"/>
                <a:gd name="T25" fmla="*/ 272 h 534"/>
                <a:gd name="T26" fmla="*/ 112 w 170"/>
                <a:gd name="T27" fmla="*/ 307 h 534"/>
                <a:gd name="T28" fmla="*/ 123 w 170"/>
                <a:gd name="T29" fmla="*/ 343 h 534"/>
                <a:gd name="T30" fmla="*/ 131 w 170"/>
                <a:gd name="T31" fmla="*/ 379 h 534"/>
                <a:gd name="T32" fmla="*/ 138 w 170"/>
                <a:gd name="T33" fmla="*/ 414 h 534"/>
                <a:gd name="T34" fmla="*/ 145 w 170"/>
                <a:gd name="T35" fmla="*/ 452 h 534"/>
                <a:gd name="T36" fmla="*/ 153 w 170"/>
                <a:gd name="T37" fmla="*/ 527 h 534"/>
                <a:gd name="T38" fmla="*/ 153 w 170"/>
                <a:gd name="T39" fmla="*/ 527 h 534"/>
                <a:gd name="T40" fmla="*/ 155 w 170"/>
                <a:gd name="T41" fmla="*/ 530 h 534"/>
                <a:gd name="T42" fmla="*/ 158 w 170"/>
                <a:gd name="T43" fmla="*/ 533 h 534"/>
                <a:gd name="T44" fmla="*/ 160 w 170"/>
                <a:gd name="T45" fmla="*/ 534 h 534"/>
                <a:gd name="T46" fmla="*/ 163 w 170"/>
                <a:gd name="T47" fmla="*/ 534 h 534"/>
                <a:gd name="T48" fmla="*/ 166 w 170"/>
                <a:gd name="T49" fmla="*/ 534 h 534"/>
                <a:gd name="T50" fmla="*/ 169 w 170"/>
                <a:gd name="T51" fmla="*/ 533 h 534"/>
                <a:gd name="T52" fmla="*/ 170 w 170"/>
                <a:gd name="T53" fmla="*/ 530 h 534"/>
                <a:gd name="T54" fmla="*/ 170 w 170"/>
                <a:gd name="T55" fmla="*/ 527 h 534"/>
                <a:gd name="T56" fmla="*/ 170 w 170"/>
                <a:gd name="T57" fmla="*/ 527 h 534"/>
                <a:gd name="T58" fmla="*/ 163 w 170"/>
                <a:gd name="T59" fmla="*/ 458 h 534"/>
                <a:gd name="T60" fmla="*/ 158 w 170"/>
                <a:gd name="T61" fmla="*/ 424 h 534"/>
                <a:gd name="T62" fmla="*/ 152 w 170"/>
                <a:gd name="T63" fmla="*/ 390 h 534"/>
                <a:gd name="T64" fmla="*/ 144 w 170"/>
                <a:gd name="T65" fmla="*/ 357 h 534"/>
                <a:gd name="T66" fmla="*/ 136 w 170"/>
                <a:gd name="T67" fmla="*/ 323 h 534"/>
                <a:gd name="T68" fmla="*/ 125 w 170"/>
                <a:gd name="T69" fmla="*/ 292 h 534"/>
                <a:gd name="T70" fmla="*/ 111 w 170"/>
                <a:gd name="T71" fmla="*/ 259 h 534"/>
                <a:gd name="T72" fmla="*/ 111 w 170"/>
                <a:gd name="T73" fmla="*/ 259 h 534"/>
                <a:gd name="T74" fmla="*/ 97 w 170"/>
                <a:gd name="T75" fmla="*/ 228 h 534"/>
                <a:gd name="T76" fmla="*/ 80 w 170"/>
                <a:gd name="T77" fmla="*/ 198 h 534"/>
                <a:gd name="T78" fmla="*/ 65 w 170"/>
                <a:gd name="T79" fmla="*/ 168 h 534"/>
                <a:gd name="T80" fmla="*/ 50 w 170"/>
                <a:gd name="T81" fmla="*/ 137 h 534"/>
                <a:gd name="T82" fmla="*/ 36 w 170"/>
                <a:gd name="T83" fmla="*/ 106 h 534"/>
                <a:gd name="T84" fmla="*/ 31 w 170"/>
                <a:gd name="T85" fmla="*/ 91 h 534"/>
                <a:gd name="T86" fmla="*/ 25 w 170"/>
                <a:gd name="T87" fmla="*/ 74 h 534"/>
                <a:gd name="T88" fmla="*/ 23 w 170"/>
                <a:gd name="T89" fmla="*/ 58 h 534"/>
                <a:gd name="T90" fmla="*/ 20 w 170"/>
                <a:gd name="T91" fmla="*/ 41 h 534"/>
                <a:gd name="T92" fmla="*/ 17 w 170"/>
                <a:gd name="T93" fmla="*/ 24 h 534"/>
                <a:gd name="T94" fmla="*/ 17 w 170"/>
                <a:gd name="T95" fmla="*/ 8 h 534"/>
                <a:gd name="T96" fmla="*/ 17 w 170"/>
                <a:gd name="T97" fmla="*/ 8 h 534"/>
                <a:gd name="T98" fmla="*/ 17 w 170"/>
                <a:gd name="T99" fmla="*/ 4 h 534"/>
                <a:gd name="T100" fmla="*/ 16 w 170"/>
                <a:gd name="T101" fmla="*/ 1 h 534"/>
                <a:gd name="T102" fmla="*/ 13 w 170"/>
                <a:gd name="T103" fmla="*/ 0 h 534"/>
                <a:gd name="T104" fmla="*/ 9 w 170"/>
                <a:gd name="T105" fmla="*/ 0 h 534"/>
                <a:gd name="T106" fmla="*/ 6 w 170"/>
                <a:gd name="T107" fmla="*/ 0 h 534"/>
                <a:gd name="T108" fmla="*/ 3 w 170"/>
                <a:gd name="T109" fmla="*/ 1 h 534"/>
                <a:gd name="T110" fmla="*/ 2 w 170"/>
                <a:gd name="T111" fmla="*/ 4 h 534"/>
                <a:gd name="T112" fmla="*/ 0 w 170"/>
                <a:gd name="T113" fmla="*/ 8 h 534"/>
                <a:gd name="T114" fmla="*/ 0 w 170"/>
                <a:gd name="T115" fmla="*/ 8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0" h="534">
                  <a:moveTo>
                    <a:pt x="0" y="8"/>
                  </a:moveTo>
                  <a:lnTo>
                    <a:pt x="0" y="8"/>
                  </a:lnTo>
                  <a:lnTo>
                    <a:pt x="0" y="23"/>
                  </a:lnTo>
                  <a:lnTo>
                    <a:pt x="2" y="38"/>
                  </a:lnTo>
                  <a:lnTo>
                    <a:pt x="5" y="53"/>
                  </a:lnTo>
                  <a:lnTo>
                    <a:pt x="7" y="69"/>
                  </a:lnTo>
                  <a:lnTo>
                    <a:pt x="16" y="97"/>
                  </a:lnTo>
                  <a:lnTo>
                    <a:pt x="27" y="126"/>
                  </a:lnTo>
                  <a:lnTo>
                    <a:pt x="40" y="155"/>
                  </a:lnTo>
                  <a:lnTo>
                    <a:pt x="54" y="183"/>
                  </a:lnTo>
                  <a:lnTo>
                    <a:pt x="82" y="238"/>
                  </a:lnTo>
                  <a:lnTo>
                    <a:pt x="82" y="238"/>
                  </a:lnTo>
                  <a:lnTo>
                    <a:pt x="98" y="272"/>
                  </a:lnTo>
                  <a:lnTo>
                    <a:pt x="112" y="307"/>
                  </a:lnTo>
                  <a:lnTo>
                    <a:pt x="123" y="343"/>
                  </a:lnTo>
                  <a:lnTo>
                    <a:pt x="131" y="379"/>
                  </a:lnTo>
                  <a:lnTo>
                    <a:pt x="138" y="414"/>
                  </a:lnTo>
                  <a:lnTo>
                    <a:pt x="145" y="452"/>
                  </a:lnTo>
                  <a:lnTo>
                    <a:pt x="153" y="527"/>
                  </a:lnTo>
                  <a:lnTo>
                    <a:pt x="153" y="527"/>
                  </a:lnTo>
                  <a:lnTo>
                    <a:pt x="155" y="530"/>
                  </a:lnTo>
                  <a:lnTo>
                    <a:pt x="158" y="533"/>
                  </a:lnTo>
                  <a:lnTo>
                    <a:pt x="160" y="534"/>
                  </a:lnTo>
                  <a:lnTo>
                    <a:pt x="163" y="534"/>
                  </a:lnTo>
                  <a:lnTo>
                    <a:pt x="166" y="534"/>
                  </a:lnTo>
                  <a:lnTo>
                    <a:pt x="169" y="533"/>
                  </a:lnTo>
                  <a:lnTo>
                    <a:pt x="170" y="530"/>
                  </a:lnTo>
                  <a:lnTo>
                    <a:pt x="170" y="527"/>
                  </a:lnTo>
                  <a:lnTo>
                    <a:pt x="170" y="527"/>
                  </a:lnTo>
                  <a:lnTo>
                    <a:pt x="163" y="458"/>
                  </a:lnTo>
                  <a:lnTo>
                    <a:pt x="158" y="424"/>
                  </a:lnTo>
                  <a:lnTo>
                    <a:pt x="152" y="390"/>
                  </a:lnTo>
                  <a:lnTo>
                    <a:pt x="144" y="357"/>
                  </a:lnTo>
                  <a:lnTo>
                    <a:pt x="136" y="323"/>
                  </a:lnTo>
                  <a:lnTo>
                    <a:pt x="125" y="292"/>
                  </a:lnTo>
                  <a:lnTo>
                    <a:pt x="111" y="259"/>
                  </a:lnTo>
                  <a:lnTo>
                    <a:pt x="111" y="259"/>
                  </a:lnTo>
                  <a:lnTo>
                    <a:pt x="97" y="228"/>
                  </a:lnTo>
                  <a:lnTo>
                    <a:pt x="80" y="198"/>
                  </a:lnTo>
                  <a:lnTo>
                    <a:pt x="65" y="168"/>
                  </a:lnTo>
                  <a:lnTo>
                    <a:pt x="50" y="137"/>
                  </a:lnTo>
                  <a:lnTo>
                    <a:pt x="36" y="106"/>
                  </a:lnTo>
                  <a:lnTo>
                    <a:pt x="31" y="91"/>
                  </a:lnTo>
                  <a:lnTo>
                    <a:pt x="25" y="74"/>
                  </a:lnTo>
                  <a:lnTo>
                    <a:pt x="23" y="58"/>
                  </a:lnTo>
                  <a:lnTo>
                    <a:pt x="20" y="41"/>
                  </a:lnTo>
                  <a:lnTo>
                    <a:pt x="17" y="24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7" y="4"/>
                  </a:lnTo>
                  <a:lnTo>
                    <a:pt x="16" y="1"/>
                  </a:lnTo>
                  <a:lnTo>
                    <a:pt x="13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1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Freeform 62">
              <a:extLst>
                <a:ext uri="{FF2B5EF4-FFF2-40B4-BE49-F238E27FC236}">
                  <a16:creationId xmlns:a16="http://schemas.microsoft.com/office/drawing/2014/main" id="{B5CAAC99-979F-AB0B-8CF3-9E2BBC158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" y="2259"/>
              <a:ext cx="275" cy="488"/>
            </a:xfrm>
            <a:custGeom>
              <a:avLst/>
              <a:gdLst>
                <a:gd name="T0" fmla="*/ 0 w 826"/>
                <a:gd name="T1" fmla="*/ 11 h 1464"/>
                <a:gd name="T2" fmla="*/ 71 w 826"/>
                <a:gd name="T3" fmla="*/ 209 h 1464"/>
                <a:gd name="T4" fmla="*/ 108 w 826"/>
                <a:gd name="T5" fmla="*/ 308 h 1464"/>
                <a:gd name="T6" fmla="*/ 148 w 826"/>
                <a:gd name="T7" fmla="*/ 405 h 1464"/>
                <a:gd name="T8" fmla="*/ 171 w 826"/>
                <a:gd name="T9" fmla="*/ 453 h 1464"/>
                <a:gd name="T10" fmla="*/ 224 w 826"/>
                <a:gd name="T11" fmla="*/ 547 h 1464"/>
                <a:gd name="T12" fmla="*/ 309 w 826"/>
                <a:gd name="T13" fmla="*/ 682 h 1464"/>
                <a:gd name="T14" fmla="*/ 364 w 826"/>
                <a:gd name="T15" fmla="*/ 773 h 1464"/>
                <a:gd name="T16" fmla="*/ 390 w 826"/>
                <a:gd name="T17" fmla="*/ 819 h 1464"/>
                <a:gd name="T18" fmla="*/ 434 w 826"/>
                <a:gd name="T19" fmla="*/ 915 h 1464"/>
                <a:gd name="T20" fmla="*/ 477 w 826"/>
                <a:gd name="T21" fmla="*/ 1011 h 1464"/>
                <a:gd name="T22" fmla="*/ 524 w 826"/>
                <a:gd name="T23" fmla="*/ 1106 h 1464"/>
                <a:gd name="T24" fmla="*/ 552 w 826"/>
                <a:gd name="T25" fmla="*/ 1151 h 1464"/>
                <a:gd name="T26" fmla="*/ 581 w 826"/>
                <a:gd name="T27" fmla="*/ 1193 h 1464"/>
                <a:gd name="T28" fmla="*/ 644 w 826"/>
                <a:gd name="T29" fmla="*/ 1271 h 1464"/>
                <a:gd name="T30" fmla="*/ 746 w 826"/>
                <a:gd name="T31" fmla="*/ 1384 h 1464"/>
                <a:gd name="T32" fmla="*/ 812 w 826"/>
                <a:gd name="T33" fmla="*/ 1462 h 1464"/>
                <a:gd name="T34" fmla="*/ 815 w 826"/>
                <a:gd name="T35" fmla="*/ 1464 h 1464"/>
                <a:gd name="T36" fmla="*/ 820 w 826"/>
                <a:gd name="T37" fmla="*/ 1464 h 1464"/>
                <a:gd name="T38" fmla="*/ 825 w 826"/>
                <a:gd name="T39" fmla="*/ 1459 h 1464"/>
                <a:gd name="T40" fmla="*/ 826 w 826"/>
                <a:gd name="T41" fmla="*/ 1453 h 1464"/>
                <a:gd name="T42" fmla="*/ 825 w 826"/>
                <a:gd name="T43" fmla="*/ 1449 h 1464"/>
                <a:gd name="T44" fmla="*/ 757 w 826"/>
                <a:gd name="T45" fmla="*/ 1372 h 1464"/>
                <a:gd name="T46" fmla="*/ 655 w 826"/>
                <a:gd name="T47" fmla="*/ 1258 h 1464"/>
                <a:gd name="T48" fmla="*/ 590 w 826"/>
                <a:gd name="T49" fmla="*/ 1178 h 1464"/>
                <a:gd name="T50" fmla="*/ 561 w 826"/>
                <a:gd name="T51" fmla="*/ 1135 h 1464"/>
                <a:gd name="T52" fmla="*/ 534 w 826"/>
                <a:gd name="T53" fmla="*/ 1091 h 1464"/>
                <a:gd name="T54" fmla="*/ 488 w 826"/>
                <a:gd name="T55" fmla="*/ 999 h 1464"/>
                <a:gd name="T56" fmla="*/ 425 w 826"/>
                <a:gd name="T57" fmla="*/ 857 h 1464"/>
                <a:gd name="T58" fmla="*/ 379 w 826"/>
                <a:gd name="T59" fmla="*/ 764 h 1464"/>
                <a:gd name="T60" fmla="*/ 352 w 826"/>
                <a:gd name="T61" fmla="*/ 720 h 1464"/>
                <a:gd name="T62" fmla="*/ 268 w 826"/>
                <a:gd name="T63" fmla="*/ 591 h 1464"/>
                <a:gd name="T64" fmla="*/ 240 w 826"/>
                <a:gd name="T65" fmla="*/ 545 h 1464"/>
                <a:gd name="T66" fmla="*/ 189 w 826"/>
                <a:gd name="T67" fmla="*/ 453 h 1464"/>
                <a:gd name="T68" fmla="*/ 167 w 826"/>
                <a:gd name="T69" fmla="*/ 405 h 1464"/>
                <a:gd name="T70" fmla="*/ 124 w 826"/>
                <a:gd name="T71" fmla="*/ 307 h 1464"/>
                <a:gd name="T72" fmla="*/ 87 w 826"/>
                <a:gd name="T73" fmla="*/ 208 h 1464"/>
                <a:gd name="T74" fmla="*/ 17 w 826"/>
                <a:gd name="T75" fmla="*/ 7 h 1464"/>
                <a:gd name="T76" fmla="*/ 14 w 826"/>
                <a:gd name="T77" fmla="*/ 2 h 1464"/>
                <a:gd name="T78" fmla="*/ 9 w 826"/>
                <a:gd name="T79" fmla="*/ 0 h 1464"/>
                <a:gd name="T80" fmla="*/ 3 w 826"/>
                <a:gd name="T81" fmla="*/ 2 h 1464"/>
                <a:gd name="T82" fmla="*/ 0 w 826"/>
                <a:gd name="T83" fmla="*/ 7 h 1464"/>
                <a:gd name="T84" fmla="*/ 0 w 826"/>
                <a:gd name="T85" fmla="*/ 11 h 1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26" h="1464">
                  <a:moveTo>
                    <a:pt x="0" y="11"/>
                  </a:moveTo>
                  <a:lnTo>
                    <a:pt x="0" y="11"/>
                  </a:lnTo>
                  <a:lnTo>
                    <a:pt x="35" y="110"/>
                  </a:lnTo>
                  <a:lnTo>
                    <a:pt x="71" y="209"/>
                  </a:lnTo>
                  <a:lnTo>
                    <a:pt x="88" y="259"/>
                  </a:lnTo>
                  <a:lnTo>
                    <a:pt x="108" y="308"/>
                  </a:lnTo>
                  <a:lnTo>
                    <a:pt x="127" y="356"/>
                  </a:lnTo>
                  <a:lnTo>
                    <a:pt x="148" y="405"/>
                  </a:lnTo>
                  <a:lnTo>
                    <a:pt x="148" y="405"/>
                  </a:lnTo>
                  <a:lnTo>
                    <a:pt x="171" y="453"/>
                  </a:lnTo>
                  <a:lnTo>
                    <a:pt x="197" y="500"/>
                  </a:lnTo>
                  <a:lnTo>
                    <a:pt x="224" y="547"/>
                  </a:lnTo>
                  <a:lnTo>
                    <a:pt x="251" y="592"/>
                  </a:lnTo>
                  <a:lnTo>
                    <a:pt x="309" y="682"/>
                  </a:lnTo>
                  <a:lnTo>
                    <a:pt x="337" y="727"/>
                  </a:lnTo>
                  <a:lnTo>
                    <a:pt x="364" y="773"/>
                  </a:lnTo>
                  <a:lnTo>
                    <a:pt x="364" y="773"/>
                  </a:lnTo>
                  <a:lnTo>
                    <a:pt x="390" y="819"/>
                  </a:lnTo>
                  <a:lnTo>
                    <a:pt x="412" y="868"/>
                  </a:lnTo>
                  <a:lnTo>
                    <a:pt x="434" y="915"/>
                  </a:lnTo>
                  <a:lnTo>
                    <a:pt x="455" y="964"/>
                  </a:lnTo>
                  <a:lnTo>
                    <a:pt x="477" y="1011"/>
                  </a:lnTo>
                  <a:lnTo>
                    <a:pt x="501" y="1059"/>
                  </a:lnTo>
                  <a:lnTo>
                    <a:pt x="524" y="1106"/>
                  </a:lnTo>
                  <a:lnTo>
                    <a:pt x="538" y="1129"/>
                  </a:lnTo>
                  <a:lnTo>
                    <a:pt x="552" y="1151"/>
                  </a:lnTo>
                  <a:lnTo>
                    <a:pt x="552" y="1151"/>
                  </a:lnTo>
                  <a:lnTo>
                    <a:pt x="581" y="1193"/>
                  </a:lnTo>
                  <a:lnTo>
                    <a:pt x="612" y="1233"/>
                  </a:lnTo>
                  <a:lnTo>
                    <a:pt x="644" y="1271"/>
                  </a:lnTo>
                  <a:lnTo>
                    <a:pt x="678" y="1310"/>
                  </a:lnTo>
                  <a:lnTo>
                    <a:pt x="746" y="1384"/>
                  </a:lnTo>
                  <a:lnTo>
                    <a:pt x="780" y="1423"/>
                  </a:lnTo>
                  <a:lnTo>
                    <a:pt x="812" y="1462"/>
                  </a:lnTo>
                  <a:lnTo>
                    <a:pt x="812" y="1462"/>
                  </a:lnTo>
                  <a:lnTo>
                    <a:pt x="815" y="1464"/>
                  </a:lnTo>
                  <a:lnTo>
                    <a:pt x="818" y="1464"/>
                  </a:lnTo>
                  <a:lnTo>
                    <a:pt x="820" y="1464"/>
                  </a:lnTo>
                  <a:lnTo>
                    <a:pt x="823" y="1462"/>
                  </a:lnTo>
                  <a:lnTo>
                    <a:pt x="825" y="1459"/>
                  </a:lnTo>
                  <a:lnTo>
                    <a:pt x="826" y="1456"/>
                  </a:lnTo>
                  <a:lnTo>
                    <a:pt x="826" y="1453"/>
                  </a:lnTo>
                  <a:lnTo>
                    <a:pt x="825" y="1449"/>
                  </a:lnTo>
                  <a:lnTo>
                    <a:pt x="825" y="1449"/>
                  </a:lnTo>
                  <a:lnTo>
                    <a:pt x="791" y="1411"/>
                  </a:lnTo>
                  <a:lnTo>
                    <a:pt x="757" y="1372"/>
                  </a:lnTo>
                  <a:lnTo>
                    <a:pt x="688" y="1296"/>
                  </a:lnTo>
                  <a:lnTo>
                    <a:pt x="655" y="1258"/>
                  </a:lnTo>
                  <a:lnTo>
                    <a:pt x="622" y="1218"/>
                  </a:lnTo>
                  <a:lnTo>
                    <a:pt x="590" y="1178"/>
                  </a:lnTo>
                  <a:lnTo>
                    <a:pt x="561" y="1135"/>
                  </a:lnTo>
                  <a:lnTo>
                    <a:pt x="561" y="1135"/>
                  </a:lnTo>
                  <a:lnTo>
                    <a:pt x="547" y="1113"/>
                  </a:lnTo>
                  <a:lnTo>
                    <a:pt x="534" y="1091"/>
                  </a:lnTo>
                  <a:lnTo>
                    <a:pt x="510" y="1045"/>
                  </a:lnTo>
                  <a:lnTo>
                    <a:pt x="488" y="999"/>
                  </a:lnTo>
                  <a:lnTo>
                    <a:pt x="468" y="952"/>
                  </a:lnTo>
                  <a:lnTo>
                    <a:pt x="425" y="857"/>
                  </a:lnTo>
                  <a:lnTo>
                    <a:pt x="403" y="810"/>
                  </a:lnTo>
                  <a:lnTo>
                    <a:pt x="379" y="764"/>
                  </a:lnTo>
                  <a:lnTo>
                    <a:pt x="379" y="764"/>
                  </a:lnTo>
                  <a:lnTo>
                    <a:pt x="352" y="720"/>
                  </a:lnTo>
                  <a:lnTo>
                    <a:pt x="324" y="676"/>
                  </a:lnTo>
                  <a:lnTo>
                    <a:pt x="268" y="591"/>
                  </a:lnTo>
                  <a:lnTo>
                    <a:pt x="268" y="591"/>
                  </a:lnTo>
                  <a:lnTo>
                    <a:pt x="240" y="545"/>
                  </a:lnTo>
                  <a:lnTo>
                    <a:pt x="214" y="500"/>
                  </a:lnTo>
                  <a:lnTo>
                    <a:pt x="189" y="453"/>
                  </a:lnTo>
                  <a:lnTo>
                    <a:pt x="167" y="405"/>
                  </a:lnTo>
                  <a:lnTo>
                    <a:pt x="167" y="405"/>
                  </a:lnTo>
                  <a:lnTo>
                    <a:pt x="145" y="356"/>
                  </a:lnTo>
                  <a:lnTo>
                    <a:pt x="124" y="307"/>
                  </a:lnTo>
                  <a:lnTo>
                    <a:pt x="105" y="257"/>
                  </a:lnTo>
                  <a:lnTo>
                    <a:pt x="87" y="208"/>
                  </a:lnTo>
                  <a:lnTo>
                    <a:pt x="51" y="10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3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AFD936E7-2FFA-9C15-4778-33CDE03C6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" y="2820"/>
              <a:ext cx="532" cy="173"/>
            </a:xfrm>
            <a:custGeom>
              <a:avLst/>
              <a:gdLst>
                <a:gd name="T0" fmla="*/ 4 w 1597"/>
                <a:gd name="T1" fmla="*/ 15 h 519"/>
                <a:gd name="T2" fmla="*/ 49 w 1597"/>
                <a:gd name="T3" fmla="*/ 40 h 519"/>
                <a:gd name="T4" fmla="*/ 136 w 1597"/>
                <a:gd name="T5" fmla="*/ 96 h 519"/>
                <a:gd name="T6" fmla="*/ 220 w 1597"/>
                <a:gd name="T7" fmla="*/ 156 h 519"/>
                <a:gd name="T8" fmla="*/ 307 w 1597"/>
                <a:gd name="T9" fmla="*/ 214 h 519"/>
                <a:gd name="T10" fmla="*/ 351 w 1597"/>
                <a:gd name="T11" fmla="*/ 240 h 519"/>
                <a:gd name="T12" fmla="*/ 397 w 1597"/>
                <a:gd name="T13" fmla="*/ 262 h 519"/>
                <a:gd name="T14" fmla="*/ 442 w 1597"/>
                <a:gd name="T15" fmla="*/ 280 h 519"/>
                <a:gd name="T16" fmla="*/ 537 w 1597"/>
                <a:gd name="T17" fmla="*/ 310 h 519"/>
                <a:gd name="T18" fmla="*/ 634 w 1597"/>
                <a:gd name="T19" fmla="*/ 332 h 519"/>
                <a:gd name="T20" fmla="*/ 732 w 1597"/>
                <a:gd name="T21" fmla="*/ 353 h 519"/>
                <a:gd name="T22" fmla="*/ 836 w 1597"/>
                <a:gd name="T23" fmla="*/ 379 h 519"/>
                <a:gd name="T24" fmla="*/ 1043 w 1597"/>
                <a:gd name="T25" fmla="*/ 439 h 519"/>
                <a:gd name="T26" fmla="*/ 1148 w 1597"/>
                <a:gd name="T27" fmla="*/ 466 h 519"/>
                <a:gd name="T28" fmla="*/ 1202 w 1597"/>
                <a:gd name="T29" fmla="*/ 478 h 519"/>
                <a:gd name="T30" fmla="*/ 1312 w 1597"/>
                <a:gd name="T31" fmla="*/ 497 h 519"/>
                <a:gd name="T32" fmla="*/ 1422 w 1597"/>
                <a:gd name="T33" fmla="*/ 511 h 519"/>
                <a:gd name="T34" fmla="*/ 1533 w 1597"/>
                <a:gd name="T35" fmla="*/ 518 h 519"/>
                <a:gd name="T36" fmla="*/ 1589 w 1597"/>
                <a:gd name="T37" fmla="*/ 519 h 519"/>
                <a:gd name="T38" fmla="*/ 1595 w 1597"/>
                <a:gd name="T39" fmla="*/ 517 h 519"/>
                <a:gd name="T40" fmla="*/ 1597 w 1597"/>
                <a:gd name="T41" fmla="*/ 511 h 519"/>
                <a:gd name="T42" fmla="*/ 1595 w 1597"/>
                <a:gd name="T43" fmla="*/ 506 h 519"/>
                <a:gd name="T44" fmla="*/ 1589 w 1597"/>
                <a:gd name="T45" fmla="*/ 503 h 519"/>
                <a:gd name="T46" fmla="*/ 1534 w 1597"/>
                <a:gd name="T47" fmla="*/ 501 h 519"/>
                <a:gd name="T48" fmla="*/ 1424 w 1597"/>
                <a:gd name="T49" fmla="*/ 495 h 519"/>
                <a:gd name="T50" fmla="*/ 1315 w 1597"/>
                <a:gd name="T51" fmla="*/ 481 h 519"/>
                <a:gd name="T52" fmla="*/ 1206 w 1597"/>
                <a:gd name="T53" fmla="*/ 462 h 519"/>
                <a:gd name="T54" fmla="*/ 1152 w 1597"/>
                <a:gd name="T55" fmla="*/ 451 h 519"/>
                <a:gd name="T56" fmla="*/ 1050 w 1597"/>
                <a:gd name="T57" fmla="*/ 424 h 519"/>
                <a:gd name="T58" fmla="*/ 847 w 1597"/>
                <a:gd name="T59" fmla="*/ 365 h 519"/>
                <a:gd name="T60" fmla="*/ 745 w 1597"/>
                <a:gd name="T61" fmla="*/ 339 h 519"/>
                <a:gd name="T62" fmla="*/ 646 w 1597"/>
                <a:gd name="T63" fmla="*/ 318 h 519"/>
                <a:gd name="T64" fmla="*/ 548 w 1597"/>
                <a:gd name="T65" fmla="*/ 295 h 519"/>
                <a:gd name="T66" fmla="*/ 452 w 1597"/>
                <a:gd name="T67" fmla="*/ 266 h 519"/>
                <a:gd name="T68" fmla="*/ 405 w 1597"/>
                <a:gd name="T69" fmla="*/ 247 h 519"/>
                <a:gd name="T70" fmla="*/ 359 w 1597"/>
                <a:gd name="T71" fmla="*/ 225 h 519"/>
                <a:gd name="T72" fmla="*/ 337 w 1597"/>
                <a:gd name="T73" fmla="*/ 212 h 519"/>
                <a:gd name="T74" fmla="*/ 271 w 1597"/>
                <a:gd name="T75" fmla="*/ 171 h 519"/>
                <a:gd name="T76" fmla="*/ 187 w 1597"/>
                <a:gd name="T77" fmla="*/ 112 h 519"/>
                <a:gd name="T78" fmla="*/ 102 w 1597"/>
                <a:gd name="T79" fmla="*/ 52 h 519"/>
                <a:gd name="T80" fmla="*/ 36 w 1597"/>
                <a:gd name="T81" fmla="*/ 12 h 519"/>
                <a:gd name="T82" fmla="*/ 12 w 1597"/>
                <a:gd name="T83" fmla="*/ 0 h 519"/>
                <a:gd name="T84" fmla="*/ 7 w 1597"/>
                <a:gd name="T85" fmla="*/ 0 h 519"/>
                <a:gd name="T86" fmla="*/ 1 w 1597"/>
                <a:gd name="T87" fmla="*/ 4 h 519"/>
                <a:gd name="T88" fmla="*/ 0 w 1597"/>
                <a:gd name="T89" fmla="*/ 10 h 519"/>
                <a:gd name="T90" fmla="*/ 4 w 1597"/>
                <a:gd name="T91" fmla="*/ 15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97" h="519">
                  <a:moveTo>
                    <a:pt x="4" y="15"/>
                  </a:moveTo>
                  <a:lnTo>
                    <a:pt x="4" y="15"/>
                  </a:lnTo>
                  <a:lnTo>
                    <a:pt x="27" y="26"/>
                  </a:lnTo>
                  <a:lnTo>
                    <a:pt x="49" y="40"/>
                  </a:lnTo>
                  <a:lnTo>
                    <a:pt x="93" y="67"/>
                  </a:lnTo>
                  <a:lnTo>
                    <a:pt x="136" y="96"/>
                  </a:lnTo>
                  <a:lnTo>
                    <a:pt x="179" y="125"/>
                  </a:lnTo>
                  <a:lnTo>
                    <a:pt x="220" y="156"/>
                  </a:lnTo>
                  <a:lnTo>
                    <a:pt x="263" y="185"/>
                  </a:lnTo>
                  <a:lnTo>
                    <a:pt x="307" y="214"/>
                  </a:lnTo>
                  <a:lnTo>
                    <a:pt x="351" y="240"/>
                  </a:lnTo>
                  <a:lnTo>
                    <a:pt x="351" y="240"/>
                  </a:lnTo>
                  <a:lnTo>
                    <a:pt x="373" y="251"/>
                  </a:lnTo>
                  <a:lnTo>
                    <a:pt x="397" y="262"/>
                  </a:lnTo>
                  <a:lnTo>
                    <a:pt x="419" y="271"/>
                  </a:lnTo>
                  <a:lnTo>
                    <a:pt x="442" y="280"/>
                  </a:lnTo>
                  <a:lnTo>
                    <a:pt x="489" y="296"/>
                  </a:lnTo>
                  <a:lnTo>
                    <a:pt x="537" y="310"/>
                  </a:lnTo>
                  <a:lnTo>
                    <a:pt x="586" y="321"/>
                  </a:lnTo>
                  <a:lnTo>
                    <a:pt x="634" y="332"/>
                  </a:lnTo>
                  <a:lnTo>
                    <a:pt x="732" y="353"/>
                  </a:lnTo>
                  <a:lnTo>
                    <a:pt x="732" y="353"/>
                  </a:lnTo>
                  <a:lnTo>
                    <a:pt x="784" y="365"/>
                  </a:lnTo>
                  <a:lnTo>
                    <a:pt x="836" y="379"/>
                  </a:lnTo>
                  <a:lnTo>
                    <a:pt x="940" y="409"/>
                  </a:lnTo>
                  <a:lnTo>
                    <a:pt x="1043" y="439"/>
                  </a:lnTo>
                  <a:lnTo>
                    <a:pt x="1096" y="453"/>
                  </a:lnTo>
                  <a:lnTo>
                    <a:pt x="1148" y="466"/>
                  </a:lnTo>
                  <a:lnTo>
                    <a:pt x="1148" y="466"/>
                  </a:lnTo>
                  <a:lnTo>
                    <a:pt x="1202" y="478"/>
                  </a:lnTo>
                  <a:lnTo>
                    <a:pt x="1257" y="489"/>
                  </a:lnTo>
                  <a:lnTo>
                    <a:pt x="1312" y="497"/>
                  </a:lnTo>
                  <a:lnTo>
                    <a:pt x="1367" y="506"/>
                  </a:lnTo>
                  <a:lnTo>
                    <a:pt x="1422" y="511"/>
                  </a:lnTo>
                  <a:lnTo>
                    <a:pt x="1477" y="517"/>
                  </a:lnTo>
                  <a:lnTo>
                    <a:pt x="1533" y="518"/>
                  </a:lnTo>
                  <a:lnTo>
                    <a:pt x="1589" y="519"/>
                  </a:lnTo>
                  <a:lnTo>
                    <a:pt x="1589" y="519"/>
                  </a:lnTo>
                  <a:lnTo>
                    <a:pt x="1592" y="518"/>
                  </a:lnTo>
                  <a:lnTo>
                    <a:pt x="1595" y="517"/>
                  </a:lnTo>
                  <a:lnTo>
                    <a:pt x="1596" y="514"/>
                  </a:lnTo>
                  <a:lnTo>
                    <a:pt x="1597" y="511"/>
                  </a:lnTo>
                  <a:lnTo>
                    <a:pt x="1596" y="508"/>
                  </a:lnTo>
                  <a:lnTo>
                    <a:pt x="1595" y="506"/>
                  </a:lnTo>
                  <a:lnTo>
                    <a:pt x="1592" y="503"/>
                  </a:lnTo>
                  <a:lnTo>
                    <a:pt x="1589" y="503"/>
                  </a:lnTo>
                  <a:lnTo>
                    <a:pt x="1589" y="503"/>
                  </a:lnTo>
                  <a:lnTo>
                    <a:pt x="1534" y="501"/>
                  </a:lnTo>
                  <a:lnTo>
                    <a:pt x="1479" y="500"/>
                  </a:lnTo>
                  <a:lnTo>
                    <a:pt x="1424" y="495"/>
                  </a:lnTo>
                  <a:lnTo>
                    <a:pt x="1368" y="489"/>
                  </a:lnTo>
                  <a:lnTo>
                    <a:pt x="1315" y="481"/>
                  </a:lnTo>
                  <a:lnTo>
                    <a:pt x="1260" y="473"/>
                  </a:lnTo>
                  <a:lnTo>
                    <a:pt x="1206" y="462"/>
                  </a:lnTo>
                  <a:lnTo>
                    <a:pt x="1152" y="451"/>
                  </a:lnTo>
                  <a:lnTo>
                    <a:pt x="1152" y="451"/>
                  </a:lnTo>
                  <a:lnTo>
                    <a:pt x="1101" y="438"/>
                  </a:lnTo>
                  <a:lnTo>
                    <a:pt x="1050" y="424"/>
                  </a:lnTo>
                  <a:lnTo>
                    <a:pt x="949" y="394"/>
                  </a:lnTo>
                  <a:lnTo>
                    <a:pt x="847" y="365"/>
                  </a:lnTo>
                  <a:lnTo>
                    <a:pt x="796" y="351"/>
                  </a:lnTo>
                  <a:lnTo>
                    <a:pt x="745" y="339"/>
                  </a:lnTo>
                  <a:lnTo>
                    <a:pt x="745" y="339"/>
                  </a:lnTo>
                  <a:lnTo>
                    <a:pt x="646" y="318"/>
                  </a:lnTo>
                  <a:lnTo>
                    <a:pt x="598" y="307"/>
                  </a:lnTo>
                  <a:lnTo>
                    <a:pt x="548" y="295"/>
                  </a:lnTo>
                  <a:lnTo>
                    <a:pt x="500" y="281"/>
                  </a:lnTo>
                  <a:lnTo>
                    <a:pt x="452" y="266"/>
                  </a:lnTo>
                  <a:lnTo>
                    <a:pt x="428" y="256"/>
                  </a:lnTo>
                  <a:lnTo>
                    <a:pt x="405" y="247"/>
                  </a:lnTo>
                  <a:lnTo>
                    <a:pt x="383" y="237"/>
                  </a:lnTo>
                  <a:lnTo>
                    <a:pt x="359" y="225"/>
                  </a:lnTo>
                  <a:lnTo>
                    <a:pt x="359" y="225"/>
                  </a:lnTo>
                  <a:lnTo>
                    <a:pt x="337" y="212"/>
                  </a:lnTo>
                  <a:lnTo>
                    <a:pt x="315" y="200"/>
                  </a:lnTo>
                  <a:lnTo>
                    <a:pt x="271" y="171"/>
                  </a:lnTo>
                  <a:lnTo>
                    <a:pt x="228" y="142"/>
                  </a:lnTo>
                  <a:lnTo>
                    <a:pt x="187" y="112"/>
                  </a:lnTo>
                  <a:lnTo>
                    <a:pt x="144" y="83"/>
                  </a:lnTo>
                  <a:lnTo>
                    <a:pt x="102" y="52"/>
                  </a:lnTo>
                  <a:lnTo>
                    <a:pt x="58" y="25"/>
                  </a:lnTo>
                  <a:lnTo>
                    <a:pt x="36" y="12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2"/>
                  </a:lnTo>
                  <a:lnTo>
                    <a:pt x="4" y="15"/>
                  </a:lnTo>
                  <a:lnTo>
                    <a:pt x="4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1CD523C6-B5CD-B45A-E3C2-1283CC155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0" y="2688"/>
              <a:ext cx="79" cy="95"/>
            </a:xfrm>
            <a:custGeom>
              <a:avLst/>
              <a:gdLst>
                <a:gd name="T0" fmla="*/ 1 w 236"/>
                <a:gd name="T1" fmla="*/ 13 h 287"/>
                <a:gd name="T2" fmla="*/ 1 w 236"/>
                <a:gd name="T3" fmla="*/ 13 h 287"/>
                <a:gd name="T4" fmla="*/ 39 w 236"/>
                <a:gd name="T5" fmla="*/ 95 h 287"/>
                <a:gd name="T6" fmla="*/ 59 w 236"/>
                <a:gd name="T7" fmla="*/ 138 h 287"/>
                <a:gd name="T8" fmla="*/ 72 w 236"/>
                <a:gd name="T9" fmla="*/ 159 h 287"/>
                <a:gd name="T10" fmla="*/ 84 w 236"/>
                <a:gd name="T11" fmla="*/ 179 h 287"/>
                <a:gd name="T12" fmla="*/ 98 w 236"/>
                <a:gd name="T13" fmla="*/ 197 h 287"/>
                <a:gd name="T14" fmla="*/ 112 w 236"/>
                <a:gd name="T15" fmla="*/ 215 h 287"/>
                <a:gd name="T16" fmla="*/ 127 w 236"/>
                <a:gd name="T17" fmla="*/ 232 h 287"/>
                <a:gd name="T18" fmla="*/ 143 w 236"/>
                <a:gd name="T19" fmla="*/ 247 h 287"/>
                <a:gd name="T20" fmla="*/ 163 w 236"/>
                <a:gd name="T21" fmla="*/ 261 h 287"/>
                <a:gd name="T22" fmla="*/ 182 w 236"/>
                <a:gd name="T23" fmla="*/ 272 h 287"/>
                <a:gd name="T24" fmla="*/ 203 w 236"/>
                <a:gd name="T25" fmla="*/ 280 h 287"/>
                <a:gd name="T26" fmla="*/ 226 w 236"/>
                <a:gd name="T27" fmla="*/ 287 h 287"/>
                <a:gd name="T28" fmla="*/ 226 w 236"/>
                <a:gd name="T29" fmla="*/ 287 h 287"/>
                <a:gd name="T30" fmla="*/ 230 w 236"/>
                <a:gd name="T31" fmla="*/ 287 h 287"/>
                <a:gd name="T32" fmla="*/ 233 w 236"/>
                <a:gd name="T33" fmla="*/ 285 h 287"/>
                <a:gd name="T34" fmla="*/ 234 w 236"/>
                <a:gd name="T35" fmla="*/ 283 h 287"/>
                <a:gd name="T36" fmla="*/ 236 w 236"/>
                <a:gd name="T37" fmla="*/ 280 h 287"/>
                <a:gd name="T38" fmla="*/ 236 w 236"/>
                <a:gd name="T39" fmla="*/ 277 h 287"/>
                <a:gd name="T40" fmla="*/ 236 w 236"/>
                <a:gd name="T41" fmla="*/ 274 h 287"/>
                <a:gd name="T42" fmla="*/ 234 w 236"/>
                <a:gd name="T43" fmla="*/ 272 h 287"/>
                <a:gd name="T44" fmla="*/ 230 w 236"/>
                <a:gd name="T45" fmla="*/ 270 h 287"/>
                <a:gd name="T46" fmla="*/ 230 w 236"/>
                <a:gd name="T47" fmla="*/ 270 h 287"/>
                <a:gd name="T48" fmla="*/ 208 w 236"/>
                <a:gd name="T49" fmla="*/ 265 h 287"/>
                <a:gd name="T50" fmla="*/ 188 w 236"/>
                <a:gd name="T51" fmla="*/ 256 h 287"/>
                <a:gd name="T52" fmla="*/ 170 w 236"/>
                <a:gd name="T53" fmla="*/ 245 h 287"/>
                <a:gd name="T54" fmla="*/ 152 w 236"/>
                <a:gd name="T55" fmla="*/ 232 h 287"/>
                <a:gd name="T56" fmla="*/ 137 w 236"/>
                <a:gd name="T57" fmla="*/ 218 h 287"/>
                <a:gd name="T58" fmla="*/ 121 w 236"/>
                <a:gd name="T59" fmla="*/ 201 h 287"/>
                <a:gd name="T60" fmla="*/ 108 w 236"/>
                <a:gd name="T61" fmla="*/ 183 h 287"/>
                <a:gd name="T62" fmla="*/ 95 w 236"/>
                <a:gd name="T63" fmla="*/ 165 h 287"/>
                <a:gd name="T64" fmla="*/ 83 w 236"/>
                <a:gd name="T65" fmla="*/ 146 h 287"/>
                <a:gd name="T66" fmla="*/ 72 w 236"/>
                <a:gd name="T67" fmla="*/ 126 h 287"/>
                <a:gd name="T68" fmla="*/ 51 w 236"/>
                <a:gd name="T69" fmla="*/ 84 h 287"/>
                <a:gd name="T70" fmla="*/ 15 w 236"/>
                <a:gd name="T71" fmla="*/ 4 h 287"/>
                <a:gd name="T72" fmla="*/ 15 w 236"/>
                <a:gd name="T73" fmla="*/ 4 h 287"/>
                <a:gd name="T74" fmla="*/ 12 w 236"/>
                <a:gd name="T75" fmla="*/ 2 h 287"/>
                <a:gd name="T76" fmla="*/ 10 w 236"/>
                <a:gd name="T77" fmla="*/ 0 h 287"/>
                <a:gd name="T78" fmla="*/ 7 w 236"/>
                <a:gd name="T79" fmla="*/ 0 h 287"/>
                <a:gd name="T80" fmla="*/ 4 w 236"/>
                <a:gd name="T81" fmla="*/ 2 h 287"/>
                <a:gd name="T82" fmla="*/ 1 w 236"/>
                <a:gd name="T83" fmla="*/ 3 h 287"/>
                <a:gd name="T84" fmla="*/ 0 w 236"/>
                <a:gd name="T85" fmla="*/ 6 h 287"/>
                <a:gd name="T86" fmla="*/ 0 w 236"/>
                <a:gd name="T87" fmla="*/ 10 h 287"/>
                <a:gd name="T88" fmla="*/ 1 w 236"/>
                <a:gd name="T89" fmla="*/ 13 h 287"/>
                <a:gd name="T90" fmla="*/ 1 w 236"/>
                <a:gd name="T91" fmla="*/ 13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36" h="287">
                  <a:moveTo>
                    <a:pt x="1" y="13"/>
                  </a:moveTo>
                  <a:lnTo>
                    <a:pt x="1" y="13"/>
                  </a:lnTo>
                  <a:lnTo>
                    <a:pt x="39" y="95"/>
                  </a:lnTo>
                  <a:lnTo>
                    <a:pt x="59" y="138"/>
                  </a:lnTo>
                  <a:lnTo>
                    <a:pt x="72" y="159"/>
                  </a:lnTo>
                  <a:lnTo>
                    <a:pt x="84" y="179"/>
                  </a:lnTo>
                  <a:lnTo>
                    <a:pt x="98" y="197"/>
                  </a:lnTo>
                  <a:lnTo>
                    <a:pt x="112" y="215"/>
                  </a:lnTo>
                  <a:lnTo>
                    <a:pt x="127" y="232"/>
                  </a:lnTo>
                  <a:lnTo>
                    <a:pt x="143" y="247"/>
                  </a:lnTo>
                  <a:lnTo>
                    <a:pt x="163" y="261"/>
                  </a:lnTo>
                  <a:lnTo>
                    <a:pt x="182" y="272"/>
                  </a:lnTo>
                  <a:lnTo>
                    <a:pt x="203" y="280"/>
                  </a:lnTo>
                  <a:lnTo>
                    <a:pt x="226" y="287"/>
                  </a:lnTo>
                  <a:lnTo>
                    <a:pt x="226" y="287"/>
                  </a:lnTo>
                  <a:lnTo>
                    <a:pt x="230" y="287"/>
                  </a:lnTo>
                  <a:lnTo>
                    <a:pt x="233" y="285"/>
                  </a:lnTo>
                  <a:lnTo>
                    <a:pt x="234" y="283"/>
                  </a:lnTo>
                  <a:lnTo>
                    <a:pt x="236" y="280"/>
                  </a:lnTo>
                  <a:lnTo>
                    <a:pt x="236" y="277"/>
                  </a:lnTo>
                  <a:lnTo>
                    <a:pt x="236" y="274"/>
                  </a:lnTo>
                  <a:lnTo>
                    <a:pt x="234" y="272"/>
                  </a:lnTo>
                  <a:lnTo>
                    <a:pt x="230" y="270"/>
                  </a:lnTo>
                  <a:lnTo>
                    <a:pt x="230" y="270"/>
                  </a:lnTo>
                  <a:lnTo>
                    <a:pt x="208" y="265"/>
                  </a:lnTo>
                  <a:lnTo>
                    <a:pt x="188" y="256"/>
                  </a:lnTo>
                  <a:lnTo>
                    <a:pt x="170" y="245"/>
                  </a:lnTo>
                  <a:lnTo>
                    <a:pt x="152" y="232"/>
                  </a:lnTo>
                  <a:lnTo>
                    <a:pt x="137" y="218"/>
                  </a:lnTo>
                  <a:lnTo>
                    <a:pt x="121" y="201"/>
                  </a:lnTo>
                  <a:lnTo>
                    <a:pt x="108" y="183"/>
                  </a:lnTo>
                  <a:lnTo>
                    <a:pt x="95" y="165"/>
                  </a:lnTo>
                  <a:lnTo>
                    <a:pt x="83" y="146"/>
                  </a:lnTo>
                  <a:lnTo>
                    <a:pt x="72" y="126"/>
                  </a:lnTo>
                  <a:lnTo>
                    <a:pt x="51" y="84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Freeform 65">
              <a:extLst>
                <a:ext uri="{FF2B5EF4-FFF2-40B4-BE49-F238E27FC236}">
                  <a16:creationId xmlns:a16="http://schemas.microsoft.com/office/drawing/2014/main" id="{64A3588A-5482-EFE5-34DD-14586B6A4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4" y="2282"/>
              <a:ext cx="146" cy="185"/>
            </a:xfrm>
            <a:custGeom>
              <a:avLst/>
              <a:gdLst>
                <a:gd name="T0" fmla="*/ 0 w 440"/>
                <a:gd name="T1" fmla="*/ 11 h 555"/>
                <a:gd name="T2" fmla="*/ 0 w 440"/>
                <a:gd name="T3" fmla="*/ 11 h 555"/>
                <a:gd name="T4" fmla="*/ 17 w 440"/>
                <a:gd name="T5" fmla="*/ 52 h 555"/>
                <a:gd name="T6" fmla="*/ 35 w 440"/>
                <a:gd name="T7" fmla="*/ 92 h 555"/>
                <a:gd name="T8" fmla="*/ 54 w 440"/>
                <a:gd name="T9" fmla="*/ 131 h 555"/>
                <a:gd name="T10" fmla="*/ 75 w 440"/>
                <a:gd name="T11" fmla="*/ 168 h 555"/>
                <a:gd name="T12" fmla="*/ 98 w 440"/>
                <a:gd name="T13" fmla="*/ 205 h 555"/>
                <a:gd name="T14" fmla="*/ 123 w 440"/>
                <a:gd name="T15" fmla="*/ 241 h 555"/>
                <a:gd name="T16" fmla="*/ 149 w 440"/>
                <a:gd name="T17" fmla="*/ 276 h 555"/>
                <a:gd name="T18" fmla="*/ 177 w 440"/>
                <a:gd name="T19" fmla="*/ 310 h 555"/>
                <a:gd name="T20" fmla="*/ 204 w 440"/>
                <a:gd name="T21" fmla="*/ 343 h 555"/>
                <a:gd name="T22" fmla="*/ 235 w 440"/>
                <a:gd name="T23" fmla="*/ 375 h 555"/>
                <a:gd name="T24" fmla="*/ 265 w 440"/>
                <a:gd name="T25" fmla="*/ 407 h 555"/>
                <a:gd name="T26" fmla="*/ 295 w 440"/>
                <a:gd name="T27" fmla="*/ 437 h 555"/>
                <a:gd name="T28" fmla="*/ 327 w 440"/>
                <a:gd name="T29" fmla="*/ 467 h 555"/>
                <a:gd name="T30" fmla="*/ 360 w 440"/>
                <a:gd name="T31" fmla="*/ 496 h 555"/>
                <a:gd name="T32" fmla="*/ 425 w 440"/>
                <a:gd name="T33" fmla="*/ 554 h 555"/>
                <a:gd name="T34" fmla="*/ 425 w 440"/>
                <a:gd name="T35" fmla="*/ 554 h 555"/>
                <a:gd name="T36" fmla="*/ 429 w 440"/>
                <a:gd name="T37" fmla="*/ 555 h 555"/>
                <a:gd name="T38" fmla="*/ 432 w 440"/>
                <a:gd name="T39" fmla="*/ 555 h 555"/>
                <a:gd name="T40" fmla="*/ 435 w 440"/>
                <a:gd name="T41" fmla="*/ 555 h 555"/>
                <a:gd name="T42" fmla="*/ 437 w 440"/>
                <a:gd name="T43" fmla="*/ 553 h 555"/>
                <a:gd name="T44" fmla="*/ 439 w 440"/>
                <a:gd name="T45" fmla="*/ 551 h 555"/>
                <a:gd name="T46" fmla="*/ 440 w 440"/>
                <a:gd name="T47" fmla="*/ 549 h 555"/>
                <a:gd name="T48" fmla="*/ 440 w 440"/>
                <a:gd name="T49" fmla="*/ 544 h 555"/>
                <a:gd name="T50" fmla="*/ 437 w 440"/>
                <a:gd name="T51" fmla="*/ 542 h 555"/>
                <a:gd name="T52" fmla="*/ 437 w 440"/>
                <a:gd name="T53" fmla="*/ 542 h 555"/>
                <a:gd name="T54" fmla="*/ 373 w 440"/>
                <a:gd name="T55" fmla="*/ 485 h 555"/>
                <a:gd name="T56" fmla="*/ 341 w 440"/>
                <a:gd name="T57" fmla="*/ 456 h 555"/>
                <a:gd name="T58" fmla="*/ 309 w 440"/>
                <a:gd name="T59" fmla="*/ 427 h 555"/>
                <a:gd name="T60" fmla="*/ 279 w 440"/>
                <a:gd name="T61" fmla="*/ 397 h 555"/>
                <a:gd name="T62" fmla="*/ 249 w 440"/>
                <a:gd name="T63" fmla="*/ 365 h 555"/>
                <a:gd name="T64" fmla="*/ 220 w 440"/>
                <a:gd name="T65" fmla="*/ 334 h 555"/>
                <a:gd name="T66" fmla="*/ 191 w 440"/>
                <a:gd name="T67" fmla="*/ 302 h 555"/>
                <a:gd name="T68" fmla="*/ 164 w 440"/>
                <a:gd name="T69" fmla="*/ 267 h 555"/>
                <a:gd name="T70" fmla="*/ 138 w 440"/>
                <a:gd name="T71" fmla="*/ 233 h 555"/>
                <a:gd name="T72" fmla="*/ 113 w 440"/>
                <a:gd name="T73" fmla="*/ 199 h 555"/>
                <a:gd name="T74" fmla="*/ 91 w 440"/>
                <a:gd name="T75" fmla="*/ 161 h 555"/>
                <a:gd name="T76" fmla="*/ 69 w 440"/>
                <a:gd name="T77" fmla="*/ 124 h 555"/>
                <a:gd name="T78" fmla="*/ 50 w 440"/>
                <a:gd name="T79" fmla="*/ 87 h 555"/>
                <a:gd name="T80" fmla="*/ 32 w 440"/>
                <a:gd name="T81" fmla="*/ 47 h 555"/>
                <a:gd name="T82" fmla="*/ 17 w 440"/>
                <a:gd name="T83" fmla="*/ 7 h 555"/>
                <a:gd name="T84" fmla="*/ 17 w 440"/>
                <a:gd name="T85" fmla="*/ 7 h 555"/>
                <a:gd name="T86" fmla="*/ 14 w 440"/>
                <a:gd name="T87" fmla="*/ 3 h 555"/>
                <a:gd name="T88" fmla="*/ 13 w 440"/>
                <a:gd name="T89" fmla="*/ 2 h 555"/>
                <a:gd name="T90" fmla="*/ 9 w 440"/>
                <a:gd name="T91" fmla="*/ 0 h 555"/>
                <a:gd name="T92" fmla="*/ 6 w 440"/>
                <a:gd name="T93" fmla="*/ 2 h 555"/>
                <a:gd name="T94" fmla="*/ 3 w 440"/>
                <a:gd name="T95" fmla="*/ 3 h 555"/>
                <a:gd name="T96" fmla="*/ 2 w 440"/>
                <a:gd name="T97" fmla="*/ 4 h 555"/>
                <a:gd name="T98" fmla="*/ 0 w 440"/>
                <a:gd name="T99" fmla="*/ 7 h 555"/>
                <a:gd name="T100" fmla="*/ 0 w 440"/>
                <a:gd name="T101" fmla="*/ 11 h 555"/>
                <a:gd name="T102" fmla="*/ 0 w 440"/>
                <a:gd name="T103" fmla="*/ 11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0" h="555">
                  <a:moveTo>
                    <a:pt x="0" y="11"/>
                  </a:moveTo>
                  <a:lnTo>
                    <a:pt x="0" y="11"/>
                  </a:lnTo>
                  <a:lnTo>
                    <a:pt x="17" y="52"/>
                  </a:lnTo>
                  <a:lnTo>
                    <a:pt x="35" y="92"/>
                  </a:lnTo>
                  <a:lnTo>
                    <a:pt x="54" y="131"/>
                  </a:lnTo>
                  <a:lnTo>
                    <a:pt x="75" y="168"/>
                  </a:lnTo>
                  <a:lnTo>
                    <a:pt x="98" y="205"/>
                  </a:lnTo>
                  <a:lnTo>
                    <a:pt x="123" y="241"/>
                  </a:lnTo>
                  <a:lnTo>
                    <a:pt x="149" y="276"/>
                  </a:lnTo>
                  <a:lnTo>
                    <a:pt x="177" y="310"/>
                  </a:lnTo>
                  <a:lnTo>
                    <a:pt x="204" y="343"/>
                  </a:lnTo>
                  <a:lnTo>
                    <a:pt x="235" y="375"/>
                  </a:lnTo>
                  <a:lnTo>
                    <a:pt x="265" y="407"/>
                  </a:lnTo>
                  <a:lnTo>
                    <a:pt x="295" y="437"/>
                  </a:lnTo>
                  <a:lnTo>
                    <a:pt x="327" y="467"/>
                  </a:lnTo>
                  <a:lnTo>
                    <a:pt x="360" y="496"/>
                  </a:lnTo>
                  <a:lnTo>
                    <a:pt x="425" y="554"/>
                  </a:lnTo>
                  <a:lnTo>
                    <a:pt x="425" y="554"/>
                  </a:lnTo>
                  <a:lnTo>
                    <a:pt x="429" y="555"/>
                  </a:lnTo>
                  <a:lnTo>
                    <a:pt x="432" y="555"/>
                  </a:lnTo>
                  <a:lnTo>
                    <a:pt x="435" y="555"/>
                  </a:lnTo>
                  <a:lnTo>
                    <a:pt x="437" y="553"/>
                  </a:lnTo>
                  <a:lnTo>
                    <a:pt x="439" y="551"/>
                  </a:lnTo>
                  <a:lnTo>
                    <a:pt x="440" y="549"/>
                  </a:lnTo>
                  <a:lnTo>
                    <a:pt x="440" y="544"/>
                  </a:lnTo>
                  <a:lnTo>
                    <a:pt x="437" y="542"/>
                  </a:lnTo>
                  <a:lnTo>
                    <a:pt x="437" y="542"/>
                  </a:lnTo>
                  <a:lnTo>
                    <a:pt x="373" y="485"/>
                  </a:lnTo>
                  <a:lnTo>
                    <a:pt x="341" y="456"/>
                  </a:lnTo>
                  <a:lnTo>
                    <a:pt x="309" y="427"/>
                  </a:lnTo>
                  <a:lnTo>
                    <a:pt x="279" y="397"/>
                  </a:lnTo>
                  <a:lnTo>
                    <a:pt x="249" y="365"/>
                  </a:lnTo>
                  <a:lnTo>
                    <a:pt x="220" y="334"/>
                  </a:lnTo>
                  <a:lnTo>
                    <a:pt x="191" y="302"/>
                  </a:lnTo>
                  <a:lnTo>
                    <a:pt x="164" y="267"/>
                  </a:lnTo>
                  <a:lnTo>
                    <a:pt x="138" y="233"/>
                  </a:lnTo>
                  <a:lnTo>
                    <a:pt x="113" y="199"/>
                  </a:lnTo>
                  <a:lnTo>
                    <a:pt x="91" y="161"/>
                  </a:lnTo>
                  <a:lnTo>
                    <a:pt x="69" y="124"/>
                  </a:lnTo>
                  <a:lnTo>
                    <a:pt x="50" y="87"/>
                  </a:lnTo>
                  <a:lnTo>
                    <a:pt x="32" y="47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3" y="3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E7DECC3A-D4F8-AF1D-0BE9-25C8FDED9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4" y="1747"/>
              <a:ext cx="45" cy="138"/>
            </a:xfrm>
            <a:custGeom>
              <a:avLst/>
              <a:gdLst>
                <a:gd name="T0" fmla="*/ 0 w 134"/>
                <a:gd name="T1" fmla="*/ 11 h 416"/>
                <a:gd name="T2" fmla="*/ 0 w 134"/>
                <a:gd name="T3" fmla="*/ 11 h 416"/>
                <a:gd name="T4" fmla="*/ 10 w 134"/>
                <a:gd name="T5" fmla="*/ 62 h 416"/>
                <a:gd name="T6" fmla="*/ 19 w 134"/>
                <a:gd name="T7" fmla="*/ 113 h 416"/>
                <a:gd name="T8" fmla="*/ 32 w 134"/>
                <a:gd name="T9" fmla="*/ 164 h 416"/>
                <a:gd name="T10" fmla="*/ 47 w 134"/>
                <a:gd name="T11" fmla="*/ 215 h 416"/>
                <a:gd name="T12" fmla="*/ 62 w 134"/>
                <a:gd name="T13" fmla="*/ 264 h 416"/>
                <a:gd name="T14" fmla="*/ 80 w 134"/>
                <a:gd name="T15" fmla="*/ 314 h 416"/>
                <a:gd name="T16" fmla="*/ 98 w 134"/>
                <a:gd name="T17" fmla="*/ 362 h 416"/>
                <a:gd name="T18" fmla="*/ 117 w 134"/>
                <a:gd name="T19" fmla="*/ 411 h 416"/>
                <a:gd name="T20" fmla="*/ 117 w 134"/>
                <a:gd name="T21" fmla="*/ 411 h 416"/>
                <a:gd name="T22" fmla="*/ 120 w 134"/>
                <a:gd name="T23" fmla="*/ 413 h 416"/>
                <a:gd name="T24" fmla="*/ 123 w 134"/>
                <a:gd name="T25" fmla="*/ 416 h 416"/>
                <a:gd name="T26" fmla="*/ 125 w 134"/>
                <a:gd name="T27" fmla="*/ 416 h 416"/>
                <a:gd name="T28" fmla="*/ 128 w 134"/>
                <a:gd name="T29" fmla="*/ 416 h 416"/>
                <a:gd name="T30" fmla="*/ 131 w 134"/>
                <a:gd name="T31" fmla="*/ 415 h 416"/>
                <a:gd name="T32" fmla="*/ 134 w 134"/>
                <a:gd name="T33" fmla="*/ 413 h 416"/>
                <a:gd name="T34" fmla="*/ 134 w 134"/>
                <a:gd name="T35" fmla="*/ 411 h 416"/>
                <a:gd name="T36" fmla="*/ 134 w 134"/>
                <a:gd name="T37" fmla="*/ 406 h 416"/>
                <a:gd name="T38" fmla="*/ 134 w 134"/>
                <a:gd name="T39" fmla="*/ 406 h 416"/>
                <a:gd name="T40" fmla="*/ 114 w 134"/>
                <a:gd name="T41" fmla="*/ 358 h 416"/>
                <a:gd name="T42" fmla="*/ 96 w 134"/>
                <a:gd name="T43" fmla="*/ 309 h 416"/>
                <a:gd name="T44" fmla="*/ 79 w 134"/>
                <a:gd name="T45" fmla="*/ 260 h 416"/>
                <a:gd name="T46" fmla="*/ 62 w 134"/>
                <a:gd name="T47" fmla="*/ 209 h 416"/>
                <a:gd name="T48" fmla="*/ 48 w 134"/>
                <a:gd name="T49" fmla="*/ 160 h 416"/>
                <a:gd name="T50" fmla="*/ 36 w 134"/>
                <a:gd name="T51" fmla="*/ 109 h 416"/>
                <a:gd name="T52" fmla="*/ 25 w 134"/>
                <a:gd name="T53" fmla="*/ 58 h 416"/>
                <a:gd name="T54" fmla="*/ 17 w 134"/>
                <a:gd name="T55" fmla="*/ 7 h 416"/>
                <a:gd name="T56" fmla="*/ 17 w 134"/>
                <a:gd name="T57" fmla="*/ 7 h 416"/>
                <a:gd name="T58" fmla="*/ 15 w 134"/>
                <a:gd name="T59" fmla="*/ 3 h 416"/>
                <a:gd name="T60" fmla="*/ 12 w 134"/>
                <a:gd name="T61" fmla="*/ 1 h 416"/>
                <a:gd name="T62" fmla="*/ 10 w 134"/>
                <a:gd name="T63" fmla="*/ 0 h 416"/>
                <a:gd name="T64" fmla="*/ 7 w 134"/>
                <a:gd name="T65" fmla="*/ 1 h 416"/>
                <a:gd name="T66" fmla="*/ 4 w 134"/>
                <a:gd name="T67" fmla="*/ 3 h 416"/>
                <a:gd name="T68" fmla="*/ 3 w 134"/>
                <a:gd name="T69" fmla="*/ 4 h 416"/>
                <a:gd name="T70" fmla="*/ 0 w 134"/>
                <a:gd name="T71" fmla="*/ 7 h 416"/>
                <a:gd name="T72" fmla="*/ 0 w 134"/>
                <a:gd name="T73" fmla="*/ 11 h 416"/>
                <a:gd name="T74" fmla="*/ 0 w 134"/>
                <a:gd name="T75" fmla="*/ 11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4" h="416">
                  <a:moveTo>
                    <a:pt x="0" y="11"/>
                  </a:moveTo>
                  <a:lnTo>
                    <a:pt x="0" y="11"/>
                  </a:lnTo>
                  <a:lnTo>
                    <a:pt x="10" y="62"/>
                  </a:lnTo>
                  <a:lnTo>
                    <a:pt x="19" y="113"/>
                  </a:lnTo>
                  <a:lnTo>
                    <a:pt x="32" y="164"/>
                  </a:lnTo>
                  <a:lnTo>
                    <a:pt x="47" y="215"/>
                  </a:lnTo>
                  <a:lnTo>
                    <a:pt x="62" y="264"/>
                  </a:lnTo>
                  <a:lnTo>
                    <a:pt x="80" y="314"/>
                  </a:lnTo>
                  <a:lnTo>
                    <a:pt x="98" y="362"/>
                  </a:lnTo>
                  <a:lnTo>
                    <a:pt x="117" y="411"/>
                  </a:lnTo>
                  <a:lnTo>
                    <a:pt x="117" y="411"/>
                  </a:lnTo>
                  <a:lnTo>
                    <a:pt x="120" y="413"/>
                  </a:lnTo>
                  <a:lnTo>
                    <a:pt x="123" y="416"/>
                  </a:lnTo>
                  <a:lnTo>
                    <a:pt x="125" y="416"/>
                  </a:lnTo>
                  <a:lnTo>
                    <a:pt x="128" y="416"/>
                  </a:lnTo>
                  <a:lnTo>
                    <a:pt x="131" y="415"/>
                  </a:lnTo>
                  <a:lnTo>
                    <a:pt x="134" y="413"/>
                  </a:lnTo>
                  <a:lnTo>
                    <a:pt x="134" y="411"/>
                  </a:lnTo>
                  <a:lnTo>
                    <a:pt x="134" y="406"/>
                  </a:lnTo>
                  <a:lnTo>
                    <a:pt x="134" y="406"/>
                  </a:lnTo>
                  <a:lnTo>
                    <a:pt x="114" y="358"/>
                  </a:lnTo>
                  <a:lnTo>
                    <a:pt x="96" y="309"/>
                  </a:lnTo>
                  <a:lnTo>
                    <a:pt x="79" y="260"/>
                  </a:lnTo>
                  <a:lnTo>
                    <a:pt x="62" y="209"/>
                  </a:lnTo>
                  <a:lnTo>
                    <a:pt x="48" y="160"/>
                  </a:lnTo>
                  <a:lnTo>
                    <a:pt x="36" y="109"/>
                  </a:lnTo>
                  <a:lnTo>
                    <a:pt x="25" y="58"/>
                  </a:lnTo>
                  <a:lnTo>
                    <a:pt x="17" y="7"/>
                  </a:lnTo>
                  <a:lnTo>
                    <a:pt x="17" y="7"/>
                  </a:lnTo>
                  <a:lnTo>
                    <a:pt x="15" y="3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C9006177-883D-DA06-C097-1D266166E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" y="1686"/>
              <a:ext cx="485" cy="207"/>
            </a:xfrm>
            <a:custGeom>
              <a:avLst/>
              <a:gdLst>
                <a:gd name="T0" fmla="*/ 12 w 1455"/>
                <a:gd name="T1" fmla="*/ 621 h 622"/>
                <a:gd name="T2" fmla="*/ 186 w 1455"/>
                <a:gd name="T3" fmla="*/ 534 h 622"/>
                <a:gd name="T4" fmla="*/ 446 w 1455"/>
                <a:gd name="T5" fmla="*/ 403 h 622"/>
                <a:gd name="T6" fmla="*/ 622 w 1455"/>
                <a:gd name="T7" fmla="*/ 319 h 622"/>
                <a:gd name="T8" fmla="*/ 710 w 1455"/>
                <a:gd name="T9" fmla="*/ 279 h 622"/>
                <a:gd name="T10" fmla="*/ 801 w 1455"/>
                <a:gd name="T11" fmla="*/ 242 h 622"/>
                <a:gd name="T12" fmla="*/ 984 w 1455"/>
                <a:gd name="T13" fmla="*/ 172 h 622"/>
                <a:gd name="T14" fmla="*/ 1074 w 1455"/>
                <a:gd name="T15" fmla="*/ 133 h 622"/>
                <a:gd name="T16" fmla="*/ 1115 w 1455"/>
                <a:gd name="T17" fmla="*/ 113 h 622"/>
                <a:gd name="T18" fmla="*/ 1202 w 1455"/>
                <a:gd name="T19" fmla="*/ 75 h 622"/>
                <a:gd name="T20" fmla="*/ 1246 w 1455"/>
                <a:gd name="T21" fmla="*/ 60 h 622"/>
                <a:gd name="T22" fmla="*/ 1297 w 1455"/>
                <a:gd name="T23" fmla="*/ 48 h 622"/>
                <a:gd name="T24" fmla="*/ 1399 w 1455"/>
                <a:gd name="T25" fmla="*/ 26 h 622"/>
                <a:gd name="T26" fmla="*/ 1450 w 1455"/>
                <a:gd name="T27" fmla="*/ 15 h 622"/>
                <a:gd name="T28" fmla="*/ 1454 w 1455"/>
                <a:gd name="T29" fmla="*/ 12 h 622"/>
                <a:gd name="T30" fmla="*/ 1455 w 1455"/>
                <a:gd name="T31" fmla="*/ 5 h 622"/>
                <a:gd name="T32" fmla="*/ 1451 w 1455"/>
                <a:gd name="T33" fmla="*/ 1 h 622"/>
                <a:gd name="T34" fmla="*/ 1446 w 1455"/>
                <a:gd name="T35" fmla="*/ 0 h 622"/>
                <a:gd name="T36" fmla="*/ 1348 w 1455"/>
                <a:gd name="T37" fmla="*/ 20 h 622"/>
                <a:gd name="T38" fmla="*/ 1251 w 1455"/>
                <a:gd name="T39" fmla="*/ 42 h 622"/>
                <a:gd name="T40" fmla="*/ 1229 w 1455"/>
                <a:gd name="T41" fmla="*/ 48 h 622"/>
                <a:gd name="T42" fmla="*/ 1165 w 1455"/>
                <a:gd name="T43" fmla="*/ 73 h 622"/>
                <a:gd name="T44" fmla="*/ 1082 w 1455"/>
                <a:gd name="T45" fmla="*/ 111 h 622"/>
                <a:gd name="T46" fmla="*/ 1038 w 1455"/>
                <a:gd name="T47" fmla="*/ 131 h 622"/>
                <a:gd name="T48" fmla="*/ 901 w 1455"/>
                <a:gd name="T49" fmla="*/ 186 h 622"/>
                <a:gd name="T50" fmla="*/ 765 w 1455"/>
                <a:gd name="T51" fmla="*/ 238 h 622"/>
                <a:gd name="T52" fmla="*/ 721 w 1455"/>
                <a:gd name="T53" fmla="*/ 257 h 622"/>
                <a:gd name="T54" fmla="*/ 539 w 1455"/>
                <a:gd name="T55" fmla="*/ 340 h 622"/>
                <a:gd name="T56" fmla="*/ 360 w 1455"/>
                <a:gd name="T57" fmla="*/ 428 h 622"/>
                <a:gd name="T58" fmla="*/ 94 w 1455"/>
                <a:gd name="T59" fmla="*/ 563 h 622"/>
                <a:gd name="T60" fmla="*/ 4 w 1455"/>
                <a:gd name="T61" fmla="*/ 607 h 622"/>
                <a:gd name="T62" fmla="*/ 0 w 1455"/>
                <a:gd name="T63" fmla="*/ 611 h 622"/>
                <a:gd name="T64" fmla="*/ 1 w 1455"/>
                <a:gd name="T65" fmla="*/ 618 h 622"/>
                <a:gd name="T66" fmla="*/ 5 w 1455"/>
                <a:gd name="T67" fmla="*/ 621 h 622"/>
                <a:gd name="T68" fmla="*/ 12 w 1455"/>
                <a:gd name="T69" fmla="*/ 621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55" h="622">
                  <a:moveTo>
                    <a:pt x="12" y="621"/>
                  </a:moveTo>
                  <a:lnTo>
                    <a:pt x="12" y="621"/>
                  </a:lnTo>
                  <a:lnTo>
                    <a:pt x="99" y="578"/>
                  </a:lnTo>
                  <a:lnTo>
                    <a:pt x="186" y="534"/>
                  </a:lnTo>
                  <a:lnTo>
                    <a:pt x="360" y="446"/>
                  </a:lnTo>
                  <a:lnTo>
                    <a:pt x="446" y="403"/>
                  </a:lnTo>
                  <a:lnTo>
                    <a:pt x="533" y="361"/>
                  </a:lnTo>
                  <a:lnTo>
                    <a:pt x="622" y="319"/>
                  </a:lnTo>
                  <a:lnTo>
                    <a:pt x="710" y="279"/>
                  </a:lnTo>
                  <a:lnTo>
                    <a:pt x="710" y="279"/>
                  </a:lnTo>
                  <a:lnTo>
                    <a:pt x="755" y="260"/>
                  </a:lnTo>
                  <a:lnTo>
                    <a:pt x="801" y="242"/>
                  </a:lnTo>
                  <a:lnTo>
                    <a:pt x="892" y="208"/>
                  </a:lnTo>
                  <a:lnTo>
                    <a:pt x="984" y="172"/>
                  </a:lnTo>
                  <a:lnTo>
                    <a:pt x="1028" y="154"/>
                  </a:lnTo>
                  <a:lnTo>
                    <a:pt x="1074" y="133"/>
                  </a:lnTo>
                  <a:lnTo>
                    <a:pt x="1074" y="133"/>
                  </a:lnTo>
                  <a:lnTo>
                    <a:pt x="1115" y="113"/>
                  </a:lnTo>
                  <a:lnTo>
                    <a:pt x="1158" y="93"/>
                  </a:lnTo>
                  <a:lnTo>
                    <a:pt x="1202" y="75"/>
                  </a:lnTo>
                  <a:lnTo>
                    <a:pt x="1224" y="67"/>
                  </a:lnTo>
                  <a:lnTo>
                    <a:pt x="1246" y="60"/>
                  </a:lnTo>
                  <a:lnTo>
                    <a:pt x="1246" y="60"/>
                  </a:lnTo>
                  <a:lnTo>
                    <a:pt x="1297" y="48"/>
                  </a:lnTo>
                  <a:lnTo>
                    <a:pt x="1348" y="37"/>
                  </a:lnTo>
                  <a:lnTo>
                    <a:pt x="1399" y="26"/>
                  </a:lnTo>
                  <a:lnTo>
                    <a:pt x="1450" y="15"/>
                  </a:lnTo>
                  <a:lnTo>
                    <a:pt x="1450" y="15"/>
                  </a:lnTo>
                  <a:lnTo>
                    <a:pt x="1453" y="13"/>
                  </a:lnTo>
                  <a:lnTo>
                    <a:pt x="1454" y="12"/>
                  </a:lnTo>
                  <a:lnTo>
                    <a:pt x="1455" y="8"/>
                  </a:lnTo>
                  <a:lnTo>
                    <a:pt x="1455" y="5"/>
                  </a:lnTo>
                  <a:lnTo>
                    <a:pt x="1454" y="2"/>
                  </a:lnTo>
                  <a:lnTo>
                    <a:pt x="1451" y="1"/>
                  </a:lnTo>
                  <a:lnTo>
                    <a:pt x="1449" y="0"/>
                  </a:lnTo>
                  <a:lnTo>
                    <a:pt x="1446" y="0"/>
                  </a:lnTo>
                  <a:lnTo>
                    <a:pt x="1446" y="0"/>
                  </a:lnTo>
                  <a:lnTo>
                    <a:pt x="1348" y="20"/>
                  </a:lnTo>
                  <a:lnTo>
                    <a:pt x="1300" y="31"/>
                  </a:lnTo>
                  <a:lnTo>
                    <a:pt x="1251" y="42"/>
                  </a:lnTo>
                  <a:lnTo>
                    <a:pt x="1251" y="42"/>
                  </a:lnTo>
                  <a:lnTo>
                    <a:pt x="1229" y="48"/>
                  </a:lnTo>
                  <a:lnTo>
                    <a:pt x="1207" y="55"/>
                  </a:lnTo>
                  <a:lnTo>
                    <a:pt x="1165" y="73"/>
                  </a:lnTo>
                  <a:lnTo>
                    <a:pt x="1123" y="91"/>
                  </a:lnTo>
                  <a:lnTo>
                    <a:pt x="1082" y="111"/>
                  </a:lnTo>
                  <a:lnTo>
                    <a:pt x="1082" y="111"/>
                  </a:lnTo>
                  <a:lnTo>
                    <a:pt x="1038" y="131"/>
                  </a:lnTo>
                  <a:lnTo>
                    <a:pt x="992" y="150"/>
                  </a:lnTo>
                  <a:lnTo>
                    <a:pt x="901" y="186"/>
                  </a:lnTo>
                  <a:lnTo>
                    <a:pt x="810" y="220"/>
                  </a:lnTo>
                  <a:lnTo>
                    <a:pt x="765" y="238"/>
                  </a:lnTo>
                  <a:lnTo>
                    <a:pt x="721" y="257"/>
                  </a:lnTo>
                  <a:lnTo>
                    <a:pt x="721" y="257"/>
                  </a:lnTo>
                  <a:lnTo>
                    <a:pt x="630" y="297"/>
                  </a:lnTo>
                  <a:lnTo>
                    <a:pt x="539" y="340"/>
                  </a:lnTo>
                  <a:lnTo>
                    <a:pt x="449" y="383"/>
                  </a:lnTo>
                  <a:lnTo>
                    <a:pt x="360" y="428"/>
                  </a:lnTo>
                  <a:lnTo>
                    <a:pt x="182" y="518"/>
                  </a:lnTo>
                  <a:lnTo>
                    <a:pt x="94" y="563"/>
                  </a:lnTo>
                  <a:lnTo>
                    <a:pt x="4" y="607"/>
                  </a:lnTo>
                  <a:lnTo>
                    <a:pt x="4" y="607"/>
                  </a:lnTo>
                  <a:lnTo>
                    <a:pt x="1" y="609"/>
                  </a:lnTo>
                  <a:lnTo>
                    <a:pt x="0" y="611"/>
                  </a:lnTo>
                  <a:lnTo>
                    <a:pt x="0" y="614"/>
                  </a:lnTo>
                  <a:lnTo>
                    <a:pt x="1" y="618"/>
                  </a:lnTo>
                  <a:lnTo>
                    <a:pt x="3" y="620"/>
                  </a:lnTo>
                  <a:lnTo>
                    <a:pt x="5" y="621"/>
                  </a:lnTo>
                  <a:lnTo>
                    <a:pt x="9" y="622"/>
                  </a:lnTo>
                  <a:lnTo>
                    <a:pt x="12" y="621"/>
                  </a:lnTo>
                  <a:lnTo>
                    <a:pt x="12" y="6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68">
              <a:extLst>
                <a:ext uri="{FF2B5EF4-FFF2-40B4-BE49-F238E27FC236}">
                  <a16:creationId xmlns:a16="http://schemas.microsoft.com/office/drawing/2014/main" id="{D3ED0853-48ED-4AE7-A0A4-B5B667181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8" y="1666"/>
              <a:ext cx="447" cy="219"/>
            </a:xfrm>
            <a:custGeom>
              <a:avLst/>
              <a:gdLst>
                <a:gd name="T0" fmla="*/ 8 w 1340"/>
                <a:gd name="T1" fmla="*/ 17 h 659"/>
                <a:gd name="T2" fmla="*/ 50 w 1340"/>
                <a:gd name="T3" fmla="*/ 20 h 659"/>
                <a:gd name="T4" fmla="*/ 90 w 1340"/>
                <a:gd name="T5" fmla="*/ 28 h 659"/>
                <a:gd name="T6" fmla="*/ 130 w 1340"/>
                <a:gd name="T7" fmla="*/ 40 h 659"/>
                <a:gd name="T8" fmla="*/ 205 w 1340"/>
                <a:gd name="T9" fmla="*/ 76 h 659"/>
                <a:gd name="T10" fmla="*/ 281 w 1340"/>
                <a:gd name="T11" fmla="*/ 113 h 659"/>
                <a:gd name="T12" fmla="*/ 318 w 1340"/>
                <a:gd name="T13" fmla="*/ 130 h 659"/>
                <a:gd name="T14" fmla="*/ 365 w 1340"/>
                <a:gd name="T15" fmla="*/ 148 h 659"/>
                <a:gd name="T16" fmla="*/ 509 w 1340"/>
                <a:gd name="T17" fmla="*/ 189 h 659"/>
                <a:gd name="T18" fmla="*/ 605 w 1340"/>
                <a:gd name="T19" fmla="*/ 218 h 659"/>
                <a:gd name="T20" fmla="*/ 651 w 1340"/>
                <a:gd name="T21" fmla="*/ 237 h 659"/>
                <a:gd name="T22" fmla="*/ 696 w 1340"/>
                <a:gd name="T23" fmla="*/ 259 h 659"/>
                <a:gd name="T24" fmla="*/ 718 w 1340"/>
                <a:gd name="T25" fmla="*/ 272 h 659"/>
                <a:gd name="T26" fmla="*/ 782 w 1340"/>
                <a:gd name="T27" fmla="*/ 315 h 659"/>
                <a:gd name="T28" fmla="*/ 860 w 1340"/>
                <a:gd name="T29" fmla="*/ 379 h 659"/>
                <a:gd name="T30" fmla="*/ 933 w 1340"/>
                <a:gd name="T31" fmla="*/ 440 h 659"/>
                <a:gd name="T32" fmla="*/ 1006 w 1340"/>
                <a:gd name="T33" fmla="*/ 501 h 659"/>
                <a:gd name="T34" fmla="*/ 1075 w 1340"/>
                <a:gd name="T35" fmla="*/ 552 h 659"/>
                <a:gd name="T36" fmla="*/ 1112 w 1340"/>
                <a:gd name="T37" fmla="*/ 572 h 659"/>
                <a:gd name="T38" fmla="*/ 1152 w 1340"/>
                <a:gd name="T39" fmla="*/ 590 h 659"/>
                <a:gd name="T40" fmla="*/ 1174 w 1340"/>
                <a:gd name="T41" fmla="*/ 597 h 659"/>
                <a:gd name="T42" fmla="*/ 1242 w 1340"/>
                <a:gd name="T43" fmla="*/ 615 h 659"/>
                <a:gd name="T44" fmla="*/ 1286 w 1340"/>
                <a:gd name="T45" fmla="*/ 631 h 659"/>
                <a:gd name="T46" fmla="*/ 1315 w 1340"/>
                <a:gd name="T47" fmla="*/ 649 h 659"/>
                <a:gd name="T48" fmla="*/ 1325 w 1340"/>
                <a:gd name="T49" fmla="*/ 658 h 659"/>
                <a:gd name="T50" fmla="*/ 1332 w 1340"/>
                <a:gd name="T51" fmla="*/ 659 h 659"/>
                <a:gd name="T52" fmla="*/ 1337 w 1340"/>
                <a:gd name="T53" fmla="*/ 656 h 659"/>
                <a:gd name="T54" fmla="*/ 1340 w 1340"/>
                <a:gd name="T55" fmla="*/ 652 h 659"/>
                <a:gd name="T56" fmla="*/ 1337 w 1340"/>
                <a:gd name="T57" fmla="*/ 645 h 659"/>
                <a:gd name="T58" fmla="*/ 1321 w 1340"/>
                <a:gd name="T59" fmla="*/ 633 h 659"/>
                <a:gd name="T60" fmla="*/ 1286 w 1340"/>
                <a:gd name="T61" fmla="*/ 614 h 659"/>
                <a:gd name="T62" fmla="*/ 1249 w 1340"/>
                <a:gd name="T63" fmla="*/ 600 h 659"/>
                <a:gd name="T64" fmla="*/ 1191 w 1340"/>
                <a:gd name="T65" fmla="*/ 583 h 659"/>
                <a:gd name="T66" fmla="*/ 1165 w 1340"/>
                <a:gd name="T67" fmla="*/ 576 h 659"/>
                <a:gd name="T68" fmla="*/ 1118 w 1340"/>
                <a:gd name="T69" fmla="*/ 556 h 659"/>
                <a:gd name="T70" fmla="*/ 1074 w 1340"/>
                <a:gd name="T71" fmla="*/ 530 h 659"/>
                <a:gd name="T72" fmla="*/ 1012 w 1340"/>
                <a:gd name="T73" fmla="*/ 483 h 659"/>
                <a:gd name="T74" fmla="*/ 973 w 1340"/>
                <a:gd name="T75" fmla="*/ 452 h 659"/>
                <a:gd name="T76" fmla="*/ 862 w 1340"/>
                <a:gd name="T77" fmla="*/ 357 h 659"/>
                <a:gd name="T78" fmla="*/ 786 w 1340"/>
                <a:gd name="T79" fmla="*/ 298 h 659"/>
                <a:gd name="T80" fmla="*/ 704 w 1340"/>
                <a:gd name="T81" fmla="*/ 244 h 659"/>
                <a:gd name="T82" fmla="*/ 682 w 1340"/>
                <a:gd name="T83" fmla="*/ 233 h 659"/>
                <a:gd name="T84" fmla="*/ 638 w 1340"/>
                <a:gd name="T85" fmla="*/ 213 h 659"/>
                <a:gd name="T86" fmla="*/ 568 w 1340"/>
                <a:gd name="T87" fmla="*/ 188 h 659"/>
                <a:gd name="T88" fmla="*/ 423 w 1340"/>
                <a:gd name="T89" fmla="*/ 148 h 659"/>
                <a:gd name="T90" fmla="*/ 329 w 1340"/>
                <a:gd name="T91" fmla="*/ 118 h 659"/>
                <a:gd name="T92" fmla="*/ 291 w 1340"/>
                <a:gd name="T93" fmla="*/ 100 h 659"/>
                <a:gd name="T94" fmla="*/ 212 w 1340"/>
                <a:gd name="T95" fmla="*/ 61 h 659"/>
                <a:gd name="T96" fmla="*/ 134 w 1340"/>
                <a:gd name="T97" fmla="*/ 25 h 659"/>
                <a:gd name="T98" fmla="*/ 94 w 1340"/>
                <a:gd name="T99" fmla="*/ 11 h 659"/>
                <a:gd name="T100" fmla="*/ 51 w 1340"/>
                <a:gd name="T101" fmla="*/ 3 h 659"/>
                <a:gd name="T102" fmla="*/ 8 w 1340"/>
                <a:gd name="T103" fmla="*/ 0 h 659"/>
                <a:gd name="T104" fmla="*/ 5 w 1340"/>
                <a:gd name="T105" fmla="*/ 2 h 659"/>
                <a:gd name="T106" fmla="*/ 1 w 1340"/>
                <a:gd name="T107" fmla="*/ 6 h 659"/>
                <a:gd name="T108" fmla="*/ 1 w 1340"/>
                <a:gd name="T109" fmla="*/ 11 h 659"/>
                <a:gd name="T110" fmla="*/ 5 w 1340"/>
                <a:gd name="T111" fmla="*/ 17 h 659"/>
                <a:gd name="T112" fmla="*/ 8 w 1340"/>
                <a:gd name="T113" fmla="*/ 17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340" h="659">
                  <a:moveTo>
                    <a:pt x="8" y="17"/>
                  </a:moveTo>
                  <a:lnTo>
                    <a:pt x="8" y="17"/>
                  </a:lnTo>
                  <a:lnTo>
                    <a:pt x="29" y="17"/>
                  </a:lnTo>
                  <a:lnTo>
                    <a:pt x="50" y="20"/>
                  </a:lnTo>
                  <a:lnTo>
                    <a:pt x="70" y="24"/>
                  </a:lnTo>
                  <a:lnTo>
                    <a:pt x="90" y="28"/>
                  </a:lnTo>
                  <a:lnTo>
                    <a:pt x="110" y="34"/>
                  </a:lnTo>
                  <a:lnTo>
                    <a:pt x="130" y="40"/>
                  </a:lnTo>
                  <a:lnTo>
                    <a:pt x="168" y="57"/>
                  </a:lnTo>
                  <a:lnTo>
                    <a:pt x="205" y="76"/>
                  </a:lnTo>
                  <a:lnTo>
                    <a:pt x="244" y="94"/>
                  </a:lnTo>
                  <a:lnTo>
                    <a:pt x="281" y="113"/>
                  </a:lnTo>
                  <a:lnTo>
                    <a:pt x="318" y="130"/>
                  </a:lnTo>
                  <a:lnTo>
                    <a:pt x="318" y="130"/>
                  </a:lnTo>
                  <a:lnTo>
                    <a:pt x="342" y="140"/>
                  </a:lnTo>
                  <a:lnTo>
                    <a:pt x="365" y="148"/>
                  </a:lnTo>
                  <a:lnTo>
                    <a:pt x="412" y="162"/>
                  </a:lnTo>
                  <a:lnTo>
                    <a:pt x="509" y="189"/>
                  </a:lnTo>
                  <a:lnTo>
                    <a:pt x="557" y="203"/>
                  </a:lnTo>
                  <a:lnTo>
                    <a:pt x="605" y="218"/>
                  </a:lnTo>
                  <a:lnTo>
                    <a:pt x="629" y="228"/>
                  </a:lnTo>
                  <a:lnTo>
                    <a:pt x="651" y="237"/>
                  </a:lnTo>
                  <a:lnTo>
                    <a:pt x="674" y="247"/>
                  </a:lnTo>
                  <a:lnTo>
                    <a:pt x="696" y="259"/>
                  </a:lnTo>
                  <a:lnTo>
                    <a:pt x="696" y="259"/>
                  </a:lnTo>
                  <a:lnTo>
                    <a:pt x="718" y="272"/>
                  </a:lnTo>
                  <a:lnTo>
                    <a:pt x="739" y="286"/>
                  </a:lnTo>
                  <a:lnTo>
                    <a:pt x="782" y="315"/>
                  </a:lnTo>
                  <a:lnTo>
                    <a:pt x="822" y="346"/>
                  </a:lnTo>
                  <a:lnTo>
                    <a:pt x="860" y="379"/>
                  </a:lnTo>
                  <a:lnTo>
                    <a:pt x="860" y="379"/>
                  </a:lnTo>
                  <a:lnTo>
                    <a:pt x="933" y="440"/>
                  </a:lnTo>
                  <a:lnTo>
                    <a:pt x="1006" y="501"/>
                  </a:lnTo>
                  <a:lnTo>
                    <a:pt x="1006" y="501"/>
                  </a:lnTo>
                  <a:lnTo>
                    <a:pt x="1041" y="527"/>
                  </a:lnTo>
                  <a:lnTo>
                    <a:pt x="1075" y="552"/>
                  </a:lnTo>
                  <a:lnTo>
                    <a:pt x="1094" y="563"/>
                  </a:lnTo>
                  <a:lnTo>
                    <a:pt x="1112" y="572"/>
                  </a:lnTo>
                  <a:lnTo>
                    <a:pt x="1132" y="582"/>
                  </a:lnTo>
                  <a:lnTo>
                    <a:pt x="1152" y="590"/>
                  </a:lnTo>
                  <a:lnTo>
                    <a:pt x="1152" y="590"/>
                  </a:lnTo>
                  <a:lnTo>
                    <a:pt x="1174" y="597"/>
                  </a:lnTo>
                  <a:lnTo>
                    <a:pt x="1198" y="603"/>
                  </a:lnTo>
                  <a:lnTo>
                    <a:pt x="1242" y="615"/>
                  </a:lnTo>
                  <a:lnTo>
                    <a:pt x="1264" y="623"/>
                  </a:lnTo>
                  <a:lnTo>
                    <a:pt x="1286" y="631"/>
                  </a:lnTo>
                  <a:lnTo>
                    <a:pt x="1305" y="644"/>
                  </a:lnTo>
                  <a:lnTo>
                    <a:pt x="1315" y="649"/>
                  </a:lnTo>
                  <a:lnTo>
                    <a:pt x="1325" y="658"/>
                  </a:lnTo>
                  <a:lnTo>
                    <a:pt x="1325" y="658"/>
                  </a:lnTo>
                  <a:lnTo>
                    <a:pt x="1327" y="659"/>
                  </a:lnTo>
                  <a:lnTo>
                    <a:pt x="1332" y="659"/>
                  </a:lnTo>
                  <a:lnTo>
                    <a:pt x="1334" y="659"/>
                  </a:lnTo>
                  <a:lnTo>
                    <a:pt x="1337" y="656"/>
                  </a:lnTo>
                  <a:lnTo>
                    <a:pt x="1338" y="655"/>
                  </a:lnTo>
                  <a:lnTo>
                    <a:pt x="1340" y="652"/>
                  </a:lnTo>
                  <a:lnTo>
                    <a:pt x="1338" y="648"/>
                  </a:lnTo>
                  <a:lnTo>
                    <a:pt x="1337" y="645"/>
                  </a:lnTo>
                  <a:lnTo>
                    <a:pt x="1337" y="645"/>
                  </a:lnTo>
                  <a:lnTo>
                    <a:pt x="1321" y="633"/>
                  </a:lnTo>
                  <a:lnTo>
                    <a:pt x="1304" y="623"/>
                  </a:lnTo>
                  <a:lnTo>
                    <a:pt x="1286" y="614"/>
                  </a:lnTo>
                  <a:lnTo>
                    <a:pt x="1268" y="607"/>
                  </a:lnTo>
                  <a:lnTo>
                    <a:pt x="1249" y="600"/>
                  </a:lnTo>
                  <a:lnTo>
                    <a:pt x="1230" y="594"/>
                  </a:lnTo>
                  <a:lnTo>
                    <a:pt x="1191" y="583"/>
                  </a:lnTo>
                  <a:lnTo>
                    <a:pt x="1191" y="583"/>
                  </a:lnTo>
                  <a:lnTo>
                    <a:pt x="1165" y="576"/>
                  </a:lnTo>
                  <a:lnTo>
                    <a:pt x="1141" y="567"/>
                  </a:lnTo>
                  <a:lnTo>
                    <a:pt x="1118" y="556"/>
                  </a:lnTo>
                  <a:lnTo>
                    <a:pt x="1096" y="543"/>
                  </a:lnTo>
                  <a:lnTo>
                    <a:pt x="1074" y="530"/>
                  </a:lnTo>
                  <a:lnTo>
                    <a:pt x="1053" y="514"/>
                  </a:lnTo>
                  <a:lnTo>
                    <a:pt x="1012" y="483"/>
                  </a:lnTo>
                  <a:lnTo>
                    <a:pt x="1012" y="483"/>
                  </a:lnTo>
                  <a:lnTo>
                    <a:pt x="973" y="452"/>
                  </a:lnTo>
                  <a:lnTo>
                    <a:pt x="936" y="421"/>
                  </a:lnTo>
                  <a:lnTo>
                    <a:pt x="862" y="357"/>
                  </a:lnTo>
                  <a:lnTo>
                    <a:pt x="824" y="327"/>
                  </a:lnTo>
                  <a:lnTo>
                    <a:pt x="786" y="298"/>
                  </a:lnTo>
                  <a:lnTo>
                    <a:pt x="746" y="270"/>
                  </a:lnTo>
                  <a:lnTo>
                    <a:pt x="704" y="244"/>
                  </a:lnTo>
                  <a:lnTo>
                    <a:pt x="704" y="244"/>
                  </a:lnTo>
                  <a:lnTo>
                    <a:pt x="682" y="233"/>
                  </a:lnTo>
                  <a:lnTo>
                    <a:pt x="660" y="222"/>
                  </a:lnTo>
                  <a:lnTo>
                    <a:pt x="638" y="213"/>
                  </a:lnTo>
                  <a:lnTo>
                    <a:pt x="615" y="204"/>
                  </a:lnTo>
                  <a:lnTo>
                    <a:pt x="568" y="188"/>
                  </a:lnTo>
                  <a:lnTo>
                    <a:pt x="520" y="174"/>
                  </a:lnTo>
                  <a:lnTo>
                    <a:pt x="423" y="148"/>
                  </a:lnTo>
                  <a:lnTo>
                    <a:pt x="376" y="134"/>
                  </a:lnTo>
                  <a:lnTo>
                    <a:pt x="329" y="118"/>
                  </a:lnTo>
                  <a:lnTo>
                    <a:pt x="329" y="118"/>
                  </a:lnTo>
                  <a:lnTo>
                    <a:pt x="291" y="100"/>
                  </a:lnTo>
                  <a:lnTo>
                    <a:pt x="252" y="82"/>
                  </a:lnTo>
                  <a:lnTo>
                    <a:pt x="212" y="61"/>
                  </a:lnTo>
                  <a:lnTo>
                    <a:pt x="174" y="43"/>
                  </a:lnTo>
                  <a:lnTo>
                    <a:pt x="134" y="25"/>
                  </a:lnTo>
                  <a:lnTo>
                    <a:pt x="114" y="18"/>
                  </a:lnTo>
                  <a:lnTo>
                    <a:pt x="94" y="11"/>
                  </a:lnTo>
                  <a:lnTo>
                    <a:pt x="73" y="7"/>
                  </a:lnTo>
                  <a:lnTo>
                    <a:pt x="51" y="3"/>
                  </a:lnTo>
                  <a:lnTo>
                    <a:pt x="30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3" y="3"/>
                  </a:lnTo>
                  <a:lnTo>
                    <a:pt x="1" y="6"/>
                  </a:lnTo>
                  <a:lnTo>
                    <a:pt x="0" y="9"/>
                  </a:lnTo>
                  <a:lnTo>
                    <a:pt x="1" y="11"/>
                  </a:lnTo>
                  <a:lnTo>
                    <a:pt x="3" y="14"/>
                  </a:lnTo>
                  <a:lnTo>
                    <a:pt x="5" y="17"/>
                  </a:lnTo>
                  <a:lnTo>
                    <a:pt x="8" y="17"/>
                  </a:lnTo>
                  <a:lnTo>
                    <a:pt x="8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69">
              <a:extLst>
                <a:ext uri="{FF2B5EF4-FFF2-40B4-BE49-F238E27FC236}">
                  <a16:creationId xmlns:a16="http://schemas.microsoft.com/office/drawing/2014/main" id="{A63F3164-3E15-2096-A5F9-C86383AC4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" y="1655"/>
              <a:ext cx="232" cy="458"/>
            </a:xfrm>
            <a:custGeom>
              <a:avLst/>
              <a:gdLst>
                <a:gd name="T0" fmla="*/ 15 w 695"/>
                <a:gd name="T1" fmla="*/ 1368 h 1373"/>
                <a:gd name="T2" fmla="*/ 15 w 695"/>
                <a:gd name="T3" fmla="*/ 1368 h 1373"/>
                <a:gd name="T4" fmla="*/ 22 w 695"/>
                <a:gd name="T5" fmla="*/ 1347 h 1373"/>
                <a:gd name="T6" fmla="*/ 27 w 695"/>
                <a:gd name="T7" fmla="*/ 1325 h 1373"/>
                <a:gd name="T8" fmla="*/ 43 w 695"/>
                <a:gd name="T9" fmla="*/ 1284 h 1373"/>
                <a:gd name="T10" fmla="*/ 61 w 695"/>
                <a:gd name="T11" fmla="*/ 1243 h 1373"/>
                <a:gd name="T12" fmla="*/ 80 w 695"/>
                <a:gd name="T13" fmla="*/ 1203 h 1373"/>
                <a:gd name="T14" fmla="*/ 101 w 695"/>
                <a:gd name="T15" fmla="*/ 1163 h 1373"/>
                <a:gd name="T16" fmla="*/ 123 w 695"/>
                <a:gd name="T17" fmla="*/ 1124 h 1373"/>
                <a:gd name="T18" fmla="*/ 167 w 695"/>
                <a:gd name="T19" fmla="*/ 1046 h 1373"/>
                <a:gd name="T20" fmla="*/ 167 w 695"/>
                <a:gd name="T21" fmla="*/ 1046 h 1373"/>
                <a:gd name="T22" fmla="*/ 211 w 695"/>
                <a:gd name="T23" fmla="*/ 963 h 1373"/>
                <a:gd name="T24" fmla="*/ 252 w 695"/>
                <a:gd name="T25" fmla="*/ 879 h 1373"/>
                <a:gd name="T26" fmla="*/ 333 w 695"/>
                <a:gd name="T27" fmla="*/ 711 h 1373"/>
                <a:gd name="T28" fmla="*/ 333 w 695"/>
                <a:gd name="T29" fmla="*/ 711 h 1373"/>
                <a:gd name="T30" fmla="*/ 419 w 695"/>
                <a:gd name="T31" fmla="*/ 533 h 1373"/>
                <a:gd name="T32" fmla="*/ 462 w 695"/>
                <a:gd name="T33" fmla="*/ 445 h 1373"/>
                <a:gd name="T34" fmla="*/ 506 w 695"/>
                <a:gd name="T35" fmla="*/ 358 h 1373"/>
                <a:gd name="T36" fmla="*/ 551 w 695"/>
                <a:gd name="T37" fmla="*/ 270 h 1373"/>
                <a:gd name="T38" fmla="*/ 597 w 695"/>
                <a:gd name="T39" fmla="*/ 183 h 1373"/>
                <a:gd name="T40" fmla="*/ 645 w 695"/>
                <a:gd name="T41" fmla="*/ 98 h 1373"/>
                <a:gd name="T42" fmla="*/ 695 w 695"/>
                <a:gd name="T43" fmla="*/ 12 h 1373"/>
                <a:gd name="T44" fmla="*/ 695 w 695"/>
                <a:gd name="T45" fmla="*/ 12 h 1373"/>
                <a:gd name="T46" fmla="*/ 695 w 695"/>
                <a:gd name="T47" fmla="*/ 9 h 1373"/>
                <a:gd name="T48" fmla="*/ 695 w 695"/>
                <a:gd name="T49" fmla="*/ 7 h 1373"/>
                <a:gd name="T50" fmla="*/ 693 w 695"/>
                <a:gd name="T51" fmla="*/ 4 h 1373"/>
                <a:gd name="T52" fmla="*/ 691 w 695"/>
                <a:gd name="T53" fmla="*/ 1 h 1373"/>
                <a:gd name="T54" fmla="*/ 688 w 695"/>
                <a:gd name="T55" fmla="*/ 0 h 1373"/>
                <a:gd name="T56" fmla="*/ 685 w 695"/>
                <a:gd name="T57" fmla="*/ 0 h 1373"/>
                <a:gd name="T58" fmla="*/ 682 w 695"/>
                <a:gd name="T59" fmla="*/ 1 h 1373"/>
                <a:gd name="T60" fmla="*/ 679 w 695"/>
                <a:gd name="T61" fmla="*/ 4 h 1373"/>
                <a:gd name="T62" fmla="*/ 679 w 695"/>
                <a:gd name="T63" fmla="*/ 4 h 1373"/>
                <a:gd name="T64" fmla="*/ 630 w 695"/>
                <a:gd name="T65" fmla="*/ 89 h 1373"/>
                <a:gd name="T66" fmla="*/ 583 w 695"/>
                <a:gd name="T67" fmla="*/ 175 h 1373"/>
                <a:gd name="T68" fmla="*/ 536 w 695"/>
                <a:gd name="T69" fmla="*/ 262 h 1373"/>
                <a:gd name="T70" fmla="*/ 492 w 695"/>
                <a:gd name="T71" fmla="*/ 350 h 1373"/>
                <a:gd name="T72" fmla="*/ 448 w 695"/>
                <a:gd name="T73" fmla="*/ 437 h 1373"/>
                <a:gd name="T74" fmla="*/ 404 w 695"/>
                <a:gd name="T75" fmla="*/ 525 h 1373"/>
                <a:gd name="T76" fmla="*/ 318 w 695"/>
                <a:gd name="T77" fmla="*/ 702 h 1373"/>
                <a:gd name="T78" fmla="*/ 318 w 695"/>
                <a:gd name="T79" fmla="*/ 702 h 1373"/>
                <a:gd name="T80" fmla="*/ 236 w 695"/>
                <a:gd name="T81" fmla="*/ 875 h 1373"/>
                <a:gd name="T82" fmla="*/ 193 w 695"/>
                <a:gd name="T83" fmla="*/ 961 h 1373"/>
                <a:gd name="T84" fmla="*/ 147 w 695"/>
                <a:gd name="T85" fmla="*/ 1046 h 1373"/>
                <a:gd name="T86" fmla="*/ 147 w 695"/>
                <a:gd name="T87" fmla="*/ 1046 h 1373"/>
                <a:gd name="T88" fmla="*/ 105 w 695"/>
                <a:gd name="T89" fmla="*/ 1123 h 1373"/>
                <a:gd name="T90" fmla="*/ 84 w 695"/>
                <a:gd name="T91" fmla="*/ 1161 h 1373"/>
                <a:gd name="T92" fmla="*/ 63 w 695"/>
                <a:gd name="T93" fmla="*/ 1200 h 1373"/>
                <a:gd name="T94" fmla="*/ 44 w 695"/>
                <a:gd name="T95" fmla="*/ 1240 h 1373"/>
                <a:gd name="T96" fmla="*/ 26 w 695"/>
                <a:gd name="T97" fmla="*/ 1280 h 1373"/>
                <a:gd name="T98" fmla="*/ 12 w 695"/>
                <a:gd name="T99" fmla="*/ 1321 h 1373"/>
                <a:gd name="T100" fmla="*/ 5 w 695"/>
                <a:gd name="T101" fmla="*/ 1343 h 1373"/>
                <a:gd name="T102" fmla="*/ 0 w 695"/>
                <a:gd name="T103" fmla="*/ 1364 h 1373"/>
                <a:gd name="T104" fmla="*/ 0 w 695"/>
                <a:gd name="T105" fmla="*/ 1364 h 1373"/>
                <a:gd name="T106" fmla="*/ 0 w 695"/>
                <a:gd name="T107" fmla="*/ 1368 h 1373"/>
                <a:gd name="T108" fmla="*/ 1 w 695"/>
                <a:gd name="T109" fmla="*/ 1371 h 1373"/>
                <a:gd name="T110" fmla="*/ 3 w 695"/>
                <a:gd name="T111" fmla="*/ 1372 h 1373"/>
                <a:gd name="T112" fmla="*/ 5 w 695"/>
                <a:gd name="T113" fmla="*/ 1373 h 1373"/>
                <a:gd name="T114" fmla="*/ 10 w 695"/>
                <a:gd name="T115" fmla="*/ 1373 h 1373"/>
                <a:gd name="T116" fmla="*/ 12 w 695"/>
                <a:gd name="T117" fmla="*/ 1373 h 1373"/>
                <a:gd name="T118" fmla="*/ 14 w 695"/>
                <a:gd name="T119" fmla="*/ 1372 h 1373"/>
                <a:gd name="T120" fmla="*/ 15 w 695"/>
                <a:gd name="T121" fmla="*/ 1368 h 1373"/>
                <a:gd name="T122" fmla="*/ 15 w 695"/>
                <a:gd name="T123" fmla="*/ 1368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95" h="1373">
                  <a:moveTo>
                    <a:pt x="15" y="1368"/>
                  </a:moveTo>
                  <a:lnTo>
                    <a:pt x="15" y="1368"/>
                  </a:lnTo>
                  <a:lnTo>
                    <a:pt x="22" y="1347"/>
                  </a:lnTo>
                  <a:lnTo>
                    <a:pt x="27" y="1325"/>
                  </a:lnTo>
                  <a:lnTo>
                    <a:pt x="43" y="1284"/>
                  </a:lnTo>
                  <a:lnTo>
                    <a:pt x="61" y="1243"/>
                  </a:lnTo>
                  <a:lnTo>
                    <a:pt x="80" y="1203"/>
                  </a:lnTo>
                  <a:lnTo>
                    <a:pt x="101" y="1163"/>
                  </a:lnTo>
                  <a:lnTo>
                    <a:pt x="123" y="1124"/>
                  </a:lnTo>
                  <a:lnTo>
                    <a:pt x="167" y="1046"/>
                  </a:lnTo>
                  <a:lnTo>
                    <a:pt x="167" y="1046"/>
                  </a:lnTo>
                  <a:lnTo>
                    <a:pt x="211" y="963"/>
                  </a:lnTo>
                  <a:lnTo>
                    <a:pt x="252" y="879"/>
                  </a:lnTo>
                  <a:lnTo>
                    <a:pt x="333" y="711"/>
                  </a:lnTo>
                  <a:lnTo>
                    <a:pt x="333" y="711"/>
                  </a:lnTo>
                  <a:lnTo>
                    <a:pt x="419" y="533"/>
                  </a:lnTo>
                  <a:lnTo>
                    <a:pt x="462" y="445"/>
                  </a:lnTo>
                  <a:lnTo>
                    <a:pt x="506" y="358"/>
                  </a:lnTo>
                  <a:lnTo>
                    <a:pt x="551" y="270"/>
                  </a:lnTo>
                  <a:lnTo>
                    <a:pt x="597" y="183"/>
                  </a:lnTo>
                  <a:lnTo>
                    <a:pt x="645" y="98"/>
                  </a:lnTo>
                  <a:lnTo>
                    <a:pt x="695" y="12"/>
                  </a:lnTo>
                  <a:lnTo>
                    <a:pt x="695" y="12"/>
                  </a:lnTo>
                  <a:lnTo>
                    <a:pt x="695" y="9"/>
                  </a:lnTo>
                  <a:lnTo>
                    <a:pt x="695" y="7"/>
                  </a:lnTo>
                  <a:lnTo>
                    <a:pt x="693" y="4"/>
                  </a:lnTo>
                  <a:lnTo>
                    <a:pt x="691" y="1"/>
                  </a:lnTo>
                  <a:lnTo>
                    <a:pt x="688" y="0"/>
                  </a:lnTo>
                  <a:lnTo>
                    <a:pt x="685" y="0"/>
                  </a:lnTo>
                  <a:lnTo>
                    <a:pt x="682" y="1"/>
                  </a:lnTo>
                  <a:lnTo>
                    <a:pt x="679" y="4"/>
                  </a:lnTo>
                  <a:lnTo>
                    <a:pt x="679" y="4"/>
                  </a:lnTo>
                  <a:lnTo>
                    <a:pt x="630" y="89"/>
                  </a:lnTo>
                  <a:lnTo>
                    <a:pt x="583" y="175"/>
                  </a:lnTo>
                  <a:lnTo>
                    <a:pt x="536" y="262"/>
                  </a:lnTo>
                  <a:lnTo>
                    <a:pt x="492" y="350"/>
                  </a:lnTo>
                  <a:lnTo>
                    <a:pt x="448" y="437"/>
                  </a:lnTo>
                  <a:lnTo>
                    <a:pt x="404" y="525"/>
                  </a:lnTo>
                  <a:lnTo>
                    <a:pt x="318" y="702"/>
                  </a:lnTo>
                  <a:lnTo>
                    <a:pt x="318" y="702"/>
                  </a:lnTo>
                  <a:lnTo>
                    <a:pt x="236" y="875"/>
                  </a:lnTo>
                  <a:lnTo>
                    <a:pt x="193" y="961"/>
                  </a:lnTo>
                  <a:lnTo>
                    <a:pt x="147" y="1046"/>
                  </a:lnTo>
                  <a:lnTo>
                    <a:pt x="147" y="1046"/>
                  </a:lnTo>
                  <a:lnTo>
                    <a:pt x="105" y="1123"/>
                  </a:lnTo>
                  <a:lnTo>
                    <a:pt x="84" y="1161"/>
                  </a:lnTo>
                  <a:lnTo>
                    <a:pt x="63" y="1200"/>
                  </a:lnTo>
                  <a:lnTo>
                    <a:pt x="44" y="1240"/>
                  </a:lnTo>
                  <a:lnTo>
                    <a:pt x="26" y="1280"/>
                  </a:lnTo>
                  <a:lnTo>
                    <a:pt x="12" y="1321"/>
                  </a:lnTo>
                  <a:lnTo>
                    <a:pt x="5" y="1343"/>
                  </a:lnTo>
                  <a:lnTo>
                    <a:pt x="0" y="1364"/>
                  </a:lnTo>
                  <a:lnTo>
                    <a:pt x="0" y="1364"/>
                  </a:lnTo>
                  <a:lnTo>
                    <a:pt x="0" y="1368"/>
                  </a:lnTo>
                  <a:lnTo>
                    <a:pt x="1" y="1371"/>
                  </a:lnTo>
                  <a:lnTo>
                    <a:pt x="3" y="1372"/>
                  </a:lnTo>
                  <a:lnTo>
                    <a:pt x="5" y="1373"/>
                  </a:lnTo>
                  <a:lnTo>
                    <a:pt x="10" y="1373"/>
                  </a:lnTo>
                  <a:lnTo>
                    <a:pt x="12" y="1373"/>
                  </a:lnTo>
                  <a:lnTo>
                    <a:pt x="14" y="1372"/>
                  </a:lnTo>
                  <a:lnTo>
                    <a:pt x="15" y="1368"/>
                  </a:lnTo>
                  <a:lnTo>
                    <a:pt x="15" y="1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Freeform 70">
              <a:extLst>
                <a:ext uri="{FF2B5EF4-FFF2-40B4-BE49-F238E27FC236}">
                  <a16:creationId xmlns:a16="http://schemas.microsoft.com/office/drawing/2014/main" id="{218A2C7D-4DF6-643A-3605-3D588E358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" y="2532"/>
              <a:ext cx="220" cy="74"/>
            </a:xfrm>
            <a:custGeom>
              <a:avLst/>
              <a:gdLst>
                <a:gd name="T0" fmla="*/ 15 w 660"/>
                <a:gd name="T1" fmla="*/ 221 h 223"/>
                <a:gd name="T2" fmla="*/ 15 w 660"/>
                <a:gd name="T3" fmla="*/ 221 h 223"/>
                <a:gd name="T4" fmla="*/ 27 w 660"/>
                <a:gd name="T5" fmla="*/ 208 h 223"/>
                <a:gd name="T6" fmla="*/ 42 w 660"/>
                <a:gd name="T7" fmla="*/ 196 h 223"/>
                <a:gd name="T8" fmla="*/ 59 w 660"/>
                <a:gd name="T9" fmla="*/ 186 h 223"/>
                <a:gd name="T10" fmla="*/ 76 w 660"/>
                <a:gd name="T11" fmla="*/ 176 h 223"/>
                <a:gd name="T12" fmla="*/ 92 w 660"/>
                <a:gd name="T13" fmla="*/ 168 h 223"/>
                <a:gd name="T14" fmla="*/ 109 w 660"/>
                <a:gd name="T15" fmla="*/ 161 h 223"/>
                <a:gd name="T16" fmla="*/ 144 w 660"/>
                <a:gd name="T17" fmla="*/ 147 h 223"/>
                <a:gd name="T18" fmla="*/ 144 w 660"/>
                <a:gd name="T19" fmla="*/ 147 h 223"/>
                <a:gd name="T20" fmla="*/ 223 w 660"/>
                <a:gd name="T21" fmla="*/ 119 h 223"/>
                <a:gd name="T22" fmla="*/ 263 w 660"/>
                <a:gd name="T23" fmla="*/ 105 h 223"/>
                <a:gd name="T24" fmla="*/ 304 w 660"/>
                <a:gd name="T25" fmla="*/ 92 h 223"/>
                <a:gd name="T26" fmla="*/ 304 w 660"/>
                <a:gd name="T27" fmla="*/ 92 h 223"/>
                <a:gd name="T28" fmla="*/ 347 w 660"/>
                <a:gd name="T29" fmla="*/ 80 h 223"/>
                <a:gd name="T30" fmla="*/ 390 w 660"/>
                <a:gd name="T31" fmla="*/ 69 h 223"/>
                <a:gd name="T32" fmla="*/ 434 w 660"/>
                <a:gd name="T33" fmla="*/ 58 h 223"/>
                <a:gd name="T34" fmla="*/ 478 w 660"/>
                <a:gd name="T35" fmla="*/ 48 h 223"/>
                <a:gd name="T36" fmla="*/ 565 w 660"/>
                <a:gd name="T37" fmla="*/ 32 h 223"/>
                <a:gd name="T38" fmla="*/ 653 w 660"/>
                <a:gd name="T39" fmla="*/ 17 h 223"/>
                <a:gd name="T40" fmla="*/ 653 w 660"/>
                <a:gd name="T41" fmla="*/ 17 h 223"/>
                <a:gd name="T42" fmla="*/ 657 w 660"/>
                <a:gd name="T43" fmla="*/ 15 h 223"/>
                <a:gd name="T44" fmla="*/ 659 w 660"/>
                <a:gd name="T45" fmla="*/ 12 h 223"/>
                <a:gd name="T46" fmla="*/ 660 w 660"/>
                <a:gd name="T47" fmla="*/ 10 h 223"/>
                <a:gd name="T48" fmla="*/ 660 w 660"/>
                <a:gd name="T49" fmla="*/ 7 h 223"/>
                <a:gd name="T50" fmla="*/ 659 w 660"/>
                <a:gd name="T51" fmla="*/ 4 h 223"/>
                <a:gd name="T52" fmla="*/ 656 w 660"/>
                <a:gd name="T53" fmla="*/ 1 h 223"/>
                <a:gd name="T54" fmla="*/ 653 w 660"/>
                <a:gd name="T55" fmla="*/ 0 h 223"/>
                <a:gd name="T56" fmla="*/ 649 w 660"/>
                <a:gd name="T57" fmla="*/ 0 h 223"/>
                <a:gd name="T58" fmla="*/ 649 w 660"/>
                <a:gd name="T59" fmla="*/ 0 h 223"/>
                <a:gd name="T60" fmla="*/ 558 w 660"/>
                <a:gd name="T61" fmla="*/ 17 h 223"/>
                <a:gd name="T62" fmla="*/ 468 w 660"/>
                <a:gd name="T63" fmla="*/ 34 h 223"/>
                <a:gd name="T64" fmla="*/ 423 w 660"/>
                <a:gd name="T65" fmla="*/ 44 h 223"/>
                <a:gd name="T66" fmla="*/ 379 w 660"/>
                <a:gd name="T67" fmla="*/ 55 h 223"/>
                <a:gd name="T68" fmla="*/ 333 w 660"/>
                <a:gd name="T69" fmla="*/ 66 h 223"/>
                <a:gd name="T70" fmla="*/ 289 w 660"/>
                <a:gd name="T71" fmla="*/ 79 h 223"/>
                <a:gd name="T72" fmla="*/ 289 w 660"/>
                <a:gd name="T73" fmla="*/ 79 h 223"/>
                <a:gd name="T74" fmla="*/ 248 w 660"/>
                <a:gd name="T75" fmla="*/ 92 h 223"/>
                <a:gd name="T76" fmla="*/ 206 w 660"/>
                <a:gd name="T77" fmla="*/ 106 h 223"/>
                <a:gd name="T78" fmla="*/ 125 w 660"/>
                <a:gd name="T79" fmla="*/ 136 h 223"/>
                <a:gd name="T80" fmla="*/ 125 w 660"/>
                <a:gd name="T81" fmla="*/ 136 h 223"/>
                <a:gd name="T82" fmla="*/ 92 w 660"/>
                <a:gd name="T83" fmla="*/ 150 h 223"/>
                <a:gd name="T84" fmla="*/ 76 w 660"/>
                <a:gd name="T85" fmla="*/ 159 h 223"/>
                <a:gd name="T86" fmla="*/ 59 w 660"/>
                <a:gd name="T87" fmla="*/ 167 h 223"/>
                <a:gd name="T88" fmla="*/ 44 w 660"/>
                <a:gd name="T89" fmla="*/ 175 h 223"/>
                <a:gd name="T90" fmla="*/ 30 w 660"/>
                <a:gd name="T91" fmla="*/ 186 h 223"/>
                <a:gd name="T92" fmla="*/ 15 w 660"/>
                <a:gd name="T93" fmla="*/ 197 h 223"/>
                <a:gd name="T94" fmla="*/ 2 w 660"/>
                <a:gd name="T95" fmla="*/ 209 h 223"/>
                <a:gd name="T96" fmla="*/ 2 w 660"/>
                <a:gd name="T97" fmla="*/ 209 h 223"/>
                <a:gd name="T98" fmla="*/ 1 w 660"/>
                <a:gd name="T99" fmla="*/ 212 h 223"/>
                <a:gd name="T100" fmla="*/ 0 w 660"/>
                <a:gd name="T101" fmla="*/ 215 h 223"/>
                <a:gd name="T102" fmla="*/ 1 w 660"/>
                <a:gd name="T103" fmla="*/ 218 h 223"/>
                <a:gd name="T104" fmla="*/ 2 w 660"/>
                <a:gd name="T105" fmla="*/ 221 h 223"/>
                <a:gd name="T106" fmla="*/ 5 w 660"/>
                <a:gd name="T107" fmla="*/ 223 h 223"/>
                <a:gd name="T108" fmla="*/ 8 w 660"/>
                <a:gd name="T109" fmla="*/ 223 h 223"/>
                <a:gd name="T110" fmla="*/ 11 w 660"/>
                <a:gd name="T111" fmla="*/ 223 h 223"/>
                <a:gd name="T112" fmla="*/ 15 w 660"/>
                <a:gd name="T113" fmla="*/ 221 h 223"/>
                <a:gd name="T114" fmla="*/ 15 w 660"/>
                <a:gd name="T115" fmla="*/ 221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60" h="223">
                  <a:moveTo>
                    <a:pt x="15" y="221"/>
                  </a:moveTo>
                  <a:lnTo>
                    <a:pt x="15" y="221"/>
                  </a:lnTo>
                  <a:lnTo>
                    <a:pt x="27" y="208"/>
                  </a:lnTo>
                  <a:lnTo>
                    <a:pt x="42" y="196"/>
                  </a:lnTo>
                  <a:lnTo>
                    <a:pt x="59" y="186"/>
                  </a:lnTo>
                  <a:lnTo>
                    <a:pt x="76" y="176"/>
                  </a:lnTo>
                  <a:lnTo>
                    <a:pt x="92" y="168"/>
                  </a:lnTo>
                  <a:lnTo>
                    <a:pt x="109" y="161"/>
                  </a:lnTo>
                  <a:lnTo>
                    <a:pt x="144" y="147"/>
                  </a:lnTo>
                  <a:lnTo>
                    <a:pt x="144" y="147"/>
                  </a:lnTo>
                  <a:lnTo>
                    <a:pt x="223" y="119"/>
                  </a:lnTo>
                  <a:lnTo>
                    <a:pt x="263" y="105"/>
                  </a:lnTo>
                  <a:lnTo>
                    <a:pt x="304" y="92"/>
                  </a:lnTo>
                  <a:lnTo>
                    <a:pt x="304" y="92"/>
                  </a:lnTo>
                  <a:lnTo>
                    <a:pt x="347" y="80"/>
                  </a:lnTo>
                  <a:lnTo>
                    <a:pt x="390" y="69"/>
                  </a:lnTo>
                  <a:lnTo>
                    <a:pt x="434" y="58"/>
                  </a:lnTo>
                  <a:lnTo>
                    <a:pt x="478" y="48"/>
                  </a:lnTo>
                  <a:lnTo>
                    <a:pt x="565" y="32"/>
                  </a:lnTo>
                  <a:lnTo>
                    <a:pt x="653" y="17"/>
                  </a:lnTo>
                  <a:lnTo>
                    <a:pt x="653" y="17"/>
                  </a:lnTo>
                  <a:lnTo>
                    <a:pt x="657" y="15"/>
                  </a:lnTo>
                  <a:lnTo>
                    <a:pt x="659" y="12"/>
                  </a:lnTo>
                  <a:lnTo>
                    <a:pt x="660" y="10"/>
                  </a:lnTo>
                  <a:lnTo>
                    <a:pt x="660" y="7"/>
                  </a:lnTo>
                  <a:lnTo>
                    <a:pt x="659" y="4"/>
                  </a:lnTo>
                  <a:lnTo>
                    <a:pt x="656" y="1"/>
                  </a:lnTo>
                  <a:lnTo>
                    <a:pt x="653" y="0"/>
                  </a:lnTo>
                  <a:lnTo>
                    <a:pt x="649" y="0"/>
                  </a:lnTo>
                  <a:lnTo>
                    <a:pt x="649" y="0"/>
                  </a:lnTo>
                  <a:lnTo>
                    <a:pt x="558" y="17"/>
                  </a:lnTo>
                  <a:lnTo>
                    <a:pt x="468" y="34"/>
                  </a:lnTo>
                  <a:lnTo>
                    <a:pt x="423" y="44"/>
                  </a:lnTo>
                  <a:lnTo>
                    <a:pt x="379" y="55"/>
                  </a:lnTo>
                  <a:lnTo>
                    <a:pt x="333" y="66"/>
                  </a:lnTo>
                  <a:lnTo>
                    <a:pt x="289" y="79"/>
                  </a:lnTo>
                  <a:lnTo>
                    <a:pt x="289" y="79"/>
                  </a:lnTo>
                  <a:lnTo>
                    <a:pt x="248" y="92"/>
                  </a:lnTo>
                  <a:lnTo>
                    <a:pt x="206" y="106"/>
                  </a:lnTo>
                  <a:lnTo>
                    <a:pt x="125" y="136"/>
                  </a:lnTo>
                  <a:lnTo>
                    <a:pt x="125" y="136"/>
                  </a:lnTo>
                  <a:lnTo>
                    <a:pt x="92" y="150"/>
                  </a:lnTo>
                  <a:lnTo>
                    <a:pt x="76" y="159"/>
                  </a:lnTo>
                  <a:lnTo>
                    <a:pt x="59" y="167"/>
                  </a:lnTo>
                  <a:lnTo>
                    <a:pt x="44" y="175"/>
                  </a:lnTo>
                  <a:lnTo>
                    <a:pt x="30" y="186"/>
                  </a:lnTo>
                  <a:lnTo>
                    <a:pt x="15" y="197"/>
                  </a:lnTo>
                  <a:lnTo>
                    <a:pt x="2" y="209"/>
                  </a:lnTo>
                  <a:lnTo>
                    <a:pt x="2" y="209"/>
                  </a:lnTo>
                  <a:lnTo>
                    <a:pt x="1" y="212"/>
                  </a:lnTo>
                  <a:lnTo>
                    <a:pt x="0" y="215"/>
                  </a:lnTo>
                  <a:lnTo>
                    <a:pt x="1" y="218"/>
                  </a:lnTo>
                  <a:lnTo>
                    <a:pt x="2" y="221"/>
                  </a:lnTo>
                  <a:lnTo>
                    <a:pt x="5" y="223"/>
                  </a:lnTo>
                  <a:lnTo>
                    <a:pt x="8" y="223"/>
                  </a:lnTo>
                  <a:lnTo>
                    <a:pt x="11" y="223"/>
                  </a:lnTo>
                  <a:lnTo>
                    <a:pt x="15" y="221"/>
                  </a:lnTo>
                  <a:lnTo>
                    <a:pt x="15" y="2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Freeform 71">
              <a:extLst>
                <a:ext uri="{FF2B5EF4-FFF2-40B4-BE49-F238E27FC236}">
                  <a16:creationId xmlns:a16="http://schemas.microsoft.com/office/drawing/2014/main" id="{B8767421-809E-BAAA-865A-03F576A1F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8" y="2610"/>
              <a:ext cx="178" cy="52"/>
            </a:xfrm>
            <a:custGeom>
              <a:avLst/>
              <a:gdLst>
                <a:gd name="T0" fmla="*/ 8 w 534"/>
                <a:gd name="T1" fmla="*/ 18 h 157"/>
                <a:gd name="T2" fmla="*/ 8 w 534"/>
                <a:gd name="T3" fmla="*/ 18 h 157"/>
                <a:gd name="T4" fmla="*/ 24 w 534"/>
                <a:gd name="T5" fmla="*/ 18 h 157"/>
                <a:gd name="T6" fmla="*/ 40 w 534"/>
                <a:gd name="T7" fmla="*/ 19 h 157"/>
                <a:gd name="T8" fmla="*/ 54 w 534"/>
                <a:gd name="T9" fmla="*/ 22 h 157"/>
                <a:gd name="T10" fmla="*/ 69 w 534"/>
                <a:gd name="T11" fmla="*/ 26 h 157"/>
                <a:gd name="T12" fmla="*/ 99 w 534"/>
                <a:gd name="T13" fmla="*/ 37 h 157"/>
                <a:gd name="T14" fmla="*/ 128 w 534"/>
                <a:gd name="T15" fmla="*/ 47 h 157"/>
                <a:gd name="T16" fmla="*/ 128 w 534"/>
                <a:gd name="T17" fmla="*/ 47 h 157"/>
                <a:gd name="T18" fmla="*/ 193 w 534"/>
                <a:gd name="T19" fmla="*/ 67 h 157"/>
                <a:gd name="T20" fmla="*/ 257 w 534"/>
                <a:gd name="T21" fmla="*/ 87 h 157"/>
                <a:gd name="T22" fmla="*/ 257 w 534"/>
                <a:gd name="T23" fmla="*/ 87 h 157"/>
                <a:gd name="T24" fmla="*/ 324 w 534"/>
                <a:gd name="T25" fmla="*/ 105 h 157"/>
                <a:gd name="T26" fmla="*/ 390 w 534"/>
                <a:gd name="T27" fmla="*/ 123 h 157"/>
                <a:gd name="T28" fmla="*/ 524 w 534"/>
                <a:gd name="T29" fmla="*/ 157 h 157"/>
                <a:gd name="T30" fmla="*/ 524 w 534"/>
                <a:gd name="T31" fmla="*/ 157 h 157"/>
                <a:gd name="T32" fmla="*/ 527 w 534"/>
                <a:gd name="T33" fmla="*/ 157 h 157"/>
                <a:gd name="T34" fmla="*/ 530 w 534"/>
                <a:gd name="T35" fmla="*/ 156 h 157"/>
                <a:gd name="T36" fmla="*/ 532 w 534"/>
                <a:gd name="T37" fmla="*/ 153 h 157"/>
                <a:gd name="T38" fmla="*/ 534 w 534"/>
                <a:gd name="T39" fmla="*/ 150 h 157"/>
                <a:gd name="T40" fmla="*/ 534 w 534"/>
                <a:gd name="T41" fmla="*/ 147 h 157"/>
                <a:gd name="T42" fmla="*/ 532 w 534"/>
                <a:gd name="T43" fmla="*/ 145 h 157"/>
                <a:gd name="T44" fmla="*/ 531 w 534"/>
                <a:gd name="T45" fmla="*/ 142 h 157"/>
                <a:gd name="T46" fmla="*/ 528 w 534"/>
                <a:gd name="T47" fmla="*/ 140 h 157"/>
                <a:gd name="T48" fmla="*/ 528 w 534"/>
                <a:gd name="T49" fmla="*/ 140 h 157"/>
                <a:gd name="T50" fmla="*/ 389 w 534"/>
                <a:gd name="T51" fmla="*/ 105 h 157"/>
                <a:gd name="T52" fmla="*/ 320 w 534"/>
                <a:gd name="T53" fmla="*/ 87 h 157"/>
                <a:gd name="T54" fmla="*/ 251 w 534"/>
                <a:gd name="T55" fmla="*/ 69 h 157"/>
                <a:gd name="T56" fmla="*/ 251 w 534"/>
                <a:gd name="T57" fmla="*/ 69 h 157"/>
                <a:gd name="T58" fmla="*/ 188 w 534"/>
                <a:gd name="T59" fmla="*/ 50 h 157"/>
                <a:gd name="T60" fmla="*/ 123 w 534"/>
                <a:gd name="T61" fmla="*/ 27 h 157"/>
                <a:gd name="T62" fmla="*/ 123 w 534"/>
                <a:gd name="T63" fmla="*/ 27 h 157"/>
                <a:gd name="T64" fmla="*/ 95 w 534"/>
                <a:gd name="T65" fmla="*/ 18 h 157"/>
                <a:gd name="T66" fmla="*/ 66 w 534"/>
                <a:gd name="T67" fmla="*/ 8 h 157"/>
                <a:gd name="T68" fmla="*/ 53 w 534"/>
                <a:gd name="T69" fmla="*/ 4 h 157"/>
                <a:gd name="T70" fmla="*/ 39 w 534"/>
                <a:gd name="T71" fmla="*/ 1 h 157"/>
                <a:gd name="T72" fmla="*/ 24 w 534"/>
                <a:gd name="T73" fmla="*/ 0 h 157"/>
                <a:gd name="T74" fmla="*/ 8 w 534"/>
                <a:gd name="T75" fmla="*/ 1 h 157"/>
                <a:gd name="T76" fmla="*/ 8 w 534"/>
                <a:gd name="T77" fmla="*/ 1 h 157"/>
                <a:gd name="T78" fmla="*/ 4 w 534"/>
                <a:gd name="T79" fmla="*/ 1 h 157"/>
                <a:gd name="T80" fmla="*/ 3 w 534"/>
                <a:gd name="T81" fmla="*/ 4 h 157"/>
                <a:gd name="T82" fmla="*/ 0 w 534"/>
                <a:gd name="T83" fmla="*/ 7 h 157"/>
                <a:gd name="T84" fmla="*/ 0 w 534"/>
                <a:gd name="T85" fmla="*/ 10 h 157"/>
                <a:gd name="T86" fmla="*/ 0 w 534"/>
                <a:gd name="T87" fmla="*/ 12 h 157"/>
                <a:gd name="T88" fmla="*/ 3 w 534"/>
                <a:gd name="T89" fmla="*/ 15 h 157"/>
                <a:gd name="T90" fmla="*/ 4 w 534"/>
                <a:gd name="T91" fmla="*/ 16 h 157"/>
                <a:gd name="T92" fmla="*/ 8 w 534"/>
                <a:gd name="T93" fmla="*/ 18 h 157"/>
                <a:gd name="T94" fmla="*/ 8 w 534"/>
                <a:gd name="T95" fmla="*/ 1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34" h="157">
                  <a:moveTo>
                    <a:pt x="8" y="18"/>
                  </a:moveTo>
                  <a:lnTo>
                    <a:pt x="8" y="18"/>
                  </a:lnTo>
                  <a:lnTo>
                    <a:pt x="24" y="18"/>
                  </a:lnTo>
                  <a:lnTo>
                    <a:pt x="40" y="19"/>
                  </a:lnTo>
                  <a:lnTo>
                    <a:pt x="54" y="22"/>
                  </a:lnTo>
                  <a:lnTo>
                    <a:pt x="69" y="26"/>
                  </a:lnTo>
                  <a:lnTo>
                    <a:pt x="99" y="37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93" y="67"/>
                  </a:lnTo>
                  <a:lnTo>
                    <a:pt x="257" y="87"/>
                  </a:lnTo>
                  <a:lnTo>
                    <a:pt x="257" y="87"/>
                  </a:lnTo>
                  <a:lnTo>
                    <a:pt x="324" y="105"/>
                  </a:lnTo>
                  <a:lnTo>
                    <a:pt x="390" y="123"/>
                  </a:lnTo>
                  <a:lnTo>
                    <a:pt x="524" y="157"/>
                  </a:lnTo>
                  <a:lnTo>
                    <a:pt x="524" y="157"/>
                  </a:lnTo>
                  <a:lnTo>
                    <a:pt x="527" y="157"/>
                  </a:lnTo>
                  <a:lnTo>
                    <a:pt x="530" y="156"/>
                  </a:lnTo>
                  <a:lnTo>
                    <a:pt x="532" y="153"/>
                  </a:lnTo>
                  <a:lnTo>
                    <a:pt x="534" y="150"/>
                  </a:lnTo>
                  <a:lnTo>
                    <a:pt x="534" y="147"/>
                  </a:lnTo>
                  <a:lnTo>
                    <a:pt x="532" y="145"/>
                  </a:lnTo>
                  <a:lnTo>
                    <a:pt x="531" y="142"/>
                  </a:lnTo>
                  <a:lnTo>
                    <a:pt x="528" y="140"/>
                  </a:lnTo>
                  <a:lnTo>
                    <a:pt x="528" y="140"/>
                  </a:lnTo>
                  <a:lnTo>
                    <a:pt x="389" y="105"/>
                  </a:lnTo>
                  <a:lnTo>
                    <a:pt x="320" y="87"/>
                  </a:lnTo>
                  <a:lnTo>
                    <a:pt x="251" y="69"/>
                  </a:lnTo>
                  <a:lnTo>
                    <a:pt x="251" y="69"/>
                  </a:lnTo>
                  <a:lnTo>
                    <a:pt x="188" y="50"/>
                  </a:lnTo>
                  <a:lnTo>
                    <a:pt x="123" y="27"/>
                  </a:lnTo>
                  <a:lnTo>
                    <a:pt x="123" y="27"/>
                  </a:lnTo>
                  <a:lnTo>
                    <a:pt x="95" y="18"/>
                  </a:lnTo>
                  <a:lnTo>
                    <a:pt x="66" y="8"/>
                  </a:lnTo>
                  <a:lnTo>
                    <a:pt x="53" y="4"/>
                  </a:lnTo>
                  <a:lnTo>
                    <a:pt x="39" y="1"/>
                  </a:lnTo>
                  <a:lnTo>
                    <a:pt x="24" y="0"/>
                  </a:lnTo>
                  <a:lnTo>
                    <a:pt x="8" y="1"/>
                  </a:lnTo>
                  <a:lnTo>
                    <a:pt x="8" y="1"/>
                  </a:lnTo>
                  <a:lnTo>
                    <a:pt x="4" y="1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4" y="16"/>
                  </a:lnTo>
                  <a:lnTo>
                    <a:pt x="8" y="18"/>
                  </a:lnTo>
                  <a:lnTo>
                    <a:pt x="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Freeform 72">
              <a:extLst>
                <a:ext uri="{FF2B5EF4-FFF2-40B4-BE49-F238E27FC236}">
                  <a16:creationId xmlns:a16="http://schemas.microsoft.com/office/drawing/2014/main" id="{5FC3BCCA-BFE7-8AA4-440E-A4ACE142D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1" y="2966"/>
              <a:ext cx="91" cy="84"/>
            </a:xfrm>
            <a:custGeom>
              <a:avLst/>
              <a:gdLst>
                <a:gd name="T0" fmla="*/ 4 w 272"/>
                <a:gd name="T1" fmla="*/ 16 h 251"/>
                <a:gd name="T2" fmla="*/ 4 w 272"/>
                <a:gd name="T3" fmla="*/ 16 h 251"/>
                <a:gd name="T4" fmla="*/ 40 w 272"/>
                <a:gd name="T5" fmla="*/ 40 h 251"/>
                <a:gd name="T6" fmla="*/ 73 w 272"/>
                <a:gd name="T7" fmla="*/ 68 h 251"/>
                <a:gd name="T8" fmla="*/ 106 w 272"/>
                <a:gd name="T9" fmla="*/ 96 h 251"/>
                <a:gd name="T10" fmla="*/ 137 w 272"/>
                <a:gd name="T11" fmla="*/ 126 h 251"/>
                <a:gd name="T12" fmla="*/ 168 w 272"/>
                <a:gd name="T13" fmla="*/ 156 h 251"/>
                <a:gd name="T14" fmla="*/ 198 w 272"/>
                <a:gd name="T15" fmla="*/ 187 h 251"/>
                <a:gd name="T16" fmla="*/ 259 w 272"/>
                <a:gd name="T17" fmla="*/ 249 h 251"/>
                <a:gd name="T18" fmla="*/ 259 w 272"/>
                <a:gd name="T19" fmla="*/ 249 h 251"/>
                <a:gd name="T20" fmla="*/ 261 w 272"/>
                <a:gd name="T21" fmla="*/ 250 h 251"/>
                <a:gd name="T22" fmla="*/ 264 w 272"/>
                <a:gd name="T23" fmla="*/ 251 h 251"/>
                <a:gd name="T24" fmla="*/ 267 w 272"/>
                <a:gd name="T25" fmla="*/ 250 h 251"/>
                <a:gd name="T26" fmla="*/ 270 w 272"/>
                <a:gd name="T27" fmla="*/ 249 h 251"/>
                <a:gd name="T28" fmla="*/ 271 w 272"/>
                <a:gd name="T29" fmla="*/ 246 h 251"/>
                <a:gd name="T30" fmla="*/ 272 w 272"/>
                <a:gd name="T31" fmla="*/ 243 h 251"/>
                <a:gd name="T32" fmla="*/ 272 w 272"/>
                <a:gd name="T33" fmla="*/ 240 h 251"/>
                <a:gd name="T34" fmla="*/ 270 w 272"/>
                <a:gd name="T35" fmla="*/ 237 h 251"/>
                <a:gd name="T36" fmla="*/ 270 w 272"/>
                <a:gd name="T37" fmla="*/ 237 h 251"/>
                <a:gd name="T38" fmla="*/ 209 w 272"/>
                <a:gd name="T39" fmla="*/ 174 h 251"/>
                <a:gd name="T40" fmla="*/ 179 w 272"/>
                <a:gd name="T41" fmla="*/ 142 h 251"/>
                <a:gd name="T42" fmla="*/ 147 w 272"/>
                <a:gd name="T43" fmla="*/ 112 h 251"/>
                <a:gd name="T44" fmla="*/ 115 w 272"/>
                <a:gd name="T45" fmla="*/ 82 h 251"/>
                <a:gd name="T46" fmla="*/ 82 w 272"/>
                <a:gd name="T47" fmla="*/ 54 h 251"/>
                <a:gd name="T48" fmla="*/ 48 w 272"/>
                <a:gd name="T49" fmla="*/ 27 h 251"/>
                <a:gd name="T50" fmla="*/ 12 w 272"/>
                <a:gd name="T51" fmla="*/ 2 h 251"/>
                <a:gd name="T52" fmla="*/ 12 w 272"/>
                <a:gd name="T53" fmla="*/ 2 h 251"/>
                <a:gd name="T54" fmla="*/ 9 w 272"/>
                <a:gd name="T55" fmla="*/ 0 h 251"/>
                <a:gd name="T56" fmla="*/ 5 w 272"/>
                <a:gd name="T57" fmla="*/ 0 h 251"/>
                <a:gd name="T58" fmla="*/ 4 w 272"/>
                <a:gd name="T59" fmla="*/ 2 h 251"/>
                <a:gd name="T60" fmla="*/ 1 w 272"/>
                <a:gd name="T61" fmla="*/ 5 h 251"/>
                <a:gd name="T62" fmla="*/ 0 w 272"/>
                <a:gd name="T63" fmla="*/ 7 h 251"/>
                <a:gd name="T64" fmla="*/ 0 w 272"/>
                <a:gd name="T65" fmla="*/ 10 h 251"/>
                <a:gd name="T66" fmla="*/ 1 w 272"/>
                <a:gd name="T67" fmla="*/ 13 h 251"/>
                <a:gd name="T68" fmla="*/ 4 w 272"/>
                <a:gd name="T69" fmla="*/ 16 h 251"/>
                <a:gd name="T70" fmla="*/ 4 w 272"/>
                <a:gd name="T71" fmla="*/ 1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72" h="251">
                  <a:moveTo>
                    <a:pt x="4" y="16"/>
                  </a:moveTo>
                  <a:lnTo>
                    <a:pt x="4" y="16"/>
                  </a:lnTo>
                  <a:lnTo>
                    <a:pt x="40" y="40"/>
                  </a:lnTo>
                  <a:lnTo>
                    <a:pt x="73" y="68"/>
                  </a:lnTo>
                  <a:lnTo>
                    <a:pt x="106" y="96"/>
                  </a:lnTo>
                  <a:lnTo>
                    <a:pt x="137" y="126"/>
                  </a:lnTo>
                  <a:lnTo>
                    <a:pt x="168" y="156"/>
                  </a:lnTo>
                  <a:lnTo>
                    <a:pt x="198" y="187"/>
                  </a:lnTo>
                  <a:lnTo>
                    <a:pt x="259" y="249"/>
                  </a:lnTo>
                  <a:lnTo>
                    <a:pt x="259" y="249"/>
                  </a:lnTo>
                  <a:lnTo>
                    <a:pt x="261" y="250"/>
                  </a:lnTo>
                  <a:lnTo>
                    <a:pt x="264" y="251"/>
                  </a:lnTo>
                  <a:lnTo>
                    <a:pt x="267" y="250"/>
                  </a:lnTo>
                  <a:lnTo>
                    <a:pt x="270" y="249"/>
                  </a:lnTo>
                  <a:lnTo>
                    <a:pt x="271" y="246"/>
                  </a:lnTo>
                  <a:lnTo>
                    <a:pt x="272" y="243"/>
                  </a:lnTo>
                  <a:lnTo>
                    <a:pt x="272" y="240"/>
                  </a:lnTo>
                  <a:lnTo>
                    <a:pt x="270" y="237"/>
                  </a:lnTo>
                  <a:lnTo>
                    <a:pt x="270" y="237"/>
                  </a:lnTo>
                  <a:lnTo>
                    <a:pt x="209" y="174"/>
                  </a:lnTo>
                  <a:lnTo>
                    <a:pt x="179" y="142"/>
                  </a:lnTo>
                  <a:lnTo>
                    <a:pt x="147" y="112"/>
                  </a:lnTo>
                  <a:lnTo>
                    <a:pt x="115" y="82"/>
                  </a:lnTo>
                  <a:lnTo>
                    <a:pt x="82" y="54"/>
                  </a:lnTo>
                  <a:lnTo>
                    <a:pt x="48" y="27"/>
                  </a:lnTo>
                  <a:lnTo>
                    <a:pt x="12" y="2"/>
                  </a:lnTo>
                  <a:lnTo>
                    <a:pt x="12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4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3"/>
                  </a:lnTo>
                  <a:lnTo>
                    <a:pt x="4" y="16"/>
                  </a:lnTo>
                  <a:lnTo>
                    <a:pt x="4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Freeform 73">
              <a:extLst>
                <a:ext uri="{FF2B5EF4-FFF2-40B4-BE49-F238E27FC236}">
                  <a16:creationId xmlns:a16="http://schemas.microsoft.com/office/drawing/2014/main" id="{1DBC7ED5-A6FA-A461-AF03-14D97BEC4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" y="2983"/>
              <a:ext cx="31" cy="128"/>
            </a:xfrm>
            <a:custGeom>
              <a:avLst/>
              <a:gdLst>
                <a:gd name="T0" fmla="*/ 0 w 92"/>
                <a:gd name="T1" fmla="*/ 11 h 385"/>
                <a:gd name="T2" fmla="*/ 0 w 92"/>
                <a:gd name="T3" fmla="*/ 11 h 385"/>
                <a:gd name="T4" fmla="*/ 12 w 92"/>
                <a:gd name="T5" fmla="*/ 57 h 385"/>
                <a:gd name="T6" fmla="*/ 25 w 92"/>
                <a:gd name="T7" fmla="*/ 102 h 385"/>
                <a:gd name="T8" fmla="*/ 37 w 92"/>
                <a:gd name="T9" fmla="*/ 146 h 385"/>
                <a:gd name="T10" fmla="*/ 49 w 92"/>
                <a:gd name="T11" fmla="*/ 192 h 385"/>
                <a:gd name="T12" fmla="*/ 59 w 92"/>
                <a:gd name="T13" fmla="*/ 237 h 385"/>
                <a:gd name="T14" fmla="*/ 67 w 92"/>
                <a:gd name="T15" fmla="*/ 284 h 385"/>
                <a:gd name="T16" fmla="*/ 74 w 92"/>
                <a:gd name="T17" fmla="*/ 329 h 385"/>
                <a:gd name="T18" fmla="*/ 76 w 92"/>
                <a:gd name="T19" fmla="*/ 353 h 385"/>
                <a:gd name="T20" fmla="*/ 76 w 92"/>
                <a:gd name="T21" fmla="*/ 378 h 385"/>
                <a:gd name="T22" fmla="*/ 76 w 92"/>
                <a:gd name="T23" fmla="*/ 378 h 385"/>
                <a:gd name="T24" fmla="*/ 77 w 92"/>
                <a:gd name="T25" fmla="*/ 380 h 385"/>
                <a:gd name="T26" fmla="*/ 78 w 92"/>
                <a:gd name="T27" fmla="*/ 383 h 385"/>
                <a:gd name="T28" fmla="*/ 81 w 92"/>
                <a:gd name="T29" fmla="*/ 385 h 385"/>
                <a:gd name="T30" fmla="*/ 84 w 92"/>
                <a:gd name="T31" fmla="*/ 385 h 385"/>
                <a:gd name="T32" fmla="*/ 88 w 92"/>
                <a:gd name="T33" fmla="*/ 385 h 385"/>
                <a:gd name="T34" fmla="*/ 89 w 92"/>
                <a:gd name="T35" fmla="*/ 383 h 385"/>
                <a:gd name="T36" fmla="*/ 92 w 92"/>
                <a:gd name="T37" fmla="*/ 380 h 385"/>
                <a:gd name="T38" fmla="*/ 92 w 92"/>
                <a:gd name="T39" fmla="*/ 378 h 385"/>
                <a:gd name="T40" fmla="*/ 92 w 92"/>
                <a:gd name="T41" fmla="*/ 378 h 385"/>
                <a:gd name="T42" fmla="*/ 92 w 92"/>
                <a:gd name="T43" fmla="*/ 353 h 385"/>
                <a:gd name="T44" fmla="*/ 91 w 92"/>
                <a:gd name="T45" fmla="*/ 329 h 385"/>
                <a:gd name="T46" fmla="*/ 84 w 92"/>
                <a:gd name="T47" fmla="*/ 283 h 385"/>
                <a:gd name="T48" fmla="*/ 76 w 92"/>
                <a:gd name="T49" fmla="*/ 236 h 385"/>
                <a:gd name="T50" fmla="*/ 65 w 92"/>
                <a:gd name="T51" fmla="*/ 190 h 385"/>
                <a:gd name="T52" fmla="*/ 54 w 92"/>
                <a:gd name="T53" fmla="*/ 143 h 385"/>
                <a:gd name="T54" fmla="*/ 40 w 92"/>
                <a:gd name="T55" fmla="*/ 98 h 385"/>
                <a:gd name="T56" fmla="*/ 27 w 92"/>
                <a:gd name="T57" fmla="*/ 52 h 385"/>
                <a:gd name="T58" fmla="*/ 16 w 92"/>
                <a:gd name="T59" fmla="*/ 6 h 385"/>
                <a:gd name="T60" fmla="*/ 16 w 92"/>
                <a:gd name="T61" fmla="*/ 6 h 385"/>
                <a:gd name="T62" fmla="*/ 15 w 92"/>
                <a:gd name="T63" fmla="*/ 3 h 385"/>
                <a:gd name="T64" fmla="*/ 12 w 92"/>
                <a:gd name="T65" fmla="*/ 1 h 385"/>
                <a:gd name="T66" fmla="*/ 9 w 92"/>
                <a:gd name="T67" fmla="*/ 0 h 385"/>
                <a:gd name="T68" fmla="*/ 5 w 92"/>
                <a:gd name="T69" fmla="*/ 0 h 385"/>
                <a:gd name="T70" fmla="*/ 3 w 92"/>
                <a:gd name="T71" fmla="*/ 1 h 385"/>
                <a:gd name="T72" fmla="*/ 1 w 92"/>
                <a:gd name="T73" fmla="*/ 4 h 385"/>
                <a:gd name="T74" fmla="*/ 0 w 92"/>
                <a:gd name="T75" fmla="*/ 7 h 385"/>
                <a:gd name="T76" fmla="*/ 0 w 92"/>
                <a:gd name="T77" fmla="*/ 11 h 385"/>
                <a:gd name="T78" fmla="*/ 0 w 92"/>
                <a:gd name="T79" fmla="*/ 1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92" h="385">
                  <a:moveTo>
                    <a:pt x="0" y="11"/>
                  </a:moveTo>
                  <a:lnTo>
                    <a:pt x="0" y="11"/>
                  </a:lnTo>
                  <a:lnTo>
                    <a:pt x="12" y="57"/>
                  </a:lnTo>
                  <a:lnTo>
                    <a:pt x="25" y="102"/>
                  </a:lnTo>
                  <a:lnTo>
                    <a:pt x="37" y="146"/>
                  </a:lnTo>
                  <a:lnTo>
                    <a:pt x="49" y="192"/>
                  </a:lnTo>
                  <a:lnTo>
                    <a:pt x="59" y="237"/>
                  </a:lnTo>
                  <a:lnTo>
                    <a:pt x="67" y="284"/>
                  </a:lnTo>
                  <a:lnTo>
                    <a:pt x="74" y="329"/>
                  </a:lnTo>
                  <a:lnTo>
                    <a:pt x="76" y="353"/>
                  </a:lnTo>
                  <a:lnTo>
                    <a:pt x="76" y="378"/>
                  </a:lnTo>
                  <a:lnTo>
                    <a:pt x="76" y="378"/>
                  </a:lnTo>
                  <a:lnTo>
                    <a:pt x="77" y="380"/>
                  </a:lnTo>
                  <a:lnTo>
                    <a:pt x="78" y="383"/>
                  </a:lnTo>
                  <a:lnTo>
                    <a:pt x="81" y="385"/>
                  </a:lnTo>
                  <a:lnTo>
                    <a:pt x="84" y="385"/>
                  </a:lnTo>
                  <a:lnTo>
                    <a:pt x="88" y="385"/>
                  </a:lnTo>
                  <a:lnTo>
                    <a:pt x="89" y="383"/>
                  </a:lnTo>
                  <a:lnTo>
                    <a:pt x="92" y="380"/>
                  </a:lnTo>
                  <a:lnTo>
                    <a:pt x="92" y="378"/>
                  </a:lnTo>
                  <a:lnTo>
                    <a:pt x="92" y="378"/>
                  </a:lnTo>
                  <a:lnTo>
                    <a:pt x="92" y="353"/>
                  </a:lnTo>
                  <a:lnTo>
                    <a:pt x="91" y="329"/>
                  </a:lnTo>
                  <a:lnTo>
                    <a:pt x="84" y="283"/>
                  </a:lnTo>
                  <a:lnTo>
                    <a:pt x="76" y="236"/>
                  </a:lnTo>
                  <a:lnTo>
                    <a:pt x="65" y="190"/>
                  </a:lnTo>
                  <a:lnTo>
                    <a:pt x="54" y="143"/>
                  </a:lnTo>
                  <a:lnTo>
                    <a:pt x="40" y="98"/>
                  </a:lnTo>
                  <a:lnTo>
                    <a:pt x="27" y="52"/>
                  </a:lnTo>
                  <a:lnTo>
                    <a:pt x="16" y="6"/>
                  </a:lnTo>
                  <a:lnTo>
                    <a:pt x="16" y="6"/>
                  </a:lnTo>
                  <a:lnTo>
                    <a:pt x="15" y="3"/>
                  </a:lnTo>
                  <a:lnTo>
                    <a:pt x="12" y="1"/>
                  </a:lnTo>
                  <a:lnTo>
                    <a:pt x="9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Freeform 74">
              <a:extLst>
                <a:ext uri="{FF2B5EF4-FFF2-40B4-BE49-F238E27FC236}">
                  <a16:creationId xmlns:a16="http://schemas.microsoft.com/office/drawing/2014/main" id="{AA3DB18A-D7F6-3931-ED46-448758167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3079"/>
              <a:ext cx="80" cy="372"/>
            </a:xfrm>
            <a:custGeom>
              <a:avLst/>
              <a:gdLst>
                <a:gd name="T0" fmla="*/ 21 w 240"/>
                <a:gd name="T1" fmla="*/ 8 h 1117"/>
                <a:gd name="T2" fmla="*/ 10 w 240"/>
                <a:gd name="T3" fmla="*/ 186 h 1117"/>
                <a:gd name="T4" fmla="*/ 2 w 240"/>
                <a:gd name="T5" fmla="*/ 320 h 1117"/>
                <a:gd name="T6" fmla="*/ 0 w 240"/>
                <a:gd name="T7" fmla="*/ 364 h 1117"/>
                <a:gd name="T8" fmla="*/ 2 w 240"/>
                <a:gd name="T9" fmla="*/ 442 h 1117"/>
                <a:gd name="T10" fmla="*/ 8 w 240"/>
                <a:gd name="T11" fmla="*/ 521 h 1117"/>
                <a:gd name="T12" fmla="*/ 21 w 240"/>
                <a:gd name="T13" fmla="*/ 598 h 1117"/>
                <a:gd name="T14" fmla="*/ 36 w 240"/>
                <a:gd name="T15" fmla="*/ 675 h 1117"/>
                <a:gd name="T16" fmla="*/ 50 w 240"/>
                <a:gd name="T17" fmla="*/ 737 h 1117"/>
                <a:gd name="T18" fmla="*/ 83 w 240"/>
                <a:gd name="T19" fmla="*/ 858 h 1117"/>
                <a:gd name="T20" fmla="*/ 104 w 240"/>
                <a:gd name="T21" fmla="*/ 919 h 1117"/>
                <a:gd name="T22" fmla="*/ 115 w 240"/>
                <a:gd name="T23" fmla="*/ 945 h 1117"/>
                <a:gd name="T24" fmla="*/ 138 w 240"/>
                <a:gd name="T25" fmla="*/ 999 h 1117"/>
                <a:gd name="T26" fmla="*/ 168 w 240"/>
                <a:gd name="T27" fmla="*/ 1050 h 1117"/>
                <a:gd name="T28" fmla="*/ 204 w 240"/>
                <a:gd name="T29" fmla="*/ 1095 h 1117"/>
                <a:gd name="T30" fmla="*/ 225 w 240"/>
                <a:gd name="T31" fmla="*/ 1115 h 1117"/>
                <a:gd name="T32" fmla="*/ 232 w 240"/>
                <a:gd name="T33" fmla="*/ 1117 h 1117"/>
                <a:gd name="T34" fmla="*/ 237 w 240"/>
                <a:gd name="T35" fmla="*/ 1115 h 1117"/>
                <a:gd name="T36" fmla="*/ 240 w 240"/>
                <a:gd name="T37" fmla="*/ 1109 h 1117"/>
                <a:gd name="T38" fmla="*/ 237 w 240"/>
                <a:gd name="T39" fmla="*/ 1104 h 1117"/>
                <a:gd name="T40" fmla="*/ 215 w 240"/>
                <a:gd name="T41" fmla="*/ 1083 h 1117"/>
                <a:gd name="T42" fmla="*/ 179 w 240"/>
                <a:gd name="T43" fmla="*/ 1035 h 1117"/>
                <a:gd name="T44" fmla="*/ 149 w 240"/>
                <a:gd name="T45" fmla="*/ 982 h 1117"/>
                <a:gd name="T46" fmla="*/ 126 w 240"/>
                <a:gd name="T47" fmla="*/ 927 h 1117"/>
                <a:gd name="T48" fmla="*/ 115 w 240"/>
                <a:gd name="T49" fmla="*/ 900 h 1117"/>
                <a:gd name="T50" fmla="*/ 95 w 240"/>
                <a:gd name="T51" fmla="*/ 842 h 1117"/>
                <a:gd name="T52" fmla="*/ 64 w 240"/>
                <a:gd name="T53" fmla="*/ 723 h 1117"/>
                <a:gd name="T54" fmla="*/ 50 w 240"/>
                <a:gd name="T55" fmla="*/ 664 h 1117"/>
                <a:gd name="T56" fmla="*/ 35 w 240"/>
                <a:gd name="T57" fmla="*/ 587 h 1117"/>
                <a:gd name="T58" fmla="*/ 25 w 240"/>
                <a:gd name="T59" fmla="*/ 510 h 1117"/>
                <a:gd name="T60" fmla="*/ 18 w 240"/>
                <a:gd name="T61" fmla="*/ 433 h 1117"/>
                <a:gd name="T62" fmla="*/ 17 w 240"/>
                <a:gd name="T63" fmla="*/ 354 h 1117"/>
                <a:gd name="T64" fmla="*/ 18 w 240"/>
                <a:gd name="T65" fmla="*/ 310 h 1117"/>
                <a:gd name="T66" fmla="*/ 26 w 240"/>
                <a:gd name="T67" fmla="*/ 181 h 1117"/>
                <a:gd name="T68" fmla="*/ 37 w 240"/>
                <a:gd name="T69" fmla="*/ 8 h 1117"/>
                <a:gd name="T70" fmla="*/ 36 w 240"/>
                <a:gd name="T71" fmla="*/ 4 h 1117"/>
                <a:gd name="T72" fmla="*/ 32 w 240"/>
                <a:gd name="T73" fmla="*/ 0 h 1117"/>
                <a:gd name="T74" fmla="*/ 26 w 240"/>
                <a:gd name="T75" fmla="*/ 0 h 1117"/>
                <a:gd name="T76" fmla="*/ 21 w 240"/>
                <a:gd name="T77" fmla="*/ 4 h 1117"/>
                <a:gd name="T78" fmla="*/ 21 w 240"/>
                <a:gd name="T79" fmla="*/ 8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0" h="1117">
                  <a:moveTo>
                    <a:pt x="21" y="8"/>
                  </a:moveTo>
                  <a:lnTo>
                    <a:pt x="21" y="8"/>
                  </a:lnTo>
                  <a:lnTo>
                    <a:pt x="15" y="97"/>
                  </a:lnTo>
                  <a:lnTo>
                    <a:pt x="10" y="186"/>
                  </a:lnTo>
                  <a:lnTo>
                    <a:pt x="4" y="276"/>
                  </a:lnTo>
                  <a:lnTo>
                    <a:pt x="2" y="320"/>
                  </a:lnTo>
                  <a:lnTo>
                    <a:pt x="0" y="364"/>
                  </a:lnTo>
                  <a:lnTo>
                    <a:pt x="0" y="364"/>
                  </a:lnTo>
                  <a:lnTo>
                    <a:pt x="0" y="404"/>
                  </a:lnTo>
                  <a:lnTo>
                    <a:pt x="2" y="442"/>
                  </a:lnTo>
                  <a:lnTo>
                    <a:pt x="4" y="482"/>
                  </a:lnTo>
                  <a:lnTo>
                    <a:pt x="8" y="521"/>
                  </a:lnTo>
                  <a:lnTo>
                    <a:pt x="14" y="559"/>
                  </a:lnTo>
                  <a:lnTo>
                    <a:pt x="21" y="598"/>
                  </a:lnTo>
                  <a:lnTo>
                    <a:pt x="28" y="637"/>
                  </a:lnTo>
                  <a:lnTo>
                    <a:pt x="36" y="675"/>
                  </a:lnTo>
                  <a:lnTo>
                    <a:pt x="36" y="675"/>
                  </a:lnTo>
                  <a:lnTo>
                    <a:pt x="50" y="737"/>
                  </a:lnTo>
                  <a:lnTo>
                    <a:pt x="65" y="798"/>
                  </a:lnTo>
                  <a:lnTo>
                    <a:pt x="83" y="858"/>
                  </a:lnTo>
                  <a:lnTo>
                    <a:pt x="93" y="889"/>
                  </a:lnTo>
                  <a:lnTo>
                    <a:pt x="104" y="919"/>
                  </a:lnTo>
                  <a:lnTo>
                    <a:pt x="104" y="919"/>
                  </a:lnTo>
                  <a:lnTo>
                    <a:pt x="115" y="945"/>
                  </a:lnTo>
                  <a:lnTo>
                    <a:pt x="126" y="973"/>
                  </a:lnTo>
                  <a:lnTo>
                    <a:pt x="138" y="999"/>
                  </a:lnTo>
                  <a:lnTo>
                    <a:pt x="153" y="1025"/>
                  </a:lnTo>
                  <a:lnTo>
                    <a:pt x="168" y="1050"/>
                  </a:lnTo>
                  <a:lnTo>
                    <a:pt x="185" y="1073"/>
                  </a:lnTo>
                  <a:lnTo>
                    <a:pt x="204" y="1095"/>
                  </a:lnTo>
                  <a:lnTo>
                    <a:pt x="225" y="1115"/>
                  </a:lnTo>
                  <a:lnTo>
                    <a:pt x="225" y="1115"/>
                  </a:lnTo>
                  <a:lnTo>
                    <a:pt x="229" y="1117"/>
                  </a:lnTo>
                  <a:lnTo>
                    <a:pt x="232" y="1117"/>
                  </a:lnTo>
                  <a:lnTo>
                    <a:pt x="234" y="1116"/>
                  </a:lnTo>
                  <a:lnTo>
                    <a:pt x="237" y="1115"/>
                  </a:lnTo>
                  <a:lnTo>
                    <a:pt x="239" y="1112"/>
                  </a:lnTo>
                  <a:lnTo>
                    <a:pt x="240" y="1109"/>
                  </a:lnTo>
                  <a:lnTo>
                    <a:pt x="239" y="1106"/>
                  </a:lnTo>
                  <a:lnTo>
                    <a:pt x="237" y="1104"/>
                  </a:lnTo>
                  <a:lnTo>
                    <a:pt x="237" y="1104"/>
                  </a:lnTo>
                  <a:lnTo>
                    <a:pt x="215" y="1083"/>
                  </a:lnTo>
                  <a:lnTo>
                    <a:pt x="196" y="1060"/>
                  </a:lnTo>
                  <a:lnTo>
                    <a:pt x="179" y="1035"/>
                  </a:lnTo>
                  <a:lnTo>
                    <a:pt x="163" y="1010"/>
                  </a:lnTo>
                  <a:lnTo>
                    <a:pt x="149" y="982"/>
                  </a:lnTo>
                  <a:lnTo>
                    <a:pt x="137" y="955"/>
                  </a:lnTo>
                  <a:lnTo>
                    <a:pt x="126" y="927"/>
                  </a:lnTo>
                  <a:lnTo>
                    <a:pt x="115" y="900"/>
                  </a:lnTo>
                  <a:lnTo>
                    <a:pt x="115" y="900"/>
                  </a:lnTo>
                  <a:lnTo>
                    <a:pt x="105" y="871"/>
                  </a:lnTo>
                  <a:lnTo>
                    <a:pt x="95" y="842"/>
                  </a:lnTo>
                  <a:lnTo>
                    <a:pt x="79" y="783"/>
                  </a:lnTo>
                  <a:lnTo>
                    <a:pt x="64" y="723"/>
                  </a:lnTo>
                  <a:lnTo>
                    <a:pt x="50" y="664"/>
                  </a:lnTo>
                  <a:lnTo>
                    <a:pt x="50" y="664"/>
                  </a:lnTo>
                  <a:lnTo>
                    <a:pt x="42" y="626"/>
                  </a:lnTo>
                  <a:lnTo>
                    <a:pt x="35" y="587"/>
                  </a:lnTo>
                  <a:lnTo>
                    <a:pt x="29" y="548"/>
                  </a:lnTo>
                  <a:lnTo>
                    <a:pt x="25" y="510"/>
                  </a:lnTo>
                  <a:lnTo>
                    <a:pt x="21" y="471"/>
                  </a:lnTo>
                  <a:lnTo>
                    <a:pt x="18" y="433"/>
                  </a:lnTo>
                  <a:lnTo>
                    <a:pt x="17" y="393"/>
                  </a:lnTo>
                  <a:lnTo>
                    <a:pt x="17" y="354"/>
                  </a:lnTo>
                  <a:lnTo>
                    <a:pt x="17" y="354"/>
                  </a:lnTo>
                  <a:lnTo>
                    <a:pt x="18" y="310"/>
                  </a:lnTo>
                  <a:lnTo>
                    <a:pt x="21" y="267"/>
                  </a:lnTo>
                  <a:lnTo>
                    <a:pt x="26" y="181"/>
                  </a:lnTo>
                  <a:lnTo>
                    <a:pt x="32" y="95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6" y="4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4" y="1"/>
                  </a:lnTo>
                  <a:lnTo>
                    <a:pt x="21" y="4"/>
                  </a:lnTo>
                  <a:lnTo>
                    <a:pt x="21" y="8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Freeform 75">
              <a:extLst>
                <a:ext uri="{FF2B5EF4-FFF2-40B4-BE49-F238E27FC236}">
                  <a16:creationId xmlns:a16="http://schemas.microsoft.com/office/drawing/2014/main" id="{8504AC3C-9F8D-1360-262D-B51A5DB08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7" y="2939"/>
              <a:ext cx="82" cy="75"/>
            </a:xfrm>
            <a:custGeom>
              <a:avLst/>
              <a:gdLst>
                <a:gd name="T0" fmla="*/ 243 w 246"/>
                <a:gd name="T1" fmla="*/ 208 h 225"/>
                <a:gd name="T2" fmla="*/ 243 w 246"/>
                <a:gd name="T3" fmla="*/ 208 h 225"/>
                <a:gd name="T4" fmla="*/ 211 w 246"/>
                <a:gd name="T5" fmla="*/ 186 h 225"/>
                <a:gd name="T6" fmla="*/ 182 w 246"/>
                <a:gd name="T7" fmla="*/ 161 h 225"/>
                <a:gd name="T8" fmla="*/ 153 w 246"/>
                <a:gd name="T9" fmla="*/ 137 h 225"/>
                <a:gd name="T10" fmla="*/ 124 w 246"/>
                <a:gd name="T11" fmla="*/ 110 h 225"/>
                <a:gd name="T12" fmla="*/ 69 w 246"/>
                <a:gd name="T13" fmla="*/ 57 h 225"/>
                <a:gd name="T14" fmla="*/ 16 w 246"/>
                <a:gd name="T15" fmla="*/ 3 h 225"/>
                <a:gd name="T16" fmla="*/ 16 w 246"/>
                <a:gd name="T17" fmla="*/ 3 h 225"/>
                <a:gd name="T18" fmla="*/ 11 w 246"/>
                <a:gd name="T19" fmla="*/ 2 h 225"/>
                <a:gd name="T20" fmla="*/ 9 w 246"/>
                <a:gd name="T21" fmla="*/ 0 h 225"/>
                <a:gd name="T22" fmla="*/ 6 w 246"/>
                <a:gd name="T23" fmla="*/ 2 h 225"/>
                <a:gd name="T24" fmla="*/ 3 w 246"/>
                <a:gd name="T25" fmla="*/ 3 h 225"/>
                <a:gd name="T26" fmla="*/ 2 w 246"/>
                <a:gd name="T27" fmla="*/ 6 h 225"/>
                <a:gd name="T28" fmla="*/ 0 w 246"/>
                <a:gd name="T29" fmla="*/ 8 h 225"/>
                <a:gd name="T30" fmla="*/ 2 w 246"/>
                <a:gd name="T31" fmla="*/ 13 h 225"/>
                <a:gd name="T32" fmla="*/ 3 w 246"/>
                <a:gd name="T33" fmla="*/ 15 h 225"/>
                <a:gd name="T34" fmla="*/ 3 w 246"/>
                <a:gd name="T35" fmla="*/ 15 h 225"/>
                <a:gd name="T36" fmla="*/ 60 w 246"/>
                <a:gd name="T37" fmla="*/ 69 h 225"/>
                <a:gd name="T38" fmla="*/ 115 w 246"/>
                <a:gd name="T39" fmla="*/ 123 h 225"/>
                <a:gd name="T40" fmla="*/ 144 w 246"/>
                <a:gd name="T41" fmla="*/ 150 h 225"/>
                <a:gd name="T42" fmla="*/ 173 w 246"/>
                <a:gd name="T43" fmla="*/ 175 h 225"/>
                <a:gd name="T44" fmla="*/ 203 w 246"/>
                <a:gd name="T45" fmla="*/ 200 h 225"/>
                <a:gd name="T46" fmla="*/ 235 w 246"/>
                <a:gd name="T47" fmla="*/ 223 h 225"/>
                <a:gd name="T48" fmla="*/ 235 w 246"/>
                <a:gd name="T49" fmla="*/ 223 h 225"/>
                <a:gd name="T50" fmla="*/ 237 w 246"/>
                <a:gd name="T51" fmla="*/ 225 h 225"/>
                <a:gd name="T52" fmla="*/ 240 w 246"/>
                <a:gd name="T53" fmla="*/ 225 h 225"/>
                <a:gd name="T54" fmla="*/ 243 w 246"/>
                <a:gd name="T55" fmla="*/ 222 h 225"/>
                <a:gd name="T56" fmla="*/ 244 w 246"/>
                <a:gd name="T57" fmla="*/ 221 h 225"/>
                <a:gd name="T58" fmla="*/ 246 w 246"/>
                <a:gd name="T59" fmla="*/ 218 h 225"/>
                <a:gd name="T60" fmla="*/ 246 w 246"/>
                <a:gd name="T61" fmla="*/ 214 h 225"/>
                <a:gd name="T62" fmla="*/ 246 w 246"/>
                <a:gd name="T63" fmla="*/ 211 h 225"/>
                <a:gd name="T64" fmla="*/ 243 w 246"/>
                <a:gd name="T65" fmla="*/ 208 h 225"/>
                <a:gd name="T66" fmla="*/ 243 w 246"/>
                <a:gd name="T67" fmla="*/ 208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6" h="225">
                  <a:moveTo>
                    <a:pt x="243" y="208"/>
                  </a:moveTo>
                  <a:lnTo>
                    <a:pt x="243" y="208"/>
                  </a:lnTo>
                  <a:lnTo>
                    <a:pt x="211" y="186"/>
                  </a:lnTo>
                  <a:lnTo>
                    <a:pt x="182" y="161"/>
                  </a:lnTo>
                  <a:lnTo>
                    <a:pt x="153" y="137"/>
                  </a:lnTo>
                  <a:lnTo>
                    <a:pt x="124" y="110"/>
                  </a:lnTo>
                  <a:lnTo>
                    <a:pt x="69" y="57"/>
                  </a:lnTo>
                  <a:lnTo>
                    <a:pt x="16" y="3"/>
                  </a:lnTo>
                  <a:lnTo>
                    <a:pt x="16" y="3"/>
                  </a:lnTo>
                  <a:lnTo>
                    <a:pt x="11" y="2"/>
                  </a:lnTo>
                  <a:lnTo>
                    <a:pt x="9" y="0"/>
                  </a:lnTo>
                  <a:lnTo>
                    <a:pt x="6" y="2"/>
                  </a:lnTo>
                  <a:lnTo>
                    <a:pt x="3" y="3"/>
                  </a:lnTo>
                  <a:lnTo>
                    <a:pt x="2" y="6"/>
                  </a:lnTo>
                  <a:lnTo>
                    <a:pt x="0" y="8"/>
                  </a:lnTo>
                  <a:lnTo>
                    <a:pt x="2" y="13"/>
                  </a:lnTo>
                  <a:lnTo>
                    <a:pt x="3" y="15"/>
                  </a:lnTo>
                  <a:lnTo>
                    <a:pt x="3" y="15"/>
                  </a:lnTo>
                  <a:lnTo>
                    <a:pt x="60" y="69"/>
                  </a:lnTo>
                  <a:lnTo>
                    <a:pt x="115" y="123"/>
                  </a:lnTo>
                  <a:lnTo>
                    <a:pt x="144" y="150"/>
                  </a:lnTo>
                  <a:lnTo>
                    <a:pt x="173" y="175"/>
                  </a:lnTo>
                  <a:lnTo>
                    <a:pt x="203" y="200"/>
                  </a:lnTo>
                  <a:lnTo>
                    <a:pt x="235" y="223"/>
                  </a:lnTo>
                  <a:lnTo>
                    <a:pt x="235" y="223"/>
                  </a:lnTo>
                  <a:lnTo>
                    <a:pt x="237" y="225"/>
                  </a:lnTo>
                  <a:lnTo>
                    <a:pt x="240" y="225"/>
                  </a:lnTo>
                  <a:lnTo>
                    <a:pt x="243" y="222"/>
                  </a:lnTo>
                  <a:lnTo>
                    <a:pt x="244" y="221"/>
                  </a:lnTo>
                  <a:lnTo>
                    <a:pt x="246" y="218"/>
                  </a:lnTo>
                  <a:lnTo>
                    <a:pt x="246" y="214"/>
                  </a:lnTo>
                  <a:lnTo>
                    <a:pt x="246" y="211"/>
                  </a:lnTo>
                  <a:lnTo>
                    <a:pt x="243" y="208"/>
                  </a:lnTo>
                  <a:lnTo>
                    <a:pt x="243" y="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B85FF0C5-D3C4-EE80-B9D1-360743DC9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" y="3031"/>
              <a:ext cx="170" cy="17"/>
            </a:xfrm>
            <a:custGeom>
              <a:avLst/>
              <a:gdLst>
                <a:gd name="T0" fmla="*/ 503 w 510"/>
                <a:gd name="T1" fmla="*/ 0 h 53"/>
                <a:gd name="T2" fmla="*/ 503 w 510"/>
                <a:gd name="T3" fmla="*/ 0 h 53"/>
                <a:gd name="T4" fmla="*/ 440 w 510"/>
                <a:gd name="T5" fmla="*/ 2 h 53"/>
                <a:gd name="T6" fmla="*/ 378 w 510"/>
                <a:gd name="T7" fmla="*/ 3 h 53"/>
                <a:gd name="T8" fmla="*/ 316 w 510"/>
                <a:gd name="T9" fmla="*/ 7 h 53"/>
                <a:gd name="T10" fmla="*/ 253 w 510"/>
                <a:gd name="T11" fmla="*/ 11 h 53"/>
                <a:gd name="T12" fmla="*/ 191 w 510"/>
                <a:gd name="T13" fmla="*/ 16 h 53"/>
                <a:gd name="T14" fmla="*/ 129 w 510"/>
                <a:gd name="T15" fmla="*/ 22 h 53"/>
                <a:gd name="T16" fmla="*/ 67 w 510"/>
                <a:gd name="T17" fmla="*/ 29 h 53"/>
                <a:gd name="T18" fmla="*/ 5 w 510"/>
                <a:gd name="T19" fmla="*/ 38 h 53"/>
                <a:gd name="T20" fmla="*/ 5 w 510"/>
                <a:gd name="T21" fmla="*/ 38 h 53"/>
                <a:gd name="T22" fmla="*/ 3 w 510"/>
                <a:gd name="T23" fmla="*/ 39 h 53"/>
                <a:gd name="T24" fmla="*/ 0 w 510"/>
                <a:gd name="T25" fmla="*/ 40 h 53"/>
                <a:gd name="T26" fmla="*/ 0 w 510"/>
                <a:gd name="T27" fmla="*/ 43 h 53"/>
                <a:gd name="T28" fmla="*/ 0 w 510"/>
                <a:gd name="T29" fmla="*/ 46 h 53"/>
                <a:gd name="T30" fmla="*/ 1 w 510"/>
                <a:gd name="T31" fmla="*/ 49 h 53"/>
                <a:gd name="T32" fmla="*/ 4 w 510"/>
                <a:gd name="T33" fmla="*/ 51 h 53"/>
                <a:gd name="T34" fmla="*/ 7 w 510"/>
                <a:gd name="T35" fmla="*/ 53 h 53"/>
                <a:gd name="T36" fmla="*/ 9 w 510"/>
                <a:gd name="T37" fmla="*/ 53 h 53"/>
                <a:gd name="T38" fmla="*/ 9 w 510"/>
                <a:gd name="T39" fmla="*/ 53 h 53"/>
                <a:gd name="T40" fmla="*/ 72 w 510"/>
                <a:gd name="T41" fmla="*/ 46 h 53"/>
                <a:gd name="T42" fmla="*/ 132 w 510"/>
                <a:gd name="T43" fmla="*/ 38 h 53"/>
                <a:gd name="T44" fmla="*/ 194 w 510"/>
                <a:gd name="T45" fmla="*/ 32 h 53"/>
                <a:gd name="T46" fmla="*/ 256 w 510"/>
                <a:gd name="T47" fmla="*/ 27 h 53"/>
                <a:gd name="T48" fmla="*/ 317 w 510"/>
                <a:gd name="T49" fmla="*/ 22 h 53"/>
                <a:gd name="T50" fmla="*/ 379 w 510"/>
                <a:gd name="T51" fmla="*/ 20 h 53"/>
                <a:gd name="T52" fmla="*/ 441 w 510"/>
                <a:gd name="T53" fmla="*/ 18 h 53"/>
                <a:gd name="T54" fmla="*/ 503 w 510"/>
                <a:gd name="T55" fmla="*/ 17 h 53"/>
                <a:gd name="T56" fmla="*/ 503 w 510"/>
                <a:gd name="T57" fmla="*/ 17 h 53"/>
                <a:gd name="T58" fmla="*/ 506 w 510"/>
                <a:gd name="T59" fmla="*/ 17 h 53"/>
                <a:gd name="T60" fmla="*/ 508 w 510"/>
                <a:gd name="T61" fmla="*/ 16 h 53"/>
                <a:gd name="T62" fmla="*/ 510 w 510"/>
                <a:gd name="T63" fmla="*/ 13 h 53"/>
                <a:gd name="T64" fmla="*/ 510 w 510"/>
                <a:gd name="T65" fmla="*/ 9 h 53"/>
                <a:gd name="T66" fmla="*/ 510 w 510"/>
                <a:gd name="T67" fmla="*/ 6 h 53"/>
                <a:gd name="T68" fmla="*/ 508 w 510"/>
                <a:gd name="T69" fmla="*/ 3 h 53"/>
                <a:gd name="T70" fmla="*/ 506 w 510"/>
                <a:gd name="T71" fmla="*/ 2 h 53"/>
                <a:gd name="T72" fmla="*/ 503 w 510"/>
                <a:gd name="T73" fmla="*/ 0 h 53"/>
                <a:gd name="T74" fmla="*/ 503 w 510"/>
                <a:gd name="T7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0" h="53">
                  <a:moveTo>
                    <a:pt x="503" y="0"/>
                  </a:moveTo>
                  <a:lnTo>
                    <a:pt x="503" y="0"/>
                  </a:lnTo>
                  <a:lnTo>
                    <a:pt x="440" y="2"/>
                  </a:lnTo>
                  <a:lnTo>
                    <a:pt x="378" y="3"/>
                  </a:lnTo>
                  <a:lnTo>
                    <a:pt x="316" y="7"/>
                  </a:lnTo>
                  <a:lnTo>
                    <a:pt x="253" y="11"/>
                  </a:lnTo>
                  <a:lnTo>
                    <a:pt x="191" y="16"/>
                  </a:lnTo>
                  <a:lnTo>
                    <a:pt x="129" y="22"/>
                  </a:lnTo>
                  <a:lnTo>
                    <a:pt x="67" y="29"/>
                  </a:lnTo>
                  <a:lnTo>
                    <a:pt x="5" y="38"/>
                  </a:lnTo>
                  <a:lnTo>
                    <a:pt x="5" y="38"/>
                  </a:lnTo>
                  <a:lnTo>
                    <a:pt x="3" y="39"/>
                  </a:lnTo>
                  <a:lnTo>
                    <a:pt x="0" y="40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1" y="49"/>
                  </a:lnTo>
                  <a:lnTo>
                    <a:pt x="4" y="51"/>
                  </a:lnTo>
                  <a:lnTo>
                    <a:pt x="7" y="53"/>
                  </a:lnTo>
                  <a:lnTo>
                    <a:pt x="9" y="53"/>
                  </a:lnTo>
                  <a:lnTo>
                    <a:pt x="9" y="53"/>
                  </a:lnTo>
                  <a:lnTo>
                    <a:pt x="72" y="46"/>
                  </a:lnTo>
                  <a:lnTo>
                    <a:pt x="132" y="38"/>
                  </a:lnTo>
                  <a:lnTo>
                    <a:pt x="194" y="32"/>
                  </a:lnTo>
                  <a:lnTo>
                    <a:pt x="256" y="27"/>
                  </a:lnTo>
                  <a:lnTo>
                    <a:pt x="317" y="22"/>
                  </a:lnTo>
                  <a:lnTo>
                    <a:pt x="379" y="20"/>
                  </a:lnTo>
                  <a:lnTo>
                    <a:pt x="441" y="18"/>
                  </a:lnTo>
                  <a:lnTo>
                    <a:pt x="503" y="17"/>
                  </a:lnTo>
                  <a:lnTo>
                    <a:pt x="503" y="17"/>
                  </a:lnTo>
                  <a:lnTo>
                    <a:pt x="506" y="17"/>
                  </a:lnTo>
                  <a:lnTo>
                    <a:pt x="508" y="16"/>
                  </a:lnTo>
                  <a:lnTo>
                    <a:pt x="510" y="13"/>
                  </a:lnTo>
                  <a:lnTo>
                    <a:pt x="510" y="9"/>
                  </a:lnTo>
                  <a:lnTo>
                    <a:pt x="510" y="6"/>
                  </a:lnTo>
                  <a:lnTo>
                    <a:pt x="508" y="3"/>
                  </a:lnTo>
                  <a:lnTo>
                    <a:pt x="506" y="2"/>
                  </a:lnTo>
                  <a:lnTo>
                    <a:pt x="503" y="0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Freeform 77">
              <a:extLst>
                <a:ext uri="{FF2B5EF4-FFF2-40B4-BE49-F238E27FC236}">
                  <a16:creationId xmlns:a16="http://schemas.microsoft.com/office/drawing/2014/main" id="{23700154-227E-884D-327A-6C1164A8F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7" y="3463"/>
              <a:ext cx="236" cy="357"/>
            </a:xfrm>
            <a:custGeom>
              <a:avLst/>
              <a:gdLst>
                <a:gd name="T0" fmla="*/ 691 w 707"/>
                <a:gd name="T1" fmla="*/ 6 h 1071"/>
                <a:gd name="T2" fmla="*/ 665 w 707"/>
                <a:gd name="T3" fmla="*/ 79 h 1071"/>
                <a:gd name="T4" fmla="*/ 632 w 707"/>
                <a:gd name="T5" fmla="*/ 148 h 1071"/>
                <a:gd name="T6" fmla="*/ 592 w 707"/>
                <a:gd name="T7" fmla="*/ 214 h 1071"/>
                <a:gd name="T8" fmla="*/ 547 w 707"/>
                <a:gd name="T9" fmla="*/ 276 h 1071"/>
                <a:gd name="T10" fmla="*/ 499 w 707"/>
                <a:gd name="T11" fmla="*/ 337 h 1071"/>
                <a:gd name="T12" fmla="*/ 348 w 707"/>
                <a:gd name="T13" fmla="*/ 512 h 1071"/>
                <a:gd name="T14" fmla="*/ 298 w 707"/>
                <a:gd name="T15" fmla="*/ 569 h 1071"/>
                <a:gd name="T16" fmla="*/ 226 w 707"/>
                <a:gd name="T17" fmla="*/ 659 h 1071"/>
                <a:gd name="T18" fmla="*/ 182 w 707"/>
                <a:gd name="T19" fmla="*/ 721 h 1071"/>
                <a:gd name="T20" fmla="*/ 161 w 707"/>
                <a:gd name="T21" fmla="*/ 754 h 1071"/>
                <a:gd name="T22" fmla="*/ 123 w 707"/>
                <a:gd name="T23" fmla="*/ 827 h 1071"/>
                <a:gd name="T24" fmla="*/ 90 w 707"/>
                <a:gd name="T25" fmla="*/ 903 h 1071"/>
                <a:gd name="T26" fmla="*/ 51 w 707"/>
                <a:gd name="T27" fmla="*/ 983 h 1071"/>
                <a:gd name="T28" fmla="*/ 42 w 707"/>
                <a:gd name="T29" fmla="*/ 1002 h 1071"/>
                <a:gd name="T30" fmla="*/ 18 w 707"/>
                <a:gd name="T31" fmla="*/ 1041 h 1071"/>
                <a:gd name="T32" fmla="*/ 3 w 707"/>
                <a:gd name="T33" fmla="*/ 1057 h 1071"/>
                <a:gd name="T34" fmla="*/ 2 w 707"/>
                <a:gd name="T35" fmla="*/ 1060 h 1071"/>
                <a:gd name="T36" fmla="*/ 2 w 707"/>
                <a:gd name="T37" fmla="*/ 1065 h 1071"/>
                <a:gd name="T38" fmla="*/ 6 w 707"/>
                <a:gd name="T39" fmla="*/ 1070 h 1071"/>
                <a:gd name="T40" fmla="*/ 11 w 707"/>
                <a:gd name="T41" fmla="*/ 1070 h 1071"/>
                <a:gd name="T42" fmla="*/ 15 w 707"/>
                <a:gd name="T43" fmla="*/ 1068 h 1071"/>
                <a:gd name="T44" fmla="*/ 35 w 707"/>
                <a:gd name="T45" fmla="*/ 1043 h 1071"/>
                <a:gd name="T46" fmla="*/ 51 w 707"/>
                <a:gd name="T47" fmla="*/ 1017 h 1071"/>
                <a:gd name="T48" fmla="*/ 72 w 707"/>
                <a:gd name="T49" fmla="*/ 979 h 1071"/>
                <a:gd name="T50" fmla="*/ 91 w 707"/>
                <a:gd name="T51" fmla="*/ 939 h 1071"/>
                <a:gd name="T52" fmla="*/ 127 w 707"/>
                <a:gd name="T53" fmla="*/ 857 h 1071"/>
                <a:gd name="T54" fmla="*/ 166 w 707"/>
                <a:gd name="T55" fmla="*/ 779 h 1071"/>
                <a:gd name="T56" fmla="*/ 188 w 707"/>
                <a:gd name="T57" fmla="*/ 742 h 1071"/>
                <a:gd name="T58" fmla="*/ 236 w 707"/>
                <a:gd name="T59" fmla="*/ 673 h 1071"/>
                <a:gd name="T60" fmla="*/ 288 w 707"/>
                <a:gd name="T61" fmla="*/ 605 h 1071"/>
                <a:gd name="T62" fmla="*/ 371 w 707"/>
                <a:gd name="T63" fmla="*/ 510 h 1071"/>
                <a:gd name="T64" fmla="*/ 421 w 707"/>
                <a:gd name="T65" fmla="*/ 454 h 1071"/>
                <a:gd name="T66" fmla="*/ 520 w 707"/>
                <a:gd name="T67" fmla="*/ 338 h 1071"/>
                <a:gd name="T68" fmla="*/ 567 w 707"/>
                <a:gd name="T69" fmla="*/ 277 h 1071"/>
                <a:gd name="T70" fmla="*/ 609 w 707"/>
                <a:gd name="T71" fmla="*/ 215 h 1071"/>
                <a:gd name="T72" fmla="*/ 648 w 707"/>
                <a:gd name="T73" fmla="*/ 151 h 1071"/>
                <a:gd name="T74" fmla="*/ 681 w 707"/>
                <a:gd name="T75" fmla="*/ 82 h 1071"/>
                <a:gd name="T76" fmla="*/ 707 w 707"/>
                <a:gd name="T77" fmla="*/ 10 h 1071"/>
                <a:gd name="T78" fmla="*/ 707 w 707"/>
                <a:gd name="T79" fmla="*/ 7 h 1071"/>
                <a:gd name="T80" fmla="*/ 705 w 707"/>
                <a:gd name="T81" fmla="*/ 2 h 1071"/>
                <a:gd name="T82" fmla="*/ 699 w 707"/>
                <a:gd name="T83" fmla="*/ 0 h 1071"/>
                <a:gd name="T84" fmla="*/ 694 w 707"/>
                <a:gd name="T85" fmla="*/ 3 h 1071"/>
                <a:gd name="T86" fmla="*/ 691 w 707"/>
                <a:gd name="T87" fmla="*/ 6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07" h="1071">
                  <a:moveTo>
                    <a:pt x="691" y="6"/>
                  </a:moveTo>
                  <a:lnTo>
                    <a:pt x="691" y="6"/>
                  </a:lnTo>
                  <a:lnTo>
                    <a:pt x="680" y="43"/>
                  </a:lnTo>
                  <a:lnTo>
                    <a:pt x="665" y="79"/>
                  </a:lnTo>
                  <a:lnTo>
                    <a:pt x="649" y="113"/>
                  </a:lnTo>
                  <a:lnTo>
                    <a:pt x="632" y="148"/>
                  </a:lnTo>
                  <a:lnTo>
                    <a:pt x="612" y="181"/>
                  </a:lnTo>
                  <a:lnTo>
                    <a:pt x="592" y="214"/>
                  </a:lnTo>
                  <a:lnTo>
                    <a:pt x="570" y="246"/>
                  </a:lnTo>
                  <a:lnTo>
                    <a:pt x="547" y="276"/>
                  </a:lnTo>
                  <a:lnTo>
                    <a:pt x="524" y="306"/>
                  </a:lnTo>
                  <a:lnTo>
                    <a:pt x="499" y="337"/>
                  </a:lnTo>
                  <a:lnTo>
                    <a:pt x="450" y="396"/>
                  </a:lnTo>
                  <a:lnTo>
                    <a:pt x="348" y="512"/>
                  </a:lnTo>
                  <a:lnTo>
                    <a:pt x="348" y="512"/>
                  </a:lnTo>
                  <a:lnTo>
                    <a:pt x="298" y="569"/>
                  </a:lnTo>
                  <a:lnTo>
                    <a:pt x="250" y="629"/>
                  </a:lnTo>
                  <a:lnTo>
                    <a:pt x="226" y="659"/>
                  </a:lnTo>
                  <a:lnTo>
                    <a:pt x="203" y="689"/>
                  </a:lnTo>
                  <a:lnTo>
                    <a:pt x="182" y="721"/>
                  </a:lnTo>
                  <a:lnTo>
                    <a:pt x="161" y="754"/>
                  </a:lnTo>
                  <a:lnTo>
                    <a:pt x="161" y="754"/>
                  </a:lnTo>
                  <a:lnTo>
                    <a:pt x="141" y="790"/>
                  </a:lnTo>
                  <a:lnTo>
                    <a:pt x="123" y="827"/>
                  </a:lnTo>
                  <a:lnTo>
                    <a:pt x="90" y="903"/>
                  </a:lnTo>
                  <a:lnTo>
                    <a:pt x="90" y="903"/>
                  </a:lnTo>
                  <a:lnTo>
                    <a:pt x="71" y="944"/>
                  </a:lnTo>
                  <a:lnTo>
                    <a:pt x="51" y="983"/>
                  </a:lnTo>
                  <a:lnTo>
                    <a:pt x="51" y="983"/>
                  </a:lnTo>
                  <a:lnTo>
                    <a:pt x="42" y="1002"/>
                  </a:lnTo>
                  <a:lnTo>
                    <a:pt x="31" y="1021"/>
                  </a:lnTo>
                  <a:lnTo>
                    <a:pt x="18" y="1041"/>
                  </a:lnTo>
                  <a:lnTo>
                    <a:pt x="11" y="1049"/>
                  </a:lnTo>
                  <a:lnTo>
                    <a:pt x="3" y="1057"/>
                  </a:lnTo>
                  <a:lnTo>
                    <a:pt x="3" y="1057"/>
                  </a:lnTo>
                  <a:lnTo>
                    <a:pt x="2" y="1060"/>
                  </a:lnTo>
                  <a:lnTo>
                    <a:pt x="0" y="1063"/>
                  </a:lnTo>
                  <a:lnTo>
                    <a:pt x="2" y="1065"/>
                  </a:lnTo>
                  <a:lnTo>
                    <a:pt x="3" y="1068"/>
                  </a:lnTo>
                  <a:lnTo>
                    <a:pt x="6" y="1070"/>
                  </a:lnTo>
                  <a:lnTo>
                    <a:pt x="8" y="1071"/>
                  </a:lnTo>
                  <a:lnTo>
                    <a:pt x="11" y="1070"/>
                  </a:lnTo>
                  <a:lnTo>
                    <a:pt x="15" y="1068"/>
                  </a:lnTo>
                  <a:lnTo>
                    <a:pt x="15" y="1068"/>
                  </a:lnTo>
                  <a:lnTo>
                    <a:pt x="26" y="1057"/>
                  </a:lnTo>
                  <a:lnTo>
                    <a:pt x="35" y="1043"/>
                  </a:lnTo>
                  <a:lnTo>
                    <a:pt x="51" y="1017"/>
                  </a:lnTo>
                  <a:lnTo>
                    <a:pt x="51" y="1017"/>
                  </a:lnTo>
                  <a:lnTo>
                    <a:pt x="62" y="998"/>
                  </a:lnTo>
                  <a:lnTo>
                    <a:pt x="72" y="979"/>
                  </a:lnTo>
                  <a:lnTo>
                    <a:pt x="91" y="939"/>
                  </a:lnTo>
                  <a:lnTo>
                    <a:pt x="91" y="939"/>
                  </a:lnTo>
                  <a:lnTo>
                    <a:pt x="109" y="899"/>
                  </a:lnTo>
                  <a:lnTo>
                    <a:pt x="127" y="857"/>
                  </a:lnTo>
                  <a:lnTo>
                    <a:pt x="146" y="817"/>
                  </a:lnTo>
                  <a:lnTo>
                    <a:pt x="166" y="779"/>
                  </a:lnTo>
                  <a:lnTo>
                    <a:pt x="166" y="779"/>
                  </a:lnTo>
                  <a:lnTo>
                    <a:pt x="188" y="742"/>
                  </a:lnTo>
                  <a:lnTo>
                    <a:pt x="211" y="707"/>
                  </a:lnTo>
                  <a:lnTo>
                    <a:pt x="236" y="673"/>
                  </a:lnTo>
                  <a:lnTo>
                    <a:pt x="261" y="638"/>
                  </a:lnTo>
                  <a:lnTo>
                    <a:pt x="288" y="605"/>
                  </a:lnTo>
                  <a:lnTo>
                    <a:pt x="315" y="574"/>
                  </a:lnTo>
                  <a:lnTo>
                    <a:pt x="371" y="510"/>
                  </a:lnTo>
                  <a:lnTo>
                    <a:pt x="371" y="510"/>
                  </a:lnTo>
                  <a:lnTo>
                    <a:pt x="421" y="454"/>
                  </a:lnTo>
                  <a:lnTo>
                    <a:pt x="470" y="396"/>
                  </a:lnTo>
                  <a:lnTo>
                    <a:pt x="520" y="338"/>
                  </a:lnTo>
                  <a:lnTo>
                    <a:pt x="543" y="308"/>
                  </a:lnTo>
                  <a:lnTo>
                    <a:pt x="567" y="277"/>
                  </a:lnTo>
                  <a:lnTo>
                    <a:pt x="589" y="247"/>
                  </a:lnTo>
                  <a:lnTo>
                    <a:pt x="609" y="215"/>
                  </a:lnTo>
                  <a:lnTo>
                    <a:pt x="630" y="184"/>
                  </a:lnTo>
                  <a:lnTo>
                    <a:pt x="648" y="151"/>
                  </a:lnTo>
                  <a:lnTo>
                    <a:pt x="666" y="116"/>
                  </a:lnTo>
                  <a:lnTo>
                    <a:pt x="681" y="82"/>
                  </a:lnTo>
                  <a:lnTo>
                    <a:pt x="695" y="47"/>
                  </a:lnTo>
                  <a:lnTo>
                    <a:pt x="707" y="10"/>
                  </a:lnTo>
                  <a:lnTo>
                    <a:pt x="707" y="10"/>
                  </a:lnTo>
                  <a:lnTo>
                    <a:pt x="707" y="7"/>
                  </a:lnTo>
                  <a:lnTo>
                    <a:pt x="706" y="4"/>
                  </a:lnTo>
                  <a:lnTo>
                    <a:pt x="705" y="2"/>
                  </a:lnTo>
                  <a:lnTo>
                    <a:pt x="702" y="0"/>
                  </a:lnTo>
                  <a:lnTo>
                    <a:pt x="699" y="0"/>
                  </a:lnTo>
                  <a:lnTo>
                    <a:pt x="695" y="0"/>
                  </a:lnTo>
                  <a:lnTo>
                    <a:pt x="694" y="3"/>
                  </a:lnTo>
                  <a:lnTo>
                    <a:pt x="691" y="6"/>
                  </a:lnTo>
                  <a:lnTo>
                    <a:pt x="691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Freeform 78">
              <a:extLst>
                <a:ext uri="{FF2B5EF4-FFF2-40B4-BE49-F238E27FC236}">
                  <a16:creationId xmlns:a16="http://schemas.microsoft.com/office/drawing/2014/main" id="{717E46D7-7FB9-7C5A-0233-6318FCA2F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5" y="0"/>
              <a:ext cx="1795" cy="1203"/>
            </a:xfrm>
            <a:custGeom>
              <a:avLst/>
              <a:gdLst>
                <a:gd name="T0" fmla="*/ 228 w 5384"/>
                <a:gd name="T1" fmla="*/ 1979 h 3609"/>
                <a:gd name="T2" fmla="*/ 47 w 5384"/>
                <a:gd name="T3" fmla="*/ 861 h 3609"/>
                <a:gd name="T4" fmla="*/ 17 w 5384"/>
                <a:gd name="T5" fmla="*/ 663 h 3609"/>
                <a:gd name="T6" fmla="*/ 25 w 5384"/>
                <a:gd name="T7" fmla="*/ 544 h 3609"/>
                <a:gd name="T8" fmla="*/ 61 w 5384"/>
                <a:gd name="T9" fmla="*/ 433 h 3609"/>
                <a:gd name="T10" fmla="*/ 109 w 5384"/>
                <a:gd name="T11" fmla="*/ 350 h 3609"/>
                <a:gd name="T12" fmla="*/ 189 w 5384"/>
                <a:gd name="T13" fmla="*/ 266 h 3609"/>
                <a:gd name="T14" fmla="*/ 285 w 5384"/>
                <a:gd name="T15" fmla="*/ 205 h 3609"/>
                <a:gd name="T16" fmla="*/ 396 w 5384"/>
                <a:gd name="T17" fmla="*/ 171 h 3609"/>
                <a:gd name="T18" fmla="*/ 645 w 5384"/>
                <a:gd name="T19" fmla="*/ 141 h 3609"/>
                <a:gd name="T20" fmla="*/ 1461 w 5384"/>
                <a:gd name="T21" fmla="*/ 70 h 3609"/>
                <a:gd name="T22" fmla="*/ 2142 w 5384"/>
                <a:gd name="T23" fmla="*/ 25 h 3609"/>
                <a:gd name="T24" fmla="*/ 2688 w 5384"/>
                <a:gd name="T25" fmla="*/ 18 h 3609"/>
                <a:gd name="T26" fmla="*/ 3368 w 5384"/>
                <a:gd name="T27" fmla="*/ 45 h 3609"/>
                <a:gd name="T28" fmla="*/ 4180 w 5384"/>
                <a:gd name="T29" fmla="*/ 112 h 3609"/>
                <a:gd name="T30" fmla="*/ 4719 w 5384"/>
                <a:gd name="T31" fmla="*/ 171 h 3609"/>
                <a:gd name="T32" fmla="*/ 5014 w 5384"/>
                <a:gd name="T33" fmla="*/ 211 h 3609"/>
                <a:gd name="T34" fmla="*/ 5127 w 5384"/>
                <a:gd name="T35" fmla="*/ 254 h 3609"/>
                <a:gd name="T36" fmla="*/ 5205 w 5384"/>
                <a:gd name="T37" fmla="*/ 309 h 3609"/>
                <a:gd name="T38" fmla="*/ 5282 w 5384"/>
                <a:gd name="T39" fmla="*/ 397 h 3609"/>
                <a:gd name="T40" fmla="*/ 5338 w 5384"/>
                <a:gd name="T41" fmla="*/ 500 h 3609"/>
                <a:gd name="T42" fmla="*/ 5362 w 5384"/>
                <a:gd name="T43" fmla="*/ 591 h 3609"/>
                <a:gd name="T44" fmla="*/ 5367 w 5384"/>
                <a:gd name="T45" fmla="*/ 707 h 3609"/>
                <a:gd name="T46" fmla="*/ 5327 w 5384"/>
                <a:gd name="T47" fmla="*/ 938 h 3609"/>
                <a:gd name="T48" fmla="*/ 4961 w 5384"/>
                <a:gd name="T49" fmla="*/ 2962 h 3609"/>
                <a:gd name="T50" fmla="*/ 4847 w 5384"/>
                <a:gd name="T51" fmla="*/ 3602 h 3609"/>
                <a:gd name="T52" fmla="*/ 4859 w 5384"/>
                <a:gd name="T53" fmla="*/ 3607 h 3609"/>
                <a:gd name="T54" fmla="*/ 4953 w 5384"/>
                <a:gd name="T55" fmla="*/ 3097 h 3609"/>
                <a:gd name="T56" fmla="*/ 5325 w 5384"/>
                <a:gd name="T57" fmla="*/ 1036 h 3609"/>
                <a:gd name="T58" fmla="*/ 5382 w 5384"/>
                <a:gd name="T59" fmla="*/ 716 h 3609"/>
                <a:gd name="T60" fmla="*/ 5380 w 5384"/>
                <a:gd name="T61" fmla="*/ 606 h 3609"/>
                <a:gd name="T62" fmla="*/ 5355 w 5384"/>
                <a:gd name="T63" fmla="*/ 500 h 3609"/>
                <a:gd name="T64" fmla="*/ 5318 w 5384"/>
                <a:gd name="T65" fmla="*/ 420 h 3609"/>
                <a:gd name="T66" fmla="*/ 5256 w 5384"/>
                <a:gd name="T67" fmla="*/ 336 h 3609"/>
                <a:gd name="T68" fmla="*/ 5179 w 5384"/>
                <a:gd name="T69" fmla="*/ 267 h 3609"/>
                <a:gd name="T70" fmla="*/ 5089 w 5384"/>
                <a:gd name="T71" fmla="*/ 216 h 3609"/>
                <a:gd name="T72" fmla="*/ 4990 w 5384"/>
                <a:gd name="T73" fmla="*/ 189 h 3609"/>
                <a:gd name="T74" fmla="*/ 4633 w 5384"/>
                <a:gd name="T75" fmla="*/ 145 h 3609"/>
                <a:gd name="T76" fmla="*/ 4093 w 5384"/>
                <a:gd name="T77" fmla="*/ 88 h 3609"/>
                <a:gd name="T78" fmla="*/ 3144 w 5384"/>
                <a:gd name="T79" fmla="*/ 17 h 3609"/>
                <a:gd name="T80" fmla="*/ 2600 w 5384"/>
                <a:gd name="T81" fmla="*/ 0 h 3609"/>
                <a:gd name="T82" fmla="*/ 1919 w 5384"/>
                <a:gd name="T83" fmla="*/ 19 h 3609"/>
                <a:gd name="T84" fmla="*/ 830 w 5384"/>
                <a:gd name="T85" fmla="*/ 107 h 3609"/>
                <a:gd name="T86" fmla="*/ 448 w 5384"/>
                <a:gd name="T87" fmla="*/ 146 h 3609"/>
                <a:gd name="T88" fmla="*/ 320 w 5384"/>
                <a:gd name="T89" fmla="*/ 172 h 3609"/>
                <a:gd name="T90" fmla="*/ 228 w 5384"/>
                <a:gd name="T91" fmla="*/ 216 h 3609"/>
                <a:gd name="T92" fmla="*/ 132 w 5384"/>
                <a:gd name="T93" fmla="*/ 298 h 3609"/>
                <a:gd name="T94" fmla="*/ 57 w 5384"/>
                <a:gd name="T95" fmla="*/ 404 h 3609"/>
                <a:gd name="T96" fmla="*/ 14 w 5384"/>
                <a:gd name="T97" fmla="*/ 515 h 3609"/>
                <a:gd name="T98" fmla="*/ 0 w 5384"/>
                <a:gd name="T99" fmla="*/ 635 h 3609"/>
                <a:gd name="T100" fmla="*/ 8 w 5384"/>
                <a:gd name="T101" fmla="*/ 732 h 3609"/>
                <a:gd name="T102" fmla="*/ 161 w 5384"/>
                <a:gd name="T103" fmla="*/ 1669 h 3609"/>
                <a:gd name="T104" fmla="*/ 463 w 5384"/>
                <a:gd name="T105" fmla="*/ 3567 h 3609"/>
                <a:gd name="T106" fmla="*/ 473 w 5384"/>
                <a:gd name="T107" fmla="*/ 3573 h 3609"/>
                <a:gd name="T108" fmla="*/ 480 w 5384"/>
                <a:gd name="T109" fmla="*/ 3563 h 3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84" h="3609">
                  <a:moveTo>
                    <a:pt x="480" y="3563"/>
                  </a:moveTo>
                  <a:lnTo>
                    <a:pt x="480" y="3563"/>
                  </a:lnTo>
                  <a:lnTo>
                    <a:pt x="399" y="3057"/>
                  </a:lnTo>
                  <a:lnTo>
                    <a:pt x="399" y="3057"/>
                  </a:lnTo>
                  <a:lnTo>
                    <a:pt x="228" y="1979"/>
                  </a:lnTo>
                  <a:lnTo>
                    <a:pt x="228" y="1979"/>
                  </a:lnTo>
                  <a:lnTo>
                    <a:pt x="148" y="1484"/>
                  </a:lnTo>
                  <a:lnTo>
                    <a:pt x="68" y="989"/>
                  </a:lnTo>
                  <a:lnTo>
                    <a:pt x="68" y="989"/>
                  </a:lnTo>
                  <a:lnTo>
                    <a:pt x="47" y="861"/>
                  </a:lnTo>
                  <a:lnTo>
                    <a:pt x="25" y="734"/>
                  </a:lnTo>
                  <a:lnTo>
                    <a:pt x="25" y="734"/>
                  </a:lnTo>
                  <a:lnTo>
                    <a:pt x="22" y="710"/>
                  </a:lnTo>
                  <a:lnTo>
                    <a:pt x="19" y="686"/>
                  </a:lnTo>
                  <a:lnTo>
                    <a:pt x="17" y="663"/>
                  </a:lnTo>
                  <a:lnTo>
                    <a:pt x="17" y="638"/>
                  </a:lnTo>
                  <a:lnTo>
                    <a:pt x="17" y="615"/>
                  </a:lnTo>
                  <a:lnTo>
                    <a:pt x="18" y="591"/>
                  </a:lnTo>
                  <a:lnTo>
                    <a:pt x="21" y="568"/>
                  </a:lnTo>
                  <a:lnTo>
                    <a:pt x="25" y="544"/>
                  </a:lnTo>
                  <a:lnTo>
                    <a:pt x="30" y="522"/>
                  </a:lnTo>
                  <a:lnTo>
                    <a:pt x="36" y="499"/>
                  </a:lnTo>
                  <a:lnTo>
                    <a:pt x="43" y="477"/>
                  </a:lnTo>
                  <a:lnTo>
                    <a:pt x="51" y="455"/>
                  </a:lnTo>
                  <a:lnTo>
                    <a:pt x="61" y="433"/>
                  </a:lnTo>
                  <a:lnTo>
                    <a:pt x="70" y="412"/>
                  </a:lnTo>
                  <a:lnTo>
                    <a:pt x="83" y="390"/>
                  </a:lnTo>
                  <a:lnTo>
                    <a:pt x="95" y="369"/>
                  </a:lnTo>
                  <a:lnTo>
                    <a:pt x="95" y="369"/>
                  </a:lnTo>
                  <a:lnTo>
                    <a:pt x="109" y="350"/>
                  </a:lnTo>
                  <a:lnTo>
                    <a:pt x="123" y="332"/>
                  </a:lnTo>
                  <a:lnTo>
                    <a:pt x="138" y="314"/>
                  </a:lnTo>
                  <a:lnTo>
                    <a:pt x="155" y="298"/>
                  </a:lnTo>
                  <a:lnTo>
                    <a:pt x="171" y="281"/>
                  </a:lnTo>
                  <a:lnTo>
                    <a:pt x="189" y="266"/>
                  </a:lnTo>
                  <a:lnTo>
                    <a:pt x="207" y="252"/>
                  </a:lnTo>
                  <a:lnTo>
                    <a:pt x="226" y="238"/>
                  </a:lnTo>
                  <a:lnTo>
                    <a:pt x="246" y="227"/>
                  </a:lnTo>
                  <a:lnTo>
                    <a:pt x="265" y="215"/>
                  </a:lnTo>
                  <a:lnTo>
                    <a:pt x="285" y="205"/>
                  </a:lnTo>
                  <a:lnTo>
                    <a:pt x="308" y="196"/>
                  </a:lnTo>
                  <a:lnTo>
                    <a:pt x="328" y="187"/>
                  </a:lnTo>
                  <a:lnTo>
                    <a:pt x="350" y="180"/>
                  </a:lnTo>
                  <a:lnTo>
                    <a:pt x="374" y="175"/>
                  </a:lnTo>
                  <a:lnTo>
                    <a:pt x="396" y="171"/>
                  </a:lnTo>
                  <a:lnTo>
                    <a:pt x="396" y="171"/>
                  </a:lnTo>
                  <a:lnTo>
                    <a:pt x="458" y="161"/>
                  </a:lnTo>
                  <a:lnTo>
                    <a:pt x="520" y="153"/>
                  </a:lnTo>
                  <a:lnTo>
                    <a:pt x="645" y="141"/>
                  </a:lnTo>
                  <a:lnTo>
                    <a:pt x="645" y="141"/>
                  </a:lnTo>
                  <a:lnTo>
                    <a:pt x="780" y="128"/>
                  </a:lnTo>
                  <a:lnTo>
                    <a:pt x="917" y="116"/>
                  </a:lnTo>
                  <a:lnTo>
                    <a:pt x="917" y="116"/>
                  </a:lnTo>
                  <a:lnTo>
                    <a:pt x="1461" y="70"/>
                  </a:lnTo>
                  <a:lnTo>
                    <a:pt x="1461" y="70"/>
                  </a:lnTo>
                  <a:lnTo>
                    <a:pt x="1598" y="59"/>
                  </a:lnTo>
                  <a:lnTo>
                    <a:pt x="1734" y="48"/>
                  </a:lnTo>
                  <a:lnTo>
                    <a:pt x="1869" y="40"/>
                  </a:lnTo>
                  <a:lnTo>
                    <a:pt x="2006" y="32"/>
                  </a:lnTo>
                  <a:lnTo>
                    <a:pt x="2142" y="25"/>
                  </a:lnTo>
                  <a:lnTo>
                    <a:pt x="2279" y="21"/>
                  </a:lnTo>
                  <a:lnTo>
                    <a:pt x="2415" y="17"/>
                  </a:lnTo>
                  <a:lnTo>
                    <a:pt x="2552" y="17"/>
                  </a:lnTo>
                  <a:lnTo>
                    <a:pt x="2552" y="17"/>
                  </a:lnTo>
                  <a:lnTo>
                    <a:pt x="2688" y="18"/>
                  </a:lnTo>
                  <a:lnTo>
                    <a:pt x="2823" y="21"/>
                  </a:lnTo>
                  <a:lnTo>
                    <a:pt x="2960" y="25"/>
                  </a:lnTo>
                  <a:lnTo>
                    <a:pt x="3096" y="30"/>
                  </a:lnTo>
                  <a:lnTo>
                    <a:pt x="3231" y="37"/>
                  </a:lnTo>
                  <a:lnTo>
                    <a:pt x="3368" y="45"/>
                  </a:lnTo>
                  <a:lnTo>
                    <a:pt x="3503" y="55"/>
                  </a:lnTo>
                  <a:lnTo>
                    <a:pt x="3639" y="65"/>
                  </a:lnTo>
                  <a:lnTo>
                    <a:pt x="3639" y="65"/>
                  </a:lnTo>
                  <a:lnTo>
                    <a:pt x="3909" y="88"/>
                  </a:lnTo>
                  <a:lnTo>
                    <a:pt x="4180" y="112"/>
                  </a:lnTo>
                  <a:lnTo>
                    <a:pt x="4315" y="125"/>
                  </a:lnTo>
                  <a:lnTo>
                    <a:pt x="4450" y="139"/>
                  </a:lnTo>
                  <a:lnTo>
                    <a:pt x="4585" y="154"/>
                  </a:lnTo>
                  <a:lnTo>
                    <a:pt x="4719" y="171"/>
                  </a:lnTo>
                  <a:lnTo>
                    <a:pt x="4719" y="171"/>
                  </a:lnTo>
                  <a:lnTo>
                    <a:pt x="4841" y="186"/>
                  </a:lnTo>
                  <a:lnTo>
                    <a:pt x="4964" y="203"/>
                  </a:lnTo>
                  <a:lnTo>
                    <a:pt x="4964" y="203"/>
                  </a:lnTo>
                  <a:lnTo>
                    <a:pt x="4989" y="207"/>
                  </a:lnTo>
                  <a:lnTo>
                    <a:pt x="5014" y="211"/>
                  </a:lnTo>
                  <a:lnTo>
                    <a:pt x="5037" y="218"/>
                  </a:lnTo>
                  <a:lnTo>
                    <a:pt x="5060" y="225"/>
                  </a:lnTo>
                  <a:lnTo>
                    <a:pt x="5083" y="233"/>
                  </a:lnTo>
                  <a:lnTo>
                    <a:pt x="5105" y="243"/>
                  </a:lnTo>
                  <a:lnTo>
                    <a:pt x="5127" y="254"/>
                  </a:lnTo>
                  <a:lnTo>
                    <a:pt x="5149" y="266"/>
                  </a:lnTo>
                  <a:lnTo>
                    <a:pt x="5149" y="266"/>
                  </a:lnTo>
                  <a:lnTo>
                    <a:pt x="5168" y="280"/>
                  </a:lnTo>
                  <a:lnTo>
                    <a:pt x="5187" y="293"/>
                  </a:lnTo>
                  <a:lnTo>
                    <a:pt x="5205" y="309"/>
                  </a:lnTo>
                  <a:lnTo>
                    <a:pt x="5222" y="325"/>
                  </a:lnTo>
                  <a:lnTo>
                    <a:pt x="5238" y="342"/>
                  </a:lnTo>
                  <a:lnTo>
                    <a:pt x="5255" y="360"/>
                  </a:lnTo>
                  <a:lnTo>
                    <a:pt x="5269" y="378"/>
                  </a:lnTo>
                  <a:lnTo>
                    <a:pt x="5282" y="397"/>
                  </a:lnTo>
                  <a:lnTo>
                    <a:pt x="5296" y="416"/>
                  </a:lnTo>
                  <a:lnTo>
                    <a:pt x="5307" y="437"/>
                  </a:lnTo>
                  <a:lnTo>
                    <a:pt x="5318" y="457"/>
                  </a:lnTo>
                  <a:lnTo>
                    <a:pt x="5329" y="478"/>
                  </a:lnTo>
                  <a:lnTo>
                    <a:pt x="5338" y="500"/>
                  </a:lnTo>
                  <a:lnTo>
                    <a:pt x="5346" y="522"/>
                  </a:lnTo>
                  <a:lnTo>
                    <a:pt x="5353" y="546"/>
                  </a:lnTo>
                  <a:lnTo>
                    <a:pt x="5358" y="568"/>
                  </a:lnTo>
                  <a:lnTo>
                    <a:pt x="5358" y="568"/>
                  </a:lnTo>
                  <a:lnTo>
                    <a:pt x="5362" y="591"/>
                  </a:lnTo>
                  <a:lnTo>
                    <a:pt x="5365" y="615"/>
                  </a:lnTo>
                  <a:lnTo>
                    <a:pt x="5367" y="637"/>
                  </a:lnTo>
                  <a:lnTo>
                    <a:pt x="5368" y="660"/>
                  </a:lnTo>
                  <a:lnTo>
                    <a:pt x="5368" y="683"/>
                  </a:lnTo>
                  <a:lnTo>
                    <a:pt x="5367" y="707"/>
                  </a:lnTo>
                  <a:lnTo>
                    <a:pt x="5361" y="754"/>
                  </a:lnTo>
                  <a:lnTo>
                    <a:pt x="5353" y="801"/>
                  </a:lnTo>
                  <a:lnTo>
                    <a:pt x="5344" y="847"/>
                  </a:lnTo>
                  <a:lnTo>
                    <a:pt x="5327" y="938"/>
                  </a:lnTo>
                  <a:lnTo>
                    <a:pt x="5327" y="938"/>
                  </a:lnTo>
                  <a:lnTo>
                    <a:pt x="5242" y="1400"/>
                  </a:lnTo>
                  <a:lnTo>
                    <a:pt x="5158" y="1860"/>
                  </a:lnTo>
                  <a:lnTo>
                    <a:pt x="5158" y="1860"/>
                  </a:lnTo>
                  <a:lnTo>
                    <a:pt x="4961" y="2962"/>
                  </a:lnTo>
                  <a:lnTo>
                    <a:pt x="4961" y="2962"/>
                  </a:lnTo>
                  <a:lnTo>
                    <a:pt x="4850" y="3587"/>
                  </a:lnTo>
                  <a:lnTo>
                    <a:pt x="4850" y="3587"/>
                  </a:lnTo>
                  <a:lnTo>
                    <a:pt x="4847" y="3598"/>
                  </a:lnTo>
                  <a:lnTo>
                    <a:pt x="4847" y="3598"/>
                  </a:lnTo>
                  <a:lnTo>
                    <a:pt x="4847" y="3602"/>
                  </a:lnTo>
                  <a:lnTo>
                    <a:pt x="4848" y="3604"/>
                  </a:lnTo>
                  <a:lnTo>
                    <a:pt x="4851" y="3606"/>
                  </a:lnTo>
                  <a:lnTo>
                    <a:pt x="4854" y="3607"/>
                  </a:lnTo>
                  <a:lnTo>
                    <a:pt x="4856" y="3609"/>
                  </a:lnTo>
                  <a:lnTo>
                    <a:pt x="4859" y="3607"/>
                  </a:lnTo>
                  <a:lnTo>
                    <a:pt x="4862" y="3606"/>
                  </a:lnTo>
                  <a:lnTo>
                    <a:pt x="4863" y="3602"/>
                  </a:lnTo>
                  <a:lnTo>
                    <a:pt x="4863" y="3602"/>
                  </a:lnTo>
                  <a:lnTo>
                    <a:pt x="4953" y="3097"/>
                  </a:lnTo>
                  <a:lnTo>
                    <a:pt x="4953" y="3097"/>
                  </a:lnTo>
                  <a:lnTo>
                    <a:pt x="5146" y="2023"/>
                  </a:lnTo>
                  <a:lnTo>
                    <a:pt x="5146" y="2023"/>
                  </a:lnTo>
                  <a:lnTo>
                    <a:pt x="5236" y="1529"/>
                  </a:lnTo>
                  <a:lnTo>
                    <a:pt x="5325" y="1036"/>
                  </a:lnTo>
                  <a:lnTo>
                    <a:pt x="5325" y="1036"/>
                  </a:lnTo>
                  <a:lnTo>
                    <a:pt x="5349" y="909"/>
                  </a:lnTo>
                  <a:lnTo>
                    <a:pt x="5372" y="783"/>
                  </a:lnTo>
                  <a:lnTo>
                    <a:pt x="5372" y="783"/>
                  </a:lnTo>
                  <a:lnTo>
                    <a:pt x="5379" y="739"/>
                  </a:lnTo>
                  <a:lnTo>
                    <a:pt x="5382" y="716"/>
                  </a:lnTo>
                  <a:lnTo>
                    <a:pt x="5383" y="694"/>
                  </a:lnTo>
                  <a:lnTo>
                    <a:pt x="5384" y="672"/>
                  </a:lnTo>
                  <a:lnTo>
                    <a:pt x="5383" y="650"/>
                  </a:lnTo>
                  <a:lnTo>
                    <a:pt x="5382" y="628"/>
                  </a:lnTo>
                  <a:lnTo>
                    <a:pt x="5380" y="606"/>
                  </a:lnTo>
                  <a:lnTo>
                    <a:pt x="5378" y="586"/>
                  </a:lnTo>
                  <a:lnTo>
                    <a:pt x="5373" y="564"/>
                  </a:lnTo>
                  <a:lnTo>
                    <a:pt x="5368" y="543"/>
                  </a:lnTo>
                  <a:lnTo>
                    <a:pt x="5362" y="521"/>
                  </a:lnTo>
                  <a:lnTo>
                    <a:pt x="5355" y="500"/>
                  </a:lnTo>
                  <a:lnTo>
                    <a:pt x="5347" y="479"/>
                  </a:lnTo>
                  <a:lnTo>
                    <a:pt x="5339" y="459"/>
                  </a:lnTo>
                  <a:lnTo>
                    <a:pt x="5328" y="438"/>
                  </a:lnTo>
                  <a:lnTo>
                    <a:pt x="5328" y="438"/>
                  </a:lnTo>
                  <a:lnTo>
                    <a:pt x="5318" y="420"/>
                  </a:lnTo>
                  <a:lnTo>
                    <a:pt x="5307" y="402"/>
                  </a:lnTo>
                  <a:lnTo>
                    <a:pt x="5296" y="386"/>
                  </a:lnTo>
                  <a:lnTo>
                    <a:pt x="5284" y="369"/>
                  </a:lnTo>
                  <a:lnTo>
                    <a:pt x="5270" y="353"/>
                  </a:lnTo>
                  <a:lnTo>
                    <a:pt x="5256" y="336"/>
                  </a:lnTo>
                  <a:lnTo>
                    <a:pt x="5242" y="321"/>
                  </a:lnTo>
                  <a:lnTo>
                    <a:pt x="5227" y="307"/>
                  </a:lnTo>
                  <a:lnTo>
                    <a:pt x="5212" y="293"/>
                  </a:lnTo>
                  <a:lnTo>
                    <a:pt x="5196" y="280"/>
                  </a:lnTo>
                  <a:lnTo>
                    <a:pt x="5179" y="267"/>
                  </a:lnTo>
                  <a:lnTo>
                    <a:pt x="5161" y="255"/>
                  </a:lnTo>
                  <a:lnTo>
                    <a:pt x="5145" y="244"/>
                  </a:lnTo>
                  <a:lnTo>
                    <a:pt x="5127" y="234"/>
                  </a:lnTo>
                  <a:lnTo>
                    <a:pt x="5107" y="225"/>
                  </a:lnTo>
                  <a:lnTo>
                    <a:pt x="5089" y="216"/>
                  </a:lnTo>
                  <a:lnTo>
                    <a:pt x="5089" y="216"/>
                  </a:lnTo>
                  <a:lnTo>
                    <a:pt x="5065" y="207"/>
                  </a:lnTo>
                  <a:lnTo>
                    <a:pt x="5040" y="200"/>
                  </a:lnTo>
                  <a:lnTo>
                    <a:pt x="5015" y="193"/>
                  </a:lnTo>
                  <a:lnTo>
                    <a:pt x="4990" y="189"/>
                  </a:lnTo>
                  <a:lnTo>
                    <a:pt x="4938" y="182"/>
                  </a:lnTo>
                  <a:lnTo>
                    <a:pt x="4887" y="176"/>
                  </a:lnTo>
                  <a:lnTo>
                    <a:pt x="4887" y="176"/>
                  </a:lnTo>
                  <a:lnTo>
                    <a:pt x="4760" y="160"/>
                  </a:lnTo>
                  <a:lnTo>
                    <a:pt x="4633" y="145"/>
                  </a:lnTo>
                  <a:lnTo>
                    <a:pt x="4633" y="145"/>
                  </a:lnTo>
                  <a:lnTo>
                    <a:pt x="4498" y="128"/>
                  </a:lnTo>
                  <a:lnTo>
                    <a:pt x="4363" y="114"/>
                  </a:lnTo>
                  <a:lnTo>
                    <a:pt x="4093" y="88"/>
                  </a:lnTo>
                  <a:lnTo>
                    <a:pt x="4093" y="88"/>
                  </a:lnTo>
                  <a:lnTo>
                    <a:pt x="3823" y="65"/>
                  </a:lnTo>
                  <a:lnTo>
                    <a:pt x="3551" y="43"/>
                  </a:lnTo>
                  <a:lnTo>
                    <a:pt x="3416" y="33"/>
                  </a:lnTo>
                  <a:lnTo>
                    <a:pt x="3281" y="23"/>
                  </a:lnTo>
                  <a:lnTo>
                    <a:pt x="3144" y="17"/>
                  </a:lnTo>
                  <a:lnTo>
                    <a:pt x="3009" y="10"/>
                  </a:lnTo>
                  <a:lnTo>
                    <a:pt x="3009" y="10"/>
                  </a:lnTo>
                  <a:lnTo>
                    <a:pt x="2873" y="6"/>
                  </a:lnTo>
                  <a:lnTo>
                    <a:pt x="2736" y="1"/>
                  </a:lnTo>
                  <a:lnTo>
                    <a:pt x="2600" y="0"/>
                  </a:lnTo>
                  <a:lnTo>
                    <a:pt x="2463" y="0"/>
                  </a:lnTo>
                  <a:lnTo>
                    <a:pt x="2327" y="3"/>
                  </a:lnTo>
                  <a:lnTo>
                    <a:pt x="2192" y="7"/>
                  </a:lnTo>
                  <a:lnTo>
                    <a:pt x="2055" y="12"/>
                  </a:lnTo>
                  <a:lnTo>
                    <a:pt x="1919" y="19"/>
                  </a:lnTo>
                  <a:lnTo>
                    <a:pt x="1919" y="19"/>
                  </a:lnTo>
                  <a:lnTo>
                    <a:pt x="1783" y="28"/>
                  </a:lnTo>
                  <a:lnTo>
                    <a:pt x="1646" y="39"/>
                  </a:lnTo>
                  <a:lnTo>
                    <a:pt x="1374" y="59"/>
                  </a:lnTo>
                  <a:lnTo>
                    <a:pt x="830" y="107"/>
                  </a:lnTo>
                  <a:lnTo>
                    <a:pt x="830" y="107"/>
                  </a:lnTo>
                  <a:lnTo>
                    <a:pt x="694" y="118"/>
                  </a:lnTo>
                  <a:lnTo>
                    <a:pt x="557" y="134"/>
                  </a:lnTo>
                  <a:lnTo>
                    <a:pt x="557" y="134"/>
                  </a:lnTo>
                  <a:lnTo>
                    <a:pt x="448" y="146"/>
                  </a:lnTo>
                  <a:lnTo>
                    <a:pt x="393" y="154"/>
                  </a:lnTo>
                  <a:lnTo>
                    <a:pt x="365" y="160"/>
                  </a:lnTo>
                  <a:lnTo>
                    <a:pt x="339" y="165"/>
                  </a:lnTo>
                  <a:lnTo>
                    <a:pt x="339" y="165"/>
                  </a:lnTo>
                  <a:lnTo>
                    <a:pt x="320" y="172"/>
                  </a:lnTo>
                  <a:lnTo>
                    <a:pt x="301" y="179"/>
                  </a:lnTo>
                  <a:lnTo>
                    <a:pt x="281" y="187"/>
                  </a:lnTo>
                  <a:lnTo>
                    <a:pt x="263" y="196"/>
                  </a:lnTo>
                  <a:lnTo>
                    <a:pt x="244" y="205"/>
                  </a:lnTo>
                  <a:lnTo>
                    <a:pt x="228" y="216"/>
                  </a:lnTo>
                  <a:lnTo>
                    <a:pt x="210" y="229"/>
                  </a:lnTo>
                  <a:lnTo>
                    <a:pt x="193" y="241"/>
                  </a:lnTo>
                  <a:lnTo>
                    <a:pt x="178" y="254"/>
                  </a:lnTo>
                  <a:lnTo>
                    <a:pt x="161" y="267"/>
                  </a:lnTo>
                  <a:lnTo>
                    <a:pt x="132" y="298"/>
                  </a:lnTo>
                  <a:lnTo>
                    <a:pt x="105" y="328"/>
                  </a:lnTo>
                  <a:lnTo>
                    <a:pt x="81" y="361"/>
                  </a:lnTo>
                  <a:lnTo>
                    <a:pt x="81" y="361"/>
                  </a:lnTo>
                  <a:lnTo>
                    <a:pt x="68" y="382"/>
                  </a:lnTo>
                  <a:lnTo>
                    <a:pt x="57" y="404"/>
                  </a:lnTo>
                  <a:lnTo>
                    <a:pt x="46" y="424"/>
                  </a:lnTo>
                  <a:lnTo>
                    <a:pt x="36" y="446"/>
                  </a:lnTo>
                  <a:lnTo>
                    <a:pt x="28" y="470"/>
                  </a:lnTo>
                  <a:lnTo>
                    <a:pt x="19" y="492"/>
                  </a:lnTo>
                  <a:lnTo>
                    <a:pt x="14" y="515"/>
                  </a:lnTo>
                  <a:lnTo>
                    <a:pt x="8" y="539"/>
                  </a:lnTo>
                  <a:lnTo>
                    <a:pt x="4" y="562"/>
                  </a:lnTo>
                  <a:lnTo>
                    <a:pt x="2" y="587"/>
                  </a:lnTo>
                  <a:lnTo>
                    <a:pt x="0" y="610"/>
                  </a:lnTo>
                  <a:lnTo>
                    <a:pt x="0" y="635"/>
                  </a:lnTo>
                  <a:lnTo>
                    <a:pt x="0" y="659"/>
                  </a:lnTo>
                  <a:lnTo>
                    <a:pt x="2" y="683"/>
                  </a:lnTo>
                  <a:lnTo>
                    <a:pt x="4" y="707"/>
                  </a:lnTo>
                  <a:lnTo>
                    <a:pt x="8" y="732"/>
                  </a:lnTo>
                  <a:lnTo>
                    <a:pt x="8" y="732"/>
                  </a:lnTo>
                  <a:lnTo>
                    <a:pt x="24" y="823"/>
                  </a:lnTo>
                  <a:lnTo>
                    <a:pt x="24" y="823"/>
                  </a:lnTo>
                  <a:lnTo>
                    <a:pt x="93" y="1246"/>
                  </a:lnTo>
                  <a:lnTo>
                    <a:pt x="161" y="1669"/>
                  </a:lnTo>
                  <a:lnTo>
                    <a:pt x="161" y="1669"/>
                  </a:lnTo>
                  <a:lnTo>
                    <a:pt x="339" y="2789"/>
                  </a:lnTo>
                  <a:lnTo>
                    <a:pt x="339" y="2789"/>
                  </a:lnTo>
                  <a:lnTo>
                    <a:pt x="456" y="3522"/>
                  </a:lnTo>
                  <a:lnTo>
                    <a:pt x="456" y="3522"/>
                  </a:lnTo>
                  <a:lnTo>
                    <a:pt x="463" y="3567"/>
                  </a:lnTo>
                  <a:lnTo>
                    <a:pt x="463" y="3567"/>
                  </a:lnTo>
                  <a:lnTo>
                    <a:pt x="465" y="3571"/>
                  </a:lnTo>
                  <a:lnTo>
                    <a:pt x="466" y="3573"/>
                  </a:lnTo>
                  <a:lnTo>
                    <a:pt x="469" y="3574"/>
                  </a:lnTo>
                  <a:lnTo>
                    <a:pt x="473" y="3573"/>
                  </a:lnTo>
                  <a:lnTo>
                    <a:pt x="476" y="3571"/>
                  </a:lnTo>
                  <a:lnTo>
                    <a:pt x="477" y="3570"/>
                  </a:lnTo>
                  <a:lnTo>
                    <a:pt x="478" y="3567"/>
                  </a:lnTo>
                  <a:lnTo>
                    <a:pt x="480" y="3563"/>
                  </a:lnTo>
                  <a:lnTo>
                    <a:pt x="480" y="3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4" name="Group 81">
            <a:extLst>
              <a:ext uri="{FF2B5EF4-FFF2-40B4-BE49-F238E27FC236}">
                <a16:creationId xmlns:a16="http://schemas.microsoft.com/office/drawing/2014/main" id="{1AE3F29E-CB72-25EC-0CEB-DBEFE71B43E8}"/>
              </a:ext>
            </a:extLst>
          </p:cNvPr>
          <p:cNvGrpSpPr>
            <a:grpSpLocks noChangeAspect="1"/>
          </p:cNvGrpSpPr>
          <p:nvPr/>
        </p:nvGrpSpPr>
        <p:grpSpPr bwMode="auto">
          <a:xfrm rot="5400000">
            <a:off x="9654230" y="2173543"/>
            <a:ext cx="2120720" cy="2450912"/>
            <a:chOff x="4662" y="-97"/>
            <a:chExt cx="3738" cy="4320"/>
          </a:xfrm>
        </p:grpSpPr>
        <p:sp>
          <p:nvSpPr>
            <p:cNvPr id="86" name="Freeform 82">
              <a:extLst>
                <a:ext uri="{FF2B5EF4-FFF2-40B4-BE49-F238E27FC236}">
                  <a16:creationId xmlns:a16="http://schemas.microsoft.com/office/drawing/2014/main" id="{A2B0E78C-A87B-A45C-0ECA-67596A1E2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" y="3225"/>
              <a:ext cx="941" cy="693"/>
            </a:xfrm>
            <a:custGeom>
              <a:avLst/>
              <a:gdLst>
                <a:gd name="T0" fmla="*/ 126 w 1882"/>
                <a:gd name="T1" fmla="*/ 1057 h 1386"/>
                <a:gd name="T2" fmla="*/ 149 w 1882"/>
                <a:gd name="T3" fmla="*/ 963 h 1386"/>
                <a:gd name="T4" fmla="*/ 115 w 1882"/>
                <a:gd name="T5" fmla="*/ 966 h 1386"/>
                <a:gd name="T6" fmla="*/ 46 w 1882"/>
                <a:gd name="T7" fmla="*/ 989 h 1386"/>
                <a:gd name="T8" fmla="*/ 17 w 1882"/>
                <a:gd name="T9" fmla="*/ 979 h 1386"/>
                <a:gd name="T10" fmla="*/ 6 w 1882"/>
                <a:gd name="T11" fmla="*/ 959 h 1386"/>
                <a:gd name="T12" fmla="*/ 6 w 1882"/>
                <a:gd name="T13" fmla="*/ 868 h 1386"/>
                <a:gd name="T14" fmla="*/ 32 w 1882"/>
                <a:gd name="T15" fmla="*/ 771 h 1386"/>
                <a:gd name="T16" fmla="*/ 95 w 1882"/>
                <a:gd name="T17" fmla="*/ 669 h 1386"/>
                <a:gd name="T18" fmla="*/ 193 w 1882"/>
                <a:gd name="T19" fmla="*/ 571 h 1386"/>
                <a:gd name="T20" fmla="*/ 353 w 1882"/>
                <a:gd name="T21" fmla="*/ 442 h 1386"/>
                <a:gd name="T22" fmla="*/ 522 w 1882"/>
                <a:gd name="T23" fmla="*/ 349 h 1386"/>
                <a:gd name="T24" fmla="*/ 647 w 1882"/>
                <a:gd name="T25" fmla="*/ 303 h 1386"/>
                <a:gd name="T26" fmla="*/ 825 w 1882"/>
                <a:gd name="T27" fmla="*/ 262 h 1386"/>
                <a:gd name="T28" fmla="*/ 959 w 1882"/>
                <a:gd name="T29" fmla="*/ 245 h 1386"/>
                <a:gd name="T30" fmla="*/ 1122 w 1882"/>
                <a:gd name="T31" fmla="*/ 219 h 1386"/>
                <a:gd name="T32" fmla="*/ 1202 w 1882"/>
                <a:gd name="T33" fmla="*/ 186 h 1386"/>
                <a:gd name="T34" fmla="*/ 1318 w 1882"/>
                <a:gd name="T35" fmla="*/ 100 h 1386"/>
                <a:gd name="T36" fmla="*/ 1429 w 1882"/>
                <a:gd name="T37" fmla="*/ 6 h 1386"/>
                <a:gd name="T38" fmla="*/ 1483 w 1882"/>
                <a:gd name="T39" fmla="*/ 4 h 1386"/>
                <a:gd name="T40" fmla="*/ 1589 w 1882"/>
                <a:gd name="T41" fmla="*/ 48 h 1386"/>
                <a:gd name="T42" fmla="*/ 1687 w 1882"/>
                <a:gd name="T43" fmla="*/ 123 h 1386"/>
                <a:gd name="T44" fmla="*/ 1769 w 1882"/>
                <a:gd name="T45" fmla="*/ 210 h 1386"/>
                <a:gd name="T46" fmla="*/ 1825 w 1882"/>
                <a:gd name="T47" fmla="*/ 294 h 1386"/>
                <a:gd name="T48" fmla="*/ 1873 w 1882"/>
                <a:gd name="T49" fmla="*/ 396 h 1386"/>
                <a:gd name="T50" fmla="*/ 1881 w 1882"/>
                <a:gd name="T51" fmla="*/ 461 h 1386"/>
                <a:gd name="T52" fmla="*/ 1851 w 1882"/>
                <a:gd name="T53" fmla="*/ 515 h 1386"/>
                <a:gd name="T54" fmla="*/ 1808 w 1882"/>
                <a:gd name="T55" fmla="*/ 550 h 1386"/>
                <a:gd name="T56" fmla="*/ 1693 w 1882"/>
                <a:gd name="T57" fmla="*/ 617 h 1386"/>
                <a:gd name="T58" fmla="*/ 1559 w 1882"/>
                <a:gd name="T59" fmla="*/ 691 h 1386"/>
                <a:gd name="T60" fmla="*/ 1464 w 1882"/>
                <a:gd name="T61" fmla="*/ 784 h 1386"/>
                <a:gd name="T62" fmla="*/ 1375 w 1882"/>
                <a:gd name="T63" fmla="*/ 881 h 1386"/>
                <a:gd name="T64" fmla="*/ 1052 w 1882"/>
                <a:gd name="T65" fmla="*/ 1175 h 1386"/>
                <a:gd name="T66" fmla="*/ 922 w 1882"/>
                <a:gd name="T67" fmla="*/ 1305 h 1386"/>
                <a:gd name="T68" fmla="*/ 845 w 1882"/>
                <a:gd name="T69" fmla="*/ 1357 h 1386"/>
                <a:gd name="T70" fmla="*/ 758 w 1882"/>
                <a:gd name="T71" fmla="*/ 1385 h 1386"/>
                <a:gd name="T72" fmla="*/ 658 w 1882"/>
                <a:gd name="T73" fmla="*/ 1383 h 1386"/>
                <a:gd name="T74" fmla="*/ 533 w 1882"/>
                <a:gd name="T75" fmla="*/ 1344 h 1386"/>
                <a:gd name="T76" fmla="*/ 470 w 1882"/>
                <a:gd name="T77" fmla="*/ 1346 h 1386"/>
                <a:gd name="T78" fmla="*/ 413 w 1882"/>
                <a:gd name="T79" fmla="*/ 1362 h 1386"/>
                <a:gd name="T80" fmla="*/ 338 w 1882"/>
                <a:gd name="T81" fmla="*/ 1351 h 1386"/>
                <a:gd name="T82" fmla="*/ 308 w 1882"/>
                <a:gd name="T83" fmla="*/ 1323 h 1386"/>
                <a:gd name="T84" fmla="*/ 297 w 1882"/>
                <a:gd name="T85" fmla="*/ 1290 h 1386"/>
                <a:gd name="T86" fmla="*/ 301 w 1882"/>
                <a:gd name="T87" fmla="*/ 1206 h 1386"/>
                <a:gd name="T88" fmla="*/ 340 w 1882"/>
                <a:gd name="T89" fmla="*/ 1134 h 1386"/>
                <a:gd name="T90" fmla="*/ 271 w 1882"/>
                <a:gd name="T91" fmla="*/ 1156 h 1386"/>
                <a:gd name="T92" fmla="*/ 195 w 1882"/>
                <a:gd name="T93" fmla="*/ 1160 h 1386"/>
                <a:gd name="T94" fmla="*/ 163 w 1882"/>
                <a:gd name="T95" fmla="*/ 1149 h 1386"/>
                <a:gd name="T96" fmla="*/ 132 w 1882"/>
                <a:gd name="T97" fmla="*/ 1111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82" h="1386">
                  <a:moveTo>
                    <a:pt x="128" y="1097"/>
                  </a:moveTo>
                  <a:lnTo>
                    <a:pt x="128" y="1097"/>
                  </a:lnTo>
                  <a:lnTo>
                    <a:pt x="124" y="1078"/>
                  </a:lnTo>
                  <a:lnTo>
                    <a:pt x="126" y="1057"/>
                  </a:lnTo>
                  <a:lnTo>
                    <a:pt x="128" y="1039"/>
                  </a:lnTo>
                  <a:lnTo>
                    <a:pt x="134" y="1020"/>
                  </a:lnTo>
                  <a:lnTo>
                    <a:pt x="143" y="981"/>
                  </a:lnTo>
                  <a:lnTo>
                    <a:pt x="149" y="963"/>
                  </a:lnTo>
                  <a:lnTo>
                    <a:pt x="150" y="944"/>
                  </a:lnTo>
                  <a:lnTo>
                    <a:pt x="150" y="944"/>
                  </a:lnTo>
                  <a:lnTo>
                    <a:pt x="134" y="955"/>
                  </a:lnTo>
                  <a:lnTo>
                    <a:pt x="115" y="966"/>
                  </a:lnTo>
                  <a:lnTo>
                    <a:pt x="98" y="976"/>
                  </a:lnTo>
                  <a:lnTo>
                    <a:pt x="80" y="983"/>
                  </a:lnTo>
                  <a:lnTo>
                    <a:pt x="63" y="989"/>
                  </a:lnTo>
                  <a:lnTo>
                    <a:pt x="46" y="989"/>
                  </a:lnTo>
                  <a:lnTo>
                    <a:pt x="39" y="989"/>
                  </a:lnTo>
                  <a:lnTo>
                    <a:pt x="32" y="987"/>
                  </a:lnTo>
                  <a:lnTo>
                    <a:pt x="24" y="983"/>
                  </a:lnTo>
                  <a:lnTo>
                    <a:pt x="17" y="979"/>
                  </a:lnTo>
                  <a:lnTo>
                    <a:pt x="17" y="979"/>
                  </a:lnTo>
                  <a:lnTo>
                    <a:pt x="9" y="970"/>
                  </a:lnTo>
                  <a:lnTo>
                    <a:pt x="6" y="959"/>
                  </a:lnTo>
                  <a:lnTo>
                    <a:pt x="6" y="959"/>
                  </a:lnTo>
                  <a:lnTo>
                    <a:pt x="2" y="940"/>
                  </a:lnTo>
                  <a:lnTo>
                    <a:pt x="0" y="916"/>
                  </a:lnTo>
                  <a:lnTo>
                    <a:pt x="2" y="892"/>
                  </a:lnTo>
                  <a:lnTo>
                    <a:pt x="6" y="868"/>
                  </a:lnTo>
                  <a:lnTo>
                    <a:pt x="17" y="821"/>
                  </a:lnTo>
                  <a:lnTo>
                    <a:pt x="26" y="786"/>
                  </a:lnTo>
                  <a:lnTo>
                    <a:pt x="26" y="786"/>
                  </a:lnTo>
                  <a:lnTo>
                    <a:pt x="32" y="771"/>
                  </a:lnTo>
                  <a:lnTo>
                    <a:pt x="39" y="755"/>
                  </a:lnTo>
                  <a:lnTo>
                    <a:pt x="54" y="725"/>
                  </a:lnTo>
                  <a:lnTo>
                    <a:pt x="74" y="697"/>
                  </a:lnTo>
                  <a:lnTo>
                    <a:pt x="95" y="669"/>
                  </a:lnTo>
                  <a:lnTo>
                    <a:pt x="119" y="643"/>
                  </a:lnTo>
                  <a:lnTo>
                    <a:pt x="143" y="617"/>
                  </a:lnTo>
                  <a:lnTo>
                    <a:pt x="193" y="571"/>
                  </a:lnTo>
                  <a:lnTo>
                    <a:pt x="193" y="571"/>
                  </a:lnTo>
                  <a:lnTo>
                    <a:pt x="232" y="535"/>
                  </a:lnTo>
                  <a:lnTo>
                    <a:pt x="271" y="502"/>
                  </a:lnTo>
                  <a:lnTo>
                    <a:pt x="312" y="470"/>
                  </a:lnTo>
                  <a:lnTo>
                    <a:pt x="353" y="442"/>
                  </a:lnTo>
                  <a:lnTo>
                    <a:pt x="394" y="416"/>
                  </a:lnTo>
                  <a:lnTo>
                    <a:pt x="435" y="392"/>
                  </a:lnTo>
                  <a:lnTo>
                    <a:pt x="478" y="370"/>
                  </a:lnTo>
                  <a:lnTo>
                    <a:pt x="522" y="349"/>
                  </a:lnTo>
                  <a:lnTo>
                    <a:pt x="522" y="349"/>
                  </a:lnTo>
                  <a:lnTo>
                    <a:pt x="561" y="333"/>
                  </a:lnTo>
                  <a:lnTo>
                    <a:pt x="604" y="318"/>
                  </a:lnTo>
                  <a:lnTo>
                    <a:pt x="647" y="303"/>
                  </a:lnTo>
                  <a:lnTo>
                    <a:pt x="689" y="292"/>
                  </a:lnTo>
                  <a:lnTo>
                    <a:pt x="734" y="281"/>
                  </a:lnTo>
                  <a:lnTo>
                    <a:pt x="779" y="269"/>
                  </a:lnTo>
                  <a:lnTo>
                    <a:pt x="825" y="262"/>
                  </a:lnTo>
                  <a:lnTo>
                    <a:pt x="873" y="255"/>
                  </a:lnTo>
                  <a:lnTo>
                    <a:pt x="873" y="255"/>
                  </a:lnTo>
                  <a:lnTo>
                    <a:pt x="916" y="249"/>
                  </a:lnTo>
                  <a:lnTo>
                    <a:pt x="959" y="245"/>
                  </a:lnTo>
                  <a:lnTo>
                    <a:pt x="1000" y="242"/>
                  </a:lnTo>
                  <a:lnTo>
                    <a:pt x="1041" y="236"/>
                  </a:lnTo>
                  <a:lnTo>
                    <a:pt x="1083" y="230"/>
                  </a:lnTo>
                  <a:lnTo>
                    <a:pt x="1122" y="219"/>
                  </a:lnTo>
                  <a:lnTo>
                    <a:pt x="1143" y="214"/>
                  </a:lnTo>
                  <a:lnTo>
                    <a:pt x="1163" y="206"/>
                  </a:lnTo>
                  <a:lnTo>
                    <a:pt x="1184" y="197"/>
                  </a:lnTo>
                  <a:lnTo>
                    <a:pt x="1202" y="186"/>
                  </a:lnTo>
                  <a:lnTo>
                    <a:pt x="1202" y="186"/>
                  </a:lnTo>
                  <a:lnTo>
                    <a:pt x="1232" y="165"/>
                  </a:lnTo>
                  <a:lnTo>
                    <a:pt x="1262" y="145"/>
                  </a:lnTo>
                  <a:lnTo>
                    <a:pt x="1318" y="100"/>
                  </a:lnTo>
                  <a:lnTo>
                    <a:pt x="1371" y="54"/>
                  </a:lnTo>
                  <a:lnTo>
                    <a:pt x="1399" y="33"/>
                  </a:lnTo>
                  <a:lnTo>
                    <a:pt x="1429" y="13"/>
                  </a:lnTo>
                  <a:lnTo>
                    <a:pt x="1429" y="6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57" y="0"/>
                  </a:lnTo>
                  <a:lnTo>
                    <a:pt x="1483" y="4"/>
                  </a:lnTo>
                  <a:lnTo>
                    <a:pt x="1509" y="11"/>
                  </a:lnTo>
                  <a:lnTo>
                    <a:pt x="1537" y="20"/>
                  </a:lnTo>
                  <a:lnTo>
                    <a:pt x="1563" y="33"/>
                  </a:lnTo>
                  <a:lnTo>
                    <a:pt x="1589" y="48"/>
                  </a:lnTo>
                  <a:lnTo>
                    <a:pt x="1615" y="65"/>
                  </a:lnTo>
                  <a:lnTo>
                    <a:pt x="1641" y="84"/>
                  </a:lnTo>
                  <a:lnTo>
                    <a:pt x="1665" y="102"/>
                  </a:lnTo>
                  <a:lnTo>
                    <a:pt x="1687" y="123"/>
                  </a:lnTo>
                  <a:lnTo>
                    <a:pt x="1710" y="145"/>
                  </a:lnTo>
                  <a:lnTo>
                    <a:pt x="1732" y="167"/>
                  </a:lnTo>
                  <a:lnTo>
                    <a:pt x="1750" y="188"/>
                  </a:lnTo>
                  <a:lnTo>
                    <a:pt x="1769" y="210"/>
                  </a:lnTo>
                  <a:lnTo>
                    <a:pt x="1784" y="230"/>
                  </a:lnTo>
                  <a:lnTo>
                    <a:pt x="1797" y="251"/>
                  </a:lnTo>
                  <a:lnTo>
                    <a:pt x="1797" y="251"/>
                  </a:lnTo>
                  <a:lnTo>
                    <a:pt x="1825" y="294"/>
                  </a:lnTo>
                  <a:lnTo>
                    <a:pt x="1840" y="318"/>
                  </a:lnTo>
                  <a:lnTo>
                    <a:pt x="1853" y="344"/>
                  </a:lnTo>
                  <a:lnTo>
                    <a:pt x="1864" y="370"/>
                  </a:lnTo>
                  <a:lnTo>
                    <a:pt x="1873" y="396"/>
                  </a:lnTo>
                  <a:lnTo>
                    <a:pt x="1879" y="422"/>
                  </a:lnTo>
                  <a:lnTo>
                    <a:pt x="1882" y="446"/>
                  </a:lnTo>
                  <a:lnTo>
                    <a:pt x="1882" y="446"/>
                  </a:lnTo>
                  <a:lnTo>
                    <a:pt x="1881" y="461"/>
                  </a:lnTo>
                  <a:lnTo>
                    <a:pt x="1877" y="476"/>
                  </a:lnTo>
                  <a:lnTo>
                    <a:pt x="1869" y="489"/>
                  </a:lnTo>
                  <a:lnTo>
                    <a:pt x="1860" y="502"/>
                  </a:lnTo>
                  <a:lnTo>
                    <a:pt x="1851" y="515"/>
                  </a:lnTo>
                  <a:lnTo>
                    <a:pt x="1838" y="528"/>
                  </a:lnTo>
                  <a:lnTo>
                    <a:pt x="1823" y="539"/>
                  </a:lnTo>
                  <a:lnTo>
                    <a:pt x="1808" y="550"/>
                  </a:lnTo>
                  <a:lnTo>
                    <a:pt x="1808" y="550"/>
                  </a:lnTo>
                  <a:lnTo>
                    <a:pt x="1778" y="569"/>
                  </a:lnTo>
                  <a:lnTo>
                    <a:pt x="1749" y="587"/>
                  </a:lnTo>
                  <a:lnTo>
                    <a:pt x="1693" y="617"/>
                  </a:lnTo>
                  <a:lnTo>
                    <a:pt x="1693" y="617"/>
                  </a:lnTo>
                  <a:lnTo>
                    <a:pt x="1624" y="650"/>
                  </a:lnTo>
                  <a:lnTo>
                    <a:pt x="1591" y="669"/>
                  </a:lnTo>
                  <a:lnTo>
                    <a:pt x="1559" y="691"/>
                  </a:lnTo>
                  <a:lnTo>
                    <a:pt x="1559" y="691"/>
                  </a:lnTo>
                  <a:lnTo>
                    <a:pt x="1533" y="712"/>
                  </a:lnTo>
                  <a:lnTo>
                    <a:pt x="1509" y="736"/>
                  </a:lnTo>
                  <a:lnTo>
                    <a:pt x="1487" y="758"/>
                  </a:lnTo>
                  <a:lnTo>
                    <a:pt x="1464" y="784"/>
                  </a:lnTo>
                  <a:lnTo>
                    <a:pt x="1422" y="834"/>
                  </a:lnTo>
                  <a:lnTo>
                    <a:pt x="1399" y="859"/>
                  </a:lnTo>
                  <a:lnTo>
                    <a:pt x="1375" y="881"/>
                  </a:lnTo>
                  <a:lnTo>
                    <a:pt x="1375" y="881"/>
                  </a:lnTo>
                  <a:lnTo>
                    <a:pt x="1213" y="1028"/>
                  </a:lnTo>
                  <a:lnTo>
                    <a:pt x="1132" y="1100"/>
                  </a:lnTo>
                  <a:lnTo>
                    <a:pt x="1052" y="1175"/>
                  </a:lnTo>
                  <a:lnTo>
                    <a:pt x="1052" y="1175"/>
                  </a:lnTo>
                  <a:lnTo>
                    <a:pt x="1020" y="1206"/>
                  </a:lnTo>
                  <a:lnTo>
                    <a:pt x="989" y="1240"/>
                  </a:lnTo>
                  <a:lnTo>
                    <a:pt x="955" y="1273"/>
                  </a:lnTo>
                  <a:lnTo>
                    <a:pt x="922" y="1305"/>
                  </a:lnTo>
                  <a:lnTo>
                    <a:pt x="903" y="1320"/>
                  </a:lnTo>
                  <a:lnTo>
                    <a:pt x="885" y="1333"/>
                  </a:lnTo>
                  <a:lnTo>
                    <a:pt x="866" y="1346"/>
                  </a:lnTo>
                  <a:lnTo>
                    <a:pt x="845" y="1357"/>
                  </a:lnTo>
                  <a:lnTo>
                    <a:pt x="825" y="1368"/>
                  </a:lnTo>
                  <a:lnTo>
                    <a:pt x="805" y="1375"/>
                  </a:lnTo>
                  <a:lnTo>
                    <a:pt x="782" y="1381"/>
                  </a:lnTo>
                  <a:lnTo>
                    <a:pt x="758" y="1385"/>
                  </a:lnTo>
                  <a:lnTo>
                    <a:pt x="758" y="1385"/>
                  </a:lnTo>
                  <a:lnTo>
                    <a:pt x="723" y="1386"/>
                  </a:lnTo>
                  <a:lnTo>
                    <a:pt x="689" y="1386"/>
                  </a:lnTo>
                  <a:lnTo>
                    <a:pt x="658" y="1383"/>
                  </a:lnTo>
                  <a:lnTo>
                    <a:pt x="626" y="1377"/>
                  </a:lnTo>
                  <a:lnTo>
                    <a:pt x="595" y="1368"/>
                  </a:lnTo>
                  <a:lnTo>
                    <a:pt x="565" y="1357"/>
                  </a:lnTo>
                  <a:lnTo>
                    <a:pt x="533" y="1344"/>
                  </a:lnTo>
                  <a:lnTo>
                    <a:pt x="502" y="1329"/>
                  </a:lnTo>
                  <a:lnTo>
                    <a:pt x="502" y="1329"/>
                  </a:lnTo>
                  <a:lnTo>
                    <a:pt x="487" y="1338"/>
                  </a:lnTo>
                  <a:lnTo>
                    <a:pt x="470" y="1346"/>
                  </a:lnTo>
                  <a:lnTo>
                    <a:pt x="453" y="1353"/>
                  </a:lnTo>
                  <a:lnTo>
                    <a:pt x="435" y="1359"/>
                  </a:lnTo>
                  <a:lnTo>
                    <a:pt x="435" y="1359"/>
                  </a:lnTo>
                  <a:lnTo>
                    <a:pt x="413" y="1362"/>
                  </a:lnTo>
                  <a:lnTo>
                    <a:pt x="388" y="1362"/>
                  </a:lnTo>
                  <a:lnTo>
                    <a:pt x="368" y="1360"/>
                  </a:lnTo>
                  <a:lnTo>
                    <a:pt x="347" y="1355"/>
                  </a:lnTo>
                  <a:lnTo>
                    <a:pt x="338" y="1351"/>
                  </a:lnTo>
                  <a:lnTo>
                    <a:pt x="329" y="1346"/>
                  </a:lnTo>
                  <a:lnTo>
                    <a:pt x="321" y="1340"/>
                  </a:lnTo>
                  <a:lnTo>
                    <a:pt x="314" y="1333"/>
                  </a:lnTo>
                  <a:lnTo>
                    <a:pt x="308" y="1323"/>
                  </a:lnTo>
                  <a:lnTo>
                    <a:pt x="305" y="1314"/>
                  </a:lnTo>
                  <a:lnTo>
                    <a:pt x="301" y="1303"/>
                  </a:lnTo>
                  <a:lnTo>
                    <a:pt x="297" y="1290"/>
                  </a:lnTo>
                  <a:lnTo>
                    <a:pt x="297" y="1290"/>
                  </a:lnTo>
                  <a:lnTo>
                    <a:pt x="295" y="1269"/>
                  </a:lnTo>
                  <a:lnTo>
                    <a:pt x="295" y="1249"/>
                  </a:lnTo>
                  <a:lnTo>
                    <a:pt x="297" y="1227"/>
                  </a:lnTo>
                  <a:lnTo>
                    <a:pt x="301" y="1206"/>
                  </a:lnTo>
                  <a:lnTo>
                    <a:pt x="308" y="1186"/>
                  </a:lnTo>
                  <a:lnTo>
                    <a:pt x="318" y="1165"/>
                  </a:lnTo>
                  <a:lnTo>
                    <a:pt x="327" y="1149"/>
                  </a:lnTo>
                  <a:lnTo>
                    <a:pt x="340" y="1134"/>
                  </a:lnTo>
                  <a:lnTo>
                    <a:pt x="340" y="1134"/>
                  </a:lnTo>
                  <a:lnTo>
                    <a:pt x="307" y="1147"/>
                  </a:lnTo>
                  <a:lnTo>
                    <a:pt x="271" y="1156"/>
                  </a:lnTo>
                  <a:lnTo>
                    <a:pt x="271" y="1156"/>
                  </a:lnTo>
                  <a:lnTo>
                    <a:pt x="253" y="1160"/>
                  </a:lnTo>
                  <a:lnTo>
                    <a:pt x="232" y="1162"/>
                  </a:lnTo>
                  <a:lnTo>
                    <a:pt x="214" y="1162"/>
                  </a:lnTo>
                  <a:lnTo>
                    <a:pt x="195" y="1160"/>
                  </a:lnTo>
                  <a:lnTo>
                    <a:pt x="195" y="1160"/>
                  </a:lnTo>
                  <a:lnTo>
                    <a:pt x="184" y="1158"/>
                  </a:lnTo>
                  <a:lnTo>
                    <a:pt x="173" y="1154"/>
                  </a:lnTo>
                  <a:lnTo>
                    <a:pt x="163" y="1149"/>
                  </a:lnTo>
                  <a:lnTo>
                    <a:pt x="154" y="1143"/>
                  </a:lnTo>
                  <a:lnTo>
                    <a:pt x="145" y="1134"/>
                  </a:lnTo>
                  <a:lnTo>
                    <a:pt x="137" y="1123"/>
                  </a:lnTo>
                  <a:lnTo>
                    <a:pt x="132" y="1111"/>
                  </a:lnTo>
                  <a:lnTo>
                    <a:pt x="128" y="1097"/>
                  </a:lnTo>
                  <a:lnTo>
                    <a:pt x="128" y="1097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Freeform 83">
              <a:extLst>
                <a:ext uri="{FF2B5EF4-FFF2-40B4-BE49-F238E27FC236}">
                  <a16:creationId xmlns:a16="http://schemas.microsoft.com/office/drawing/2014/main" id="{37F84C9B-54AD-71E6-192E-CB152146A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6" y="1340"/>
              <a:ext cx="1748" cy="2180"/>
            </a:xfrm>
            <a:custGeom>
              <a:avLst/>
              <a:gdLst>
                <a:gd name="T0" fmla="*/ 135 w 3497"/>
                <a:gd name="T1" fmla="*/ 2896 h 4360"/>
                <a:gd name="T2" fmla="*/ 297 w 3497"/>
                <a:gd name="T3" fmla="*/ 2853 h 4360"/>
                <a:gd name="T4" fmla="*/ 492 w 3497"/>
                <a:gd name="T5" fmla="*/ 2764 h 4360"/>
                <a:gd name="T6" fmla="*/ 704 w 3497"/>
                <a:gd name="T7" fmla="*/ 2628 h 4360"/>
                <a:gd name="T8" fmla="*/ 806 w 3497"/>
                <a:gd name="T9" fmla="*/ 2528 h 4360"/>
                <a:gd name="T10" fmla="*/ 880 w 3497"/>
                <a:gd name="T11" fmla="*/ 2398 h 4360"/>
                <a:gd name="T12" fmla="*/ 1020 w 3497"/>
                <a:gd name="T13" fmla="*/ 2366 h 4360"/>
                <a:gd name="T14" fmla="*/ 1146 w 3497"/>
                <a:gd name="T15" fmla="*/ 2281 h 4360"/>
                <a:gd name="T16" fmla="*/ 1326 w 3497"/>
                <a:gd name="T17" fmla="*/ 2044 h 4360"/>
                <a:gd name="T18" fmla="*/ 1382 w 3497"/>
                <a:gd name="T19" fmla="*/ 1913 h 4360"/>
                <a:gd name="T20" fmla="*/ 1408 w 3497"/>
                <a:gd name="T21" fmla="*/ 1721 h 4360"/>
                <a:gd name="T22" fmla="*/ 1477 w 3497"/>
                <a:gd name="T23" fmla="*/ 1361 h 4360"/>
                <a:gd name="T24" fmla="*/ 1534 w 3497"/>
                <a:gd name="T25" fmla="*/ 976 h 4360"/>
                <a:gd name="T26" fmla="*/ 1538 w 3497"/>
                <a:gd name="T27" fmla="*/ 777 h 4360"/>
                <a:gd name="T28" fmla="*/ 1501 w 3497"/>
                <a:gd name="T29" fmla="*/ 569 h 4360"/>
                <a:gd name="T30" fmla="*/ 1401 w 3497"/>
                <a:gd name="T31" fmla="*/ 234 h 4360"/>
                <a:gd name="T32" fmla="*/ 1337 w 3497"/>
                <a:gd name="T33" fmla="*/ 30 h 4360"/>
                <a:gd name="T34" fmla="*/ 1726 w 3497"/>
                <a:gd name="T35" fmla="*/ 218 h 4360"/>
                <a:gd name="T36" fmla="*/ 2081 w 3497"/>
                <a:gd name="T37" fmla="*/ 428 h 4360"/>
                <a:gd name="T38" fmla="*/ 2584 w 3497"/>
                <a:gd name="T39" fmla="*/ 896 h 4360"/>
                <a:gd name="T40" fmla="*/ 3049 w 3497"/>
                <a:gd name="T41" fmla="*/ 1351 h 4360"/>
                <a:gd name="T42" fmla="*/ 3120 w 3497"/>
                <a:gd name="T43" fmla="*/ 1448 h 4360"/>
                <a:gd name="T44" fmla="*/ 3177 w 3497"/>
                <a:gd name="T45" fmla="*/ 1639 h 4360"/>
                <a:gd name="T46" fmla="*/ 3213 w 3497"/>
                <a:gd name="T47" fmla="*/ 1955 h 4360"/>
                <a:gd name="T48" fmla="*/ 3339 w 3497"/>
                <a:gd name="T49" fmla="*/ 2318 h 4360"/>
                <a:gd name="T50" fmla="*/ 3480 w 3497"/>
                <a:gd name="T51" fmla="*/ 2771 h 4360"/>
                <a:gd name="T52" fmla="*/ 3497 w 3497"/>
                <a:gd name="T53" fmla="*/ 2907 h 4360"/>
                <a:gd name="T54" fmla="*/ 3463 w 3497"/>
                <a:gd name="T55" fmla="*/ 3111 h 4360"/>
                <a:gd name="T56" fmla="*/ 3404 w 3497"/>
                <a:gd name="T57" fmla="*/ 3232 h 4360"/>
                <a:gd name="T58" fmla="*/ 3324 w 3497"/>
                <a:gd name="T59" fmla="*/ 3323 h 4360"/>
                <a:gd name="T60" fmla="*/ 3045 w 3497"/>
                <a:gd name="T61" fmla="*/ 3531 h 4360"/>
                <a:gd name="T62" fmla="*/ 2551 w 3497"/>
                <a:gd name="T63" fmla="*/ 3873 h 4360"/>
                <a:gd name="T64" fmla="*/ 2436 w 3497"/>
                <a:gd name="T65" fmla="*/ 3964 h 4360"/>
                <a:gd name="T66" fmla="*/ 1995 w 3497"/>
                <a:gd name="T67" fmla="*/ 4210 h 4360"/>
                <a:gd name="T68" fmla="*/ 1722 w 3497"/>
                <a:gd name="T69" fmla="*/ 4340 h 4360"/>
                <a:gd name="T70" fmla="*/ 1566 w 3497"/>
                <a:gd name="T71" fmla="*/ 4360 h 4360"/>
                <a:gd name="T72" fmla="*/ 1430 w 3497"/>
                <a:gd name="T73" fmla="*/ 4334 h 4360"/>
                <a:gd name="T74" fmla="*/ 1423 w 3497"/>
                <a:gd name="T75" fmla="*/ 4310 h 4360"/>
                <a:gd name="T76" fmla="*/ 1477 w 3497"/>
                <a:gd name="T77" fmla="*/ 4247 h 4360"/>
                <a:gd name="T78" fmla="*/ 1473 w 3497"/>
                <a:gd name="T79" fmla="*/ 4167 h 4360"/>
                <a:gd name="T80" fmla="*/ 1397 w 3497"/>
                <a:gd name="T81" fmla="*/ 4022 h 4360"/>
                <a:gd name="T82" fmla="*/ 1332 w 3497"/>
                <a:gd name="T83" fmla="*/ 3938 h 4360"/>
                <a:gd name="T84" fmla="*/ 1215 w 3497"/>
                <a:gd name="T85" fmla="*/ 3836 h 4360"/>
                <a:gd name="T86" fmla="*/ 1083 w 3497"/>
                <a:gd name="T87" fmla="*/ 3775 h 4360"/>
                <a:gd name="T88" fmla="*/ 1029 w 3497"/>
                <a:gd name="T89" fmla="*/ 3777 h 4360"/>
                <a:gd name="T90" fmla="*/ 1046 w 3497"/>
                <a:gd name="T91" fmla="*/ 3622 h 4360"/>
                <a:gd name="T92" fmla="*/ 1120 w 3497"/>
                <a:gd name="T93" fmla="*/ 3520 h 4360"/>
                <a:gd name="T94" fmla="*/ 1289 w 3497"/>
                <a:gd name="T95" fmla="*/ 3384 h 4360"/>
                <a:gd name="T96" fmla="*/ 1449 w 3497"/>
                <a:gd name="T97" fmla="*/ 3271 h 4360"/>
                <a:gd name="T98" fmla="*/ 1722 w 3497"/>
                <a:gd name="T99" fmla="*/ 3102 h 4360"/>
                <a:gd name="T100" fmla="*/ 1891 w 3497"/>
                <a:gd name="T101" fmla="*/ 2974 h 4360"/>
                <a:gd name="T102" fmla="*/ 1999 w 3497"/>
                <a:gd name="T103" fmla="*/ 2886 h 4360"/>
                <a:gd name="T104" fmla="*/ 2034 w 3497"/>
                <a:gd name="T105" fmla="*/ 2845 h 4360"/>
                <a:gd name="T106" fmla="*/ 2018 w 3497"/>
                <a:gd name="T107" fmla="*/ 2805 h 4360"/>
                <a:gd name="T108" fmla="*/ 1934 w 3497"/>
                <a:gd name="T109" fmla="*/ 2745 h 4360"/>
                <a:gd name="T110" fmla="*/ 1813 w 3497"/>
                <a:gd name="T111" fmla="*/ 2635 h 4360"/>
                <a:gd name="T112" fmla="*/ 0 w 3497"/>
                <a:gd name="T113" fmla="*/ 3022 h 4360"/>
                <a:gd name="T114" fmla="*/ 42 w 3497"/>
                <a:gd name="T115" fmla="*/ 2929 h 4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97" h="4360">
                  <a:moveTo>
                    <a:pt x="42" y="2929"/>
                  </a:moveTo>
                  <a:lnTo>
                    <a:pt x="42" y="2929"/>
                  </a:lnTo>
                  <a:lnTo>
                    <a:pt x="72" y="2916"/>
                  </a:lnTo>
                  <a:lnTo>
                    <a:pt x="102" y="2905"/>
                  </a:lnTo>
                  <a:lnTo>
                    <a:pt x="135" y="2896"/>
                  </a:lnTo>
                  <a:lnTo>
                    <a:pt x="169" y="2886"/>
                  </a:lnTo>
                  <a:lnTo>
                    <a:pt x="234" y="2872"/>
                  </a:lnTo>
                  <a:lnTo>
                    <a:pt x="265" y="2862"/>
                  </a:lnTo>
                  <a:lnTo>
                    <a:pt x="297" y="2853"/>
                  </a:lnTo>
                  <a:lnTo>
                    <a:pt x="297" y="2853"/>
                  </a:lnTo>
                  <a:lnTo>
                    <a:pt x="330" y="2840"/>
                  </a:lnTo>
                  <a:lnTo>
                    <a:pt x="364" y="2827"/>
                  </a:lnTo>
                  <a:lnTo>
                    <a:pt x="395" y="2812"/>
                  </a:lnTo>
                  <a:lnTo>
                    <a:pt x="429" y="2797"/>
                  </a:lnTo>
                  <a:lnTo>
                    <a:pt x="492" y="2764"/>
                  </a:lnTo>
                  <a:lnTo>
                    <a:pt x="555" y="2728"/>
                  </a:lnTo>
                  <a:lnTo>
                    <a:pt x="555" y="2728"/>
                  </a:lnTo>
                  <a:lnTo>
                    <a:pt x="607" y="2697"/>
                  </a:lnTo>
                  <a:lnTo>
                    <a:pt x="657" y="2663"/>
                  </a:lnTo>
                  <a:lnTo>
                    <a:pt x="704" y="2628"/>
                  </a:lnTo>
                  <a:lnTo>
                    <a:pt x="726" y="2609"/>
                  </a:lnTo>
                  <a:lnTo>
                    <a:pt x="748" y="2591"/>
                  </a:lnTo>
                  <a:lnTo>
                    <a:pt x="767" y="2570"/>
                  </a:lnTo>
                  <a:lnTo>
                    <a:pt x="787" y="2550"/>
                  </a:lnTo>
                  <a:lnTo>
                    <a:pt x="806" y="2528"/>
                  </a:lnTo>
                  <a:lnTo>
                    <a:pt x="823" y="2504"/>
                  </a:lnTo>
                  <a:lnTo>
                    <a:pt x="838" y="2479"/>
                  </a:lnTo>
                  <a:lnTo>
                    <a:pt x="854" y="2453"/>
                  </a:lnTo>
                  <a:lnTo>
                    <a:pt x="867" y="2425"/>
                  </a:lnTo>
                  <a:lnTo>
                    <a:pt x="880" y="2398"/>
                  </a:lnTo>
                  <a:lnTo>
                    <a:pt x="880" y="2398"/>
                  </a:lnTo>
                  <a:lnTo>
                    <a:pt x="916" y="2394"/>
                  </a:lnTo>
                  <a:lnTo>
                    <a:pt x="953" y="2386"/>
                  </a:lnTo>
                  <a:lnTo>
                    <a:pt x="986" y="2377"/>
                  </a:lnTo>
                  <a:lnTo>
                    <a:pt x="1020" y="2366"/>
                  </a:lnTo>
                  <a:lnTo>
                    <a:pt x="1053" y="2349"/>
                  </a:lnTo>
                  <a:lnTo>
                    <a:pt x="1085" y="2331"/>
                  </a:lnTo>
                  <a:lnTo>
                    <a:pt x="1116" y="2308"/>
                  </a:lnTo>
                  <a:lnTo>
                    <a:pt x="1146" y="2281"/>
                  </a:lnTo>
                  <a:lnTo>
                    <a:pt x="1146" y="2281"/>
                  </a:lnTo>
                  <a:lnTo>
                    <a:pt x="1183" y="2241"/>
                  </a:lnTo>
                  <a:lnTo>
                    <a:pt x="1220" y="2197"/>
                  </a:lnTo>
                  <a:lnTo>
                    <a:pt x="1259" y="2149"/>
                  </a:lnTo>
                  <a:lnTo>
                    <a:pt x="1293" y="2097"/>
                  </a:lnTo>
                  <a:lnTo>
                    <a:pt x="1326" y="2044"/>
                  </a:lnTo>
                  <a:lnTo>
                    <a:pt x="1339" y="2017"/>
                  </a:lnTo>
                  <a:lnTo>
                    <a:pt x="1352" y="1991"/>
                  </a:lnTo>
                  <a:lnTo>
                    <a:pt x="1364" y="1965"/>
                  </a:lnTo>
                  <a:lnTo>
                    <a:pt x="1373" y="1939"/>
                  </a:lnTo>
                  <a:lnTo>
                    <a:pt x="1382" y="1913"/>
                  </a:lnTo>
                  <a:lnTo>
                    <a:pt x="1388" y="1888"/>
                  </a:lnTo>
                  <a:lnTo>
                    <a:pt x="1388" y="1888"/>
                  </a:lnTo>
                  <a:lnTo>
                    <a:pt x="1393" y="1847"/>
                  </a:lnTo>
                  <a:lnTo>
                    <a:pt x="1399" y="1805"/>
                  </a:lnTo>
                  <a:lnTo>
                    <a:pt x="1408" y="1721"/>
                  </a:lnTo>
                  <a:lnTo>
                    <a:pt x="1417" y="1639"/>
                  </a:lnTo>
                  <a:lnTo>
                    <a:pt x="1425" y="1597"/>
                  </a:lnTo>
                  <a:lnTo>
                    <a:pt x="1434" y="1556"/>
                  </a:lnTo>
                  <a:lnTo>
                    <a:pt x="1434" y="1556"/>
                  </a:lnTo>
                  <a:lnTo>
                    <a:pt x="1477" y="1361"/>
                  </a:lnTo>
                  <a:lnTo>
                    <a:pt x="1495" y="1266"/>
                  </a:lnTo>
                  <a:lnTo>
                    <a:pt x="1512" y="1169"/>
                  </a:lnTo>
                  <a:lnTo>
                    <a:pt x="1525" y="1073"/>
                  </a:lnTo>
                  <a:lnTo>
                    <a:pt x="1531" y="1024"/>
                  </a:lnTo>
                  <a:lnTo>
                    <a:pt x="1534" y="976"/>
                  </a:lnTo>
                  <a:lnTo>
                    <a:pt x="1538" y="926"/>
                  </a:lnTo>
                  <a:lnTo>
                    <a:pt x="1540" y="877"/>
                  </a:lnTo>
                  <a:lnTo>
                    <a:pt x="1540" y="827"/>
                  </a:lnTo>
                  <a:lnTo>
                    <a:pt x="1538" y="777"/>
                  </a:lnTo>
                  <a:lnTo>
                    <a:pt x="1538" y="777"/>
                  </a:lnTo>
                  <a:lnTo>
                    <a:pt x="1534" y="742"/>
                  </a:lnTo>
                  <a:lnTo>
                    <a:pt x="1531" y="706"/>
                  </a:lnTo>
                  <a:lnTo>
                    <a:pt x="1523" y="671"/>
                  </a:lnTo>
                  <a:lnTo>
                    <a:pt x="1518" y="638"/>
                  </a:lnTo>
                  <a:lnTo>
                    <a:pt x="1501" y="569"/>
                  </a:lnTo>
                  <a:lnTo>
                    <a:pt x="1481" y="504"/>
                  </a:lnTo>
                  <a:lnTo>
                    <a:pt x="1440" y="372"/>
                  </a:lnTo>
                  <a:lnTo>
                    <a:pt x="1419" y="305"/>
                  </a:lnTo>
                  <a:lnTo>
                    <a:pt x="1401" y="234"/>
                  </a:lnTo>
                  <a:lnTo>
                    <a:pt x="1401" y="234"/>
                  </a:lnTo>
                  <a:lnTo>
                    <a:pt x="1386" y="177"/>
                  </a:lnTo>
                  <a:lnTo>
                    <a:pt x="1371" y="117"/>
                  </a:lnTo>
                  <a:lnTo>
                    <a:pt x="1362" y="88"/>
                  </a:lnTo>
                  <a:lnTo>
                    <a:pt x="1350" y="60"/>
                  </a:lnTo>
                  <a:lnTo>
                    <a:pt x="1337" y="30"/>
                  </a:lnTo>
                  <a:lnTo>
                    <a:pt x="1323" y="0"/>
                  </a:lnTo>
                  <a:lnTo>
                    <a:pt x="1323" y="0"/>
                  </a:lnTo>
                  <a:lnTo>
                    <a:pt x="1410" y="47"/>
                  </a:lnTo>
                  <a:lnTo>
                    <a:pt x="1609" y="153"/>
                  </a:lnTo>
                  <a:lnTo>
                    <a:pt x="1726" y="218"/>
                  </a:lnTo>
                  <a:lnTo>
                    <a:pt x="1843" y="283"/>
                  </a:lnTo>
                  <a:lnTo>
                    <a:pt x="1951" y="344"/>
                  </a:lnTo>
                  <a:lnTo>
                    <a:pt x="2038" y="400"/>
                  </a:lnTo>
                  <a:lnTo>
                    <a:pt x="2038" y="400"/>
                  </a:lnTo>
                  <a:lnTo>
                    <a:pt x="2081" y="428"/>
                  </a:lnTo>
                  <a:lnTo>
                    <a:pt x="2098" y="441"/>
                  </a:lnTo>
                  <a:lnTo>
                    <a:pt x="2109" y="452"/>
                  </a:lnTo>
                  <a:lnTo>
                    <a:pt x="2109" y="452"/>
                  </a:lnTo>
                  <a:lnTo>
                    <a:pt x="2347" y="673"/>
                  </a:lnTo>
                  <a:lnTo>
                    <a:pt x="2584" y="896"/>
                  </a:lnTo>
                  <a:lnTo>
                    <a:pt x="2703" y="1007"/>
                  </a:lnTo>
                  <a:lnTo>
                    <a:pt x="2820" y="1121"/>
                  </a:lnTo>
                  <a:lnTo>
                    <a:pt x="2936" y="1234"/>
                  </a:lnTo>
                  <a:lnTo>
                    <a:pt x="3049" y="1351"/>
                  </a:lnTo>
                  <a:lnTo>
                    <a:pt x="3049" y="1351"/>
                  </a:lnTo>
                  <a:lnTo>
                    <a:pt x="3066" y="1370"/>
                  </a:lnTo>
                  <a:lnTo>
                    <a:pt x="3082" y="1388"/>
                  </a:lnTo>
                  <a:lnTo>
                    <a:pt x="3095" y="1409"/>
                  </a:lnTo>
                  <a:lnTo>
                    <a:pt x="3108" y="1427"/>
                  </a:lnTo>
                  <a:lnTo>
                    <a:pt x="3120" y="1448"/>
                  </a:lnTo>
                  <a:lnTo>
                    <a:pt x="3131" y="1468"/>
                  </a:lnTo>
                  <a:lnTo>
                    <a:pt x="3147" y="1509"/>
                  </a:lnTo>
                  <a:lnTo>
                    <a:pt x="3160" y="1552"/>
                  </a:lnTo>
                  <a:lnTo>
                    <a:pt x="3170" y="1595"/>
                  </a:lnTo>
                  <a:lnTo>
                    <a:pt x="3177" y="1639"/>
                  </a:lnTo>
                  <a:lnTo>
                    <a:pt x="3183" y="1684"/>
                  </a:lnTo>
                  <a:lnTo>
                    <a:pt x="3190" y="1773"/>
                  </a:lnTo>
                  <a:lnTo>
                    <a:pt x="3198" y="1864"/>
                  </a:lnTo>
                  <a:lnTo>
                    <a:pt x="3203" y="1909"/>
                  </a:lnTo>
                  <a:lnTo>
                    <a:pt x="3213" y="1955"/>
                  </a:lnTo>
                  <a:lnTo>
                    <a:pt x="3222" y="2000"/>
                  </a:lnTo>
                  <a:lnTo>
                    <a:pt x="3237" y="2043"/>
                  </a:lnTo>
                  <a:lnTo>
                    <a:pt x="3237" y="2043"/>
                  </a:lnTo>
                  <a:lnTo>
                    <a:pt x="3294" y="2199"/>
                  </a:lnTo>
                  <a:lnTo>
                    <a:pt x="3339" y="2318"/>
                  </a:lnTo>
                  <a:lnTo>
                    <a:pt x="3385" y="2448"/>
                  </a:lnTo>
                  <a:lnTo>
                    <a:pt x="3428" y="2583"/>
                  </a:lnTo>
                  <a:lnTo>
                    <a:pt x="3449" y="2648"/>
                  </a:lnTo>
                  <a:lnTo>
                    <a:pt x="3465" y="2712"/>
                  </a:lnTo>
                  <a:lnTo>
                    <a:pt x="3480" y="2771"/>
                  </a:lnTo>
                  <a:lnTo>
                    <a:pt x="3489" y="2823"/>
                  </a:lnTo>
                  <a:lnTo>
                    <a:pt x="3495" y="2870"/>
                  </a:lnTo>
                  <a:lnTo>
                    <a:pt x="3497" y="2890"/>
                  </a:lnTo>
                  <a:lnTo>
                    <a:pt x="3497" y="2907"/>
                  </a:lnTo>
                  <a:lnTo>
                    <a:pt x="3497" y="2907"/>
                  </a:lnTo>
                  <a:lnTo>
                    <a:pt x="3491" y="2972"/>
                  </a:lnTo>
                  <a:lnTo>
                    <a:pt x="3484" y="3031"/>
                  </a:lnTo>
                  <a:lnTo>
                    <a:pt x="3478" y="3059"/>
                  </a:lnTo>
                  <a:lnTo>
                    <a:pt x="3471" y="3085"/>
                  </a:lnTo>
                  <a:lnTo>
                    <a:pt x="3463" y="3111"/>
                  </a:lnTo>
                  <a:lnTo>
                    <a:pt x="3454" y="3137"/>
                  </a:lnTo>
                  <a:lnTo>
                    <a:pt x="3445" y="3161"/>
                  </a:lnTo>
                  <a:lnTo>
                    <a:pt x="3432" y="3186"/>
                  </a:lnTo>
                  <a:lnTo>
                    <a:pt x="3419" y="3208"/>
                  </a:lnTo>
                  <a:lnTo>
                    <a:pt x="3404" y="3232"/>
                  </a:lnTo>
                  <a:lnTo>
                    <a:pt x="3387" y="3254"/>
                  </a:lnTo>
                  <a:lnTo>
                    <a:pt x="3369" y="3277"/>
                  </a:lnTo>
                  <a:lnTo>
                    <a:pt x="3348" y="3299"/>
                  </a:lnTo>
                  <a:lnTo>
                    <a:pt x="3324" y="3323"/>
                  </a:lnTo>
                  <a:lnTo>
                    <a:pt x="3324" y="3323"/>
                  </a:lnTo>
                  <a:lnTo>
                    <a:pt x="3296" y="3347"/>
                  </a:lnTo>
                  <a:lnTo>
                    <a:pt x="3259" y="3379"/>
                  </a:lnTo>
                  <a:lnTo>
                    <a:pt x="3213" y="3412"/>
                  </a:lnTo>
                  <a:lnTo>
                    <a:pt x="3160" y="3449"/>
                  </a:lnTo>
                  <a:lnTo>
                    <a:pt x="3045" y="3531"/>
                  </a:lnTo>
                  <a:lnTo>
                    <a:pt x="2919" y="3617"/>
                  </a:lnTo>
                  <a:lnTo>
                    <a:pt x="2793" y="3702"/>
                  </a:lnTo>
                  <a:lnTo>
                    <a:pt x="2679" y="3780"/>
                  </a:lnTo>
                  <a:lnTo>
                    <a:pt x="2586" y="3847"/>
                  </a:lnTo>
                  <a:lnTo>
                    <a:pt x="2551" y="3873"/>
                  </a:lnTo>
                  <a:lnTo>
                    <a:pt x="2527" y="3896"/>
                  </a:lnTo>
                  <a:lnTo>
                    <a:pt x="2527" y="3896"/>
                  </a:lnTo>
                  <a:lnTo>
                    <a:pt x="2503" y="3916"/>
                  </a:lnTo>
                  <a:lnTo>
                    <a:pt x="2471" y="3940"/>
                  </a:lnTo>
                  <a:lnTo>
                    <a:pt x="2436" y="3964"/>
                  </a:lnTo>
                  <a:lnTo>
                    <a:pt x="2395" y="3990"/>
                  </a:lnTo>
                  <a:lnTo>
                    <a:pt x="2300" y="4046"/>
                  </a:lnTo>
                  <a:lnTo>
                    <a:pt x="2198" y="4104"/>
                  </a:lnTo>
                  <a:lnTo>
                    <a:pt x="2094" y="4159"/>
                  </a:lnTo>
                  <a:lnTo>
                    <a:pt x="1995" y="4210"/>
                  </a:lnTo>
                  <a:lnTo>
                    <a:pt x="1845" y="4286"/>
                  </a:lnTo>
                  <a:lnTo>
                    <a:pt x="1845" y="4286"/>
                  </a:lnTo>
                  <a:lnTo>
                    <a:pt x="1796" y="4310"/>
                  </a:lnTo>
                  <a:lnTo>
                    <a:pt x="1756" y="4327"/>
                  </a:lnTo>
                  <a:lnTo>
                    <a:pt x="1722" y="4340"/>
                  </a:lnTo>
                  <a:lnTo>
                    <a:pt x="1692" y="4347"/>
                  </a:lnTo>
                  <a:lnTo>
                    <a:pt x="1665" y="4353"/>
                  </a:lnTo>
                  <a:lnTo>
                    <a:pt x="1635" y="4356"/>
                  </a:lnTo>
                  <a:lnTo>
                    <a:pt x="1566" y="4360"/>
                  </a:lnTo>
                  <a:lnTo>
                    <a:pt x="1566" y="4360"/>
                  </a:lnTo>
                  <a:lnTo>
                    <a:pt x="1527" y="4360"/>
                  </a:lnTo>
                  <a:lnTo>
                    <a:pt x="1495" y="4356"/>
                  </a:lnTo>
                  <a:lnTo>
                    <a:pt x="1469" y="4351"/>
                  </a:lnTo>
                  <a:lnTo>
                    <a:pt x="1447" y="4343"/>
                  </a:lnTo>
                  <a:lnTo>
                    <a:pt x="1430" y="4334"/>
                  </a:lnTo>
                  <a:lnTo>
                    <a:pt x="1417" y="4329"/>
                  </a:lnTo>
                  <a:lnTo>
                    <a:pt x="1408" y="4321"/>
                  </a:lnTo>
                  <a:lnTo>
                    <a:pt x="1408" y="4321"/>
                  </a:lnTo>
                  <a:lnTo>
                    <a:pt x="1408" y="4321"/>
                  </a:lnTo>
                  <a:lnTo>
                    <a:pt x="1423" y="4310"/>
                  </a:lnTo>
                  <a:lnTo>
                    <a:pt x="1438" y="4299"/>
                  </a:lnTo>
                  <a:lnTo>
                    <a:pt x="1451" y="4286"/>
                  </a:lnTo>
                  <a:lnTo>
                    <a:pt x="1460" y="4273"/>
                  </a:lnTo>
                  <a:lnTo>
                    <a:pt x="1469" y="4260"/>
                  </a:lnTo>
                  <a:lnTo>
                    <a:pt x="1477" y="4247"/>
                  </a:lnTo>
                  <a:lnTo>
                    <a:pt x="1481" y="4232"/>
                  </a:lnTo>
                  <a:lnTo>
                    <a:pt x="1482" y="4217"/>
                  </a:lnTo>
                  <a:lnTo>
                    <a:pt x="1482" y="4217"/>
                  </a:lnTo>
                  <a:lnTo>
                    <a:pt x="1479" y="4193"/>
                  </a:lnTo>
                  <a:lnTo>
                    <a:pt x="1473" y="4167"/>
                  </a:lnTo>
                  <a:lnTo>
                    <a:pt x="1464" y="4141"/>
                  </a:lnTo>
                  <a:lnTo>
                    <a:pt x="1453" y="4115"/>
                  </a:lnTo>
                  <a:lnTo>
                    <a:pt x="1440" y="4089"/>
                  </a:lnTo>
                  <a:lnTo>
                    <a:pt x="1425" y="4065"/>
                  </a:lnTo>
                  <a:lnTo>
                    <a:pt x="1397" y="4022"/>
                  </a:lnTo>
                  <a:lnTo>
                    <a:pt x="1397" y="4022"/>
                  </a:lnTo>
                  <a:lnTo>
                    <a:pt x="1384" y="4001"/>
                  </a:lnTo>
                  <a:lnTo>
                    <a:pt x="1369" y="3981"/>
                  </a:lnTo>
                  <a:lnTo>
                    <a:pt x="1350" y="3959"/>
                  </a:lnTo>
                  <a:lnTo>
                    <a:pt x="1332" y="3938"/>
                  </a:lnTo>
                  <a:lnTo>
                    <a:pt x="1310" y="3916"/>
                  </a:lnTo>
                  <a:lnTo>
                    <a:pt x="1287" y="3894"/>
                  </a:lnTo>
                  <a:lnTo>
                    <a:pt x="1265" y="3873"/>
                  </a:lnTo>
                  <a:lnTo>
                    <a:pt x="1241" y="3855"/>
                  </a:lnTo>
                  <a:lnTo>
                    <a:pt x="1215" y="3836"/>
                  </a:lnTo>
                  <a:lnTo>
                    <a:pt x="1189" y="3819"/>
                  </a:lnTo>
                  <a:lnTo>
                    <a:pt x="1163" y="3804"/>
                  </a:lnTo>
                  <a:lnTo>
                    <a:pt x="1137" y="3791"/>
                  </a:lnTo>
                  <a:lnTo>
                    <a:pt x="1109" y="3782"/>
                  </a:lnTo>
                  <a:lnTo>
                    <a:pt x="1083" y="3775"/>
                  </a:lnTo>
                  <a:lnTo>
                    <a:pt x="1057" y="3771"/>
                  </a:lnTo>
                  <a:lnTo>
                    <a:pt x="1031" y="3771"/>
                  </a:lnTo>
                  <a:lnTo>
                    <a:pt x="1029" y="3777"/>
                  </a:lnTo>
                  <a:lnTo>
                    <a:pt x="1029" y="3777"/>
                  </a:lnTo>
                  <a:lnTo>
                    <a:pt x="1029" y="3777"/>
                  </a:lnTo>
                  <a:lnTo>
                    <a:pt x="1029" y="3741"/>
                  </a:lnTo>
                  <a:lnTo>
                    <a:pt x="1029" y="3710"/>
                  </a:lnTo>
                  <a:lnTo>
                    <a:pt x="1033" y="3678"/>
                  </a:lnTo>
                  <a:lnTo>
                    <a:pt x="1036" y="3650"/>
                  </a:lnTo>
                  <a:lnTo>
                    <a:pt x="1046" y="3622"/>
                  </a:lnTo>
                  <a:lnTo>
                    <a:pt x="1059" y="3596"/>
                  </a:lnTo>
                  <a:lnTo>
                    <a:pt x="1075" y="3568"/>
                  </a:lnTo>
                  <a:lnTo>
                    <a:pt x="1100" y="3541"/>
                  </a:lnTo>
                  <a:lnTo>
                    <a:pt x="1100" y="3541"/>
                  </a:lnTo>
                  <a:lnTo>
                    <a:pt x="1120" y="3520"/>
                  </a:lnTo>
                  <a:lnTo>
                    <a:pt x="1142" y="3500"/>
                  </a:lnTo>
                  <a:lnTo>
                    <a:pt x="1167" y="3479"/>
                  </a:lnTo>
                  <a:lnTo>
                    <a:pt x="1191" y="3461"/>
                  </a:lnTo>
                  <a:lnTo>
                    <a:pt x="1241" y="3423"/>
                  </a:lnTo>
                  <a:lnTo>
                    <a:pt x="1289" y="3384"/>
                  </a:lnTo>
                  <a:lnTo>
                    <a:pt x="1289" y="3384"/>
                  </a:lnTo>
                  <a:lnTo>
                    <a:pt x="1326" y="3355"/>
                  </a:lnTo>
                  <a:lnTo>
                    <a:pt x="1365" y="3327"/>
                  </a:lnTo>
                  <a:lnTo>
                    <a:pt x="1406" y="3297"/>
                  </a:lnTo>
                  <a:lnTo>
                    <a:pt x="1449" y="3271"/>
                  </a:lnTo>
                  <a:lnTo>
                    <a:pt x="1449" y="3271"/>
                  </a:lnTo>
                  <a:lnTo>
                    <a:pt x="1544" y="3215"/>
                  </a:lnTo>
                  <a:lnTo>
                    <a:pt x="1635" y="3160"/>
                  </a:lnTo>
                  <a:lnTo>
                    <a:pt x="1679" y="3132"/>
                  </a:lnTo>
                  <a:lnTo>
                    <a:pt x="1722" y="3102"/>
                  </a:lnTo>
                  <a:lnTo>
                    <a:pt x="1767" y="3072"/>
                  </a:lnTo>
                  <a:lnTo>
                    <a:pt x="1810" y="3041"/>
                  </a:lnTo>
                  <a:lnTo>
                    <a:pt x="1810" y="3041"/>
                  </a:lnTo>
                  <a:lnTo>
                    <a:pt x="1850" y="3007"/>
                  </a:lnTo>
                  <a:lnTo>
                    <a:pt x="1891" y="2974"/>
                  </a:lnTo>
                  <a:lnTo>
                    <a:pt x="1891" y="2974"/>
                  </a:lnTo>
                  <a:lnTo>
                    <a:pt x="1921" y="2948"/>
                  </a:lnTo>
                  <a:lnTo>
                    <a:pt x="1954" y="2924"/>
                  </a:lnTo>
                  <a:lnTo>
                    <a:pt x="1984" y="2899"/>
                  </a:lnTo>
                  <a:lnTo>
                    <a:pt x="1999" y="2886"/>
                  </a:lnTo>
                  <a:lnTo>
                    <a:pt x="2012" y="2872"/>
                  </a:lnTo>
                  <a:lnTo>
                    <a:pt x="2012" y="2872"/>
                  </a:lnTo>
                  <a:lnTo>
                    <a:pt x="2027" y="2855"/>
                  </a:lnTo>
                  <a:lnTo>
                    <a:pt x="2032" y="2851"/>
                  </a:lnTo>
                  <a:lnTo>
                    <a:pt x="2034" y="2845"/>
                  </a:lnTo>
                  <a:lnTo>
                    <a:pt x="2036" y="2842"/>
                  </a:lnTo>
                  <a:lnTo>
                    <a:pt x="2034" y="2836"/>
                  </a:lnTo>
                  <a:lnTo>
                    <a:pt x="2025" y="2816"/>
                  </a:lnTo>
                  <a:lnTo>
                    <a:pt x="2025" y="2816"/>
                  </a:lnTo>
                  <a:lnTo>
                    <a:pt x="2018" y="2805"/>
                  </a:lnTo>
                  <a:lnTo>
                    <a:pt x="2008" y="2793"/>
                  </a:lnTo>
                  <a:lnTo>
                    <a:pt x="1995" y="2784"/>
                  </a:lnTo>
                  <a:lnTo>
                    <a:pt x="1984" y="2775"/>
                  </a:lnTo>
                  <a:lnTo>
                    <a:pt x="1958" y="2760"/>
                  </a:lnTo>
                  <a:lnTo>
                    <a:pt x="1934" y="2745"/>
                  </a:lnTo>
                  <a:lnTo>
                    <a:pt x="1934" y="2745"/>
                  </a:lnTo>
                  <a:lnTo>
                    <a:pt x="1902" y="2721"/>
                  </a:lnTo>
                  <a:lnTo>
                    <a:pt x="1871" y="2695"/>
                  </a:lnTo>
                  <a:lnTo>
                    <a:pt x="1841" y="2667"/>
                  </a:lnTo>
                  <a:lnTo>
                    <a:pt x="1813" y="2635"/>
                  </a:lnTo>
                  <a:lnTo>
                    <a:pt x="1806" y="2643"/>
                  </a:lnTo>
                  <a:lnTo>
                    <a:pt x="1806" y="2643"/>
                  </a:lnTo>
                  <a:lnTo>
                    <a:pt x="1806" y="3024"/>
                  </a:lnTo>
                  <a:lnTo>
                    <a:pt x="3" y="3024"/>
                  </a:lnTo>
                  <a:lnTo>
                    <a:pt x="0" y="3022"/>
                  </a:lnTo>
                  <a:lnTo>
                    <a:pt x="0" y="3022"/>
                  </a:lnTo>
                  <a:lnTo>
                    <a:pt x="13" y="3000"/>
                  </a:lnTo>
                  <a:lnTo>
                    <a:pt x="24" y="2977"/>
                  </a:lnTo>
                  <a:lnTo>
                    <a:pt x="33" y="2953"/>
                  </a:lnTo>
                  <a:lnTo>
                    <a:pt x="42" y="2929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Freeform 84">
              <a:extLst>
                <a:ext uri="{FF2B5EF4-FFF2-40B4-BE49-F238E27FC236}">
                  <a16:creationId xmlns:a16="http://schemas.microsoft.com/office/drawing/2014/main" id="{06143B8C-5EB6-410A-6102-3B800373B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6" y="1340"/>
              <a:ext cx="1748" cy="2180"/>
            </a:xfrm>
            <a:custGeom>
              <a:avLst/>
              <a:gdLst>
                <a:gd name="T0" fmla="*/ 135 w 3497"/>
                <a:gd name="T1" fmla="*/ 2896 h 4360"/>
                <a:gd name="T2" fmla="*/ 297 w 3497"/>
                <a:gd name="T3" fmla="*/ 2853 h 4360"/>
                <a:gd name="T4" fmla="*/ 492 w 3497"/>
                <a:gd name="T5" fmla="*/ 2764 h 4360"/>
                <a:gd name="T6" fmla="*/ 704 w 3497"/>
                <a:gd name="T7" fmla="*/ 2628 h 4360"/>
                <a:gd name="T8" fmla="*/ 806 w 3497"/>
                <a:gd name="T9" fmla="*/ 2528 h 4360"/>
                <a:gd name="T10" fmla="*/ 880 w 3497"/>
                <a:gd name="T11" fmla="*/ 2398 h 4360"/>
                <a:gd name="T12" fmla="*/ 1020 w 3497"/>
                <a:gd name="T13" fmla="*/ 2366 h 4360"/>
                <a:gd name="T14" fmla="*/ 1146 w 3497"/>
                <a:gd name="T15" fmla="*/ 2281 h 4360"/>
                <a:gd name="T16" fmla="*/ 1326 w 3497"/>
                <a:gd name="T17" fmla="*/ 2044 h 4360"/>
                <a:gd name="T18" fmla="*/ 1382 w 3497"/>
                <a:gd name="T19" fmla="*/ 1913 h 4360"/>
                <a:gd name="T20" fmla="*/ 1408 w 3497"/>
                <a:gd name="T21" fmla="*/ 1721 h 4360"/>
                <a:gd name="T22" fmla="*/ 1477 w 3497"/>
                <a:gd name="T23" fmla="*/ 1361 h 4360"/>
                <a:gd name="T24" fmla="*/ 1534 w 3497"/>
                <a:gd name="T25" fmla="*/ 976 h 4360"/>
                <a:gd name="T26" fmla="*/ 1538 w 3497"/>
                <a:gd name="T27" fmla="*/ 777 h 4360"/>
                <a:gd name="T28" fmla="*/ 1501 w 3497"/>
                <a:gd name="T29" fmla="*/ 569 h 4360"/>
                <a:gd name="T30" fmla="*/ 1401 w 3497"/>
                <a:gd name="T31" fmla="*/ 234 h 4360"/>
                <a:gd name="T32" fmla="*/ 1337 w 3497"/>
                <a:gd name="T33" fmla="*/ 30 h 4360"/>
                <a:gd name="T34" fmla="*/ 1726 w 3497"/>
                <a:gd name="T35" fmla="*/ 218 h 4360"/>
                <a:gd name="T36" fmla="*/ 2081 w 3497"/>
                <a:gd name="T37" fmla="*/ 428 h 4360"/>
                <a:gd name="T38" fmla="*/ 2584 w 3497"/>
                <a:gd name="T39" fmla="*/ 896 h 4360"/>
                <a:gd name="T40" fmla="*/ 3049 w 3497"/>
                <a:gd name="T41" fmla="*/ 1351 h 4360"/>
                <a:gd name="T42" fmla="*/ 3120 w 3497"/>
                <a:gd name="T43" fmla="*/ 1448 h 4360"/>
                <a:gd name="T44" fmla="*/ 3177 w 3497"/>
                <a:gd name="T45" fmla="*/ 1639 h 4360"/>
                <a:gd name="T46" fmla="*/ 3213 w 3497"/>
                <a:gd name="T47" fmla="*/ 1955 h 4360"/>
                <a:gd name="T48" fmla="*/ 3339 w 3497"/>
                <a:gd name="T49" fmla="*/ 2318 h 4360"/>
                <a:gd name="T50" fmla="*/ 3480 w 3497"/>
                <a:gd name="T51" fmla="*/ 2771 h 4360"/>
                <a:gd name="T52" fmla="*/ 3497 w 3497"/>
                <a:gd name="T53" fmla="*/ 2907 h 4360"/>
                <a:gd name="T54" fmla="*/ 3463 w 3497"/>
                <a:gd name="T55" fmla="*/ 3111 h 4360"/>
                <a:gd name="T56" fmla="*/ 3404 w 3497"/>
                <a:gd name="T57" fmla="*/ 3232 h 4360"/>
                <a:gd name="T58" fmla="*/ 3324 w 3497"/>
                <a:gd name="T59" fmla="*/ 3323 h 4360"/>
                <a:gd name="T60" fmla="*/ 3045 w 3497"/>
                <a:gd name="T61" fmla="*/ 3531 h 4360"/>
                <a:gd name="T62" fmla="*/ 2551 w 3497"/>
                <a:gd name="T63" fmla="*/ 3873 h 4360"/>
                <a:gd name="T64" fmla="*/ 2436 w 3497"/>
                <a:gd name="T65" fmla="*/ 3964 h 4360"/>
                <a:gd name="T66" fmla="*/ 1995 w 3497"/>
                <a:gd name="T67" fmla="*/ 4210 h 4360"/>
                <a:gd name="T68" fmla="*/ 1722 w 3497"/>
                <a:gd name="T69" fmla="*/ 4340 h 4360"/>
                <a:gd name="T70" fmla="*/ 1566 w 3497"/>
                <a:gd name="T71" fmla="*/ 4360 h 4360"/>
                <a:gd name="T72" fmla="*/ 1430 w 3497"/>
                <a:gd name="T73" fmla="*/ 4334 h 4360"/>
                <a:gd name="T74" fmla="*/ 1423 w 3497"/>
                <a:gd name="T75" fmla="*/ 4310 h 4360"/>
                <a:gd name="T76" fmla="*/ 1477 w 3497"/>
                <a:gd name="T77" fmla="*/ 4247 h 4360"/>
                <a:gd name="T78" fmla="*/ 1473 w 3497"/>
                <a:gd name="T79" fmla="*/ 4167 h 4360"/>
                <a:gd name="T80" fmla="*/ 1397 w 3497"/>
                <a:gd name="T81" fmla="*/ 4022 h 4360"/>
                <a:gd name="T82" fmla="*/ 1332 w 3497"/>
                <a:gd name="T83" fmla="*/ 3938 h 4360"/>
                <a:gd name="T84" fmla="*/ 1215 w 3497"/>
                <a:gd name="T85" fmla="*/ 3836 h 4360"/>
                <a:gd name="T86" fmla="*/ 1083 w 3497"/>
                <a:gd name="T87" fmla="*/ 3775 h 4360"/>
                <a:gd name="T88" fmla="*/ 1029 w 3497"/>
                <a:gd name="T89" fmla="*/ 3777 h 4360"/>
                <a:gd name="T90" fmla="*/ 1046 w 3497"/>
                <a:gd name="T91" fmla="*/ 3622 h 4360"/>
                <a:gd name="T92" fmla="*/ 1120 w 3497"/>
                <a:gd name="T93" fmla="*/ 3520 h 4360"/>
                <a:gd name="T94" fmla="*/ 1289 w 3497"/>
                <a:gd name="T95" fmla="*/ 3384 h 4360"/>
                <a:gd name="T96" fmla="*/ 1449 w 3497"/>
                <a:gd name="T97" fmla="*/ 3271 h 4360"/>
                <a:gd name="T98" fmla="*/ 1722 w 3497"/>
                <a:gd name="T99" fmla="*/ 3102 h 4360"/>
                <a:gd name="T100" fmla="*/ 1891 w 3497"/>
                <a:gd name="T101" fmla="*/ 2974 h 4360"/>
                <a:gd name="T102" fmla="*/ 1999 w 3497"/>
                <a:gd name="T103" fmla="*/ 2886 h 4360"/>
                <a:gd name="T104" fmla="*/ 2034 w 3497"/>
                <a:gd name="T105" fmla="*/ 2845 h 4360"/>
                <a:gd name="T106" fmla="*/ 2018 w 3497"/>
                <a:gd name="T107" fmla="*/ 2805 h 4360"/>
                <a:gd name="T108" fmla="*/ 1934 w 3497"/>
                <a:gd name="T109" fmla="*/ 2745 h 4360"/>
                <a:gd name="T110" fmla="*/ 1813 w 3497"/>
                <a:gd name="T111" fmla="*/ 2635 h 4360"/>
                <a:gd name="T112" fmla="*/ 0 w 3497"/>
                <a:gd name="T113" fmla="*/ 3022 h 4360"/>
                <a:gd name="T114" fmla="*/ 42 w 3497"/>
                <a:gd name="T115" fmla="*/ 2929 h 4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497" h="4360">
                  <a:moveTo>
                    <a:pt x="42" y="2929"/>
                  </a:moveTo>
                  <a:lnTo>
                    <a:pt x="42" y="2929"/>
                  </a:lnTo>
                  <a:lnTo>
                    <a:pt x="72" y="2916"/>
                  </a:lnTo>
                  <a:lnTo>
                    <a:pt x="102" y="2905"/>
                  </a:lnTo>
                  <a:lnTo>
                    <a:pt x="135" y="2896"/>
                  </a:lnTo>
                  <a:lnTo>
                    <a:pt x="169" y="2886"/>
                  </a:lnTo>
                  <a:lnTo>
                    <a:pt x="234" y="2872"/>
                  </a:lnTo>
                  <a:lnTo>
                    <a:pt x="265" y="2862"/>
                  </a:lnTo>
                  <a:lnTo>
                    <a:pt x="297" y="2853"/>
                  </a:lnTo>
                  <a:lnTo>
                    <a:pt x="297" y="2853"/>
                  </a:lnTo>
                  <a:lnTo>
                    <a:pt x="330" y="2840"/>
                  </a:lnTo>
                  <a:lnTo>
                    <a:pt x="364" y="2827"/>
                  </a:lnTo>
                  <a:lnTo>
                    <a:pt x="395" y="2812"/>
                  </a:lnTo>
                  <a:lnTo>
                    <a:pt x="429" y="2797"/>
                  </a:lnTo>
                  <a:lnTo>
                    <a:pt x="492" y="2764"/>
                  </a:lnTo>
                  <a:lnTo>
                    <a:pt x="555" y="2728"/>
                  </a:lnTo>
                  <a:lnTo>
                    <a:pt x="555" y="2728"/>
                  </a:lnTo>
                  <a:lnTo>
                    <a:pt x="607" y="2697"/>
                  </a:lnTo>
                  <a:lnTo>
                    <a:pt x="657" y="2663"/>
                  </a:lnTo>
                  <a:lnTo>
                    <a:pt x="704" y="2628"/>
                  </a:lnTo>
                  <a:lnTo>
                    <a:pt x="726" y="2609"/>
                  </a:lnTo>
                  <a:lnTo>
                    <a:pt x="748" y="2591"/>
                  </a:lnTo>
                  <a:lnTo>
                    <a:pt x="767" y="2570"/>
                  </a:lnTo>
                  <a:lnTo>
                    <a:pt x="787" y="2550"/>
                  </a:lnTo>
                  <a:lnTo>
                    <a:pt x="806" y="2528"/>
                  </a:lnTo>
                  <a:lnTo>
                    <a:pt x="823" y="2504"/>
                  </a:lnTo>
                  <a:lnTo>
                    <a:pt x="838" y="2479"/>
                  </a:lnTo>
                  <a:lnTo>
                    <a:pt x="854" y="2453"/>
                  </a:lnTo>
                  <a:lnTo>
                    <a:pt x="867" y="2425"/>
                  </a:lnTo>
                  <a:lnTo>
                    <a:pt x="880" y="2398"/>
                  </a:lnTo>
                  <a:lnTo>
                    <a:pt x="880" y="2398"/>
                  </a:lnTo>
                  <a:lnTo>
                    <a:pt x="916" y="2394"/>
                  </a:lnTo>
                  <a:lnTo>
                    <a:pt x="953" y="2386"/>
                  </a:lnTo>
                  <a:lnTo>
                    <a:pt x="986" y="2377"/>
                  </a:lnTo>
                  <a:lnTo>
                    <a:pt x="1020" y="2366"/>
                  </a:lnTo>
                  <a:lnTo>
                    <a:pt x="1053" y="2349"/>
                  </a:lnTo>
                  <a:lnTo>
                    <a:pt x="1085" y="2331"/>
                  </a:lnTo>
                  <a:lnTo>
                    <a:pt x="1116" y="2308"/>
                  </a:lnTo>
                  <a:lnTo>
                    <a:pt x="1146" y="2281"/>
                  </a:lnTo>
                  <a:lnTo>
                    <a:pt x="1146" y="2281"/>
                  </a:lnTo>
                  <a:lnTo>
                    <a:pt x="1183" y="2241"/>
                  </a:lnTo>
                  <a:lnTo>
                    <a:pt x="1220" y="2197"/>
                  </a:lnTo>
                  <a:lnTo>
                    <a:pt x="1259" y="2149"/>
                  </a:lnTo>
                  <a:lnTo>
                    <a:pt x="1293" y="2097"/>
                  </a:lnTo>
                  <a:lnTo>
                    <a:pt x="1326" y="2044"/>
                  </a:lnTo>
                  <a:lnTo>
                    <a:pt x="1339" y="2017"/>
                  </a:lnTo>
                  <a:lnTo>
                    <a:pt x="1352" y="1991"/>
                  </a:lnTo>
                  <a:lnTo>
                    <a:pt x="1364" y="1965"/>
                  </a:lnTo>
                  <a:lnTo>
                    <a:pt x="1373" y="1939"/>
                  </a:lnTo>
                  <a:lnTo>
                    <a:pt x="1382" y="1913"/>
                  </a:lnTo>
                  <a:lnTo>
                    <a:pt x="1388" y="1888"/>
                  </a:lnTo>
                  <a:lnTo>
                    <a:pt x="1388" y="1888"/>
                  </a:lnTo>
                  <a:lnTo>
                    <a:pt x="1393" y="1847"/>
                  </a:lnTo>
                  <a:lnTo>
                    <a:pt x="1399" y="1805"/>
                  </a:lnTo>
                  <a:lnTo>
                    <a:pt x="1408" y="1721"/>
                  </a:lnTo>
                  <a:lnTo>
                    <a:pt x="1417" y="1639"/>
                  </a:lnTo>
                  <a:lnTo>
                    <a:pt x="1425" y="1597"/>
                  </a:lnTo>
                  <a:lnTo>
                    <a:pt x="1434" y="1556"/>
                  </a:lnTo>
                  <a:lnTo>
                    <a:pt x="1434" y="1556"/>
                  </a:lnTo>
                  <a:lnTo>
                    <a:pt x="1477" y="1361"/>
                  </a:lnTo>
                  <a:lnTo>
                    <a:pt x="1495" y="1266"/>
                  </a:lnTo>
                  <a:lnTo>
                    <a:pt x="1512" y="1169"/>
                  </a:lnTo>
                  <a:lnTo>
                    <a:pt x="1525" y="1073"/>
                  </a:lnTo>
                  <a:lnTo>
                    <a:pt x="1531" y="1024"/>
                  </a:lnTo>
                  <a:lnTo>
                    <a:pt x="1534" y="976"/>
                  </a:lnTo>
                  <a:lnTo>
                    <a:pt x="1538" y="926"/>
                  </a:lnTo>
                  <a:lnTo>
                    <a:pt x="1540" y="877"/>
                  </a:lnTo>
                  <a:lnTo>
                    <a:pt x="1540" y="827"/>
                  </a:lnTo>
                  <a:lnTo>
                    <a:pt x="1538" y="777"/>
                  </a:lnTo>
                  <a:lnTo>
                    <a:pt x="1538" y="777"/>
                  </a:lnTo>
                  <a:lnTo>
                    <a:pt x="1534" y="742"/>
                  </a:lnTo>
                  <a:lnTo>
                    <a:pt x="1531" y="706"/>
                  </a:lnTo>
                  <a:lnTo>
                    <a:pt x="1523" y="671"/>
                  </a:lnTo>
                  <a:lnTo>
                    <a:pt x="1518" y="638"/>
                  </a:lnTo>
                  <a:lnTo>
                    <a:pt x="1501" y="569"/>
                  </a:lnTo>
                  <a:lnTo>
                    <a:pt x="1481" y="504"/>
                  </a:lnTo>
                  <a:lnTo>
                    <a:pt x="1440" y="372"/>
                  </a:lnTo>
                  <a:lnTo>
                    <a:pt x="1419" y="305"/>
                  </a:lnTo>
                  <a:lnTo>
                    <a:pt x="1401" y="234"/>
                  </a:lnTo>
                  <a:lnTo>
                    <a:pt x="1401" y="234"/>
                  </a:lnTo>
                  <a:lnTo>
                    <a:pt x="1386" y="177"/>
                  </a:lnTo>
                  <a:lnTo>
                    <a:pt x="1371" y="117"/>
                  </a:lnTo>
                  <a:lnTo>
                    <a:pt x="1362" y="88"/>
                  </a:lnTo>
                  <a:lnTo>
                    <a:pt x="1350" y="60"/>
                  </a:lnTo>
                  <a:lnTo>
                    <a:pt x="1337" y="30"/>
                  </a:lnTo>
                  <a:lnTo>
                    <a:pt x="1323" y="0"/>
                  </a:lnTo>
                  <a:lnTo>
                    <a:pt x="1323" y="0"/>
                  </a:lnTo>
                  <a:lnTo>
                    <a:pt x="1410" y="47"/>
                  </a:lnTo>
                  <a:lnTo>
                    <a:pt x="1609" y="153"/>
                  </a:lnTo>
                  <a:lnTo>
                    <a:pt x="1726" y="218"/>
                  </a:lnTo>
                  <a:lnTo>
                    <a:pt x="1843" y="283"/>
                  </a:lnTo>
                  <a:lnTo>
                    <a:pt x="1951" y="344"/>
                  </a:lnTo>
                  <a:lnTo>
                    <a:pt x="2038" y="400"/>
                  </a:lnTo>
                  <a:lnTo>
                    <a:pt x="2038" y="400"/>
                  </a:lnTo>
                  <a:lnTo>
                    <a:pt x="2081" y="428"/>
                  </a:lnTo>
                  <a:lnTo>
                    <a:pt x="2098" y="441"/>
                  </a:lnTo>
                  <a:lnTo>
                    <a:pt x="2109" y="452"/>
                  </a:lnTo>
                  <a:lnTo>
                    <a:pt x="2109" y="452"/>
                  </a:lnTo>
                  <a:lnTo>
                    <a:pt x="2347" y="673"/>
                  </a:lnTo>
                  <a:lnTo>
                    <a:pt x="2584" y="896"/>
                  </a:lnTo>
                  <a:lnTo>
                    <a:pt x="2703" y="1007"/>
                  </a:lnTo>
                  <a:lnTo>
                    <a:pt x="2820" y="1121"/>
                  </a:lnTo>
                  <a:lnTo>
                    <a:pt x="2936" y="1234"/>
                  </a:lnTo>
                  <a:lnTo>
                    <a:pt x="3049" y="1351"/>
                  </a:lnTo>
                  <a:lnTo>
                    <a:pt x="3049" y="1351"/>
                  </a:lnTo>
                  <a:lnTo>
                    <a:pt x="3066" y="1370"/>
                  </a:lnTo>
                  <a:lnTo>
                    <a:pt x="3082" y="1388"/>
                  </a:lnTo>
                  <a:lnTo>
                    <a:pt x="3095" y="1409"/>
                  </a:lnTo>
                  <a:lnTo>
                    <a:pt x="3108" y="1427"/>
                  </a:lnTo>
                  <a:lnTo>
                    <a:pt x="3120" y="1448"/>
                  </a:lnTo>
                  <a:lnTo>
                    <a:pt x="3131" y="1468"/>
                  </a:lnTo>
                  <a:lnTo>
                    <a:pt x="3147" y="1509"/>
                  </a:lnTo>
                  <a:lnTo>
                    <a:pt x="3160" y="1552"/>
                  </a:lnTo>
                  <a:lnTo>
                    <a:pt x="3170" y="1595"/>
                  </a:lnTo>
                  <a:lnTo>
                    <a:pt x="3177" y="1639"/>
                  </a:lnTo>
                  <a:lnTo>
                    <a:pt x="3183" y="1684"/>
                  </a:lnTo>
                  <a:lnTo>
                    <a:pt x="3190" y="1773"/>
                  </a:lnTo>
                  <a:lnTo>
                    <a:pt x="3198" y="1864"/>
                  </a:lnTo>
                  <a:lnTo>
                    <a:pt x="3203" y="1909"/>
                  </a:lnTo>
                  <a:lnTo>
                    <a:pt x="3213" y="1955"/>
                  </a:lnTo>
                  <a:lnTo>
                    <a:pt x="3222" y="2000"/>
                  </a:lnTo>
                  <a:lnTo>
                    <a:pt x="3237" y="2043"/>
                  </a:lnTo>
                  <a:lnTo>
                    <a:pt x="3237" y="2043"/>
                  </a:lnTo>
                  <a:lnTo>
                    <a:pt x="3294" y="2199"/>
                  </a:lnTo>
                  <a:lnTo>
                    <a:pt x="3339" y="2318"/>
                  </a:lnTo>
                  <a:lnTo>
                    <a:pt x="3385" y="2448"/>
                  </a:lnTo>
                  <a:lnTo>
                    <a:pt x="3428" y="2583"/>
                  </a:lnTo>
                  <a:lnTo>
                    <a:pt x="3449" y="2648"/>
                  </a:lnTo>
                  <a:lnTo>
                    <a:pt x="3465" y="2712"/>
                  </a:lnTo>
                  <a:lnTo>
                    <a:pt x="3480" y="2771"/>
                  </a:lnTo>
                  <a:lnTo>
                    <a:pt x="3489" y="2823"/>
                  </a:lnTo>
                  <a:lnTo>
                    <a:pt x="3495" y="2870"/>
                  </a:lnTo>
                  <a:lnTo>
                    <a:pt x="3497" y="2890"/>
                  </a:lnTo>
                  <a:lnTo>
                    <a:pt x="3497" y="2907"/>
                  </a:lnTo>
                  <a:lnTo>
                    <a:pt x="3497" y="2907"/>
                  </a:lnTo>
                  <a:lnTo>
                    <a:pt x="3491" y="2972"/>
                  </a:lnTo>
                  <a:lnTo>
                    <a:pt x="3484" y="3031"/>
                  </a:lnTo>
                  <a:lnTo>
                    <a:pt x="3478" y="3059"/>
                  </a:lnTo>
                  <a:lnTo>
                    <a:pt x="3471" y="3085"/>
                  </a:lnTo>
                  <a:lnTo>
                    <a:pt x="3463" y="3111"/>
                  </a:lnTo>
                  <a:lnTo>
                    <a:pt x="3454" y="3137"/>
                  </a:lnTo>
                  <a:lnTo>
                    <a:pt x="3445" y="3161"/>
                  </a:lnTo>
                  <a:lnTo>
                    <a:pt x="3432" y="3186"/>
                  </a:lnTo>
                  <a:lnTo>
                    <a:pt x="3419" y="3208"/>
                  </a:lnTo>
                  <a:lnTo>
                    <a:pt x="3404" y="3232"/>
                  </a:lnTo>
                  <a:lnTo>
                    <a:pt x="3387" y="3254"/>
                  </a:lnTo>
                  <a:lnTo>
                    <a:pt x="3369" y="3277"/>
                  </a:lnTo>
                  <a:lnTo>
                    <a:pt x="3348" y="3299"/>
                  </a:lnTo>
                  <a:lnTo>
                    <a:pt x="3324" y="3323"/>
                  </a:lnTo>
                  <a:lnTo>
                    <a:pt x="3324" y="3323"/>
                  </a:lnTo>
                  <a:lnTo>
                    <a:pt x="3296" y="3347"/>
                  </a:lnTo>
                  <a:lnTo>
                    <a:pt x="3259" y="3379"/>
                  </a:lnTo>
                  <a:lnTo>
                    <a:pt x="3213" y="3412"/>
                  </a:lnTo>
                  <a:lnTo>
                    <a:pt x="3160" y="3449"/>
                  </a:lnTo>
                  <a:lnTo>
                    <a:pt x="3045" y="3531"/>
                  </a:lnTo>
                  <a:lnTo>
                    <a:pt x="2919" y="3617"/>
                  </a:lnTo>
                  <a:lnTo>
                    <a:pt x="2793" y="3702"/>
                  </a:lnTo>
                  <a:lnTo>
                    <a:pt x="2679" y="3780"/>
                  </a:lnTo>
                  <a:lnTo>
                    <a:pt x="2586" y="3847"/>
                  </a:lnTo>
                  <a:lnTo>
                    <a:pt x="2551" y="3873"/>
                  </a:lnTo>
                  <a:lnTo>
                    <a:pt x="2527" y="3896"/>
                  </a:lnTo>
                  <a:lnTo>
                    <a:pt x="2527" y="3896"/>
                  </a:lnTo>
                  <a:lnTo>
                    <a:pt x="2503" y="3916"/>
                  </a:lnTo>
                  <a:lnTo>
                    <a:pt x="2471" y="3940"/>
                  </a:lnTo>
                  <a:lnTo>
                    <a:pt x="2436" y="3964"/>
                  </a:lnTo>
                  <a:lnTo>
                    <a:pt x="2395" y="3990"/>
                  </a:lnTo>
                  <a:lnTo>
                    <a:pt x="2300" y="4046"/>
                  </a:lnTo>
                  <a:lnTo>
                    <a:pt x="2198" y="4104"/>
                  </a:lnTo>
                  <a:lnTo>
                    <a:pt x="2094" y="4159"/>
                  </a:lnTo>
                  <a:lnTo>
                    <a:pt x="1995" y="4210"/>
                  </a:lnTo>
                  <a:lnTo>
                    <a:pt x="1845" y="4286"/>
                  </a:lnTo>
                  <a:lnTo>
                    <a:pt x="1845" y="4286"/>
                  </a:lnTo>
                  <a:lnTo>
                    <a:pt x="1796" y="4310"/>
                  </a:lnTo>
                  <a:lnTo>
                    <a:pt x="1756" y="4327"/>
                  </a:lnTo>
                  <a:lnTo>
                    <a:pt x="1722" y="4340"/>
                  </a:lnTo>
                  <a:lnTo>
                    <a:pt x="1692" y="4347"/>
                  </a:lnTo>
                  <a:lnTo>
                    <a:pt x="1665" y="4353"/>
                  </a:lnTo>
                  <a:lnTo>
                    <a:pt x="1635" y="4356"/>
                  </a:lnTo>
                  <a:lnTo>
                    <a:pt x="1566" y="4360"/>
                  </a:lnTo>
                  <a:lnTo>
                    <a:pt x="1566" y="4360"/>
                  </a:lnTo>
                  <a:lnTo>
                    <a:pt x="1527" y="4360"/>
                  </a:lnTo>
                  <a:lnTo>
                    <a:pt x="1495" y="4356"/>
                  </a:lnTo>
                  <a:lnTo>
                    <a:pt x="1469" y="4351"/>
                  </a:lnTo>
                  <a:lnTo>
                    <a:pt x="1447" y="4343"/>
                  </a:lnTo>
                  <a:lnTo>
                    <a:pt x="1430" y="4334"/>
                  </a:lnTo>
                  <a:lnTo>
                    <a:pt x="1417" y="4329"/>
                  </a:lnTo>
                  <a:lnTo>
                    <a:pt x="1408" y="4321"/>
                  </a:lnTo>
                  <a:lnTo>
                    <a:pt x="1408" y="4321"/>
                  </a:lnTo>
                  <a:lnTo>
                    <a:pt x="1408" y="4321"/>
                  </a:lnTo>
                  <a:lnTo>
                    <a:pt x="1423" y="4310"/>
                  </a:lnTo>
                  <a:lnTo>
                    <a:pt x="1438" y="4299"/>
                  </a:lnTo>
                  <a:lnTo>
                    <a:pt x="1451" y="4286"/>
                  </a:lnTo>
                  <a:lnTo>
                    <a:pt x="1460" y="4273"/>
                  </a:lnTo>
                  <a:lnTo>
                    <a:pt x="1469" y="4260"/>
                  </a:lnTo>
                  <a:lnTo>
                    <a:pt x="1477" y="4247"/>
                  </a:lnTo>
                  <a:lnTo>
                    <a:pt x="1481" y="4232"/>
                  </a:lnTo>
                  <a:lnTo>
                    <a:pt x="1482" y="4217"/>
                  </a:lnTo>
                  <a:lnTo>
                    <a:pt x="1482" y="4217"/>
                  </a:lnTo>
                  <a:lnTo>
                    <a:pt x="1479" y="4193"/>
                  </a:lnTo>
                  <a:lnTo>
                    <a:pt x="1473" y="4167"/>
                  </a:lnTo>
                  <a:lnTo>
                    <a:pt x="1464" y="4141"/>
                  </a:lnTo>
                  <a:lnTo>
                    <a:pt x="1453" y="4115"/>
                  </a:lnTo>
                  <a:lnTo>
                    <a:pt x="1440" y="4089"/>
                  </a:lnTo>
                  <a:lnTo>
                    <a:pt x="1425" y="4065"/>
                  </a:lnTo>
                  <a:lnTo>
                    <a:pt x="1397" y="4022"/>
                  </a:lnTo>
                  <a:lnTo>
                    <a:pt x="1397" y="4022"/>
                  </a:lnTo>
                  <a:lnTo>
                    <a:pt x="1384" y="4001"/>
                  </a:lnTo>
                  <a:lnTo>
                    <a:pt x="1369" y="3981"/>
                  </a:lnTo>
                  <a:lnTo>
                    <a:pt x="1350" y="3959"/>
                  </a:lnTo>
                  <a:lnTo>
                    <a:pt x="1332" y="3938"/>
                  </a:lnTo>
                  <a:lnTo>
                    <a:pt x="1310" y="3916"/>
                  </a:lnTo>
                  <a:lnTo>
                    <a:pt x="1287" y="3894"/>
                  </a:lnTo>
                  <a:lnTo>
                    <a:pt x="1265" y="3873"/>
                  </a:lnTo>
                  <a:lnTo>
                    <a:pt x="1241" y="3855"/>
                  </a:lnTo>
                  <a:lnTo>
                    <a:pt x="1215" y="3836"/>
                  </a:lnTo>
                  <a:lnTo>
                    <a:pt x="1189" y="3819"/>
                  </a:lnTo>
                  <a:lnTo>
                    <a:pt x="1163" y="3804"/>
                  </a:lnTo>
                  <a:lnTo>
                    <a:pt x="1137" y="3791"/>
                  </a:lnTo>
                  <a:lnTo>
                    <a:pt x="1109" y="3782"/>
                  </a:lnTo>
                  <a:lnTo>
                    <a:pt x="1083" y="3775"/>
                  </a:lnTo>
                  <a:lnTo>
                    <a:pt x="1057" y="3771"/>
                  </a:lnTo>
                  <a:lnTo>
                    <a:pt x="1031" y="3771"/>
                  </a:lnTo>
                  <a:lnTo>
                    <a:pt x="1029" y="3777"/>
                  </a:lnTo>
                  <a:lnTo>
                    <a:pt x="1029" y="3777"/>
                  </a:lnTo>
                  <a:lnTo>
                    <a:pt x="1029" y="3777"/>
                  </a:lnTo>
                  <a:lnTo>
                    <a:pt x="1029" y="3741"/>
                  </a:lnTo>
                  <a:lnTo>
                    <a:pt x="1029" y="3710"/>
                  </a:lnTo>
                  <a:lnTo>
                    <a:pt x="1033" y="3678"/>
                  </a:lnTo>
                  <a:lnTo>
                    <a:pt x="1036" y="3650"/>
                  </a:lnTo>
                  <a:lnTo>
                    <a:pt x="1046" y="3622"/>
                  </a:lnTo>
                  <a:lnTo>
                    <a:pt x="1059" y="3596"/>
                  </a:lnTo>
                  <a:lnTo>
                    <a:pt x="1075" y="3568"/>
                  </a:lnTo>
                  <a:lnTo>
                    <a:pt x="1100" y="3541"/>
                  </a:lnTo>
                  <a:lnTo>
                    <a:pt x="1100" y="3541"/>
                  </a:lnTo>
                  <a:lnTo>
                    <a:pt x="1120" y="3520"/>
                  </a:lnTo>
                  <a:lnTo>
                    <a:pt x="1142" y="3500"/>
                  </a:lnTo>
                  <a:lnTo>
                    <a:pt x="1167" y="3479"/>
                  </a:lnTo>
                  <a:lnTo>
                    <a:pt x="1191" y="3461"/>
                  </a:lnTo>
                  <a:lnTo>
                    <a:pt x="1241" y="3423"/>
                  </a:lnTo>
                  <a:lnTo>
                    <a:pt x="1289" y="3384"/>
                  </a:lnTo>
                  <a:lnTo>
                    <a:pt x="1289" y="3384"/>
                  </a:lnTo>
                  <a:lnTo>
                    <a:pt x="1326" y="3355"/>
                  </a:lnTo>
                  <a:lnTo>
                    <a:pt x="1365" y="3327"/>
                  </a:lnTo>
                  <a:lnTo>
                    <a:pt x="1406" y="3297"/>
                  </a:lnTo>
                  <a:lnTo>
                    <a:pt x="1449" y="3271"/>
                  </a:lnTo>
                  <a:lnTo>
                    <a:pt x="1449" y="3271"/>
                  </a:lnTo>
                  <a:lnTo>
                    <a:pt x="1544" y="3215"/>
                  </a:lnTo>
                  <a:lnTo>
                    <a:pt x="1635" y="3160"/>
                  </a:lnTo>
                  <a:lnTo>
                    <a:pt x="1679" y="3132"/>
                  </a:lnTo>
                  <a:lnTo>
                    <a:pt x="1722" y="3102"/>
                  </a:lnTo>
                  <a:lnTo>
                    <a:pt x="1767" y="3072"/>
                  </a:lnTo>
                  <a:lnTo>
                    <a:pt x="1810" y="3041"/>
                  </a:lnTo>
                  <a:lnTo>
                    <a:pt x="1810" y="3041"/>
                  </a:lnTo>
                  <a:lnTo>
                    <a:pt x="1850" y="3007"/>
                  </a:lnTo>
                  <a:lnTo>
                    <a:pt x="1891" y="2974"/>
                  </a:lnTo>
                  <a:lnTo>
                    <a:pt x="1891" y="2974"/>
                  </a:lnTo>
                  <a:lnTo>
                    <a:pt x="1921" y="2948"/>
                  </a:lnTo>
                  <a:lnTo>
                    <a:pt x="1954" y="2924"/>
                  </a:lnTo>
                  <a:lnTo>
                    <a:pt x="1984" y="2899"/>
                  </a:lnTo>
                  <a:lnTo>
                    <a:pt x="1999" y="2886"/>
                  </a:lnTo>
                  <a:lnTo>
                    <a:pt x="2012" y="2872"/>
                  </a:lnTo>
                  <a:lnTo>
                    <a:pt x="2012" y="2872"/>
                  </a:lnTo>
                  <a:lnTo>
                    <a:pt x="2027" y="2855"/>
                  </a:lnTo>
                  <a:lnTo>
                    <a:pt x="2032" y="2851"/>
                  </a:lnTo>
                  <a:lnTo>
                    <a:pt x="2034" y="2845"/>
                  </a:lnTo>
                  <a:lnTo>
                    <a:pt x="2036" y="2842"/>
                  </a:lnTo>
                  <a:lnTo>
                    <a:pt x="2034" y="2836"/>
                  </a:lnTo>
                  <a:lnTo>
                    <a:pt x="2025" y="2816"/>
                  </a:lnTo>
                  <a:lnTo>
                    <a:pt x="2025" y="2816"/>
                  </a:lnTo>
                  <a:lnTo>
                    <a:pt x="2018" y="2805"/>
                  </a:lnTo>
                  <a:lnTo>
                    <a:pt x="2008" y="2793"/>
                  </a:lnTo>
                  <a:lnTo>
                    <a:pt x="1995" y="2784"/>
                  </a:lnTo>
                  <a:lnTo>
                    <a:pt x="1984" y="2775"/>
                  </a:lnTo>
                  <a:lnTo>
                    <a:pt x="1958" y="2760"/>
                  </a:lnTo>
                  <a:lnTo>
                    <a:pt x="1934" y="2745"/>
                  </a:lnTo>
                  <a:lnTo>
                    <a:pt x="1934" y="2745"/>
                  </a:lnTo>
                  <a:lnTo>
                    <a:pt x="1902" y="2721"/>
                  </a:lnTo>
                  <a:lnTo>
                    <a:pt x="1871" y="2695"/>
                  </a:lnTo>
                  <a:lnTo>
                    <a:pt x="1841" y="2667"/>
                  </a:lnTo>
                  <a:lnTo>
                    <a:pt x="1813" y="2635"/>
                  </a:lnTo>
                  <a:lnTo>
                    <a:pt x="1806" y="2643"/>
                  </a:lnTo>
                  <a:lnTo>
                    <a:pt x="1806" y="2643"/>
                  </a:lnTo>
                  <a:lnTo>
                    <a:pt x="1806" y="3024"/>
                  </a:lnTo>
                  <a:lnTo>
                    <a:pt x="3" y="3024"/>
                  </a:lnTo>
                  <a:lnTo>
                    <a:pt x="0" y="3022"/>
                  </a:lnTo>
                  <a:lnTo>
                    <a:pt x="0" y="3022"/>
                  </a:lnTo>
                  <a:lnTo>
                    <a:pt x="13" y="3000"/>
                  </a:lnTo>
                  <a:lnTo>
                    <a:pt x="24" y="2977"/>
                  </a:lnTo>
                  <a:lnTo>
                    <a:pt x="33" y="2953"/>
                  </a:lnTo>
                  <a:lnTo>
                    <a:pt x="42" y="29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Freeform 85">
              <a:extLst>
                <a:ext uri="{FF2B5EF4-FFF2-40B4-BE49-F238E27FC236}">
                  <a16:creationId xmlns:a16="http://schemas.microsoft.com/office/drawing/2014/main" id="{C10D9876-A52E-5339-2F50-87876EF1F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" y="1323"/>
              <a:ext cx="1879" cy="2478"/>
            </a:xfrm>
            <a:custGeom>
              <a:avLst/>
              <a:gdLst>
                <a:gd name="T0" fmla="*/ 2576 w 3759"/>
                <a:gd name="T1" fmla="*/ 4393 h 4956"/>
                <a:gd name="T2" fmla="*/ 2505 w 3759"/>
                <a:gd name="T3" fmla="*/ 4337 h 4956"/>
                <a:gd name="T4" fmla="*/ 2427 w 3759"/>
                <a:gd name="T5" fmla="*/ 4336 h 4956"/>
                <a:gd name="T6" fmla="*/ 2334 w 3759"/>
                <a:gd name="T7" fmla="*/ 4376 h 4956"/>
                <a:gd name="T8" fmla="*/ 2262 w 3759"/>
                <a:gd name="T9" fmla="*/ 4451 h 4956"/>
                <a:gd name="T10" fmla="*/ 2174 w 3759"/>
                <a:gd name="T11" fmla="*/ 4659 h 4956"/>
                <a:gd name="T12" fmla="*/ 2148 w 3759"/>
                <a:gd name="T13" fmla="*/ 4869 h 4956"/>
                <a:gd name="T14" fmla="*/ 2100 w 3759"/>
                <a:gd name="T15" fmla="*/ 4949 h 4956"/>
                <a:gd name="T16" fmla="*/ 1994 w 3759"/>
                <a:gd name="T17" fmla="*/ 4945 h 4956"/>
                <a:gd name="T18" fmla="*/ 1875 w 3759"/>
                <a:gd name="T19" fmla="*/ 4925 h 4956"/>
                <a:gd name="T20" fmla="*/ 1728 w 3759"/>
                <a:gd name="T21" fmla="*/ 4835 h 4956"/>
                <a:gd name="T22" fmla="*/ 1585 w 3759"/>
                <a:gd name="T23" fmla="*/ 4720 h 4956"/>
                <a:gd name="T24" fmla="*/ 1069 w 3759"/>
                <a:gd name="T25" fmla="*/ 4230 h 4956"/>
                <a:gd name="T26" fmla="*/ 554 w 3759"/>
                <a:gd name="T27" fmla="*/ 3780 h 4956"/>
                <a:gd name="T28" fmla="*/ 123 w 3759"/>
                <a:gd name="T29" fmla="*/ 3386 h 4956"/>
                <a:gd name="T30" fmla="*/ 48 w 3759"/>
                <a:gd name="T31" fmla="*/ 3282 h 4956"/>
                <a:gd name="T32" fmla="*/ 2 w 3759"/>
                <a:gd name="T33" fmla="*/ 3096 h 4956"/>
                <a:gd name="T34" fmla="*/ 13 w 3759"/>
                <a:gd name="T35" fmla="*/ 2921 h 4956"/>
                <a:gd name="T36" fmla="*/ 56 w 3759"/>
                <a:gd name="T37" fmla="*/ 2774 h 4956"/>
                <a:gd name="T38" fmla="*/ 253 w 3759"/>
                <a:gd name="T39" fmla="*/ 2427 h 4956"/>
                <a:gd name="T40" fmla="*/ 303 w 3759"/>
                <a:gd name="T41" fmla="*/ 2314 h 4956"/>
                <a:gd name="T42" fmla="*/ 375 w 3759"/>
                <a:gd name="T43" fmla="*/ 1812 h 4956"/>
                <a:gd name="T44" fmla="*/ 405 w 3759"/>
                <a:gd name="T45" fmla="*/ 1734 h 4956"/>
                <a:gd name="T46" fmla="*/ 710 w 3759"/>
                <a:gd name="T47" fmla="*/ 1369 h 4956"/>
                <a:gd name="T48" fmla="*/ 885 w 3759"/>
                <a:gd name="T49" fmla="*/ 1174 h 4956"/>
                <a:gd name="T50" fmla="*/ 1388 w 3759"/>
                <a:gd name="T51" fmla="*/ 730 h 4956"/>
                <a:gd name="T52" fmla="*/ 1799 w 3759"/>
                <a:gd name="T53" fmla="*/ 409 h 4956"/>
                <a:gd name="T54" fmla="*/ 2078 w 3759"/>
                <a:gd name="T55" fmla="*/ 232 h 4956"/>
                <a:gd name="T56" fmla="*/ 2516 w 3759"/>
                <a:gd name="T57" fmla="*/ 0 h 4956"/>
                <a:gd name="T58" fmla="*/ 2375 w 3759"/>
                <a:gd name="T59" fmla="*/ 308 h 4956"/>
                <a:gd name="T60" fmla="*/ 2273 w 3759"/>
                <a:gd name="T61" fmla="*/ 583 h 4956"/>
                <a:gd name="T62" fmla="*/ 2252 w 3759"/>
                <a:gd name="T63" fmla="*/ 726 h 4956"/>
                <a:gd name="T64" fmla="*/ 2286 w 3759"/>
                <a:gd name="T65" fmla="*/ 923 h 4956"/>
                <a:gd name="T66" fmla="*/ 2314 w 3759"/>
                <a:gd name="T67" fmla="*/ 1074 h 4956"/>
                <a:gd name="T68" fmla="*/ 2353 w 3759"/>
                <a:gd name="T69" fmla="*/ 1596 h 4956"/>
                <a:gd name="T70" fmla="*/ 2397 w 3759"/>
                <a:gd name="T71" fmla="*/ 1888 h 4956"/>
                <a:gd name="T72" fmla="*/ 2470 w 3759"/>
                <a:gd name="T73" fmla="*/ 2087 h 4956"/>
                <a:gd name="T74" fmla="*/ 2592 w 3759"/>
                <a:gd name="T75" fmla="*/ 2271 h 4956"/>
                <a:gd name="T76" fmla="*/ 2724 w 3759"/>
                <a:gd name="T77" fmla="*/ 2390 h 4956"/>
                <a:gd name="T78" fmla="*/ 2916 w 3759"/>
                <a:gd name="T79" fmla="*/ 2471 h 4956"/>
                <a:gd name="T80" fmla="*/ 2964 w 3759"/>
                <a:gd name="T81" fmla="*/ 2566 h 4956"/>
                <a:gd name="T82" fmla="*/ 3094 w 3759"/>
                <a:gd name="T83" fmla="*/ 2689 h 4956"/>
                <a:gd name="T84" fmla="*/ 3343 w 3759"/>
                <a:gd name="T85" fmla="*/ 2830 h 4956"/>
                <a:gd name="T86" fmla="*/ 3512 w 3759"/>
                <a:gd name="T87" fmla="*/ 2901 h 4956"/>
                <a:gd name="T88" fmla="*/ 3696 w 3759"/>
                <a:gd name="T89" fmla="*/ 2940 h 4956"/>
                <a:gd name="T90" fmla="*/ 3759 w 3759"/>
                <a:gd name="T91" fmla="*/ 3057 h 4956"/>
                <a:gd name="T92" fmla="*/ 1994 w 3759"/>
                <a:gd name="T93" fmla="*/ 2983 h 4956"/>
                <a:gd name="T94" fmla="*/ 1925 w 3759"/>
                <a:gd name="T95" fmla="*/ 2799 h 4956"/>
                <a:gd name="T96" fmla="*/ 1907 w 3759"/>
                <a:gd name="T97" fmla="*/ 2574 h 4956"/>
                <a:gd name="T98" fmla="*/ 1895 w 3759"/>
                <a:gd name="T99" fmla="*/ 2603 h 4956"/>
                <a:gd name="T100" fmla="*/ 1723 w 3759"/>
                <a:gd name="T101" fmla="*/ 2852 h 4956"/>
                <a:gd name="T102" fmla="*/ 1581 w 3759"/>
                <a:gd name="T103" fmla="*/ 2986 h 4956"/>
                <a:gd name="T104" fmla="*/ 1541 w 3759"/>
                <a:gd name="T105" fmla="*/ 3055 h 4956"/>
                <a:gd name="T106" fmla="*/ 1606 w 3759"/>
                <a:gd name="T107" fmla="*/ 3222 h 4956"/>
                <a:gd name="T108" fmla="*/ 1706 w 3759"/>
                <a:gd name="T109" fmla="*/ 3393 h 4956"/>
                <a:gd name="T110" fmla="*/ 1799 w 3759"/>
                <a:gd name="T111" fmla="*/ 3481 h 4956"/>
                <a:gd name="T112" fmla="*/ 2204 w 3759"/>
                <a:gd name="T113" fmla="*/ 3772 h 4956"/>
                <a:gd name="T114" fmla="*/ 2330 w 3759"/>
                <a:gd name="T115" fmla="*/ 3895 h 4956"/>
                <a:gd name="T116" fmla="*/ 2453 w 3759"/>
                <a:gd name="T117" fmla="*/ 4018 h 4956"/>
                <a:gd name="T118" fmla="*/ 2551 w 3759"/>
                <a:gd name="T119" fmla="*/ 4100 h 4956"/>
                <a:gd name="T120" fmla="*/ 2577 w 3759"/>
                <a:gd name="T121" fmla="*/ 4170 h 4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9" h="4956">
                  <a:moveTo>
                    <a:pt x="2590" y="4306"/>
                  </a:moveTo>
                  <a:lnTo>
                    <a:pt x="2590" y="4306"/>
                  </a:lnTo>
                  <a:lnTo>
                    <a:pt x="2583" y="4358"/>
                  </a:lnTo>
                  <a:lnTo>
                    <a:pt x="2576" y="4393"/>
                  </a:lnTo>
                  <a:lnTo>
                    <a:pt x="2576" y="4393"/>
                  </a:lnTo>
                  <a:lnTo>
                    <a:pt x="2553" y="4371"/>
                  </a:lnTo>
                  <a:lnTo>
                    <a:pt x="2542" y="4362"/>
                  </a:lnTo>
                  <a:lnTo>
                    <a:pt x="2531" y="4352"/>
                  </a:lnTo>
                  <a:lnTo>
                    <a:pt x="2518" y="4345"/>
                  </a:lnTo>
                  <a:lnTo>
                    <a:pt x="2505" y="4337"/>
                  </a:lnTo>
                  <a:lnTo>
                    <a:pt x="2488" y="4334"/>
                  </a:lnTo>
                  <a:lnTo>
                    <a:pt x="2472" y="4332"/>
                  </a:lnTo>
                  <a:lnTo>
                    <a:pt x="2472" y="4332"/>
                  </a:lnTo>
                  <a:lnTo>
                    <a:pt x="2449" y="4334"/>
                  </a:lnTo>
                  <a:lnTo>
                    <a:pt x="2427" y="4336"/>
                  </a:lnTo>
                  <a:lnTo>
                    <a:pt x="2407" y="4341"/>
                  </a:lnTo>
                  <a:lnTo>
                    <a:pt x="2386" y="4347"/>
                  </a:lnTo>
                  <a:lnTo>
                    <a:pt x="2368" y="4356"/>
                  </a:lnTo>
                  <a:lnTo>
                    <a:pt x="2351" y="4365"/>
                  </a:lnTo>
                  <a:lnTo>
                    <a:pt x="2334" y="4376"/>
                  </a:lnTo>
                  <a:lnTo>
                    <a:pt x="2317" y="4389"/>
                  </a:lnTo>
                  <a:lnTo>
                    <a:pt x="2302" y="4402"/>
                  </a:lnTo>
                  <a:lnTo>
                    <a:pt x="2288" y="4417"/>
                  </a:lnTo>
                  <a:lnTo>
                    <a:pt x="2275" y="4434"/>
                  </a:lnTo>
                  <a:lnTo>
                    <a:pt x="2262" y="4451"/>
                  </a:lnTo>
                  <a:lnTo>
                    <a:pt x="2237" y="4488"/>
                  </a:lnTo>
                  <a:lnTo>
                    <a:pt x="2217" y="4529"/>
                  </a:lnTo>
                  <a:lnTo>
                    <a:pt x="2200" y="4570"/>
                  </a:lnTo>
                  <a:lnTo>
                    <a:pt x="2185" y="4614"/>
                  </a:lnTo>
                  <a:lnTo>
                    <a:pt x="2174" y="4659"/>
                  </a:lnTo>
                  <a:lnTo>
                    <a:pt x="2163" y="4704"/>
                  </a:lnTo>
                  <a:lnTo>
                    <a:pt x="2156" y="4746"/>
                  </a:lnTo>
                  <a:lnTo>
                    <a:pt x="2152" y="4789"/>
                  </a:lnTo>
                  <a:lnTo>
                    <a:pt x="2148" y="4830"/>
                  </a:lnTo>
                  <a:lnTo>
                    <a:pt x="2148" y="4869"/>
                  </a:lnTo>
                  <a:lnTo>
                    <a:pt x="2148" y="4869"/>
                  </a:lnTo>
                  <a:lnTo>
                    <a:pt x="2133" y="4893"/>
                  </a:lnTo>
                  <a:lnTo>
                    <a:pt x="2105" y="4940"/>
                  </a:lnTo>
                  <a:lnTo>
                    <a:pt x="2105" y="4940"/>
                  </a:lnTo>
                  <a:lnTo>
                    <a:pt x="2100" y="4949"/>
                  </a:lnTo>
                  <a:lnTo>
                    <a:pt x="2092" y="4954"/>
                  </a:lnTo>
                  <a:lnTo>
                    <a:pt x="2085" y="4956"/>
                  </a:lnTo>
                  <a:lnTo>
                    <a:pt x="2072" y="4956"/>
                  </a:lnTo>
                  <a:lnTo>
                    <a:pt x="2029" y="4949"/>
                  </a:lnTo>
                  <a:lnTo>
                    <a:pt x="1994" y="4945"/>
                  </a:lnTo>
                  <a:lnTo>
                    <a:pt x="1948" y="4940"/>
                  </a:lnTo>
                  <a:lnTo>
                    <a:pt x="1948" y="4940"/>
                  </a:lnTo>
                  <a:lnTo>
                    <a:pt x="1923" y="4936"/>
                  </a:lnTo>
                  <a:lnTo>
                    <a:pt x="1899" y="4930"/>
                  </a:lnTo>
                  <a:lnTo>
                    <a:pt x="1875" y="4925"/>
                  </a:lnTo>
                  <a:lnTo>
                    <a:pt x="1853" y="4915"/>
                  </a:lnTo>
                  <a:lnTo>
                    <a:pt x="1830" y="4904"/>
                  </a:lnTo>
                  <a:lnTo>
                    <a:pt x="1808" y="4893"/>
                  </a:lnTo>
                  <a:lnTo>
                    <a:pt x="1767" y="4865"/>
                  </a:lnTo>
                  <a:lnTo>
                    <a:pt x="1728" y="4835"/>
                  </a:lnTo>
                  <a:lnTo>
                    <a:pt x="1687" y="4804"/>
                  </a:lnTo>
                  <a:lnTo>
                    <a:pt x="1648" y="4772"/>
                  </a:lnTo>
                  <a:lnTo>
                    <a:pt x="1609" y="4741"/>
                  </a:lnTo>
                  <a:lnTo>
                    <a:pt x="1609" y="4741"/>
                  </a:lnTo>
                  <a:lnTo>
                    <a:pt x="1585" y="4720"/>
                  </a:lnTo>
                  <a:lnTo>
                    <a:pt x="1554" y="4694"/>
                  </a:lnTo>
                  <a:lnTo>
                    <a:pt x="1472" y="4618"/>
                  </a:lnTo>
                  <a:lnTo>
                    <a:pt x="1375" y="4525"/>
                  </a:lnTo>
                  <a:lnTo>
                    <a:pt x="1269" y="4425"/>
                  </a:lnTo>
                  <a:lnTo>
                    <a:pt x="1069" y="4230"/>
                  </a:lnTo>
                  <a:lnTo>
                    <a:pt x="989" y="4153"/>
                  </a:lnTo>
                  <a:lnTo>
                    <a:pt x="937" y="4107"/>
                  </a:lnTo>
                  <a:lnTo>
                    <a:pt x="937" y="4107"/>
                  </a:lnTo>
                  <a:lnTo>
                    <a:pt x="790" y="3984"/>
                  </a:lnTo>
                  <a:lnTo>
                    <a:pt x="554" y="3780"/>
                  </a:lnTo>
                  <a:lnTo>
                    <a:pt x="426" y="3668"/>
                  </a:lnTo>
                  <a:lnTo>
                    <a:pt x="305" y="3559"/>
                  </a:lnTo>
                  <a:lnTo>
                    <a:pt x="201" y="3462"/>
                  </a:lnTo>
                  <a:lnTo>
                    <a:pt x="158" y="3421"/>
                  </a:lnTo>
                  <a:lnTo>
                    <a:pt x="123" y="3386"/>
                  </a:lnTo>
                  <a:lnTo>
                    <a:pt x="123" y="3386"/>
                  </a:lnTo>
                  <a:lnTo>
                    <a:pt x="108" y="3369"/>
                  </a:lnTo>
                  <a:lnTo>
                    <a:pt x="93" y="3352"/>
                  </a:lnTo>
                  <a:lnTo>
                    <a:pt x="69" y="3317"/>
                  </a:lnTo>
                  <a:lnTo>
                    <a:pt x="48" y="3282"/>
                  </a:lnTo>
                  <a:lnTo>
                    <a:pt x="33" y="3245"/>
                  </a:lnTo>
                  <a:lnTo>
                    <a:pt x="20" y="3209"/>
                  </a:lnTo>
                  <a:lnTo>
                    <a:pt x="11" y="3170"/>
                  </a:lnTo>
                  <a:lnTo>
                    <a:pt x="4" y="3133"/>
                  </a:lnTo>
                  <a:lnTo>
                    <a:pt x="2" y="3096"/>
                  </a:lnTo>
                  <a:lnTo>
                    <a:pt x="0" y="3061"/>
                  </a:lnTo>
                  <a:lnTo>
                    <a:pt x="0" y="3023"/>
                  </a:lnTo>
                  <a:lnTo>
                    <a:pt x="4" y="2988"/>
                  </a:lnTo>
                  <a:lnTo>
                    <a:pt x="7" y="2955"/>
                  </a:lnTo>
                  <a:lnTo>
                    <a:pt x="13" y="2921"/>
                  </a:lnTo>
                  <a:lnTo>
                    <a:pt x="20" y="2890"/>
                  </a:lnTo>
                  <a:lnTo>
                    <a:pt x="33" y="2832"/>
                  </a:lnTo>
                  <a:lnTo>
                    <a:pt x="33" y="2832"/>
                  </a:lnTo>
                  <a:lnTo>
                    <a:pt x="43" y="2804"/>
                  </a:lnTo>
                  <a:lnTo>
                    <a:pt x="56" y="2774"/>
                  </a:lnTo>
                  <a:lnTo>
                    <a:pt x="71" y="2741"/>
                  </a:lnTo>
                  <a:lnTo>
                    <a:pt x="89" y="2708"/>
                  </a:lnTo>
                  <a:lnTo>
                    <a:pt x="128" y="2635"/>
                  </a:lnTo>
                  <a:lnTo>
                    <a:pt x="171" y="2563"/>
                  </a:lnTo>
                  <a:lnTo>
                    <a:pt x="253" y="2427"/>
                  </a:lnTo>
                  <a:lnTo>
                    <a:pt x="281" y="2373"/>
                  </a:lnTo>
                  <a:lnTo>
                    <a:pt x="292" y="2351"/>
                  </a:lnTo>
                  <a:lnTo>
                    <a:pt x="299" y="2332"/>
                  </a:lnTo>
                  <a:lnTo>
                    <a:pt x="299" y="2332"/>
                  </a:lnTo>
                  <a:lnTo>
                    <a:pt x="303" y="2314"/>
                  </a:lnTo>
                  <a:lnTo>
                    <a:pt x="308" y="2288"/>
                  </a:lnTo>
                  <a:lnTo>
                    <a:pt x="320" y="2219"/>
                  </a:lnTo>
                  <a:lnTo>
                    <a:pt x="342" y="2048"/>
                  </a:lnTo>
                  <a:lnTo>
                    <a:pt x="364" y="1877"/>
                  </a:lnTo>
                  <a:lnTo>
                    <a:pt x="375" y="1812"/>
                  </a:lnTo>
                  <a:lnTo>
                    <a:pt x="379" y="1788"/>
                  </a:lnTo>
                  <a:lnTo>
                    <a:pt x="383" y="1771"/>
                  </a:lnTo>
                  <a:lnTo>
                    <a:pt x="383" y="1771"/>
                  </a:lnTo>
                  <a:lnTo>
                    <a:pt x="390" y="1754"/>
                  </a:lnTo>
                  <a:lnTo>
                    <a:pt x="405" y="1734"/>
                  </a:lnTo>
                  <a:lnTo>
                    <a:pt x="424" y="1708"/>
                  </a:lnTo>
                  <a:lnTo>
                    <a:pt x="446" y="1676"/>
                  </a:lnTo>
                  <a:lnTo>
                    <a:pt x="504" y="1607"/>
                  </a:lnTo>
                  <a:lnTo>
                    <a:pt x="571" y="1529"/>
                  </a:lnTo>
                  <a:lnTo>
                    <a:pt x="710" y="1369"/>
                  </a:lnTo>
                  <a:lnTo>
                    <a:pt x="773" y="1299"/>
                  </a:lnTo>
                  <a:lnTo>
                    <a:pt x="825" y="1239"/>
                  </a:lnTo>
                  <a:lnTo>
                    <a:pt x="825" y="1239"/>
                  </a:lnTo>
                  <a:lnTo>
                    <a:pt x="849" y="1211"/>
                  </a:lnTo>
                  <a:lnTo>
                    <a:pt x="885" y="1174"/>
                  </a:lnTo>
                  <a:lnTo>
                    <a:pt x="929" y="1133"/>
                  </a:lnTo>
                  <a:lnTo>
                    <a:pt x="979" y="1085"/>
                  </a:lnTo>
                  <a:lnTo>
                    <a:pt x="1102" y="975"/>
                  </a:lnTo>
                  <a:lnTo>
                    <a:pt x="1241" y="855"/>
                  </a:lnTo>
                  <a:lnTo>
                    <a:pt x="1388" y="730"/>
                  </a:lnTo>
                  <a:lnTo>
                    <a:pt x="1537" y="609"/>
                  </a:lnTo>
                  <a:lnTo>
                    <a:pt x="1676" y="500"/>
                  </a:lnTo>
                  <a:lnTo>
                    <a:pt x="1739" y="451"/>
                  </a:lnTo>
                  <a:lnTo>
                    <a:pt x="1799" y="409"/>
                  </a:lnTo>
                  <a:lnTo>
                    <a:pt x="1799" y="409"/>
                  </a:lnTo>
                  <a:lnTo>
                    <a:pt x="1864" y="362"/>
                  </a:lnTo>
                  <a:lnTo>
                    <a:pt x="1864" y="362"/>
                  </a:lnTo>
                  <a:lnTo>
                    <a:pt x="1914" y="331"/>
                  </a:lnTo>
                  <a:lnTo>
                    <a:pt x="1968" y="297"/>
                  </a:lnTo>
                  <a:lnTo>
                    <a:pt x="2078" y="232"/>
                  </a:lnTo>
                  <a:lnTo>
                    <a:pt x="2185" y="171"/>
                  </a:lnTo>
                  <a:lnTo>
                    <a:pt x="2289" y="115"/>
                  </a:lnTo>
                  <a:lnTo>
                    <a:pt x="2379" y="68"/>
                  </a:lnTo>
                  <a:lnTo>
                    <a:pt x="2451" y="31"/>
                  </a:lnTo>
                  <a:lnTo>
                    <a:pt x="2516" y="0"/>
                  </a:lnTo>
                  <a:lnTo>
                    <a:pt x="2516" y="0"/>
                  </a:lnTo>
                  <a:lnTo>
                    <a:pt x="2475" y="87"/>
                  </a:lnTo>
                  <a:lnTo>
                    <a:pt x="2434" y="176"/>
                  </a:lnTo>
                  <a:lnTo>
                    <a:pt x="2434" y="176"/>
                  </a:lnTo>
                  <a:lnTo>
                    <a:pt x="2375" y="308"/>
                  </a:lnTo>
                  <a:lnTo>
                    <a:pt x="2345" y="375"/>
                  </a:lnTo>
                  <a:lnTo>
                    <a:pt x="2317" y="444"/>
                  </a:lnTo>
                  <a:lnTo>
                    <a:pt x="2293" y="513"/>
                  </a:lnTo>
                  <a:lnTo>
                    <a:pt x="2282" y="548"/>
                  </a:lnTo>
                  <a:lnTo>
                    <a:pt x="2273" y="583"/>
                  </a:lnTo>
                  <a:lnTo>
                    <a:pt x="2265" y="619"/>
                  </a:lnTo>
                  <a:lnTo>
                    <a:pt x="2258" y="654"/>
                  </a:lnTo>
                  <a:lnTo>
                    <a:pt x="2254" y="689"/>
                  </a:lnTo>
                  <a:lnTo>
                    <a:pt x="2252" y="726"/>
                  </a:lnTo>
                  <a:lnTo>
                    <a:pt x="2252" y="726"/>
                  </a:lnTo>
                  <a:lnTo>
                    <a:pt x="2254" y="760"/>
                  </a:lnTo>
                  <a:lnTo>
                    <a:pt x="2258" y="793"/>
                  </a:lnTo>
                  <a:lnTo>
                    <a:pt x="2263" y="827"/>
                  </a:lnTo>
                  <a:lnTo>
                    <a:pt x="2271" y="858"/>
                  </a:lnTo>
                  <a:lnTo>
                    <a:pt x="2286" y="923"/>
                  </a:lnTo>
                  <a:lnTo>
                    <a:pt x="2293" y="955"/>
                  </a:lnTo>
                  <a:lnTo>
                    <a:pt x="2299" y="987"/>
                  </a:lnTo>
                  <a:lnTo>
                    <a:pt x="2299" y="987"/>
                  </a:lnTo>
                  <a:lnTo>
                    <a:pt x="2306" y="1031"/>
                  </a:lnTo>
                  <a:lnTo>
                    <a:pt x="2314" y="1074"/>
                  </a:lnTo>
                  <a:lnTo>
                    <a:pt x="2323" y="1161"/>
                  </a:lnTo>
                  <a:lnTo>
                    <a:pt x="2332" y="1249"/>
                  </a:lnTo>
                  <a:lnTo>
                    <a:pt x="2338" y="1336"/>
                  </a:lnTo>
                  <a:lnTo>
                    <a:pt x="2347" y="1511"/>
                  </a:lnTo>
                  <a:lnTo>
                    <a:pt x="2353" y="1596"/>
                  </a:lnTo>
                  <a:lnTo>
                    <a:pt x="2360" y="1682"/>
                  </a:lnTo>
                  <a:lnTo>
                    <a:pt x="2371" y="1765"/>
                  </a:lnTo>
                  <a:lnTo>
                    <a:pt x="2379" y="1806"/>
                  </a:lnTo>
                  <a:lnTo>
                    <a:pt x="2388" y="1847"/>
                  </a:lnTo>
                  <a:lnTo>
                    <a:pt x="2397" y="1888"/>
                  </a:lnTo>
                  <a:lnTo>
                    <a:pt x="2408" y="1929"/>
                  </a:lnTo>
                  <a:lnTo>
                    <a:pt x="2421" y="1970"/>
                  </a:lnTo>
                  <a:lnTo>
                    <a:pt x="2434" y="2009"/>
                  </a:lnTo>
                  <a:lnTo>
                    <a:pt x="2451" y="2048"/>
                  </a:lnTo>
                  <a:lnTo>
                    <a:pt x="2470" y="2087"/>
                  </a:lnTo>
                  <a:lnTo>
                    <a:pt x="2488" y="2124"/>
                  </a:lnTo>
                  <a:lnTo>
                    <a:pt x="2511" y="2163"/>
                  </a:lnTo>
                  <a:lnTo>
                    <a:pt x="2537" y="2200"/>
                  </a:lnTo>
                  <a:lnTo>
                    <a:pt x="2563" y="2235"/>
                  </a:lnTo>
                  <a:lnTo>
                    <a:pt x="2592" y="2271"/>
                  </a:lnTo>
                  <a:lnTo>
                    <a:pt x="2624" y="2306"/>
                  </a:lnTo>
                  <a:lnTo>
                    <a:pt x="2624" y="2306"/>
                  </a:lnTo>
                  <a:lnTo>
                    <a:pt x="2657" y="2338"/>
                  </a:lnTo>
                  <a:lnTo>
                    <a:pt x="2691" y="2366"/>
                  </a:lnTo>
                  <a:lnTo>
                    <a:pt x="2724" y="2390"/>
                  </a:lnTo>
                  <a:lnTo>
                    <a:pt x="2761" y="2412"/>
                  </a:lnTo>
                  <a:lnTo>
                    <a:pt x="2799" y="2431"/>
                  </a:lnTo>
                  <a:lnTo>
                    <a:pt x="2836" y="2445"/>
                  </a:lnTo>
                  <a:lnTo>
                    <a:pt x="2877" y="2460"/>
                  </a:lnTo>
                  <a:lnTo>
                    <a:pt x="2916" y="2471"/>
                  </a:lnTo>
                  <a:lnTo>
                    <a:pt x="2916" y="2473"/>
                  </a:lnTo>
                  <a:lnTo>
                    <a:pt x="2916" y="2473"/>
                  </a:lnTo>
                  <a:lnTo>
                    <a:pt x="2929" y="2507"/>
                  </a:lnTo>
                  <a:lnTo>
                    <a:pt x="2944" y="2537"/>
                  </a:lnTo>
                  <a:lnTo>
                    <a:pt x="2964" y="2566"/>
                  </a:lnTo>
                  <a:lnTo>
                    <a:pt x="2986" y="2594"/>
                  </a:lnTo>
                  <a:lnTo>
                    <a:pt x="3010" y="2620"/>
                  </a:lnTo>
                  <a:lnTo>
                    <a:pt x="3036" y="2644"/>
                  </a:lnTo>
                  <a:lnTo>
                    <a:pt x="3064" y="2668"/>
                  </a:lnTo>
                  <a:lnTo>
                    <a:pt x="3094" y="2689"/>
                  </a:lnTo>
                  <a:lnTo>
                    <a:pt x="3124" y="2709"/>
                  </a:lnTo>
                  <a:lnTo>
                    <a:pt x="3155" y="2730"/>
                  </a:lnTo>
                  <a:lnTo>
                    <a:pt x="3220" y="2767"/>
                  </a:lnTo>
                  <a:lnTo>
                    <a:pt x="3284" y="2799"/>
                  </a:lnTo>
                  <a:lnTo>
                    <a:pt x="3343" y="2830"/>
                  </a:lnTo>
                  <a:lnTo>
                    <a:pt x="3343" y="2830"/>
                  </a:lnTo>
                  <a:lnTo>
                    <a:pt x="3386" y="2851"/>
                  </a:lnTo>
                  <a:lnTo>
                    <a:pt x="3427" y="2869"/>
                  </a:lnTo>
                  <a:lnTo>
                    <a:pt x="3469" y="2886"/>
                  </a:lnTo>
                  <a:lnTo>
                    <a:pt x="3512" y="2901"/>
                  </a:lnTo>
                  <a:lnTo>
                    <a:pt x="3555" y="2914"/>
                  </a:lnTo>
                  <a:lnTo>
                    <a:pt x="3600" y="2925"/>
                  </a:lnTo>
                  <a:lnTo>
                    <a:pt x="3644" y="2934"/>
                  </a:lnTo>
                  <a:lnTo>
                    <a:pt x="3689" y="2940"/>
                  </a:lnTo>
                  <a:lnTo>
                    <a:pt x="3696" y="2940"/>
                  </a:lnTo>
                  <a:lnTo>
                    <a:pt x="3696" y="2940"/>
                  </a:lnTo>
                  <a:lnTo>
                    <a:pt x="3709" y="2970"/>
                  </a:lnTo>
                  <a:lnTo>
                    <a:pt x="3724" y="3001"/>
                  </a:lnTo>
                  <a:lnTo>
                    <a:pt x="3741" y="3029"/>
                  </a:lnTo>
                  <a:lnTo>
                    <a:pt x="3759" y="3057"/>
                  </a:lnTo>
                  <a:lnTo>
                    <a:pt x="2011" y="3057"/>
                  </a:lnTo>
                  <a:lnTo>
                    <a:pt x="2011" y="3057"/>
                  </a:lnTo>
                  <a:lnTo>
                    <a:pt x="2007" y="3029"/>
                  </a:lnTo>
                  <a:lnTo>
                    <a:pt x="2000" y="3005"/>
                  </a:lnTo>
                  <a:lnTo>
                    <a:pt x="1994" y="2983"/>
                  </a:lnTo>
                  <a:lnTo>
                    <a:pt x="1985" y="2962"/>
                  </a:lnTo>
                  <a:lnTo>
                    <a:pt x="1948" y="2873"/>
                  </a:lnTo>
                  <a:lnTo>
                    <a:pt x="1948" y="2873"/>
                  </a:lnTo>
                  <a:lnTo>
                    <a:pt x="1935" y="2836"/>
                  </a:lnTo>
                  <a:lnTo>
                    <a:pt x="1925" y="2799"/>
                  </a:lnTo>
                  <a:lnTo>
                    <a:pt x="1918" y="2763"/>
                  </a:lnTo>
                  <a:lnTo>
                    <a:pt x="1912" y="2726"/>
                  </a:lnTo>
                  <a:lnTo>
                    <a:pt x="1908" y="2689"/>
                  </a:lnTo>
                  <a:lnTo>
                    <a:pt x="1908" y="2650"/>
                  </a:lnTo>
                  <a:lnTo>
                    <a:pt x="1907" y="2574"/>
                  </a:lnTo>
                  <a:lnTo>
                    <a:pt x="1907" y="2574"/>
                  </a:lnTo>
                  <a:lnTo>
                    <a:pt x="1907" y="2577"/>
                  </a:lnTo>
                  <a:lnTo>
                    <a:pt x="1907" y="2577"/>
                  </a:lnTo>
                  <a:lnTo>
                    <a:pt x="1901" y="2590"/>
                  </a:lnTo>
                  <a:lnTo>
                    <a:pt x="1895" y="2603"/>
                  </a:lnTo>
                  <a:lnTo>
                    <a:pt x="1877" y="2637"/>
                  </a:lnTo>
                  <a:lnTo>
                    <a:pt x="1853" y="2674"/>
                  </a:lnTo>
                  <a:lnTo>
                    <a:pt x="1825" y="2715"/>
                  </a:lnTo>
                  <a:lnTo>
                    <a:pt x="1767" y="2795"/>
                  </a:lnTo>
                  <a:lnTo>
                    <a:pt x="1723" y="2852"/>
                  </a:lnTo>
                  <a:lnTo>
                    <a:pt x="1723" y="2852"/>
                  </a:lnTo>
                  <a:lnTo>
                    <a:pt x="1702" y="2875"/>
                  </a:lnTo>
                  <a:lnTo>
                    <a:pt x="1674" y="2901"/>
                  </a:lnTo>
                  <a:lnTo>
                    <a:pt x="1611" y="2958"/>
                  </a:lnTo>
                  <a:lnTo>
                    <a:pt x="1581" y="2986"/>
                  </a:lnTo>
                  <a:lnTo>
                    <a:pt x="1557" y="3012"/>
                  </a:lnTo>
                  <a:lnTo>
                    <a:pt x="1548" y="3025"/>
                  </a:lnTo>
                  <a:lnTo>
                    <a:pt x="1542" y="3036"/>
                  </a:lnTo>
                  <a:lnTo>
                    <a:pt x="1539" y="3046"/>
                  </a:lnTo>
                  <a:lnTo>
                    <a:pt x="1541" y="3055"/>
                  </a:lnTo>
                  <a:lnTo>
                    <a:pt x="1541" y="3055"/>
                  </a:lnTo>
                  <a:lnTo>
                    <a:pt x="1548" y="3079"/>
                  </a:lnTo>
                  <a:lnTo>
                    <a:pt x="1563" y="3118"/>
                  </a:lnTo>
                  <a:lnTo>
                    <a:pt x="1581" y="3167"/>
                  </a:lnTo>
                  <a:lnTo>
                    <a:pt x="1606" y="3222"/>
                  </a:lnTo>
                  <a:lnTo>
                    <a:pt x="1635" y="3282"/>
                  </a:lnTo>
                  <a:lnTo>
                    <a:pt x="1652" y="3312"/>
                  </a:lnTo>
                  <a:lnTo>
                    <a:pt x="1669" y="3339"/>
                  </a:lnTo>
                  <a:lnTo>
                    <a:pt x="1687" y="3367"/>
                  </a:lnTo>
                  <a:lnTo>
                    <a:pt x="1706" y="3393"/>
                  </a:lnTo>
                  <a:lnTo>
                    <a:pt x="1725" y="3416"/>
                  </a:lnTo>
                  <a:lnTo>
                    <a:pt x="1745" y="3438"/>
                  </a:lnTo>
                  <a:lnTo>
                    <a:pt x="1745" y="3438"/>
                  </a:lnTo>
                  <a:lnTo>
                    <a:pt x="1769" y="3458"/>
                  </a:lnTo>
                  <a:lnTo>
                    <a:pt x="1799" y="3481"/>
                  </a:lnTo>
                  <a:lnTo>
                    <a:pt x="1868" y="3531"/>
                  </a:lnTo>
                  <a:lnTo>
                    <a:pt x="2035" y="3646"/>
                  </a:lnTo>
                  <a:lnTo>
                    <a:pt x="2122" y="3709"/>
                  </a:lnTo>
                  <a:lnTo>
                    <a:pt x="2163" y="3741"/>
                  </a:lnTo>
                  <a:lnTo>
                    <a:pt x="2204" y="3772"/>
                  </a:lnTo>
                  <a:lnTo>
                    <a:pt x="2241" y="3804"/>
                  </a:lnTo>
                  <a:lnTo>
                    <a:pt x="2275" y="3834"/>
                  </a:lnTo>
                  <a:lnTo>
                    <a:pt x="2306" y="3865"/>
                  </a:lnTo>
                  <a:lnTo>
                    <a:pt x="2330" y="3895"/>
                  </a:lnTo>
                  <a:lnTo>
                    <a:pt x="2330" y="3895"/>
                  </a:lnTo>
                  <a:lnTo>
                    <a:pt x="2353" y="3923"/>
                  </a:lnTo>
                  <a:lnTo>
                    <a:pt x="2375" y="3947"/>
                  </a:lnTo>
                  <a:lnTo>
                    <a:pt x="2395" y="3968"/>
                  </a:lnTo>
                  <a:lnTo>
                    <a:pt x="2416" y="3986"/>
                  </a:lnTo>
                  <a:lnTo>
                    <a:pt x="2453" y="4018"/>
                  </a:lnTo>
                  <a:lnTo>
                    <a:pt x="2488" y="4044"/>
                  </a:lnTo>
                  <a:lnTo>
                    <a:pt x="2516" y="4066"/>
                  </a:lnTo>
                  <a:lnTo>
                    <a:pt x="2529" y="4077"/>
                  </a:lnTo>
                  <a:lnTo>
                    <a:pt x="2540" y="4086"/>
                  </a:lnTo>
                  <a:lnTo>
                    <a:pt x="2551" y="4100"/>
                  </a:lnTo>
                  <a:lnTo>
                    <a:pt x="2559" y="4111"/>
                  </a:lnTo>
                  <a:lnTo>
                    <a:pt x="2566" y="4124"/>
                  </a:lnTo>
                  <a:lnTo>
                    <a:pt x="2570" y="4140"/>
                  </a:lnTo>
                  <a:lnTo>
                    <a:pt x="2570" y="4140"/>
                  </a:lnTo>
                  <a:lnTo>
                    <a:pt x="2577" y="4170"/>
                  </a:lnTo>
                  <a:lnTo>
                    <a:pt x="2583" y="4198"/>
                  </a:lnTo>
                  <a:lnTo>
                    <a:pt x="2590" y="4246"/>
                  </a:lnTo>
                  <a:lnTo>
                    <a:pt x="2590" y="4282"/>
                  </a:lnTo>
                  <a:lnTo>
                    <a:pt x="2590" y="4306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Freeform 86">
              <a:extLst>
                <a:ext uri="{FF2B5EF4-FFF2-40B4-BE49-F238E27FC236}">
                  <a16:creationId xmlns:a16="http://schemas.microsoft.com/office/drawing/2014/main" id="{C96C0428-CF74-3E02-5190-53F5D2791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9" y="1323"/>
              <a:ext cx="1879" cy="2478"/>
            </a:xfrm>
            <a:custGeom>
              <a:avLst/>
              <a:gdLst>
                <a:gd name="T0" fmla="*/ 2576 w 3759"/>
                <a:gd name="T1" fmla="*/ 4393 h 4956"/>
                <a:gd name="T2" fmla="*/ 2505 w 3759"/>
                <a:gd name="T3" fmla="*/ 4337 h 4956"/>
                <a:gd name="T4" fmla="*/ 2427 w 3759"/>
                <a:gd name="T5" fmla="*/ 4336 h 4956"/>
                <a:gd name="T6" fmla="*/ 2334 w 3759"/>
                <a:gd name="T7" fmla="*/ 4376 h 4956"/>
                <a:gd name="T8" fmla="*/ 2262 w 3759"/>
                <a:gd name="T9" fmla="*/ 4451 h 4956"/>
                <a:gd name="T10" fmla="*/ 2174 w 3759"/>
                <a:gd name="T11" fmla="*/ 4659 h 4956"/>
                <a:gd name="T12" fmla="*/ 2148 w 3759"/>
                <a:gd name="T13" fmla="*/ 4869 h 4956"/>
                <a:gd name="T14" fmla="*/ 2100 w 3759"/>
                <a:gd name="T15" fmla="*/ 4949 h 4956"/>
                <a:gd name="T16" fmla="*/ 1994 w 3759"/>
                <a:gd name="T17" fmla="*/ 4945 h 4956"/>
                <a:gd name="T18" fmla="*/ 1875 w 3759"/>
                <a:gd name="T19" fmla="*/ 4925 h 4956"/>
                <a:gd name="T20" fmla="*/ 1728 w 3759"/>
                <a:gd name="T21" fmla="*/ 4835 h 4956"/>
                <a:gd name="T22" fmla="*/ 1585 w 3759"/>
                <a:gd name="T23" fmla="*/ 4720 h 4956"/>
                <a:gd name="T24" fmla="*/ 1069 w 3759"/>
                <a:gd name="T25" fmla="*/ 4230 h 4956"/>
                <a:gd name="T26" fmla="*/ 554 w 3759"/>
                <a:gd name="T27" fmla="*/ 3780 h 4956"/>
                <a:gd name="T28" fmla="*/ 123 w 3759"/>
                <a:gd name="T29" fmla="*/ 3386 h 4956"/>
                <a:gd name="T30" fmla="*/ 48 w 3759"/>
                <a:gd name="T31" fmla="*/ 3282 h 4956"/>
                <a:gd name="T32" fmla="*/ 2 w 3759"/>
                <a:gd name="T33" fmla="*/ 3096 h 4956"/>
                <a:gd name="T34" fmla="*/ 13 w 3759"/>
                <a:gd name="T35" fmla="*/ 2921 h 4956"/>
                <a:gd name="T36" fmla="*/ 56 w 3759"/>
                <a:gd name="T37" fmla="*/ 2774 h 4956"/>
                <a:gd name="T38" fmla="*/ 253 w 3759"/>
                <a:gd name="T39" fmla="*/ 2427 h 4956"/>
                <a:gd name="T40" fmla="*/ 303 w 3759"/>
                <a:gd name="T41" fmla="*/ 2314 h 4956"/>
                <a:gd name="T42" fmla="*/ 375 w 3759"/>
                <a:gd name="T43" fmla="*/ 1812 h 4956"/>
                <a:gd name="T44" fmla="*/ 405 w 3759"/>
                <a:gd name="T45" fmla="*/ 1734 h 4956"/>
                <a:gd name="T46" fmla="*/ 710 w 3759"/>
                <a:gd name="T47" fmla="*/ 1369 h 4956"/>
                <a:gd name="T48" fmla="*/ 885 w 3759"/>
                <a:gd name="T49" fmla="*/ 1174 h 4956"/>
                <a:gd name="T50" fmla="*/ 1388 w 3759"/>
                <a:gd name="T51" fmla="*/ 730 h 4956"/>
                <a:gd name="T52" fmla="*/ 1799 w 3759"/>
                <a:gd name="T53" fmla="*/ 409 h 4956"/>
                <a:gd name="T54" fmla="*/ 2078 w 3759"/>
                <a:gd name="T55" fmla="*/ 232 h 4956"/>
                <a:gd name="T56" fmla="*/ 2516 w 3759"/>
                <a:gd name="T57" fmla="*/ 0 h 4956"/>
                <a:gd name="T58" fmla="*/ 2375 w 3759"/>
                <a:gd name="T59" fmla="*/ 308 h 4956"/>
                <a:gd name="T60" fmla="*/ 2273 w 3759"/>
                <a:gd name="T61" fmla="*/ 583 h 4956"/>
                <a:gd name="T62" fmla="*/ 2252 w 3759"/>
                <a:gd name="T63" fmla="*/ 726 h 4956"/>
                <a:gd name="T64" fmla="*/ 2286 w 3759"/>
                <a:gd name="T65" fmla="*/ 923 h 4956"/>
                <a:gd name="T66" fmla="*/ 2314 w 3759"/>
                <a:gd name="T67" fmla="*/ 1074 h 4956"/>
                <a:gd name="T68" fmla="*/ 2353 w 3759"/>
                <a:gd name="T69" fmla="*/ 1596 h 4956"/>
                <a:gd name="T70" fmla="*/ 2397 w 3759"/>
                <a:gd name="T71" fmla="*/ 1888 h 4956"/>
                <a:gd name="T72" fmla="*/ 2470 w 3759"/>
                <a:gd name="T73" fmla="*/ 2087 h 4956"/>
                <a:gd name="T74" fmla="*/ 2592 w 3759"/>
                <a:gd name="T75" fmla="*/ 2271 h 4956"/>
                <a:gd name="T76" fmla="*/ 2724 w 3759"/>
                <a:gd name="T77" fmla="*/ 2390 h 4956"/>
                <a:gd name="T78" fmla="*/ 2916 w 3759"/>
                <a:gd name="T79" fmla="*/ 2471 h 4956"/>
                <a:gd name="T80" fmla="*/ 2964 w 3759"/>
                <a:gd name="T81" fmla="*/ 2566 h 4956"/>
                <a:gd name="T82" fmla="*/ 3094 w 3759"/>
                <a:gd name="T83" fmla="*/ 2689 h 4956"/>
                <a:gd name="T84" fmla="*/ 3343 w 3759"/>
                <a:gd name="T85" fmla="*/ 2830 h 4956"/>
                <a:gd name="T86" fmla="*/ 3512 w 3759"/>
                <a:gd name="T87" fmla="*/ 2901 h 4956"/>
                <a:gd name="T88" fmla="*/ 3696 w 3759"/>
                <a:gd name="T89" fmla="*/ 2940 h 4956"/>
                <a:gd name="T90" fmla="*/ 3759 w 3759"/>
                <a:gd name="T91" fmla="*/ 3057 h 4956"/>
                <a:gd name="T92" fmla="*/ 1994 w 3759"/>
                <a:gd name="T93" fmla="*/ 2983 h 4956"/>
                <a:gd name="T94" fmla="*/ 1925 w 3759"/>
                <a:gd name="T95" fmla="*/ 2799 h 4956"/>
                <a:gd name="T96" fmla="*/ 1907 w 3759"/>
                <a:gd name="T97" fmla="*/ 2574 h 4956"/>
                <a:gd name="T98" fmla="*/ 1895 w 3759"/>
                <a:gd name="T99" fmla="*/ 2603 h 4956"/>
                <a:gd name="T100" fmla="*/ 1723 w 3759"/>
                <a:gd name="T101" fmla="*/ 2852 h 4956"/>
                <a:gd name="T102" fmla="*/ 1581 w 3759"/>
                <a:gd name="T103" fmla="*/ 2986 h 4956"/>
                <a:gd name="T104" fmla="*/ 1541 w 3759"/>
                <a:gd name="T105" fmla="*/ 3055 h 4956"/>
                <a:gd name="T106" fmla="*/ 1606 w 3759"/>
                <a:gd name="T107" fmla="*/ 3222 h 4956"/>
                <a:gd name="T108" fmla="*/ 1706 w 3759"/>
                <a:gd name="T109" fmla="*/ 3393 h 4956"/>
                <a:gd name="T110" fmla="*/ 1799 w 3759"/>
                <a:gd name="T111" fmla="*/ 3481 h 4956"/>
                <a:gd name="T112" fmla="*/ 2204 w 3759"/>
                <a:gd name="T113" fmla="*/ 3772 h 4956"/>
                <a:gd name="T114" fmla="*/ 2330 w 3759"/>
                <a:gd name="T115" fmla="*/ 3895 h 4956"/>
                <a:gd name="T116" fmla="*/ 2453 w 3759"/>
                <a:gd name="T117" fmla="*/ 4018 h 4956"/>
                <a:gd name="T118" fmla="*/ 2551 w 3759"/>
                <a:gd name="T119" fmla="*/ 4100 h 4956"/>
                <a:gd name="T120" fmla="*/ 2577 w 3759"/>
                <a:gd name="T121" fmla="*/ 4170 h 4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9" h="4956">
                  <a:moveTo>
                    <a:pt x="2590" y="4306"/>
                  </a:moveTo>
                  <a:lnTo>
                    <a:pt x="2590" y="4306"/>
                  </a:lnTo>
                  <a:lnTo>
                    <a:pt x="2583" y="4358"/>
                  </a:lnTo>
                  <a:lnTo>
                    <a:pt x="2576" y="4393"/>
                  </a:lnTo>
                  <a:lnTo>
                    <a:pt x="2576" y="4393"/>
                  </a:lnTo>
                  <a:lnTo>
                    <a:pt x="2553" y="4371"/>
                  </a:lnTo>
                  <a:lnTo>
                    <a:pt x="2542" y="4362"/>
                  </a:lnTo>
                  <a:lnTo>
                    <a:pt x="2531" y="4352"/>
                  </a:lnTo>
                  <a:lnTo>
                    <a:pt x="2518" y="4345"/>
                  </a:lnTo>
                  <a:lnTo>
                    <a:pt x="2505" y="4337"/>
                  </a:lnTo>
                  <a:lnTo>
                    <a:pt x="2488" y="4334"/>
                  </a:lnTo>
                  <a:lnTo>
                    <a:pt x="2472" y="4332"/>
                  </a:lnTo>
                  <a:lnTo>
                    <a:pt x="2472" y="4332"/>
                  </a:lnTo>
                  <a:lnTo>
                    <a:pt x="2449" y="4334"/>
                  </a:lnTo>
                  <a:lnTo>
                    <a:pt x="2427" y="4336"/>
                  </a:lnTo>
                  <a:lnTo>
                    <a:pt x="2407" y="4341"/>
                  </a:lnTo>
                  <a:lnTo>
                    <a:pt x="2386" y="4347"/>
                  </a:lnTo>
                  <a:lnTo>
                    <a:pt x="2368" y="4356"/>
                  </a:lnTo>
                  <a:lnTo>
                    <a:pt x="2351" y="4365"/>
                  </a:lnTo>
                  <a:lnTo>
                    <a:pt x="2334" y="4376"/>
                  </a:lnTo>
                  <a:lnTo>
                    <a:pt x="2317" y="4389"/>
                  </a:lnTo>
                  <a:lnTo>
                    <a:pt x="2302" y="4402"/>
                  </a:lnTo>
                  <a:lnTo>
                    <a:pt x="2288" y="4417"/>
                  </a:lnTo>
                  <a:lnTo>
                    <a:pt x="2275" y="4434"/>
                  </a:lnTo>
                  <a:lnTo>
                    <a:pt x="2262" y="4451"/>
                  </a:lnTo>
                  <a:lnTo>
                    <a:pt x="2237" y="4488"/>
                  </a:lnTo>
                  <a:lnTo>
                    <a:pt x="2217" y="4529"/>
                  </a:lnTo>
                  <a:lnTo>
                    <a:pt x="2200" y="4570"/>
                  </a:lnTo>
                  <a:lnTo>
                    <a:pt x="2185" y="4614"/>
                  </a:lnTo>
                  <a:lnTo>
                    <a:pt x="2174" y="4659"/>
                  </a:lnTo>
                  <a:lnTo>
                    <a:pt x="2163" y="4704"/>
                  </a:lnTo>
                  <a:lnTo>
                    <a:pt x="2156" y="4746"/>
                  </a:lnTo>
                  <a:lnTo>
                    <a:pt x="2152" y="4789"/>
                  </a:lnTo>
                  <a:lnTo>
                    <a:pt x="2148" y="4830"/>
                  </a:lnTo>
                  <a:lnTo>
                    <a:pt x="2148" y="4869"/>
                  </a:lnTo>
                  <a:lnTo>
                    <a:pt x="2148" y="4869"/>
                  </a:lnTo>
                  <a:lnTo>
                    <a:pt x="2133" y="4893"/>
                  </a:lnTo>
                  <a:lnTo>
                    <a:pt x="2105" y="4940"/>
                  </a:lnTo>
                  <a:lnTo>
                    <a:pt x="2105" y="4940"/>
                  </a:lnTo>
                  <a:lnTo>
                    <a:pt x="2100" y="4949"/>
                  </a:lnTo>
                  <a:lnTo>
                    <a:pt x="2092" y="4954"/>
                  </a:lnTo>
                  <a:lnTo>
                    <a:pt x="2085" y="4956"/>
                  </a:lnTo>
                  <a:lnTo>
                    <a:pt x="2072" y="4956"/>
                  </a:lnTo>
                  <a:lnTo>
                    <a:pt x="2029" y="4949"/>
                  </a:lnTo>
                  <a:lnTo>
                    <a:pt x="1994" y="4945"/>
                  </a:lnTo>
                  <a:lnTo>
                    <a:pt x="1948" y="4940"/>
                  </a:lnTo>
                  <a:lnTo>
                    <a:pt x="1948" y="4940"/>
                  </a:lnTo>
                  <a:lnTo>
                    <a:pt x="1923" y="4936"/>
                  </a:lnTo>
                  <a:lnTo>
                    <a:pt x="1899" y="4930"/>
                  </a:lnTo>
                  <a:lnTo>
                    <a:pt x="1875" y="4925"/>
                  </a:lnTo>
                  <a:lnTo>
                    <a:pt x="1853" y="4915"/>
                  </a:lnTo>
                  <a:lnTo>
                    <a:pt x="1830" y="4904"/>
                  </a:lnTo>
                  <a:lnTo>
                    <a:pt x="1808" y="4893"/>
                  </a:lnTo>
                  <a:lnTo>
                    <a:pt x="1767" y="4865"/>
                  </a:lnTo>
                  <a:lnTo>
                    <a:pt x="1728" y="4835"/>
                  </a:lnTo>
                  <a:lnTo>
                    <a:pt x="1687" y="4804"/>
                  </a:lnTo>
                  <a:lnTo>
                    <a:pt x="1648" y="4772"/>
                  </a:lnTo>
                  <a:lnTo>
                    <a:pt x="1609" y="4741"/>
                  </a:lnTo>
                  <a:lnTo>
                    <a:pt x="1609" y="4741"/>
                  </a:lnTo>
                  <a:lnTo>
                    <a:pt x="1585" y="4720"/>
                  </a:lnTo>
                  <a:lnTo>
                    <a:pt x="1554" y="4694"/>
                  </a:lnTo>
                  <a:lnTo>
                    <a:pt x="1472" y="4618"/>
                  </a:lnTo>
                  <a:lnTo>
                    <a:pt x="1375" y="4525"/>
                  </a:lnTo>
                  <a:lnTo>
                    <a:pt x="1269" y="4425"/>
                  </a:lnTo>
                  <a:lnTo>
                    <a:pt x="1069" y="4230"/>
                  </a:lnTo>
                  <a:lnTo>
                    <a:pt x="989" y="4153"/>
                  </a:lnTo>
                  <a:lnTo>
                    <a:pt x="937" y="4107"/>
                  </a:lnTo>
                  <a:lnTo>
                    <a:pt x="937" y="4107"/>
                  </a:lnTo>
                  <a:lnTo>
                    <a:pt x="790" y="3984"/>
                  </a:lnTo>
                  <a:lnTo>
                    <a:pt x="554" y="3780"/>
                  </a:lnTo>
                  <a:lnTo>
                    <a:pt x="426" y="3668"/>
                  </a:lnTo>
                  <a:lnTo>
                    <a:pt x="305" y="3559"/>
                  </a:lnTo>
                  <a:lnTo>
                    <a:pt x="201" y="3462"/>
                  </a:lnTo>
                  <a:lnTo>
                    <a:pt x="158" y="3421"/>
                  </a:lnTo>
                  <a:lnTo>
                    <a:pt x="123" y="3386"/>
                  </a:lnTo>
                  <a:lnTo>
                    <a:pt x="123" y="3386"/>
                  </a:lnTo>
                  <a:lnTo>
                    <a:pt x="108" y="3369"/>
                  </a:lnTo>
                  <a:lnTo>
                    <a:pt x="93" y="3352"/>
                  </a:lnTo>
                  <a:lnTo>
                    <a:pt x="69" y="3317"/>
                  </a:lnTo>
                  <a:lnTo>
                    <a:pt x="48" y="3282"/>
                  </a:lnTo>
                  <a:lnTo>
                    <a:pt x="33" y="3245"/>
                  </a:lnTo>
                  <a:lnTo>
                    <a:pt x="20" y="3209"/>
                  </a:lnTo>
                  <a:lnTo>
                    <a:pt x="11" y="3170"/>
                  </a:lnTo>
                  <a:lnTo>
                    <a:pt x="4" y="3133"/>
                  </a:lnTo>
                  <a:lnTo>
                    <a:pt x="2" y="3096"/>
                  </a:lnTo>
                  <a:lnTo>
                    <a:pt x="0" y="3061"/>
                  </a:lnTo>
                  <a:lnTo>
                    <a:pt x="0" y="3023"/>
                  </a:lnTo>
                  <a:lnTo>
                    <a:pt x="4" y="2988"/>
                  </a:lnTo>
                  <a:lnTo>
                    <a:pt x="7" y="2955"/>
                  </a:lnTo>
                  <a:lnTo>
                    <a:pt x="13" y="2921"/>
                  </a:lnTo>
                  <a:lnTo>
                    <a:pt x="20" y="2890"/>
                  </a:lnTo>
                  <a:lnTo>
                    <a:pt x="33" y="2832"/>
                  </a:lnTo>
                  <a:lnTo>
                    <a:pt x="33" y="2832"/>
                  </a:lnTo>
                  <a:lnTo>
                    <a:pt x="43" y="2804"/>
                  </a:lnTo>
                  <a:lnTo>
                    <a:pt x="56" y="2774"/>
                  </a:lnTo>
                  <a:lnTo>
                    <a:pt x="71" y="2741"/>
                  </a:lnTo>
                  <a:lnTo>
                    <a:pt x="89" y="2708"/>
                  </a:lnTo>
                  <a:lnTo>
                    <a:pt x="128" y="2635"/>
                  </a:lnTo>
                  <a:lnTo>
                    <a:pt x="171" y="2563"/>
                  </a:lnTo>
                  <a:lnTo>
                    <a:pt x="253" y="2427"/>
                  </a:lnTo>
                  <a:lnTo>
                    <a:pt x="281" y="2373"/>
                  </a:lnTo>
                  <a:lnTo>
                    <a:pt x="292" y="2351"/>
                  </a:lnTo>
                  <a:lnTo>
                    <a:pt x="299" y="2332"/>
                  </a:lnTo>
                  <a:lnTo>
                    <a:pt x="299" y="2332"/>
                  </a:lnTo>
                  <a:lnTo>
                    <a:pt x="303" y="2314"/>
                  </a:lnTo>
                  <a:lnTo>
                    <a:pt x="308" y="2288"/>
                  </a:lnTo>
                  <a:lnTo>
                    <a:pt x="320" y="2219"/>
                  </a:lnTo>
                  <a:lnTo>
                    <a:pt x="342" y="2048"/>
                  </a:lnTo>
                  <a:lnTo>
                    <a:pt x="364" y="1877"/>
                  </a:lnTo>
                  <a:lnTo>
                    <a:pt x="375" y="1812"/>
                  </a:lnTo>
                  <a:lnTo>
                    <a:pt x="379" y="1788"/>
                  </a:lnTo>
                  <a:lnTo>
                    <a:pt x="383" y="1771"/>
                  </a:lnTo>
                  <a:lnTo>
                    <a:pt x="383" y="1771"/>
                  </a:lnTo>
                  <a:lnTo>
                    <a:pt x="390" y="1754"/>
                  </a:lnTo>
                  <a:lnTo>
                    <a:pt x="405" y="1734"/>
                  </a:lnTo>
                  <a:lnTo>
                    <a:pt x="424" y="1708"/>
                  </a:lnTo>
                  <a:lnTo>
                    <a:pt x="446" y="1676"/>
                  </a:lnTo>
                  <a:lnTo>
                    <a:pt x="504" y="1607"/>
                  </a:lnTo>
                  <a:lnTo>
                    <a:pt x="571" y="1529"/>
                  </a:lnTo>
                  <a:lnTo>
                    <a:pt x="710" y="1369"/>
                  </a:lnTo>
                  <a:lnTo>
                    <a:pt x="773" y="1299"/>
                  </a:lnTo>
                  <a:lnTo>
                    <a:pt x="825" y="1239"/>
                  </a:lnTo>
                  <a:lnTo>
                    <a:pt x="825" y="1239"/>
                  </a:lnTo>
                  <a:lnTo>
                    <a:pt x="849" y="1211"/>
                  </a:lnTo>
                  <a:lnTo>
                    <a:pt x="885" y="1174"/>
                  </a:lnTo>
                  <a:lnTo>
                    <a:pt x="929" y="1133"/>
                  </a:lnTo>
                  <a:lnTo>
                    <a:pt x="979" y="1085"/>
                  </a:lnTo>
                  <a:lnTo>
                    <a:pt x="1102" y="975"/>
                  </a:lnTo>
                  <a:lnTo>
                    <a:pt x="1241" y="855"/>
                  </a:lnTo>
                  <a:lnTo>
                    <a:pt x="1388" y="730"/>
                  </a:lnTo>
                  <a:lnTo>
                    <a:pt x="1537" y="609"/>
                  </a:lnTo>
                  <a:lnTo>
                    <a:pt x="1676" y="500"/>
                  </a:lnTo>
                  <a:lnTo>
                    <a:pt x="1739" y="451"/>
                  </a:lnTo>
                  <a:lnTo>
                    <a:pt x="1799" y="409"/>
                  </a:lnTo>
                  <a:lnTo>
                    <a:pt x="1799" y="409"/>
                  </a:lnTo>
                  <a:lnTo>
                    <a:pt x="1864" y="362"/>
                  </a:lnTo>
                  <a:lnTo>
                    <a:pt x="1864" y="362"/>
                  </a:lnTo>
                  <a:lnTo>
                    <a:pt x="1914" y="331"/>
                  </a:lnTo>
                  <a:lnTo>
                    <a:pt x="1968" y="297"/>
                  </a:lnTo>
                  <a:lnTo>
                    <a:pt x="2078" y="232"/>
                  </a:lnTo>
                  <a:lnTo>
                    <a:pt x="2185" y="171"/>
                  </a:lnTo>
                  <a:lnTo>
                    <a:pt x="2289" y="115"/>
                  </a:lnTo>
                  <a:lnTo>
                    <a:pt x="2379" y="68"/>
                  </a:lnTo>
                  <a:lnTo>
                    <a:pt x="2451" y="31"/>
                  </a:lnTo>
                  <a:lnTo>
                    <a:pt x="2516" y="0"/>
                  </a:lnTo>
                  <a:lnTo>
                    <a:pt x="2516" y="0"/>
                  </a:lnTo>
                  <a:lnTo>
                    <a:pt x="2475" y="87"/>
                  </a:lnTo>
                  <a:lnTo>
                    <a:pt x="2434" y="176"/>
                  </a:lnTo>
                  <a:lnTo>
                    <a:pt x="2434" y="176"/>
                  </a:lnTo>
                  <a:lnTo>
                    <a:pt x="2375" y="308"/>
                  </a:lnTo>
                  <a:lnTo>
                    <a:pt x="2345" y="375"/>
                  </a:lnTo>
                  <a:lnTo>
                    <a:pt x="2317" y="444"/>
                  </a:lnTo>
                  <a:lnTo>
                    <a:pt x="2293" y="513"/>
                  </a:lnTo>
                  <a:lnTo>
                    <a:pt x="2282" y="548"/>
                  </a:lnTo>
                  <a:lnTo>
                    <a:pt x="2273" y="583"/>
                  </a:lnTo>
                  <a:lnTo>
                    <a:pt x="2265" y="619"/>
                  </a:lnTo>
                  <a:lnTo>
                    <a:pt x="2258" y="654"/>
                  </a:lnTo>
                  <a:lnTo>
                    <a:pt x="2254" y="689"/>
                  </a:lnTo>
                  <a:lnTo>
                    <a:pt x="2252" y="726"/>
                  </a:lnTo>
                  <a:lnTo>
                    <a:pt x="2252" y="726"/>
                  </a:lnTo>
                  <a:lnTo>
                    <a:pt x="2254" y="760"/>
                  </a:lnTo>
                  <a:lnTo>
                    <a:pt x="2258" y="793"/>
                  </a:lnTo>
                  <a:lnTo>
                    <a:pt x="2263" y="827"/>
                  </a:lnTo>
                  <a:lnTo>
                    <a:pt x="2271" y="858"/>
                  </a:lnTo>
                  <a:lnTo>
                    <a:pt x="2286" y="923"/>
                  </a:lnTo>
                  <a:lnTo>
                    <a:pt x="2293" y="955"/>
                  </a:lnTo>
                  <a:lnTo>
                    <a:pt x="2299" y="987"/>
                  </a:lnTo>
                  <a:lnTo>
                    <a:pt x="2299" y="987"/>
                  </a:lnTo>
                  <a:lnTo>
                    <a:pt x="2306" y="1031"/>
                  </a:lnTo>
                  <a:lnTo>
                    <a:pt x="2314" y="1074"/>
                  </a:lnTo>
                  <a:lnTo>
                    <a:pt x="2323" y="1161"/>
                  </a:lnTo>
                  <a:lnTo>
                    <a:pt x="2332" y="1249"/>
                  </a:lnTo>
                  <a:lnTo>
                    <a:pt x="2338" y="1336"/>
                  </a:lnTo>
                  <a:lnTo>
                    <a:pt x="2347" y="1511"/>
                  </a:lnTo>
                  <a:lnTo>
                    <a:pt x="2353" y="1596"/>
                  </a:lnTo>
                  <a:lnTo>
                    <a:pt x="2360" y="1682"/>
                  </a:lnTo>
                  <a:lnTo>
                    <a:pt x="2371" y="1765"/>
                  </a:lnTo>
                  <a:lnTo>
                    <a:pt x="2379" y="1806"/>
                  </a:lnTo>
                  <a:lnTo>
                    <a:pt x="2388" y="1847"/>
                  </a:lnTo>
                  <a:lnTo>
                    <a:pt x="2397" y="1888"/>
                  </a:lnTo>
                  <a:lnTo>
                    <a:pt x="2408" y="1929"/>
                  </a:lnTo>
                  <a:lnTo>
                    <a:pt x="2421" y="1970"/>
                  </a:lnTo>
                  <a:lnTo>
                    <a:pt x="2434" y="2009"/>
                  </a:lnTo>
                  <a:lnTo>
                    <a:pt x="2451" y="2048"/>
                  </a:lnTo>
                  <a:lnTo>
                    <a:pt x="2470" y="2087"/>
                  </a:lnTo>
                  <a:lnTo>
                    <a:pt x="2488" y="2124"/>
                  </a:lnTo>
                  <a:lnTo>
                    <a:pt x="2511" y="2163"/>
                  </a:lnTo>
                  <a:lnTo>
                    <a:pt x="2537" y="2200"/>
                  </a:lnTo>
                  <a:lnTo>
                    <a:pt x="2563" y="2235"/>
                  </a:lnTo>
                  <a:lnTo>
                    <a:pt x="2592" y="2271"/>
                  </a:lnTo>
                  <a:lnTo>
                    <a:pt x="2624" y="2306"/>
                  </a:lnTo>
                  <a:lnTo>
                    <a:pt x="2624" y="2306"/>
                  </a:lnTo>
                  <a:lnTo>
                    <a:pt x="2657" y="2338"/>
                  </a:lnTo>
                  <a:lnTo>
                    <a:pt x="2691" y="2366"/>
                  </a:lnTo>
                  <a:lnTo>
                    <a:pt x="2724" y="2390"/>
                  </a:lnTo>
                  <a:lnTo>
                    <a:pt x="2761" y="2412"/>
                  </a:lnTo>
                  <a:lnTo>
                    <a:pt x="2799" y="2431"/>
                  </a:lnTo>
                  <a:lnTo>
                    <a:pt x="2836" y="2445"/>
                  </a:lnTo>
                  <a:lnTo>
                    <a:pt x="2877" y="2460"/>
                  </a:lnTo>
                  <a:lnTo>
                    <a:pt x="2916" y="2471"/>
                  </a:lnTo>
                  <a:lnTo>
                    <a:pt x="2916" y="2473"/>
                  </a:lnTo>
                  <a:lnTo>
                    <a:pt x="2916" y="2473"/>
                  </a:lnTo>
                  <a:lnTo>
                    <a:pt x="2929" y="2507"/>
                  </a:lnTo>
                  <a:lnTo>
                    <a:pt x="2944" y="2537"/>
                  </a:lnTo>
                  <a:lnTo>
                    <a:pt x="2964" y="2566"/>
                  </a:lnTo>
                  <a:lnTo>
                    <a:pt x="2986" y="2594"/>
                  </a:lnTo>
                  <a:lnTo>
                    <a:pt x="3010" y="2620"/>
                  </a:lnTo>
                  <a:lnTo>
                    <a:pt x="3036" y="2644"/>
                  </a:lnTo>
                  <a:lnTo>
                    <a:pt x="3064" y="2668"/>
                  </a:lnTo>
                  <a:lnTo>
                    <a:pt x="3094" y="2689"/>
                  </a:lnTo>
                  <a:lnTo>
                    <a:pt x="3124" y="2709"/>
                  </a:lnTo>
                  <a:lnTo>
                    <a:pt x="3155" y="2730"/>
                  </a:lnTo>
                  <a:lnTo>
                    <a:pt x="3220" y="2767"/>
                  </a:lnTo>
                  <a:lnTo>
                    <a:pt x="3284" y="2799"/>
                  </a:lnTo>
                  <a:lnTo>
                    <a:pt x="3343" y="2830"/>
                  </a:lnTo>
                  <a:lnTo>
                    <a:pt x="3343" y="2830"/>
                  </a:lnTo>
                  <a:lnTo>
                    <a:pt x="3386" y="2851"/>
                  </a:lnTo>
                  <a:lnTo>
                    <a:pt x="3427" y="2869"/>
                  </a:lnTo>
                  <a:lnTo>
                    <a:pt x="3469" y="2886"/>
                  </a:lnTo>
                  <a:lnTo>
                    <a:pt x="3512" y="2901"/>
                  </a:lnTo>
                  <a:lnTo>
                    <a:pt x="3555" y="2914"/>
                  </a:lnTo>
                  <a:lnTo>
                    <a:pt x="3600" y="2925"/>
                  </a:lnTo>
                  <a:lnTo>
                    <a:pt x="3644" y="2934"/>
                  </a:lnTo>
                  <a:lnTo>
                    <a:pt x="3689" y="2940"/>
                  </a:lnTo>
                  <a:lnTo>
                    <a:pt x="3696" y="2940"/>
                  </a:lnTo>
                  <a:lnTo>
                    <a:pt x="3696" y="2940"/>
                  </a:lnTo>
                  <a:lnTo>
                    <a:pt x="3709" y="2970"/>
                  </a:lnTo>
                  <a:lnTo>
                    <a:pt x="3724" y="3001"/>
                  </a:lnTo>
                  <a:lnTo>
                    <a:pt x="3741" y="3029"/>
                  </a:lnTo>
                  <a:lnTo>
                    <a:pt x="3759" y="3057"/>
                  </a:lnTo>
                  <a:lnTo>
                    <a:pt x="2011" y="3057"/>
                  </a:lnTo>
                  <a:lnTo>
                    <a:pt x="2011" y="3057"/>
                  </a:lnTo>
                  <a:lnTo>
                    <a:pt x="2007" y="3029"/>
                  </a:lnTo>
                  <a:lnTo>
                    <a:pt x="2000" y="3005"/>
                  </a:lnTo>
                  <a:lnTo>
                    <a:pt x="1994" y="2983"/>
                  </a:lnTo>
                  <a:lnTo>
                    <a:pt x="1985" y="2962"/>
                  </a:lnTo>
                  <a:lnTo>
                    <a:pt x="1948" y="2873"/>
                  </a:lnTo>
                  <a:lnTo>
                    <a:pt x="1948" y="2873"/>
                  </a:lnTo>
                  <a:lnTo>
                    <a:pt x="1935" y="2836"/>
                  </a:lnTo>
                  <a:lnTo>
                    <a:pt x="1925" y="2799"/>
                  </a:lnTo>
                  <a:lnTo>
                    <a:pt x="1918" y="2763"/>
                  </a:lnTo>
                  <a:lnTo>
                    <a:pt x="1912" y="2726"/>
                  </a:lnTo>
                  <a:lnTo>
                    <a:pt x="1908" y="2689"/>
                  </a:lnTo>
                  <a:lnTo>
                    <a:pt x="1908" y="2650"/>
                  </a:lnTo>
                  <a:lnTo>
                    <a:pt x="1907" y="2574"/>
                  </a:lnTo>
                  <a:lnTo>
                    <a:pt x="1907" y="2574"/>
                  </a:lnTo>
                  <a:lnTo>
                    <a:pt x="1907" y="2577"/>
                  </a:lnTo>
                  <a:lnTo>
                    <a:pt x="1907" y="2577"/>
                  </a:lnTo>
                  <a:lnTo>
                    <a:pt x="1901" y="2590"/>
                  </a:lnTo>
                  <a:lnTo>
                    <a:pt x="1895" y="2603"/>
                  </a:lnTo>
                  <a:lnTo>
                    <a:pt x="1877" y="2637"/>
                  </a:lnTo>
                  <a:lnTo>
                    <a:pt x="1853" y="2674"/>
                  </a:lnTo>
                  <a:lnTo>
                    <a:pt x="1825" y="2715"/>
                  </a:lnTo>
                  <a:lnTo>
                    <a:pt x="1767" y="2795"/>
                  </a:lnTo>
                  <a:lnTo>
                    <a:pt x="1723" y="2852"/>
                  </a:lnTo>
                  <a:lnTo>
                    <a:pt x="1723" y="2852"/>
                  </a:lnTo>
                  <a:lnTo>
                    <a:pt x="1702" y="2875"/>
                  </a:lnTo>
                  <a:lnTo>
                    <a:pt x="1674" y="2901"/>
                  </a:lnTo>
                  <a:lnTo>
                    <a:pt x="1611" y="2958"/>
                  </a:lnTo>
                  <a:lnTo>
                    <a:pt x="1581" y="2986"/>
                  </a:lnTo>
                  <a:lnTo>
                    <a:pt x="1557" y="3012"/>
                  </a:lnTo>
                  <a:lnTo>
                    <a:pt x="1548" y="3025"/>
                  </a:lnTo>
                  <a:lnTo>
                    <a:pt x="1542" y="3036"/>
                  </a:lnTo>
                  <a:lnTo>
                    <a:pt x="1539" y="3046"/>
                  </a:lnTo>
                  <a:lnTo>
                    <a:pt x="1541" y="3055"/>
                  </a:lnTo>
                  <a:lnTo>
                    <a:pt x="1541" y="3055"/>
                  </a:lnTo>
                  <a:lnTo>
                    <a:pt x="1548" y="3079"/>
                  </a:lnTo>
                  <a:lnTo>
                    <a:pt x="1563" y="3118"/>
                  </a:lnTo>
                  <a:lnTo>
                    <a:pt x="1581" y="3167"/>
                  </a:lnTo>
                  <a:lnTo>
                    <a:pt x="1606" y="3222"/>
                  </a:lnTo>
                  <a:lnTo>
                    <a:pt x="1635" y="3282"/>
                  </a:lnTo>
                  <a:lnTo>
                    <a:pt x="1652" y="3312"/>
                  </a:lnTo>
                  <a:lnTo>
                    <a:pt x="1669" y="3339"/>
                  </a:lnTo>
                  <a:lnTo>
                    <a:pt x="1687" y="3367"/>
                  </a:lnTo>
                  <a:lnTo>
                    <a:pt x="1706" y="3393"/>
                  </a:lnTo>
                  <a:lnTo>
                    <a:pt x="1725" y="3416"/>
                  </a:lnTo>
                  <a:lnTo>
                    <a:pt x="1745" y="3438"/>
                  </a:lnTo>
                  <a:lnTo>
                    <a:pt x="1745" y="3438"/>
                  </a:lnTo>
                  <a:lnTo>
                    <a:pt x="1769" y="3458"/>
                  </a:lnTo>
                  <a:lnTo>
                    <a:pt x="1799" y="3481"/>
                  </a:lnTo>
                  <a:lnTo>
                    <a:pt x="1868" y="3531"/>
                  </a:lnTo>
                  <a:lnTo>
                    <a:pt x="2035" y="3646"/>
                  </a:lnTo>
                  <a:lnTo>
                    <a:pt x="2122" y="3709"/>
                  </a:lnTo>
                  <a:lnTo>
                    <a:pt x="2163" y="3741"/>
                  </a:lnTo>
                  <a:lnTo>
                    <a:pt x="2204" y="3772"/>
                  </a:lnTo>
                  <a:lnTo>
                    <a:pt x="2241" y="3804"/>
                  </a:lnTo>
                  <a:lnTo>
                    <a:pt x="2275" y="3834"/>
                  </a:lnTo>
                  <a:lnTo>
                    <a:pt x="2306" y="3865"/>
                  </a:lnTo>
                  <a:lnTo>
                    <a:pt x="2330" y="3895"/>
                  </a:lnTo>
                  <a:lnTo>
                    <a:pt x="2330" y="3895"/>
                  </a:lnTo>
                  <a:lnTo>
                    <a:pt x="2353" y="3923"/>
                  </a:lnTo>
                  <a:lnTo>
                    <a:pt x="2375" y="3947"/>
                  </a:lnTo>
                  <a:lnTo>
                    <a:pt x="2395" y="3968"/>
                  </a:lnTo>
                  <a:lnTo>
                    <a:pt x="2416" y="3986"/>
                  </a:lnTo>
                  <a:lnTo>
                    <a:pt x="2453" y="4018"/>
                  </a:lnTo>
                  <a:lnTo>
                    <a:pt x="2488" y="4044"/>
                  </a:lnTo>
                  <a:lnTo>
                    <a:pt x="2516" y="4066"/>
                  </a:lnTo>
                  <a:lnTo>
                    <a:pt x="2529" y="4077"/>
                  </a:lnTo>
                  <a:lnTo>
                    <a:pt x="2540" y="4086"/>
                  </a:lnTo>
                  <a:lnTo>
                    <a:pt x="2551" y="4100"/>
                  </a:lnTo>
                  <a:lnTo>
                    <a:pt x="2559" y="4111"/>
                  </a:lnTo>
                  <a:lnTo>
                    <a:pt x="2566" y="4124"/>
                  </a:lnTo>
                  <a:lnTo>
                    <a:pt x="2570" y="4140"/>
                  </a:lnTo>
                  <a:lnTo>
                    <a:pt x="2570" y="4140"/>
                  </a:lnTo>
                  <a:lnTo>
                    <a:pt x="2577" y="4170"/>
                  </a:lnTo>
                  <a:lnTo>
                    <a:pt x="2583" y="4198"/>
                  </a:lnTo>
                  <a:lnTo>
                    <a:pt x="2590" y="4246"/>
                  </a:lnTo>
                  <a:lnTo>
                    <a:pt x="2590" y="4282"/>
                  </a:lnTo>
                  <a:lnTo>
                    <a:pt x="2590" y="43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Freeform 87">
              <a:extLst>
                <a:ext uri="{FF2B5EF4-FFF2-40B4-BE49-F238E27FC236}">
                  <a16:creationId xmlns:a16="http://schemas.microsoft.com/office/drawing/2014/main" id="{23CFCE5B-DF9F-C461-8028-B307EE61D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6" y="2538"/>
              <a:ext cx="960" cy="344"/>
            </a:xfrm>
            <a:custGeom>
              <a:avLst/>
              <a:gdLst>
                <a:gd name="T0" fmla="*/ 0 w 1919"/>
                <a:gd name="T1" fmla="*/ 40 h 687"/>
                <a:gd name="T2" fmla="*/ 96 w 1919"/>
                <a:gd name="T3" fmla="*/ 61 h 687"/>
                <a:gd name="T4" fmla="*/ 197 w 1919"/>
                <a:gd name="T5" fmla="*/ 74 h 687"/>
                <a:gd name="T6" fmla="*/ 403 w 1919"/>
                <a:gd name="T7" fmla="*/ 89 h 687"/>
                <a:gd name="T8" fmla="*/ 559 w 1919"/>
                <a:gd name="T9" fmla="*/ 100 h 687"/>
                <a:gd name="T10" fmla="*/ 659 w 1919"/>
                <a:gd name="T11" fmla="*/ 113 h 687"/>
                <a:gd name="T12" fmla="*/ 758 w 1919"/>
                <a:gd name="T13" fmla="*/ 135 h 687"/>
                <a:gd name="T14" fmla="*/ 866 w 1919"/>
                <a:gd name="T15" fmla="*/ 163 h 687"/>
                <a:gd name="T16" fmla="*/ 901 w 1919"/>
                <a:gd name="T17" fmla="*/ 165 h 687"/>
                <a:gd name="T18" fmla="*/ 970 w 1919"/>
                <a:gd name="T19" fmla="*/ 163 h 687"/>
                <a:gd name="T20" fmla="*/ 1070 w 1919"/>
                <a:gd name="T21" fmla="*/ 152 h 687"/>
                <a:gd name="T22" fmla="*/ 1202 w 1919"/>
                <a:gd name="T23" fmla="*/ 126 h 687"/>
                <a:gd name="T24" fmla="*/ 1338 w 1919"/>
                <a:gd name="T25" fmla="*/ 94 h 687"/>
                <a:gd name="T26" fmla="*/ 1406 w 1919"/>
                <a:gd name="T27" fmla="*/ 78 h 687"/>
                <a:gd name="T28" fmla="*/ 1512 w 1919"/>
                <a:gd name="T29" fmla="*/ 52 h 687"/>
                <a:gd name="T30" fmla="*/ 1657 w 1919"/>
                <a:gd name="T31" fmla="*/ 16 h 687"/>
                <a:gd name="T32" fmla="*/ 1761 w 1919"/>
                <a:gd name="T33" fmla="*/ 1 h 687"/>
                <a:gd name="T34" fmla="*/ 1819 w 1919"/>
                <a:gd name="T35" fmla="*/ 0 h 687"/>
                <a:gd name="T36" fmla="*/ 1919 w 1919"/>
                <a:gd name="T37" fmla="*/ 0 h 687"/>
                <a:gd name="T38" fmla="*/ 1906 w 1919"/>
                <a:gd name="T39" fmla="*/ 27 h 687"/>
                <a:gd name="T40" fmla="*/ 1877 w 1919"/>
                <a:gd name="T41" fmla="*/ 81 h 687"/>
                <a:gd name="T42" fmla="*/ 1845 w 1919"/>
                <a:gd name="T43" fmla="*/ 130 h 687"/>
                <a:gd name="T44" fmla="*/ 1806 w 1919"/>
                <a:gd name="T45" fmla="*/ 172 h 687"/>
                <a:gd name="T46" fmla="*/ 1765 w 1919"/>
                <a:gd name="T47" fmla="*/ 211 h 687"/>
                <a:gd name="T48" fmla="*/ 1696 w 1919"/>
                <a:gd name="T49" fmla="*/ 265 h 687"/>
                <a:gd name="T50" fmla="*/ 1594 w 1919"/>
                <a:gd name="T51" fmla="*/ 330 h 687"/>
                <a:gd name="T52" fmla="*/ 1531 w 1919"/>
                <a:gd name="T53" fmla="*/ 366 h 687"/>
                <a:gd name="T54" fmla="*/ 1434 w 1919"/>
                <a:gd name="T55" fmla="*/ 414 h 687"/>
                <a:gd name="T56" fmla="*/ 1369 w 1919"/>
                <a:gd name="T57" fmla="*/ 442 h 687"/>
                <a:gd name="T58" fmla="*/ 1336 w 1919"/>
                <a:gd name="T59" fmla="*/ 455 h 687"/>
                <a:gd name="T60" fmla="*/ 1273 w 1919"/>
                <a:gd name="T61" fmla="*/ 474 h 687"/>
                <a:gd name="T62" fmla="*/ 1174 w 1919"/>
                <a:gd name="T63" fmla="*/ 498 h 687"/>
                <a:gd name="T64" fmla="*/ 1111 w 1919"/>
                <a:gd name="T65" fmla="*/ 518 h 687"/>
                <a:gd name="T66" fmla="*/ 1081 w 1919"/>
                <a:gd name="T67" fmla="*/ 531 h 687"/>
                <a:gd name="T68" fmla="*/ 1063 w 1919"/>
                <a:gd name="T69" fmla="*/ 579 h 687"/>
                <a:gd name="T70" fmla="*/ 1039 w 1919"/>
                <a:gd name="T71" fmla="*/ 624 h 687"/>
                <a:gd name="T72" fmla="*/ 1022 w 1919"/>
                <a:gd name="T73" fmla="*/ 646 h 687"/>
                <a:gd name="T74" fmla="*/ 1003 w 1919"/>
                <a:gd name="T75" fmla="*/ 665 h 687"/>
                <a:gd name="T76" fmla="*/ 981 w 1919"/>
                <a:gd name="T77" fmla="*/ 678 h 687"/>
                <a:gd name="T78" fmla="*/ 957 w 1919"/>
                <a:gd name="T79" fmla="*/ 685 h 687"/>
                <a:gd name="T80" fmla="*/ 940 w 1919"/>
                <a:gd name="T81" fmla="*/ 687 h 687"/>
                <a:gd name="T82" fmla="*/ 908 w 1919"/>
                <a:gd name="T83" fmla="*/ 682 h 687"/>
                <a:gd name="T84" fmla="*/ 881 w 1919"/>
                <a:gd name="T85" fmla="*/ 665 h 687"/>
                <a:gd name="T86" fmla="*/ 855 w 1919"/>
                <a:gd name="T87" fmla="*/ 641 h 687"/>
                <a:gd name="T88" fmla="*/ 843 w 1919"/>
                <a:gd name="T89" fmla="*/ 626 h 687"/>
                <a:gd name="T90" fmla="*/ 808 w 1919"/>
                <a:gd name="T91" fmla="*/ 570 h 687"/>
                <a:gd name="T92" fmla="*/ 780 w 1919"/>
                <a:gd name="T93" fmla="*/ 509 h 687"/>
                <a:gd name="T94" fmla="*/ 773 w 1919"/>
                <a:gd name="T95" fmla="*/ 509 h 687"/>
                <a:gd name="T96" fmla="*/ 684 w 1919"/>
                <a:gd name="T97" fmla="*/ 494 h 687"/>
                <a:gd name="T98" fmla="*/ 596 w 1919"/>
                <a:gd name="T99" fmla="*/ 470 h 687"/>
                <a:gd name="T100" fmla="*/ 511 w 1919"/>
                <a:gd name="T101" fmla="*/ 438 h 687"/>
                <a:gd name="T102" fmla="*/ 427 w 1919"/>
                <a:gd name="T103" fmla="*/ 399 h 687"/>
                <a:gd name="T104" fmla="*/ 368 w 1919"/>
                <a:gd name="T105" fmla="*/ 368 h 687"/>
                <a:gd name="T106" fmla="*/ 239 w 1919"/>
                <a:gd name="T107" fmla="*/ 299 h 687"/>
                <a:gd name="T108" fmla="*/ 178 w 1919"/>
                <a:gd name="T109" fmla="*/ 258 h 687"/>
                <a:gd name="T110" fmla="*/ 120 w 1919"/>
                <a:gd name="T111" fmla="*/ 213 h 687"/>
                <a:gd name="T112" fmla="*/ 70 w 1919"/>
                <a:gd name="T113" fmla="*/ 163 h 687"/>
                <a:gd name="T114" fmla="*/ 28 w 1919"/>
                <a:gd name="T115" fmla="*/ 106 h 687"/>
                <a:gd name="T116" fmla="*/ 0 w 1919"/>
                <a:gd name="T117" fmla="*/ 42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19" h="687">
                  <a:moveTo>
                    <a:pt x="0" y="40"/>
                  </a:moveTo>
                  <a:lnTo>
                    <a:pt x="0" y="40"/>
                  </a:lnTo>
                  <a:lnTo>
                    <a:pt x="48" y="52"/>
                  </a:lnTo>
                  <a:lnTo>
                    <a:pt x="96" y="61"/>
                  </a:lnTo>
                  <a:lnTo>
                    <a:pt x="147" y="68"/>
                  </a:lnTo>
                  <a:lnTo>
                    <a:pt x="197" y="74"/>
                  </a:lnTo>
                  <a:lnTo>
                    <a:pt x="301" y="81"/>
                  </a:lnTo>
                  <a:lnTo>
                    <a:pt x="403" y="89"/>
                  </a:lnTo>
                  <a:lnTo>
                    <a:pt x="507" y="94"/>
                  </a:lnTo>
                  <a:lnTo>
                    <a:pt x="559" y="100"/>
                  </a:lnTo>
                  <a:lnTo>
                    <a:pt x="609" y="106"/>
                  </a:lnTo>
                  <a:lnTo>
                    <a:pt x="659" y="113"/>
                  </a:lnTo>
                  <a:lnTo>
                    <a:pt x="710" y="124"/>
                  </a:lnTo>
                  <a:lnTo>
                    <a:pt x="758" y="135"/>
                  </a:lnTo>
                  <a:lnTo>
                    <a:pt x="806" y="150"/>
                  </a:lnTo>
                  <a:lnTo>
                    <a:pt x="866" y="163"/>
                  </a:lnTo>
                  <a:lnTo>
                    <a:pt x="866" y="163"/>
                  </a:lnTo>
                  <a:lnTo>
                    <a:pt x="901" y="165"/>
                  </a:lnTo>
                  <a:lnTo>
                    <a:pt x="934" y="165"/>
                  </a:lnTo>
                  <a:lnTo>
                    <a:pt x="970" y="163"/>
                  </a:lnTo>
                  <a:lnTo>
                    <a:pt x="1003" y="161"/>
                  </a:lnTo>
                  <a:lnTo>
                    <a:pt x="1070" y="152"/>
                  </a:lnTo>
                  <a:lnTo>
                    <a:pt x="1137" y="141"/>
                  </a:lnTo>
                  <a:lnTo>
                    <a:pt x="1202" y="126"/>
                  </a:lnTo>
                  <a:lnTo>
                    <a:pt x="1269" y="109"/>
                  </a:lnTo>
                  <a:lnTo>
                    <a:pt x="1338" y="94"/>
                  </a:lnTo>
                  <a:lnTo>
                    <a:pt x="1406" y="78"/>
                  </a:lnTo>
                  <a:lnTo>
                    <a:pt x="1406" y="78"/>
                  </a:lnTo>
                  <a:lnTo>
                    <a:pt x="1462" y="67"/>
                  </a:lnTo>
                  <a:lnTo>
                    <a:pt x="1512" y="52"/>
                  </a:lnTo>
                  <a:lnTo>
                    <a:pt x="1609" y="27"/>
                  </a:lnTo>
                  <a:lnTo>
                    <a:pt x="1657" y="16"/>
                  </a:lnTo>
                  <a:lnTo>
                    <a:pt x="1707" y="7"/>
                  </a:lnTo>
                  <a:lnTo>
                    <a:pt x="1761" y="1"/>
                  </a:lnTo>
                  <a:lnTo>
                    <a:pt x="1819" y="0"/>
                  </a:lnTo>
                  <a:lnTo>
                    <a:pt x="1819" y="0"/>
                  </a:lnTo>
                  <a:lnTo>
                    <a:pt x="1869" y="1"/>
                  </a:lnTo>
                  <a:lnTo>
                    <a:pt x="1919" y="0"/>
                  </a:lnTo>
                  <a:lnTo>
                    <a:pt x="1919" y="0"/>
                  </a:lnTo>
                  <a:lnTo>
                    <a:pt x="1906" y="27"/>
                  </a:lnTo>
                  <a:lnTo>
                    <a:pt x="1893" y="55"/>
                  </a:lnTo>
                  <a:lnTo>
                    <a:pt x="1877" y="81"/>
                  </a:lnTo>
                  <a:lnTo>
                    <a:pt x="1862" y="106"/>
                  </a:lnTo>
                  <a:lnTo>
                    <a:pt x="1845" y="130"/>
                  </a:lnTo>
                  <a:lnTo>
                    <a:pt x="1826" y="152"/>
                  </a:lnTo>
                  <a:lnTo>
                    <a:pt x="1806" y="172"/>
                  </a:lnTo>
                  <a:lnTo>
                    <a:pt x="1787" y="193"/>
                  </a:lnTo>
                  <a:lnTo>
                    <a:pt x="1765" y="211"/>
                  </a:lnTo>
                  <a:lnTo>
                    <a:pt x="1743" y="230"/>
                  </a:lnTo>
                  <a:lnTo>
                    <a:pt x="1696" y="265"/>
                  </a:lnTo>
                  <a:lnTo>
                    <a:pt x="1646" y="299"/>
                  </a:lnTo>
                  <a:lnTo>
                    <a:pt x="1594" y="330"/>
                  </a:lnTo>
                  <a:lnTo>
                    <a:pt x="1594" y="330"/>
                  </a:lnTo>
                  <a:lnTo>
                    <a:pt x="1531" y="366"/>
                  </a:lnTo>
                  <a:lnTo>
                    <a:pt x="1468" y="399"/>
                  </a:lnTo>
                  <a:lnTo>
                    <a:pt x="1434" y="414"/>
                  </a:lnTo>
                  <a:lnTo>
                    <a:pt x="1403" y="429"/>
                  </a:lnTo>
                  <a:lnTo>
                    <a:pt x="1369" y="442"/>
                  </a:lnTo>
                  <a:lnTo>
                    <a:pt x="1336" y="455"/>
                  </a:lnTo>
                  <a:lnTo>
                    <a:pt x="1336" y="455"/>
                  </a:lnTo>
                  <a:lnTo>
                    <a:pt x="1304" y="464"/>
                  </a:lnTo>
                  <a:lnTo>
                    <a:pt x="1273" y="474"/>
                  </a:lnTo>
                  <a:lnTo>
                    <a:pt x="1208" y="488"/>
                  </a:lnTo>
                  <a:lnTo>
                    <a:pt x="1174" y="498"/>
                  </a:lnTo>
                  <a:lnTo>
                    <a:pt x="1141" y="507"/>
                  </a:lnTo>
                  <a:lnTo>
                    <a:pt x="1111" y="518"/>
                  </a:lnTo>
                  <a:lnTo>
                    <a:pt x="1081" y="531"/>
                  </a:lnTo>
                  <a:lnTo>
                    <a:pt x="1081" y="531"/>
                  </a:lnTo>
                  <a:lnTo>
                    <a:pt x="1072" y="555"/>
                  </a:lnTo>
                  <a:lnTo>
                    <a:pt x="1063" y="579"/>
                  </a:lnTo>
                  <a:lnTo>
                    <a:pt x="1052" y="602"/>
                  </a:lnTo>
                  <a:lnTo>
                    <a:pt x="1039" y="624"/>
                  </a:lnTo>
                  <a:lnTo>
                    <a:pt x="1039" y="624"/>
                  </a:lnTo>
                  <a:lnTo>
                    <a:pt x="1022" y="646"/>
                  </a:lnTo>
                  <a:lnTo>
                    <a:pt x="1012" y="656"/>
                  </a:lnTo>
                  <a:lnTo>
                    <a:pt x="1003" y="665"/>
                  </a:lnTo>
                  <a:lnTo>
                    <a:pt x="992" y="672"/>
                  </a:lnTo>
                  <a:lnTo>
                    <a:pt x="981" y="678"/>
                  </a:lnTo>
                  <a:lnTo>
                    <a:pt x="970" y="684"/>
                  </a:lnTo>
                  <a:lnTo>
                    <a:pt x="957" y="685"/>
                  </a:lnTo>
                  <a:lnTo>
                    <a:pt x="957" y="685"/>
                  </a:lnTo>
                  <a:lnTo>
                    <a:pt x="940" y="687"/>
                  </a:lnTo>
                  <a:lnTo>
                    <a:pt x="925" y="685"/>
                  </a:lnTo>
                  <a:lnTo>
                    <a:pt x="908" y="682"/>
                  </a:lnTo>
                  <a:lnTo>
                    <a:pt x="895" y="674"/>
                  </a:lnTo>
                  <a:lnTo>
                    <a:pt x="881" y="665"/>
                  </a:lnTo>
                  <a:lnTo>
                    <a:pt x="868" y="654"/>
                  </a:lnTo>
                  <a:lnTo>
                    <a:pt x="855" y="641"/>
                  </a:lnTo>
                  <a:lnTo>
                    <a:pt x="843" y="626"/>
                  </a:lnTo>
                  <a:lnTo>
                    <a:pt x="843" y="626"/>
                  </a:lnTo>
                  <a:lnTo>
                    <a:pt x="825" y="598"/>
                  </a:lnTo>
                  <a:lnTo>
                    <a:pt x="808" y="570"/>
                  </a:lnTo>
                  <a:lnTo>
                    <a:pt x="793" y="539"/>
                  </a:lnTo>
                  <a:lnTo>
                    <a:pt x="780" y="509"/>
                  </a:lnTo>
                  <a:lnTo>
                    <a:pt x="773" y="509"/>
                  </a:lnTo>
                  <a:lnTo>
                    <a:pt x="773" y="509"/>
                  </a:lnTo>
                  <a:lnTo>
                    <a:pt x="728" y="503"/>
                  </a:lnTo>
                  <a:lnTo>
                    <a:pt x="684" y="494"/>
                  </a:lnTo>
                  <a:lnTo>
                    <a:pt x="639" y="483"/>
                  </a:lnTo>
                  <a:lnTo>
                    <a:pt x="596" y="470"/>
                  </a:lnTo>
                  <a:lnTo>
                    <a:pt x="553" y="455"/>
                  </a:lnTo>
                  <a:lnTo>
                    <a:pt x="511" y="438"/>
                  </a:lnTo>
                  <a:lnTo>
                    <a:pt x="470" y="420"/>
                  </a:lnTo>
                  <a:lnTo>
                    <a:pt x="427" y="399"/>
                  </a:lnTo>
                  <a:lnTo>
                    <a:pt x="427" y="399"/>
                  </a:lnTo>
                  <a:lnTo>
                    <a:pt x="368" y="368"/>
                  </a:lnTo>
                  <a:lnTo>
                    <a:pt x="304" y="336"/>
                  </a:lnTo>
                  <a:lnTo>
                    <a:pt x="239" y="299"/>
                  </a:lnTo>
                  <a:lnTo>
                    <a:pt x="208" y="278"/>
                  </a:lnTo>
                  <a:lnTo>
                    <a:pt x="178" y="258"/>
                  </a:lnTo>
                  <a:lnTo>
                    <a:pt x="148" y="237"/>
                  </a:lnTo>
                  <a:lnTo>
                    <a:pt x="120" y="213"/>
                  </a:lnTo>
                  <a:lnTo>
                    <a:pt x="94" y="189"/>
                  </a:lnTo>
                  <a:lnTo>
                    <a:pt x="70" y="163"/>
                  </a:lnTo>
                  <a:lnTo>
                    <a:pt x="48" y="135"/>
                  </a:lnTo>
                  <a:lnTo>
                    <a:pt x="28" y="106"/>
                  </a:lnTo>
                  <a:lnTo>
                    <a:pt x="13" y="76"/>
                  </a:lnTo>
                  <a:lnTo>
                    <a:pt x="0" y="42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Freeform 88">
              <a:extLst>
                <a:ext uri="{FF2B5EF4-FFF2-40B4-BE49-F238E27FC236}">
                  <a16:creationId xmlns:a16="http://schemas.microsoft.com/office/drawing/2014/main" id="{02EF2B9A-9B9A-F573-37D6-E939D8BED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0" y="3400"/>
              <a:ext cx="237" cy="110"/>
            </a:xfrm>
            <a:custGeom>
              <a:avLst/>
              <a:gdLst>
                <a:gd name="T0" fmla="*/ 474 w 474"/>
                <a:gd name="T1" fmla="*/ 0 h 222"/>
                <a:gd name="T2" fmla="*/ 474 w 474"/>
                <a:gd name="T3" fmla="*/ 0 h 222"/>
                <a:gd name="T4" fmla="*/ 430 w 474"/>
                <a:gd name="T5" fmla="*/ 21 h 222"/>
                <a:gd name="T6" fmla="*/ 387 w 474"/>
                <a:gd name="T7" fmla="*/ 43 h 222"/>
                <a:gd name="T8" fmla="*/ 346 w 474"/>
                <a:gd name="T9" fmla="*/ 67 h 222"/>
                <a:gd name="T10" fmla="*/ 305 w 474"/>
                <a:gd name="T11" fmla="*/ 93 h 222"/>
                <a:gd name="T12" fmla="*/ 264 w 474"/>
                <a:gd name="T13" fmla="*/ 121 h 222"/>
                <a:gd name="T14" fmla="*/ 223 w 474"/>
                <a:gd name="T15" fmla="*/ 153 h 222"/>
                <a:gd name="T16" fmla="*/ 184 w 474"/>
                <a:gd name="T17" fmla="*/ 186 h 222"/>
                <a:gd name="T18" fmla="*/ 145 w 474"/>
                <a:gd name="T19" fmla="*/ 222 h 222"/>
                <a:gd name="T20" fmla="*/ 136 w 474"/>
                <a:gd name="T21" fmla="*/ 212 h 222"/>
                <a:gd name="T22" fmla="*/ 136 w 474"/>
                <a:gd name="T23" fmla="*/ 212 h 222"/>
                <a:gd name="T24" fmla="*/ 99 w 474"/>
                <a:gd name="T25" fmla="*/ 201 h 222"/>
                <a:gd name="T26" fmla="*/ 76 w 474"/>
                <a:gd name="T27" fmla="*/ 194 h 222"/>
                <a:gd name="T28" fmla="*/ 54 w 474"/>
                <a:gd name="T29" fmla="*/ 183 h 222"/>
                <a:gd name="T30" fmla="*/ 34 w 474"/>
                <a:gd name="T31" fmla="*/ 171 h 222"/>
                <a:gd name="T32" fmla="*/ 24 w 474"/>
                <a:gd name="T33" fmla="*/ 164 h 222"/>
                <a:gd name="T34" fmla="*/ 17 w 474"/>
                <a:gd name="T35" fmla="*/ 157 h 222"/>
                <a:gd name="T36" fmla="*/ 10 w 474"/>
                <a:gd name="T37" fmla="*/ 149 h 222"/>
                <a:gd name="T38" fmla="*/ 4 w 474"/>
                <a:gd name="T39" fmla="*/ 142 h 222"/>
                <a:gd name="T40" fmla="*/ 2 w 474"/>
                <a:gd name="T41" fmla="*/ 132 h 222"/>
                <a:gd name="T42" fmla="*/ 0 w 474"/>
                <a:gd name="T43" fmla="*/ 123 h 222"/>
                <a:gd name="T44" fmla="*/ 0 w 474"/>
                <a:gd name="T45" fmla="*/ 123 h 222"/>
                <a:gd name="T46" fmla="*/ 2 w 474"/>
                <a:gd name="T47" fmla="*/ 116 h 222"/>
                <a:gd name="T48" fmla="*/ 6 w 474"/>
                <a:gd name="T49" fmla="*/ 108 h 222"/>
                <a:gd name="T50" fmla="*/ 13 w 474"/>
                <a:gd name="T51" fmla="*/ 103 h 222"/>
                <a:gd name="T52" fmla="*/ 21 w 474"/>
                <a:gd name="T53" fmla="*/ 97 h 222"/>
                <a:gd name="T54" fmla="*/ 30 w 474"/>
                <a:gd name="T55" fmla="*/ 91 h 222"/>
                <a:gd name="T56" fmla="*/ 39 w 474"/>
                <a:gd name="T57" fmla="*/ 88 h 222"/>
                <a:gd name="T58" fmla="*/ 63 w 474"/>
                <a:gd name="T59" fmla="*/ 82 h 222"/>
                <a:gd name="T60" fmla="*/ 88 w 474"/>
                <a:gd name="T61" fmla="*/ 77 h 222"/>
                <a:gd name="T62" fmla="*/ 110 w 474"/>
                <a:gd name="T63" fmla="*/ 75 h 222"/>
                <a:gd name="T64" fmla="*/ 147 w 474"/>
                <a:gd name="T65" fmla="*/ 69 h 222"/>
                <a:gd name="T66" fmla="*/ 147 w 474"/>
                <a:gd name="T67" fmla="*/ 69 h 222"/>
                <a:gd name="T68" fmla="*/ 186 w 474"/>
                <a:gd name="T69" fmla="*/ 62 h 222"/>
                <a:gd name="T70" fmla="*/ 227 w 474"/>
                <a:gd name="T71" fmla="*/ 52 h 222"/>
                <a:gd name="T72" fmla="*/ 311 w 474"/>
                <a:gd name="T73" fmla="*/ 30 h 222"/>
                <a:gd name="T74" fmla="*/ 353 w 474"/>
                <a:gd name="T75" fmla="*/ 19 h 222"/>
                <a:gd name="T76" fmla="*/ 394 w 474"/>
                <a:gd name="T77" fmla="*/ 12 h 222"/>
                <a:gd name="T78" fmla="*/ 435 w 474"/>
                <a:gd name="T79" fmla="*/ 4 h 222"/>
                <a:gd name="T80" fmla="*/ 474 w 474"/>
                <a:gd name="T81" fmla="*/ 0 h 222"/>
                <a:gd name="T82" fmla="*/ 474 w 474"/>
                <a:gd name="T8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74" h="222">
                  <a:moveTo>
                    <a:pt x="474" y="0"/>
                  </a:moveTo>
                  <a:lnTo>
                    <a:pt x="474" y="0"/>
                  </a:lnTo>
                  <a:lnTo>
                    <a:pt x="430" y="21"/>
                  </a:lnTo>
                  <a:lnTo>
                    <a:pt x="387" y="43"/>
                  </a:lnTo>
                  <a:lnTo>
                    <a:pt x="346" y="67"/>
                  </a:lnTo>
                  <a:lnTo>
                    <a:pt x="305" y="93"/>
                  </a:lnTo>
                  <a:lnTo>
                    <a:pt x="264" y="121"/>
                  </a:lnTo>
                  <a:lnTo>
                    <a:pt x="223" y="153"/>
                  </a:lnTo>
                  <a:lnTo>
                    <a:pt x="184" y="186"/>
                  </a:lnTo>
                  <a:lnTo>
                    <a:pt x="145" y="222"/>
                  </a:lnTo>
                  <a:lnTo>
                    <a:pt x="136" y="212"/>
                  </a:lnTo>
                  <a:lnTo>
                    <a:pt x="136" y="212"/>
                  </a:lnTo>
                  <a:lnTo>
                    <a:pt x="99" y="201"/>
                  </a:lnTo>
                  <a:lnTo>
                    <a:pt x="76" y="194"/>
                  </a:lnTo>
                  <a:lnTo>
                    <a:pt x="54" y="183"/>
                  </a:lnTo>
                  <a:lnTo>
                    <a:pt x="34" y="171"/>
                  </a:lnTo>
                  <a:lnTo>
                    <a:pt x="24" y="164"/>
                  </a:lnTo>
                  <a:lnTo>
                    <a:pt x="17" y="157"/>
                  </a:lnTo>
                  <a:lnTo>
                    <a:pt x="10" y="149"/>
                  </a:lnTo>
                  <a:lnTo>
                    <a:pt x="4" y="142"/>
                  </a:lnTo>
                  <a:lnTo>
                    <a:pt x="2" y="132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2" y="116"/>
                  </a:lnTo>
                  <a:lnTo>
                    <a:pt x="6" y="108"/>
                  </a:lnTo>
                  <a:lnTo>
                    <a:pt x="13" y="103"/>
                  </a:lnTo>
                  <a:lnTo>
                    <a:pt x="21" y="97"/>
                  </a:lnTo>
                  <a:lnTo>
                    <a:pt x="30" y="91"/>
                  </a:lnTo>
                  <a:lnTo>
                    <a:pt x="39" y="88"/>
                  </a:lnTo>
                  <a:lnTo>
                    <a:pt x="63" y="82"/>
                  </a:lnTo>
                  <a:lnTo>
                    <a:pt x="88" y="77"/>
                  </a:lnTo>
                  <a:lnTo>
                    <a:pt x="110" y="75"/>
                  </a:lnTo>
                  <a:lnTo>
                    <a:pt x="147" y="69"/>
                  </a:lnTo>
                  <a:lnTo>
                    <a:pt x="147" y="69"/>
                  </a:lnTo>
                  <a:lnTo>
                    <a:pt x="186" y="62"/>
                  </a:lnTo>
                  <a:lnTo>
                    <a:pt x="227" y="52"/>
                  </a:lnTo>
                  <a:lnTo>
                    <a:pt x="311" y="30"/>
                  </a:lnTo>
                  <a:lnTo>
                    <a:pt x="353" y="19"/>
                  </a:lnTo>
                  <a:lnTo>
                    <a:pt x="394" y="12"/>
                  </a:lnTo>
                  <a:lnTo>
                    <a:pt x="435" y="4"/>
                  </a:lnTo>
                  <a:lnTo>
                    <a:pt x="474" y="0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Freeform 89">
              <a:extLst>
                <a:ext uri="{FF2B5EF4-FFF2-40B4-BE49-F238E27FC236}">
                  <a16:creationId xmlns:a16="http://schemas.microsoft.com/office/drawing/2014/main" id="{C4A36477-76A7-EABC-8F21-0602F0082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3" y="3489"/>
              <a:ext cx="1035" cy="728"/>
            </a:xfrm>
            <a:custGeom>
              <a:avLst/>
              <a:gdLst>
                <a:gd name="T0" fmla="*/ 1184 w 2070"/>
                <a:gd name="T1" fmla="*/ 1409 h 1457"/>
                <a:gd name="T2" fmla="*/ 1162 w 2070"/>
                <a:gd name="T3" fmla="*/ 1438 h 1457"/>
                <a:gd name="T4" fmla="*/ 1102 w 2070"/>
                <a:gd name="T5" fmla="*/ 1457 h 1457"/>
                <a:gd name="T6" fmla="*/ 1000 w 2070"/>
                <a:gd name="T7" fmla="*/ 1444 h 1457"/>
                <a:gd name="T8" fmla="*/ 892 w 2070"/>
                <a:gd name="T9" fmla="*/ 1403 h 1457"/>
                <a:gd name="T10" fmla="*/ 799 w 2070"/>
                <a:gd name="T11" fmla="*/ 1334 h 1457"/>
                <a:gd name="T12" fmla="*/ 619 w 2070"/>
                <a:gd name="T13" fmla="*/ 1156 h 1457"/>
                <a:gd name="T14" fmla="*/ 292 w 2070"/>
                <a:gd name="T15" fmla="*/ 838 h 1457"/>
                <a:gd name="T16" fmla="*/ 11 w 2070"/>
                <a:gd name="T17" fmla="*/ 542 h 1457"/>
                <a:gd name="T18" fmla="*/ 4 w 2070"/>
                <a:gd name="T19" fmla="*/ 457 h 1457"/>
                <a:gd name="T20" fmla="*/ 37 w 2070"/>
                <a:gd name="T21" fmla="*/ 282 h 1457"/>
                <a:gd name="T22" fmla="*/ 114 w 2070"/>
                <a:gd name="T23" fmla="*/ 119 h 1457"/>
                <a:gd name="T24" fmla="*/ 169 w 2070"/>
                <a:gd name="T25" fmla="*/ 57 h 1457"/>
                <a:gd name="T26" fmla="*/ 238 w 2070"/>
                <a:gd name="T27" fmla="*/ 15 h 1457"/>
                <a:gd name="T28" fmla="*/ 324 w 2070"/>
                <a:gd name="T29" fmla="*/ 0 h 1457"/>
                <a:gd name="T30" fmla="*/ 370 w 2070"/>
                <a:gd name="T31" fmla="*/ 13 h 1457"/>
                <a:gd name="T32" fmla="*/ 428 w 2070"/>
                <a:gd name="T33" fmla="*/ 61 h 1457"/>
                <a:gd name="T34" fmla="*/ 461 w 2070"/>
                <a:gd name="T35" fmla="*/ 85 h 1457"/>
                <a:gd name="T36" fmla="*/ 636 w 2070"/>
                <a:gd name="T37" fmla="*/ 180 h 1457"/>
                <a:gd name="T38" fmla="*/ 784 w 2070"/>
                <a:gd name="T39" fmla="*/ 247 h 1457"/>
                <a:gd name="T40" fmla="*/ 879 w 2070"/>
                <a:gd name="T41" fmla="*/ 279 h 1457"/>
                <a:gd name="T42" fmla="*/ 1147 w 2070"/>
                <a:gd name="T43" fmla="*/ 357 h 1457"/>
                <a:gd name="T44" fmla="*/ 1308 w 2070"/>
                <a:gd name="T45" fmla="*/ 414 h 1457"/>
                <a:gd name="T46" fmla="*/ 1413 w 2070"/>
                <a:gd name="T47" fmla="*/ 431 h 1457"/>
                <a:gd name="T48" fmla="*/ 1416 w 2070"/>
                <a:gd name="T49" fmla="*/ 442 h 1457"/>
                <a:gd name="T50" fmla="*/ 1439 w 2070"/>
                <a:gd name="T51" fmla="*/ 459 h 1457"/>
                <a:gd name="T52" fmla="*/ 1487 w 2070"/>
                <a:gd name="T53" fmla="*/ 455 h 1457"/>
                <a:gd name="T54" fmla="*/ 1557 w 2070"/>
                <a:gd name="T55" fmla="*/ 416 h 1457"/>
                <a:gd name="T56" fmla="*/ 1541 w 2070"/>
                <a:gd name="T57" fmla="*/ 492 h 1457"/>
                <a:gd name="T58" fmla="*/ 1535 w 2070"/>
                <a:gd name="T59" fmla="*/ 569 h 1457"/>
                <a:gd name="T60" fmla="*/ 1552 w 2070"/>
                <a:gd name="T61" fmla="*/ 606 h 1457"/>
                <a:gd name="T62" fmla="*/ 1591 w 2070"/>
                <a:gd name="T63" fmla="*/ 630 h 1457"/>
                <a:gd name="T64" fmla="*/ 1582 w 2070"/>
                <a:gd name="T65" fmla="*/ 647 h 1457"/>
                <a:gd name="T66" fmla="*/ 1494 w 2070"/>
                <a:gd name="T67" fmla="*/ 669 h 1457"/>
                <a:gd name="T68" fmla="*/ 1426 w 2070"/>
                <a:gd name="T69" fmla="*/ 673 h 1457"/>
                <a:gd name="T70" fmla="*/ 1504 w 2070"/>
                <a:gd name="T71" fmla="*/ 728 h 1457"/>
                <a:gd name="T72" fmla="*/ 1734 w 2070"/>
                <a:gd name="T73" fmla="*/ 879 h 1457"/>
                <a:gd name="T74" fmla="*/ 1916 w 2070"/>
                <a:gd name="T75" fmla="*/ 1018 h 1457"/>
                <a:gd name="T76" fmla="*/ 2015 w 2070"/>
                <a:gd name="T77" fmla="*/ 1109 h 1457"/>
                <a:gd name="T78" fmla="*/ 2065 w 2070"/>
                <a:gd name="T79" fmla="*/ 1189 h 1457"/>
                <a:gd name="T80" fmla="*/ 2067 w 2070"/>
                <a:gd name="T81" fmla="*/ 1236 h 1457"/>
                <a:gd name="T82" fmla="*/ 2028 w 2070"/>
                <a:gd name="T83" fmla="*/ 1260 h 1457"/>
                <a:gd name="T84" fmla="*/ 1970 w 2070"/>
                <a:gd name="T85" fmla="*/ 1254 h 1457"/>
                <a:gd name="T86" fmla="*/ 1842 w 2070"/>
                <a:gd name="T87" fmla="*/ 1206 h 1457"/>
                <a:gd name="T88" fmla="*/ 1831 w 2070"/>
                <a:gd name="T89" fmla="*/ 1264 h 1457"/>
                <a:gd name="T90" fmla="*/ 1782 w 2070"/>
                <a:gd name="T91" fmla="*/ 1316 h 1457"/>
                <a:gd name="T92" fmla="*/ 1704 w 2070"/>
                <a:gd name="T93" fmla="*/ 1334 h 1457"/>
                <a:gd name="T94" fmla="*/ 1591 w 2070"/>
                <a:gd name="T95" fmla="*/ 1332 h 1457"/>
                <a:gd name="T96" fmla="*/ 1526 w 2070"/>
                <a:gd name="T97" fmla="*/ 1342 h 1457"/>
                <a:gd name="T98" fmla="*/ 1470 w 2070"/>
                <a:gd name="T99" fmla="*/ 1392 h 1457"/>
                <a:gd name="T100" fmla="*/ 1388 w 2070"/>
                <a:gd name="T101" fmla="*/ 1410 h 1457"/>
                <a:gd name="T102" fmla="*/ 1247 w 2070"/>
                <a:gd name="T103" fmla="*/ 1401 h 1457"/>
                <a:gd name="T104" fmla="*/ 1188 w 2070"/>
                <a:gd name="T105" fmla="*/ 1386 h 1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70" h="1457">
                  <a:moveTo>
                    <a:pt x="1188" y="1386"/>
                  </a:moveTo>
                  <a:lnTo>
                    <a:pt x="1188" y="1386"/>
                  </a:lnTo>
                  <a:lnTo>
                    <a:pt x="1186" y="1397"/>
                  </a:lnTo>
                  <a:lnTo>
                    <a:pt x="1184" y="1409"/>
                  </a:lnTo>
                  <a:lnTo>
                    <a:pt x="1180" y="1418"/>
                  </a:lnTo>
                  <a:lnTo>
                    <a:pt x="1175" y="1425"/>
                  </a:lnTo>
                  <a:lnTo>
                    <a:pt x="1169" y="1433"/>
                  </a:lnTo>
                  <a:lnTo>
                    <a:pt x="1162" y="1438"/>
                  </a:lnTo>
                  <a:lnTo>
                    <a:pt x="1154" y="1444"/>
                  </a:lnTo>
                  <a:lnTo>
                    <a:pt x="1145" y="1448"/>
                  </a:lnTo>
                  <a:lnTo>
                    <a:pt x="1125" y="1455"/>
                  </a:lnTo>
                  <a:lnTo>
                    <a:pt x="1102" y="1457"/>
                  </a:lnTo>
                  <a:lnTo>
                    <a:pt x="1078" y="1457"/>
                  </a:lnTo>
                  <a:lnTo>
                    <a:pt x="1054" y="1455"/>
                  </a:lnTo>
                  <a:lnTo>
                    <a:pt x="1026" y="1451"/>
                  </a:lnTo>
                  <a:lnTo>
                    <a:pt x="1000" y="1444"/>
                  </a:lnTo>
                  <a:lnTo>
                    <a:pt x="976" y="1436"/>
                  </a:lnTo>
                  <a:lnTo>
                    <a:pt x="952" y="1429"/>
                  </a:lnTo>
                  <a:lnTo>
                    <a:pt x="909" y="1412"/>
                  </a:lnTo>
                  <a:lnTo>
                    <a:pt x="892" y="1403"/>
                  </a:lnTo>
                  <a:lnTo>
                    <a:pt x="879" y="1396"/>
                  </a:lnTo>
                  <a:lnTo>
                    <a:pt x="879" y="1396"/>
                  </a:lnTo>
                  <a:lnTo>
                    <a:pt x="838" y="1366"/>
                  </a:lnTo>
                  <a:lnTo>
                    <a:pt x="799" y="1334"/>
                  </a:lnTo>
                  <a:lnTo>
                    <a:pt x="762" y="1299"/>
                  </a:lnTo>
                  <a:lnTo>
                    <a:pt x="727" y="1264"/>
                  </a:lnTo>
                  <a:lnTo>
                    <a:pt x="654" y="1191"/>
                  </a:lnTo>
                  <a:lnTo>
                    <a:pt x="619" y="1156"/>
                  </a:lnTo>
                  <a:lnTo>
                    <a:pt x="584" y="1120"/>
                  </a:lnTo>
                  <a:lnTo>
                    <a:pt x="584" y="1120"/>
                  </a:lnTo>
                  <a:lnTo>
                    <a:pt x="437" y="981"/>
                  </a:lnTo>
                  <a:lnTo>
                    <a:pt x="292" y="838"/>
                  </a:lnTo>
                  <a:lnTo>
                    <a:pt x="221" y="766"/>
                  </a:lnTo>
                  <a:lnTo>
                    <a:pt x="149" y="691"/>
                  </a:lnTo>
                  <a:lnTo>
                    <a:pt x="80" y="617"/>
                  </a:lnTo>
                  <a:lnTo>
                    <a:pt x="11" y="542"/>
                  </a:lnTo>
                  <a:lnTo>
                    <a:pt x="0" y="537"/>
                  </a:lnTo>
                  <a:lnTo>
                    <a:pt x="0" y="537"/>
                  </a:lnTo>
                  <a:lnTo>
                    <a:pt x="0" y="498"/>
                  </a:lnTo>
                  <a:lnTo>
                    <a:pt x="4" y="457"/>
                  </a:lnTo>
                  <a:lnTo>
                    <a:pt x="8" y="414"/>
                  </a:lnTo>
                  <a:lnTo>
                    <a:pt x="15" y="372"/>
                  </a:lnTo>
                  <a:lnTo>
                    <a:pt x="26" y="327"/>
                  </a:lnTo>
                  <a:lnTo>
                    <a:pt x="37" y="282"/>
                  </a:lnTo>
                  <a:lnTo>
                    <a:pt x="52" y="238"/>
                  </a:lnTo>
                  <a:lnTo>
                    <a:pt x="69" y="197"/>
                  </a:lnTo>
                  <a:lnTo>
                    <a:pt x="89" y="156"/>
                  </a:lnTo>
                  <a:lnTo>
                    <a:pt x="114" y="119"/>
                  </a:lnTo>
                  <a:lnTo>
                    <a:pt x="127" y="102"/>
                  </a:lnTo>
                  <a:lnTo>
                    <a:pt x="140" y="85"/>
                  </a:lnTo>
                  <a:lnTo>
                    <a:pt x="154" y="70"/>
                  </a:lnTo>
                  <a:lnTo>
                    <a:pt x="169" y="57"/>
                  </a:lnTo>
                  <a:lnTo>
                    <a:pt x="186" y="44"/>
                  </a:lnTo>
                  <a:lnTo>
                    <a:pt x="203" y="33"/>
                  </a:lnTo>
                  <a:lnTo>
                    <a:pt x="220" y="24"/>
                  </a:lnTo>
                  <a:lnTo>
                    <a:pt x="238" y="15"/>
                  </a:lnTo>
                  <a:lnTo>
                    <a:pt x="259" y="9"/>
                  </a:lnTo>
                  <a:lnTo>
                    <a:pt x="279" y="4"/>
                  </a:lnTo>
                  <a:lnTo>
                    <a:pt x="301" y="2"/>
                  </a:lnTo>
                  <a:lnTo>
                    <a:pt x="324" y="0"/>
                  </a:lnTo>
                  <a:lnTo>
                    <a:pt x="324" y="0"/>
                  </a:lnTo>
                  <a:lnTo>
                    <a:pt x="340" y="2"/>
                  </a:lnTo>
                  <a:lnTo>
                    <a:pt x="357" y="5"/>
                  </a:lnTo>
                  <a:lnTo>
                    <a:pt x="370" y="13"/>
                  </a:lnTo>
                  <a:lnTo>
                    <a:pt x="383" y="20"/>
                  </a:lnTo>
                  <a:lnTo>
                    <a:pt x="394" y="30"/>
                  </a:lnTo>
                  <a:lnTo>
                    <a:pt x="405" y="39"/>
                  </a:lnTo>
                  <a:lnTo>
                    <a:pt x="428" y="61"/>
                  </a:lnTo>
                  <a:lnTo>
                    <a:pt x="428" y="61"/>
                  </a:lnTo>
                  <a:lnTo>
                    <a:pt x="442" y="74"/>
                  </a:lnTo>
                  <a:lnTo>
                    <a:pt x="461" y="85"/>
                  </a:lnTo>
                  <a:lnTo>
                    <a:pt x="461" y="85"/>
                  </a:lnTo>
                  <a:lnTo>
                    <a:pt x="502" y="111"/>
                  </a:lnTo>
                  <a:lnTo>
                    <a:pt x="547" y="135"/>
                  </a:lnTo>
                  <a:lnTo>
                    <a:pt x="591" y="160"/>
                  </a:lnTo>
                  <a:lnTo>
                    <a:pt x="636" y="180"/>
                  </a:lnTo>
                  <a:lnTo>
                    <a:pt x="636" y="180"/>
                  </a:lnTo>
                  <a:lnTo>
                    <a:pt x="697" y="208"/>
                  </a:lnTo>
                  <a:lnTo>
                    <a:pt x="755" y="234"/>
                  </a:lnTo>
                  <a:lnTo>
                    <a:pt x="784" y="247"/>
                  </a:lnTo>
                  <a:lnTo>
                    <a:pt x="814" y="258"/>
                  </a:lnTo>
                  <a:lnTo>
                    <a:pt x="846" y="269"/>
                  </a:lnTo>
                  <a:lnTo>
                    <a:pt x="879" y="279"/>
                  </a:lnTo>
                  <a:lnTo>
                    <a:pt x="879" y="279"/>
                  </a:lnTo>
                  <a:lnTo>
                    <a:pt x="946" y="295"/>
                  </a:lnTo>
                  <a:lnTo>
                    <a:pt x="1013" y="314"/>
                  </a:lnTo>
                  <a:lnTo>
                    <a:pt x="1080" y="334"/>
                  </a:lnTo>
                  <a:lnTo>
                    <a:pt x="1147" y="357"/>
                  </a:lnTo>
                  <a:lnTo>
                    <a:pt x="1147" y="357"/>
                  </a:lnTo>
                  <a:lnTo>
                    <a:pt x="1210" y="381"/>
                  </a:lnTo>
                  <a:lnTo>
                    <a:pt x="1277" y="403"/>
                  </a:lnTo>
                  <a:lnTo>
                    <a:pt x="1308" y="414"/>
                  </a:lnTo>
                  <a:lnTo>
                    <a:pt x="1344" y="424"/>
                  </a:lnTo>
                  <a:lnTo>
                    <a:pt x="1377" y="429"/>
                  </a:lnTo>
                  <a:lnTo>
                    <a:pt x="1411" y="431"/>
                  </a:lnTo>
                  <a:lnTo>
                    <a:pt x="1413" y="431"/>
                  </a:lnTo>
                  <a:lnTo>
                    <a:pt x="1413" y="431"/>
                  </a:lnTo>
                  <a:lnTo>
                    <a:pt x="1413" y="431"/>
                  </a:lnTo>
                  <a:lnTo>
                    <a:pt x="1413" y="431"/>
                  </a:lnTo>
                  <a:lnTo>
                    <a:pt x="1416" y="442"/>
                  </a:lnTo>
                  <a:lnTo>
                    <a:pt x="1424" y="451"/>
                  </a:lnTo>
                  <a:lnTo>
                    <a:pt x="1424" y="451"/>
                  </a:lnTo>
                  <a:lnTo>
                    <a:pt x="1431" y="455"/>
                  </a:lnTo>
                  <a:lnTo>
                    <a:pt x="1439" y="459"/>
                  </a:lnTo>
                  <a:lnTo>
                    <a:pt x="1446" y="461"/>
                  </a:lnTo>
                  <a:lnTo>
                    <a:pt x="1453" y="461"/>
                  </a:lnTo>
                  <a:lnTo>
                    <a:pt x="1470" y="461"/>
                  </a:lnTo>
                  <a:lnTo>
                    <a:pt x="1487" y="455"/>
                  </a:lnTo>
                  <a:lnTo>
                    <a:pt x="1505" y="448"/>
                  </a:lnTo>
                  <a:lnTo>
                    <a:pt x="1522" y="438"/>
                  </a:lnTo>
                  <a:lnTo>
                    <a:pt x="1541" y="427"/>
                  </a:lnTo>
                  <a:lnTo>
                    <a:pt x="1557" y="416"/>
                  </a:lnTo>
                  <a:lnTo>
                    <a:pt x="1557" y="416"/>
                  </a:lnTo>
                  <a:lnTo>
                    <a:pt x="1556" y="435"/>
                  </a:lnTo>
                  <a:lnTo>
                    <a:pt x="1550" y="453"/>
                  </a:lnTo>
                  <a:lnTo>
                    <a:pt x="1541" y="492"/>
                  </a:lnTo>
                  <a:lnTo>
                    <a:pt x="1535" y="511"/>
                  </a:lnTo>
                  <a:lnTo>
                    <a:pt x="1533" y="529"/>
                  </a:lnTo>
                  <a:lnTo>
                    <a:pt x="1531" y="550"/>
                  </a:lnTo>
                  <a:lnTo>
                    <a:pt x="1535" y="569"/>
                  </a:lnTo>
                  <a:lnTo>
                    <a:pt x="1535" y="569"/>
                  </a:lnTo>
                  <a:lnTo>
                    <a:pt x="1539" y="583"/>
                  </a:lnTo>
                  <a:lnTo>
                    <a:pt x="1544" y="595"/>
                  </a:lnTo>
                  <a:lnTo>
                    <a:pt x="1552" y="606"/>
                  </a:lnTo>
                  <a:lnTo>
                    <a:pt x="1561" y="615"/>
                  </a:lnTo>
                  <a:lnTo>
                    <a:pt x="1570" y="621"/>
                  </a:lnTo>
                  <a:lnTo>
                    <a:pt x="1580" y="626"/>
                  </a:lnTo>
                  <a:lnTo>
                    <a:pt x="1591" y="630"/>
                  </a:lnTo>
                  <a:lnTo>
                    <a:pt x="1602" y="632"/>
                  </a:lnTo>
                  <a:lnTo>
                    <a:pt x="1602" y="637"/>
                  </a:lnTo>
                  <a:lnTo>
                    <a:pt x="1602" y="637"/>
                  </a:lnTo>
                  <a:lnTo>
                    <a:pt x="1582" y="647"/>
                  </a:lnTo>
                  <a:lnTo>
                    <a:pt x="1561" y="652"/>
                  </a:lnTo>
                  <a:lnTo>
                    <a:pt x="1539" y="660"/>
                  </a:lnTo>
                  <a:lnTo>
                    <a:pt x="1517" y="663"/>
                  </a:lnTo>
                  <a:lnTo>
                    <a:pt x="1494" y="669"/>
                  </a:lnTo>
                  <a:lnTo>
                    <a:pt x="1472" y="671"/>
                  </a:lnTo>
                  <a:lnTo>
                    <a:pt x="1448" y="673"/>
                  </a:lnTo>
                  <a:lnTo>
                    <a:pt x="1426" y="673"/>
                  </a:lnTo>
                  <a:lnTo>
                    <a:pt x="1426" y="673"/>
                  </a:lnTo>
                  <a:lnTo>
                    <a:pt x="1433" y="678"/>
                  </a:lnTo>
                  <a:lnTo>
                    <a:pt x="1433" y="678"/>
                  </a:lnTo>
                  <a:lnTo>
                    <a:pt x="1466" y="702"/>
                  </a:lnTo>
                  <a:lnTo>
                    <a:pt x="1504" y="728"/>
                  </a:lnTo>
                  <a:lnTo>
                    <a:pt x="1585" y="779"/>
                  </a:lnTo>
                  <a:lnTo>
                    <a:pt x="1665" y="831"/>
                  </a:lnTo>
                  <a:lnTo>
                    <a:pt x="1702" y="855"/>
                  </a:lnTo>
                  <a:lnTo>
                    <a:pt x="1734" y="879"/>
                  </a:lnTo>
                  <a:lnTo>
                    <a:pt x="1734" y="879"/>
                  </a:lnTo>
                  <a:lnTo>
                    <a:pt x="1807" y="933"/>
                  </a:lnTo>
                  <a:lnTo>
                    <a:pt x="1879" y="989"/>
                  </a:lnTo>
                  <a:lnTo>
                    <a:pt x="1916" y="1018"/>
                  </a:lnTo>
                  <a:lnTo>
                    <a:pt x="1951" y="1048"/>
                  </a:lnTo>
                  <a:lnTo>
                    <a:pt x="1985" y="1078"/>
                  </a:lnTo>
                  <a:lnTo>
                    <a:pt x="2015" y="1109"/>
                  </a:lnTo>
                  <a:lnTo>
                    <a:pt x="2015" y="1109"/>
                  </a:lnTo>
                  <a:lnTo>
                    <a:pt x="2035" y="1135"/>
                  </a:lnTo>
                  <a:lnTo>
                    <a:pt x="2052" y="1161"/>
                  </a:lnTo>
                  <a:lnTo>
                    <a:pt x="2059" y="1176"/>
                  </a:lnTo>
                  <a:lnTo>
                    <a:pt x="2065" y="1189"/>
                  </a:lnTo>
                  <a:lnTo>
                    <a:pt x="2069" y="1202"/>
                  </a:lnTo>
                  <a:lnTo>
                    <a:pt x="2070" y="1213"/>
                  </a:lnTo>
                  <a:lnTo>
                    <a:pt x="2069" y="1225"/>
                  </a:lnTo>
                  <a:lnTo>
                    <a:pt x="2067" y="1236"/>
                  </a:lnTo>
                  <a:lnTo>
                    <a:pt x="2061" y="1243"/>
                  </a:lnTo>
                  <a:lnTo>
                    <a:pt x="2054" y="1251"/>
                  </a:lnTo>
                  <a:lnTo>
                    <a:pt x="2043" y="1256"/>
                  </a:lnTo>
                  <a:lnTo>
                    <a:pt x="2028" y="1260"/>
                  </a:lnTo>
                  <a:lnTo>
                    <a:pt x="2011" y="1260"/>
                  </a:lnTo>
                  <a:lnTo>
                    <a:pt x="1989" y="1258"/>
                  </a:lnTo>
                  <a:lnTo>
                    <a:pt x="1989" y="1258"/>
                  </a:lnTo>
                  <a:lnTo>
                    <a:pt x="1970" y="1254"/>
                  </a:lnTo>
                  <a:lnTo>
                    <a:pt x="1951" y="1251"/>
                  </a:lnTo>
                  <a:lnTo>
                    <a:pt x="1916" y="1238"/>
                  </a:lnTo>
                  <a:lnTo>
                    <a:pt x="1879" y="1223"/>
                  </a:lnTo>
                  <a:lnTo>
                    <a:pt x="1842" y="1206"/>
                  </a:lnTo>
                  <a:lnTo>
                    <a:pt x="1836" y="1223"/>
                  </a:lnTo>
                  <a:lnTo>
                    <a:pt x="1836" y="1223"/>
                  </a:lnTo>
                  <a:lnTo>
                    <a:pt x="1836" y="1245"/>
                  </a:lnTo>
                  <a:lnTo>
                    <a:pt x="1831" y="1264"/>
                  </a:lnTo>
                  <a:lnTo>
                    <a:pt x="1823" y="1280"/>
                  </a:lnTo>
                  <a:lnTo>
                    <a:pt x="1812" y="1293"/>
                  </a:lnTo>
                  <a:lnTo>
                    <a:pt x="1799" y="1306"/>
                  </a:lnTo>
                  <a:lnTo>
                    <a:pt x="1782" y="1316"/>
                  </a:lnTo>
                  <a:lnTo>
                    <a:pt x="1766" y="1323"/>
                  </a:lnTo>
                  <a:lnTo>
                    <a:pt x="1745" y="1329"/>
                  </a:lnTo>
                  <a:lnTo>
                    <a:pt x="1727" y="1332"/>
                  </a:lnTo>
                  <a:lnTo>
                    <a:pt x="1704" y="1334"/>
                  </a:lnTo>
                  <a:lnTo>
                    <a:pt x="1663" y="1336"/>
                  </a:lnTo>
                  <a:lnTo>
                    <a:pt x="1624" y="1336"/>
                  </a:lnTo>
                  <a:lnTo>
                    <a:pt x="1591" y="1332"/>
                  </a:lnTo>
                  <a:lnTo>
                    <a:pt x="1591" y="1332"/>
                  </a:lnTo>
                  <a:lnTo>
                    <a:pt x="1563" y="1330"/>
                  </a:lnTo>
                  <a:lnTo>
                    <a:pt x="1531" y="1323"/>
                  </a:lnTo>
                  <a:lnTo>
                    <a:pt x="1531" y="1323"/>
                  </a:lnTo>
                  <a:lnTo>
                    <a:pt x="1526" y="1342"/>
                  </a:lnTo>
                  <a:lnTo>
                    <a:pt x="1517" y="1358"/>
                  </a:lnTo>
                  <a:lnTo>
                    <a:pt x="1504" y="1371"/>
                  </a:lnTo>
                  <a:lnTo>
                    <a:pt x="1489" y="1383"/>
                  </a:lnTo>
                  <a:lnTo>
                    <a:pt x="1470" y="1392"/>
                  </a:lnTo>
                  <a:lnTo>
                    <a:pt x="1452" y="1397"/>
                  </a:lnTo>
                  <a:lnTo>
                    <a:pt x="1431" y="1403"/>
                  </a:lnTo>
                  <a:lnTo>
                    <a:pt x="1411" y="1407"/>
                  </a:lnTo>
                  <a:lnTo>
                    <a:pt x="1388" y="1410"/>
                  </a:lnTo>
                  <a:lnTo>
                    <a:pt x="1366" y="1410"/>
                  </a:lnTo>
                  <a:lnTo>
                    <a:pt x="1323" y="1410"/>
                  </a:lnTo>
                  <a:lnTo>
                    <a:pt x="1282" y="1407"/>
                  </a:lnTo>
                  <a:lnTo>
                    <a:pt x="1247" y="1401"/>
                  </a:lnTo>
                  <a:lnTo>
                    <a:pt x="1247" y="1401"/>
                  </a:lnTo>
                  <a:lnTo>
                    <a:pt x="1217" y="1392"/>
                  </a:lnTo>
                  <a:lnTo>
                    <a:pt x="1188" y="1383"/>
                  </a:lnTo>
                  <a:lnTo>
                    <a:pt x="1188" y="1386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Freeform 90">
              <a:extLst>
                <a:ext uri="{FF2B5EF4-FFF2-40B4-BE49-F238E27FC236}">
                  <a16:creationId xmlns:a16="http://schemas.microsoft.com/office/drawing/2014/main" id="{6D79EB44-1024-D088-8959-F2E5A1675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" y="951"/>
              <a:ext cx="1621" cy="1670"/>
            </a:xfrm>
            <a:custGeom>
              <a:avLst/>
              <a:gdLst>
                <a:gd name="T0" fmla="*/ 844 w 3243"/>
                <a:gd name="T1" fmla="*/ 171 h 3340"/>
                <a:gd name="T2" fmla="*/ 1113 w 3243"/>
                <a:gd name="T3" fmla="*/ 47 h 3340"/>
                <a:gd name="T4" fmla="*/ 1221 w 3243"/>
                <a:gd name="T5" fmla="*/ 15 h 3340"/>
                <a:gd name="T6" fmla="*/ 1364 w 3243"/>
                <a:gd name="T7" fmla="*/ 0 h 3340"/>
                <a:gd name="T8" fmla="*/ 1533 w 3243"/>
                <a:gd name="T9" fmla="*/ 17 h 3340"/>
                <a:gd name="T10" fmla="*/ 1745 w 3243"/>
                <a:gd name="T11" fmla="*/ 39 h 3340"/>
                <a:gd name="T12" fmla="*/ 1877 w 3243"/>
                <a:gd name="T13" fmla="*/ 52 h 3340"/>
                <a:gd name="T14" fmla="*/ 2056 w 3243"/>
                <a:gd name="T15" fmla="*/ 91 h 3340"/>
                <a:gd name="T16" fmla="*/ 2228 w 3243"/>
                <a:gd name="T17" fmla="*/ 153 h 3340"/>
                <a:gd name="T18" fmla="*/ 2392 w 3243"/>
                <a:gd name="T19" fmla="*/ 231 h 3340"/>
                <a:gd name="T20" fmla="*/ 2602 w 3243"/>
                <a:gd name="T21" fmla="*/ 365 h 3340"/>
                <a:gd name="T22" fmla="*/ 2797 w 3243"/>
                <a:gd name="T23" fmla="*/ 510 h 3340"/>
                <a:gd name="T24" fmla="*/ 2935 w 3243"/>
                <a:gd name="T25" fmla="*/ 649 h 3340"/>
                <a:gd name="T26" fmla="*/ 3026 w 3243"/>
                <a:gd name="T27" fmla="*/ 777 h 3340"/>
                <a:gd name="T28" fmla="*/ 3065 w 3243"/>
                <a:gd name="T29" fmla="*/ 865 h 3340"/>
                <a:gd name="T30" fmla="*/ 3104 w 3243"/>
                <a:gd name="T31" fmla="*/ 1011 h 3340"/>
                <a:gd name="T32" fmla="*/ 3204 w 3243"/>
                <a:gd name="T33" fmla="*/ 1346 h 3340"/>
                <a:gd name="T34" fmla="*/ 3237 w 3243"/>
                <a:gd name="T35" fmla="*/ 1519 h 3340"/>
                <a:gd name="T36" fmla="*/ 3243 w 3243"/>
                <a:gd name="T37" fmla="*/ 1654 h 3340"/>
                <a:gd name="T38" fmla="*/ 3228 w 3243"/>
                <a:gd name="T39" fmla="*/ 1850 h 3340"/>
                <a:gd name="T40" fmla="*/ 3137 w 3243"/>
                <a:gd name="T41" fmla="*/ 2333 h 3340"/>
                <a:gd name="T42" fmla="*/ 3111 w 3243"/>
                <a:gd name="T43" fmla="*/ 2498 h 3340"/>
                <a:gd name="T44" fmla="*/ 3091 w 3243"/>
                <a:gd name="T45" fmla="*/ 2665 h 3340"/>
                <a:gd name="T46" fmla="*/ 3055 w 3243"/>
                <a:gd name="T47" fmla="*/ 2768 h 3340"/>
                <a:gd name="T48" fmla="*/ 2962 w 3243"/>
                <a:gd name="T49" fmla="*/ 2926 h 3340"/>
                <a:gd name="T50" fmla="*/ 2849 w 3243"/>
                <a:gd name="T51" fmla="*/ 3058 h 3340"/>
                <a:gd name="T52" fmla="*/ 2723 w 3243"/>
                <a:gd name="T53" fmla="*/ 3143 h 3340"/>
                <a:gd name="T54" fmla="*/ 2583 w 3243"/>
                <a:gd name="T55" fmla="*/ 3175 h 3340"/>
                <a:gd name="T56" fmla="*/ 2483 w 3243"/>
                <a:gd name="T57" fmla="*/ 3175 h 3340"/>
                <a:gd name="T58" fmla="*/ 2273 w 3243"/>
                <a:gd name="T59" fmla="*/ 3202 h 3340"/>
                <a:gd name="T60" fmla="*/ 2070 w 3243"/>
                <a:gd name="T61" fmla="*/ 3253 h 3340"/>
                <a:gd name="T62" fmla="*/ 1801 w 3243"/>
                <a:gd name="T63" fmla="*/ 3316 h 3340"/>
                <a:gd name="T64" fmla="*/ 1598 w 3243"/>
                <a:gd name="T65" fmla="*/ 3340 h 3340"/>
                <a:gd name="T66" fmla="*/ 1470 w 3243"/>
                <a:gd name="T67" fmla="*/ 3325 h 3340"/>
                <a:gd name="T68" fmla="*/ 1273 w 3243"/>
                <a:gd name="T69" fmla="*/ 3281 h 3340"/>
                <a:gd name="T70" fmla="*/ 965 w 3243"/>
                <a:gd name="T71" fmla="*/ 3256 h 3340"/>
                <a:gd name="T72" fmla="*/ 712 w 3243"/>
                <a:gd name="T73" fmla="*/ 3227 h 3340"/>
                <a:gd name="T74" fmla="*/ 584 w 3243"/>
                <a:gd name="T75" fmla="*/ 3189 h 3340"/>
                <a:gd name="T76" fmla="*/ 439 w 3243"/>
                <a:gd name="T77" fmla="*/ 3110 h 3340"/>
                <a:gd name="T78" fmla="*/ 340 w 3243"/>
                <a:gd name="T79" fmla="*/ 3015 h 3340"/>
                <a:gd name="T80" fmla="*/ 236 w 3243"/>
                <a:gd name="T81" fmla="*/ 2868 h 3340"/>
                <a:gd name="T82" fmla="*/ 169 w 3243"/>
                <a:gd name="T83" fmla="*/ 2714 h 3340"/>
                <a:gd name="T84" fmla="*/ 127 w 3243"/>
                <a:gd name="T85" fmla="*/ 2550 h 3340"/>
                <a:gd name="T86" fmla="*/ 95 w 3243"/>
                <a:gd name="T87" fmla="*/ 2255 h 3340"/>
                <a:gd name="T88" fmla="*/ 62 w 3243"/>
                <a:gd name="T89" fmla="*/ 1818 h 3340"/>
                <a:gd name="T90" fmla="*/ 41 w 3243"/>
                <a:gd name="T91" fmla="*/ 1699 h 3340"/>
                <a:gd name="T92" fmla="*/ 6 w 3243"/>
                <a:gd name="T93" fmla="*/ 1537 h 3340"/>
                <a:gd name="T94" fmla="*/ 2 w 3243"/>
                <a:gd name="T95" fmla="*/ 1433 h 3340"/>
                <a:gd name="T96" fmla="*/ 30 w 3243"/>
                <a:gd name="T97" fmla="*/ 1292 h 3340"/>
                <a:gd name="T98" fmla="*/ 123 w 3243"/>
                <a:gd name="T99" fmla="*/ 1052 h 3340"/>
                <a:gd name="T100" fmla="*/ 264 w 3243"/>
                <a:gd name="T101" fmla="*/ 744 h 3340"/>
                <a:gd name="T102" fmla="*/ 359 w 3243"/>
                <a:gd name="T103" fmla="*/ 576 h 3340"/>
                <a:gd name="T104" fmla="*/ 448 w 3243"/>
                <a:gd name="T105" fmla="*/ 454 h 3340"/>
                <a:gd name="T106" fmla="*/ 558 w 3243"/>
                <a:gd name="T107" fmla="*/ 348 h 3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43" h="3340">
                  <a:moveTo>
                    <a:pt x="654" y="281"/>
                  </a:moveTo>
                  <a:lnTo>
                    <a:pt x="654" y="281"/>
                  </a:lnTo>
                  <a:lnTo>
                    <a:pt x="779" y="207"/>
                  </a:lnTo>
                  <a:lnTo>
                    <a:pt x="844" y="171"/>
                  </a:lnTo>
                  <a:lnTo>
                    <a:pt x="911" y="136"/>
                  </a:lnTo>
                  <a:lnTo>
                    <a:pt x="978" y="103"/>
                  </a:lnTo>
                  <a:lnTo>
                    <a:pt x="1047" y="73"/>
                  </a:lnTo>
                  <a:lnTo>
                    <a:pt x="1113" y="47"/>
                  </a:lnTo>
                  <a:lnTo>
                    <a:pt x="1149" y="36"/>
                  </a:lnTo>
                  <a:lnTo>
                    <a:pt x="1182" y="26"/>
                  </a:lnTo>
                  <a:lnTo>
                    <a:pt x="1182" y="26"/>
                  </a:lnTo>
                  <a:lnTo>
                    <a:pt x="1221" y="15"/>
                  </a:lnTo>
                  <a:lnTo>
                    <a:pt x="1257" y="10"/>
                  </a:lnTo>
                  <a:lnTo>
                    <a:pt x="1294" y="4"/>
                  </a:lnTo>
                  <a:lnTo>
                    <a:pt x="1329" y="2"/>
                  </a:lnTo>
                  <a:lnTo>
                    <a:pt x="1364" y="0"/>
                  </a:lnTo>
                  <a:lnTo>
                    <a:pt x="1398" y="2"/>
                  </a:lnTo>
                  <a:lnTo>
                    <a:pt x="1433" y="4"/>
                  </a:lnTo>
                  <a:lnTo>
                    <a:pt x="1466" y="8"/>
                  </a:lnTo>
                  <a:lnTo>
                    <a:pt x="1533" y="17"/>
                  </a:lnTo>
                  <a:lnTo>
                    <a:pt x="1602" y="26"/>
                  </a:lnTo>
                  <a:lnTo>
                    <a:pt x="1673" y="34"/>
                  </a:lnTo>
                  <a:lnTo>
                    <a:pt x="1708" y="38"/>
                  </a:lnTo>
                  <a:lnTo>
                    <a:pt x="1745" y="39"/>
                  </a:lnTo>
                  <a:lnTo>
                    <a:pt x="1745" y="39"/>
                  </a:lnTo>
                  <a:lnTo>
                    <a:pt x="1788" y="41"/>
                  </a:lnTo>
                  <a:lnTo>
                    <a:pt x="1833" y="47"/>
                  </a:lnTo>
                  <a:lnTo>
                    <a:pt x="1877" y="52"/>
                  </a:lnTo>
                  <a:lnTo>
                    <a:pt x="1922" y="60"/>
                  </a:lnTo>
                  <a:lnTo>
                    <a:pt x="1966" y="69"/>
                  </a:lnTo>
                  <a:lnTo>
                    <a:pt x="2011" y="80"/>
                  </a:lnTo>
                  <a:lnTo>
                    <a:pt x="2056" y="91"/>
                  </a:lnTo>
                  <a:lnTo>
                    <a:pt x="2100" y="104"/>
                  </a:lnTo>
                  <a:lnTo>
                    <a:pt x="2143" y="119"/>
                  </a:lnTo>
                  <a:lnTo>
                    <a:pt x="2188" y="134"/>
                  </a:lnTo>
                  <a:lnTo>
                    <a:pt x="2228" y="153"/>
                  </a:lnTo>
                  <a:lnTo>
                    <a:pt x="2271" y="169"/>
                  </a:lnTo>
                  <a:lnTo>
                    <a:pt x="2312" y="190"/>
                  </a:lnTo>
                  <a:lnTo>
                    <a:pt x="2353" y="210"/>
                  </a:lnTo>
                  <a:lnTo>
                    <a:pt x="2392" y="231"/>
                  </a:lnTo>
                  <a:lnTo>
                    <a:pt x="2431" y="255"/>
                  </a:lnTo>
                  <a:lnTo>
                    <a:pt x="2431" y="255"/>
                  </a:lnTo>
                  <a:lnTo>
                    <a:pt x="2518" y="309"/>
                  </a:lnTo>
                  <a:lnTo>
                    <a:pt x="2602" y="365"/>
                  </a:lnTo>
                  <a:lnTo>
                    <a:pt x="2682" y="420"/>
                  </a:lnTo>
                  <a:lnTo>
                    <a:pt x="2721" y="448"/>
                  </a:lnTo>
                  <a:lnTo>
                    <a:pt x="2760" y="480"/>
                  </a:lnTo>
                  <a:lnTo>
                    <a:pt x="2797" y="510"/>
                  </a:lnTo>
                  <a:lnTo>
                    <a:pt x="2832" y="543"/>
                  </a:lnTo>
                  <a:lnTo>
                    <a:pt x="2868" y="576"/>
                  </a:lnTo>
                  <a:lnTo>
                    <a:pt x="2901" y="612"/>
                  </a:lnTo>
                  <a:lnTo>
                    <a:pt x="2935" y="649"/>
                  </a:lnTo>
                  <a:lnTo>
                    <a:pt x="2966" y="690"/>
                  </a:lnTo>
                  <a:lnTo>
                    <a:pt x="2996" y="733"/>
                  </a:lnTo>
                  <a:lnTo>
                    <a:pt x="3026" y="777"/>
                  </a:lnTo>
                  <a:lnTo>
                    <a:pt x="3026" y="777"/>
                  </a:lnTo>
                  <a:lnTo>
                    <a:pt x="3026" y="777"/>
                  </a:lnTo>
                  <a:lnTo>
                    <a:pt x="3040" y="807"/>
                  </a:lnTo>
                  <a:lnTo>
                    <a:pt x="3053" y="837"/>
                  </a:lnTo>
                  <a:lnTo>
                    <a:pt x="3065" y="865"/>
                  </a:lnTo>
                  <a:lnTo>
                    <a:pt x="3074" y="894"/>
                  </a:lnTo>
                  <a:lnTo>
                    <a:pt x="3089" y="954"/>
                  </a:lnTo>
                  <a:lnTo>
                    <a:pt x="3104" y="1011"/>
                  </a:lnTo>
                  <a:lnTo>
                    <a:pt x="3104" y="1011"/>
                  </a:lnTo>
                  <a:lnTo>
                    <a:pt x="3122" y="1082"/>
                  </a:lnTo>
                  <a:lnTo>
                    <a:pt x="3143" y="1149"/>
                  </a:lnTo>
                  <a:lnTo>
                    <a:pt x="3184" y="1281"/>
                  </a:lnTo>
                  <a:lnTo>
                    <a:pt x="3204" y="1346"/>
                  </a:lnTo>
                  <a:lnTo>
                    <a:pt x="3221" y="1415"/>
                  </a:lnTo>
                  <a:lnTo>
                    <a:pt x="3226" y="1448"/>
                  </a:lnTo>
                  <a:lnTo>
                    <a:pt x="3234" y="1483"/>
                  </a:lnTo>
                  <a:lnTo>
                    <a:pt x="3237" y="1519"/>
                  </a:lnTo>
                  <a:lnTo>
                    <a:pt x="3241" y="1554"/>
                  </a:lnTo>
                  <a:lnTo>
                    <a:pt x="3241" y="1554"/>
                  </a:lnTo>
                  <a:lnTo>
                    <a:pt x="3243" y="1604"/>
                  </a:lnTo>
                  <a:lnTo>
                    <a:pt x="3243" y="1654"/>
                  </a:lnTo>
                  <a:lnTo>
                    <a:pt x="3241" y="1703"/>
                  </a:lnTo>
                  <a:lnTo>
                    <a:pt x="3237" y="1753"/>
                  </a:lnTo>
                  <a:lnTo>
                    <a:pt x="3234" y="1801"/>
                  </a:lnTo>
                  <a:lnTo>
                    <a:pt x="3228" y="1850"/>
                  </a:lnTo>
                  <a:lnTo>
                    <a:pt x="3215" y="1946"/>
                  </a:lnTo>
                  <a:lnTo>
                    <a:pt x="3198" y="2043"/>
                  </a:lnTo>
                  <a:lnTo>
                    <a:pt x="3180" y="2138"/>
                  </a:lnTo>
                  <a:lnTo>
                    <a:pt x="3137" y="2333"/>
                  </a:lnTo>
                  <a:lnTo>
                    <a:pt x="3137" y="2333"/>
                  </a:lnTo>
                  <a:lnTo>
                    <a:pt x="3128" y="2374"/>
                  </a:lnTo>
                  <a:lnTo>
                    <a:pt x="3120" y="2416"/>
                  </a:lnTo>
                  <a:lnTo>
                    <a:pt x="3111" y="2498"/>
                  </a:lnTo>
                  <a:lnTo>
                    <a:pt x="3102" y="2582"/>
                  </a:lnTo>
                  <a:lnTo>
                    <a:pt x="3096" y="2624"/>
                  </a:lnTo>
                  <a:lnTo>
                    <a:pt x="3091" y="2665"/>
                  </a:lnTo>
                  <a:lnTo>
                    <a:pt x="3091" y="2665"/>
                  </a:lnTo>
                  <a:lnTo>
                    <a:pt x="3085" y="2690"/>
                  </a:lnTo>
                  <a:lnTo>
                    <a:pt x="3076" y="2716"/>
                  </a:lnTo>
                  <a:lnTo>
                    <a:pt x="3067" y="2742"/>
                  </a:lnTo>
                  <a:lnTo>
                    <a:pt x="3055" y="2768"/>
                  </a:lnTo>
                  <a:lnTo>
                    <a:pt x="3042" y="2794"/>
                  </a:lnTo>
                  <a:lnTo>
                    <a:pt x="3029" y="2821"/>
                  </a:lnTo>
                  <a:lnTo>
                    <a:pt x="2996" y="2874"/>
                  </a:lnTo>
                  <a:lnTo>
                    <a:pt x="2962" y="2926"/>
                  </a:lnTo>
                  <a:lnTo>
                    <a:pt x="2923" y="2974"/>
                  </a:lnTo>
                  <a:lnTo>
                    <a:pt x="2886" y="3018"/>
                  </a:lnTo>
                  <a:lnTo>
                    <a:pt x="2849" y="3058"/>
                  </a:lnTo>
                  <a:lnTo>
                    <a:pt x="2849" y="3058"/>
                  </a:lnTo>
                  <a:lnTo>
                    <a:pt x="2819" y="3085"/>
                  </a:lnTo>
                  <a:lnTo>
                    <a:pt x="2788" y="3108"/>
                  </a:lnTo>
                  <a:lnTo>
                    <a:pt x="2756" y="3126"/>
                  </a:lnTo>
                  <a:lnTo>
                    <a:pt x="2723" y="3143"/>
                  </a:lnTo>
                  <a:lnTo>
                    <a:pt x="2689" y="3154"/>
                  </a:lnTo>
                  <a:lnTo>
                    <a:pt x="2656" y="3163"/>
                  </a:lnTo>
                  <a:lnTo>
                    <a:pt x="2619" y="3171"/>
                  </a:lnTo>
                  <a:lnTo>
                    <a:pt x="2583" y="3175"/>
                  </a:lnTo>
                  <a:lnTo>
                    <a:pt x="2583" y="3175"/>
                  </a:lnTo>
                  <a:lnTo>
                    <a:pt x="2533" y="3176"/>
                  </a:lnTo>
                  <a:lnTo>
                    <a:pt x="2483" y="3175"/>
                  </a:lnTo>
                  <a:lnTo>
                    <a:pt x="2483" y="3175"/>
                  </a:lnTo>
                  <a:lnTo>
                    <a:pt x="2425" y="3176"/>
                  </a:lnTo>
                  <a:lnTo>
                    <a:pt x="2371" y="3182"/>
                  </a:lnTo>
                  <a:lnTo>
                    <a:pt x="2321" y="3191"/>
                  </a:lnTo>
                  <a:lnTo>
                    <a:pt x="2273" y="3202"/>
                  </a:lnTo>
                  <a:lnTo>
                    <a:pt x="2176" y="3227"/>
                  </a:lnTo>
                  <a:lnTo>
                    <a:pt x="2126" y="3242"/>
                  </a:lnTo>
                  <a:lnTo>
                    <a:pt x="2070" y="3253"/>
                  </a:lnTo>
                  <a:lnTo>
                    <a:pt x="2070" y="3253"/>
                  </a:lnTo>
                  <a:lnTo>
                    <a:pt x="2002" y="3269"/>
                  </a:lnTo>
                  <a:lnTo>
                    <a:pt x="1933" y="3284"/>
                  </a:lnTo>
                  <a:lnTo>
                    <a:pt x="1866" y="3301"/>
                  </a:lnTo>
                  <a:lnTo>
                    <a:pt x="1801" y="3316"/>
                  </a:lnTo>
                  <a:lnTo>
                    <a:pt x="1734" y="3327"/>
                  </a:lnTo>
                  <a:lnTo>
                    <a:pt x="1667" y="3336"/>
                  </a:lnTo>
                  <a:lnTo>
                    <a:pt x="1634" y="3338"/>
                  </a:lnTo>
                  <a:lnTo>
                    <a:pt x="1598" y="3340"/>
                  </a:lnTo>
                  <a:lnTo>
                    <a:pt x="1565" y="3340"/>
                  </a:lnTo>
                  <a:lnTo>
                    <a:pt x="1530" y="3338"/>
                  </a:lnTo>
                  <a:lnTo>
                    <a:pt x="1470" y="3325"/>
                  </a:lnTo>
                  <a:lnTo>
                    <a:pt x="1470" y="3325"/>
                  </a:lnTo>
                  <a:lnTo>
                    <a:pt x="1422" y="3310"/>
                  </a:lnTo>
                  <a:lnTo>
                    <a:pt x="1374" y="3299"/>
                  </a:lnTo>
                  <a:lnTo>
                    <a:pt x="1323" y="3288"/>
                  </a:lnTo>
                  <a:lnTo>
                    <a:pt x="1273" y="3281"/>
                  </a:lnTo>
                  <a:lnTo>
                    <a:pt x="1223" y="3275"/>
                  </a:lnTo>
                  <a:lnTo>
                    <a:pt x="1171" y="3269"/>
                  </a:lnTo>
                  <a:lnTo>
                    <a:pt x="1067" y="3264"/>
                  </a:lnTo>
                  <a:lnTo>
                    <a:pt x="965" y="3256"/>
                  </a:lnTo>
                  <a:lnTo>
                    <a:pt x="861" y="3249"/>
                  </a:lnTo>
                  <a:lnTo>
                    <a:pt x="811" y="3243"/>
                  </a:lnTo>
                  <a:lnTo>
                    <a:pt x="760" y="3236"/>
                  </a:lnTo>
                  <a:lnTo>
                    <a:pt x="712" y="3227"/>
                  </a:lnTo>
                  <a:lnTo>
                    <a:pt x="664" y="3215"/>
                  </a:lnTo>
                  <a:lnTo>
                    <a:pt x="664" y="3215"/>
                  </a:lnTo>
                  <a:lnTo>
                    <a:pt x="625" y="3204"/>
                  </a:lnTo>
                  <a:lnTo>
                    <a:pt x="584" y="3189"/>
                  </a:lnTo>
                  <a:lnTo>
                    <a:pt x="547" y="3175"/>
                  </a:lnTo>
                  <a:lnTo>
                    <a:pt x="509" y="3156"/>
                  </a:lnTo>
                  <a:lnTo>
                    <a:pt x="472" y="3134"/>
                  </a:lnTo>
                  <a:lnTo>
                    <a:pt x="439" y="3110"/>
                  </a:lnTo>
                  <a:lnTo>
                    <a:pt x="405" y="3082"/>
                  </a:lnTo>
                  <a:lnTo>
                    <a:pt x="372" y="3050"/>
                  </a:lnTo>
                  <a:lnTo>
                    <a:pt x="372" y="3050"/>
                  </a:lnTo>
                  <a:lnTo>
                    <a:pt x="340" y="3015"/>
                  </a:lnTo>
                  <a:lnTo>
                    <a:pt x="311" y="2979"/>
                  </a:lnTo>
                  <a:lnTo>
                    <a:pt x="285" y="2944"/>
                  </a:lnTo>
                  <a:lnTo>
                    <a:pt x="259" y="2907"/>
                  </a:lnTo>
                  <a:lnTo>
                    <a:pt x="236" y="2868"/>
                  </a:lnTo>
                  <a:lnTo>
                    <a:pt x="218" y="2831"/>
                  </a:lnTo>
                  <a:lnTo>
                    <a:pt x="199" y="2792"/>
                  </a:lnTo>
                  <a:lnTo>
                    <a:pt x="182" y="2753"/>
                  </a:lnTo>
                  <a:lnTo>
                    <a:pt x="169" y="2714"/>
                  </a:lnTo>
                  <a:lnTo>
                    <a:pt x="156" y="2673"/>
                  </a:lnTo>
                  <a:lnTo>
                    <a:pt x="145" y="2632"/>
                  </a:lnTo>
                  <a:lnTo>
                    <a:pt x="136" y="2591"/>
                  </a:lnTo>
                  <a:lnTo>
                    <a:pt x="127" y="2550"/>
                  </a:lnTo>
                  <a:lnTo>
                    <a:pt x="119" y="2509"/>
                  </a:lnTo>
                  <a:lnTo>
                    <a:pt x="108" y="2426"/>
                  </a:lnTo>
                  <a:lnTo>
                    <a:pt x="101" y="2340"/>
                  </a:lnTo>
                  <a:lnTo>
                    <a:pt x="95" y="2255"/>
                  </a:lnTo>
                  <a:lnTo>
                    <a:pt x="86" y="2080"/>
                  </a:lnTo>
                  <a:lnTo>
                    <a:pt x="80" y="1993"/>
                  </a:lnTo>
                  <a:lnTo>
                    <a:pt x="71" y="1905"/>
                  </a:lnTo>
                  <a:lnTo>
                    <a:pt x="62" y="1818"/>
                  </a:lnTo>
                  <a:lnTo>
                    <a:pt x="54" y="1775"/>
                  </a:lnTo>
                  <a:lnTo>
                    <a:pt x="47" y="1731"/>
                  </a:lnTo>
                  <a:lnTo>
                    <a:pt x="47" y="1731"/>
                  </a:lnTo>
                  <a:lnTo>
                    <a:pt x="41" y="1699"/>
                  </a:lnTo>
                  <a:lnTo>
                    <a:pt x="34" y="1667"/>
                  </a:lnTo>
                  <a:lnTo>
                    <a:pt x="19" y="1602"/>
                  </a:lnTo>
                  <a:lnTo>
                    <a:pt x="11" y="1571"/>
                  </a:lnTo>
                  <a:lnTo>
                    <a:pt x="6" y="1537"/>
                  </a:lnTo>
                  <a:lnTo>
                    <a:pt x="2" y="1504"/>
                  </a:lnTo>
                  <a:lnTo>
                    <a:pt x="0" y="1470"/>
                  </a:lnTo>
                  <a:lnTo>
                    <a:pt x="0" y="1470"/>
                  </a:lnTo>
                  <a:lnTo>
                    <a:pt x="2" y="1433"/>
                  </a:lnTo>
                  <a:lnTo>
                    <a:pt x="6" y="1398"/>
                  </a:lnTo>
                  <a:lnTo>
                    <a:pt x="13" y="1363"/>
                  </a:lnTo>
                  <a:lnTo>
                    <a:pt x="21" y="1327"/>
                  </a:lnTo>
                  <a:lnTo>
                    <a:pt x="30" y="1292"/>
                  </a:lnTo>
                  <a:lnTo>
                    <a:pt x="41" y="1257"/>
                  </a:lnTo>
                  <a:lnTo>
                    <a:pt x="65" y="1188"/>
                  </a:lnTo>
                  <a:lnTo>
                    <a:pt x="93" y="1119"/>
                  </a:lnTo>
                  <a:lnTo>
                    <a:pt x="123" y="1052"/>
                  </a:lnTo>
                  <a:lnTo>
                    <a:pt x="182" y="920"/>
                  </a:lnTo>
                  <a:lnTo>
                    <a:pt x="182" y="920"/>
                  </a:lnTo>
                  <a:lnTo>
                    <a:pt x="223" y="831"/>
                  </a:lnTo>
                  <a:lnTo>
                    <a:pt x="264" y="744"/>
                  </a:lnTo>
                  <a:lnTo>
                    <a:pt x="264" y="744"/>
                  </a:lnTo>
                  <a:lnTo>
                    <a:pt x="299" y="675"/>
                  </a:lnTo>
                  <a:lnTo>
                    <a:pt x="338" y="608"/>
                  </a:lnTo>
                  <a:lnTo>
                    <a:pt x="359" y="576"/>
                  </a:lnTo>
                  <a:lnTo>
                    <a:pt x="379" y="545"/>
                  </a:lnTo>
                  <a:lnTo>
                    <a:pt x="402" y="513"/>
                  </a:lnTo>
                  <a:lnTo>
                    <a:pt x="424" y="484"/>
                  </a:lnTo>
                  <a:lnTo>
                    <a:pt x="448" y="454"/>
                  </a:lnTo>
                  <a:lnTo>
                    <a:pt x="474" y="426"/>
                  </a:lnTo>
                  <a:lnTo>
                    <a:pt x="500" y="400"/>
                  </a:lnTo>
                  <a:lnTo>
                    <a:pt x="528" y="374"/>
                  </a:lnTo>
                  <a:lnTo>
                    <a:pt x="558" y="348"/>
                  </a:lnTo>
                  <a:lnTo>
                    <a:pt x="588" y="324"/>
                  </a:lnTo>
                  <a:lnTo>
                    <a:pt x="619" y="301"/>
                  </a:lnTo>
                  <a:lnTo>
                    <a:pt x="654" y="281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Freeform 91">
              <a:extLst>
                <a:ext uri="{FF2B5EF4-FFF2-40B4-BE49-F238E27FC236}">
                  <a16:creationId xmlns:a16="http://schemas.microsoft.com/office/drawing/2014/main" id="{7156139A-6A15-0B12-87B8-85F8D91C4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" y="951"/>
              <a:ext cx="1621" cy="1670"/>
            </a:xfrm>
            <a:custGeom>
              <a:avLst/>
              <a:gdLst>
                <a:gd name="T0" fmla="*/ 844 w 3243"/>
                <a:gd name="T1" fmla="*/ 171 h 3340"/>
                <a:gd name="T2" fmla="*/ 1113 w 3243"/>
                <a:gd name="T3" fmla="*/ 47 h 3340"/>
                <a:gd name="T4" fmla="*/ 1221 w 3243"/>
                <a:gd name="T5" fmla="*/ 15 h 3340"/>
                <a:gd name="T6" fmla="*/ 1364 w 3243"/>
                <a:gd name="T7" fmla="*/ 0 h 3340"/>
                <a:gd name="T8" fmla="*/ 1533 w 3243"/>
                <a:gd name="T9" fmla="*/ 17 h 3340"/>
                <a:gd name="T10" fmla="*/ 1745 w 3243"/>
                <a:gd name="T11" fmla="*/ 39 h 3340"/>
                <a:gd name="T12" fmla="*/ 1877 w 3243"/>
                <a:gd name="T13" fmla="*/ 52 h 3340"/>
                <a:gd name="T14" fmla="*/ 2056 w 3243"/>
                <a:gd name="T15" fmla="*/ 91 h 3340"/>
                <a:gd name="T16" fmla="*/ 2228 w 3243"/>
                <a:gd name="T17" fmla="*/ 153 h 3340"/>
                <a:gd name="T18" fmla="*/ 2392 w 3243"/>
                <a:gd name="T19" fmla="*/ 231 h 3340"/>
                <a:gd name="T20" fmla="*/ 2602 w 3243"/>
                <a:gd name="T21" fmla="*/ 365 h 3340"/>
                <a:gd name="T22" fmla="*/ 2797 w 3243"/>
                <a:gd name="T23" fmla="*/ 510 h 3340"/>
                <a:gd name="T24" fmla="*/ 2935 w 3243"/>
                <a:gd name="T25" fmla="*/ 649 h 3340"/>
                <a:gd name="T26" fmla="*/ 3026 w 3243"/>
                <a:gd name="T27" fmla="*/ 777 h 3340"/>
                <a:gd name="T28" fmla="*/ 3065 w 3243"/>
                <a:gd name="T29" fmla="*/ 865 h 3340"/>
                <a:gd name="T30" fmla="*/ 3104 w 3243"/>
                <a:gd name="T31" fmla="*/ 1011 h 3340"/>
                <a:gd name="T32" fmla="*/ 3204 w 3243"/>
                <a:gd name="T33" fmla="*/ 1346 h 3340"/>
                <a:gd name="T34" fmla="*/ 3237 w 3243"/>
                <a:gd name="T35" fmla="*/ 1519 h 3340"/>
                <a:gd name="T36" fmla="*/ 3243 w 3243"/>
                <a:gd name="T37" fmla="*/ 1654 h 3340"/>
                <a:gd name="T38" fmla="*/ 3228 w 3243"/>
                <a:gd name="T39" fmla="*/ 1850 h 3340"/>
                <a:gd name="T40" fmla="*/ 3137 w 3243"/>
                <a:gd name="T41" fmla="*/ 2333 h 3340"/>
                <a:gd name="T42" fmla="*/ 3111 w 3243"/>
                <a:gd name="T43" fmla="*/ 2498 h 3340"/>
                <a:gd name="T44" fmla="*/ 3091 w 3243"/>
                <a:gd name="T45" fmla="*/ 2665 h 3340"/>
                <a:gd name="T46" fmla="*/ 3055 w 3243"/>
                <a:gd name="T47" fmla="*/ 2768 h 3340"/>
                <a:gd name="T48" fmla="*/ 2962 w 3243"/>
                <a:gd name="T49" fmla="*/ 2926 h 3340"/>
                <a:gd name="T50" fmla="*/ 2849 w 3243"/>
                <a:gd name="T51" fmla="*/ 3058 h 3340"/>
                <a:gd name="T52" fmla="*/ 2723 w 3243"/>
                <a:gd name="T53" fmla="*/ 3143 h 3340"/>
                <a:gd name="T54" fmla="*/ 2583 w 3243"/>
                <a:gd name="T55" fmla="*/ 3175 h 3340"/>
                <a:gd name="T56" fmla="*/ 2483 w 3243"/>
                <a:gd name="T57" fmla="*/ 3175 h 3340"/>
                <a:gd name="T58" fmla="*/ 2273 w 3243"/>
                <a:gd name="T59" fmla="*/ 3202 h 3340"/>
                <a:gd name="T60" fmla="*/ 2070 w 3243"/>
                <a:gd name="T61" fmla="*/ 3253 h 3340"/>
                <a:gd name="T62" fmla="*/ 1801 w 3243"/>
                <a:gd name="T63" fmla="*/ 3316 h 3340"/>
                <a:gd name="T64" fmla="*/ 1598 w 3243"/>
                <a:gd name="T65" fmla="*/ 3340 h 3340"/>
                <a:gd name="T66" fmla="*/ 1470 w 3243"/>
                <a:gd name="T67" fmla="*/ 3325 h 3340"/>
                <a:gd name="T68" fmla="*/ 1273 w 3243"/>
                <a:gd name="T69" fmla="*/ 3281 h 3340"/>
                <a:gd name="T70" fmla="*/ 965 w 3243"/>
                <a:gd name="T71" fmla="*/ 3256 h 3340"/>
                <a:gd name="T72" fmla="*/ 712 w 3243"/>
                <a:gd name="T73" fmla="*/ 3227 h 3340"/>
                <a:gd name="T74" fmla="*/ 584 w 3243"/>
                <a:gd name="T75" fmla="*/ 3189 h 3340"/>
                <a:gd name="T76" fmla="*/ 439 w 3243"/>
                <a:gd name="T77" fmla="*/ 3110 h 3340"/>
                <a:gd name="T78" fmla="*/ 340 w 3243"/>
                <a:gd name="T79" fmla="*/ 3015 h 3340"/>
                <a:gd name="T80" fmla="*/ 236 w 3243"/>
                <a:gd name="T81" fmla="*/ 2868 h 3340"/>
                <a:gd name="T82" fmla="*/ 169 w 3243"/>
                <a:gd name="T83" fmla="*/ 2714 h 3340"/>
                <a:gd name="T84" fmla="*/ 127 w 3243"/>
                <a:gd name="T85" fmla="*/ 2550 h 3340"/>
                <a:gd name="T86" fmla="*/ 95 w 3243"/>
                <a:gd name="T87" fmla="*/ 2255 h 3340"/>
                <a:gd name="T88" fmla="*/ 62 w 3243"/>
                <a:gd name="T89" fmla="*/ 1818 h 3340"/>
                <a:gd name="T90" fmla="*/ 41 w 3243"/>
                <a:gd name="T91" fmla="*/ 1699 h 3340"/>
                <a:gd name="T92" fmla="*/ 6 w 3243"/>
                <a:gd name="T93" fmla="*/ 1537 h 3340"/>
                <a:gd name="T94" fmla="*/ 2 w 3243"/>
                <a:gd name="T95" fmla="*/ 1433 h 3340"/>
                <a:gd name="T96" fmla="*/ 30 w 3243"/>
                <a:gd name="T97" fmla="*/ 1292 h 3340"/>
                <a:gd name="T98" fmla="*/ 123 w 3243"/>
                <a:gd name="T99" fmla="*/ 1052 h 3340"/>
                <a:gd name="T100" fmla="*/ 264 w 3243"/>
                <a:gd name="T101" fmla="*/ 744 h 3340"/>
                <a:gd name="T102" fmla="*/ 359 w 3243"/>
                <a:gd name="T103" fmla="*/ 576 h 3340"/>
                <a:gd name="T104" fmla="*/ 448 w 3243"/>
                <a:gd name="T105" fmla="*/ 454 h 3340"/>
                <a:gd name="T106" fmla="*/ 558 w 3243"/>
                <a:gd name="T107" fmla="*/ 348 h 3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43" h="3340">
                  <a:moveTo>
                    <a:pt x="654" y="281"/>
                  </a:moveTo>
                  <a:lnTo>
                    <a:pt x="654" y="281"/>
                  </a:lnTo>
                  <a:lnTo>
                    <a:pt x="779" y="207"/>
                  </a:lnTo>
                  <a:lnTo>
                    <a:pt x="844" y="171"/>
                  </a:lnTo>
                  <a:lnTo>
                    <a:pt x="911" y="136"/>
                  </a:lnTo>
                  <a:lnTo>
                    <a:pt x="978" y="103"/>
                  </a:lnTo>
                  <a:lnTo>
                    <a:pt x="1047" y="73"/>
                  </a:lnTo>
                  <a:lnTo>
                    <a:pt x="1113" y="47"/>
                  </a:lnTo>
                  <a:lnTo>
                    <a:pt x="1149" y="36"/>
                  </a:lnTo>
                  <a:lnTo>
                    <a:pt x="1182" y="26"/>
                  </a:lnTo>
                  <a:lnTo>
                    <a:pt x="1182" y="26"/>
                  </a:lnTo>
                  <a:lnTo>
                    <a:pt x="1221" y="15"/>
                  </a:lnTo>
                  <a:lnTo>
                    <a:pt x="1257" y="10"/>
                  </a:lnTo>
                  <a:lnTo>
                    <a:pt x="1294" y="4"/>
                  </a:lnTo>
                  <a:lnTo>
                    <a:pt x="1329" y="2"/>
                  </a:lnTo>
                  <a:lnTo>
                    <a:pt x="1364" y="0"/>
                  </a:lnTo>
                  <a:lnTo>
                    <a:pt x="1398" y="2"/>
                  </a:lnTo>
                  <a:lnTo>
                    <a:pt x="1433" y="4"/>
                  </a:lnTo>
                  <a:lnTo>
                    <a:pt x="1466" y="8"/>
                  </a:lnTo>
                  <a:lnTo>
                    <a:pt x="1533" y="17"/>
                  </a:lnTo>
                  <a:lnTo>
                    <a:pt x="1602" y="26"/>
                  </a:lnTo>
                  <a:lnTo>
                    <a:pt x="1673" y="34"/>
                  </a:lnTo>
                  <a:lnTo>
                    <a:pt x="1708" y="38"/>
                  </a:lnTo>
                  <a:lnTo>
                    <a:pt x="1745" y="39"/>
                  </a:lnTo>
                  <a:lnTo>
                    <a:pt x="1745" y="39"/>
                  </a:lnTo>
                  <a:lnTo>
                    <a:pt x="1788" y="41"/>
                  </a:lnTo>
                  <a:lnTo>
                    <a:pt x="1833" y="47"/>
                  </a:lnTo>
                  <a:lnTo>
                    <a:pt x="1877" y="52"/>
                  </a:lnTo>
                  <a:lnTo>
                    <a:pt x="1922" y="60"/>
                  </a:lnTo>
                  <a:lnTo>
                    <a:pt x="1966" y="69"/>
                  </a:lnTo>
                  <a:lnTo>
                    <a:pt x="2011" y="80"/>
                  </a:lnTo>
                  <a:lnTo>
                    <a:pt x="2056" y="91"/>
                  </a:lnTo>
                  <a:lnTo>
                    <a:pt x="2100" y="104"/>
                  </a:lnTo>
                  <a:lnTo>
                    <a:pt x="2143" y="119"/>
                  </a:lnTo>
                  <a:lnTo>
                    <a:pt x="2188" y="134"/>
                  </a:lnTo>
                  <a:lnTo>
                    <a:pt x="2228" y="153"/>
                  </a:lnTo>
                  <a:lnTo>
                    <a:pt x="2271" y="169"/>
                  </a:lnTo>
                  <a:lnTo>
                    <a:pt x="2312" y="190"/>
                  </a:lnTo>
                  <a:lnTo>
                    <a:pt x="2353" y="210"/>
                  </a:lnTo>
                  <a:lnTo>
                    <a:pt x="2392" y="231"/>
                  </a:lnTo>
                  <a:lnTo>
                    <a:pt x="2431" y="255"/>
                  </a:lnTo>
                  <a:lnTo>
                    <a:pt x="2431" y="255"/>
                  </a:lnTo>
                  <a:lnTo>
                    <a:pt x="2518" y="309"/>
                  </a:lnTo>
                  <a:lnTo>
                    <a:pt x="2602" y="365"/>
                  </a:lnTo>
                  <a:lnTo>
                    <a:pt x="2682" y="420"/>
                  </a:lnTo>
                  <a:lnTo>
                    <a:pt x="2721" y="448"/>
                  </a:lnTo>
                  <a:lnTo>
                    <a:pt x="2760" y="480"/>
                  </a:lnTo>
                  <a:lnTo>
                    <a:pt x="2797" y="510"/>
                  </a:lnTo>
                  <a:lnTo>
                    <a:pt x="2832" y="543"/>
                  </a:lnTo>
                  <a:lnTo>
                    <a:pt x="2868" y="576"/>
                  </a:lnTo>
                  <a:lnTo>
                    <a:pt x="2901" y="612"/>
                  </a:lnTo>
                  <a:lnTo>
                    <a:pt x="2935" y="649"/>
                  </a:lnTo>
                  <a:lnTo>
                    <a:pt x="2966" y="690"/>
                  </a:lnTo>
                  <a:lnTo>
                    <a:pt x="2996" y="733"/>
                  </a:lnTo>
                  <a:lnTo>
                    <a:pt x="3026" y="777"/>
                  </a:lnTo>
                  <a:lnTo>
                    <a:pt x="3026" y="777"/>
                  </a:lnTo>
                  <a:lnTo>
                    <a:pt x="3026" y="777"/>
                  </a:lnTo>
                  <a:lnTo>
                    <a:pt x="3040" y="807"/>
                  </a:lnTo>
                  <a:lnTo>
                    <a:pt x="3053" y="837"/>
                  </a:lnTo>
                  <a:lnTo>
                    <a:pt x="3065" y="865"/>
                  </a:lnTo>
                  <a:lnTo>
                    <a:pt x="3074" y="894"/>
                  </a:lnTo>
                  <a:lnTo>
                    <a:pt x="3089" y="954"/>
                  </a:lnTo>
                  <a:lnTo>
                    <a:pt x="3104" y="1011"/>
                  </a:lnTo>
                  <a:lnTo>
                    <a:pt x="3104" y="1011"/>
                  </a:lnTo>
                  <a:lnTo>
                    <a:pt x="3122" y="1082"/>
                  </a:lnTo>
                  <a:lnTo>
                    <a:pt x="3143" y="1149"/>
                  </a:lnTo>
                  <a:lnTo>
                    <a:pt x="3184" y="1281"/>
                  </a:lnTo>
                  <a:lnTo>
                    <a:pt x="3204" y="1346"/>
                  </a:lnTo>
                  <a:lnTo>
                    <a:pt x="3221" y="1415"/>
                  </a:lnTo>
                  <a:lnTo>
                    <a:pt x="3226" y="1448"/>
                  </a:lnTo>
                  <a:lnTo>
                    <a:pt x="3234" y="1483"/>
                  </a:lnTo>
                  <a:lnTo>
                    <a:pt x="3237" y="1519"/>
                  </a:lnTo>
                  <a:lnTo>
                    <a:pt x="3241" y="1554"/>
                  </a:lnTo>
                  <a:lnTo>
                    <a:pt x="3241" y="1554"/>
                  </a:lnTo>
                  <a:lnTo>
                    <a:pt x="3243" y="1604"/>
                  </a:lnTo>
                  <a:lnTo>
                    <a:pt x="3243" y="1654"/>
                  </a:lnTo>
                  <a:lnTo>
                    <a:pt x="3241" y="1703"/>
                  </a:lnTo>
                  <a:lnTo>
                    <a:pt x="3237" y="1753"/>
                  </a:lnTo>
                  <a:lnTo>
                    <a:pt x="3234" y="1801"/>
                  </a:lnTo>
                  <a:lnTo>
                    <a:pt x="3228" y="1850"/>
                  </a:lnTo>
                  <a:lnTo>
                    <a:pt x="3215" y="1946"/>
                  </a:lnTo>
                  <a:lnTo>
                    <a:pt x="3198" y="2043"/>
                  </a:lnTo>
                  <a:lnTo>
                    <a:pt x="3180" y="2138"/>
                  </a:lnTo>
                  <a:lnTo>
                    <a:pt x="3137" y="2333"/>
                  </a:lnTo>
                  <a:lnTo>
                    <a:pt x="3137" y="2333"/>
                  </a:lnTo>
                  <a:lnTo>
                    <a:pt x="3128" y="2374"/>
                  </a:lnTo>
                  <a:lnTo>
                    <a:pt x="3120" y="2416"/>
                  </a:lnTo>
                  <a:lnTo>
                    <a:pt x="3111" y="2498"/>
                  </a:lnTo>
                  <a:lnTo>
                    <a:pt x="3102" y="2582"/>
                  </a:lnTo>
                  <a:lnTo>
                    <a:pt x="3096" y="2624"/>
                  </a:lnTo>
                  <a:lnTo>
                    <a:pt x="3091" y="2665"/>
                  </a:lnTo>
                  <a:lnTo>
                    <a:pt x="3091" y="2665"/>
                  </a:lnTo>
                  <a:lnTo>
                    <a:pt x="3085" y="2690"/>
                  </a:lnTo>
                  <a:lnTo>
                    <a:pt x="3076" y="2716"/>
                  </a:lnTo>
                  <a:lnTo>
                    <a:pt x="3067" y="2742"/>
                  </a:lnTo>
                  <a:lnTo>
                    <a:pt x="3055" y="2768"/>
                  </a:lnTo>
                  <a:lnTo>
                    <a:pt x="3042" y="2794"/>
                  </a:lnTo>
                  <a:lnTo>
                    <a:pt x="3029" y="2821"/>
                  </a:lnTo>
                  <a:lnTo>
                    <a:pt x="2996" y="2874"/>
                  </a:lnTo>
                  <a:lnTo>
                    <a:pt x="2962" y="2926"/>
                  </a:lnTo>
                  <a:lnTo>
                    <a:pt x="2923" y="2974"/>
                  </a:lnTo>
                  <a:lnTo>
                    <a:pt x="2886" y="3018"/>
                  </a:lnTo>
                  <a:lnTo>
                    <a:pt x="2849" y="3058"/>
                  </a:lnTo>
                  <a:lnTo>
                    <a:pt x="2849" y="3058"/>
                  </a:lnTo>
                  <a:lnTo>
                    <a:pt x="2819" y="3085"/>
                  </a:lnTo>
                  <a:lnTo>
                    <a:pt x="2788" y="3108"/>
                  </a:lnTo>
                  <a:lnTo>
                    <a:pt x="2756" y="3126"/>
                  </a:lnTo>
                  <a:lnTo>
                    <a:pt x="2723" y="3143"/>
                  </a:lnTo>
                  <a:lnTo>
                    <a:pt x="2689" y="3154"/>
                  </a:lnTo>
                  <a:lnTo>
                    <a:pt x="2656" y="3163"/>
                  </a:lnTo>
                  <a:lnTo>
                    <a:pt x="2619" y="3171"/>
                  </a:lnTo>
                  <a:lnTo>
                    <a:pt x="2583" y="3175"/>
                  </a:lnTo>
                  <a:lnTo>
                    <a:pt x="2583" y="3175"/>
                  </a:lnTo>
                  <a:lnTo>
                    <a:pt x="2533" y="3176"/>
                  </a:lnTo>
                  <a:lnTo>
                    <a:pt x="2483" y="3175"/>
                  </a:lnTo>
                  <a:lnTo>
                    <a:pt x="2483" y="3175"/>
                  </a:lnTo>
                  <a:lnTo>
                    <a:pt x="2425" y="3176"/>
                  </a:lnTo>
                  <a:lnTo>
                    <a:pt x="2371" y="3182"/>
                  </a:lnTo>
                  <a:lnTo>
                    <a:pt x="2321" y="3191"/>
                  </a:lnTo>
                  <a:lnTo>
                    <a:pt x="2273" y="3202"/>
                  </a:lnTo>
                  <a:lnTo>
                    <a:pt x="2176" y="3227"/>
                  </a:lnTo>
                  <a:lnTo>
                    <a:pt x="2126" y="3242"/>
                  </a:lnTo>
                  <a:lnTo>
                    <a:pt x="2070" y="3253"/>
                  </a:lnTo>
                  <a:lnTo>
                    <a:pt x="2070" y="3253"/>
                  </a:lnTo>
                  <a:lnTo>
                    <a:pt x="2002" y="3269"/>
                  </a:lnTo>
                  <a:lnTo>
                    <a:pt x="1933" y="3284"/>
                  </a:lnTo>
                  <a:lnTo>
                    <a:pt x="1866" y="3301"/>
                  </a:lnTo>
                  <a:lnTo>
                    <a:pt x="1801" y="3316"/>
                  </a:lnTo>
                  <a:lnTo>
                    <a:pt x="1734" y="3327"/>
                  </a:lnTo>
                  <a:lnTo>
                    <a:pt x="1667" y="3336"/>
                  </a:lnTo>
                  <a:lnTo>
                    <a:pt x="1634" y="3338"/>
                  </a:lnTo>
                  <a:lnTo>
                    <a:pt x="1598" y="3340"/>
                  </a:lnTo>
                  <a:lnTo>
                    <a:pt x="1565" y="3340"/>
                  </a:lnTo>
                  <a:lnTo>
                    <a:pt x="1530" y="3338"/>
                  </a:lnTo>
                  <a:lnTo>
                    <a:pt x="1470" y="3325"/>
                  </a:lnTo>
                  <a:lnTo>
                    <a:pt x="1470" y="3325"/>
                  </a:lnTo>
                  <a:lnTo>
                    <a:pt x="1422" y="3310"/>
                  </a:lnTo>
                  <a:lnTo>
                    <a:pt x="1374" y="3299"/>
                  </a:lnTo>
                  <a:lnTo>
                    <a:pt x="1323" y="3288"/>
                  </a:lnTo>
                  <a:lnTo>
                    <a:pt x="1273" y="3281"/>
                  </a:lnTo>
                  <a:lnTo>
                    <a:pt x="1223" y="3275"/>
                  </a:lnTo>
                  <a:lnTo>
                    <a:pt x="1171" y="3269"/>
                  </a:lnTo>
                  <a:lnTo>
                    <a:pt x="1067" y="3264"/>
                  </a:lnTo>
                  <a:lnTo>
                    <a:pt x="965" y="3256"/>
                  </a:lnTo>
                  <a:lnTo>
                    <a:pt x="861" y="3249"/>
                  </a:lnTo>
                  <a:lnTo>
                    <a:pt x="811" y="3243"/>
                  </a:lnTo>
                  <a:lnTo>
                    <a:pt x="760" y="3236"/>
                  </a:lnTo>
                  <a:lnTo>
                    <a:pt x="712" y="3227"/>
                  </a:lnTo>
                  <a:lnTo>
                    <a:pt x="664" y="3215"/>
                  </a:lnTo>
                  <a:lnTo>
                    <a:pt x="664" y="3215"/>
                  </a:lnTo>
                  <a:lnTo>
                    <a:pt x="625" y="3204"/>
                  </a:lnTo>
                  <a:lnTo>
                    <a:pt x="584" y="3189"/>
                  </a:lnTo>
                  <a:lnTo>
                    <a:pt x="547" y="3175"/>
                  </a:lnTo>
                  <a:lnTo>
                    <a:pt x="509" y="3156"/>
                  </a:lnTo>
                  <a:lnTo>
                    <a:pt x="472" y="3134"/>
                  </a:lnTo>
                  <a:lnTo>
                    <a:pt x="439" y="3110"/>
                  </a:lnTo>
                  <a:lnTo>
                    <a:pt x="405" y="3082"/>
                  </a:lnTo>
                  <a:lnTo>
                    <a:pt x="372" y="3050"/>
                  </a:lnTo>
                  <a:lnTo>
                    <a:pt x="372" y="3050"/>
                  </a:lnTo>
                  <a:lnTo>
                    <a:pt x="340" y="3015"/>
                  </a:lnTo>
                  <a:lnTo>
                    <a:pt x="311" y="2979"/>
                  </a:lnTo>
                  <a:lnTo>
                    <a:pt x="285" y="2944"/>
                  </a:lnTo>
                  <a:lnTo>
                    <a:pt x="259" y="2907"/>
                  </a:lnTo>
                  <a:lnTo>
                    <a:pt x="236" y="2868"/>
                  </a:lnTo>
                  <a:lnTo>
                    <a:pt x="218" y="2831"/>
                  </a:lnTo>
                  <a:lnTo>
                    <a:pt x="199" y="2792"/>
                  </a:lnTo>
                  <a:lnTo>
                    <a:pt x="182" y="2753"/>
                  </a:lnTo>
                  <a:lnTo>
                    <a:pt x="169" y="2714"/>
                  </a:lnTo>
                  <a:lnTo>
                    <a:pt x="156" y="2673"/>
                  </a:lnTo>
                  <a:lnTo>
                    <a:pt x="145" y="2632"/>
                  </a:lnTo>
                  <a:lnTo>
                    <a:pt x="136" y="2591"/>
                  </a:lnTo>
                  <a:lnTo>
                    <a:pt x="127" y="2550"/>
                  </a:lnTo>
                  <a:lnTo>
                    <a:pt x="119" y="2509"/>
                  </a:lnTo>
                  <a:lnTo>
                    <a:pt x="108" y="2426"/>
                  </a:lnTo>
                  <a:lnTo>
                    <a:pt x="101" y="2340"/>
                  </a:lnTo>
                  <a:lnTo>
                    <a:pt x="95" y="2255"/>
                  </a:lnTo>
                  <a:lnTo>
                    <a:pt x="86" y="2080"/>
                  </a:lnTo>
                  <a:lnTo>
                    <a:pt x="80" y="1993"/>
                  </a:lnTo>
                  <a:lnTo>
                    <a:pt x="71" y="1905"/>
                  </a:lnTo>
                  <a:lnTo>
                    <a:pt x="62" y="1818"/>
                  </a:lnTo>
                  <a:lnTo>
                    <a:pt x="54" y="1775"/>
                  </a:lnTo>
                  <a:lnTo>
                    <a:pt x="47" y="1731"/>
                  </a:lnTo>
                  <a:lnTo>
                    <a:pt x="47" y="1731"/>
                  </a:lnTo>
                  <a:lnTo>
                    <a:pt x="41" y="1699"/>
                  </a:lnTo>
                  <a:lnTo>
                    <a:pt x="34" y="1667"/>
                  </a:lnTo>
                  <a:lnTo>
                    <a:pt x="19" y="1602"/>
                  </a:lnTo>
                  <a:lnTo>
                    <a:pt x="11" y="1571"/>
                  </a:lnTo>
                  <a:lnTo>
                    <a:pt x="6" y="1537"/>
                  </a:lnTo>
                  <a:lnTo>
                    <a:pt x="2" y="1504"/>
                  </a:lnTo>
                  <a:lnTo>
                    <a:pt x="0" y="1470"/>
                  </a:lnTo>
                  <a:lnTo>
                    <a:pt x="0" y="1470"/>
                  </a:lnTo>
                  <a:lnTo>
                    <a:pt x="2" y="1433"/>
                  </a:lnTo>
                  <a:lnTo>
                    <a:pt x="6" y="1398"/>
                  </a:lnTo>
                  <a:lnTo>
                    <a:pt x="13" y="1363"/>
                  </a:lnTo>
                  <a:lnTo>
                    <a:pt x="21" y="1327"/>
                  </a:lnTo>
                  <a:lnTo>
                    <a:pt x="30" y="1292"/>
                  </a:lnTo>
                  <a:lnTo>
                    <a:pt x="41" y="1257"/>
                  </a:lnTo>
                  <a:lnTo>
                    <a:pt x="65" y="1188"/>
                  </a:lnTo>
                  <a:lnTo>
                    <a:pt x="93" y="1119"/>
                  </a:lnTo>
                  <a:lnTo>
                    <a:pt x="123" y="1052"/>
                  </a:lnTo>
                  <a:lnTo>
                    <a:pt x="182" y="920"/>
                  </a:lnTo>
                  <a:lnTo>
                    <a:pt x="182" y="920"/>
                  </a:lnTo>
                  <a:lnTo>
                    <a:pt x="223" y="831"/>
                  </a:lnTo>
                  <a:lnTo>
                    <a:pt x="264" y="744"/>
                  </a:lnTo>
                  <a:lnTo>
                    <a:pt x="264" y="744"/>
                  </a:lnTo>
                  <a:lnTo>
                    <a:pt x="299" y="675"/>
                  </a:lnTo>
                  <a:lnTo>
                    <a:pt x="338" y="608"/>
                  </a:lnTo>
                  <a:lnTo>
                    <a:pt x="359" y="576"/>
                  </a:lnTo>
                  <a:lnTo>
                    <a:pt x="379" y="545"/>
                  </a:lnTo>
                  <a:lnTo>
                    <a:pt x="402" y="513"/>
                  </a:lnTo>
                  <a:lnTo>
                    <a:pt x="424" y="484"/>
                  </a:lnTo>
                  <a:lnTo>
                    <a:pt x="448" y="454"/>
                  </a:lnTo>
                  <a:lnTo>
                    <a:pt x="474" y="426"/>
                  </a:lnTo>
                  <a:lnTo>
                    <a:pt x="500" y="400"/>
                  </a:lnTo>
                  <a:lnTo>
                    <a:pt x="528" y="374"/>
                  </a:lnTo>
                  <a:lnTo>
                    <a:pt x="558" y="348"/>
                  </a:lnTo>
                  <a:lnTo>
                    <a:pt x="588" y="324"/>
                  </a:lnTo>
                  <a:lnTo>
                    <a:pt x="619" y="301"/>
                  </a:lnTo>
                  <a:lnTo>
                    <a:pt x="654" y="28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Freeform 92">
              <a:extLst>
                <a:ext uri="{FF2B5EF4-FFF2-40B4-BE49-F238E27FC236}">
                  <a16:creationId xmlns:a16="http://schemas.microsoft.com/office/drawing/2014/main" id="{26C4428C-D3CA-54A6-6FC7-AD803830D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" y="-91"/>
              <a:ext cx="2540" cy="1630"/>
            </a:xfrm>
            <a:custGeom>
              <a:avLst/>
              <a:gdLst>
                <a:gd name="T0" fmla="*/ 418 w 5080"/>
                <a:gd name="T1" fmla="*/ 3238 h 3262"/>
                <a:gd name="T2" fmla="*/ 91 w 5080"/>
                <a:gd name="T3" fmla="*/ 1193 h 3262"/>
                <a:gd name="T4" fmla="*/ 7 w 5080"/>
                <a:gd name="T5" fmla="*/ 682 h 3262"/>
                <a:gd name="T6" fmla="*/ 0 w 5080"/>
                <a:gd name="T7" fmla="*/ 587 h 3262"/>
                <a:gd name="T8" fmla="*/ 18 w 5080"/>
                <a:gd name="T9" fmla="*/ 461 h 3262"/>
                <a:gd name="T10" fmla="*/ 67 w 5080"/>
                <a:gd name="T11" fmla="*/ 353 h 3262"/>
                <a:gd name="T12" fmla="*/ 137 w 5080"/>
                <a:gd name="T13" fmla="*/ 266 h 3262"/>
                <a:gd name="T14" fmla="*/ 219 w 5080"/>
                <a:gd name="T15" fmla="*/ 201 h 3262"/>
                <a:gd name="T16" fmla="*/ 277 w 5080"/>
                <a:gd name="T17" fmla="*/ 171 h 3262"/>
                <a:gd name="T18" fmla="*/ 358 w 5080"/>
                <a:gd name="T19" fmla="*/ 147 h 3262"/>
                <a:gd name="T20" fmla="*/ 500 w 5080"/>
                <a:gd name="T21" fmla="*/ 130 h 3262"/>
                <a:gd name="T22" fmla="*/ 726 w 5080"/>
                <a:gd name="T23" fmla="*/ 106 h 3262"/>
                <a:gd name="T24" fmla="*/ 1280 w 5080"/>
                <a:gd name="T25" fmla="*/ 60 h 3262"/>
                <a:gd name="T26" fmla="*/ 1934 w 5080"/>
                <a:gd name="T27" fmla="*/ 11 h 3262"/>
                <a:gd name="T28" fmla="*/ 2263 w 5080"/>
                <a:gd name="T29" fmla="*/ 0 h 3262"/>
                <a:gd name="T30" fmla="*/ 2746 w 5080"/>
                <a:gd name="T31" fmla="*/ 6 h 3262"/>
                <a:gd name="T32" fmla="*/ 3228 w 5080"/>
                <a:gd name="T33" fmla="*/ 32 h 3262"/>
                <a:gd name="T34" fmla="*/ 3549 w 5080"/>
                <a:gd name="T35" fmla="*/ 56 h 3262"/>
                <a:gd name="T36" fmla="*/ 4315 w 5080"/>
                <a:gd name="T37" fmla="*/ 130 h 3262"/>
                <a:gd name="T38" fmla="*/ 4569 w 5080"/>
                <a:gd name="T39" fmla="*/ 162 h 3262"/>
                <a:gd name="T40" fmla="*/ 4724 w 5080"/>
                <a:gd name="T41" fmla="*/ 182 h 3262"/>
                <a:gd name="T42" fmla="*/ 4811 w 5080"/>
                <a:gd name="T43" fmla="*/ 206 h 3262"/>
                <a:gd name="T44" fmla="*/ 4869 w 5080"/>
                <a:gd name="T45" fmla="*/ 238 h 3262"/>
                <a:gd name="T46" fmla="*/ 4950 w 5080"/>
                <a:gd name="T47" fmla="*/ 305 h 3262"/>
                <a:gd name="T48" fmla="*/ 5017 w 5080"/>
                <a:gd name="T49" fmla="*/ 394 h 3262"/>
                <a:gd name="T50" fmla="*/ 5064 w 5080"/>
                <a:gd name="T51" fmla="*/ 502 h 3262"/>
                <a:gd name="T52" fmla="*/ 5080 w 5080"/>
                <a:gd name="T53" fmla="*/ 630 h 3262"/>
                <a:gd name="T54" fmla="*/ 5071 w 5080"/>
                <a:gd name="T55" fmla="*/ 725 h 3262"/>
                <a:gd name="T56" fmla="*/ 4976 w 5080"/>
                <a:gd name="T57" fmla="*/ 1230 h 3262"/>
                <a:gd name="T58" fmla="*/ 4612 w 5080"/>
                <a:gd name="T59" fmla="*/ 3262 h 3262"/>
                <a:gd name="T60" fmla="*/ 4300 w 5080"/>
                <a:gd name="T61" fmla="*/ 3080 h 3262"/>
                <a:gd name="T62" fmla="*/ 3897 w 5080"/>
                <a:gd name="T63" fmla="*/ 2862 h 3262"/>
                <a:gd name="T64" fmla="*/ 3867 w 5080"/>
                <a:gd name="T65" fmla="*/ 2818 h 3262"/>
                <a:gd name="T66" fmla="*/ 3772 w 5080"/>
                <a:gd name="T67" fmla="*/ 2697 h 3262"/>
                <a:gd name="T68" fmla="*/ 3668 w 5080"/>
                <a:gd name="T69" fmla="*/ 2595 h 3262"/>
                <a:gd name="T70" fmla="*/ 3553 w 5080"/>
                <a:gd name="T71" fmla="*/ 2505 h 3262"/>
                <a:gd name="T72" fmla="*/ 3302 w 5080"/>
                <a:gd name="T73" fmla="*/ 2340 h 3262"/>
                <a:gd name="T74" fmla="*/ 3224 w 5080"/>
                <a:gd name="T75" fmla="*/ 2295 h 3262"/>
                <a:gd name="T76" fmla="*/ 3099 w 5080"/>
                <a:gd name="T77" fmla="*/ 2238 h 3262"/>
                <a:gd name="T78" fmla="*/ 2971 w 5080"/>
                <a:gd name="T79" fmla="*/ 2189 h 3262"/>
                <a:gd name="T80" fmla="*/ 2837 w 5080"/>
                <a:gd name="T81" fmla="*/ 2154 h 3262"/>
                <a:gd name="T82" fmla="*/ 2704 w 5080"/>
                <a:gd name="T83" fmla="*/ 2132 h 3262"/>
                <a:gd name="T84" fmla="*/ 2616 w 5080"/>
                <a:gd name="T85" fmla="*/ 2124 h 3262"/>
                <a:gd name="T86" fmla="*/ 2473 w 5080"/>
                <a:gd name="T87" fmla="*/ 2111 h 3262"/>
                <a:gd name="T88" fmla="*/ 2304 w 5080"/>
                <a:gd name="T89" fmla="*/ 2089 h 3262"/>
                <a:gd name="T90" fmla="*/ 2200 w 5080"/>
                <a:gd name="T91" fmla="*/ 2087 h 3262"/>
                <a:gd name="T92" fmla="*/ 2092 w 5080"/>
                <a:gd name="T93" fmla="*/ 2100 h 3262"/>
                <a:gd name="T94" fmla="*/ 2020 w 5080"/>
                <a:gd name="T95" fmla="*/ 2121 h 3262"/>
                <a:gd name="T96" fmla="*/ 1849 w 5080"/>
                <a:gd name="T97" fmla="*/ 2188 h 3262"/>
                <a:gd name="T98" fmla="*/ 1650 w 5080"/>
                <a:gd name="T99" fmla="*/ 2292 h 3262"/>
                <a:gd name="T100" fmla="*/ 1490 w 5080"/>
                <a:gd name="T101" fmla="*/ 2386 h 3262"/>
                <a:gd name="T102" fmla="*/ 1399 w 5080"/>
                <a:gd name="T103" fmla="*/ 2459 h 3262"/>
                <a:gd name="T104" fmla="*/ 1319 w 5080"/>
                <a:gd name="T105" fmla="*/ 2539 h 3262"/>
                <a:gd name="T106" fmla="*/ 1250 w 5080"/>
                <a:gd name="T107" fmla="*/ 2630 h 3262"/>
                <a:gd name="T108" fmla="*/ 1170 w 5080"/>
                <a:gd name="T109" fmla="*/ 2760 h 3262"/>
                <a:gd name="T110" fmla="*/ 1070 w 5080"/>
                <a:gd name="T111" fmla="*/ 2860 h 3262"/>
                <a:gd name="T112" fmla="*/ 804 w 5080"/>
                <a:gd name="T113" fmla="*/ 3000 h 3262"/>
                <a:gd name="T114" fmla="*/ 533 w 5080"/>
                <a:gd name="T115" fmla="*/ 316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80" h="3262">
                  <a:moveTo>
                    <a:pt x="483" y="3191"/>
                  </a:moveTo>
                  <a:lnTo>
                    <a:pt x="483" y="3191"/>
                  </a:lnTo>
                  <a:lnTo>
                    <a:pt x="418" y="3238"/>
                  </a:lnTo>
                  <a:lnTo>
                    <a:pt x="418" y="3238"/>
                  </a:lnTo>
                  <a:lnTo>
                    <a:pt x="230" y="2057"/>
                  </a:lnTo>
                  <a:lnTo>
                    <a:pt x="91" y="1193"/>
                  </a:lnTo>
                  <a:lnTo>
                    <a:pt x="39" y="868"/>
                  </a:lnTo>
                  <a:lnTo>
                    <a:pt x="7" y="682"/>
                  </a:lnTo>
                  <a:lnTo>
                    <a:pt x="7" y="682"/>
                  </a:lnTo>
                  <a:lnTo>
                    <a:pt x="3" y="658"/>
                  </a:lnTo>
                  <a:lnTo>
                    <a:pt x="2" y="634"/>
                  </a:lnTo>
                  <a:lnTo>
                    <a:pt x="0" y="587"/>
                  </a:lnTo>
                  <a:lnTo>
                    <a:pt x="2" y="545"/>
                  </a:lnTo>
                  <a:lnTo>
                    <a:pt x="7" y="502"/>
                  </a:lnTo>
                  <a:lnTo>
                    <a:pt x="18" y="461"/>
                  </a:lnTo>
                  <a:lnTo>
                    <a:pt x="31" y="422"/>
                  </a:lnTo>
                  <a:lnTo>
                    <a:pt x="48" y="387"/>
                  </a:lnTo>
                  <a:lnTo>
                    <a:pt x="67" y="353"/>
                  </a:lnTo>
                  <a:lnTo>
                    <a:pt x="87" y="322"/>
                  </a:lnTo>
                  <a:lnTo>
                    <a:pt x="111" y="292"/>
                  </a:lnTo>
                  <a:lnTo>
                    <a:pt x="137" y="266"/>
                  </a:lnTo>
                  <a:lnTo>
                    <a:pt x="163" y="242"/>
                  </a:lnTo>
                  <a:lnTo>
                    <a:pt x="191" y="219"/>
                  </a:lnTo>
                  <a:lnTo>
                    <a:pt x="219" y="201"/>
                  </a:lnTo>
                  <a:lnTo>
                    <a:pt x="247" y="184"/>
                  </a:lnTo>
                  <a:lnTo>
                    <a:pt x="277" y="171"/>
                  </a:lnTo>
                  <a:lnTo>
                    <a:pt x="277" y="171"/>
                  </a:lnTo>
                  <a:lnTo>
                    <a:pt x="303" y="162"/>
                  </a:lnTo>
                  <a:lnTo>
                    <a:pt x="329" y="154"/>
                  </a:lnTo>
                  <a:lnTo>
                    <a:pt x="358" y="147"/>
                  </a:lnTo>
                  <a:lnTo>
                    <a:pt x="386" y="143"/>
                  </a:lnTo>
                  <a:lnTo>
                    <a:pt x="444" y="136"/>
                  </a:lnTo>
                  <a:lnTo>
                    <a:pt x="500" y="130"/>
                  </a:lnTo>
                  <a:lnTo>
                    <a:pt x="500" y="130"/>
                  </a:lnTo>
                  <a:lnTo>
                    <a:pt x="613" y="117"/>
                  </a:lnTo>
                  <a:lnTo>
                    <a:pt x="726" y="106"/>
                  </a:lnTo>
                  <a:lnTo>
                    <a:pt x="953" y="87"/>
                  </a:lnTo>
                  <a:lnTo>
                    <a:pt x="953" y="87"/>
                  </a:lnTo>
                  <a:lnTo>
                    <a:pt x="1280" y="60"/>
                  </a:lnTo>
                  <a:lnTo>
                    <a:pt x="1607" y="32"/>
                  </a:lnTo>
                  <a:lnTo>
                    <a:pt x="1771" y="21"/>
                  </a:lnTo>
                  <a:lnTo>
                    <a:pt x="1934" y="11"/>
                  </a:lnTo>
                  <a:lnTo>
                    <a:pt x="2098" y="4"/>
                  </a:lnTo>
                  <a:lnTo>
                    <a:pt x="2263" y="0"/>
                  </a:lnTo>
                  <a:lnTo>
                    <a:pt x="2263" y="0"/>
                  </a:lnTo>
                  <a:lnTo>
                    <a:pt x="2423" y="0"/>
                  </a:lnTo>
                  <a:lnTo>
                    <a:pt x="2585" y="2"/>
                  </a:lnTo>
                  <a:lnTo>
                    <a:pt x="2746" y="6"/>
                  </a:lnTo>
                  <a:lnTo>
                    <a:pt x="2906" y="13"/>
                  </a:lnTo>
                  <a:lnTo>
                    <a:pt x="3068" y="21"/>
                  </a:lnTo>
                  <a:lnTo>
                    <a:pt x="3228" y="32"/>
                  </a:lnTo>
                  <a:lnTo>
                    <a:pt x="3389" y="43"/>
                  </a:lnTo>
                  <a:lnTo>
                    <a:pt x="3549" y="56"/>
                  </a:lnTo>
                  <a:lnTo>
                    <a:pt x="3549" y="56"/>
                  </a:lnTo>
                  <a:lnTo>
                    <a:pt x="3804" y="78"/>
                  </a:lnTo>
                  <a:lnTo>
                    <a:pt x="4060" y="102"/>
                  </a:lnTo>
                  <a:lnTo>
                    <a:pt x="4315" y="130"/>
                  </a:lnTo>
                  <a:lnTo>
                    <a:pt x="4443" y="145"/>
                  </a:lnTo>
                  <a:lnTo>
                    <a:pt x="4569" y="162"/>
                  </a:lnTo>
                  <a:lnTo>
                    <a:pt x="4569" y="162"/>
                  </a:lnTo>
                  <a:lnTo>
                    <a:pt x="4629" y="169"/>
                  </a:lnTo>
                  <a:lnTo>
                    <a:pt x="4692" y="177"/>
                  </a:lnTo>
                  <a:lnTo>
                    <a:pt x="4724" y="182"/>
                  </a:lnTo>
                  <a:lnTo>
                    <a:pt x="4755" y="188"/>
                  </a:lnTo>
                  <a:lnTo>
                    <a:pt x="4783" y="197"/>
                  </a:lnTo>
                  <a:lnTo>
                    <a:pt x="4811" y="206"/>
                  </a:lnTo>
                  <a:lnTo>
                    <a:pt x="4811" y="206"/>
                  </a:lnTo>
                  <a:lnTo>
                    <a:pt x="4841" y="221"/>
                  </a:lnTo>
                  <a:lnTo>
                    <a:pt x="4869" y="238"/>
                  </a:lnTo>
                  <a:lnTo>
                    <a:pt x="4896" y="258"/>
                  </a:lnTo>
                  <a:lnTo>
                    <a:pt x="4924" y="281"/>
                  </a:lnTo>
                  <a:lnTo>
                    <a:pt x="4950" y="305"/>
                  </a:lnTo>
                  <a:lnTo>
                    <a:pt x="4974" y="333"/>
                  </a:lnTo>
                  <a:lnTo>
                    <a:pt x="4997" y="363"/>
                  </a:lnTo>
                  <a:lnTo>
                    <a:pt x="5017" y="394"/>
                  </a:lnTo>
                  <a:lnTo>
                    <a:pt x="5036" y="428"/>
                  </a:lnTo>
                  <a:lnTo>
                    <a:pt x="5051" y="465"/>
                  </a:lnTo>
                  <a:lnTo>
                    <a:pt x="5064" y="502"/>
                  </a:lnTo>
                  <a:lnTo>
                    <a:pt x="5073" y="543"/>
                  </a:lnTo>
                  <a:lnTo>
                    <a:pt x="5079" y="586"/>
                  </a:lnTo>
                  <a:lnTo>
                    <a:pt x="5080" y="630"/>
                  </a:lnTo>
                  <a:lnTo>
                    <a:pt x="5079" y="677"/>
                  </a:lnTo>
                  <a:lnTo>
                    <a:pt x="5075" y="701"/>
                  </a:lnTo>
                  <a:lnTo>
                    <a:pt x="5071" y="725"/>
                  </a:lnTo>
                  <a:lnTo>
                    <a:pt x="5071" y="725"/>
                  </a:lnTo>
                  <a:lnTo>
                    <a:pt x="5036" y="909"/>
                  </a:lnTo>
                  <a:lnTo>
                    <a:pt x="4976" y="1230"/>
                  </a:lnTo>
                  <a:lnTo>
                    <a:pt x="4822" y="2091"/>
                  </a:lnTo>
                  <a:lnTo>
                    <a:pt x="4612" y="3262"/>
                  </a:lnTo>
                  <a:lnTo>
                    <a:pt x="4612" y="3262"/>
                  </a:lnTo>
                  <a:lnTo>
                    <a:pt x="4525" y="3206"/>
                  </a:lnTo>
                  <a:lnTo>
                    <a:pt x="4417" y="3145"/>
                  </a:lnTo>
                  <a:lnTo>
                    <a:pt x="4300" y="3080"/>
                  </a:lnTo>
                  <a:lnTo>
                    <a:pt x="4183" y="3015"/>
                  </a:lnTo>
                  <a:lnTo>
                    <a:pt x="3984" y="2909"/>
                  </a:lnTo>
                  <a:lnTo>
                    <a:pt x="3897" y="2862"/>
                  </a:lnTo>
                  <a:lnTo>
                    <a:pt x="3897" y="2862"/>
                  </a:lnTo>
                  <a:lnTo>
                    <a:pt x="3897" y="2862"/>
                  </a:lnTo>
                  <a:lnTo>
                    <a:pt x="3867" y="2818"/>
                  </a:lnTo>
                  <a:lnTo>
                    <a:pt x="3837" y="2775"/>
                  </a:lnTo>
                  <a:lnTo>
                    <a:pt x="3806" y="2734"/>
                  </a:lnTo>
                  <a:lnTo>
                    <a:pt x="3772" y="2697"/>
                  </a:lnTo>
                  <a:lnTo>
                    <a:pt x="3739" y="2661"/>
                  </a:lnTo>
                  <a:lnTo>
                    <a:pt x="3703" y="2628"/>
                  </a:lnTo>
                  <a:lnTo>
                    <a:pt x="3668" y="2595"/>
                  </a:lnTo>
                  <a:lnTo>
                    <a:pt x="3631" y="2565"/>
                  </a:lnTo>
                  <a:lnTo>
                    <a:pt x="3592" y="2533"/>
                  </a:lnTo>
                  <a:lnTo>
                    <a:pt x="3553" y="2505"/>
                  </a:lnTo>
                  <a:lnTo>
                    <a:pt x="3473" y="2450"/>
                  </a:lnTo>
                  <a:lnTo>
                    <a:pt x="3389" y="2394"/>
                  </a:lnTo>
                  <a:lnTo>
                    <a:pt x="3302" y="2340"/>
                  </a:lnTo>
                  <a:lnTo>
                    <a:pt x="3302" y="2340"/>
                  </a:lnTo>
                  <a:lnTo>
                    <a:pt x="3263" y="2316"/>
                  </a:lnTo>
                  <a:lnTo>
                    <a:pt x="3224" y="2295"/>
                  </a:lnTo>
                  <a:lnTo>
                    <a:pt x="3183" y="2275"/>
                  </a:lnTo>
                  <a:lnTo>
                    <a:pt x="3142" y="2254"/>
                  </a:lnTo>
                  <a:lnTo>
                    <a:pt x="3099" y="2238"/>
                  </a:lnTo>
                  <a:lnTo>
                    <a:pt x="3059" y="2219"/>
                  </a:lnTo>
                  <a:lnTo>
                    <a:pt x="3014" y="2204"/>
                  </a:lnTo>
                  <a:lnTo>
                    <a:pt x="2971" y="2189"/>
                  </a:lnTo>
                  <a:lnTo>
                    <a:pt x="2927" y="2176"/>
                  </a:lnTo>
                  <a:lnTo>
                    <a:pt x="2882" y="2165"/>
                  </a:lnTo>
                  <a:lnTo>
                    <a:pt x="2837" y="2154"/>
                  </a:lnTo>
                  <a:lnTo>
                    <a:pt x="2793" y="2145"/>
                  </a:lnTo>
                  <a:lnTo>
                    <a:pt x="2748" y="2137"/>
                  </a:lnTo>
                  <a:lnTo>
                    <a:pt x="2704" y="2132"/>
                  </a:lnTo>
                  <a:lnTo>
                    <a:pt x="2659" y="2126"/>
                  </a:lnTo>
                  <a:lnTo>
                    <a:pt x="2616" y="2124"/>
                  </a:lnTo>
                  <a:lnTo>
                    <a:pt x="2616" y="2124"/>
                  </a:lnTo>
                  <a:lnTo>
                    <a:pt x="2579" y="2123"/>
                  </a:lnTo>
                  <a:lnTo>
                    <a:pt x="2544" y="2119"/>
                  </a:lnTo>
                  <a:lnTo>
                    <a:pt x="2473" y="2111"/>
                  </a:lnTo>
                  <a:lnTo>
                    <a:pt x="2404" y="2102"/>
                  </a:lnTo>
                  <a:lnTo>
                    <a:pt x="2337" y="2093"/>
                  </a:lnTo>
                  <a:lnTo>
                    <a:pt x="2304" y="2089"/>
                  </a:lnTo>
                  <a:lnTo>
                    <a:pt x="2269" y="2087"/>
                  </a:lnTo>
                  <a:lnTo>
                    <a:pt x="2235" y="2085"/>
                  </a:lnTo>
                  <a:lnTo>
                    <a:pt x="2200" y="2087"/>
                  </a:lnTo>
                  <a:lnTo>
                    <a:pt x="2165" y="2089"/>
                  </a:lnTo>
                  <a:lnTo>
                    <a:pt x="2128" y="2095"/>
                  </a:lnTo>
                  <a:lnTo>
                    <a:pt x="2092" y="2100"/>
                  </a:lnTo>
                  <a:lnTo>
                    <a:pt x="2053" y="2111"/>
                  </a:lnTo>
                  <a:lnTo>
                    <a:pt x="2053" y="2111"/>
                  </a:lnTo>
                  <a:lnTo>
                    <a:pt x="2020" y="2121"/>
                  </a:lnTo>
                  <a:lnTo>
                    <a:pt x="1984" y="2132"/>
                  </a:lnTo>
                  <a:lnTo>
                    <a:pt x="1918" y="2158"/>
                  </a:lnTo>
                  <a:lnTo>
                    <a:pt x="1849" y="2188"/>
                  </a:lnTo>
                  <a:lnTo>
                    <a:pt x="1782" y="2221"/>
                  </a:lnTo>
                  <a:lnTo>
                    <a:pt x="1715" y="2256"/>
                  </a:lnTo>
                  <a:lnTo>
                    <a:pt x="1650" y="2292"/>
                  </a:lnTo>
                  <a:lnTo>
                    <a:pt x="1525" y="2366"/>
                  </a:lnTo>
                  <a:lnTo>
                    <a:pt x="1525" y="2366"/>
                  </a:lnTo>
                  <a:lnTo>
                    <a:pt x="1490" y="2386"/>
                  </a:lnTo>
                  <a:lnTo>
                    <a:pt x="1459" y="2409"/>
                  </a:lnTo>
                  <a:lnTo>
                    <a:pt x="1429" y="2433"/>
                  </a:lnTo>
                  <a:lnTo>
                    <a:pt x="1399" y="2459"/>
                  </a:lnTo>
                  <a:lnTo>
                    <a:pt x="1371" y="2485"/>
                  </a:lnTo>
                  <a:lnTo>
                    <a:pt x="1345" y="2511"/>
                  </a:lnTo>
                  <a:lnTo>
                    <a:pt x="1319" y="2539"/>
                  </a:lnTo>
                  <a:lnTo>
                    <a:pt x="1295" y="2569"/>
                  </a:lnTo>
                  <a:lnTo>
                    <a:pt x="1273" y="2598"/>
                  </a:lnTo>
                  <a:lnTo>
                    <a:pt x="1250" y="2630"/>
                  </a:lnTo>
                  <a:lnTo>
                    <a:pt x="1230" y="2661"/>
                  </a:lnTo>
                  <a:lnTo>
                    <a:pt x="1209" y="2693"/>
                  </a:lnTo>
                  <a:lnTo>
                    <a:pt x="1170" y="2760"/>
                  </a:lnTo>
                  <a:lnTo>
                    <a:pt x="1135" y="2829"/>
                  </a:lnTo>
                  <a:lnTo>
                    <a:pt x="1135" y="2829"/>
                  </a:lnTo>
                  <a:lnTo>
                    <a:pt x="1070" y="2860"/>
                  </a:lnTo>
                  <a:lnTo>
                    <a:pt x="998" y="2897"/>
                  </a:lnTo>
                  <a:lnTo>
                    <a:pt x="908" y="2944"/>
                  </a:lnTo>
                  <a:lnTo>
                    <a:pt x="804" y="3000"/>
                  </a:lnTo>
                  <a:lnTo>
                    <a:pt x="697" y="3061"/>
                  </a:lnTo>
                  <a:lnTo>
                    <a:pt x="587" y="3126"/>
                  </a:lnTo>
                  <a:lnTo>
                    <a:pt x="533" y="3160"/>
                  </a:lnTo>
                  <a:lnTo>
                    <a:pt x="483" y="31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Freeform 93">
              <a:extLst>
                <a:ext uri="{FF2B5EF4-FFF2-40B4-BE49-F238E27FC236}">
                  <a16:creationId xmlns:a16="http://schemas.microsoft.com/office/drawing/2014/main" id="{59AA5213-8EB5-6B90-547D-D62AD7BAC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" y="-91"/>
              <a:ext cx="2540" cy="1630"/>
            </a:xfrm>
            <a:custGeom>
              <a:avLst/>
              <a:gdLst>
                <a:gd name="T0" fmla="*/ 418 w 5080"/>
                <a:gd name="T1" fmla="*/ 3238 h 3262"/>
                <a:gd name="T2" fmla="*/ 91 w 5080"/>
                <a:gd name="T3" fmla="*/ 1193 h 3262"/>
                <a:gd name="T4" fmla="*/ 7 w 5080"/>
                <a:gd name="T5" fmla="*/ 682 h 3262"/>
                <a:gd name="T6" fmla="*/ 0 w 5080"/>
                <a:gd name="T7" fmla="*/ 587 h 3262"/>
                <a:gd name="T8" fmla="*/ 18 w 5080"/>
                <a:gd name="T9" fmla="*/ 461 h 3262"/>
                <a:gd name="T10" fmla="*/ 67 w 5080"/>
                <a:gd name="T11" fmla="*/ 353 h 3262"/>
                <a:gd name="T12" fmla="*/ 137 w 5080"/>
                <a:gd name="T13" fmla="*/ 266 h 3262"/>
                <a:gd name="T14" fmla="*/ 219 w 5080"/>
                <a:gd name="T15" fmla="*/ 201 h 3262"/>
                <a:gd name="T16" fmla="*/ 277 w 5080"/>
                <a:gd name="T17" fmla="*/ 171 h 3262"/>
                <a:gd name="T18" fmla="*/ 358 w 5080"/>
                <a:gd name="T19" fmla="*/ 147 h 3262"/>
                <a:gd name="T20" fmla="*/ 500 w 5080"/>
                <a:gd name="T21" fmla="*/ 130 h 3262"/>
                <a:gd name="T22" fmla="*/ 726 w 5080"/>
                <a:gd name="T23" fmla="*/ 106 h 3262"/>
                <a:gd name="T24" fmla="*/ 1280 w 5080"/>
                <a:gd name="T25" fmla="*/ 60 h 3262"/>
                <a:gd name="T26" fmla="*/ 1934 w 5080"/>
                <a:gd name="T27" fmla="*/ 11 h 3262"/>
                <a:gd name="T28" fmla="*/ 2263 w 5080"/>
                <a:gd name="T29" fmla="*/ 0 h 3262"/>
                <a:gd name="T30" fmla="*/ 2746 w 5080"/>
                <a:gd name="T31" fmla="*/ 6 h 3262"/>
                <a:gd name="T32" fmla="*/ 3228 w 5080"/>
                <a:gd name="T33" fmla="*/ 32 h 3262"/>
                <a:gd name="T34" fmla="*/ 3549 w 5080"/>
                <a:gd name="T35" fmla="*/ 56 h 3262"/>
                <a:gd name="T36" fmla="*/ 4315 w 5080"/>
                <a:gd name="T37" fmla="*/ 130 h 3262"/>
                <a:gd name="T38" fmla="*/ 4569 w 5080"/>
                <a:gd name="T39" fmla="*/ 162 h 3262"/>
                <a:gd name="T40" fmla="*/ 4724 w 5080"/>
                <a:gd name="T41" fmla="*/ 182 h 3262"/>
                <a:gd name="T42" fmla="*/ 4811 w 5080"/>
                <a:gd name="T43" fmla="*/ 206 h 3262"/>
                <a:gd name="T44" fmla="*/ 4869 w 5080"/>
                <a:gd name="T45" fmla="*/ 238 h 3262"/>
                <a:gd name="T46" fmla="*/ 4950 w 5080"/>
                <a:gd name="T47" fmla="*/ 305 h 3262"/>
                <a:gd name="T48" fmla="*/ 5017 w 5080"/>
                <a:gd name="T49" fmla="*/ 394 h 3262"/>
                <a:gd name="T50" fmla="*/ 5064 w 5080"/>
                <a:gd name="T51" fmla="*/ 502 h 3262"/>
                <a:gd name="T52" fmla="*/ 5080 w 5080"/>
                <a:gd name="T53" fmla="*/ 630 h 3262"/>
                <a:gd name="T54" fmla="*/ 5071 w 5080"/>
                <a:gd name="T55" fmla="*/ 725 h 3262"/>
                <a:gd name="T56" fmla="*/ 4976 w 5080"/>
                <a:gd name="T57" fmla="*/ 1230 h 3262"/>
                <a:gd name="T58" fmla="*/ 4612 w 5080"/>
                <a:gd name="T59" fmla="*/ 3262 h 3262"/>
                <a:gd name="T60" fmla="*/ 4300 w 5080"/>
                <a:gd name="T61" fmla="*/ 3080 h 3262"/>
                <a:gd name="T62" fmla="*/ 3897 w 5080"/>
                <a:gd name="T63" fmla="*/ 2862 h 3262"/>
                <a:gd name="T64" fmla="*/ 3867 w 5080"/>
                <a:gd name="T65" fmla="*/ 2818 h 3262"/>
                <a:gd name="T66" fmla="*/ 3772 w 5080"/>
                <a:gd name="T67" fmla="*/ 2697 h 3262"/>
                <a:gd name="T68" fmla="*/ 3668 w 5080"/>
                <a:gd name="T69" fmla="*/ 2595 h 3262"/>
                <a:gd name="T70" fmla="*/ 3553 w 5080"/>
                <a:gd name="T71" fmla="*/ 2505 h 3262"/>
                <a:gd name="T72" fmla="*/ 3302 w 5080"/>
                <a:gd name="T73" fmla="*/ 2340 h 3262"/>
                <a:gd name="T74" fmla="*/ 3224 w 5080"/>
                <a:gd name="T75" fmla="*/ 2295 h 3262"/>
                <a:gd name="T76" fmla="*/ 3099 w 5080"/>
                <a:gd name="T77" fmla="*/ 2238 h 3262"/>
                <a:gd name="T78" fmla="*/ 2971 w 5080"/>
                <a:gd name="T79" fmla="*/ 2189 h 3262"/>
                <a:gd name="T80" fmla="*/ 2837 w 5080"/>
                <a:gd name="T81" fmla="*/ 2154 h 3262"/>
                <a:gd name="T82" fmla="*/ 2704 w 5080"/>
                <a:gd name="T83" fmla="*/ 2132 h 3262"/>
                <a:gd name="T84" fmla="*/ 2616 w 5080"/>
                <a:gd name="T85" fmla="*/ 2124 h 3262"/>
                <a:gd name="T86" fmla="*/ 2473 w 5080"/>
                <a:gd name="T87" fmla="*/ 2111 h 3262"/>
                <a:gd name="T88" fmla="*/ 2304 w 5080"/>
                <a:gd name="T89" fmla="*/ 2089 h 3262"/>
                <a:gd name="T90" fmla="*/ 2200 w 5080"/>
                <a:gd name="T91" fmla="*/ 2087 h 3262"/>
                <a:gd name="T92" fmla="*/ 2092 w 5080"/>
                <a:gd name="T93" fmla="*/ 2100 h 3262"/>
                <a:gd name="T94" fmla="*/ 2020 w 5080"/>
                <a:gd name="T95" fmla="*/ 2121 h 3262"/>
                <a:gd name="T96" fmla="*/ 1849 w 5080"/>
                <a:gd name="T97" fmla="*/ 2188 h 3262"/>
                <a:gd name="T98" fmla="*/ 1650 w 5080"/>
                <a:gd name="T99" fmla="*/ 2292 h 3262"/>
                <a:gd name="T100" fmla="*/ 1490 w 5080"/>
                <a:gd name="T101" fmla="*/ 2386 h 3262"/>
                <a:gd name="T102" fmla="*/ 1399 w 5080"/>
                <a:gd name="T103" fmla="*/ 2459 h 3262"/>
                <a:gd name="T104" fmla="*/ 1319 w 5080"/>
                <a:gd name="T105" fmla="*/ 2539 h 3262"/>
                <a:gd name="T106" fmla="*/ 1250 w 5080"/>
                <a:gd name="T107" fmla="*/ 2630 h 3262"/>
                <a:gd name="T108" fmla="*/ 1170 w 5080"/>
                <a:gd name="T109" fmla="*/ 2760 h 3262"/>
                <a:gd name="T110" fmla="*/ 1070 w 5080"/>
                <a:gd name="T111" fmla="*/ 2860 h 3262"/>
                <a:gd name="T112" fmla="*/ 804 w 5080"/>
                <a:gd name="T113" fmla="*/ 3000 h 3262"/>
                <a:gd name="T114" fmla="*/ 533 w 5080"/>
                <a:gd name="T115" fmla="*/ 3160 h 3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80" h="3262">
                  <a:moveTo>
                    <a:pt x="483" y="3191"/>
                  </a:moveTo>
                  <a:lnTo>
                    <a:pt x="483" y="3191"/>
                  </a:lnTo>
                  <a:lnTo>
                    <a:pt x="418" y="3238"/>
                  </a:lnTo>
                  <a:lnTo>
                    <a:pt x="418" y="3238"/>
                  </a:lnTo>
                  <a:lnTo>
                    <a:pt x="230" y="2057"/>
                  </a:lnTo>
                  <a:lnTo>
                    <a:pt x="91" y="1193"/>
                  </a:lnTo>
                  <a:lnTo>
                    <a:pt x="39" y="868"/>
                  </a:lnTo>
                  <a:lnTo>
                    <a:pt x="7" y="682"/>
                  </a:lnTo>
                  <a:lnTo>
                    <a:pt x="7" y="682"/>
                  </a:lnTo>
                  <a:lnTo>
                    <a:pt x="3" y="658"/>
                  </a:lnTo>
                  <a:lnTo>
                    <a:pt x="2" y="634"/>
                  </a:lnTo>
                  <a:lnTo>
                    <a:pt x="0" y="587"/>
                  </a:lnTo>
                  <a:lnTo>
                    <a:pt x="2" y="545"/>
                  </a:lnTo>
                  <a:lnTo>
                    <a:pt x="7" y="502"/>
                  </a:lnTo>
                  <a:lnTo>
                    <a:pt x="18" y="461"/>
                  </a:lnTo>
                  <a:lnTo>
                    <a:pt x="31" y="422"/>
                  </a:lnTo>
                  <a:lnTo>
                    <a:pt x="48" y="387"/>
                  </a:lnTo>
                  <a:lnTo>
                    <a:pt x="67" y="353"/>
                  </a:lnTo>
                  <a:lnTo>
                    <a:pt x="87" y="322"/>
                  </a:lnTo>
                  <a:lnTo>
                    <a:pt x="111" y="292"/>
                  </a:lnTo>
                  <a:lnTo>
                    <a:pt x="137" y="266"/>
                  </a:lnTo>
                  <a:lnTo>
                    <a:pt x="163" y="242"/>
                  </a:lnTo>
                  <a:lnTo>
                    <a:pt x="191" y="219"/>
                  </a:lnTo>
                  <a:lnTo>
                    <a:pt x="219" y="201"/>
                  </a:lnTo>
                  <a:lnTo>
                    <a:pt x="247" y="184"/>
                  </a:lnTo>
                  <a:lnTo>
                    <a:pt x="277" y="171"/>
                  </a:lnTo>
                  <a:lnTo>
                    <a:pt x="277" y="171"/>
                  </a:lnTo>
                  <a:lnTo>
                    <a:pt x="303" y="162"/>
                  </a:lnTo>
                  <a:lnTo>
                    <a:pt x="329" y="154"/>
                  </a:lnTo>
                  <a:lnTo>
                    <a:pt x="358" y="147"/>
                  </a:lnTo>
                  <a:lnTo>
                    <a:pt x="386" y="143"/>
                  </a:lnTo>
                  <a:lnTo>
                    <a:pt x="444" y="136"/>
                  </a:lnTo>
                  <a:lnTo>
                    <a:pt x="500" y="130"/>
                  </a:lnTo>
                  <a:lnTo>
                    <a:pt x="500" y="130"/>
                  </a:lnTo>
                  <a:lnTo>
                    <a:pt x="613" y="117"/>
                  </a:lnTo>
                  <a:lnTo>
                    <a:pt x="726" y="106"/>
                  </a:lnTo>
                  <a:lnTo>
                    <a:pt x="953" y="87"/>
                  </a:lnTo>
                  <a:lnTo>
                    <a:pt x="953" y="87"/>
                  </a:lnTo>
                  <a:lnTo>
                    <a:pt x="1280" y="60"/>
                  </a:lnTo>
                  <a:lnTo>
                    <a:pt x="1607" y="32"/>
                  </a:lnTo>
                  <a:lnTo>
                    <a:pt x="1771" y="21"/>
                  </a:lnTo>
                  <a:lnTo>
                    <a:pt x="1934" y="11"/>
                  </a:lnTo>
                  <a:lnTo>
                    <a:pt x="2098" y="4"/>
                  </a:lnTo>
                  <a:lnTo>
                    <a:pt x="2263" y="0"/>
                  </a:lnTo>
                  <a:lnTo>
                    <a:pt x="2263" y="0"/>
                  </a:lnTo>
                  <a:lnTo>
                    <a:pt x="2423" y="0"/>
                  </a:lnTo>
                  <a:lnTo>
                    <a:pt x="2585" y="2"/>
                  </a:lnTo>
                  <a:lnTo>
                    <a:pt x="2746" y="6"/>
                  </a:lnTo>
                  <a:lnTo>
                    <a:pt x="2906" y="13"/>
                  </a:lnTo>
                  <a:lnTo>
                    <a:pt x="3068" y="21"/>
                  </a:lnTo>
                  <a:lnTo>
                    <a:pt x="3228" y="32"/>
                  </a:lnTo>
                  <a:lnTo>
                    <a:pt x="3389" y="43"/>
                  </a:lnTo>
                  <a:lnTo>
                    <a:pt x="3549" y="56"/>
                  </a:lnTo>
                  <a:lnTo>
                    <a:pt x="3549" y="56"/>
                  </a:lnTo>
                  <a:lnTo>
                    <a:pt x="3804" y="78"/>
                  </a:lnTo>
                  <a:lnTo>
                    <a:pt x="4060" y="102"/>
                  </a:lnTo>
                  <a:lnTo>
                    <a:pt x="4315" y="130"/>
                  </a:lnTo>
                  <a:lnTo>
                    <a:pt x="4443" y="145"/>
                  </a:lnTo>
                  <a:lnTo>
                    <a:pt x="4569" y="162"/>
                  </a:lnTo>
                  <a:lnTo>
                    <a:pt x="4569" y="162"/>
                  </a:lnTo>
                  <a:lnTo>
                    <a:pt x="4629" y="169"/>
                  </a:lnTo>
                  <a:lnTo>
                    <a:pt x="4692" y="177"/>
                  </a:lnTo>
                  <a:lnTo>
                    <a:pt x="4724" y="182"/>
                  </a:lnTo>
                  <a:lnTo>
                    <a:pt x="4755" y="188"/>
                  </a:lnTo>
                  <a:lnTo>
                    <a:pt x="4783" y="197"/>
                  </a:lnTo>
                  <a:lnTo>
                    <a:pt x="4811" y="206"/>
                  </a:lnTo>
                  <a:lnTo>
                    <a:pt x="4811" y="206"/>
                  </a:lnTo>
                  <a:lnTo>
                    <a:pt x="4841" y="221"/>
                  </a:lnTo>
                  <a:lnTo>
                    <a:pt x="4869" y="238"/>
                  </a:lnTo>
                  <a:lnTo>
                    <a:pt x="4896" y="258"/>
                  </a:lnTo>
                  <a:lnTo>
                    <a:pt x="4924" y="281"/>
                  </a:lnTo>
                  <a:lnTo>
                    <a:pt x="4950" y="305"/>
                  </a:lnTo>
                  <a:lnTo>
                    <a:pt x="4974" y="333"/>
                  </a:lnTo>
                  <a:lnTo>
                    <a:pt x="4997" y="363"/>
                  </a:lnTo>
                  <a:lnTo>
                    <a:pt x="5017" y="394"/>
                  </a:lnTo>
                  <a:lnTo>
                    <a:pt x="5036" y="428"/>
                  </a:lnTo>
                  <a:lnTo>
                    <a:pt x="5051" y="465"/>
                  </a:lnTo>
                  <a:lnTo>
                    <a:pt x="5064" y="502"/>
                  </a:lnTo>
                  <a:lnTo>
                    <a:pt x="5073" y="543"/>
                  </a:lnTo>
                  <a:lnTo>
                    <a:pt x="5079" y="586"/>
                  </a:lnTo>
                  <a:lnTo>
                    <a:pt x="5080" y="630"/>
                  </a:lnTo>
                  <a:lnTo>
                    <a:pt x="5079" y="677"/>
                  </a:lnTo>
                  <a:lnTo>
                    <a:pt x="5075" y="701"/>
                  </a:lnTo>
                  <a:lnTo>
                    <a:pt x="5071" y="725"/>
                  </a:lnTo>
                  <a:lnTo>
                    <a:pt x="5071" y="725"/>
                  </a:lnTo>
                  <a:lnTo>
                    <a:pt x="5036" y="909"/>
                  </a:lnTo>
                  <a:lnTo>
                    <a:pt x="4976" y="1230"/>
                  </a:lnTo>
                  <a:lnTo>
                    <a:pt x="4822" y="2091"/>
                  </a:lnTo>
                  <a:lnTo>
                    <a:pt x="4612" y="3262"/>
                  </a:lnTo>
                  <a:lnTo>
                    <a:pt x="4612" y="3262"/>
                  </a:lnTo>
                  <a:lnTo>
                    <a:pt x="4525" y="3206"/>
                  </a:lnTo>
                  <a:lnTo>
                    <a:pt x="4417" y="3145"/>
                  </a:lnTo>
                  <a:lnTo>
                    <a:pt x="4300" y="3080"/>
                  </a:lnTo>
                  <a:lnTo>
                    <a:pt x="4183" y="3015"/>
                  </a:lnTo>
                  <a:lnTo>
                    <a:pt x="3984" y="2909"/>
                  </a:lnTo>
                  <a:lnTo>
                    <a:pt x="3897" y="2862"/>
                  </a:lnTo>
                  <a:lnTo>
                    <a:pt x="3897" y="2862"/>
                  </a:lnTo>
                  <a:lnTo>
                    <a:pt x="3897" y="2862"/>
                  </a:lnTo>
                  <a:lnTo>
                    <a:pt x="3867" y="2818"/>
                  </a:lnTo>
                  <a:lnTo>
                    <a:pt x="3837" y="2775"/>
                  </a:lnTo>
                  <a:lnTo>
                    <a:pt x="3806" y="2734"/>
                  </a:lnTo>
                  <a:lnTo>
                    <a:pt x="3772" y="2697"/>
                  </a:lnTo>
                  <a:lnTo>
                    <a:pt x="3739" y="2661"/>
                  </a:lnTo>
                  <a:lnTo>
                    <a:pt x="3703" y="2628"/>
                  </a:lnTo>
                  <a:lnTo>
                    <a:pt x="3668" y="2595"/>
                  </a:lnTo>
                  <a:lnTo>
                    <a:pt x="3631" y="2565"/>
                  </a:lnTo>
                  <a:lnTo>
                    <a:pt x="3592" y="2533"/>
                  </a:lnTo>
                  <a:lnTo>
                    <a:pt x="3553" y="2505"/>
                  </a:lnTo>
                  <a:lnTo>
                    <a:pt x="3473" y="2450"/>
                  </a:lnTo>
                  <a:lnTo>
                    <a:pt x="3389" y="2394"/>
                  </a:lnTo>
                  <a:lnTo>
                    <a:pt x="3302" y="2340"/>
                  </a:lnTo>
                  <a:lnTo>
                    <a:pt x="3302" y="2340"/>
                  </a:lnTo>
                  <a:lnTo>
                    <a:pt x="3263" y="2316"/>
                  </a:lnTo>
                  <a:lnTo>
                    <a:pt x="3224" y="2295"/>
                  </a:lnTo>
                  <a:lnTo>
                    <a:pt x="3183" y="2275"/>
                  </a:lnTo>
                  <a:lnTo>
                    <a:pt x="3142" y="2254"/>
                  </a:lnTo>
                  <a:lnTo>
                    <a:pt x="3099" y="2238"/>
                  </a:lnTo>
                  <a:lnTo>
                    <a:pt x="3059" y="2219"/>
                  </a:lnTo>
                  <a:lnTo>
                    <a:pt x="3014" y="2204"/>
                  </a:lnTo>
                  <a:lnTo>
                    <a:pt x="2971" y="2189"/>
                  </a:lnTo>
                  <a:lnTo>
                    <a:pt x="2927" y="2176"/>
                  </a:lnTo>
                  <a:lnTo>
                    <a:pt x="2882" y="2165"/>
                  </a:lnTo>
                  <a:lnTo>
                    <a:pt x="2837" y="2154"/>
                  </a:lnTo>
                  <a:lnTo>
                    <a:pt x="2793" y="2145"/>
                  </a:lnTo>
                  <a:lnTo>
                    <a:pt x="2748" y="2137"/>
                  </a:lnTo>
                  <a:lnTo>
                    <a:pt x="2704" y="2132"/>
                  </a:lnTo>
                  <a:lnTo>
                    <a:pt x="2659" y="2126"/>
                  </a:lnTo>
                  <a:lnTo>
                    <a:pt x="2616" y="2124"/>
                  </a:lnTo>
                  <a:lnTo>
                    <a:pt x="2616" y="2124"/>
                  </a:lnTo>
                  <a:lnTo>
                    <a:pt x="2579" y="2123"/>
                  </a:lnTo>
                  <a:lnTo>
                    <a:pt x="2544" y="2119"/>
                  </a:lnTo>
                  <a:lnTo>
                    <a:pt x="2473" y="2111"/>
                  </a:lnTo>
                  <a:lnTo>
                    <a:pt x="2404" y="2102"/>
                  </a:lnTo>
                  <a:lnTo>
                    <a:pt x="2337" y="2093"/>
                  </a:lnTo>
                  <a:lnTo>
                    <a:pt x="2304" y="2089"/>
                  </a:lnTo>
                  <a:lnTo>
                    <a:pt x="2269" y="2087"/>
                  </a:lnTo>
                  <a:lnTo>
                    <a:pt x="2235" y="2085"/>
                  </a:lnTo>
                  <a:lnTo>
                    <a:pt x="2200" y="2087"/>
                  </a:lnTo>
                  <a:lnTo>
                    <a:pt x="2165" y="2089"/>
                  </a:lnTo>
                  <a:lnTo>
                    <a:pt x="2128" y="2095"/>
                  </a:lnTo>
                  <a:lnTo>
                    <a:pt x="2092" y="2100"/>
                  </a:lnTo>
                  <a:lnTo>
                    <a:pt x="2053" y="2111"/>
                  </a:lnTo>
                  <a:lnTo>
                    <a:pt x="2053" y="2111"/>
                  </a:lnTo>
                  <a:lnTo>
                    <a:pt x="2020" y="2121"/>
                  </a:lnTo>
                  <a:lnTo>
                    <a:pt x="1984" y="2132"/>
                  </a:lnTo>
                  <a:lnTo>
                    <a:pt x="1918" y="2158"/>
                  </a:lnTo>
                  <a:lnTo>
                    <a:pt x="1849" y="2188"/>
                  </a:lnTo>
                  <a:lnTo>
                    <a:pt x="1782" y="2221"/>
                  </a:lnTo>
                  <a:lnTo>
                    <a:pt x="1715" y="2256"/>
                  </a:lnTo>
                  <a:lnTo>
                    <a:pt x="1650" y="2292"/>
                  </a:lnTo>
                  <a:lnTo>
                    <a:pt x="1525" y="2366"/>
                  </a:lnTo>
                  <a:lnTo>
                    <a:pt x="1525" y="2366"/>
                  </a:lnTo>
                  <a:lnTo>
                    <a:pt x="1490" y="2386"/>
                  </a:lnTo>
                  <a:lnTo>
                    <a:pt x="1459" y="2409"/>
                  </a:lnTo>
                  <a:lnTo>
                    <a:pt x="1429" y="2433"/>
                  </a:lnTo>
                  <a:lnTo>
                    <a:pt x="1399" y="2459"/>
                  </a:lnTo>
                  <a:lnTo>
                    <a:pt x="1371" y="2485"/>
                  </a:lnTo>
                  <a:lnTo>
                    <a:pt x="1345" y="2511"/>
                  </a:lnTo>
                  <a:lnTo>
                    <a:pt x="1319" y="2539"/>
                  </a:lnTo>
                  <a:lnTo>
                    <a:pt x="1295" y="2569"/>
                  </a:lnTo>
                  <a:lnTo>
                    <a:pt x="1273" y="2598"/>
                  </a:lnTo>
                  <a:lnTo>
                    <a:pt x="1250" y="2630"/>
                  </a:lnTo>
                  <a:lnTo>
                    <a:pt x="1230" y="2661"/>
                  </a:lnTo>
                  <a:lnTo>
                    <a:pt x="1209" y="2693"/>
                  </a:lnTo>
                  <a:lnTo>
                    <a:pt x="1170" y="2760"/>
                  </a:lnTo>
                  <a:lnTo>
                    <a:pt x="1135" y="2829"/>
                  </a:lnTo>
                  <a:lnTo>
                    <a:pt x="1135" y="2829"/>
                  </a:lnTo>
                  <a:lnTo>
                    <a:pt x="1070" y="2860"/>
                  </a:lnTo>
                  <a:lnTo>
                    <a:pt x="998" y="2897"/>
                  </a:lnTo>
                  <a:lnTo>
                    <a:pt x="908" y="2944"/>
                  </a:lnTo>
                  <a:lnTo>
                    <a:pt x="804" y="3000"/>
                  </a:lnTo>
                  <a:lnTo>
                    <a:pt x="697" y="3061"/>
                  </a:lnTo>
                  <a:lnTo>
                    <a:pt x="587" y="3126"/>
                  </a:lnTo>
                  <a:lnTo>
                    <a:pt x="533" y="3160"/>
                  </a:lnTo>
                  <a:lnTo>
                    <a:pt x="483" y="319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Freeform 94">
              <a:extLst>
                <a:ext uri="{FF2B5EF4-FFF2-40B4-BE49-F238E27FC236}">
                  <a16:creationId xmlns:a16="http://schemas.microsoft.com/office/drawing/2014/main" id="{441D87EF-827C-ABC2-C9A4-EB47B85D11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3" y="-91"/>
              <a:ext cx="2307" cy="1627"/>
            </a:xfrm>
            <a:custGeom>
              <a:avLst/>
              <a:gdLst>
                <a:gd name="T0" fmla="*/ 2627 w 4614"/>
                <a:gd name="T1" fmla="*/ 2124 h 3254"/>
                <a:gd name="T2" fmla="*/ 2804 w 4614"/>
                <a:gd name="T3" fmla="*/ 2145 h 3254"/>
                <a:gd name="T4" fmla="*/ 2982 w 4614"/>
                <a:gd name="T5" fmla="*/ 2189 h 3254"/>
                <a:gd name="T6" fmla="*/ 3153 w 4614"/>
                <a:gd name="T7" fmla="*/ 2254 h 3254"/>
                <a:gd name="T8" fmla="*/ 3313 w 4614"/>
                <a:gd name="T9" fmla="*/ 2340 h 3254"/>
                <a:gd name="T10" fmla="*/ 3564 w 4614"/>
                <a:gd name="T11" fmla="*/ 2505 h 3254"/>
                <a:gd name="T12" fmla="*/ 3714 w 4614"/>
                <a:gd name="T13" fmla="*/ 2628 h 3254"/>
                <a:gd name="T14" fmla="*/ 3848 w 4614"/>
                <a:gd name="T15" fmla="*/ 2775 h 3254"/>
                <a:gd name="T16" fmla="*/ 3908 w 4614"/>
                <a:gd name="T17" fmla="*/ 2862 h 3254"/>
                <a:gd name="T18" fmla="*/ 4302 w 4614"/>
                <a:gd name="T19" fmla="*/ 3074 h 3254"/>
                <a:gd name="T20" fmla="*/ 4614 w 4614"/>
                <a:gd name="T21" fmla="*/ 3254 h 3254"/>
                <a:gd name="T22" fmla="*/ 4302 w 4614"/>
                <a:gd name="T23" fmla="*/ 3074 h 3254"/>
                <a:gd name="T24" fmla="*/ 3908 w 4614"/>
                <a:gd name="T25" fmla="*/ 2862 h 3254"/>
                <a:gd name="T26" fmla="*/ 3817 w 4614"/>
                <a:gd name="T27" fmla="*/ 2734 h 3254"/>
                <a:gd name="T28" fmla="*/ 3679 w 4614"/>
                <a:gd name="T29" fmla="*/ 2595 h 3254"/>
                <a:gd name="T30" fmla="*/ 3484 w 4614"/>
                <a:gd name="T31" fmla="*/ 2450 h 3254"/>
                <a:gd name="T32" fmla="*/ 3274 w 4614"/>
                <a:gd name="T33" fmla="*/ 2316 h 3254"/>
                <a:gd name="T34" fmla="*/ 3110 w 4614"/>
                <a:gd name="T35" fmla="*/ 2238 h 3254"/>
                <a:gd name="T36" fmla="*/ 2938 w 4614"/>
                <a:gd name="T37" fmla="*/ 2176 h 3254"/>
                <a:gd name="T38" fmla="*/ 2759 w 4614"/>
                <a:gd name="T39" fmla="*/ 2137 h 3254"/>
                <a:gd name="T40" fmla="*/ 2627 w 4614"/>
                <a:gd name="T41" fmla="*/ 2124 h 3254"/>
                <a:gd name="T42" fmla="*/ 2622 w 4614"/>
                <a:gd name="T43" fmla="*/ 2124 h 3254"/>
                <a:gd name="T44" fmla="*/ 2467 w 4614"/>
                <a:gd name="T45" fmla="*/ 2108 h 3254"/>
                <a:gd name="T46" fmla="*/ 2614 w 4614"/>
                <a:gd name="T47" fmla="*/ 2123 h 3254"/>
                <a:gd name="T48" fmla="*/ 2241 w 4614"/>
                <a:gd name="T49" fmla="*/ 2085 h 3254"/>
                <a:gd name="T50" fmla="*/ 2233 w 4614"/>
                <a:gd name="T51" fmla="*/ 2087 h 3254"/>
                <a:gd name="T52" fmla="*/ 2241 w 4614"/>
                <a:gd name="T53" fmla="*/ 2085 h 3254"/>
                <a:gd name="T54" fmla="*/ 2388 w 4614"/>
                <a:gd name="T55" fmla="*/ 0 h 3254"/>
                <a:gd name="T56" fmla="*/ 2099 w 4614"/>
                <a:gd name="T57" fmla="*/ 4 h 3254"/>
                <a:gd name="T58" fmla="*/ 1280 w 4614"/>
                <a:gd name="T59" fmla="*/ 60 h 3254"/>
                <a:gd name="T60" fmla="*/ 613 w 4614"/>
                <a:gd name="T61" fmla="*/ 117 h 3254"/>
                <a:gd name="T62" fmla="*/ 388 w 4614"/>
                <a:gd name="T63" fmla="*/ 143 h 3254"/>
                <a:gd name="T64" fmla="*/ 276 w 4614"/>
                <a:gd name="T65" fmla="*/ 171 h 3254"/>
                <a:gd name="T66" fmla="*/ 191 w 4614"/>
                <a:gd name="T67" fmla="*/ 219 h 3254"/>
                <a:gd name="T68" fmla="*/ 89 w 4614"/>
                <a:gd name="T69" fmla="*/ 322 h 3254"/>
                <a:gd name="T70" fmla="*/ 18 w 4614"/>
                <a:gd name="T71" fmla="*/ 461 h 3254"/>
                <a:gd name="T72" fmla="*/ 1 w 4614"/>
                <a:gd name="T73" fmla="*/ 634 h 3254"/>
                <a:gd name="T74" fmla="*/ 39 w 4614"/>
                <a:gd name="T75" fmla="*/ 868 h 3254"/>
                <a:gd name="T76" fmla="*/ 427 w 4614"/>
                <a:gd name="T77" fmla="*/ 3230 h 3254"/>
                <a:gd name="T78" fmla="*/ 48 w 4614"/>
                <a:gd name="T79" fmla="*/ 859 h 3254"/>
                <a:gd name="T80" fmla="*/ 13 w 4614"/>
                <a:gd name="T81" fmla="*/ 634 h 3254"/>
                <a:gd name="T82" fmla="*/ 29 w 4614"/>
                <a:gd name="T83" fmla="*/ 461 h 3254"/>
                <a:gd name="T84" fmla="*/ 98 w 4614"/>
                <a:gd name="T85" fmla="*/ 322 h 3254"/>
                <a:gd name="T86" fmla="*/ 202 w 4614"/>
                <a:gd name="T87" fmla="*/ 219 h 3254"/>
                <a:gd name="T88" fmla="*/ 288 w 4614"/>
                <a:gd name="T89" fmla="*/ 171 h 3254"/>
                <a:gd name="T90" fmla="*/ 397 w 4614"/>
                <a:gd name="T91" fmla="*/ 143 h 3254"/>
                <a:gd name="T92" fmla="*/ 624 w 4614"/>
                <a:gd name="T93" fmla="*/ 117 h 3254"/>
                <a:gd name="T94" fmla="*/ 1291 w 4614"/>
                <a:gd name="T95" fmla="*/ 60 h 3254"/>
                <a:gd name="T96" fmla="*/ 2109 w 4614"/>
                <a:gd name="T97" fmla="*/ 4 h 3254"/>
                <a:gd name="T98" fmla="*/ 2395 w 4614"/>
                <a:gd name="T99" fmla="*/ 0 h 3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614" h="3254">
                  <a:moveTo>
                    <a:pt x="2624" y="2124"/>
                  </a:moveTo>
                  <a:lnTo>
                    <a:pt x="2624" y="2124"/>
                  </a:lnTo>
                  <a:lnTo>
                    <a:pt x="2627" y="2124"/>
                  </a:lnTo>
                  <a:lnTo>
                    <a:pt x="2627" y="2124"/>
                  </a:lnTo>
                  <a:lnTo>
                    <a:pt x="2670" y="2126"/>
                  </a:lnTo>
                  <a:lnTo>
                    <a:pt x="2715" y="2132"/>
                  </a:lnTo>
                  <a:lnTo>
                    <a:pt x="2759" y="2137"/>
                  </a:lnTo>
                  <a:lnTo>
                    <a:pt x="2804" y="2145"/>
                  </a:lnTo>
                  <a:lnTo>
                    <a:pt x="2848" y="2154"/>
                  </a:lnTo>
                  <a:lnTo>
                    <a:pt x="2893" y="2165"/>
                  </a:lnTo>
                  <a:lnTo>
                    <a:pt x="2938" y="2176"/>
                  </a:lnTo>
                  <a:lnTo>
                    <a:pt x="2982" y="2189"/>
                  </a:lnTo>
                  <a:lnTo>
                    <a:pt x="3025" y="2204"/>
                  </a:lnTo>
                  <a:lnTo>
                    <a:pt x="3070" y="2219"/>
                  </a:lnTo>
                  <a:lnTo>
                    <a:pt x="3110" y="2238"/>
                  </a:lnTo>
                  <a:lnTo>
                    <a:pt x="3153" y="2254"/>
                  </a:lnTo>
                  <a:lnTo>
                    <a:pt x="3194" y="2275"/>
                  </a:lnTo>
                  <a:lnTo>
                    <a:pt x="3235" y="2295"/>
                  </a:lnTo>
                  <a:lnTo>
                    <a:pt x="3274" y="2316"/>
                  </a:lnTo>
                  <a:lnTo>
                    <a:pt x="3313" y="2340"/>
                  </a:lnTo>
                  <a:lnTo>
                    <a:pt x="3313" y="2340"/>
                  </a:lnTo>
                  <a:lnTo>
                    <a:pt x="3400" y="2394"/>
                  </a:lnTo>
                  <a:lnTo>
                    <a:pt x="3484" y="2450"/>
                  </a:lnTo>
                  <a:lnTo>
                    <a:pt x="3564" y="2505"/>
                  </a:lnTo>
                  <a:lnTo>
                    <a:pt x="3603" y="2533"/>
                  </a:lnTo>
                  <a:lnTo>
                    <a:pt x="3642" y="2565"/>
                  </a:lnTo>
                  <a:lnTo>
                    <a:pt x="3679" y="2595"/>
                  </a:lnTo>
                  <a:lnTo>
                    <a:pt x="3714" y="2628"/>
                  </a:lnTo>
                  <a:lnTo>
                    <a:pt x="3750" y="2661"/>
                  </a:lnTo>
                  <a:lnTo>
                    <a:pt x="3783" y="2697"/>
                  </a:lnTo>
                  <a:lnTo>
                    <a:pt x="3817" y="2734"/>
                  </a:lnTo>
                  <a:lnTo>
                    <a:pt x="3848" y="2775"/>
                  </a:lnTo>
                  <a:lnTo>
                    <a:pt x="3878" y="2818"/>
                  </a:lnTo>
                  <a:lnTo>
                    <a:pt x="3908" y="2862"/>
                  </a:lnTo>
                  <a:lnTo>
                    <a:pt x="3908" y="2862"/>
                  </a:lnTo>
                  <a:lnTo>
                    <a:pt x="3908" y="2862"/>
                  </a:lnTo>
                  <a:lnTo>
                    <a:pt x="3908" y="2862"/>
                  </a:lnTo>
                  <a:lnTo>
                    <a:pt x="3993" y="2907"/>
                  </a:lnTo>
                  <a:lnTo>
                    <a:pt x="4186" y="3011"/>
                  </a:lnTo>
                  <a:lnTo>
                    <a:pt x="4302" y="3074"/>
                  </a:lnTo>
                  <a:lnTo>
                    <a:pt x="4417" y="3139"/>
                  </a:lnTo>
                  <a:lnTo>
                    <a:pt x="4525" y="3200"/>
                  </a:lnTo>
                  <a:lnTo>
                    <a:pt x="4614" y="3254"/>
                  </a:lnTo>
                  <a:lnTo>
                    <a:pt x="4614" y="3254"/>
                  </a:lnTo>
                  <a:lnTo>
                    <a:pt x="4614" y="3254"/>
                  </a:lnTo>
                  <a:lnTo>
                    <a:pt x="4525" y="3200"/>
                  </a:lnTo>
                  <a:lnTo>
                    <a:pt x="4417" y="3139"/>
                  </a:lnTo>
                  <a:lnTo>
                    <a:pt x="4302" y="3074"/>
                  </a:lnTo>
                  <a:lnTo>
                    <a:pt x="4186" y="3011"/>
                  </a:lnTo>
                  <a:lnTo>
                    <a:pt x="3993" y="2907"/>
                  </a:lnTo>
                  <a:lnTo>
                    <a:pt x="3908" y="2862"/>
                  </a:lnTo>
                  <a:lnTo>
                    <a:pt x="3908" y="2862"/>
                  </a:lnTo>
                  <a:lnTo>
                    <a:pt x="3908" y="2862"/>
                  </a:lnTo>
                  <a:lnTo>
                    <a:pt x="3878" y="2818"/>
                  </a:lnTo>
                  <a:lnTo>
                    <a:pt x="3848" y="2775"/>
                  </a:lnTo>
                  <a:lnTo>
                    <a:pt x="3817" y="2734"/>
                  </a:lnTo>
                  <a:lnTo>
                    <a:pt x="3783" y="2697"/>
                  </a:lnTo>
                  <a:lnTo>
                    <a:pt x="3750" y="2661"/>
                  </a:lnTo>
                  <a:lnTo>
                    <a:pt x="3714" y="2628"/>
                  </a:lnTo>
                  <a:lnTo>
                    <a:pt x="3679" y="2595"/>
                  </a:lnTo>
                  <a:lnTo>
                    <a:pt x="3642" y="2565"/>
                  </a:lnTo>
                  <a:lnTo>
                    <a:pt x="3603" y="2533"/>
                  </a:lnTo>
                  <a:lnTo>
                    <a:pt x="3564" y="2505"/>
                  </a:lnTo>
                  <a:lnTo>
                    <a:pt x="3484" y="2450"/>
                  </a:lnTo>
                  <a:lnTo>
                    <a:pt x="3400" y="2394"/>
                  </a:lnTo>
                  <a:lnTo>
                    <a:pt x="3313" y="2340"/>
                  </a:lnTo>
                  <a:lnTo>
                    <a:pt x="3313" y="2340"/>
                  </a:lnTo>
                  <a:lnTo>
                    <a:pt x="3274" y="2316"/>
                  </a:lnTo>
                  <a:lnTo>
                    <a:pt x="3235" y="2295"/>
                  </a:lnTo>
                  <a:lnTo>
                    <a:pt x="3194" y="2275"/>
                  </a:lnTo>
                  <a:lnTo>
                    <a:pt x="3153" y="2254"/>
                  </a:lnTo>
                  <a:lnTo>
                    <a:pt x="3110" y="2238"/>
                  </a:lnTo>
                  <a:lnTo>
                    <a:pt x="3070" y="2219"/>
                  </a:lnTo>
                  <a:lnTo>
                    <a:pt x="3025" y="2204"/>
                  </a:lnTo>
                  <a:lnTo>
                    <a:pt x="2982" y="2189"/>
                  </a:lnTo>
                  <a:lnTo>
                    <a:pt x="2938" y="2176"/>
                  </a:lnTo>
                  <a:lnTo>
                    <a:pt x="2893" y="2165"/>
                  </a:lnTo>
                  <a:lnTo>
                    <a:pt x="2848" y="2154"/>
                  </a:lnTo>
                  <a:lnTo>
                    <a:pt x="2804" y="2145"/>
                  </a:lnTo>
                  <a:lnTo>
                    <a:pt x="2759" y="2137"/>
                  </a:lnTo>
                  <a:lnTo>
                    <a:pt x="2715" y="2132"/>
                  </a:lnTo>
                  <a:lnTo>
                    <a:pt x="2670" y="2126"/>
                  </a:lnTo>
                  <a:lnTo>
                    <a:pt x="2627" y="2124"/>
                  </a:lnTo>
                  <a:lnTo>
                    <a:pt x="2627" y="2124"/>
                  </a:lnTo>
                  <a:lnTo>
                    <a:pt x="2624" y="2124"/>
                  </a:lnTo>
                  <a:close/>
                  <a:moveTo>
                    <a:pt x="2622" y="2124"/>
                  </a:moveTo>
                  <a:lnTo>
                    <a:pt x="2622" y="2124"/>
                  </a:lnTo>
                  <a:lnTo>
                    <a:pt x="2622" y="2124"/>
                  </a:lnTo>
                  <a:lnTo>
                    <a:pt x="2622" y="2124"/>
                  </a:lnTo>
                  <a:lnTo>
                    <a:pt x="2622" y="2124"/>
                  </a:lnTo>
                  <a:close/>
                  <a:moveTo>
                    <a:pt x="2467" y="2108"/>
                  </a:moveTo>
                  <a:lnTo>
                    <a:pt x="2467" y="2108"/>
                  </a:lnTo>
                  <a:lnTo>
                    <a:pt x="2540" y="2117"/>
                  </a:lnTo>
                  <a:lnTo>
                    <a:pt x="2577" y="2121"/>
                  </a:lnTo>
                  <a:lnTo>
                    <a:pt x="2614" y="2123"/>
                  </a:lnTo>
                  <a:lnTo>
                    <a:pt x="2614" y="2123"/>
                  </a:lnTo>
                  <a:lnTo>
                    <a:pt x="2577" y="2121"/>
                  </a:lnTo>
                  <a:lnTo>
                    <a:pt x="2540" y="2117"/>
                  </a:lnTo>
                  <a:lnTo>
                    <a:pt x="2467" y="2108"/>
                  </a:lnTo>
                  <a:close/>
                  <a:moveTo>
                    <a:pt x="2241" y="2085"/>
                  </a:moveTo>
                  <a:lnTo>
                    <a:pt x="2241" y="2085"/>
                  </a:lnTo>
                  <a:lnTo>
                    <a:pt x="2233" y="2087"/>
                  </a:lnTo>
                  <a:lnTo>
                    <a:pt x="2233" y="2087"/>
                  </a:lnTo>
                  <a:lnTo>
                    <a:pt x="2233" y="2087"/>
                  </a:lnTo>
                  <a:lnTo>
                    <a:pt x="2241" y="2085"/>
                  </a:lnTo>
                  <a:close/>
                  <a:moveTo>
                    <a:pt x="2241" y="2085"/>
                  </a:moveTo>
                  <a:lnTo>
                    <a:pt x="2241" y="2085"/>
                  </a:lnTo>
                  <a:lnTo>
                    <a:pt x="2241" y="2085"/>
                  </a:lnTo>
                  <a:lnTo>
                    <a:pt x="2243" y="2085"/>
                  </a:lnTo>
                  <a:lnTo>
                    <a:pt x="2243" y="2085"/>
                  </a:lnTo>
                  <a:lnTo>
                    <a:pt x="2241" y="2085"/>
                  </a:lnTo>
                  <a:close/>
                  <a:moveTo>
                    <a:pt x="2388" y="0"/>
                  </a:moveTo>
                  <a:lnTo>
                    <a:pt x="2388" y="0"/>
                  </a:lnTo>
                  <a:lnTo>
                    <a:pt x="2263" y="0"/>
                  </a:lnTo>
                  <a:lnTo>
                    <a:pt x="2263" y="0"/>
                  </a:lnTo>
                  <a:lnTo>
                    <a:pt x="2099" y="4"/>
                  </a:lnTo>
                  <a:lnTo>
                    <a:pt x="1936" y="11"/>
                  </a:lnTo>
                  <a:lnTo>
                    <a:pt x="1772" y="21"/>
                  </a:lnTo>
                  <a:lnTo>
                    <a:pt x="1609" y="32"/>
                  </a:lnTo>
                  <a:lnTo>
                    <a:pt x="1280" y="60"/>
                  </a:lnTo>
                  <a:lnTo>
                    <a:pt x="955" y="87"/>
                  </a:lnTo>
                  <a:lnTo>
                    <a:pt x="955" y="87"/>
                  </a:lnTo>
                  <a:lnTo>
                    <a:pt x="726" y="106"/>
                  </a:lnTo>
                  <a:lnTo>
                    <a:pt x="613" y="117"/>
                  </a:lnTo>
                  <a:lnTo>
                    <a:pt x="499" y="130"/>
                  </a:lnTo>
                  <a:lnTo>
                    <a:pt x="499" y="130"/>
                  </a:lnTo>
                  <a:lnTo>
                    <a:pt x="446" y="136"/>
                  </a:lnTo>
                  <a:lnTo>
                    <a:pt x="388" y="143"/>
                  </a:lnTo>
                  <a:lnTo>
                    <a:pt x="358" y="147"/>
                  </a:lnTo>
                  <a:lnTo>
                    <a:pt x="330" y="154"/>
                  </a:lnTo>
                  <a:lnTo>
                    <a:pt x="302" y="162"/>
                  </a:lnTo>
                  <a:lnTo>
                    <a:pt x="276" y="171"/>
                  </a:lnTo>
                  <a:lnTo>
                    <a:pt x="276" y="171"/>
                  </a:lnTo>
                  <a:lnTo>
                    <a:pt x="249" y="184"/>
                  </a:lnTo>
                  <a:lnTo>
                    <a:pt x="219" y="201"/>
                  </a:lnTo>
                  <a:lnTo>
                    <a:pt x="191" y="219"/>
                  </a:lnTo>
                  <a:lnTo>
                    <a:pt x="163" y="242"/>
                  </a:lnTo>
                  <a:lnTo>
                    <a:pt x="137" y="266"/>
                  </a:lnTo>
                  <a:lnTo>
                    <a:pt x="111" y="292"/>
                  </a:lnTo>
                  <a:lnTo>
                    <a:pt x="89" y="322"/>
                  </a:lnTo>
                  <a:lnTo>
                    <a:pt x="66" y="353"/>
                  </a:lnTo>
                  <a:lnTo>
                    <a:pt x="48" y="387"/>
                  </a:lnTo>
                  <a:lnTo>
                    <a:pt x="31" y="424"/>
                  </a:lnTo>
                  <a:lnTo>
                    <a:pt x="18" y="461"/>
                  </a:lnTo>
                  <a:lnTo>
                    <a:pt x="9" y="502"/>
                  </a:lnTo>
                  <a:lnTo>
                    <a:pt x="1" y="545"/>
                  </a:lnTo>
                  <a:lnTo>
                    <a:pt x="0" y="587"/>
                  </a:lnTo>
                  <a:lnTo>
                    <a:pt x="1" y="634"/>
                  </a:lnTo>
                  <a:lnTo>
                    <a:pt x="5" y="658"/>
                  </a:lnTo>
                  <a:lnTo>
                    <a:pt x="9" y="682"/>
                  </a:lnTo>
                  <a:lnTo>
                    <a:pt x="9" y="682"/>
                  </a:lnTo>
                  <a:lnTo>
                    <a:pt x="39" y="868"/>
                  </a:lnTo>
                  <a:lnTo>
                    <a:pt x="93" y="1193"/>
                  </a:lnTo>
                  <a:lnTo>
                    <a:pt x="230" y="2057"/>
                  </a:lnTo>
                  <a:lnTo>
                    <a:pt x="418" y="3238"/>
                  </a:lnTo>
                  <a:lnTo>
                    <a:pt x="427" y="3230"/>
                  </a:lnTo>
                  <a:lnTo>
                    <a:pt x="427" y="3230"/>
                  </a:lnTo>
                  <a:lnTo>
                    <a:pt x="232" y="2002"/>
                  </a:lnTo>
                  <a:lnTo>
                    <a:pt x="98" y="1169"/>
                  </a:lnTo>
                  <a:lnTo>
                    <a:pt x="48" y="859"/>
                  </a:lnTo>
                  <a:lnTo>
                    <a:pt x="18" y="682"/>
                  </a:lnTo>
                  <a:lnTo>
                    <a:pt x="18" y="682"/>
                  </a:lnTo>
                  <a:lnTo>
                    <a:pt x="14" y="658"/>
                  </a:lnTo>
                  <a:lnTo>
                    <a:pt x="13" y="634"/>
                  </a:lnTo>
                  <a:lnTo>
                    <a:pt x="11" y="587"/>
                  </a:lnTo>
                  <a:lnTo>
                    <a:pt x="13" y="545"/>
                  </a:lnTo>
                  <a:lnTo>
                    <a:pt x="18" y="502"/>
                  </a:lnTo>
                  <a:lnTo>
                    <a:pt x="29" y="461"/>
                  </a:lnTo>
                  <a:lnTo>
                    <a:pt x="42" y="422"/>
                  </a:lnTo>
                  <a:lnTo>
                    <a:pt x="59" y="387"/>
                  </a:lnTo>
                  <a:lnTo>
                    <a:pt x="78" y="353"/>
                  </a:lnTo>
                  <a:lnTo>
                    <a:pt x="98" y="322"/>
                  </a:lnTo>
                  <a:lnTo>
                    <a:pt x="122" y="292"/>
                  </a:lnTo>
                  <a:lnTo>
                    <a:pt x="148" y="266"/>
                  </a:lnTo>
                  <a:lnTo>
                    <a:pt x="174" y="242"/>
                  </a:lnTo>
                  <a:lnTo>
                    <a:pt x="202" y="219"/>
                  </a:lnTo>
                  <a:lnTo>
                    <a:pt x="230" y="201"/>
                  </a:lnTo>
                  <a:lnTo>
                    <a:pt x="258" y="184"/>
                  </a:lnTo>
                  <a:lnTo>
                    <a:pt x="288" y="171"/>
                  </a:lnTo>
                  <a:lnTo>
                    <a:pt x="288" y="171"/>
                  </a:lnTo>
                  <a:lnTo>
                    <a:pt x="314" y="162"/>
                  </a:lnTo>
                  <a:lnTo>
                    <a:pt x="340" y="154"/>
                  </a:lnTo>
                  <a:lnTo>
                    <a:pt x="369" y="147"/>
                  </a:lnTo>
                  <a:lnTo>
                    <a:pt x="397" y="143"/>
                  </a:lnTo>
                  <a:lnTo>
                    <a:pt x="455" y="136"/>
                  </a:lnTo>
                  <a:lnTo>
                    <a:pt x="511" y="130"/>
                  </a:lnTo>
                  <a:lnTo>
                    <a:pt x="511" y="130"/>
                  </a:lnTo>
                  <a:lnTo>
                    <a:pt x="624" y="117"/>
                  </a:lnTo>
                  <a:lnTo>
                    <a:pt x="737" y="106"/>
                  </a:lnTo>
                  <a:lnTo>
                    <a:pt x="964" y="87"/>
                  </a:lnTo>
                  <a:lnTo>
                    <a:pt x="964" y="87"/>
                  </a:lnTo>
                  <a:lnTo>
                    <a:pt x="1291" y="60"/>
                  </a:lnTo>
                  <a:lnTo>
                    <a:pt x="1618" y="32"/>
                  </a:lnTo>
                  <a:lnTo>
                    <a:pt x="1782" y="21"/>
                  </a:lnTo>
                  <a:lnTo>
                    <a:pt x="1945" y="11"/>
                  </a:lnTo>
                  <a:lnTo>
                    <a:pt x="2109" y="4"/>
                  </a:lnTo>
                  <a:lnTo>
                    <a:pt x="2274" y="0"/>
                  </a:lnTo>
                  <a:lnTo>
                    <a:pt x="2274" y="0"/>
                  </a:lnTo>
                  <a:lnTo>
                    <a:pt x="2395" y="0"/>
                  </a:lnTo>
                  <a:lnTo>
                    <a:pt x="2395" y="0"/>
                  </a:lnTo>
                  <a:lnTo>
                    <a:pt x="238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Freeform 95">
              <a:extLst>
                <a:ext uri="{FF2B5EF4-FFF2-40B4-BE49-F238E27FC236}">
                  <a16:creationId xmlns:a16="http://schemas.microsoft.com/office/drawing/2014/main" id="{5F1B25C1-2DF4-5D72-E929-F46D150B5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5" y="971"/>
              <a:ext cx="995" cy="565"/>
            </a:xfrm>
            <a:custGeom>
              <a:avLst/>
              <a:gdLst>
                <a:gd name="T0" fmla="*/ 0 w 1990"/>
                <a:gd name="T1" fmla="*/ 0 h 1130"/>
                <a:gd name="T2" fmla="*/ 3 w 1990"/>
                <a:gd name="T3" fmla="*/ 0 h 1130"/>
                <a:gd name="T4" fmla="*/ 91 w 1990"/>
                <a:gd name="T5" fmla="*/ 8 h 1130"/>
                <a:gd name="T6" fmla="*/ 180 w 1990"/>
                <a:gd name="T7" fmla="*/ 21 h 1130"/>
                <a:gd name="T8" fmla="*/ 269 w 1990"/>
                <a:gd name="T9" fmla="*/ 41 h 1130"/>
                <a:gd name="T10" fmla="*/ 358 w 1990"/>
                <a:gd name="T11" fmla="*/ 65 h 1130"/>
                <a:gd name="T12" fmla="*/ 446 w 1990"/>
                <a:gd name="T13" fmla="*/ 95 h 1130"/>
                <a:gd name="T14" fmla="*/ 529 w 1990"/>
                <a:gd name="T15" fmla="*/ 130 h 1130"/>
                <a:gd name="T16" fmla="*/ 611 w 1990"/>
                <a:gd name="T17" fmla="*/ 171 h 1130"/>
                <a:gd name="T18" fmla="*/ 689 w 1990"/>
                <a:gd name="T19" fmla="*/ 216 h 1130"/>
                <a:gd name="T20" fmla="*/ 776 w 1990"/>
                <a:gd name="T21" fmla="*/ 270 h 1130"/>
                <a:gd name="T22" fmla="*/ 940 w 1990"/>
                <a:gd name="T23" fmla="*/ 381 h 1130"/>
                <a:gd name="T24" fmla="*/ 1018 w 1990"/>
                <a:gd name="T25" fmla="*/ 441 h 1130"/>
                <a:gd name="T26" fmla="*/ 1090 w 1990"/>
                <a:gd name="T27" fmla="*/ 504 h 1130"/>
                <a:gd name="T28" fmla="*/ 1159 w 1990"/>
                <a:gd name="T29" fmla="*/ 573 h 1130"/>
                <a:gd name="T30" fmla="*/ 1224 w 1990"/>
                <a:gd name="T31" fmla="*/ 651 h 1130"/>
                <a:gd name="T32" fmla="*/ 1284 w 1990"/>
                <a:gd name="T33" fmla="*/ 738 h 1130"/>
                <a:gd name="T34" fmla="*/ 1284 w 1990"/>
                <a:gd name="T35" fmla="*/ 738 h 1130"/>
                <a:gd name="T36" fmla="*/ 1369 w 1990"/>
                <a:gd name="T37" fmla="*/ 783 h 1130"/>
                <a:gd name="T38" fmla="*/ 1678 w 1990"/>
                <a:gd name="T39" fmla="*/ 950 h 1130"/>
                <a:gd name="T40" fmla="*/ 1901 w 1990"/>
                <a:gd name="T41" fmla="*/ 1076 h 1130"/>
                <a:gd name="T42" fmla="*/ 1990 w 1990"/>
                <a:gd name="T43" fmla="*/ 1130 h 1130"/>
                <a:gd name="T44" fmla="*/ 1901 w 1990"/>
                <a:gd name="T45" fmla="*/ 1076 h 1130"/>
                <a:gd name="T46" fmla="*/ 1678 w 1990"/>
                <a:gd name="T47" fmla="*/ 950 h 1130"/>
                <a:gd name="T48" fmla="*/ 1369 w 1990"/>
                <a:gd name="T49" fmla="*/ 783 h 1130"/>
                <a:gd name="T50" fmla="*/ 1284 w 1990"/>
                <a:gd name="T51" fmla="*/ 738 h 1130"/>
                <a:gd name="T52" fmla="*/ 1254 w 1990"/>
                <a:gd name="T53" fmla="*/ 694 h 1130"/>
                <a:gd name="T54" fmla="*/ 1193 w 1990"/>
                <a:gd name="T55" fmla="*/ 610 h 1130"/>
                <a:gd name="T56" fmla="*/ 1126 w 1990"/>
                <a:gd name="T57" fmla="*/ 537 h 1130"/>
                <a:gd name="T58" fmla="*/ 1055 w 1990"/>
                <a:gd name="T59" fmla="*/ 471 h 1130"/>
                <a:gd name="T60" fmla="*/ 979 w 1990"/>
                <a:gd name="T61" fmla="*/ 409 h 1130"/>
                <a:gd name="T62" fmla="*/ 860 w 1990"/>
                <a:gd name="T63" fmla="*/ 326 h 1130"/>
                <a:gd name="T64" fmla="*/ 689 w 1990"/>
                <a:gd name="T65" fmla="*/ 216 h 1130"/>
                <a:gd name="T66" fmla="*/ 650 w 1990"/>
                <a:gd name="T67" fmla="*/ 192 h 1130"/>
                <a:gd name="T68" fmla="*/ 570 w 1990"/>
                <a:gd name="T69" fmla="*/ 151 h 1130"/>
                <a:gd name="T70" fmla="*/ 486 w 1990"/>
                <a:gd name="T71" fmla="*/ 114 h 1130"/>
                <a:gd name="T72" fmla="*/ 401 w 1990"/>
                <a:gd name="T73" fmla="*/ 80 h 1130"/>
                <a:gd name="T74" fmla="*/ 314 w 1990"/>
                <a:gd name="T75" fmla="*/ 52 h 1130"/>
                <a:gd name="T76" fmla="*/ 224 w 1990"/>
                <a:gd name="T77" fmla="*/ 30 h 1130"/>
                <a:gd name="T78" fmla="*/ 135 w 1990"/>
                <a:gd name="T79" fmla="*/ 13 h 1130"/>
                <a:gd name="T80" fmla="*/ 46 w 1990"/>
                <a:gd name="T81" fmla="*/ 2 h 1130"/>
                <a:gd name="T82" fmla="*/ 3 w 1990"/>
                <a:gd name="T83" fmla="*/ 0 h 1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90" h="113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46" y="2"/>
                  </a:lnTo>
                  <a:lnTo>
                    <a:pt x="91" y="8"/>
                  </a:lnTo>
                  <a:lnTo>
                    <a:pt x="135" y="13"/>
                  </a:lnTo>
                  <a:lnTo>
                    <a:pt x="180" y="21"/>
                  </a:lnTo>
                  <a:lnTo>
                    <a:pt x="224" y="30"/>
                  </a:lnTo>
                  <a:lnTo>
                    <a:pt x="269" y="41"/>
                  </a:lnTo>
                  <a:lnTo>
                    <a:pt x="314" y="52"/>
                  </a:lnTo>
                  <a:lnTo>
                    <a:pt x="358" y="65"/>
                  </a:lnTo>
                  <a:lnTo>
                    <a:pt x="401" y="80"/>
                  </a:lnTo>
                  <a:lnTo>
                    <a:pt x="446" y="95"/>
                  </a:lnTo>
                  <a:lnTo>
                    <a:pt x="486" y="114"/>
                  </a:lnTo>
                  <a:lnTo>
                    <a:pt x="529" y="130"/>
                  </a:lnTo>
                  <a:lnTo>
                    <a:pt x="570" y="151"/>
                  </a:lnTo>
                  <a:lnTo>
                    <a:pt x="611" y="171"/>
                  </a:lnTo>
                  <a:lnTo>
                    <a:pt x="650" y="192"/>
                  </a:lnTo>
                  <a:lnTo>
                    <a:pt x="689" y="216"/>
                  </a:lnTo>
                  <a:lnTo>
                    <a:pt x="689" y="216"/>
                  </a:lnTo>
                  <a:lnTo>
                    <a:pt x="776" y="270"/>
                  </a:lnTo>
                  <a:lnTo>
                    <a:pt x="860" y="326"/>
                  </a:lnTo>
                  <a:lnTo>
                    <a:pt x="940" y="381"/>
                  </a:lnTo>
                  <a:lnTo>
                    <a:pt x="979" y="409"/>
                  </a:lnTo>
                  <a:lnTo>
                    <a:pt x="1018" y="441"/>
                  </a:lnTo>
                  <a:lnTo>
                    <a:pt x="1055" y="471"/>
                  </a:lnTo>
                  <a:lnTo>
                    <a:pt x="1090" y="504"/>
                  </a:lnTo>
                  <a:lnTo>
                    <a:pt x="1126" y="537"/>
                  </a:lnTo>
                  <a:lnTo>
                    <a:pt x="1159" y="573"/>
                  </a:lnTo>
                  <a:lnTo>
                    <a:pt x="1193" y="610"/>
                  </a:lnTo>
                  <a:lnTo>
                    <a:pt x="1224" y="651"/>
                  </a:lnTo>
                  <a:lnTo>
                    <a:pt x="1254" y="694"/>
                  </a:lnTo>
                  <a:lnTo>
                    <a:pt x="1284" y="738"/>
                  </a:lnTo>
                  <a:lnTo>
                    <a:pt x="1284" y="738"/>
                  </a:lnTo>
                  <a:lnTo>
                    <a:pt x="1284" y="738"/>
                  </a:lnTo>
                  <a:lnTo>
                    <a:pt x="1284" y="738"/>
                  </a:lnTo>
                  <a:lnTo>
                    <a:pt x="1369" y="783"/>
                  </a:lnTo>
                  <a:lnTo>
                    <a:pt x="1562" y="887"/>
                  </a:lnTo>
                  <a:lnTo>
                    <a:pt x="1678" y="950"/>
                  </a:lnTo>
                  <a:lnTo>
                    <a:pt x="1793" y="1015"/>
                  </a:lnTo>
                  <a:lnTo>
                    <a:pt x="1901" y="1076"/>
                  </a:lnTo>
                  <a:lnTo>
                    <a:pt x="1990" y="1130"/>
                  </a:lnTo>
                  <a:lnTo>
                    <a:pt x="1990" y="1130"/>
                  </a:lnTo>
                  <a:lnTo>
                    <a:pt x="1990" y="1130"/>
                  </a:lnTo>
                  <a:lnTo>
                    <a:pt x="1901" y="1076"/>
                  </a:lnTo>
                  <a:lnTo>
                    <a:pt x="1793" y="1015"/>
                  </a:lnTo>
                  <a:lnTo>
                    <a:pt x="1678" y="950"/>
                  </a:lnTo>
                  <a:lnTo>
                    <a:pt x="1562" y="887"/>
                  </a:lnTo>
                  <a:lnTo>
                    <a:pt x="1369" y="783"/>
                  </a:lnTo>
                  <a:lnTo>
                    <a:pt x="1284" y="738"/>
                  </a:lnTo>
                  <a:lnTo>
                    <a:pt x="1284" y="738"/>
                  </a:lnTo>
                  <a:lnTo>
                    <a:pt x="1284" y="738"/>
                  </a:lnTo>
                  <a:lnTo>
                    <a:pt x="1254" y="694"/>
                  </a:lnTo>
                  <a:lnTo>
                    <a:pt x="1224" y="651"/>
                  </a:lnTo>
                  <a:lnTo>
                    <a:pt x="1193" y="610"/>
                  </a:lnTo>
                  <a:lnTo>
                    <a:pt x="1159" y="573"/>
                  </a:lnTo>
                  <a:lnTo>
                    <a:pt x="1126" y="537"/>
                  </a:lnTo>
                  <a:lnTo>
                    <a:pt x="1090" y="504"/>
                  </a:lnTo>
                  <a:lnTo>
                    <a:pt x="1055" y="471"/>
                  </a:lnTo>
                  <a:lnTo>
                    <a:pt x="1018" y="441"/>
                  </a:lnTo>
                  <a:lnTo>
                    <a:pt x="979" y="409"/>
                  </a:lnTo>
                  <a:lnTo>
                    <a:pt x="940" y="381"/>
                  </a:lnTo>
                  <a:lnTo>
                    <a:pt x="860" y="326"/>
                  </a:lnTo>
                  <a:lnTo>
                    <a:pt x="776" y="270"/>
                  </a:lnTo>
                  <a:lnTo>
                    <a:pt x="689" y="216"/>
                  </a:lnTo>
                  <a:lnTo>
                    <a:pt x="689" y="216"/>
                  </a:lnTo>
                  <a:lnTo>
                    <a:pt x="650" y="192"/>
                  </a:lnTo>
                  <a:lnTo>
                    <a:pt x="611" y="171"/>
                  </a:lnTo>
                  <a:lnTo>
                    <a:pt x="570" y="151"/>
                  </a:lnTo>
                  <a:lnTo>
                    <a:pt x="529" y="130"/>
                  </a:lnTo>
                  <a:lnTo>
                    <a:pt x="486" y="114"/>
                  </a:lnTo>
                  <a:lnTo>
                    <a:pt x="446" y="95"/>
                  </a:lnTo>
                  <a:lnTo>
                    <a:pt x="401" y="80"/>
                  </a:lnTo>
                  <a:lnTo>
                    <a:pt x="358" y="65"/>
                  </a:lnTo>
                  <a:lnTo>
                    <a:pt x="314" y="52"/>
                  </a:lnTo>
                  <a:lnTo>
                    <a:pt x="269" y="41"/>
                  </a:lnTo>
                  <a:lnTo>
                    <a:pt x="224" y="30"/>
                  </a:lnTo>
                  <a:lnTo>
                    <a:pt x="180" y="21"/>
                  </a:lnTo>
                  <a:lnTo>
                    <a:pt x="135" y="13"/>
                  </a:lnTo>
                  <a:lnTo>
                    <a:pt x="91" y="8"/>
                  </a:lnTo>
                  <a:lnTo>
                    <a:pt x="46" y="2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Rectangle 96">
              <a:extLst>
                <a:ext uri="{FF2B5EF4-FFF2-40B4-BE49-F238E27FC236}">
                  <a16:creationId xmlns:a16="http://schemas.microsoft.com/office/drawing/2014/main" id="{C8266C80-43F6-BD3D-EBF4-123FDDB3F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" y="971"/>
              <a:ext cx="1" cy="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Freeform 97">
              <a:extLst>
                <a:ext uri="{FF2B5EF4-FFF2-40B4-BE49-F238E27FC236}">
                  <a16:creationId xmlns:a16="http://schemas.microsoft.com/office/drawing/2014/main" id="{448C7A86-C1DA-E979-DA45-74FB1B48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7" y="962"/>
              <a:ext cx="74" cy="8"/>
            </a:xfrm>
            <a:custGeom>
              <a:avLst/>
              <a:gdLst>
                <a:gd name="T0" fmla="*/ 0 w 147"/>
                <a:gd name="T1" fmla="*/ 0 h 15"/>
                <a:gd name="T2" fmla="*/ 0 w 147"/>
                <a:gd name="T3" fmla="*/ 0 h 15"/>
                <a:gd name="T4" fmla="*/ 73 w 147"/>
                <a:gd name="T5" fmla="*/ 9 h 15"/>
                <a:gd name="T6" fmla="*/ 110 w 147"/>
                <a:gd name="T7" fmla="*/ 13 h 15"/>
                <a:gd name="T8" fmla="*/ 147 w 147"/>
                <a:gd name="T9" fmla="*/ 15 h 15"/>
                <a:gd name="T10" fmla="*/ 147 w 147"/>
                <a:gd name="T11" fmla="*/ 15 h 15"/>
                <a:gd name="T12" fmla="*/ 110 w 147"/>
                <a:gd name="T13" fmla="*/ 13 h 15"/>
                <a:gd name="T14" fmla="*/ 73 w 147"/>
                <a:gd name="T15" fmla="*/ 9 h 15"/>
                <a:gd name="T16" fmla="*/ 0 w 147"/>
                <a:gd name="T1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5">
                  <a:moveTo>
                    <a:pt x="0" y="0"/>
                  </a:moveTo>
                  <a:lnTo>
                    <a:pt x="0" y="0"/>
                  </a:lnTo>
                  <a:lnTo>
                    <a:pt x="73" y="9"/>
                  </a:lnTo>
                  <a:lnTo>
                    <a:pt x="110" y="13"/>
                  </a:lnTo>
                  <a:lnTo>
                    <a:pt x="147" y="15"/>
                  </a:lnTo>
                  <a:lnTo>
                    <a:pt x="147" y="15"/>
                  </a:lnTo>
                  <a:lnTo>
                    <a:pt x="110" y="13"/>
                  </a:lnTo>
                  <a:lnTo>
                    <a:pt x="73" y="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Freeform 98">
              <a:extLst>
                <a:ext uri="{FF2B5EF4-FFF2-40B4-BE49-F238E27FC236}">
                  <a16:creationId xmlns:a16="http://schemas.microsoft.com/office/drawing/2014/main" id="{85174DDC-6F98-D5B4-8F47-823CFF3D4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0" y="951"/>
              <a:ext cx="4" cy="1"/>
            </a:xfrm>
            <a:custGeom>
              <a:avLst/>
              <a:gdLst>
                <a:gd name="T0" fmla="*/ 8 w 8"/>
                <a:gd name="T1" fmla="*/ 0 h 2"/>
                <a:gd name="T2" fmla="*/ 8 w 8"/>
                <a:gd name="T3" fmla="*/ 0 h 2"/>
                <a:gd name="T4" fmla="*/ 0 w 8"/>
                <a:gd name="T5" fmla="*/ 2 h 2"/>
                <a:gd name="T6" fmla="*/ 0 w 8"/>
                <a:gd name="T7" fmla="*/ 2 h 2"/>
                <a:gd name="T8" fmla="*/ 0 w 8"/>
                <a:gd name="T9" fmla="*/ 2 h 2"/>
                <a:gd name="T10" fmla="*/ 8 w 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2">
                  <a:moveTo>
                    <a:pt x="8" y="0"/>
                  </a:moveTo>
                  <a:lnTo>
                    <a:pt x="8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Freeform 99">
              <a:extLst>
                <a:ext uri="{FF2B5EF4-FFF2-40B4-BE49-F238E27FC236}">
                  <a16:creationId xmlns:a16="http://schemas.microsoft.com/office/drawing/2014/main" id="{3E5ECA4D-0089-5498-372D-E5C369FCB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4" y="951"/>
              <a:ext cx="1" cy="0"/>
            </a:xfrm>
            <a:custGeom>
              <a:avLst/>
              <a:gdLst>
                <a:gd name="T0" fmla="*/ 0 w 2"/>
                <a:gd name="T1" fmla="*/ 0 w 2"/>
                <a:gd name="T2" fmla="*/ 0 w 2"/>
                <a:gd name="T3" fmla="*/ 2 w 2"/>
                <a:gd name="T4" fmla="*/ 2 w 2"/>
                <a:gd name="T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Freeform 100">
              <a:extLst>
                <a:ext uri="{FF2B5EF4-FFF2-40B4-BE49-F238E27FC236}">
                  <a16:creationId xmlns:a16="http://schemas.microsoft.com/office/drawing/2014/main" id="{C24C4BC0-5497-6F49-7A22-700A00EF8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" y="-91"/>
              <a:ext cx="1198" cy="1618"/>
            </a:xfrm>
            <a:custGeom>
              <a:avLst/>
              <a:gdLst>
                <a:gd name="T0" fmla="*/ 2388 w 2395"/>
                <a:gd name="T1" fmla="*/ 0 h 3238"/>
                <a:gd name="T2" fmla="*/ 2263 w 2395"/>
                <a:gd name="T3" fmla="*/ 0 h 3238"/>
                <a:gd name="T4" fmla="*/ 1936 w 2395"/>
                <a:gd name="T5" fmla="*/ 11 h 3238"/>
                <a:gd name="T6" fmla="*/ 1609 w 2395"/>
                <a:gd name="T7" fmla="*/ 32 h 3238"/>
                <a:gd name="T8" fmla="*/ 955 w 2395"/>
                <a:gd name="T9" fmla="*/ 87 h 3238"/>
                <a:gd name="T10" fmla="*/ 726 w 2395"/>
                <a:gd name="T11" fmla="*/ 106 h 3238"/>
                <a:gd name="T12" fmla="*/ 499 w 2395"/>
                <a:gd name="T13" fmla="*/ 130 h 3238"/>
                <a:gd name="T14" fmla="*/ 446 w 2395"/>
                <a:gd name="T15" fmla="*/ 136 h 3238"/>
                <a:gd name="T16" fmla="*/ 358 w 2395"/>
                <a:gd name="T17" fmla="*/ 147 h 3238"/>
                <a:gd name="T18" fmla="*/ 302 w 2395"/>
                <a:gd name="T19" fmla="*/ 162 h 3238"/>
                <a:gd name="T20" fmla="*/ 276 w 2395"/>
                <a:gd name="T21" fmla="*/ 171 h 3238"/>
                <a:gd name="T22" fmla="*/ 219 w 2395"/>
                <a:gd name="T23" fmla="*/ 201 h 3238"/>
                <a:gd name="T24" fmla="*/ 163 w 2395"/>
                <a:gd name="T25" fmla="*/ 242 h 3238"/>
                <a:gd name="T26" fmla="*/ 111 w 2395"/>
                <a:gd name="T27" fmla="*/ 292 h 3238"/>
                <a:gd name="T28" fmla="*/ 66 w 2395"/>
                <a:gd name="T29" fmla="*/ 353 h 3238"/>
                <a:gd name="T30" fmla="*/ 31 w 2395"/>
                <a:gd name="T31" fmla="*/ 424 h 3238"/>
                <a:gd name="T32" fmla="*/ 9 w 2395"/>
                <a:gd name="T33" fmla="*/ 502 h 3238"/>
                <a:gd name="T34" fmla="*/ 0 w 2395"/>
                <a:gd name="T35" fmla="*/ 587 h 3238"/>
                <a:gd name="T36" fmla="*/ 5 w 2395"/>
                <a:gd name="T37" fmla="*/ 658 h 3238"/>
                <a:gd name="T38" fmla="*/ 9 w 2395"/>
                <a:gd name="T39" fmla="*/ 682 h 3238"/>
                <a:gd name="T40" fmla="*/ 93 w 2395"/>
                <a:gd name="T41" fmla="*/ 1193 h 3238"/>
                <a:gd name="T42" fmla="*/ 418 w 2395"/>
                <a:gd name="T43" fmla="*/ 3238 h 3238"/>
                <a:gd name="T44" fmla="*/ 427 w 2395"/>
                <a:gd name="T45" fmla="*/ 3230 h 3238"/>
                <a:gd name="T46" fmla="*/ 98 w 2395"/>
                <a:gd name="T47" fmla="*/ 1169 h 3238"/>
                <a:gd name="T48" fmla="*/ 18 w 2395"/>
                <a:gd name="T49" fmla="*/ 682 h 3238"/>
                <a:gd name="T50" fmla="*/ 14 w 2395"/>
                <a:gd name="T51" fmla="*/ 658 h 3238"/>
                <a:gd name="T52" fmla="*/ 11 w 2395"/>
                <a:gd name="T53" fmla="*/ 587 h 3238"/>
                <a:gd name="T54" fmla="*/ 18 w 2395"/>
                <a:gd name="T55" fmla="*/ 502 h 3238"/>
                <a:gd name="T56" fmla="*/ 42 w 2395"/>
                <a:gd name="T57" fmla="*/ 422 h 3238"/>
                <a:gd name="T58" fmla="*/ 78 w 2395"/>
                <a:gd name="T59" fmla="*/ 353 h 3238"/>
                <a:gd name="T60" fmla="*/ 122 w 2395"/>
                <a:gd name="T61" fmla="*/ 292 h 3238"/>
                <a:gd name="T62" fmla="*/ 174 w 2395"/>
                <a:gd name="T63" fmla="*/ 242 h 3238"/>
                <a:gd name="T64" fmla="*/ 230 w 2395"/>
                <a:gd name="T65" fmla="*/ 201 h 3238"/>
                <a:gd name="T66" fmla="*/ 288 w 2395"/>
                <a:gd name="T67" fmla="*/ 171 h 3238"/>
                <a:gd name="T68" fmla="*/ 314 w 2395"/>
                <a:gd name="T69" fmla="*/ 162 h 3238"/>
                <a:gd name="T70" fmla="*/ 369 w 2395"/>
                <a:gd name="T71" fmla="*/ 147 h 3238"/>
                <a:gd name="T72" fmla="*/ 455 w 2395"/>
                <a:gd name="T73" fmla="*/ 136 h 3238"/>
                <a:gd name="T74" fmla="*/ 511 w 2395"/>
                <a:gd name="T75" fmla="*/ 130 h 3238"/>
                <a:gd name="T76" fmla="*/ 737 w 2395"/>
                <a:gd name="T77" fmla="*/ 106 h 3238"/>
                <a:gd name="T78" fmla="*/ 964 w 2395"/>
                <a:gd name="T79" fmla="*/ 87 h 3238"/>
                <a:gd name="T80" fmla="*/ 1618 w 2395"/>
                <a:gd name="T81" fmla="*/ 32 h 3238"/>
                <a:gd name="T82" fmla="*/ 1945 w 2395"/>
                <a:gd name="T83" fmla="*/ 11 h 3238"/>
                <a:gd name="T84" fmla="*/ 2274 w 2395"/>
                <a:gd name="T85" fmla="*/ 0 h 3238"/>
                <a:gd name="T86" fmla="*/ 2395 w 2395"/>
                <a:gd name="T87" fmla="*/ 0 h 3238"/>
                <a:gd name="T88" fmla="*/ 2388 w 2395"/>
                <a:gd name="T89" fmla="*/ 0 h 3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95" h="3238">
                  <a:moveTo>
                    <a:pt x="2388" y="0"/>
                  </a:moveTo>
                  <a:lnTo>
                    <a:pt x="2388" y="0"/>
                  </a:lnTo>
                  <a:lnTo>
                    <a:pt x="2263" y="0"/>
                  </a:lnTo>
                  <a:lnTo>
                    <a:pt x="2263" y="0"/>
                  </a:lnTo>
                  <a:lnTo>
                    <a:pt x="2099" y="4"/>
                  </a:lnTo>
                  <a:lnTo>
                    <a:pt x="1936" y="11"/>
                  </a:lnTo>
                  <a:lnTo>
                    <a:pt x="1772" y="21"/>
                  </a:lnTo>
                  <a:lnTo>
                    <a:pt x="1609" y="32"/>
                  </a:lnTo>
                  <a:lnTo>
                    <a:pt x="1280" y="60"/>
                  </a:lnTo>
                  <a:lnTo>
                    <a:pt x="955" y="87"/>
                  </a:lnTo>
                  <a:lnTo>
                    <a:pt x="955" y="87"/>
                  </a:lnTo>
                  <a:lnTo>
                    <a:pt x="726" y="106"/>
                  </a:lnTo>
                  <a:lnTo>
                    <a:pt x="613" y="117"/>
                  </a:lnTo>
                  <a:lnTo>
                    <a:pt x="499" y="130"/>
                  </a:lnTo>
                  <a:lnTo>
                    <a:pt x="499" y="130"/>
                  </a:lnTo>
                  <a:lnTo>
                    <a:pt x="446" y="136"/>
                  </a:lnTo>
                  <a:lnTo>
                    <a:pt x="388" y="143"/>
                  </a:lnTo>
                  <a:lnTo>
                    <a:pt x="358" y="147"/>
                  </a:lnTo>
                  <a:lnTo>
                    <a:pt x="330" y="154"/>
                  </a:lnTo>
                  <a:lnTo>
                    <a:pt x="302" y="162"/>
                  </a:lnTo>
                  <a:lnTo>
                    <a:pt x="276" y="171"/>
                  </a:lnTo>
                  <a:lnTo>
                    <a:pt x="276" y="171"/>
                  </a:lnTo>
                  <a:lnTo>
                    <a:pt x="249" y="184"/>
                  </a:lnTo>
                  <a:lnTo>
                    <a:pt x="219" y="201"/>
                  </a:lnTo>
                  <a:lnTo>
                    <a:pt x="191" y="219"/>
                  </a:lnTo>
                  <a:lnTo>
                    <a:pt x="163" y="242"/>
                  </a:lnTo>
                  <a:lnTo>
                    <a:pt x="137" y="266"/>
                  </a:lnTo>
                  <a:lnTo>
                    <a:pt x="111" y="292"/>
                  </a:lnTo>
                  <a:lnTo>
                    <a:pt x="89" y="322"/>
                  </a:lnTo>
                  <a:lnTo>
                    <a:pt x="66" y="353"/>
                  </a:lnTo>
                  <a:lnTo>
                    <a:pt x="48" y="387"/>
                  </a:lnTo>
                  <a:lnTo>
                    <a:pt x="31" y="424"/>
                  </a:lnTo>
                  <a:lnTo>
                    <a:pt x="18" y="461"/>
                  </a:lnTo>
                  <a:lnTo>
                    <a:pt x="9" y="502"/>
                  </a:lnTo>
                  <a:lnTo>
                    <a:pt x="1" y="545"/>
                  </a:lnTo>
                  <a:lnTo>
                    <a:pt x="0" y="587"/>
                  </a:lnTo>
                  <a:lnTo>
                    <a:pt x="1" y="634"/>
                  </a:lnTo>
                  <a:lnTo>
                    <a:pt x="5" y="658"/>
                  </a:lnTo>
                  <a:lnTo>
                    <a:pt x="9" y="682"/>
                  </a:lnTo>
                  <a:lnTo>
                    <a:pt x="9" y="682"/>
                  </a:lnTo>
                  <a:lnTo>
                    <a:pt x="39" y="868"/>
                  </a:lnTo>
                  <a:lnTo>
                    <a:pt x="93" y="1193"/>
                  </a:lnTo>
                  <a:lnTo>
                    <a:pt x="230" y="2057"/>
                  </a:lnTo>
                  <a:lnTo>
                    <a:pt x="418" y="3238"/>
                  </a:lnTo>
                  <a:lnTo>
                    <a:pt x="427" y="3230"/>
                  </a:lnTo>
                  <a:lnTo>
                    <a:pt x="427" y="3230"/>
                  </a:lnTo>
                  <a:lnTo>
                    <a:pt x="232" y="2002"/>
                  </a:lnTo>
                  <a:lnTo>
                    <a:pt x="98" y="1169"/>
                  </a:lnTo>
                  <a:lnTo>
                    <a:pt x="48" y="859"/>
                  </a:lnTo>
                  <a:lnTo>
                    <a:pt x="18" y="682"/>
                  </a:lnTo>
                  <a:lnTo>
                    <a:pt x="18" y="682"/>
                  </a:lnTo>
                  <a:lnTo>
                    <a:pt x="14" y="658"/>
                  </a:lnTo>
                  <a:lnTo>
                    <a:pt x="13" y="634"/>
                  </a:lnTo>
                  <a:lnTo>
                    <a:pt x="11" y="587"/>
                  </a:lnTo>
                  <a:lnTo>
                    <a:pt x="13" y="545"/>
                  </a:lnTo>
                  <a:lnTo>
                    <a:pt x="18" y="502"/>
                  </a:lnTo>
                  <a:lnTo>
                    <a:pt x="29" y="461"/>
                  </a:lnTo>
                  <a:lnTo>
                    <a:pt x="42" y="422"/>
                  </a:lnTo>
                  <a:lnTo>
                    <a:pt x="59" y="387"/>
                  </a:lnTo>
                  <a:lnTo>
                    <a:pt x="78" y="353"/>
                  </a:lnTo>
                  <a:lnTo>
                    <a:pt x="98" y="322"/>
                  </a:lnTo>
                  <a:lnTo>
                    <a:pt x="122" y="292"/>
                  </a:lnTo>
                  <a:lnTo>
                    <a:pt x="148" y="266"/>
                  </a:lnTo>
                  <a:lnTo>
                    <a:pt x="174" y="242"/>
                  </a:lnTo>
                  <a:lnTo>
                    <a:pt x="202" y="219"/>
                  </a:lnTo>
                  <a:lnTo>
                    <a:pt x="230" y="201"/>
                  </a:lnTo>
                  <a:lnTo>
                    <a:pt x="258" y="184"/>
                  </a:lnTo>
                  <a:lnTo>
                    <a:pt x="288" y="171"/>
                  </a:lnTo>
                  <a:lnTo>
                    <a:pt x="288" y="171"/>
                  </a:lnTo>
                  <a:lnTo>
                    <a:pt x="314" y="162"/>
                  </a:lnTo>
                  <a:lnTo>
                    <a:pt x="340" y="154"/>
                  </a:lnTo>
                  <a:lnTo>
                    <a:pt x="369" y="147"/>
                  </a:lnTo>
                  <a:lnTo>
                    <a:pt x="397" y="143"/>
                  </a:lnTo>
                  <a:lnTo>
                    <a:pt x="455" y="136"/>
                  </a:lnTo>
                  <a:lnTo>
                    <a:pt x="511" y="130"/>
                  </a:lnTo>
                  <a:lnTo>
                    <a:pt x="511" y="130"/>
                  </a:lnTo>
                  <a:lnTo>
                    <a:pt x="624" y="117"/>
                  </a:lnTo>
                  <a:lnTo>
                    <a:pt x="737" y="106"/>
                  </a:lnTo>
                  <a:lnTo>
                    <a:pt x="964" y="87"/>
                  </a:lnTo>
                  <a:lnTo>
                    <a:pt x="964" y="87"/>
                  </a:lnTo>
                  <a:lnTo>
                    <a:pt x="1291" y="60"/>
                  </a:lnTo>
                  <a:lnTo>
                    <a:pt x="1618" y="32"/>
                  </a:lnTo>
                  <a:lnTo>
                    <a:pt x="1782" y="21"/>
                  </a:lnTo>
                  <a:lnTo>
                    <a:pt x="1945" y="11"/>
                  </a:lnTo>
                  <a:lnTo>
                    <a:pt x="2109" y="4"/>
                  </a:lnTo>
                  <a:lnTo>
                    <a:pt x="2274" y="0"/>
                  </a:lnTo>
                  <a:lnTo>
                    <a:pt x="2274" y="0"/>
                  </a:lnTo>
                  <a:lnTo>
                    <a:pt x="2395" y="0"/>
                  </a:lnTo>
                  <a:lnTo>
                    <a:pt x="2395" y="0"/>
                  </a:lnTo>
                  <a:lnTo>
                    <a:pt x="238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Freeform 101">
              <a:extLst>
                <a:ext uri="{FF2B5EF4-FFF2-40B4-BE49-F238E27FC236}">
                  <a16:creationId xmlns:a16="http://schemas.microsoft.com/office/drawing/2014/main" id="{247C4489-328A-52D4-A4A3-1D3C804C3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" y="1340"/>
              <a:ext cx="353" cy="199"/>
            </a:xfrm>
            <a:custGeom>
              <a:avLst/>
              <a:gdLst>
                <a:gd name="T0" fmla="*/ 0 w 706"/>
                <a:gd name="T1" fmla="*/ 0 h 400"/>
                <a:gd name="T2" fmla="*/ 0 w 706"/>
                <a:gd name="T3" fmla="*/ 0 h 400"/>
                <a:gd name="T4" fmla="*/ 3 w 706"/>
                <a:gd name="T5" fmla="*/ 8 h 400"/>
                <a:gd name="T6" fmla="*/ 3 w 706"/>
                <a:gd name="T7" fmla="*/ 8 h 400"/>
                <a:gd name="T8" fmla="*/ 117 w 706"/>
                <a:gd name="T9" fmla="*/ 67 h 400"/>
                <a:gd name="T10" fmla="*/ 301 w 706"/>
                <a:gd name="T11" fmla="*/ 167 h 400"/>
                <a:gd name="T12" fmla="*/ 405 w 706"/>
                <a:gd name="T13" fmla="*/ 223 h 400"/>
                <a:gd name="T14" fmla="*/ 505 w 706"/>
                <a:gd name="T15" fmla="*/ 281 h 400"/>
                <a:gd name="T16" fmla="*/ 600 w 706"/>
                <a:gd name="T17" fmla="*/ 335 h 400"/>
                <a:gd name="T18" fmla="*/ 682 w 706"/>
                <a:gd name="T19" fmla="*/ 385 h 400"/>
                <a:gd name="T20" fmla="*/ 704 w 706"/>
                <a:gd name="T21" fmla="*/ 400 h 400"/>
                <a:gd name="T22" fmla="*/ 704 w 706"/>
                <a:gd name="T23" fmla="*/ 400 h 400"/>
                <a:gd name="T24" fmla="*/ 706 w 706"/>
                <a:gd name="T25" fmla="*/ 392 h 400"/>
                <a:gd name="T26" fmla="*/ 706 w 706"/>
                <a:gd name="T27" fmla="*/ 392 h 400"/>
                <a:gd name="T28" fmla="*/ 617 w 706"/>
                <a:gd name="T29" fmla="*/ 338 h 400"/>
                <a:gd name="T30" fmla="*/ 509 w 706"/>
                <a:gd name="T31" fmla="*/ 277 h 400"/>
                <a:gd name="T32" fmla="*/ 394 w 706"/>
                <a:gd name="T33" fmla="*/ 212 h 400"/>
                <a:gd name="T34" fmla="*/ 278 w 706"/>
                <a:gd name="T35" fmla="*/ 149 h 400"/>
                <a:gd name="T36" fmla="*/ 85 w 706"/>
                <a:gd name="T37" fmla="*/ 45 h 400"/>
                <a:gd name="T38" fmla="*/ 0 w 706"/>
                <a:gd name="T3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6" h="400">
                  <a:moveTo>
                    <a:pt x="0" y="0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3" y="8"/>
                  </a:lnTo>
                  <a:lnTo>
                    <a:pt x="117" y="67"/>
                  </a:lnTo>
                  <a:lnTo>
                    <a:pt x="301" y="167"/>
                  </a:lnTo>
                  <a:lnTo>
                    <a:pt x="405" y="223"/>
                  </a:lnTo>
                  <a:lnTo>
                    <a:pt x="505" y="281"/>
                  </a:lnTo>
                  <a:lnTo>
                    <a:pt x="600" y="335"/>
                  </a:lnTo>
                  <a:lnTo>
                    <a:pt x="682" y="385"/>
                  </a:lnTo>
                  <a:lnTo>
                    <a:pt x="704" y="400"/>
                  </a:lnTo>
                  <a:lnTo>
                    <a:pt x="704" y="400"/>
                  </a:lnTo>
                  <a:lnTo>
                    <a:pt x="706" y="392"/>
                  </a:lnTo>
                  <a:lnTo>
                    <a:pt x="706" y="392"/>
                  </a:lnTo>
                  <a:lnTo>
                    <a:pt x="617" y="338"/>
                  </a:lnTo>
                  <a:lnTo>
                    <a:pt x="509" y="277"/>
                  </a:lnTo>
                  <a:lnTo>
                    <a:pt x="394" y="212"/>
                  </a:lnTo>
                  <a:lnTo>
                    <a:pt x="278" y="149"/>
                  </a:lnTo>
                  <a:lnTo>
                    <a:pt x="85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Freeform 102">
              <a:extLst>
                <a:ext uri="{FF2B5EF4-FFF2-40B4-BE49-F238E27FC236}">
                  <a16:creationId xmlns:a16="http://schemas.microsoft.com/office/drawing/2014/main" id="{EC376747-2FE2-0631-28FA-9607D0A71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" y="1340"/>
              <a:ext cx="353" cy="199"/>
            </a:xfrm>
            <a:custGeom>
              <a:avLst/>
              <a:gdLst>
                <a:gd name="T0" fmla="*/ 0 w 706"/>
                <a:gd name="T1" fmla="*/ 0 h 400"/>
                <a:gd name="T2" fmla="*/ 0 w 706"/>
                <a:gd name="T3" fmla="*/ 0 h 400"/>
                <a:gd name="T4" fmla="*/ 3 w 706"/>
                <a:gd name="T5" fmla="*/ 8 h 400"/>
                <a:gd name="T6" fmla="*/ 3 w 706"/>
                <a:gd name="T7" fmla="*/ 8 h 400"/>
                <a:gd name="T8" fmla="*/ 117 w 706"/>
                <a:gd name="T9" fmla="*/ 67 h 400"/>
                <a:gd name="T10" fmla="*/ 301 w 706"/>
                <a:gd name="T11" fmla="*/ 167 h 400"/>
                <a:gd name="T12" fmla="*/ 405 w 706"/>
                <a:gd name="T13" fmla="*/ 223 h 400"/>
                <a:gd name="T14" fmla="*/ 505 w 706"/>
                <a:gd name="T15" fmla="*/ 281 h 400"/>
                <a:gd name="T16" fmla="*/ 600 w 706"/>
                <a:gd name="T17" fmla="*/ 335 h 400"/>
                <a:gd name="T18" fmla="*/ 682 w 706"/>
                <a:gd name="T19" fmla="*/ 385 h 400"/>
                <a:gd name="T20" fmla="*/ 704 w 706"/>
                <a:gd name="T21" fmla="*/ 400 h 400"/>
                <a:gd name="T22" fmla="*/ 704 w 706"/>
                <a:gd name="T23" fmla="*/ 400 h 400"/>
                <a:gd name="T24" fmla="*/ 706 w 706"/>
                <a:gd name="T25" fmla="*/ 392 h 400"/>
                <a:gd name="T26" fmla="*/ 706 w 706"/>
                <a:gd name="T27" fmla="*/ 392 h 400"/>
                <a:gd name="T28" fmla="*/ 617 w 706"/>
                <a:gd name="T29" fmla="*/ 338 h 400"/>
                <a:gd name="T30" fmla="*/ 509 w 706"/>
                <a:gd name="T31" fmla="*/ 277 h 400"/>
                <a:gd name="T32" fmla="*/ 394 w 706"/>
                <a:gd name="T33" fmla="*/ 212 h 400"/>
                <a:gd name="T34" fmla="*/ 278 w 706"/>
                <a:gd name="T35" fmla="*/ 149 h 400"/>
                <a:gd name="T36" fmla="*/ 85 w 706"/>
                <a:gd name="T37" fmla="*/ 45 h 400"/>
                <a:gd name="T38" fmla="*/ 0 w 706"/>
                <a:gd name="T39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06" h="400">
                  <a:moveTo>
                    <a:pt x="0" y="0"/>
                  </a:moveTo>
                  <a:lnTo>
                    <a:pt x="0" y="0"/>
                  </a:lnTo>
                  <a:lnTo>
                    <a:pt x="3" y="8"/>
                  </a:lnTo>
                  <a:lnTo>
                    <a:pt x="3" y="8"/>
                  </a:lnTo>
                  <a:lnTo>
                    <a:pt x="117" y="67"/>
                  </a:lnTo>
                  <a:lnTo>
                    <a:pt x="301" y="167"/>
                  </a:lnTo>
                  <a:lnTo>
                    <a:pt x="405" y="223"/>
                  </a:lnTo>
                  <a:lnTo>
                    <a:pt x="505" y="281"/>
                  </a:lnTo>
                  <a:lnTo>
                    <a:pt x="600" y="335"/>
                  </a:lnTo>
                  <a:lnTo>
                    <a:pt x="682" y="385"/>
                  </a:lnTo>
                  <a:lnTo>
                    <a:pt x="704" y="400"/>
                  </a:lnTo>
                  <a:lnTo>
                    <a:pt x="704" y="400"/>
                  </a:lnTo>
                  <a:lnTo>
                    <a:pt x="706" y="392"/>
                  </a:lnTo>
                  <a:lnTo>
                    <a:pt x="706" y="392"/>
                  </a:lnTo>
                  <a:lnTo>
                    <a:pt x="617" y="338"/>
                  </a:lnTo>
                  <a:lnTo>
                    <a:pt x="509" y="277"/>
                  </a:lnTo>
                  <a:lnTo>
                    <a:pt x="394" y="212"/>
                  </a:lnTo>
                  <a:lnTo>
                    <a:pt x="278" y="149"/>
                  </a:lnTo>
                  <a:lnTo>
                    <a:pt x="85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7" name="Freeform 103">
              <a:extLst>
                <a:ext uri="{FF2B5EF4-FFF2-40B4-BE49-F238E27FC236}">
                  <a16:creationId xmlns:a16="http://schemas.microsoft.com/office/drawing/2014/main" id="{6017166C-C04F-0168-4D79-CEEEBEE2D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0" y="951"/>
              <a:ext cx="839" cy="392"/>
            </a:xfrm>
            <a:custGeom>
              <a:avLst/>
              <a:gdLst>
                <a:gd name="T0" fmla="*/ 8 w 1678"/>
                <a:gd name="T1" fmla="*/ 0 h 785"/>
                <a:gd name="T2" fmla="*/ 8 w 1678"/>
                <a:gd name="T3" fmla="*/ 0 h 785"/>
                <a:gd name="T4" fmla="*/ 0 w 1678"/>
                <a:gd name="T5" fmla="*/ 2 h 785"/>
                <a:gd name="T6" fmla="*/ 95 w 1678"/>
                <a:gd name="T7" fmla="*/ 6 h 785"/>
                <a:gd name="T8" fmla="*/ 190 w 1678"/>
                <a:gd name="T9" fmla="*/ 19 h 785"/>
                <a:gd name="T10" fmla="*/ 333 w 1678"/>
                <a:gd name="T11" fmla="*/ 36 h 785"/>
                <a:gd name="T12" fmla="*/ 383 w 1678"/>
                <a:gd name="T13" fmla="*/ 39 h 785"/>
                <a:gd name="T14" fmla="*/ 472 w 1678"/>
                <a:gd name="T15" fmla="*/ 47 h 785"/>
                <a:gd name="T16" fmla="*/ 561 w 1678"/>
                <a:gd name="T17" fmla="*/ 60 h 785"/>
                <a:gd name="T18" fmla="*/ 651 w 1678"/>
                <a:gd name="T19" fmla="*/ 80 h 785"/>
                <a:gd name="T20" fmla="*/ 738 w 1678"/>
                <a:gd name="T21" fmla="*/ 104 h 785"/>
                <a:gd name="T22" fmla="*/ 825 w 1678"/>
                <a:gd name="T23" fmla="*/ 134 h 785"/>
                <a:gd name="T24" fmla="*/ 909 w 1678"/>
                <a:gd name="T25" fmla="*/ 169 h 785"/>
                <a:gd name="T26" fmla="*/ 991 w 1678"/>
                <a:gd name="T27" fmla="*/ 210 h 785"/>
                <a:gd name="T28" fmla="*/ 1069 w 1678"/>
                <a:gd name="T29" fmla="*/ 255 h 785"/>
                <a:gd name="T30" fmla="*/ 1152 w 1678"/>
                <a:gd name="T31" fmla="*/ 307 h 785"/>
                <a:gd name="T32" fmla="*/ 1312 w 1678"/>
                <a:gd name="T33" fmla="*/ 415 h 785"/>
                <a:gd name="T34" fmla="*/ 1387 w 1678"/>
                <a:gd name="T35" fmla="*/ 471 h 785"/>
                <a:gd name="T36" fmla="*/ 1459 w 1678"/>
                <a:gd name="T37" fmla="*/ 530 h 785"/>
                <a:gd name="T38" fmla="*/ 1526 w 1678"/>
                <a:gd name="T39" fmla="*/ 595 h 785"/>
                <a:gd name="T40" fmla="*/ 1589 w 1678"/>
                <a:gd name="T41" fmla="*/ 669 h 785"/>
                <a:gd name="T42" fmla="*/ 1647 w 1678"/>
                <a:gd name="T43" fmla="*/ 751 h 785"/>
                <a:gd name="T44" fmla="*/ 1663 w 1678"/>
                <a:gd name="T45" fmla="*/ 777 h 785"/>
                <a:gd name="T46" fmla="*/ 1678 w 1678"/>
                <a:gd name="T47" fmla="*/ 785 h 785"/>
                <a:gd name="T48" fmla="*/ 1675 w 1678"/>
                <a:gd name="T49" fmla="*/ 777 h 785"/>
                <a:gd name="T50" fmla="*/ 1675 w 1678"/>
                <a:gd name="T51" fmla="*/ 777 h 785"/>
                <a:gd name="T52" fmla="*/ 1615 w 1678"/>
                <a:gd name="T53" fmla="*/ 690 h 785"/>
                <a:gd name="T54" fmla="*/ 1550 w 1678"/>
                <a:gd name="T55" fmla="*/ 612 h 785"/>
                <a:gd name="T56" fmla="*/ 1481 w 1678"/>
                <a:gd name="T57" fmla="*/ 543 h 785"/>
                <a:gd name="T58" fmla="*/ 1409 w 1678"/>
                <a:gd name="T59" fmla="*/ 480 h 785"/>
                <a:gd name="T60" fmla="*/ 1331 w 1678"/>
                <a:gd name="T61" fmla="*/ 420 h 785"/>
                <a:gd name="T62" fmla="*/ 1167 w 1678"/>
                <a:gd name="T63" fmla="*/ 309 h 785"/>
                <a:gd name="T64" fmla="*/ 1080 w 1678"/>
                <a:gd name="T65" fmla="*/ 255 h 785"/>
                <a:gd name="T66" fmla="*/ 1002 w 1678"/>
                <a:gd name="T67" fmla="*/ 210 h 785"/>
                <a:gd name="T68" fmla="*/ 920 w 1678"/>
                <a:gd name="T69" fmla="*/ 169 h 785"/>
                <a:gd name="T70" fmla="*/ 837 w 1678"/>
                <a:gd name="T71" fmla="*/ 134 h 785"/>
                <a:gd name="T72" fmla="*/ 749 w 1678"/>
                <a:gd name="T73" fmla="*/ 104 h 785"/>
                <a:gd name="T74" fmla="*/ 660 w 1678"/>
                <a:gd name="T75" fmla="*/ 80 h 785"/>
                <a:gd name="T76" fmla="*/ 571 w 1678"/>
                <a:gd name="T77" fmla="*/ 60 h 785"/>
                <a:gd name="T78" fmla="*/ 482 w 1678"/>
                <a:gd name="T79" fmla="*/ 47 h 785"/>
                <a:gd name="T80" fmla="*/ 394 w 1678"/>
                <a:gd name="T81" fmla="*/ 39 h 785"/>
                <a:gd name="T82" fmla="*/ 391 w 1678"/>
                <a:gd name="T83" fmla="*/ 39 h 785"/>
                <a:gd name="T84" fmla="*/ 389 w 1678"/>
                <a:gd name="T85" fmla="*/ 39 h 785"/>
                <a:gd name="T86" fmla="*/ 389 w 1678"/>
                <a:gd name="T87" fmla="*/ 39 h 785"/>
                <a:gd name="T88" fmla="*/ 381 w 1678"/>
                <a:gd name="T89" fmla="*/ 38 h 785"/>
                <a:gd name="T90" fmla="*/ 344 w 1678"/>
                <a:gd name="T91" fmla="*/ 36 h 785"/>
                <a:gd name="T92" fmla="*/ 234 w 1678"/>
                <a:gd name="T93" fmla="*/ 23 h 785"/>
                <a:gd name="T94" fmla="*/ 123 w 1678"/>
                <a:gd name="T95" fmla="*/ 8 h 785"/>
                <a:gd name="T96" fmla="*/ 10 w 1678"/>
                <a:gd name="T97" fmla="*/ 0 h 785"/>
                <a:gd name="T98" fmla="*/ 8 w 1678"/>
                <a:gd name="T9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78" h="785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9" y="2"/>
                  </a:lnTo>
                  <a:lnTo>
                    <a:pt x="95" y="6"/>
                  </a:lnTo>
                  <a:lnTo>
                    <a:pt x="143" y="11"/>
                  </a:lnTo>
                  <a:lnTo>
                    <a:pt x="190" y="19"/>
                  </a:lnTo>
                  <a:lnTo>
                    <a:pt x="285" y="32"/>
                  </a:lnTo>
                  <a:lnTo>
                    <a:pt x="333" y="36"/>
                  </a:lnTo>
                  <a:lnTo>
                    <a:pt x="383" y="39"/>
                  </a:lnTo>
                  <a:lnTo>
                    <a:pt x="383" y="39"/>
                  </a:lnTo>
                  <a:lnTo>
                    <a:pt x="428" y="41"/>
                  </a:lnTo>
                  <a:lnTo>
                    <a:pt x="472" y="47"/>
                  </a:lnTo>
                  <a:lnTo>
                    <a:pt x="517" y="52"/>
                  </a:lnTo>
                  <a:lnTo>
                    <a:pt x="561" y="60"/>
                  </a:lnTo>
                  <a:lnTo>
                    <a:pt x="606" y="69"/>
                  </a:lnTo>
                  <a:lnTo>
                    <a:pt x="651" y="80"/>
                  </a:lnTo>
                  <a:lnTo>
                    <a:pt x="695" y="91"/>
                  </a:lnTo>
                  <a:lnTo>
                    <a:pt x="738" y="104"/>
                  </a:lnTo>
                  <a:lnTo>
                    <a:pt x="783" y="119"/>
                  </a:lnTo>
                  <a:lnTo>
                    <a:pt x="825" y="134"/>
                  </a:lnTo>
                  <a:lnTo>
                    <a:pt x="868" y="153"/>
                  </a:lnTo>
                  <a:lnTo>
                    <a:pt x="909" y="169"/>
                  </a:lnTo>
                  <a:lnTo>
                    <a:pt x="952" y="190"/>
                  </a:lnTo>
                  <a:lnTo>
                    <a:pt x="991" y="210"/>
                  </a:lnTo>
                  <a:lnTo>
                    <a:pt x="1032" y="231"/>
                  </a:lnTo>
                  <a:lnTo>
                    <a:pt x="1069" y="255"/>
                  </a:lnTo>
                  <a:lnTo>
                    <a:pt x="1069" y="255"/>
                  </a:lnTo>
                  <a:lnTo>
                    <a:pt x="1152" y="307"/>
                  </a:lnTo>
                  <a:lnTo>
                    <a:pt x="1234" y="361"/>
                  </a:lnTo>
                  <a:lnTo>
                    <a:pt x="1312" y="415"/>
                  </a:lnTo>
                  <a:lnTo>
                    <a:pt x="1351" y="441"/>
                  </a:lnTo>
                  <a:lnTo>
                    <a:pt x="1387" y="471"/>
                  </a:lnTo>
                  <a:lnTo>
                    <a:pt x="1424" y="500"/>
                  </a:lnTo>
                  <a:lnTo>
                    <a:pt x="1459" y="530"/>
                  </a:lnTo>
                  <a:lnTo>
                    <a:pt x="1493" y="562"/>
                  </a:lnTo>
                  <a:lnTo>
                    <a:pt x="1526" y="595"/>
                  </a:lnTo>
                  <a:lnTo>
                    <a:pt x="1558" y="632"/>
                  </a:lnTo>
                  <a:lnTo>
                    <a:pt x="1589" y="669"/>
                  </a:lnTo>
                  <a:lnTo>
                    <a:pt x="1619" y="708"/>
                  </a:lnTo>
                  <a:lnTo>
                    <a:pt x="1647" y="751"/>
                  </a:lnTo>
                  <a:lnTo>
                    <a:pt x="1663" y="777"/>
                  </a:lnTo>
                  <a:lnTo>
                    <a:pt x="1663" y="777"/>
                  </a:lnTo>
                  <a:lnTo>
                    <a:pt x="1678" y="785"/>
                  </a:lnTo>
                  <a:lnTo>
                    <a:pt x="1678" y="785"/>
                  </a:lnTo>
                  <a:lnTo>
                    <a:pt x="1675" y="777"/>
                  </a:lnTo>
                  <a:lnTo>
                    <a:pt x="1675" y="777"/>
                  </a:lnTo>
                  <a:lnTo>
                    <a:pt x="1675" y="777"/>
                  </a:lnTo>
                  <a:lnTo>
                    <a:pt x="1675" y="777"/>
                  </a:lnTo>
                  <a:lnTo>
                    <a:pt x="1645" y="733"/>
                  </a:lnTo>
                  <a:lnTo>
                    <a:pt x="1615" y="690"/>
                  </a:lnTo>
                  <a:lnTo>
                    <a:pt x="1584" y="649"/>
                  </a:lnTo>
                  <a:lnTo>
                    <a:pt x="1550" y="612"/>
                  </a:lnTo>
                  <a:lnTo>
                    <a:pt x="1517" y="576"/>
                  </a:lnTo>
                  <a:lnTo>
                    <a:pt x="1481" y="543"/>
                  </a:lnTo>
                  <a:lnTo>
                    <a:pt x="1446" y="510"/>
                  </a:lnTo>
                  <a:lnTo>
                    <a:pt x="1409" y="480"/>
                  </a:lnTo>
                  <a:lnTo>
                    <a:pt x="1370" y="448"/>
                  </a:lnTo>
                  <a:lnTo>
                    <a:pt x="1331" y="420"/>
                  </a:lnTo>
                  <a:lnTo>
                    <a:pt x="1251" y="365"/>
                  </a:lnTo>
                  <a:lnTo>
                    <a:pt x="1167" y="309"/>
                  </a:lnTo>
                  <a:lnTo>
                    <a:pt x="1080" y="255"/>
                  </a:lnTo>
                  <a:lnTo>
                    <a:pt x="1080" y="255"/>
                  </a:lnTo>
                  <a:lnTo>
                    <a:pt x="1041" y="231"/>
                  </a:lnTo>
                  <a:lnTo>
                    <a:pt x="1002" y="210"/>
                  </a:lnTo>
                  <a:lnTo>
                    <a:pt x="961" y="190"/>
                  </a:lnTo>
                  <a:lnTo>
                    <a:pt x="920" y="169"/>
                  </a:lnTo>
                  <a:lnTo>
                    <a:pt x="877" y="153"/>
                  </a:lnTo>
                  <a:lnTo>
                    <a:pt x="837" y="134"/>
                  </a:lnTo>
                  <a:lnTo>
                    <a:pt x="792" y="119"/>
                  </a:lnTo>
                  <a:lnTo>
                    <a:pt x="749" y="104"/>
                  </a:lnTo>
                  <a:lnTo>
                    <a:pt x="705" y="91"/>
                  </a:lnTo>
                  <a:lnTo>
                    <a:pt x="660" y="80"/>
                  </a:lnTo>
                  <a:lnTo>
                    <a:pt x="615" y="69"/>
                  </a:lnTo>
                  <a:lnTo>
                    <a:pt x="571" y="60"/>
                  </a:lnTo>
                  <a:lnTo>
                    <a:pt x="526" y="52"/>
                  </a:lnTo>
                  <a:lnTo>
                    <a:pt x="482" y="47"/>
                  </a:lnTo>
                  <a:lnTo>
                    <a:pt x="437" y="41"/>
                  </a:lnTo>
                  <a:lnTo>
                    <a:pt x="394" y="39"/>
                  </a:lnTo>
                  <a:lnTo>
                    <a:pt x="394" y="39"/>
                  </a:lnTo>
                  <a:lnTo>
                    <a:pt x="391" y="39"/>
                  </a:lnTo>
                  <a:lnTo>
                    <a:pt x="391" y="39"/>
                  </a:lnTo>
                  <a:lnTo>
                    <a:pt x="389" y="39"/>
                  </a:lnTo>
                  <a:lnTo>
                    <a:pt x="389" y="39"/>
                  </a:lnTo>
                  <a:lnTo>
                    <a:pt x="389" y="39"/>
                  </a:lnTo>
                  <a:lnTo>
                    <a:pt x="389" y="39"/>
                  </a:lnTo>
                  <a:lnTo>
                    <a:pt x="381" y="38"/>
                  </a:lnTo>
                  <a:lnTo>
                    <a:pt x="381" y="38"/>
                  </a:lnTo>
                  <a:lnTo>
                    <a:pt x="344" y="36"/>
                  </a:lnTo>
                  <a:lnTo>
                    <a:pt x="307" y="32"/>
                  </a:lnTo>
                  <a:lnTo>
                    <a:pt x="234" y="23"/>
                  </a:lnTo>
                  <a:lnTo>
                    <a:pt x="234" y="23"/>
                  </a:lnTo>
                  <a:lnTo>
                    <a:pt x="123" y="8"/>
                  </a:lnTo>
                  <a:lnTo>
                    <a:pt x="65" y="4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9688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Freeform 104">
              <a:extLst>
                <a:ext uri="{FF2B5EF4-FFF2-40B4-BE49-F238E27FC236}">
                  <a16:creationId xmlns:a16="http://schemas.microsoft.com/office/drawing/2014/main" id="{C4ACCCA8-CDA9-F326-5322-3C2A219F8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0" y="951"/>
              <a:ext cx="839" cy="392"/>
            </a:xfrm>
            <a:custGeom>
              <a:avLst/>
              <a:gdLst>
                <a:gd name="T0" fmla="*/ 8 w 1678"/>
                <a:gd name="T1" fmla="*/ 0 h 785"/>
                <a:gd name="T2" fmla="*/ 8 w 1678"/>
                <a:gd name="T3" fmla="*/ 0 h 785"/>
                <a:gd name="T4" fmla="*/ 0 w 1678"/>
                <a:gd name="T5" fmla="*/ 2 h 785"/>
                <a:gd name="T6" fmla="*/ 95 w 1678"/>
                <a:gd name="T7" fmla="*/ 6 h 785"/>
                <a:gd name="T8" fmla="*/ 190 w 1678"/>
                <a:gd name="T9" fmla="*/ 19 h 785"/>
                <a:gd name="T10" fmla="*/ 333 w 1678"/>
                <a:gd name="T11" fmla="*/ 36 h 785"/>
                <a:gd name="T12" fmla="*/ 383 w 1678"/>
                <a:gd name="T13" fmla="*/ 39 h 785"/>
                <a:gd name="T14" fmla="*/ 472 w 1678"/>
                <a:gd name="T15" fmla="*/ 47 h 785"/>
                <a:gd name="T16" fmla="*/ 561 w 1678"/>
                <a:gd name="T17" fmla="*/ 60 h 785"/>
                <a:gd name="T18" fmla="*/ 651 w 1678"/>
                <a:gd name="T19" fmla="*/ 80 h 785"/>
                <a:gd name="T20" fmla="*/ 738 w 1678"/>
                <a:gd name="T21" fmla="*/ 104 h 785"/>
                <a:gd name="T22" fmla="*/ 825 w 1678"/>
                <a:gd name="T23" fmla="*/ 134 h 785"/>
                <a:gd name="T24" fmla="*/ 909 w 1678"/>
                <a:gd name="T25" fmla="*/ 169 h 785"/>
                <a:gd name="T26" fmla="*/ 991 w 1678"/>
                <a:gd name="T27" fmla="*/ 210 h 785"/>
                <a:gd name="T28" fmla="*/ 1069 w 1678"/>
                <a:gd name="T29" fmla="*/ 255 h 785"/>
                <a:gd name="T30" fmla="*/ 1152 w 1678"/>
                <a:gd name="T31" fmla="*/ 307 h 785"/>
                <a:gd name="T32" fmla="*/ 1312 w 1678"/>
                <a:gd name="T33" fmla="*/ 415 h 785"/>
                <a:gd name="T34" fmla="*/ 1387 w 1678"/>
                <a:gd name="T35" fmla="*/ 471 h 785"/>
                <a:gd name="T36" fmla="*/ 1459 w 1678"/>
                <a:gd name="T37" fmla="*/ 530 h 785"/>
                <a:gd name="T38" fmla="*/ 1526 w 1678"/>
                <a:gd name="T39" fmla="*/ 595 h 785"/>
                <a:gd name="T40" fmla="*/ 1589 w 1678"/>
                <a:gd name="T41" fmla="*/ 669 h 785"/>
                <a:gd name="T42" fmla="*/ 1647 w 1678"/>
                <a:gd name="T43" fmla="*/ 751 h 785"/>
                <a:gd name="T44" fmla="*/ 1663 w 1678"/>
                <a:gd name="T45" fmla="*/ 777 h 785"/>
                <a:gd name="T46" fmla="*/ 1678 w 1678"/>
                <a:gd name="T47" fmla="*/ 785 h 785"/>
                <a:gd name="T48" fmla="*/ 1675 w 1678"/>
                <a:gd name="T49" fmla="*/ 777 h 785"/>
                <a:gd name="T50" fmla="*/ 1675 w 1678"/>
                <a:gd name="T51" fmla="*/ 777 h 785"/>
                <a:gd name="T52" fmla="*/ 1615 w 1678"/>
                <a:gd name="T53" fmla="*/ 690 h 785"/>
                <a:gd name="T54" fmla="*/ 1550 w 1678"/>
                <a:gd name="T55" fmla="*/ 612 h 785"/>
                <a:gd name="T56" fmla="*/ 1481 w 1678"/>
                <a:gd name="T57" fmla="*/ 543 h 785"/>
                <a:gd name="T58" fmla="*/ 1409 w 1678"/>
                <a:gd name="T59" fmla="*/ 480 h 785"/>
                <a:gd name="T60" fmla="*/ 1331 w 1678"/>
                <a:gd name="T61" fmla="*/ 420 h 785"/>
                <a:gd name="T62" fmla="*/ 1167 w 1678"/>
                <a:gd name="T63" fmla="*/ 309 h 785"/>
                <a:gd name="T64" fmla="*/ 1080 w 1678"/>
                <a:gd name="T65" fmla="*/ 255 h 785"/>
                <a:gd name="T66" fmla="*/ 1002 w 1678"/>
                <a:gd name="T67" fmla="*/ 210 h 785"/>
                <a:gd name="T68" fmla="*/ 920 w 1678"/>
                <a:gd name="T69" fmla="*/ 169 h 785"/>
                <a:gd name="T70" fmla="*/ 837 w 1678"/>
                <a:gd name="T71" fmla="*/ 134 h 785"/>
                <a:gd name="T72" fmla="*/ 749 w 1678"/>
                <a:gd name="T73" fmla="*/ 104 h 785"/>
                <a:gd name="T74" fmla="*/ 660 w 1678"/>
                <a:gd name="T75" fmla="*/ 80 h 785"/>
                <a:gd name="T76" fmla="*/ 571 w 1678"/>
                <a:gd name="T77" fmla="*/ 60 h 785"/>
                <a:gd name="T78" fmla="*/ 482 w 1678"/>
                <a:gd name="T79" fmla="*/ 47 h 785"/>
                <a:gd name="T80" fmla="*/ 394 w 1678"/>
                <a:gd name="T81" fmla="*/ 39 h 785"/>
                <a:gd name="T82" fmla="*/ 391 w 1678"/>
                <a:gd name="T83" fmla="*/ 39 h 785"/>
                <a:gd name="T84" fmla="*/ 389 w 1678"/>
                <a:gd name="T85" fmla="*/ 39 h 785"/>
                <a:gd name="T86" fmla="*/ 389 w 1678"/>
                <a:gd name="T87" fmla="*/ 39 h 785"/>
                <a:gd name="T88" fmla="*/ 381 w 1678"/>
                <a:gd name="T89" fmla="*/ 38 h 785"/>
                <a:gd name="T90" fmla="*/ 344 w 1678"/>
                <a:gd name="T91" fmla="*/ 36 h 785"/>
                <a:gd name="T92" fmla="*/ 234 w 1678"/>
                <a:gd name="T93" fmla="*/ 23 h 785"/>
                <a:gd name="T94" fmla="*/ 123 w 1678"/>
                <a:gd name="T95" fmla="*/ 8 h 785"/>
                <a:gd name="T96" fmla="*/ 10 w 1678"/>
                <a:gd name="T97" fmla="*/ 0 h 785"/>
                <a:gd name="T98" fmla="*/ 8 w 1678"/>
                <a:gd name="T99" fmla="*/ 0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78" h="785">
                  <a:moveTo>
                    <a:pt x="8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49" y="2"/>
                  </a:lnTo>
                  <a:lnTo>
                    <a:pt x="95" y="6"/>
                  </a:lnTo>
                  <a:lnTo>
                    <a:pt x="143" y="11"/>
                  </a:lnTo>
                  <a:lnTo>
                    <a:pt x="190" y="19"/>
                  </a:lnTo>
                  <a:lnTo>
                    <a:pt x="285" y="32"/>
                  </a:lnTo>
                  <a:lnTo>
                    <a:pt x="333" y="36"/>
                  </a:lnTo>
                  <a:lnTo>
                    <a:pt x="383" y="39"/>
                  </a:lnTo>
                  <a:lnTo>
                    <a:pt x="383" y="39"/>
                  </a:lnTo>
                  <a:lnTo>
                    <a:pt x="428" y="41"/>
                  </a:lnTo>
                  <a:lnTo>
                    <a:pt x="472" y="47"/>
                  </a:lnTo>
                  <a:lnTo>
                    <a:pt x="517" y="52"/>
                  </a:lnTo>
                  <a:lnTo>
                    <a:pt x="561" y="60"/>
                  </a:lnTo>
                  <a:lnTo>
                    <a:pt x="606" y="69"/>
                  </a:lnTo>
                  <a:lnTo>
                    <a:pt x="651" y="80"/>
                  </a:lnTo>
                  <a:lnTo>
                    <a:pt x="695" y="91"/>
                  </a:lnTo>
                  <a:lnTo>
                    <a:pt x="738" y="104"/>
                  </a:lnTo>
                  <a:lnTo>
                    <a:pt x="783" y="119"/>
                  </a:lnTo>
                  <a:lnTo>
                    <a:pt x="825" y="134"/>
                  </a:lnTo>
                  <a:lnTo>
                    <a:pt x="868" y="153"/>
                  </a:lnTo>
                  <a:lnTo>
                    <a:pt x="909" y="169"/>
                  </a:lnTo>
                  <a:lnTo>
                    <a:pt x="952" y="190"/>
                  </a:lnTo>
                  <a:lnTo>
                    <a:pt x="991" y="210"/>
                  </a:lnTo>
                  <a:lnTo>
                    <a:pt x="1032" y="231"/>
                  </a:lnTo>
                  <a:lnTo>
                    <a:pt x="1069" y="255"/>
                  </a:lnTo>
                  <a:lnTo>
                    <a:pt x="1069" y="255"/>
                  </a:lnTo>
                  <a:lnTo>
                    <a:pt x="1152" y="307"/>
                  </a:lnTo>
                  <a:lnTo>
                    <a:pt x="1234" y="361"/>
                  </a:lnTo>
                  <a:lnTo>
                    <a:pt x="1312" y="415"/>
                  </a:lnTo>
                  <a:lnTo>
                    <a:pt x="1351" y="441"/>
                  </a:lnTo>
                  <a:lnTo>
                    <a:pt x="1387" y="471"/>
                  </a:lnTo>
                  <a:lnTo>
                    <a:pt x="1424" y="500"/>
                  </a:lnTo>
                  <a:lnTo>
                    <a:pt x="1459" y="530"/>
                  </a:lnTo>
                  <a:lnTo>
                    <a:pt x="1493" y="562"/>
                  </a:lnTo>
                  <a:lnTo>
                    <a:pt x="1526" y="595"/>
                  </a:lnTo>
                  <a:lnTo>
                    <a:pt x="1558" y="632"/>
                  </a:lnTo>
                  <a:lnTo>
                    <a:pt x="1589" y="669"/>
                  </a:lnTo>
                  <a:lnTo>
                    <a:pt x="1619" y="708"/>
                  </a:lnTo>
                  <a:lnTo>
                    <a:pt x="1647" y="751"/>
                  </a:lnTo>
                  <a:lnTo>
                    <a:pt x="1663" y="777"/>
                  </a:lnTo>
                  <a:lnTo>
                    <a:pt x="1663" y="777"/>
                  </a:lnTo>
                  <a:lnTo>
                    <a:pt x="1678" y="785"/>
                  </a:lnTo>
                  <a:lnTo>
                    <a:pt x="1678" y="785"/>
                  </a:lnTo>
                  <a:lnTo>
                    <a:pt x="1675" y="777"/>
                  </a:lnTo>
                  <a:lnTo>
                    <a:pt x="1675" y="777"/>
                  </a:lnTo>
                  <a:lnTo>
                    <a:pt x="1675" y="777"/>
                  </a:lnTo>
                  <a:lnTo>
                    <a:pt x="1675" y="777"/>
                  </a:lnTo>
                  <a:lnTo>
                    <a:pt x="1645" y="733"/>
                  </a:lnTo>
                  <a:lnTo>
                    <a:pt x="1615" y="690"/>
                  </a:lnTo>
                  <a:lnTo>
                    <a:pt x="1584" y="649"/>
                  </a:lnTo>
                  <a:lnTo>
                    <a:pt x="1550" y="612"/>
                  </a:lnTo>
                  <a:lnTo>
                    <a:pt x="1517" y="576"/>
                  </a:lnTo>
                  <a:lnTo>
                    <a:pt x="1481" y="543"/>
                  </a:lnTo>
                  <a:lnTo>
                    <a:pt x="1446" y="510"/>
                  </a:lnTo>
                  <a:lnTo>
                    <a:pt x="1409" y="480"/>
                  </a:lnTo>
                  <a:lnTo>
                    <a:pt x="1370" y="448"/>
                  </a:lnTo>
                  <a:lnTo>
                    <a:pt x="1331" y="420"/>
                  </a:lnTo>
                  <a:lnTo>
                    <a:pt x="1251" y="365"/>
                  </a:lnTo>
                  <a:lnTo>
                    <a:pt x="1167" y="309"/>
                  </a:lnTo>
                  <a:lnTo>
                    <a:pt x="1080" y="255"/>
                  </a:lnTo>
                  <a:lnTo>
                    <a:pt x="1080" y="255"/>
                  </a:lnTo>
                  <a:lnTo>
                    <a:pt x="1041" y="231"/>
                  </a:lnTo>
                  <a:lnTo>
                    <a:pt x="1002" y="210"/>
                  </a:lnTo>
                  <a:lnTo>
                    <a:pt x="961" y="190"/>
                  </a:lnTo>
                  <a:lnTo>
                    <a:pt x="920" y="169"/>
                  </a:lnTo>
                  <a:lnTo>
                    <a:pt x="877" y="153"/>
                  </a:lnTo>
                  <a:lnTo>
                    <a:pt x="837" y="134"/>
                  </a:lnTo>
                  <a:lnTo>
                    <a:pt x="792" y="119"/>
                  </a:lnTo>
                  <a:lnTo>
                    <a:pt x="749" y="104"/>
                  </a:lnTo>
                  <a:lnTo>
                    <a:pt x="705" y="91"/>
                  </a:lnTo>
                  <a:lnTo>
                    <a:pt x="660" y="80"/>
                  </a:lnTo>
                  <a:lnTo>
                    <a:pt x="615" y="69"/>
                  </a:lnTo>
                  <a:lnTo>
                    <a:pt x="571" y="60"/>
                  </a:lnTo>
                  <a:lnTo>
                    <a:pt x="526" y="52"/>
                  </a:lnTo>
                  <a:lnTo>
                    <a:pt x="482" y="47"/>
                  </a:lnTo>
                  <a:lnTo>
                    <a:pt x="437" y="41"/>
                  </a:lnTo>
                  <a:lnTo>
                    <a:pt x="394" y="39"/>
                  </a:lnTo>
                  <a:lnTo>
                    <a:pt x="394" y="39"/>
                  </a:lnTo>
                  <a:lnTo>
                    <a:pt x="391" y="39"/>
                  </a:lnTo>
                  <a:lnTo>
                    <a:pt x="391" y="39"/>
                  </a:lnTo>
                  <a:lnTo>
                    <a:pt x="389" y="39"/>
                  </a:lnTo>
                  <a:lnTo>
                    <a:pt x="389" y="39"/>
                  </a:lnTo>
                  <a:lnTo>
                    <a:pt x="389" y="39"/>
                  </a:lnTo>
                  <a:lnTo>
                    <a:pt x="389" y="39"/>
                  </a:lnTo>
                  <a:lnTo>
                    <a:pt x="381" y="38"/>
                  </a:lnTo>
                  <a:lnTo>
                    <a:pt x="381" y="38"/>
                  </a:lnTo>
                  <a:lnTo>
                    <a:pt x="344" y="36"/>
                  </a:lnTo>
                  <a:lnTo>
                    <a:pt x="307" y="32"/>
                  </a:lnTo>
                  <a:lnTo>
                    <a:pt x="234" y="23"/>
                  </a:lnTo>
                  <a:lnTo>
                    <a:pt x="234" y="23"/>
                  </a:lnTo>
                  <a:lnTo>
                    <a:pt x="123" y="8"/>
                  </a:lnTo>
                  <a:lnTo>
                    <a:pt x="65" y="4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Freeform 105">
              <a:extLst>
                <a:ext uri="{FF2B5EF4-FFF2-40B4-BE49-F238E27FC236}">
                  <a16:creationId xmlns:a16="http://schemas.microsoft.com/office/drawing/2014/main" id="{C8D76856-3E0E-329F-0459-1F8B57CA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" y="-91"/>
              <a:ext cx="2536" cy="1627"/>
            </a:xfrm>
            <a:custGeom>
              <a:avLst/>
              <a:gdLst>
                <a:gd name="T0" fmla="*/ 2263 w 5071"/>
                <a:gd name="T1" fmla="*/ 0 h 3254"/>
                <a:gd name="T2" fmla="*/ 1607 w 5071"/>
                <a:gd name="T3" fmla="*/ 32 h 3254"/>
                <a:gd name="T4" fmla="*/ 726 w 5071"/>
                <a:gd name="T5" fmla="*/ 106 h 3254"/>
                <a:gd name="T6" fmla="*/ 444 w 5071"/>
                <a:gd name="T7" fmla="*/ 136 h 3254"/>
                <a:gd name="T8" fmla="*/ 303 w 5071"/>
                <a:gd name="T9" fmla="*/ 162 h 3254"/>
                <a:gd name="T10" fmla="*/ 219 w 5071"/>
                <a:gd name="T11" fmla="*/ 201 h 3254"/>
                <a:gd name="T12" fmla="*/ 111 w 5071"/>
                <a:gd name="T13" fmla="*/ 292 h 3254"/>
                <a:gd name="T14" fmla="*/ 31 w 5071"/>
                <a:gd name="T15" fmla="*/ 422 h 3254"/>
                <a:gd name="T16" fmla="*/ 0 w 5071"/>
                <a:gd name="T17" fmla="*/ 587 h 3254"/>
                <a:gd name="T18" fmla="*/ 7 w 5071"/>
                <a:gd name="T19" fmla="*/ 682 h 3254"/>
                <a:gd name="T20" fmla="*/ 416 w 5071"/>
                <a:gd name="T21" fmla="*/ 3230 h 3254"/>
                <a:gd name="T22" fmla="*/ 472 w 5071"/>
                <a:gd name="T23" fmla="*/ 3191 h 3254"/>
                <a:gd name="T24" fmla="*/ 795 w 5071"/>
                <a:gd name="T25" fmla="*/ 3000 h 3254"/>
                <a:gd name="T26" fmla="*/ 1126 w 5071"/>
                <a:gd name="T27" fmla="*/ 2829 h 3254"/>
                <a:gd name="T28" fmla="*/ 1213 w 5071"/>
                <a:gd name="T29" fmla="*/ 2671 h 3254"/>
                <a:gd name="T30" fmla="*/ 1319 w 5071"/>
                <a:gd name="T31" fmla="*/ 2528 h 3254"/>
                <a:gd name="T32" fmla="*/ 1423 w 5071"/>
                <a:gd name="T33" fmla="*/ 2429 h 3254"/>
                <a:gd name="T34" fmla="*/ 1514 w 5071"/>
                <a:gd name="T35" fmla="*/ 2366 h 3254"/>
                <a:gd name="T36" fmla="*/ 1839 w 5071"/>
                <a:gd name="T37" fmla="*/ 2188 h 3254"/>
                <a:gd name="T38" fmla="*/ 2044 w 5071"/>
                <a:gd name="T39" fmla="*/ 2111 h 3254"/>
                <a:gd name="T40" fmla="*/ 2178 w 5071"/>
                <a:gd name="T41" fmla="*/ 2087 h 3254"/>
                <a:gd name="T42" fmla="*/ 2222 w 5071"/>
                <a:gd name="T43" fmla="*/ 2087 h 3254"/>
                <a:gd name="T44" fmla="*/ 2230 w 5071"/>
                <a:gd name="T45" fmla="*/ 2085 h 3254"/>
                <a:gd name="T46" fmla="*/ 2287 w 5071"/>
                <a:gd name="T47" fmla="*/ 2089 h 3254"/>
                <a:gd name="T48" fmla="*/ 2529 w 5071"/>
                <a:gd name="T49" fmla="*/ 2117 h 3254"/>
                <a:gd name="T50" fmla="*/ 2611 w 5071"/>
                <a:gd name="T51" fmla="*/ 2124 h 3254"/>
                <a:gd name="T52" fmla="*/ 2613 w 5071"/>
                <a:gd name="T53" fmla="*/ 2124 h 3254"/>
                <a:gd name="T54" fmla="*/ 2659 w 5071"/>
                <a:gd name="T55" fmla="*/ 2126 h 3254"/>
                <a:gd name="T56" fmla="*/ 2837 w 5071"/>
                <a:gd name="T57" fmla="*/ 2154 h 3254"/>
                <a:gd name="T58" fmla="*/ 3014 w 5071"/>
                <a:gd name="T59" fmla="*/ 2204 h 3254"/>
                <a:gd name="T60" fmla="*/ 3183 w 5071"/>
                <a:gd name="T61" fmla="*/ 2275 h 3254"/>
                <a:gd name="T62" fmla="*/ 3302 w 5071"/>
                <a:gd name="T63" fmla="*/ 2340 h 3254"/>
                <a:gd name="T64" fmla="*/ 3592 w 5071"/>
                <a:gd name="T65" fmla="*/ 2533 h 3254"/>
                <a:gd name="T66" fmla="*/ 3739 w 5071"/>
                <a:gd name="T67" fmla="*/ 2661 h 3254"/>
                <a:gd name="T68" fmla="*/ 3867 w 5071"/>
                <a:gd name="T69" fmla="*/ 2818 h 3254"/>
                <a:gd name="T70" fmla="*/ 3982 w 5071"/>
                <a:gd name="T71" fmla="*/ 2907 h 3254"/>
                <a:gd name="T72" fmla="*/ 4514 w 5071"/>
                <a:gd name="T73" fmla="*/ 3200 h 3254"/>
                <a:gd name="T74" fmla="*/ 4971 w 5071"/>
                <a:gd name="T75" fmla="*/ 1208 h 3254"/>
                <a:gd name="T76" fmla="*/ 5064 w 5071"/>
                <a:gd name="T77" fmla="*/ 701 h 3254"/>
                <a:gd name="T78" fmla="*/ 5064 w 5071"/>
                <a:gd name="T79" fmla="*/ 543 h 3254"/>
                <a:gd name="T80" fmla="*/ 5008 w 5071"/>
                <a:gd name="T81" fmla="*/ 394 h 3254"/>
                <a:gd name="T82" fmla="*/ 4913 w 5071"/>
                <a:gd name="T83" fmla="*/ 281 h 3254"/>
                <a:gd name="T84" fmla="*/ 4802 w 5071"/>
                <a:gd name="T85" fmla="*/ 206 h 3254"/>
                <a:gd name="T86" fmla="*/ 4714 w 5071"/>
                <a:gd name="T87" fmla="*/ 182 h 3254"/>
                <a:gd name="T88" fmla="*/ 4560 w 5071"/>
                <a:gd name="T89" fmla="*/ 162 h 3254"/>
                <a:gd name="T90" fmla="*/ 3794 w 5071"/>
                <a:gd name="T91" fmla="*/ 78 h 3254"/>
                <a:gd name="T92" fmla="*/ 3252 w 5071"/>
                <a:gd name="T93" fmla="*/ 34 h 3254"/>
                <a:gd name="T94" fmla="*/ 2674 w 5071"/>
                <a:gd name="T95" fmla="*/ 4 h 3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71" h="3254">
                  <a:moveTo>
                    <a:pt x="2384" y="0"/>
                  </a:moveTo>
                  <a:lnTo>
                    <a:pt x="2384" y="0"/>
                  </a:lnTo>
                  <a:lnTo>
                    <a:pt x="2263" y="0"/>
                  </a:lnTo>
                  <a:lnTo>
                    <a:pt x="2263" y="0"/>
                  </a:lnTo>
                  <a:lnTo>
                    <a:pt x="2098" y="4"/>
                  </a:lnTo>
                  <a:lnTo>
                    <a:pt x="1934" y="11"/>
                  </a:lnTo>
                  <a:lnTo>
                    <a:pt x="1771" y="21"/>
                  </a:lnTo>
                  <a:lnTo>
                    <a:pt x="1607" y="32"/>
                  </a:lnTo>
                  <a:lnTo>
                    <a:pt x="1280" y="60"/>
                  </a:lnTo>
                  <a:lnTo>
                    <a:pt x="953" y="87"/>
                  </a:lnTo>
                  <a:lnTo>
                    <a:pt x="953" y="87"/>
                  </a:lnTo>
                  <a:lnTo>
                    <a:pt x="726" y="106"/>
                  </a:lnTo>
                  <a:lnTo>
                    <a:pt x="613" y="117"/>
                  </a:lnTo>
                  <a:lnTo>
                    <a:pt x="500" y="130"/>
                  </a:lnTo>
                  <a:lnTo>
                    <a:pt x="500" y="130"/>
                  </a:lnTo>
                  <a:lnTo>
                    <a:pt x="444" y="136"/>
                  </a:lnTo>
                  <a:lnTo>
                    <a:pt x="386" y="143"/>
                  </a:lnTo>
                  <a:lnTo>
                    <a:pt x="358" y="147"/>
                  </a:lnTo>
                  <a:lnTo>
                    <a:pt x="329" y="154"/>
                  </a:lnTo>
                  <a:lnTo>
                    <a:pt x="303" y="162"/>
                  </a:lnTo>
                  <a:lnTo>
                    <a:pt x="277" y="171"/>
                  </a:lnTo>
                  <a:lnTo>
                    <a:pt x="277" y="171"/>
                  </a:lnTo>
                  <a:lnTo>
                    <a:pt x="247" y="184"/>
                  </a:lnTo>
                  <a:lnTo>
                    <a:pt x="219" y="201"/>
                  </a:lnTo>
                  <a:lnTo>
                    <a:pt x="191" y="219"/>
                  </a:lnTo>
                  <a:lnTo>
                    <a:pt x="163" y="242"/>
                  </a:lnTo>
                  <a:lnTo>
                    <a:pt x="137" y="266"/>
                  </a:lnTo>
                  <a:lnTo>
                    <a:pt x="111" y="292"/>
                  </a:lnTo>
                  <a:lnTo>
                    <a:pt x="87" y="322"/>
                  </a:lnTo>
                  <a:lnTo>
                    <a:pt x="67" y="353"/>
                  </a:lnTo>
                  <a:lnTo>
                    <a:pt x="48" y="387"/>
                  </a:lnTo>
                  <a:lnTo>
                    <a:pt x="31" y="422"/>
                  </a:lnTo>
                  <a:lnTo>
                    <a:pt x="18" y="461"/>
                  </a:lnTo>
                  <a:lnTo>
                    <a:pt x="7" y="502"/>
                  </a:lnTo>
                  <a:lnTo>
                    <a:pt x="2" y="545"/>
                  </a:lnTo>
                  <a:lnTo>
                    <a:pt x="0" y="587"/>
                  </a:lnTo>
                  <a:lnTo>
                    <a:pt x="2" y="634"/>
                  </a:lnTo>
                  <a:lnTo>
                    <a:pt x="3" y="658"/>
                  </a:lnTo>
                  <a:lnTo>
                    <a:pt x="7" y="682"/>
                  </a:lnTo>
                  <a:lnTo>
                    <a:pt x="7" y="682"/>
                  </a:lnTo>
                  <a:lnTo>
                    <a:pt x="37" y="859"/>
                  </a:lnTo>
                  <a:lnTo>
                    <a:pt x="87" y="1169"/>
                  </a:lnTo>
                  <a:lnTo>
                    <a:pt x="221" y="2002"/>
                  </a:lnTo>
                  <a:lnTo>
                    <a:pt x="416" y="3230"/>
                  </a:lnTo>
                  <a:lnTo>
                    <a:pt x="429" y="3223"/>
                  </a:lnTo>
                  <a:lnTo>
                    <a:pt x="429" y="3223"/>
                  </a:lnTo>
                  <a:lnTo>
                    <a:pt x="472" y="3191"/>
                  </a:lnTo>
                  <a:lnTo>
                    <a:pt x="472" y="3191"/>
                  </a:lnTo>
                  <a:lnTo>
                    <a:pt x="524" y="3160"/>
                  </a:lnTo>
                  <a:lnTo>
                    <a:pt x="576" y="3126"/>
                  </a:lnTo>
                  <a:lnTo>
                    <a:pt x="685" y="3061"/>
                  </a:lnTo>
                  <a:lnTo>
                    <a:pt x="795" y="3000"/>
                  </a:lnTo>
                  <a:lnTo>
                    <a:pt x="897" y="2944"/>
                  </a:lnTo>
                  <a:lnTo>
                    <a:pt x="988" y="2897"/>
                  </a:lnTo>
                  <a:lnTo>
                    <a:pt x="1061" y="2860"/>
                  </a:lnTo>
                  <a:lnTo>
                    <a:pt x="1126" y="2829"/>
                  </a:lnTo>
                  <a:lnTo>
                    <a:pt x="1143" y="2795"/>
                  </a:lnTo>
                  <a:lnTo>
                    <a:pt x="1143" y="2795"/>
                  </a:lnTo>
                  <a:lnTo>
                    <a:pt x="1176" y="2732"/>
                  </a:lnTo>
                  <a:lnTo>
                    <a:pt x="1213" y="2671"/>
                  </a:lnTo>
                  <a:lnTo>
                    <a:pt x="1252" y="2611"/>
                  </a:lnTo>
                  <a:lnTo>
                    <a:pt x="1275" y="2582"/>
                  </a:lnTo>
                  <a:lnTo>
                    <a:pt x="1297" y="2554"/>
                  </a:lnTo>
                  <a:lnTo>
                    <a:pt x="1319" y="2528"/>
                  </a:lnTo>
                  <a:lnTo>
                    <a:pt x="1343" y="2502"/>
                  </a:lnTo>
                  <a:lnTo>
                    <a:pt x="1369" y="2476"/>
                  </a:lnTo>
                  <a:lnTo>
                    <a:pt x="1395" y="2451"/>
                  </a:lnTo>
                  <a:lnTo>
                    <a:pt x="1423" y="2429"/>
                  </a:lnTo>
                  <a:lnTo>
                    <a:pt x="1453" y="2407"/>
                  </a:lnTo>
                  <a:lnTo>
                    <a:pt x="1483" y="2385"/>
                  </a:lnTo>
                  <a:lnTo>
                    <a:pt x="1514" y="2366"/>
                  </a:lnTo>
                  <a:lnTo>
                    <a:pt x="1514" y="2366"/>
                  </a:lnTo>
                  <a:lnTo>
                    <a:pt x="1641" y="2292"/>
                  </a:lnTo>
                  <a:lnTo>
                    <a:pt x="1706" y="2256"/>
                  </a:lnTo>
                  <a:lnTo>
                    <a:pt x="1771" y="2221"/>
                  </a:lnTo>
                  <a:lnTo>
                    <a:pt x="1839" y="2188"/>
                  </a:lnTo>
                  <a:lnTo>
                    <a:pt x="1906" y="2158"/>
                  </a:lnTo>
                  <a:lnTo>
                    <a:pt x="1975" y="2132"/>
                  </a:lnTo>
                  <a:lnTo>
                    <a:pt x="2009" y="2121"/>
                  </a:lnTo>
                  <a:lnTo>
                    <a:pt x="2044" y="2111"/>
                  </a:lnTo>
                  <a:lnTo>
                    <a:pt x="2044" y="2111"/>
                  </a:lnTo>
                  <a:lnTo>
                    <a:pt x="2088" y="2098"/>
                  </a:lnTo>
                  <a:lnTo>
                    <a:pt x="2133" y="2091"/>
                  </a:lnTo>
                  <a:lnTo>
                    <a:pt x="2178" y="2087"/>
                  </a:lnTo>
                  <a:lnTo>
                    <a:pt x="2220" y="2085"/>
                  </a:lnTo>
                  <a:lnTo>
                    <a:pt x="2220" y="2085"/>
                  </a:lnTo>
                  <a:lnTo>
                    <a:pt x="2222" y="2087"/>
                  </a:lnTo>
                  <a:lnTo>
                    <a:pt x="2222" y="2087"/>
                  </a:lnTo>
                  <a:lnTo>
                    <a:pt x="2230" y="2085"/>
                  </a:lnTo>
                  <a:lnTo>
                    <a:pt x="2230" y="2085"/>
                  </a:lnTo>
                  <a:lnTo>
                    <a:pt x="2230" y="2085"/>
                  </a:lnTo>
                  <a:lnTo>
                    <a:pt x="2230" y="2085"/>
                  </a:lnTo>
                  <a:lnTo>
                    <a:pt x="2230" y="2085"/>
                  </a:lnTo>
                  <a:lnTo>
                    <a:pt x="2232" y="2085"/>
                  </a:lnTo>
                  <a:lnTo>
                    <a:pt x="2232" y="2085"/>
                  </a:lnTo>
                  <a:lnTo>
                    <a:pt x="2287" y="2089"/>
                  </a:lnTo>
                  <a:lnTo>
                    <a:pt x="2345" y="2093"/>
                  </a:lnTo>
                  <a:lnTo>
                    <a:pt x="2456" y="2108"/>
                  </a:lnTo>
                  <a:lnTo>
                    <a:pt x="2456" y="2108"/>
                  </a:lnTo>
                  <a:lnTo>
                    <a:pt x="2529" y="2117"/>
                  </a:lnTo>
                  <a:lnTo>
                    <a:pt x="2566" y="2121"/>
                  </a:lnTo>
                  <a:lnTo>
                    <a:pt x="2603" y="2123"/>
                  </a:lnTo>
                  <a:lnTo>
                    <a:pt x="2603" y="2123"/>
                  </a:lnTo>
                  <a:lnTo>
                    <a:pt x="2611" y="2124"/>
                  </a:lnTo>
                  <a:lnTo>
                    <a:pt x="2611" y="2124"/>
                  </a:lnTo>
                  <a:lnTo>
                    <a:pt x="2611" y="2124"/>
                  </a:lnTo>
                  <a:lnTo>
                    <a:pt x="2611" y="2124"/>
                  </a:lnTo>
                  <a:lnTo>
                    <a:pt x="2613" y="2124"/>
                  </a:lnTo>
                  <a:lnTo>
                    <a:pt x="2613" y="2124"/>
                  </a:lnTo>
                  <a:lnTo>
                    <a:pt x="2616" y="2124"/>
                  </a:lnTo>
                  <a:lnTo>
                    <a:pt x="2616" y="2124"/>
                  </a:lnTo>
                  <a:lnTo>
                    <a:pt x="2659" y="2126"/>
                  </a:lnTo>
                  <a:lnTo>
                    <a:pt x="2704" y="2132"/>
                  </a:lnTo>
                  <a:lnTo>
                    <a:pt x="2748" y="2137"/>
                  </a:lnTo>
                  <a:lnTo>
                    <a:pt x="2793" y="2145"/>
                  </a:lnTo>
                  <a:lnTo>
                    <a:pt x="2837" y="2154"/>
                  </a:lnTo>
                  <a:lnTo>
                    <a:pt x="2882" y="2165"/>
                  </a:lnTo>
                  <a:lnTo>
                    <a:pt x="2927" y="2176"/>
                  </a:lnTo>
                  <a:lnTo>
                    <a:pt x="2971" y="2189"/>
                  </a:lnTo>
                  <a:lnTo>
                    <a:pt x="3014" y="2204"/>
                  </a:lnTo>
                  <a:lnTo>
                    <a:pt x="3059" y="2219"/>
                  </a:lnTo>
                  <a:lnTo>
                    <a:pt x="3099" y="2238"/>
                  </a:lnTo>
                  <a:lnTo>
                    <a:pt x="3142" y="2254"/>
                  </a:lnTo>
                  <a:lnTo>
                    <a:pt x="3183" y="2275"/>
                  </a:lnTo>
                  <a:lnTo>
                    <a:pt x="3224" y="2295"/>
                  </a:lnTo>
                  <a:lnTo>
                    <a:pt x="3263" y="2316"/>
                  </a:lnTo>
                  <a:lnTo>
                    <a:pt x="3302" y="2340"/>
                  </a:lnTo>
                  <a:lnTo>
                    <a:pt x="3302" y="2340"/>
                  </a:lnTo>
                  <a:lnTo>
                    <a:pt x="3389" y="2394"/>
                  </a:lnTo>
                  <a:lnTo>
                    <a:pt x="3473" y="2450"/>
                  </a:lnTo>
                  <a:lnTo>
                    <a:pt x="3553" y="2505"/>
                  </a:lnTo>
                  <a:lnTo>
                    <a:pt x="3592" y="2533"/>
                  </a:lnTo>
                  <a:lnTo>
                    <a:pt x="3631" y="2565"/>
                  </a:lnTo>
                  <a:lnTo>
                    <a:pt x="3668" y="2595"/>
                  </a:lnTo>
                  <a:lnTo>
                    <a:pt x="3703" y="2628"/>
                  </a:lnTo>
                  <a:lnTo>
                    <a:pt x="3739" y="2661"/>
                  </a:lnTo>
                  <a:lnTo>
                    <a:pt x="3772" y="2697"/>
                  </a:lnTo>
                  <a:lnTo>
                    <a:pt x="3806" y="2734"/>
                  </a:lnTo>
                  <a:lnTo>
                    <a:pt x="3837" y="2775"/>
                  </a:lnTo>
                  <a:lnTo>
                    <a:pt x="3867" y="2818"/>
                  </a:lnTo>
                  <a:lnTo>
                    <a:pt x="3897" y="2862"/>
                  </a:lnTo>
                  <a:lnTo>
                    <a:pt x="3897" y="2862"/>
                  </a:lnTo>
                  <a:lnTo>
                    <a:pt x="3897" y="2862"/>
                  </a:lnTo>
                  <a:lnTo>
                    <a:pt x="3982" y="2907"/>
                  </a:lnTo>
                  <a:lnTo>
                    <a:pt x="4175" y="3011"/>
                  </a:lnTo>
                  <a:lnTo>
                    <a:pt x="4291" y="3074"/>
                  </a:lnTo>
                  <a:lnTo>
                    <a:pt x="4406" y="3139"/>
                  </a:lnTo>
                  <a:lnTo>
                    <a:pt x="4514" y="3200"/>
                  </a:lnTo>
                  <a:lnTo>
                    <a:pt x="4603" y="3254"/>
                  </a:lnTo>
                  <a:lnTo>
                    <a:pt x="4603" y="3254"/>
                  </a:lnTo>
                  <a:lnTo>
                    <a:pt x="4820" y="2037"/>
                  </a:lnTo>
                  <a:lnTo>
                    <a:pt x="4971" y="1208"/>
                  </a:lnTo>
                  <a:lnTo>
                    <a:pt x="5026" y="902"/>
                  </a:lnTo>
                  <a:lnTo>
                    <a:pt x="5060" y="725"/>
                  </a:lnTo>
                  <a:lnTo>
                    <a:pt x="5060" y="725"/>
                  </a:lnTo>
                  <a:lnTo>
                    <a:pt x="5064" y="701"/>
                  </a:lnTo>
                  <a:lnTo>
                    <a:pt x="5067" y="677"/>
                  </a:lnTo>
                  <a:lnTo>
                    <a:pt x="5071" y="630"/>
                  </a:lnTo>
                  <a:lnTo>
                    <a:pt x="5069" y="586"/>
                  </a:lnTo>
                  <a:lnTo>
                    <a:pt x="5064" y="543"/>
                  </a:lnTo>
                  <a:lnTo>
                    <a:pt x="5054" y="502"/>
                  </a:lnTo>
                  <a:lnTo>
                    <a:pt x="5041" y="465"/>
                  </a:lnTo>
                  <a:lnTo>
                    <a:pt x="5026" y="428"/>
                  </a:lnTo>
                  <a:lnTo>
                    <a:pt x="5008" y="394"/>
                  </a:lnTo>
                  <a:lnTo>
                    <a:pt x="4987" y="363"/>
                  </a:lnTo>
                  <a:lnTo>
                    <a:pt x="4963" y="333"/>
                  </a:lnTo>
                  <a:lnTo>
                    <a:pt x="4939" y="305"/>
                  </a:lnTo>
                  <a:lnTo>
                    <a:pt x="4913" y="281"/>
                  </a:lnTo>
                  <a:lnTo>
                    <a:pt x="4885" y="258"/>
                  </a:lnTo>
                  <a:lnTo>
                    <a:pt x="4857" y="238"/>
                  </a:lnTo>
                  <a:lnTo>
                    <a:pt x="4829" y="221"/>
                  </a:lnTo>
                  <a:lnTo>
                    <a:pt x="4802" y="206"/>
                  </a:lnTo>
                  <a:lnTo>
                    <a:pt x="4802" y="206"/>
                  </a:lnTo>
                  <a:lnTo>
                    <a:pt x="4774" y="197"/>
                  </a:lnTo>
                  <a:lnTo>
                    <a:pt x="4744" y="188"/>
                  </a:lnTo>
                  <a:lnTo>
                    <a:pt x="4714" y="182"/>
                  </a:lnTo>
                  <a:lnTo>
                    <a:pt x="4683" y="177"/>
                  </a:lnTo>
                  <a:lnTo>
                    <a:pt x="4620" y="169"/>
                  </a:lnTo>
                  <a:lnTo>
                    <a:pt x="4560" y="162"/>
                  </a:lnTo>
                  <a:lnTo>
                    <a:pt x="4560" y="162"/>
                  </a:lnTo>
                  <a:lnTo>
                    <a:pt x="4432" y="145"/>
                  </a:lnTo>
                  <a:lnTo>
                    <a:pt x="4305" y="130"/>
                  </a:lnTo>
                  <a:lnTo>
                    <a:pt x="4049" y="102"/>
                  </a:lnTo>
                  <a:lnTo>
                    <a:pt x="3794" y="78"/>
                  </a:lnTo>
                  <a:lnTo>
                    <a:pt x="3538" y="56"/>
                  </a:lnTo>
                  <a:lnTo>
                    <a:pt x="3538" y="56"/>
                  </a:lnTo>
                  <a:lnTo>
                    <a:pt x="3395" y="45"/>
                  </a:lnTo>
                  <a:lnTo>
                    <a:pt x="3252" y="34"/>
                  </a:lnTo>
                  <a:lnTo>
                    <a:pt x="3107" y="24"/>
                  </a:lnTo>
                  <a:lnTo>
                    <a:pt x="2962" y="15"/>
                  </a:lnTo>
                  <a:lnTo>
                    <a:pt x="2819" y="9"/>
                  </a:lnTo>
                  <a:lnTo>
                    <a:pt x="2674" y="4"/>
                  </a:lnTo>
                  <a:lnTo>
                    <a:pt x="2529" y="2"/>
                  </a:lnTo>
                  <a:lnTo>
                    <a:pt x="2384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Freeform 106">
              <a:extLst>
                <a:ext uri="{FF2B5EF4-FFF2-40B4-BE49-F238E27FC236}">
                  <a16:creationId xmlns:a16="http://schemas.microsoft.com/office/drawing/2014/main" id="{254F1DE4-D0FF-50CE-B8C1-C1E62EC67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9" y="-91"/>
              <a:ext cx="2536" cy="1627"/>
            </a:xfrm>
            <a:custGeom>
              <a:avLst/>
              <a:gdLst>
                <a:gd name="T0" fmla="*/ 2263 w 5071"/>
                <a:gd name="T1" fmla="*/ 0 h 3254"/>
                <a:gd name="T2" fmla="*/ 1607 w 5071"/>
                <a:gd name="T3" fmla="*/ 32 h 3254"/>
                <a:gd name="T4" fmla="*/ 726 w 5071"/>
                <a:gd name="T5" fmla="*/ 106 h 3254"/>
                <a:gd name="T6" fmla="*/ 444 w 5071"/>
                <a:gd name="T7" fmla="*/ 136 h 3254"/>
                <a:gd name="T8" fmla="*/ 303 w 5071"/>
                <a:gd name="T9" fmla="*/ 162 h 3254"/>
                <a:gd name="T10" fmla="*/ 219 w 5071"/>
                <a:gd name="T11" fmla="*/ 201 h 3254"/>
                <a:gd name="T12" fmla="*/ 111 w 5071"/>
                <a:gd name="T13" fmla="*/ 292 h 3254"/>
                <a:gd name="T14" fmla="*/ 31 w 5071"/>
                <a:gd name="T15" fmla="*/ 422 h 3254"/>
                <a:gd name="T16" fmla="*/ 0 w 5071"/>
                <a:gd name="T17" fmla="*/ 587 h 3254"/>
                <a:gd name="T18" fmla="*/ 7 w 5071"/>
                <a:gd name="T19" fmla="*/ 682 h 3254"/>
                <a:gd name="T20" fmla="*/ 416 w 5071"/>
                <a:gd name="T21" fmla="*/ 3230 h 3254"/>
                <a:gd name="T22" fmla="*/ 472 w 5071"/>
                <a:gd name="T23" fmla="*/ 3191 h 3254"/>
                <a:gd name="T24" fmla="*/ 795 w 5071"/>
                <a:gd name="T25" fmla="*/ 3000 h 3254"/>
                <a:gd name="T26" fmla="*/ 1126 w 5071"/>
                <a:gd name="T27" fmla="*/ 2829 h 3254"/>
                <a:gd name="T28" fmla="*/ 1213 w 5071"/>
                <a:gd name="T29" fmla="*/ 2671 h 3254"/>
                <a:gd name="T30" fmla="*/ 1319 w 5071"/>
                <a:gd name="T31" fmla="*/ 2528 h 3254"/>
                <a:gd name="T32" fmla="*/ 1423 w 5071"/>
                <a:gd name="T33" fmla="*/ 2429 h 3254"/>
                <a:gd name="T34" fmla="*/ 1514 w 5071"/>
                <a:gd name="T35" fmla="*/ 2366 h 3254"/>
                <a:gd name="T36" fmla="*/ 1839 w 5071"/>
                <a:gd name="T37" fmla="*/ 2188 h 3254"/>
                <a:gd name="T38" fmla="*/ 2044 w 5071"/>
                <a:gd name="T39" fmla="*/ 2111 h 3254"/>
                <a:gd name="T40" fmla="*/ 2178 w 5071"/>
                <a:gd name="T41" fmla="*/ 2087 h 3254"/>
                <a:gd name="T42" fmla="*/ 2222 w 5071"/>
                <a:gd name="T43" fmla="*/ 2087 h 3254"/>
                <a:gd name="T44" fmla="*/ 2230 w 5071"/>
                <a:gd name="T45" fmla="*/ 2085 h 3254"/>
                <a:gd name="T46" fmla="*/ 2287 w 5071"/>
                <a:gd name="T47" fmla="*/ 2089 h 3254"/>
                <a:gd name="T48" fmla="*/ 2529 w 5071"/>
                <a:gd name="T49" fmla="*/ 2117 h 3254"/>
                <a:gd name="T50" fmla="*/ 2611 w 5071"/>
                <a:gd name="T51" fmla="*/ 2124 h 3254"/>
                <a:gd name="T52" fmla="*/ 2613 w 5071"/>
                <a:gd name="T53" fmla="*/ 2124 h 3254"/>
                <a:gd name="T54" fmla="*/ 2659 w 5071"/>
                <a:gd name="T55" fmla="*/ 2126 h 3254"/>
                <a:gd name="T56" fmla="*/ 2837 w 5071"/>
                <a:gd name="T57" fmla="*/ 2154 h 3254"/>
                <a:gd name="T58" fmla="*/ 3014 w 5071"/>
                <a:gd name="T59" fmla="*/ 2204 h 3254"/>
                <a:gd name="T60" fmla="*/ 3183 w 5071"/>
                <a:gd name="T61" fmla="*/ 2275 h 3254"/>
                <a:gd name="T62" fmla="*/ 3302 w 5071"/>
                <a:gd name="T63" fmla="*/ 2340 h 3254"/>
                <a:gd name="T64" fmla="*/ 3592 w 5071"/>
                <a:gd name="T65" fmla="*/ 2533 h 3254"/>
                <a:gd name="T66" fmla="*/ 3739 w 5071"/>
                <a:gd name="T67" fmla="*/ 2661 h 3254"/>
                <a:gd name="T68" fmla="*/ 3867 w 5071"/>
                <a:gd name="T69" fmla="*/ 2818 h 3254"/>
                <a:gd name="T70" fmla="*/ 3982 w 5071"/>
                <a:gd name="T71" fmla="*/ 2907 h 3254"/>
                <a:gd name="T72" fmla="*/ 4514 w 5071"/>
                <a:gd name="T73" fmla="*/ 3200 h 3254"/>
                <a:gd name="T74" fmla="*/ 4971 w 5071"/>
                <a:gd name="T75" fmla="*/ 1208 h 3254"/>
                <a:gd name="T76" fmla="*/ 5064 w 5071"/>
                <a:gd name="T77" fmla="*/ 701 h 3254"/>
                <a:gd name="T78" fmla="*/ 5064 w 5071"/>
                <a:gd name="T79" fmla="*/ 543 h 3254"/>
                <a:gd name="T80" fmla="*/ 5008 w 5071"/>
                <a:gd name="T81" fmla="*/ 394 h 3254"/>
                <a:gd name="T82" fmla="*/ 4913 w 5071"/>
                <a:gd name="T83" fmla="*/ 281 h 3254"/>
                <a:gd name="T84" fmla="*/ 4802 w 5071"/>
                <a:gd name="T85" fmla="*/ 206 h 3254"/>
                <a:gd name="T86" fmla="*/ 4714 w 5071"/>
                <a:gd name="T87" fmla="*/ 182 h 3254"/>
                <a:gd name="T88" fmla="*/ 4560 w 5071"/>
                <a:gd name="T89" fmla="*/ 162 h 3254"/>
                <a:gd name="T90" fmla="*/ 3794 w 5071"/>
                <a:gd name="T91" fmla="*/ 78 h 3254"/>
                <a:gd name="T92" fmla="*/ 3252 w 5071"/>
                <a:gd name="T93" fmla="*/ 34 h 3254"/>
                <a:gd name="T94" fmla="*/ 2674 w 5071"/>
                <a:gd name="T95" fmla="*/ 4 h 3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71" h="3254">
                  <a:moveTo>
                    <a:pt x="2384" y="0"/>
                  </a:moveTo>
                  <a:lnTo>
                    <a:pt x="2384" y="0"/>
                  </a:lnTo>
                  <a:lnTo>
                    <a:pt x="2263" y="0"/>
                  </a:lnTo>
                  <a:lnTo>
                    <a:pt x="2263" y="0"/>
                  </a:lnTo>
                  <a:lnTo>
                    <a:pt x="2098" y="4"/>
                  </a:lnTo>
                  <a:lnTo>
                    <a:pt x="1934" y="11"/>
                  </a:lnTo>
                  <a:lnTo>
                    <a:pt x="1771" y="21"/>
                  </a:lnTo>
                  <a:lnTo>
                    <a:pt x="1607" y="32"/>
                  </a:lnTo>
                  <a:lnTo>
                    <a:pt x="1280" y="60"/>
                  </a:lnTo>
                  <a:lnTo>
                    <a:pt x="953" y="87"/>
                  </a:lnTo>
                  <a:lnTo>
                    <a:pt x="953" y="87"/>
                  </a:lnTo>
                  <a:lnTo>
                    <a:pt x="726" y="106"/>
                  </a:lnTo>
                  <a:lnTo>
                    <a:pt x="613" y="117"/>
                  </a:lnTo>
                  <a:lnTo>
                    <a:pt x="500" y="130"/>
                  </a:lnTo>
                  <a:lnTo>
                    <a:pt x="500" y="130"/>
                  </a:lnTo>
                  <a:lnTo>
                    <a:pt x="444" y="136"/>
                  </a:lnTo>
                  <a:lnTo>
                    <a:pt x="386" y="143"/>
                  </a:lnTo>
                  <a:lnTo>
                    <a:pt x="358" y="147"/>
                  </a:lnTo>
                  <a:lnTo>
                    <a:pt x="329" y="154"/>
                  </a:lnTo>
                  <a:lnTo>
                    <a:pt x="303" y="162"/>
                  </a:lnTo>
                  <a:lnTo>
                    <a:pt x="277" y="171"/>
                  </a:lnTo>
                  <a:lnTo>
                    <a:pt x="277" y="171"/>
                  </a:lnTo>
                  <a:lnTo>
                    <a:pt x="247" y="184"/>
                  </a:lnTo>
                  <a:lnTo>
                    <a:pt x="219" y="201"/>
                  </a:lnTo>
                  <a:lnTo>
                    <a:pt x="191" y="219"/>
                  </a:lnTo>
                  <a:lnTo>
                    <a:pt x="163" y="242"/>
                  </a:lnTo>
                  <a:lnTo>
                    <a:pt x="137" y="266"/>
                  </a:lnTo>
                  <a:lnTo>
                    <a:pt x="111" y="292"/>
                  </a:lnTo>
                  <a:lnTo>
                    <a:pt x="87" y="322"/>
                  </a:lnTo>
                  <a:lnTo>
                    <a:pt x="67" y="353"/>
                  </a:lnTo>
                  <a:lnTo>
                    <a:pt x="48" y="387"/>
                  </a:lnTo>
                  <a:lnTo>
                    <a:pt x="31" y="422"/>
                  </a:lnTo>
                  <a:lnTo>
                    <a:pt x="18" y="461"/>
                  </a:lnTo>
                  <a:lnTo>
                    <a:pt x="7" y="502"/>
                  </a:lnTo>
                  <a:lnTo>
                    <a:pt x="2" y="545"/>
                  </a:lnTo>
                  <a:lnTo>
                    <a:pt x="0" y="587"/>
                  </a:lnTo>
                  <a:lnTo>
                    <a:pt x="2" y="634"/>
                  </a:lnTo>
                  <a:lnTo>
                    <a:pt x="3" y="658"/>
                  </a:lnTo>
                  <a:lnTo>
                    <a:pt x="7" y="682"/>
                  </a:lnTo>
                  <a:lnTo>
                    <a:pt x="7" y="682"/>
                  </a:lnTo>
                  <a:lnTo>
                    <a:pt x="37" y="859"/>
                  </a:lnTo>
                  <a:lnTo>
                    <a:pt x="87" y="1169"/>
                  </a:lnTo>
                  <a:lnTo>
                    <a:pt x="221" y="2002"/>
                  </a:lnTo>
                  <a:lnTo>
                    <a:pt x="416" y="3230"/>
                  </a:lnTo>
                  <a:lnTo>
                    <a:pt x="429" y="3223"/>
                  </a:lnTo>
                  <a:lnTo>
                    <a:pt x="429" y="3223"/>
                  </a:lnTo>
                  <a:lnTo>
                    <a:pt x="472" y="3191"/>
                  </a:lnTo>
                  <a:lnTo>
                    <a:pt x="472" y="3191"/>
                  </a:lnTo>
                  <a:lnTo>
                    <a:pt x="524" y="3160"/>
                  </a:lnTo>
                  <a:lnTo>
                    <a:pt x="576" y="3126"/>
                  </a:lnTo>
                  <a:lnTo>
                    <a:pt x="685" y="3061"/>
                  </a:lnTo>
                  <a:lnTo>
                    <a:pt x="795" y="3000"/>
                  </a:lnTo>
                  <a:lnTo>
                    <a:pt x="897" y="2944"/>
                  </a:lnTo>
                  <a:lnTo>
                    <a:pt x="988" y="2897"/>
                  </a:lnTo>
                  <a:lnTo>
                    <a:pt x="1061" y="2860"/>
                  </a:lnTo>
                  <a:lnTo>
                    <a:pt x="1126" y="2829"/>
                  </a:lnTo>
                  <a:lnTo>
                    <a:pt x="1143" y="2795"/>
                  </a:lnTo>
                  <a:lnTo>
                    <a:pt x="1143" y="2795"/>
                  </a:lnTo>
                  <a:lnTo>
                    <a:pt x="1176" y="2732"/>
                  </a:lnTo>
                  <a:lnTo>
                    <a:pt x="1213" y="2671"/>
                  </a:lnTo>
                  <a:lnTo>
                    <a:pt x="1252" y="2611"/>
                  </a:lnTo>
                  <a:lnTo>
                    <a:pt x="1275" y="2582"/>
                  </a:lnTo>
                  <a:lnTo>
                    <a:pt x="1297" y="2554"/>
                  </a:lnTo>
                  <a:lnTo>
                    <a:pt x="1319" y="2528"/>
                  </a:lnTo>
                  <a:lnTo>
                    <a:pt x="1343" y="2502"/>
                  </a:lnTo>
                  <a:lnTo>
                    <a:pt x="1369" y="2476"/>
                  </a:lnTo>
                  <a:lnTo>
                    <a:pt x="1395" y="2451"/>
                  </a:lnTo>
                  <a:lnTo>
                    <a:pt x="1423" y="2429"/>
                  </a:lnTo>
                  <a:lnTo>
                    <a:pt x="1453" y="2407"/>
                  </a:lnTo>
                  <a:lnTo>
                    <a:pt x="1483" y="2385"/>
                  </a:lnTo>
                  <a:lnTo>
                    <a:pt x="1514" y="2366"/>
                  </a:lnTo>
                  <a:lnTo>
                    <a:pt x="1514" y="2366"/>
                  </a:lnTo>
                  <a:lnTo>
                    <a:pt x="1641" y="2292"/>
                  </a:lnTo>
                  <a:lnTo>
                    <a:pt x="1706" y="2256"/>
                  </a:lnTo>
                  <a:lnTo>
                    <a:pt x="1771" y="2221"/>
                  </a:lnTo>
                  <a:lnTo>
                    <a:pt x="1839" y="2188"/>
                  </a:lnTo>
                  <a:lnTo>
                    <a:pt x="1906" y="2158"/>
                  </a:lnTo>
                  <a:lnTo>
                    <a:pt x="1975" y="2132"/>
                  </a:lnTo>
                  <a:lnTo>
                    <a:pt x="2009" y="2121"/>
                  </a:lnTo>
                  <a:lnTo>
                    <a:pt x="2044" y="2111"/>
                  </a:lnTo>
                  <a:lnTo>
                    <a:pt x="2044" y="2111"/>
                  </a:lnTo>
                  <a:lnTo>
                    <a:pt x="2088" y="2098"/>
                  </a:lnTo>
                  <a:lnTo>
                    <a:pt x="2133" y="2091"/>
                  </a:lnTo>
                  <a:lnTo>
                    <a:pt x="2178" y="2087"/>
                  </a:lnTo>
                  <a:lnTo>
                    <a:pt x="2220" y="2085"/>
                  </a:lnTo>
                  <a:lnTo>
                    <a:pt x="2220" y="2085"/>
                  </a:lnTo>
                  <a:lnTo>
                    <a:pt x="2222" y="2087"/>
                  </a:lnTo>
                  <a:lnTo>
                    <a:pt x="2222" y="2087"/>
                  </a:lnTo>
                  <a:lnTo>
                    <a:pt x="2230" y="2085"/>
                  </a:lnTo>
                  <a:lnTo>
                    <a:pt x="2230" y="2085"/>
                  </a:lnTo>
                  <a:lnTo>
                    <a:pt x="2230" y="2085"/>
                  </a:lnTo>
                  <a:lnTo>
                    <a:pt x="2230" y="2085"/>
                  </a:lnTo>
                  <a:lnTo>
                    <a:pt x="2230" y="2085"/>
                  </a:lnTo>
                  <a:lnTo>
                    <a:pt x="2232" y="2085"/>
                  </a:lnTo>
                  <a:lnTo>
                    <a:pt x="2232" y="2085"/>
                  </a:lnTo>
                  <a:lnTo>
                    <a:pt x="2287" y="2089"/>
                  </a:lnTo>
                  <a:lnTo>
                    <a:pt x="2345" y="2093"/>
                  </a:lnTo>
                  <a:lnTo>
                    <a:pt x="2456" y="2108"/>
                  </a:lnTo>
                  <a:lnTo>
                    <a:pt x="2456" y="2108"/>
                  </a:lnTo>
                  <a:lnTo>
                    <a:pt x="2529" y="2117"/>
                  </a:lnTo>
                  <a:lnTo>
                    <a:pt x="2566" y="2121"/>
                  </a:lnTo>
                  <a:lnTo>
                    <a:pt x="2603" y="2123"/>
                  </a:lnTo>
                  <a:lnTo>
                    <a:pt x="2603" y="2123"/>
                  </a:lnTo>
                  <a:lnTo>
                    <a:pt x="2611" y="2124"/>
                  </a:lnTo>
                  <a:lnTo>
                    <a:pt x="2611" y="2124"/>
                  </a:lnTo>
                  <a:lnTo>
                    <a:pt x="2611" y="2124"/>
                  </a:lnTo>
                  <a:lnTo>
                    <a:pt x="2611" y="2124"/>
                  </a:lnTo>
                  <a:lnTo>
                    <a:pt x="2613" y="2124"/>
                  </a:lnTo>
                  <a:lnTo>
                    <a:pt x="2613" y="2124"/>
                  </a:lnTo>
                  <a:lnTo>
                    <a:pt x="2616" y="2124"/>
                  </a:lnTo>
                  <a:lnTo>
                    <a:pt x="2616" y="2124"/>
                  </a:lnTo>
                  <a:lnTo>
                    <a:pt x="2659" y="2126"/>
                  </a:lnTo>
                  <a:lnTo>
                    <a:pt x="2704" y="2132"/>
                  </a:lnTo>
                  <a:lnTo>
                    <a:pt x="2748" y="2137"/>
                  </a:lnTo>
                  <a:lnTo>
                    <a:pt x="2793" y="2145"/>
                  </a:lnTo>
                  <a:lnTo>
                    <a:pt x="2837" y="2154"/>
                  </a:lnTo>
                  <a:lnTo>
                    <a:pt x="2882" y="2165"/>
                  </a:lnTo>
                  <a:lnTo>
                    <a:pt x="2927" y="2176"/>
                  </a:lnTo>
                  <a:lnTo>
                    <a:pt x="2971" y="2189"/>
                  </a:lnTo>
                  <a:lnTo>
                    <a:pt x="3014" y="2204"/>
                  </a:lnTo>
                  <a:lnTo>
                    <a:pt x="3059" y="2219"/>
                  </a:lnTo>
                  <a:lnTo>
                    <a:pt x="3099" y="2238"/>
                  </a:lnTo>
                  <a:lnTo>
                    <a:pt x="3142" y="2254"/>
                  </a:lnTo>
                  <a:lnTo>
                    <a:pt x="3183" y="2275"/>
                  </a:lnTo>
                  <a:lnTo>
                    <a:pt x="3224" y="2295"/>
                  </a:lnTo>
                  <a:lnTo>
                    <a:pt x="3263" y="2316"/>
                  </a:lnTo>
                  <a:lnTo>
                    <a:pt x="3302" y="2340"/>
                  </a:lnTo>
                  <a:lnTo>
                    <a:pt x="3302" y="2340"/>
                  </a:lnTo>
                  <a:lnTo>
                    <a:pt x="3389" y="2394"/>
                  </a:lnTo>
                  <a:lnTo>
                    <a:pt x="3473" y="2450"/>
                  </a:lnTo>
                  <a:lnTo>
                    <a:pt x="3553" y="2505"/>
                  </a:lnTo>
                  <a:lnTo>
                    <a:pt x="3592" y="2533"/>
                  </a:lnTo>
                  <a:lnTo>
                    <a:pt x="3631" y="2565"/>
                  </a:lnTo>
                  <a:lnTo>
                    <a:pt x="3668" y="2595"/>
                  </a:lnTo>
                  <a:lnTo>
                    <a:pt x="3703" y="2628"/>
                  </a:lnTo>
                  <a:lnTo>
                    <a:pt x="3739" y="2661"/>
                  </a:lnTo>
                  <a:lnTo>
                    <a:pt x="3772" y="2697"/>
                  </a:lnTo>
                  <a:lnTo>
                    <a:pt x="3806" y="2734"/>
                  </a:lnTo>
                  <a:lnTo>
                    <a:pt x="3837" y="2775"/>
                  </a:lnTo>
                  <a:lnTo>
                    <a:pt x="3867" y="2818"/>
                  </a:lnTo>
                  <a:lnTo>
                    <a:pt x="3897" y="2862"/>
                  </a:lnTo>
                  <a:lnTo>
                    <a:pt x="3897" y="2862"/>
                  </a:lnTo>
                  <a:lnTo>
                    <a:pt x="3897" y="2862"/>
                  </a:lnTo>
                  <a:lnTo>
                    <a:pt x="3982" y="2907"/>
                  </a:lnTo>
                  <a:lnTo>
                    <a:pt x="4175" y="3011"/>
                  </a:lnTo>
                  <a:lnTo>
                    <a:pt x="4291" y="3074"/>
                  </a:lnTo>
                  <a:lnTo>
                    <a:pt x="4406" y="3139"/>
                  </a:lnTo>
                  <a:lnTo>
                    <a:pt x="4514" y="3200"/>
                  </a:lnTo>
                  <a:lnTo>
                    <a:pt x="4603" y="3254"/>
                  </a:lnTo>
                  <a:lnTo>
                    <a:pt x="4603" y="3254"/>
                  </a:lnTo>
                  <a:lnTo>
                    <a:pt x="4820" y="2037"/>
                  </a:lnTo>
                  <a:lnTo>
                    <a:pt x="4971" y="1208"/>
                  </a:lnTo>
                  <a:lnTo>
                    <a:pt x="5026" y="902"/>
                  </a:lnTo>
                  <a:lnTo>
                    <a:pt x="5060" y="725"/>
                  </a:lnTo>
                  <a:lnTo>
                    <a:pt x="5060" y="725"/>
                  </a:lnTo>
                  <a:lnTo>
                    <a:pt x="5064" y="701"/>
                  </a:lnTo>
                  <a:lnTo>
                    <a:pt x="5067" y="677"/>
                  </a:lnTo>
                  <a:lnTo>
                    <a:pt x="5071" y="630"/>
                  </a:lnTo>
                  <a:lnTo>
                    <a:pt x="5069" y="586"/>
                  </a:lnTo>
                  <a:lnTo>
                    <a:pt x="5064" y="543"/>
                  </a:lnTo>
                  <a:lnTo>
                    <a:pt x="5054" y="502"/>
                  </a:lnTo>
                  <a:lnTo>
                    <a:pt x="5041" y="465"/>
                  </a:lnTo>
                  <a:lnTo>
                    <a:pt x="5026" y="428"/>
                  </a:lnTo>
                  <a:lnTo>
                    <a:pt x="5008" y="394"/>
                  </a:lnTo>
                  <a:lnTo>
                    <a:pt x="4987" y="363"/>
                  </a:lnTo>
                  <a:lnTo>
                    <a:pt x="4963" y="333"/>
                  </a:lnTo>
                  <a:lnTo>
                    <a:pt x="4939" y="305"/>
                  </a:lnTo>
                  <a:lnTo>
                    <a:pt x="4913" y="281"/>
                  </a:lnTo>
                  <a:lnTo>
                    <a:pt x="4885" y="258"/>
                  </a:lnTo>
                  <a:lnTo>
                    <a:pt x="4857" y="238"/>
                  </a:lnTo>
                  <a:lnTo>
                    <a:pt x="4829" y="221"/>
                  </a:lnTo>
                  <a:lnTo>
                    <a:pt x="4802" y="206"/>
                  </a:lnTo>
                  <a:lnTo>
                    <a:pt x="4802" y="206"/>
                  </a:lnTo>
                  <a:lnTo>
                    <a:pt x="4774" y="197"/>
                  </a:lnTo>
                  <a:lnTo>
                    <a:pt x="4744" y="188"/>
                  </a:lnTo>
                  <a:lnTo>
                    <a:pt x="4714" y="182"/>
                  </a:lnTo>
                  <a:lnTo>
                    <a:pt x="4683" y="177"/>
                  </a:lnTo>
                  <a:lnTo>
                    <a:pt x="4620" y="169"/>
                  </a:lnTo>
                  <a:lnTo>
                    <a:pt x="4560" y="162"/>
                  </a:lnTo>
                  <a:lnTo>
                    <a:pt x="4560" y="162"/>
                  </a:lnTo>
                  <a:lnTo>
                    <a:pt x="4432" y="145"/>
                  </a:lnTo>
                  <a:lnTo>
                    <a:pt x="4305" y="130"/>
                  </a:lnTo>
                  <a:lnTo>
                    <a:pt x="4049" y="102"/>
                  </a:lnTo>
                  <a:lnTo>
                    <a:pt x="3794" y="78"/>
                  </a:lnTo>
                  <a:lnTo>
                    <a:pt x="3538" y="56"/>
                  </a:lnTo>
                  <a:lnTo>
                    <a:pt x="3538" y="56"/>
                  </a:lnTo>
                  <a:lnTo>
                    <a:pt x="3395" y="45"/>
                  </a:lnTo>
                  <a:lnTo>
                    <a:pt x="3252" y="34"/>
                  </a:lnTo>
                  <a:lnTo>
                    <a:pt x="3107" y="24"/>
                  </a:lnTo>
                  <a:lnTo>
                    <a:pt x="2962" y="15"/>
                  </a:lnTo>
                  <a:lnTo>
                    <a:pt x="2819" y="9"/>
                  </a:lnTo>
                  <a:lnTo>
                    <a:pt x="2674" y="4"/>
                  </a:lnTo>
                  <a:lnTo>
                    <a:pt x="2529" y="2"/>
                  </a:lnTo>
                  <a:lnTo>
                    <a:pt x="23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Freeform 107">
              <a:extLst>
                <a:ext uri="{FF2B5EF4-FFF2-40B4-BE49-F238E27FC236}">
                  <a16:creationId xmlns:a16="http://schemas.microsoft.com/office/drawing/2014/main" id="{E59A9787-6CBA-3D82-30E7-F6CABF479B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" y="947"/>
              <a:ext cx="1632" cy="1679"/>
            </a:xfrm>
            <a:custGeom>
              <a:avLst/>
              <a:gdLst>
                <a:gd name="T0" fmla="*/ 1160 w 3263"/>
                <a:gd name="T1" fmla="*/ 3269 h 3358"/>
                <a:gd name="T2" fmla="*/ 638 w 3263"/>
                <a:gd name="T3" fmla="*/ 3202 h 3358"/>
                <a:gd name="T4" fmla="*/ 431 w 3263"/>
                <a:gd name="T5" fmla="*/ 3091 h 3358"/>
                <a:gd name="T6" fmla="*/ 249 w 3263"/>
                <a:gd name="T7" fmla="*/ 2860 h 3358"/>
                <a:gd name="T8" fmla="*/ 162 w 3263"/>
                <a:gd name="T9" fmla="*/ 2617 h 3358"/>
                <a:gd name="T10" fmla="*/ 99 w 3263"/>
                <a:gd name="T11" fmla="*/ 1979 h 3358"/>
                <a:gd name="T12" fmla="*/ 30 w 3263"/>
                <a:gd name="T13" fmla="*/ 1565 h 3358"/>
                <a:gd name="T14" fmla="*/ 61 w 3263"/>
                <a:gd name="T15" fmla="*/ 1268 h 3358"/>
                <a:gd name="T16" fmla="*/ 286 w 3263"/>
                <a:gd name="T17" fmla="*/ 753 h 3358"/>
                <a:gd name="T18" fmla="*/ 506 w 3263"/>
                <a:gd name="T19" fmla="*/ 429 h 3358"/>
                <a:gd name="T20" fmla="*/ 725 w 3263"/>
                <a:gd name="T21" fmla="*/ 264 h 3358"/>
                <a:gd name="T22" fmla="*/ 1154 w 3263"/>
                <a:gd name="T23" fmla="*/ 58 h 3358"/>
                <a:gd name="T24" fmla="*/ 1455 w 3263"/>
                <a:gd name="T25" fmla="*/ 26 h 3358"/>
                <a:gd name="T26" fmla="*/ 1864 w 3263"/>
                <a:gd name="T27" fmla="*/ 69 h 3358"/>
                <a:gd name="T28" fmla="*/ 2325 w 3263"/>
                <a:gd name="T29" fmla="*/ 212 h 3358"/>
                <a:gd name="T30" fmla="*/ 2814 w 3263"/>
                <a:gd name="T31" fmla="*/ 541 h 3358"/>
                <a:gd name="T32" fmla="*/ 3014 w 3263"/>
                <a:gd name="T33" fmla="*/ 773 h 3358"/>
                <a:gd name="T34" fmla="*/ 3167 w 3263"/>
                <a:gd name="T35" fmla="*/ 1238 h 3358"/>
                <a:gd name="T36" fmla="*/ 3241 w 3263"/>
                <a:gd name="T37" fmla="*/ 1563 h 3358"/>
                <a:gd name="T38" fmla="*/ 3206 w 3263"/>
                <a:gd name="T39" fmla="*/ 2011 h 3358"/>
                <a:gd name="T40" fmla="*/ 3100 w 3263"/>
                <a:gd name="T41" fmla="*/ 2606 h 3358"/>
                <a:gd name="T42" fmla="*/ 3009 w 3263"/>
                <a:gd name="T43" fmla="*/ 2858 h 3358"/>
                <a:gd name="T44" fmla="*/ 2840 w 3263"/>
                <a:gd name="T45" fmla="*/ 3070 h 3358"/>
                <a:gd name="T46" fmla="*/ 2604 w 3263"/>
                <a:gd name="T47" fmla="*/ 3171 h 3358"/>
                <a:gd name="T48" fmla="*/ 2349 w 3263"/>
                <a:gd name="T49" fmla="*/ 3185 h 3358"/>
                <a:gd name="T50" fmla="*/ 1814 w 3263"/>
                <a:gd name="T51" fmla="*/ 3312 h 3358"/>
                <a:gd name="T52" fmla="*/ 1526 w 3263"/>
                <a:gd name="T53" fmla="*/ 3330 h 3358"/>
                <a:gd name="T54" fmla="*/ 1470 w 3263"/>
                <a:gd name="T55" fmla="*/ 3340 h 3358"/>
                <a:gd name="T56" fmla="*/ 1643 w 3263"/>
                <a:gd name="T57" fmla="*/ 3358 h 3358"/>
                <a:gd name="T58" fmla="*/ 2152 w 3263"/>
                <a:gd name="T59" fmla="*/ 3254 h 3358"/>
                <a:gd name="T60" fmla="*/ 2492 w 3263"/>
                <a:gd name="T61" fmla="*/ 3195 h 3358"/>
                <a:gd name="T62" fmla="*/ 2732 w 3263"/>
                <a:gd name="T63" fmla="*/ 3163 h 3358"/>
                <a:gd name="T64" fmla="*/ 2916 w 3263"/>
                <a:gd name="T65" fmla="*/ 3026 h 3358"/>
                <a:gd name="T66" fmla="*/ 3070 w 3263"/>
                <a:gd name="T67" fmla="*/ 2793 h 3358"/>
                <a:gd name="T68" fmla="*/ 3137 w 3263"/>
                <a:gd name="T69" fmla="*/ 2466 h 3358"/>
                <a:gd name="T70" fmla="*/ 3226 w 3263"/>
                <a:gd name="T71" fmla="*/ 2020 h 3358"/>
                <a:gd name="T72" fmla="*/ 3261 w 3263"/>
                <a:gd name="T73" fmla="*/ 1552 h 3358"/>
                <a:gd name="T74" fmla="*/ 3133 w 3263"/>
                <a:gd name="T75" fmla="*/ 1046 h 3358"/>
                <a:gd name="T76" fmla="*/ 3029 w 3263"/>
                <a:gd name="T77" fmla="*/ 756 h 3358"/>
                <a:gd name="T78" fmla="*/ 2795 w 3263"/>
                <a:gd name="T79" fmla="*/ 494 h 3358"/>
                <a:gd name="T80" fmla="*/ 2448 w 3263"/>
                <a:gd name="T81" fmla="*/ 255 h 3358"/>
                <a:gd name="T82" fmla="*/ 2022 w 3263"/>
                <a:gd name="T83" fmla="*/ 78 h 3358"/>
                <a:gd name="T84" fmla="*/ 1554 w 3263"/>
                <a:gd name="T85" fmla="*/ 15 h 3358"/>
                <a:gd name="T86" fmla="*/ 1232 w 3263"/>
                <a:gd name="T87" fmla="*/ 15 h 3358"/>
                <a:gd name="T88" fmla="*/ 924 w 3263"/>
                <a:gd name="T89" fmla="*/ 132 h 3358"/>
                <a:gd name="T90" fmla="*/ 556 w 3263"/>
                <a:gd name="T91" fmla="*/ 353 h 3358"/>
                <a:gd name="T92" fmla="*/ 389 w 3263"/>
                <a:gd name="T93" fmla="*/ 533 h 3358"/>
                <a:gd name="T94" fmla="*/ 123 w 3263"/>
                <a:gd name="T95" fmla="*/ 1052 h 3358"/>
                <a:gd name="T96" fmla="*/ 4 w 3263"/>
                <a:gd name="T97" fmla="*/ 1427 h 3358"/>
                <a:gd name="T98" fmla="*/ 39 w 3263"/>
                <a:gd name="T99" fmla="*/ 1704 h 3358"/>
                <a:gd name="T100" fmla="*/ 89 w 3263"/>
                <a:gd name="T101" fmla="*/ 2176 h 3358"/>
                <a:gd name="T102" fmla="*/ 149 w 3263"/>
                <a:gd name="T103" fmla="*/ 2658 h 3358"/>
                <a:gd name="T104" fmla="*/ 257 w 3263"/>
                <a:gd name="T105" fmla="*/ 2912 h 3358"/>
                <a:gd name="T106" fmla="*/ 411 w 3263"/>
                <a:gd name="T107" fmla="*/ 3102 h 3358"/>
                <a:gd name="T108" fmla="*/ 658 w 3263"/>
                <a:gd name="T109" fmla="*/ 3234 h 3358"/>
                <a:gd name="T110" fmla="*/ 1126 w 3263"/>
                <a:gd name="T111" fmla="*/ 3290 h 3358"/>
                <a:gd name="T112" fmla="*/ 1477 w 3263"/>
                <a:gd name="T113" fmla="*/ 3345 h 3358"/>
                <a:gd name="T114" fmla="*/ 1483 w 3263"/>
                <a:gd name="T115" fmla="*/ 3323 h 3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63" h="3358">
                  <a:moveTo>
                    <a:pt x="1483" y="3323"/>
                  </a:moveTo>
                  <a:lnTo>
                    <a:pt x="1483" y="3323"/>
                  </a:lnTo>
                  <a:lnTo>
                    <a:pt x="1453" y="3314"/>
                  </a:lnTo>
                  <a:lnTo>
                    <a:pt x="1422" y="3304"/>
                  </a:lnTo>
                  <a:lnTo>
                    <a:pt x="1357" y="3291"/>
                  </a:lnTo>
                  <a:lnTo>
                    <a:pt x="1292" y="3280"/>
                  </a:lnTo>
                  <a:lnTo>
                    <a:pt x="1227" y="3275"/>
                  </a:lnTo>
                  <a:lnTo>
                    <a:pt x="1160" y="3269"/>
                  </a:lnTo>
                  <a:lnTo>
                    <a:pt x="1093" y="3265"/>
                  </a:lnTo>
                  <a:lnTo>
                    <a:pt x="959" y="3258"/>
                  </a:lnTo>
                  <a:lnTo>
                    <a:pt x="894" y="3252"/>
                  </a:lnTo>
                  <a:lnTo>
                    <a:pt x="827" y="3245"/>
                  </a:lnTo>
                  <a:lnTo>
                    <a:pt x="762" y="3236"/>
                  </a:lnTo>
                  <a:lnTo>
                    <a:pt x="699" y="3221"/>
                  </a:lnTo>
                  <a:lnTo>
                    <a:pt x="667" y="3213"/>
                  </a:lnTo>
                  <a:lnTo>
                    <a:pt x="638" y="3202"/>
                  </a:lnTo>
                  <a:lnTo>
                    <a:pt x="606" y="3193"/>
                  </a:lnTo>
                  <a:lnTo>
                    <a:pt x="576" y="3180"/>
                  </a:lnTo>
                  <a:lnTo>
                    <a:pt x="546" y="3165"/>
                  </a:lnTo>
                  <a:lnTo>
                    <a:pt x="517" y="3150"/>
                  </a:lnTo>
                  <a:lnTo>
                    <a:pt x="489" y="3133"/>
                  </a:lnTo>
                  <a:lnTo>
                    <a:pt x="461" y="3115"/>
                  </a:lnTo>
                  <a:lnTo>
                    <a:pt x="461" y="3115"/>
                  </a:lnTo>
                  <a:lnTo>
                    <a:pt x="431" y="3091"/>
                  </a:lnTo>
                  <a:lnTo>
                    <a:pt x="403" y="3067"/>
                  </a:lnTo>
                  <a:lnTo>
                    <a:pt x="377" y="3041"/>
                  </a:lnTo>
                  <a:lnTo>
                    <a:pt x="353" y="3014"/>
                  </a:lnTo>
                  <a:lnTo>
                    <a:pt x="329" y="2985"/>
                  </a:lnTo>
                  <a:lnTo>
                    <a:pt x="307" y="2955"/>
                  </a:lnTo>
                  <a:lnTo>
                    <a:pt x="286" y="2923"/>
                  </a:lnTo>
                  <a:lnTo>
                    <a:pt x="268" y="2892"/>
                  </a:lnTo>
                  <a:lnTo>
                    <a:pt x="249" y="2860"/>
                  </a:lnTo>
                  <a:lnTo>
                    <a:pt x="234" y="2827"/>
                  </a:lnTo>
                  <a:lnTo>
                    <a:pt x="218" y="2791"/>
                  </a:lnTo>
                  <a:lnTo>
                    <a:pt x="205" y="2758"/>
                  </a:lnTo>
                  <a:lnTo>
                    <a:pt x="192" y="2723"/>
                  </a:lnTo>
                  <a:lnTo>
                    <a:pt x="180" y="2687"/>
                  </a:lnTo>
                  <a:lnTo>
                    <a:pt x="169" y="2652"/>
                  </a:lnTo>
                  <a:lnTo>
                    <a:pt x="162" y="2617"/>
                  </a:lnTo>
                  <a:lnTo>
                    <a:pt x="162" y="2617"/>
                  </a:lnTo>
                  <a:lnTo>
                    <a:pt x="147" y="2546"/>
                  </a:lnTo>
                  <a:lnTo>
                    <a:pt x="136" y="2477"/>
                  </a:lnTo>
                  <a:lnTo>
                    <a:pt x="127" y="2405"/>
                  </a:lnTo>
                  <a:lnTo>
                    <a:pt x="121" y="2334"/>
                  </a:lnTo>
                  <a:lnTo>
                    <a:pt x="112" y="2191"/>
                  </a:lnTo>
                  <a:lnTo>
                    <a:pt x="104" y="2050"/>
                  </a:lnTo>
                  <a:lnTo>
                    <a:pt x="104" y="2050"/>
                  </a:lnTo>
                  <a:lnTo>
                    <a:pt x="99" y="1979"/>
                  </a:lnTo>
                  <a:lnTo>
                    <a:pt x="93" y="1911"/>
                  </a:lnTo>
                  <a:lnTo>
                    <a:pt x="84" y="1840"/>
                  </a:lnTo>
                  <a:lnTo>
                    <a:pt x="74" y="1771"/>
                  </a:lnTo>
                  <a:lnTo>
                    <a:pt x="74" y="1771"/>
                  </a:lnTo>
                  <a:lnTo>
                    <a:pt x="65" y="1730"/>
                  </a:lnTo>
                  <a:lnTo>
                    <a:pt x="56" y="1689"/>
                  </a:lnTo>
                  <a:lnTo>
                    <a:pt x="39" y="1606"/>
                  </a:lnTo>
                  <a:lnTo>
                    <a:pt x="30" y="1565"/>
                  </a:lnTo>
                  <a:lnTo>
                    <a:pt x="26" y="1524"/>
                  </a:lnTo>
                  <a:lnTo>
                    <a:pt x="22" y="1481"/>
                  </a:lnTo>
                  <a:lnTo>
                    <a:pt x="24" y="1440"/>
                  </a:lnTo>
                  <a:lnTo>
                    <a:pt x="24" y="1440"/>
                  </a:lnTo>
                  <a:lnTo>
                    <a:pt x="30" y="1396"/>
                  </a:lnTo>
                  <a:lnTo>
                    <a:pt x="37" y="1353"/>
                  </a:lnTo>
                  <a:lnTo>
                    <a:pt x="48" y="1310"/>
                  </a:lnTo>
                  <a:lnTo>
                    <a:pt x="61" y="1268"/>
                  </a:lnTo>
                  <a:lnTo>
                    <a:pt x="76" y="1225"/>
                  </a:lnTo>
                  <a:lnTo>
                    <a:pt x="91" y="1184"/>
                  </a:lnTo>
                  <a:lnTo>
                    <a:pt x="127" y="1102"/>
                  </a:lnTo>
                  <a:lnTo>
                    <a:pt x="127" y="1102"/>
                  </a:lnTo>
                  <a:lnTo>
                    <a:pt x="190" y="961"/>
                  </a:lnTo>
                  <a:lnTo>
                    <a:pt x="257" y="818"/>
                  </a:lnTo>
                  <a:lnTo>
                    <a:pt x="257" y="818"/>
                  </a:lnTo>
                  <a:lnTo>
                    <a:pt x="286" y="753"/>
                  </a:lnTo>
                  <a:lnTo>
                    <a:pt x="320" y="690"/>
                  </a:lnTo>
                  <a:lnTo>
                    <a:pt x="355" y="628"/>
                  </a:lnTo>
                  <a:lnTo>
                    <a:pt x="394" y="567"/>
                  </a:lnTo>
                  <a:lnTo>
                    <a:pt x="415" y="539"/>
                  </a:lnTo>
                  <a:lnTo>
                    <a:pt x="437" y="509"/>
                  </a:lnTo>
                  <a:lnTo>
                    <a:pt x="459" y="481"/>
                  </a:lnTo>
                  <a:lnTo>
                    <a:pt x="481" y="455"/>
                  </a:lnTo>
                  <a:lnTo>
                    <a:pt x="506" y="429"/>
                  </a:lnTo>
                  <a:lnTo>
                    <a:pt x="532" y="403"/>
                  </a:lnTo>
                  <a:lnTo>
                    <a:pt x="558" y="379"/>
                  </a:lnTo>
                  <a:lnTo>
                    <a:pt x="586" y="357"/>
                  </a:lnTo>
                  <a:lnTo>
                    <a:pt x="586" y="357"/>
                  </a:lnTo>
                  <a:lnTo>
                    <a:pt x="619" y="331"/>
                  </a:lnTo>
                  <a:lnTo>
                    <a:pt x="652" y="309"/>
                  </a:lnTo>
                  <a:lnTo>
                    <a:pt x="688" y="284"/>
                  </a:lnTo>
                  <a:lnTo>
                    <a:pt x="725" y="264"/>
                  </a:lnTo>
                  <a:lnTo>
                    <a:pt x="797" y="223"/>
                  </a:lnTo>
                  <a:lnTo>
                    <a:pt x="872" y="184"/>
                  </a:lnTo>
                  <a:lnTo>
                    <a:pt x="872" y="184"/>
                  </a:lnTo>
                  <a:lnTo>
                    <a:pt x="950" y="143"/>
                  </a:lnTo>
                  <a:lnTo>
                    <a:pt x="1030" y="106"/>
                  </a:lnTo>
                  <a:lnTo>
                    <a:pt x="1071" y="89"/>
                  </a:lnTo>
                  <a:lnTo>
                    <a:pt x="1113" y="73"/>
                  </a:lnTo>
                  <a:lnTo>
                    <a:pt x="1154" y="58"/>
                  </a:lnTo>
                  <a:lnTo>
                    <a:pt x="1197" y="45"/>
                  </a:lnTo>
                  <a:lnTo>
                    <a:pt x="1197" y="45"/>
                  </a:lnTo>
                  <a:lnTo>
                    <a:pt x="1240" y="35"/>
                  </a:lnTo>
                  <a:lnTo>
                    <a:pt x="1282" y="28"/>
                  </a:lnTo>
                  <a:lnTo>
                    <a:pt x="1325" y="24"/>
                  </a:lnTo>
                  <a:lnTo>
                    <a:pt x="1370" y="22"/>
                  </a:lnTo>
                  <a:lnTo>
                    <a:pt x="1412" y="24"/>
                  </a:lnTo>
                  <a:lnTo>
                    <a:pt x="1455" y="26"/>
                  </a:lnTo>
                  <a:lnTo>
                    <a:pt x="1500" y="30"/>
                  </a:lnTo>
                  <a:lnTo>
                    <a:pt x="1543" y="35"/>
                  </a:lnTo>
                  <a:lnTo>
                    <a:pt x="1543" y="35"/>
                  </a:lnTo>
                  <a:lnTo>
                    <a:pt x="1624" y="45"/>
                  </a:lnTo>
                  <a:lnTo>
                    <a:pt x="1704" y="52"/>
                  </a:lnTo>
                  <a:lnTo>
                    <a:pt x="1784" y="60"/>
                  </a:lnTo>
                  <a:lnTo>
                    <a:pt x="1864" y="69"/>
                  </a:lnTo>
                  <a:lnTo>
                    <a:pt x="1864" y="69"/>
                  </a:lnTo>
                  <a:lnTo>
                    <a:pt x="1905" y="76"/>
                  </a:lnTo>
                  <a:lnTo>
                    <a:pt x="1944" y="82"/>
                  </a:lnTo>
                  <a:lnTo>
                    <a:pt x="1983" y="91"/>
                  </a:lnTo>
                  <a:lnTo>
                    <a:pt x="2024" y="100"/>
                  </a:lnTo>
                  <a:lnTo>
                    <a:pt x="2100" y="123"/>
                  </a:lnTo>
                  <a:lnTo>
                    <a:pt x="2176" y="149"/>
                  </a:lnTo>
                  <a:lnTo>
                    <a:pt x="2252" y="178"/>
                  </a:lnTo>
                  <a:lnTo>
                    <a:pt x="2325" y="212"/>
                  </a:lnTo>
                  <a:lnTo>
                    <a:pt x="2397" y="251"/>
                  </a:lnTo>
                  <a:lnTo>
                    <a:pt x="2466" y="292"/>
                  </a:lnTo>
                  <a:lnTo>
                    <a:pt x="2466" y="292"/>
                  </a:lnTo>
                  <a:lnTo>
                    <a:pt x="2585" y="370"/>
                  </a:lnTo>
                  <a:lnTo>
                    <a:pt x="2645" y="409"/>
                  </a:lnTo>
                  <a:lnTo>
                    <a:pt x="2704" y="452"/>
                  </a:lnTo>
                  <a:lnTo>
                    <a:pt x="2760" y="494"/>
                  </a:lnTo>
                  <a:lnTo>
                    <a:pt x="2814" y="541"/>
                  </a:lnTo>
                  <a:lnTo>
                    <a:pt x="2866" y="589"/>
                  </a:lnTo>
                  <a:lnTo>
                    <a:pt x="2892" y="615"/>
                  </a:lnTo>
                  <a:lnTo>
                    <a:pt x="2916" y="641"/>
                  </a:lnTo>
                  <a:lnTo>
                    <a:pt x="2916" y="641"/>
                  </a:lnTo>
                  <a:lnTo>
                    <a:pt x="2944" y="673"/>
                  </a:lnTo>
                  <a:lnTo>
                    <a:pt x="2968" y="706"/>
                  </a:lnTo>
                  <a:lnTo>
                    <a:pt x="2992" y="740"/>
                  </a:lnTo>
                  <a:lnTo>
                    <a:pt x="3014" y="773"/>
                  </a:lnTo>
                  <a:lnTo>
                    <a:pt x="3035" y="810"/>
                  </a:lnTo>
                  <a:lnTo>
                    <a:pt x="3051" y="848"/>
                  </a:lnTo>
                  <a:lnTo>
                    <a:pt x="3066" y="885"/>
                  </a:lnTo>
                  <a:lnTo>
                    <a:pt x="3079" y="926"/>
                  </a:lnTo>
                  <a:lnTo>
                    <a:pt x="3079" y="926"/>
                  </a:lnTo>
                  <a:lnTo>
                    <a:pt x="3122" y="1082"/>
                  </a:lnTo>
                  <a:lnTo>
                    <a:pt x="3143" y="1160"/>
                  </a:lnTo>
                  <a:lnTo>
                    <a:pt x="3167" y="1238"/>
                  </a:lnTo>
                  <a:lnTo>
                    <a:pt x="3167" y="1238"/>
                  </a:lnTo>
                  <a:lnTo>
                    <a:pt x="3191" y="1318"/>
                  </a:lnTo>
                  <a:lnTo>
                    <a:pt x="3213" y="1399"/>
                  </a:lnTo>
                  <a:lnTo>
                    <a:pt x="3222" y="1439"/>
                  </a:lnTo>
                  <a:lnTo>
                    <a:pt x="3230" y="1481"/>
                  </a:lnTo>
                  <a:lnTo>
                    <a:pt x="3235" y="1522"/>
                  </a:lnTo>
                  <a:lnTo>
                    <a:pt x="3241" y="1563"/>
                  </a:lnTo>
                  <a:lnTo>
                    <a:pt x="3241" y="1563"/>
                  </a:lnTo>
                  <a:lnTo>
                    <a:pt x="3243" y="1609"/>
                  </a:lnTo>
                  <a:lnTo>
                    <a:pt x="3243" y="1654"/>
                  </a:lnTo>
                  <a:lnTo>
                    <a:pt x="3243" y="1699"/>
                  </a:lnTo>
                  <a:lnTo>
                    <a:pt x="3239" y="1745"/>
                  </a:lnTo>
                  <a:lnTo>
                    <a:pt x="3232" y="1834"/>
                  </a:lnTo>
                  <a:lnTo>
                    <a:pt x="3219" y="1924"/>
                  </a:lnTo>
                  <a:lnTo>
                    <a:pt x="3219" y="1924"/>
                  </a:lnTo>
                  <a:lnTo>
                    <a:pt x="3206" y="2011"/>
                  </a:lnTo>
                  <a:lnTo>
                    <a:pt x="3189" y="2096"/>
                  </a:lnTo>
                  <a:lnTo>
                    <a:pt x="3170" y="2184"/>
                  </a:lnTo>
                  <a:lnTo>
                    <a:pt x="3152" y="2269"/>
                  </a:lnTo>
                  <a:lnTo>
                    <a:pt x="3152" y="2269"/>
                  </a:lnTo>
                  <a:lnTo>
                    <a:pt x="3135" y="2353"/>
                  </a:lnTo>
                  <a:lnTo>
                    <a:pt x="3122" y="2437"/>
                  </a:lnTo>
                  <a:lnTo>
                    <a:pt x="3111" y="2520"/>
                  </a:lnTo>
                  <a:lnTo>
                    <a:pt x="3100" y="2606"/>
                  </a:lnTo>
                  <a:lnTo>
                    <a:pt x="3100" y="2606"/>
                  </a:lnTo>
                  <a:lnTo>
                    <a:pt x="3094" y="2645"/>
                  </a:lnTo>
                  <a:lnTo>
                    <a:pt x="3085" y="2682"/>
                  </a:lnTo>
                  <a:lnTo>
                    <a:pt x="3074" y="2719"/>
                  </a:lnTo>
                  <a:lnTo>
                    <a:pt x="3061" y="2754"/>
                  </a:lnTo>
                  <a:lnTo>
                    <a:pt x="3046" y="2790"/>
                  </a:lnTo>
                  <a:lnTo>
                    <a:pt x="3029" y="2825"/>
                  </a:lnTo>
                  <a:lnTo>
                    <a:pt x="3009" y="2858"/>
                  </a:lnTo>
                  <a:lnTo>
                    <a:pt x="2988" y="2892"/>
                  </a:lnTo>
                  <a:lnTo>
                    <a:pt x="2988" y="2892"/>
                  </a:lnTo>
                  <a:lnTo>
                    <a:pt x="2966" y="2923"/>
                  </a:lnTo>
                  <a:lnTo>
                    <a:pt x="2944" y="2955"/>
                  </a:lnTo>
                  <a:lnTo>
                    <a:pt x="2920" y="2985"/>
                  </a:lnTo>
                  <a:lnTo>
                    <a:pt x="2895" y="3014"/>
                  </a:lnTo>
                  <a:lnTo>
                    <a:pt x="2868" y="3044"/>
                  </a:lnTo>
                  <a:lnTo>
                    <a:pt x="2840" y="3070"/>
                  </a:lnTo>
                  <a:lnTo>
                    <a:pt x="2810" y="3094"/>
                  </a:lnTo>
                  <a:lnTo>
                    <a:pt x="2778" y="3117"/>
                  </a:lnTo>
                  <a:lnTo>
                    <a:pt x="2778" y="3117"/>
                  </a:lnTo>
                  <a:lnTo>
                    <a:pt x="2747" y="3133"/>
                  </a:lnTo>
                  <a:lnTo>
                    <a:pt x="2711" y="3148"/>
                  </a:lnTo>
                  <a:lnTo>
                    <a:pt x="2678" y="3158"/>
                  </a:lnTo>
                  <a:lnTo>
                    <a:pt x="2641" y="3165"/>
                  </a:lnTo>
                  <a:lnTo>
                    <a:pt x="2604" y="3171"/>
                  </a:lnTo>
                  <a:lnTo>
                    <a:pt x="2566" y="3172"/>
                  </a:lnTo>
                  <a:lnTo>
                    <a:pt x="2531" y="3174"/>
                  </a:lnTo>
                  <a:lnTo>
                    <a:pt x="2494" y="3172"/>
                  </a:lnTo>
                  <a:lnTo>
                    <a:pt x="2494" y="3172"/>
                  </a:lnTo>
                  <a:lnTo>
                    <a:pt x="2457" y="3172"/>
                  </a:lnTo>
                  <a:lnTo>
                    <a:pt x="2422" y="3174"/>
                  </a:lnTo>
                  <a:lnTo>
                    <a:pt x="2386" y="3180"/>
                  </a:lnTo>
                  <a:lnTo>
                    <a:pt x="2349" y="3185"/>
                  </a:lnTo>
                  <a:lnTo>
                    <a:pt x="2314" y="3193"/>
                  </a:lnTo>
                  <a:lnTo>
                    <a:pt x="2278" y="3200"/>
                  </a:lnTo>
                  <a:lnTo>
                    <a:pt x="2210" y="3219"/>
                  </a:lnTo>
                  <a:lnTo>
                    <a:pt x="2210" y="3219"/>
                  </a:lnTo>
                  <a:lnTo>
                    <a:pt x="2111" y="3245"/>
                  </a:lnTo>
                  <a:lnTo>
                    <a:pt x="2013" y="3269"/>
                  </a:lnTo>
                  <a:lnTo>
                    <a:pt x="1912" y="3291"/>
                  </a:lnTo>
                  <a:lnTo>
                    <a:pt x="1814" y="3312"/>
                  </a:lnTo>
                  <a:lnTo>
                    <a:pt x="1814" y="3312"/>
                  </a:lnTo>
                  <a:lnTo>
                    <a:pt x="1773" y="3321"/>
                  </a:lnTo>
                  <a:lnTo>
                    <a:pt x="1732" y="3327"/>
                  </a:lnTo>
                  <a:lnTo>
                    <a:pt x="1691" y="3332"/>
                  </a:lnTo>
                  <a:lnTo>
                    <a:pt x="1648" y="3336"/>
                  </a:lnTo>
                  <a:lnTo>
                    <a:pt x="1608" y="3336"/>
                  </a:lnTo>
                  <a:lnTo>
                    <a:pt x="1567" y="3336"/>
                  </a:lnTo>
                  <a:lnTo>
                    <a:pt x="1526" y="3330"/>
                  </a:lnTo>
                  <a:lnTo>
                    <a:pt x="1483" y="3323"/>
                  </a:lnTo>
                  <a:lnTo>
                    <a:pt x="1483" y="3323"/>
                  </a:lnTo>
                  <a:lnTo>
                    <a:pt x="1479" y="3323"/>
                  </a:lnTo>
                  <a:lnTo>
                    <a:pt x="1476" y="3325"/>
                  </a:lnTo>
                  <a:lnTo>
                    <a:pt x="1472" y="3329"/>
                  </a:lnTo>
                  <a:lnTo>
                    <a:pt x="1470" y="3332"/>
                  </a:lnTo>
                  <a:lnTo>
                    <a:pt x="1470" y="3336"/>
                  </a:lnTo>
                  <a:lnTo>
                    <a:pt x="1470" y="3340"/>
                  </a:lnTo>
                  <a:lnTo>
                    <a:pt x="1474" y="3343"/>
                  </a:lnTo>
                  <a:lnTo>
                    <a:pt x="1477" y="3345"/>
                  </a:lnTo>
                  <a:lnTo>
                    <a:pt x="1477" y="3345"/>
                  </a:lnTo>
                  <a:lnTo>
                    <a:pt x="1511" y="3351"/>
                  </a:lnTo>
                  <a:lnTo>
                    <a:pt x="1544" y="3356"/>
                  </a:lnTo>
                  <a:lnTo>
                    <a:pt x="1578" y="3358"/>
                  </a:lnTo>
                  <a:lnTo>
                    <a:pt x="1609" y="3358"/>
                  </a:lnTo>
                  <a:lnTo>
                    <a:pt x="1643" y="3358"/>
                  </a:lnTo>
                  <a:lnTo>
                    <a:pt x="1676" y="3356"/>
                  </a:lnTo>
                  <a:lnTo>
                    <a:pt x="1710" y="3353"/>
                  </a:lnTo>
                  <a:lnTo>
                    <a:pt x="1741" y="3349"/>
                  </a:lnTo>
                  <a:lnTo>
                    <a:pt x="1808" y="3336"/>
                  </a:lnTo>
                  <a:lnTo>
                    <a:pt x="1873" y="3323"/>
                  </a:lnTo>
                  <a:lnTo>
                    <a:pt x="2003" y="3291"/>
                  </a:lnTo>
                  <a:lnTo>
                    <a:pt x="2003" y="3291"/>
                  </a:lnTo>
                  <a:lnTo>
                    <a:pt x="2152" y="3254"/>
                  </a:lnTo>
                  <a:lnTo>
                    <a:pt x="2303" y="3217"/>
                  </a:lnTo>
                  <a:lnTo>
                    <a:pt x="2303" y="3217"/>
                  </a:lnTo>
                  <a:lnTo>
                    <a:pt x="2340" y="3210"/>
                  </a:lnTo>
                  <a:lnTo>
                    <a:pt x="2377" y="3204"/>
                  </a:lnTo>
                  <a:lnTo>
                    <a:pt x="2414" y="3198"/>
                  </a:lnTo>
                  <a:lnTo>
                    <a:pt x="2453" y="3197"/>
                  </a:lnTo>
                  <a:lnTo>
                    <a:pt x="2453" y="3197"/>
                  </a:lnTo>
                  <a:lnTo>
                    <a:pt x="2492" y="3195"/>
                  </a:lnTo>
                  <a:lnTo>
                    <a:pt x="2531" y="3195"/>
                  </a:lnTo>
                  <a:lnTo>
                    <a:pt x="2568" y="3195"/>
                  </a:lnTo>
                  <a:lnTo>
                    <a:pt x="2607" y="3193"/>
                  </a:lnTo>
                  <a:lnTo>
                    <a:pt x="2607" y="3193"/>
                  </a:lnTo>
                  <a:lnTo>
                    <a:pt x="2639" y="3189"/>
                  </a:lnTo>
                  <a:lnTo>
                    <a:pt x="2671" y="3182"/>
                  </a:lnTo>
                  <a:lnTo>
                    <a:pt x="2702" y="3174"/>
                  </a:lnTo>
                  <a:lnTo>
                    <a:pt x="2732" y="3163"/>
                  </a:lnTo>
                  <a:lnTo>
                    <a:pt x="2760" y="3150"/>
                  </a:lnTo>
                  <a:lnTo>
                    <a:pt x="2788" y="3135"/>
                  </a:lnTo>
                  <a:lnTo>
                    <a:pt x="2814" y="3119"/>
                  </a:lnTo>
                  <a:lnTo>
                    <a:pt x="2840" y="3100"/>
                  </a:lnTo>
                  <a:lnTo>
                    <a:pt x="2840" y="3100"/>
                  </a:lnTo>
                  <a:lnTo>
                    <a:pt x="2866" y="3076"/>
                  </a:lnTo>
                  <a:lnTo>
                    <a:pt x="2892" y="3052"/>
                  </a:lnTo>
                  <a:lnTo>
                    <a:pt x="2916" y="3026"/>
                  </a:lnTo>
                  <a:lnTo>
                    <a:pt x="2938" y="2998"/>
                  </a:lnTo>
                  <a:lnTo>
                    <a:pt x="2960" y="2970"/>
                  </a:lnTo>
                  <a:lnTo>
                    <a:pt x="2981" y="2942"/>
                  </a:lnTo>
                  <a:lnTo>
                    <a:pt x="3020" y="2883"/>
                  </a:lnTo>
                  <a:lnTo>
                    <a:pt x="3020" y="2883"/>
                  </a:lnTo>
                  <a:lnTo>
                    <a:pt x="3038" y="2855"/>
                  </a:lnTo>
                  <a:lnTo>
                    <a:pt x="3055" y="2825"/>
                  </a:lnTo>
                  <a:lnTo>
                    <a:pt x="3070" y="2793"/>
                  </a:lnTo>
                  <a:lnTo>
                    <a:pt x="3083" y="2764"/>
                  </a:lnTo>
                  <a:lnTo>
                    <a:pt x="3096" y="2732"/>
                  </a:lnTo>
                  <a:lnTo>
                    <a:pt x="3105" y="2700"/>
                  </a:lnTo>
                  <a:lnTo>
                    <a:pt x="3113" y="2667"/>
                  </a:lnTo>
                  <a:lnTo>
                    <a:pt x="3118" y="2633"/>
                  </a:lnTo>
                  <a:lnTo>
                    <a:pt x="3118" y="2633"/>
                  </a:lnTo>
                  <a:lnTo>
                    <a:pt x="3128" y="2550"/>
                  </a:lnTo>
                  <a:lnTo>
                    <a:pt x="3137" y="2466"/>
                  </a:lnTo>
                  <a:lnTo>
                    <a:pt x="3137" y="2466"/>
                  </a:lnTo>
                  <a:lnTo>
                    <a:pt x="3144" y="2418"/>
                  </a:lnTo>
                  <a:lnTo>
                    <a:pt x="3152" y="2370"/>
                  </a:lnTo>
                  <a:lnTo>
                    <a:pt x="3174" y="2275"/>
                  </a:lnTo>
                  <a:lnTo>
                    <a:pt x="3174" y="2275"/>
                  </a:lnTo>
                  <a:lnTo>
                    <a:pt x="3193" y="2189"/>
                  </a:lnTo>
                  <a:lnTo>
                    <a:pt x="3209" y="2106"/>
                  </a:lnTo>
                  <a:lnTo>
                    <a:pt x="3226" y="2020"/>
                  </a:lnTo>
                  <a:lnTo>
                    <a:pt x="3239" y="1937"/>
                  </a:lnTo>
                  <a:lnTo>
                    <a:pt x="3250" y="1851"/>
                  </a:lnTo>
                  <a:lnTo>
                    <a:pt x="3260" y="1766"/>
                  </a:lnTo>
                  <a:lnTo>
                    <a:pt x="3263" y="1678"/>
                  </a:lnTo>
                  <a:lnTo>
                    <a:pt x="3263" y="1636"/>
                  </a:lnTo>
                  <a:lnTo>
                    <a:pt x="3263" y="1593"/>
                  </a:lnTo>
                  <a:lnTo>
                    <a:pt x="3263" y="1593"/>
                  </a:lnTo>
                  <a:lnTo>
                    <a:pt x="3261" y="1552"/>
                  </a:lnTo>
                  <a:lnTo>
                    <a:pt x="3258" y="1513"/>
                  </a:lnTo>
                  <a:lnTo>
                    <a:pt x="3252" y="1472"/>
                  </a:lnTo>
                  <a:lnTo>
                    <a:pt x="3245" y="1433"/>
                  </a:lnTo>
                  <a:lnTo>
                    <a:pt x="3235" y="1394"/>
                  </a:lnTo>
                  <a:lnTo>
                    <a:pt x="3226" y="1355"/>
                  </a:lnTo>
                  <a:lnTo>
                    <a:pt x="3204" y="1277"/>
                  </a:lnTo>
                  <a:lnTo>
                    <a:pt x="3156" y="1123"/>
                  </a:lnTo>
                  <a:lnTo>
                    <a:pt x="3133" y="1046"/>
                  </a:lnTo>
                  <a:lnTo>
                    <a:pt x="3113" y="968"/>
                  </a:lnTo>
                  <a:lnTo>
                    <a:pt x="3113" y="968"/>
                  </a:lnTo>
                  <a:lnTo>
                    <a:pt x="3104" y="931"/>
                  </a:lnTo>
                  <a:lnTo>
                    <a:pt x="3092" y="894"/>
                  </a:lnTo>
                  <a:lnTo>
                    <a:pt x="3079" y="857"/>
                  </a:lnTo>
                  <a:lnTo>
                    <a:pt x="3064" y="823"/>
                  </a:lnTo>
                  <a:lnTo>
                    <a:pt x="3048" y="788"/>
                  </a:lnTo>
                  <a:lnTo>
                    <a:pt x="3029" y="756"/>
                  </a:lnTo>
                  <a:lnTo>
                    <a:pt x="3007" y="723"/>
                  </a:lnTo>
                  <a:lnTo>
                    <a:pt x="2985" y="691"/>
                  </a:lnTo>
                  <a:lnTo>
                    <a:pt x="2985" y="691"/>
                  </a:lnTo>
                  <a:lnTo>
                    <a:pt x="2964" y="664"/>
                  </a:lnTo>
                  <a:lnTo>
                    <a:pt x="2942" y="638"/>
                  </a:lnTo>
                  <a:lnTo>
                    <a:pt x="2895" y="587"/>
                  </a:lnTo>
                  <a:lnTo>
                    <a:pt x="2847" y="539"/>
                  </a:lnTo>
                  <a:lnTo>
                    <a:pt x="2795" y="494"/>
                  </a:lnTo>
                  <a:lnTo>
                    <a:pt x="2795" y="494"/>
                  </a:lnTo>
                  <a:lnTo>
                    <a:pt x="2743" y="452"/>
                  </a:lnTo>
                  <a:lnTo>
                    <a:pt x="2687" y="411"/>
                  </a:lnTo>
                  <a:lnTo>
                    <a:pt x="2632" y="374"/>
                  </a:lnTo>
                  <a:lnTo>
                    <a:pt x="2576" y="336"/>
                  </a:lnTo>
                  <a:lnTo>
                    <a:pt x="2576" y="336"/>
                  </a:lnTo>
                  <a:lnTo>
                    <a:pt x="2511" y="294"/>
                  </a:lnTo>
                  <a:lnTo>
                    <a:pt x="2448" y="255"/>
                  </a:lnTo>
                  <a:lnTo>
                    <a:pt x="2381" y="216"/>
                  </a:lnTo>
                  <a:lnTo>
                    <a:pt x="2314" y="182"/>
                  </a:lnTo>
                  <a:lnTo>
                    <a:pt x="2314" y="182"/>
                  </a:lnTo>
                  <a:lnTo>
                    <a:pt x="2278" y="165"/>
                  </a:lnTo>
                  <a:lnTo>
                    <a:pt x="2241" y="151"/>
                  </a:lnTo>
                  <a:lnTo>
                    <a:pt x="2169" y="123"/>
                  </a:lnTo>
                  <a:lnTo>
                    <a:pt x="2096" y="99"/>
                  </a:lnTo>
                  <a:lnTo>
                    <a:pt x="2022" y="78"/>
                  </a:lnTo>
                  <a:lnTo>
                    <a:pt x="1946" y="63"/>
                  </a:lnTo>
                  <a:lnTo>
                    <a:pt x="1870" y="50"/>
                  </a:lnTo>
                  <a:lnTo>
                    <a:pt x="1792" y="41"/>
                  </a:lnTo>
                  <a:lnTo>
                    <a:pt x="1715" y="34"/>
                  </a:lnTo>
                  <a:lnTo>
                    <a:pt x="1715" y="34"/>
                  </a:lnTo>
                  <a:lnTo>
                    <a:pt x="1674" y="32"/>
                  </a:lnTo>
                  <a:lnTo>
                    <a:pt x="1634" y="26"/>
                  </a:lnTo>
                  <a:lnTo>
                    <a:pt x="1554" y="15"/>
                  </a:lnTo>
                  <a:lnTo>
                    <a:pt x="1474" y="6"/>
                  </a:lnTo>
                  <a:lnTo>
                    <a:pt x="1435" y="2"/>
                  </a:lnTo>
                  <a:lnTo>
                    <a:pt x="1394" y="0"/>
                  </a:lnTo>
                  <a:lnTo>
                    <a:pt x="1394" y="0"/>
                  </a:lnTo>
                  <a:lnTo>
                    <a:pt x="1353" y="0"/>
                  </a:lnTo>
                  <a:lnTo>
                    <a:pt x="1312" y="2"/>
                  </a:lnTo>
                  <a:lnTo>
                    <a:pt x="1271" y="7"/>
                  </a:lnTo>
                  <a:lnTo>
                    <a:pt x="1232" y="15"/>
                  </a:lnTo>
                  <a:lnTo>
                    <a:pt x="1193" y="24"/>
                  </a:lnTo>
                  <a:lnTo>
                    <a:pt x="1152" y="35"/>
                  </a:lnTo>
                  <a:lnTo>
                    <a:pt x="1115" y="48"/>
                  </a:lnTo>
                  <a:lnTo>
                    <a:pt x="1076" y="63"/>
                  </a:lnTo>
                  <a:lnTo>
                    <a:pt x="1076" y="63"/>
                  </a:lnTo>
                  <a:lnTo>
                    <a:pt x="1037" y="78"/>
                  </a:lnTo>
                  <a:lnTo>
                    <a:pt x="998" y="95"/>
                  </a:lnTo>
                  <a:lnTo>
                    <a:pt x="924" y="132"/>
                  </a:lnTo>
                  <a:lnTo>
                    <a:pt x="849" y="171"/>
                  </a:lnTo>
                  <a:lnTo>
                    <a:pt x="775" y="212"/>
                  </a:lnTo>
                  <a:lnTo>
                    <a:pt x="775" y="212"/>
                  </a:lnTo>
                  <a:lnTo>
                    <a:pt x="710" y="249"/>
                  </a:lnTo>
                  <a:lnTo>
                    <a:pt x="647" y="288"/>
                  </a:lnTo>
                  <a:lnTo>
                    <a:pt x="615" y="309"/>
                  </a:lnTo>
                  <a:lnTo>
                    <a:pt x="586" y="331"/>
                  </a:lnTo>
                  <a:lnTo>
                    <a:pt x="556" y="353"/>
                  </a:lnTo>
                  <a:lnTo>
                    <a:pt x="526" y="377"/>
                  </a:lnTo>
                  <a:lnTo>
                    <a:pt x="526" y="377"/>
                  </a:lnTo>
                  <a:lnTo>
                    <a:pt x="502" y="401"/>
                  </a:lnTo>
                  <a:lnTo>
                    <a:pt x="478" y="426"/>
                  </a:lnTo>
                  <a:lnTo>
                    <a:pt x="454" y="452"/>
                  </a:lnTo>
                  <a:lnTo>
                    <a:pt x="431" y="478"/>
                  </a:lnTo>
                  <a:lnTo>
                    <a:pt x="411" y="506"/>
                  </a:lnTo>
                  <a:lnTo>
                    <a:pt x="389" y="533"/>
                  </a:lnTo>
                  <a:lnTo>
                    <a:pt x="351" y="591"/>
                  </a:lnTo>
                  <a:lnTo>
                    <a:pt x="316" y="652"/>
                  </a:lnTo>
                  <a:lnTo>
                    <a:pt x="283" y="714"/>
                  </a:lnTo>
                  <a:lnTo>
                    <a:pt x="251" y="775"/>
                  </a:lnTo>
                  <a:lnTo>
                    <a:pt x="221" y="838"/>
                  </a:lnTo>
                  <a:lnTo>
                    <a:pt x="221" y="838"/>
                  </a:lnTo>
                  <a:lnTo>
                    <a:pt x="156" y="981"/>
                  </a:lnTo>
                  <a:lnTo>
                    <a:pt x="123" y="1052"/>
                  </a:lnTo>
                  <a:lnTo>
                    <a:pt x="91" y="1126"/>
                  </a:lnTo>
                  <a:lnTo>
                    <a:pt x="61" y="1199"/>
                  </a:lnTo>
                  <a:lnTo>
                    <a:pt x="48" y="1236"/>
                  </a:lnTo>
                  <a:lnTo>
                    <a:pt x="37" y="1273"/>
                  </a:lnTo>
                  <a:lnTo>
                    <a:pt x="26" y="1312"/>
                  </a:lnTo>
                  <a:lnTo>
                    <a:pt x="17" y="1349"/>
                  </a:lnTo>
                  <a:lnTo>
                    <a:pt x="9" y="1388"/>
                  </a:lnTo>
                  <a:lnTo>
                    <a:pt x="4" y="1427"/>
                  </a:lnTo>
                  <a:lnTo>
                    <a:pt x="4" y="1427"/>
                  </a:lnTo>
                  <a:lnTo>
                    <a:pt x="2" y="1448"/>
                  </a:lnTo>
                  <a:lnTo>
                    <a:pt x="0" y="1468"/>
                  </a:lnTo>
                  <a:lnTo>
                    <a:pt x="2" y="1507"/>
                  </a:lnTo>
                  <a:lnTo>
                    <a:pt x="6" y="1546"/>
                  </a:lnTo>
                  <a:lnTo>
                    <a:pt x="13" y="1585"/>
                  </a:lnTo>
                  <a:lnTo>
                    <a:pt x="30" y="1663"/>
                  </a:lnTo>
                  <a:lnTo>
                    <a:pt x="39" y="1704"/>
                  </a:lnTo>
                  <a:lnTo>
                    <a:pt x="47" y="1743"/>
                  </a:lnTo>
                  <a:lnTo>
                    <a:pt x="47" y="1743"/>
                  </a:lnTo>
                  <a:lnTo>
                    <a:pt x="58" y="1816"/>
                  </a:lnTo>
                  <a:lnTo>
                    <a:pt x="67" y="1890"/>
                  </a:lnTo>
                  <a:lnTo>
                    <a:pt x="74" y="1964"/>
                  </a:lnTo>
                  <a:lnTo>
                    <a:pt x="82" y="2039"/>
                  </a:lnTo>
                  <a:lnTo>
                    <a:pt x="82" y="2039"/>
                  </a:lnTo>
                  <a:lnTo>
                    <a:pt x="89" y="2176"/>
                  </a:lnTo>
                  <a:lnTo>
                    <a:pt x="99" y="2316"/>
                  </a:lnTo>
                  <a:lnTo>
                    <a:pt x="104" y="2384"/>
                  </a:lnTo>
                  <a:lnTo>
                    <a:pt x="110" y="2453"/>
                  </a:lnTo>
                  <a:lnTo>
                    <a:pt x="121" y="2522"/>
                  </a:lnTo>
                  <a:lnTo>
                    <a:pt x="132" y="2591"/>
                  </a:lnTo>
                  <a:lnTo>
                    <a:pt x="132" y="2591"/>
                  </a:lnTo>
                  <a:lnTo>
                    <a:pt x="140" y="2624"/>
                  </a:lnTo>
                  <a:lnTo>
                    <a:pt x="149" y="2658"/>
                  </a:lnTo>
                  <a:lnTo>
                    <a:pt x="158" y="2691"/>
                  </a:lnTo>
                  <a:lnTo>
                    <a:pt x="169" y="2725"/>
                  </a:lnTo>
                  <a:lnTo>
                    <a:pt x="180" y="2758"/>
                  </a:lnTo>
                  <a:lnTo>
                    <a:pt x="193" y="2790"/>
                  </a:lnTo>
                  <a:lnTo>
                    <a:pt x="208" y="2821"/>
                  </a:lnTo>
                  <a:lnTo>
                    <a:pt x="223" y="2851"/>
                  </a:lnTo>
                  <a:lnTo>
                    <a:pt x="238" y="2883"/>
                  </a:lnTo>
                  <a:lnTo>
                    <a:pt x="257" y="2912"/>
                  </a:lnTo>
                  <a:lnTo>
                    <a:pt x="275" y="2940"/>
                  </a:lnTo>
                  <a:lnTo>
                    <a:pt x="294" y="2968"/>
                  </a:lnTo>
                  <a:lnTo>
                    <a:pt x="314" y="2996"/>
                  </a:lnTo>
                  <a:lnTo>
                    <a:pt x="336" y="3024"/>
                  </a:lnTo>
                  <a:lnTo>
                    <a:pt x="359" y="3050"/>
                  </a:lnTo>
                  <a:lnTo>
                    <a:pt x="383" y="3076"/>
                  </a:lnTo>
                  <a:lnTo>
                    <a:pt x="383" y="3076"/>
                  </a:lnTo>
                  <a:lnTo>
                    <a:pt x="411" y="3102"/>
                  </a:lnTo>
                  <a:lnTo>
                    <a:pt x="439" y="3126"/>
                  </a:lnTo>
                  <a:lnTo>
                    <a:pt x="467" y="3146"/>
                  </a:lnTo>
                  <a:lnTo>
                    <a:pt x="496" y="3165"/>
                  </a:lnTo>
                  <a:lnTo>
                    <a:pt x="528" y="3184"/>
                  </a:lnTo>
                  <a:lnTo>
                    <a:pt x="559" y="3198"/>
                  </a:lnTo>
                  <a:lnTo>
                    <a:pt x="591" y="3211"/>
                  </a:lnTo>
                  <a:lnTo>
                    <a:pt x="625" y="3224"/>
                  </a:lnTo>
                  <a:lnTo>
                    <a:pt x="658" y="3234"/>
                  </a:lnTo>
                  <a:lnTo>
                    <a:pt x="691" y="3243"/>
                  </a:lnTo>
                  <a:lnTo>
                    <a:pt x="727" y="3251"/>
                  </a:lnTo>
                  <a:lnTo>
                    <a:pt x="762" y="3258"/>
                  </a:lnTo>
                  <a:lnTo>
                    <a:pt x="833" y="3267"/>
                  </a:lnTo>
                  <a:lnTo>
                    <a:pt x="905" y="3275"/>
                  </a:lnTo>
                  <a:lnTo>
                    <a:pt x="979" y="3280"/>
                  </a:lnTo>
                  <a:lnTo>
                    <a:pt x="1052" y="3284"/>
                  </a:lnTo>
                  <a:lnTo>
                    <a:pt x="1126" y="3290"/>
                  </a:lnTo>
                  <a:lnTo>
                    <a:pt x="1199" y="3293"/>
                  </a:lnTo>
                  <a:lnTo>
                    <a:pt x="1271" y="3301"/>
                  </a:lnTo>
                  <a:lnTo>
                    <a:pt x="1342" y="3312"/>
                  </a:lnTo>
                  <a:lnTo>
                    <a:pt x="1377" y="3317"/>
                  </a:lnTo>
                  <a:lnTo>
                    <a:pt x="1411" y="3325"/>
                  </a:lnTo>
                  <a:lnTo>
                    <a:pt x="1444" y="3334"/>
                  </a:lnTo>
                  <a:lnTo>
                    <a:pt x="1477" y="3345"/>
                  </a:lnTo>
                  <a:lnTo>
                    <a:pt x="1477" y="3345"/>
                  </a:lnTo>
                  <a:lnTo>
                    <a:pt x="1483" y="3345"/>
                  </a:lnTo>
                  <a:lnTo>
                    <a:pt x="1487" y="3343"/>
                  </a:lnTo>
                  <a:lnTo>
                    <a:pt x="1489" y="3342"/>
                  </a:lnTo>
                  <a:lnTo>
                    <a:pt x="1491" y="3338"/>
                  </a:lnTo>
                  <a:lnTo>
                    <a:pt x="1492" y="3334"/>
                  </a:lnTo>
                  <a:lnTo>
                    <a:pt x="1491" y="3329"/>
                  </a:lnTo>
                  <a:lnTo>
                    <a:pt x="1489" y="3327"/>
                  </a:lnTo>
                  <a:lnTo>
                    <a:pt x="1483" y="3323"/>
                  </a:lnTo>
                  <a:lnTo>
                    <a:pt x="1483" y="33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Freeform 108">
              <a:extLst>
                <a:ext uri="{FF2B5EF4-FFF2-40B4-BE49-F238E27FC236}">
                  <a16:creationId xmlns:a16="http://schemas.microsoft.com/office/drawing/2014/main" id="{33C2ED67-5F13-BFC8-0E6B-F7637793D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6" y="2744"/>
              <a:ext cx="194" cy="144"/>
            </a:xfrm>
            <a:custGeom>
              <a:avLst/>
              <a:gdLst>
                <a:gd name="T0" fmla="*/ 0 w 389"/>
                <a:gd name="T1" fmla="*/ 15 h 288"/>
                <a:gd name="T2" fmla="*/ 30 w 389"/>
                <a:gd name="T3" fmla="*/ 103 h 288"/>
                <a:gd name="T4" fmla="*/ 69 w 389"/>
                <a:gd name="T5" fmla="*/ 184 h 288"/>
                <a:gd name="T6" fmla="*/ 80 w 389"/>
                <a:gd name="T7" fmla="*/ 201 h 288"/>
                <a:gd name="T8" fmla="*/ 104 w 389"/>
                <a:gd name="T9" fmla="*/ 234 h 288"/>
                <a:gd name="T10" fmla="*/ 134 w 389"/>
                <a:gd name="T11" fmla="*/ 264 h 288"/>
                <a:gd name="T12" fmla="*/ 169 w 389"/>
                <a:gd name="T13" fmla="*/ 283 h 288"/>
                <a:gd name="T14" fmla="*/ 190 w 389"/>
                <a:gd name="T15" fmla="*/ 288 h 288"/>
                <a:gd name="T16" fmla="*/ 212 w 389"/>
                <a:gd name="T17" fmla="*/ 288 h 288"/>
                <a:gd name="T18" fmla="*/ 234 w 389"/>
                <a:gd name="T19" fmla="*/ 285 h 288"/>
                <a:gd name="T20" fmla="*/ 272 w 389"/>
                <a:gd name="T21" fmla="*/ 264 h 288"/>
                <a:gd name="T22" fmla="*/ 301 w 389"/>
                <a:gd name="T23" fmla="*/ 234 h 288"/>
                <a:gd name="T24" fmla="*/ 326 w 389"/>
                <a:gd name="T25" fmla="*/ 194 h 288"/>
                <a:gd name="T26" fmla="*/ 344 w 389"/>
                <a:gd name="T27" fmla="*/ 151 h 288"/>
                <a:gd name="T28" fmla="*/ 374 w 389"/>
                <a:gd name="T29" fmla="*/ 62 h 288"/>
                <a:gd name="T30" fmla="*/ 389 w 389"/>
                <a:gd name="T31" fmla="*/ 24 h 288"/>
                <a:gd name="T32" fmla="*/ 387 w 389"/>
                <a:gd name="T33" fmla="*/ 15 h 288"/>
                <a:gd name="T34" fmla="*/ 381 w 389"/>
                <a:gd name="T35" fmla="*/ 11 h 288"/>
                <a:gd name="T36" fmla="*/ 372 w 389"/>
                <a:gd name="T37" fmla="*/ 11 h 288"/>
                <a:gd name="T38" fmla="*/ 366 w 389"/>
                <a:gd name="T39" fmla="*/ 19 h 288"/>
                <a:gd name="T40" fmla="*/ 355 w 389"/>
                <a:gd name="T41" fmla="*/ 52 h 288"/>
                <a:gd name="T42" fmla="*/ 329 w 389"/>
                <a:gd name="T43" fmla="*/ 132 h 288"/>
                <a:gd name="T44" fmla="*/ 301 w 389"/>
                <a:gd name="T45" fmla="*/ 192 h 288"/>
                <a:gd name="T46" fmla="*/ 279 w 389"/>
                <a:gd name="T47" fmla="*/ 225 h 288"/>
                <a:gd name="T48" fmla="*/ 251 w 389"/>
                <a:gd name="T49" fmla="*/ 251 h 288"/>
                <a:gd name="T50" fmla="*/ 216 w 389"/>
                <a:gd name="T51" fmla="*/ 264 h 288"/>
                <a:gd name="T52" fmla="*/ 195 w 389"/>
                <a:gd name="T53" fmla="*/ 266 h 288"/>
                <a:gd name="T54" fmla="*/ 177 w 389"/>
                <a:gd name="T55" fmla="*/ 262 h 288"/>
                <a:gd name="T56" fmla="*/ 158 w 389"/>
                <a:gd name="T57" fmla="*/ 255 h 288"/>
                <a:gd name="T58" fmla="*/ 127 w 389"/>
                <a:gd name="T59" fmla="*/ 227 h 288"/>
                <a:gd name="T60" fmla="*/ 101 w 389"/>
                <a:gd name="T61" fmla="*/ 194 h 288"/>
                <a:gd name="T62" fmla="*/ 80 w 389"/>
                <a:gd name="T63" fmla="*/ 158 h 288"/>
                <a:gd name="T64" fmla="*/ 47 w 389"/>
                <a:gd name="T65" fmla="*/ 86 h 288"/>
                <a:gd name="T66" fmla="*/ 23 w 389"/>
                <a:gd name="T67" fmla="*/ 8 h 288"/>
                <a:gd name="T68" fmla="*/ 21 w 389"/>
                <a:gd name="T69" fmla="*/ 4 h 288"/>
                <a:gd name="T70" fmla="*/ 13 w 389"/>
                <a:gd name="T71" fmla="*/ 0 h 288"/>
                <a:gd name="T72" fmla="*/ 4 w 389"/>
                <a:gd name="T73" fmla="*/ 2 h 288"/>
                <a:gd name="T74" fmla="*/ 0 w 389"/>
                <a:gd name="T75" fmla="*/ 10 h 288"/>
                <a:gd name="T76" fmla="*/ 0 w 389"/>
                <a:gd name="T77" fmla="*/ 1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9" h="288">
                  <a:moveTo>
                    <a:pt x="0" y="15"/>
                  </a:moveTo>
                  <a:lnTo>
                    <a:pt x="0" y="15"/>
                  </a:lnTo>
                  <a:lnTo>
                    <a:pt x="13" y="58"/>
                  </a:lnTo>
                  <a:lnTo>
                    <a:pt x="30" y="103"/>
                  </a:lnTo>
                  <a:lnTo>
                    <a:pt x="49" y="143"/>
                  </a:lnTo>
                  <a:lnTo>
                    <a:pt x="69" y="184"/>
                  </a:lnTo>
                  <a:lnTo>
                    <a:pt x="69" y="184"/>
                  </a:lnTo>
                  <a:lnTo>
                    <a:pt x="80" y="201"/>
                  </a:lnTo>
                  <a:lnTo>
                    <a:pt x="91" y="218"/>
                  </a:lnTo>
                  <a:lnTo>
                    <a:pt x="104" y="234"/>
                  </a:lnTo>
                  <a:lnTo>
                    <a:pt x="119" y="251"/>
                  </a:lnTo>
                  <a:lnTo>
                    <a:pt x="134" y="264"/>
                  </a:lnTo>
                  <a:lnTo>
                    <a:pt x="151" y="275"/>
                  </a:lnTo>
                  <a:lnTo>
                    <a:pt x="169" y="283"/>
                  </a:lnTo>
                  <a:lnTo>
                    <a:pt x="190" y="288"/>
                  </a:lnTo>
                  <a:lnTo>
                    <a:pt x="190" y="288"/>
                  </a:lnTo>
                  <a:lnTo>
                    <a:pt x="201" y="288"/>
                  </a:lnTo>
                  <a:lnTo>
                    <a:pt x="212" y="288"/>
                  </a:lnTo>
                  <a:lnTo>
                    <a:pt x="223" y="287"/>
                  </a:lnTo>
                  <a:lnTo>
                    <a:pt x="234" y="285"/>
                  </a:lnTo>
                  <a:lnTo>
                    <a:pt x="253" y="275"/>
                  </a:lnTo>
                  <a:lnTo>
                    <a:pt x="272" y="264"/>
                  </a:lnTo>
                  <a:lnTo>
                    <a:pt x="286" y="251"/>
                  </a:lnTo>
                  <a:lnTo>
                    <a:pt x="301" y="234"/>
                  </a:lnTo>
                  <a:lnTo>
                    <a:pt x="313" y="214"/>
                  </a:lnTo>
                  <a:lnTo>
                    <a:pt x="326" y="194"/>
                  </a:lnTo>
                  <a:lnTo>
                    <a:pt x="335" y="173"/>
                  </a:lnTo>
                  <a:lnTo>
                    <a:pt x="344" y="151"/>
                  </a:lnTo>
                  <a:lnTo>
                    <a:pt x="361" y="104"/>
                  </a:lnTo>
                  <a:lnTo>
                    <a:pt x="374" y="62"/>
                  </a:lnTo>
                  <a:lnTo>
                    <a:pt x="389" y="24"/>
                  </a:lnTo>
                  <a:lnTo>
                    <a:pt x="389" y="24"/>
                  </a:lnTo>
                  <a:lnTo>
                    <a:pt x="389" y="19"/>
                  </a:lnTo>
                  <a:lnTo>
                    <a:pt x="387" y="15"/>
                  </a:lnTo>
                  <a:lnTo>
                    <a:pt x="385" y="13"/>
                  </a:lnTo>
                  <a:lnTo>
                    <a:pt x="381" y="11"/>
                  </a:lnTo>
                  <a:lnTo>
                    <a:pt x="378" y="11"/>
                  </a:lnTo>
                  <a:lnTo>
                    <a:pt x="372" y="11"/>
                  </a:lnTo>
                  <a:lnTo>
                    <a:pt x="368" y="13"/>
                  </a:lnTo>
                  <a:lnTo>
                    <a:pt x="366" y="19"/>
                  </a:lnTo>
                  <a:lnTo>
                    <a:pt x="366" y="19"/>
                  </a:lnTo>
                  <a:lnTo>
                    <a:pt x="355" y="52"/>
                  </a:lnTo>
                  <a:lnTo>
                    <a:pt x="342" y="91"/>
                  </a:lnTo>
                  <a:lnTo>
                    <a:pt x="329" y="132"/>
                  </a:lnTo>
                  <a:lnTo>
                    <a:pt x="313" y="173"/>
                  </a:lnTo>
                  <a:lnTo>
                    <a:pt x="301" y="192"/>
                  </a:lnTo>
                  <a:lnTo>
                    <a:pt x="292" y="210"/>
                  </a:lnTo>
                  <a:lnTo>
                    <a:pt x="279" y="225"/>
                  </a:lnTo>
                  <a:lnTo>
                    <a:pt x="266" y="240"/>
                  </a:lnTo>
                  <a:lnTo>
                    <a:pt x="251" y="251"/>
                  </a:lnTo>
                  <a:lnTo>
                    <a:pt x="234" y="259"/>
                  </a:lnTo>
                  <a:lnTo>
                    <a:pt x="216" y="264"/>
                  </a:lnTo>
                  <a:lnTo>
                    <a:pt x="195" y="266"/>
                  </a:lnTo>
                  <a:lnTo>
                    <a:pt x="195" y="266"/>
                  </a:lnTo>
                  <a:lnTo>
                    <a:pt x="186" y="264"/>
                  </a:lnTo>
                  <a:lnTo>
                    <a:pt x="177" y="262"/>
                  </a:lnTo>
                  <a:lnTo>
                    <a:pt x="168" y="259"/>
                  </a:lnTo>
                  <a:lnTo>
                    <a:pt x="158" y="255"/>
                  </a:lnTo>
                  <a:lnTo>
                    <a:pt x="142" y="242"/>
                  </a:lnTo>
                  <a:lnTo>
                    <a:pt x="127" y="227"/>
                  </a:lnTo>
                  <a:lnTo>
                    <a:pt x="112" y="210"/>
                  </a:lnTo>
                  <a:lnTo>
                    <a:pt x="101" y="194"/>
                  </a:lnTo>
                  <a:lnTo>
                    <a:pt x="80" y="158"/>
                  </a:lnTo>
                  <a:lnTo>
                    <a:pt x="80" y="158"/>
                  </a:lnTo>
                  <a:lnTo>
                    <a:pt x="62" y="123"/>
                  </a:lnTo>
                  <a:lnTo>
                    <a:pt x="47" y="86"/>
                  </a:lnTo>
                  <a:lnTo>
                    <a:pt x="34" y="47"/>
                  </a:lnTo>
                  <a:lnTo>
                    <a:pt x="23" y="8"/>
                  </a:lnTo>
                  <a:lnTo>
                    <a:pt x="23" y="8"/>
                  </a:lnTo>
                  <a:lnTo>
                    <a:pt x="21" y="4"/>
                  </a:lnTo>
                  <a:lnTo>
                    <a:pt x="17" y="2"/>
                  </a:lnTo>
                  <a:lnTo>
                    <a:pt x="13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Freeform 109">
              <a:extLst>
                <a:ext uri="{FF2B5EF4-FFF2-40B4-BE49-F238E27FC236}">
                  <a16:creationId xmlns:a16="http://schemas.microsoft.com/office/drawing/2014/main" id="{3D471ACB-22D7-53C1-DF52-8FAF234D2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8" y="2532"/>
              <a:ext cx="434" cy="279"/>
            </a:xfrm>
            <a:custGeom>
              <a:avLst/>
              <a:gdLst>
                <a:gd name="T0" fmla="*/ 16 w 867"/>
                <a:gd name="T1" fmla="*/ 559 h 559"/>
                <a:gd name="T2" fmla="*/ 78 w 867"/>
                <a:gd name="T3" fmla="*/ 531 h 559"/>
                <a:gd name="T4" fmla="*/ 145 w 867"/>
                <a:gd name="T5" fmla="*/ 513 h 559"/>
                <a:gd name="T6" fmla="*/ 243 w 867"/>
                <a:gd name="T7" fmla="*/ 488 h 559"/>
                <a:gd name="T8" fmla="*/ 275 w 867"/>
                <a:gd name="T9" fmla="*/ 477 h 559"/>
                <a:gd name="T10" fmla="*/ 345 w 867"/>
                <a:gd name="T11" fmla="*/ 451 h 559"/>
                <a:gd name="T12" fmla="*/ 414 w 867"/>
                <a:gd name="T13" fmla="*/ 420 h 559"/>
                <a:gd name="T14" fmla="*/ 546 w 867"/>
                <a:gd name="T15" fmla="*/ 347 h 559"/>
                <a:gd name="T16" fmla="*/ 596 w 867"/>
                <a:gd name="T17" fmla="*/ 316 h 559"/>
                <a:gd name="T18" fmla="*/ 693 w 867"/>
                <a:gd name="T19" fmla="*/ 245 h 559"/>
                <a:gd name="T20" fmla="*/ 736 w 867"/>
                <a:gd name="T21" fmla="*/ 206 h 559"/>
                <a:gd name="T22" fmla="*/ 775 w 867"/>
                <a:gd name="T23" fmla="*/ 163 h 559"/>
                <a:gd name="T24" fmla="*/ 810 w 867"/>
                <a:gd name="T25" fmla="*/ 117 h 559"/>
                <a:gd name="T26" fmla="*/ 841 w 867"/>
                <a:gd name="T27" fmla="*/ 66 h 559"/>
                <a:gd name="T28" fmla="*/ 867 w 867"/>
                <a:gd name="T29" fmla="*/ 13 h 559"/>
                <a:gd name="T30" fmla="*/ 867 w 867"/>
                <a:gd name="T31" fmla="*/ 9 h 559"/>
                <a:gd name="T32" fmla="*/ 864 w 867"/>
                <a:gd name="T33" fmla="*/ 1 h 559"/>
                <a:gd name="T34" fmla="*/ 856 w 867"/>
                <a:gd name="T35" fmla="*/ 0 h 559"/>
                <a:gd name="T36" fmla="*/ 849 w 867"/>
                <a:gd name="T37" fmla="*/ 3 h 559"/>
                <a:gd name="T38" fmla="*/ 845 w 867"/>
                <a:gd name="T39" fmla="*/ 7 h 559"/>
                <a:gd name="T40" fmla="*/ 819 w 867"/>
                <a:gd name="T41" fmla="*/ 63 h 559"/>
                <a:gd name="T42" fmla="*/ 786 w 867"/>
                <a:gd name="T43" fmla="*/ 113 h 559"/>
                <a:gd name="T44" fmla="*/ 749 w 867"/>
                <a:gd name="T45" fmla="*/ 159 h 559"/>
                <a:gd name="T46" fmla="*/ 708 w 867"/>
                <a:gd name="T47" fmla="*/ 200 h 559"/>
                <a:gd name="T48" fmla="*/ 663 w 867"/>
                <a:gd name="T49" fmla="*/ 239 h 559"/>
                <a:gd name="T50" fmla="*/ 565 w 867"/>
                <a:gd name="T51" fmla="*/ 308 h 559"/>
                <a:gd name="T52" fmla="*/ 513 w 867"/>
                <a:gd name="T53" fmla="*/ 340 h 559"/>
                <a:gd name="T54" fmla="*/ 382 w 867"/>
                <a:gd name="T55" fmla="*/ 408 h 559"/>
                <a:gd name="T56" fmla="*/ 316 w 867"/>
                <a:gd name="T57" fmla="*/ 438 h 559"/>
                <a:gd name="T58" fmla="*/ 247 w 867"/>
                <a:gd name="T59" fmla="*/ 464 h 559"/>
                <a:gd name="T60" fmla="*/ 217 w 867"/>
                <a:gd name="T61" fmla="*/ 474 h 559"/>
                <a:gd name="T62" fmla="*/ 124 w 867"/>
                <a:gd name="T63" fmla="*/ 496 h 559"/>
                <a:gd name="T64" fmla="*/ 63 w 867"/>
                <a:gd name="T65" fmla="*/ 514 h 559"/>
                <a:gd name="T66" fmla="*/ 5 w 867"/>
                <a:gd name="T67" fmla="*/ 539 h 559"/>
                <a:gd name="T68" fmla="*/ 2 w 867"/>
                <a:gd name="T69" fmla="*/ 542 h 559"/>
                <a:gd name="T70" fmla="*/ 0 w 867"/>
                <a:gd name="T71" fmla="*/ 550 h 559"/>
                <a:gd name="T72" fmla="*/ 3 w 867"/>
                <a:gd name="T73" fmla="*/ 557 h 559"/>
                <a:gd name="T74" fmla="*/ 11 w 867"/>
                <a:gd name="T75" fmla="*/ 559 h 559"/>
                <a:gd name="T76" fmla="*/ 16 w 867"/>
                <a:gd name="T77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67" h="559">
                  <a:moveTo>
                    <a:pt x="16" y="559"/>
                  </a:moveTo>
                  <a:lnTo>
                    <a:pt x="16" y="559"/>
                  </a:lnTo>
                  <a:lnTo>
                    <a:pt x="46" y="544"/>
                  </a:lnTo>
                  <a:lnTo>
                    <a:pt x="78" y="531"/>
                  </a:lnTo>
                  <a:lnTo>
                    <a:pt x="111" y="522"/>
                  </a:lnTo>
                  <a:lnTo>
                    <a:pt x="145" y="513"/>
                  </a:lnTo>
                  <a:lnTo>
                    <a:pt x="210" y="498"/>
                  </a:lnTo>
                  <a:lnTo>
                    <a:pt x="243" y="488"/>
                  </a:lnTo>
                  <a:lnTo>
                    <a:pt x="275" y="477"/>
                  </a:lnTo>
                  <a:lnTo>
                    <a:pt x="275" y="477"/>
                  </a:lnTo>
                  <a:lnTo>
                    <a:pt x="310" y="464"/>
                  </a:lnTo>
                  <a:lnTo>
                    <a:pt x="345" y="451"/>
                  </a:lnTo>
                  <a:lnTo>
                    <a:pt x="379" y="434"/>
                  </a:lnTo>
                  <a:lnTo>
                    <a:pt x="414" y="420"/>
                  </a:lnTo>
                  <a:lnTo>
                    <a:pt x="479" y="384"/>
                  </a:lnTo>
                  <a:lnTo>
                    <a:pt x="546" y="347"/>
                  </a:lnTo>
                  <a:lnTo>
                    <a:pt x="546" y="347"/>
                  </a:lnTo>
                  <a:lnTo>
                    <a:pt x="596" y="316"/>
                  </a:lnTo>
                  <a:lnTo>
                    <a:pt x="646" y="282"/>
                  </a:lnTo>
                  <a:lnTo>
                    <a:pt x="693" y="245"/>
                  </a:lnTo>
                  <a:lnTo>
                    <a:pt x="713" y="226"/>
                  </a:lnTo>
                  <a:lnTo>
                    <a:pt x="736" y="206"/>
                  </a:lnTo>
                  <a:lnTo>
                    <a:pt x="756" y="185"/>
                  </a:lnTo>
                  <a:lnTo>
                    <a:pt x="775" y="163"/>
                  </a:lnTo>
                  <a:lnTo>
                    <a:pt x="793" y="141"/>
                  </a:lnTo>
                  <a:lnTo>
                    <a:pt x="810" y="117"/>
                  </a:lnTo>
                  <a:lnTo>
                    <a:pt x="827" y="93"/>
                  </a:lnTo>
                  <a:lnTo>
                    <a:pt x="841" y="66"/>
                  </a:lnTo>
                  <a:lnTo>
                    <a:pt x="854" y="40"/>
                  </a:lnTo>
                  <a:lnTo>
                    <a:pt x="867" y="13"/>
                  </a:lnTo>
                  <a:lnTo>
                    <a:pt x="867" y="13"/>
                  </a:lnTo>
                  <a:lnTo>
                    <a:pt x="867" y="9"/>
                  </a:lnTo>
                  <a:lnTo>
                    <a:pt x="867" y="5"/>
                  </a:lnTo>
                  <a:lnTo>
                    <a:pt x="864" y="1"/>
                  </a:lnTo>
                  <a:lnTo>
                    <a:pt x="860" y="0"/>
                  </a:lnTo>
                  <a:lnTo>
                    <a:pt x="856" y="0"/>
                  </a:lnTo>
                  <a:lnTo>
                    <a:pt x="853" y="0"/>
                  </a:lnTo>
                  <a:lnTo>
                    <a:pt x="849" y="3"/>
                  </a:lnTo>
                  <a:lnTo>
                    <a:pt x="845" y="7"/>
                  </a:lnTo>
                  <a:lnTo>
                    <a:pt x="845" y="7"/>
                  </a:lnTo>
                  <a:lnTo>
                    <a:pt x="832" y="35"/>
                  </a:lnTo>
                  <a:lnTo>
                    <a:pt x="819" y="63"/>
                  </a:lnTo>
                  <a:lnTo>
                    <a:pt x="802" y="89"/>
                  </a:lnTo>
                  <a:lnTo>
                    <a:pt x="786" y="113"/>
                  </a:lnTo>
                  <a:lnTo>
                    <a:pt x="769" y="137"/>
                  </a:lnTo>
                  <a:lnTo>
                    <a:pt x="749" y="159"/>
                  </a:lnTo>
                  <a:lnTo>
                    <a:pt x="730" y="180"/>
                  </a:lnTo>
                  <a:lnTo>
                    <a:pt x="708" y="200"/>
                  </a:lnTo>
                  <a:lnTo>
                    <a:pt x="685" y="221"/>
                  </a:lnTo>
                  <a:lnTo>
                    <a:pt x="663" y="239"/>
                  </a:lnTo>
                  <a:lnTo>
                    <a:pt x="615" y="275"/>
                  </a:lnTo>
                  <a:lnTo>
                    <a:pt x="565" y="308"/>
                  </a:lnTo>
                  <a:lnTo>
                    <a:pt x="513" y="340"/>
                  </a:lnTo>
                  <a:lnTo>
                    <a:pt x="513" y="340"/>
                  </a:lnTo>
                  <a:lnTo>
                    <a:pt x="448" y="377"/>
                  </a:lnTo>
                  <a:lnTo>
                    <a:pt x="382" y="408"/>
                  </a:lnTo>
                  <a:lnTo>
                    <a:pt x="349" y="425"/>
                  </a:lnTo>
                  <a:lnTo>
                    <a:pt x="316" y="438"/>
                  </a:lnTo>
                  <a:lnTo>
                    <a:pt x="282" y="451"/>
                  </a:lnTo>
                  <a:lnTo>
                    <a:pt x="247" y="464"/>
                  </a:lnTo>
                  <a:lnTo>
                    <a:pt x="247" y="464"/>
                  </a:lnTo>
                  <a:lnTo>
                    <a:pt x="217" y="474"/>
                  </a:lnTo>
                  <a:lnTo>
                    <a:pt x="185" y="481"/>
                  </a:lnTo>
                  <a:lnTo>
                    <a:pt x="124" y="496"/>
                  </a:lnTo>
                  <a:lnTo>
                    <a:pt x="94" y="505"/>
                  </a:lnTo>
                  <a:lnTo>
                    <a:pt x="63" y="514"/>
                  </a:lnTo>
                  <a:lnTo>
                    <a:pt x="33" y="526"/>
                  </a:lnTo>
                  <a:lnTo>
                    <a:pt x="5" y="539"/>
                  </a:lnTo>
                  <a:lnTo>
                    <a:pt x="5" y="539"/>
                  </a:lnTo>
                  <a:lnTo>
                    <a:pt x="2" y="542"/>
                  </a:lnTo>
                  <a:lnTo>
                    <a:pt x="0" y="546"/>
                  </a:lnTo>
                  <a:lnTo>
                    <a:pt x="0" y="550"/>
                  </a:lnTo>
                  <a:lnTo>
                    <a:pt x="2" y="553"/>
                  </a:lnTo>
                  <a:lnTo>
                    <a:pt x="3" y="557"/>
                  </a:lnTo>
                  <a:lnTo>
                    <a:pt x="7" y="559"/>
                  </a:lnTo>
                  <a:lnTo>
                    <a:pt x="11" y="559"/>
                  </a:lnTo>
                  <a:lnTo>
                    <a:pt x="16" y="559"/>
                  </a:lnTo>
                  <a:lnTo>
                    <a:pt x="16" y="5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Freeform 110">
              <a:extLst>
                <a:ext uri="{FF2B5EF4-FFF2-40B4-BE49-F238E27FC236}">
                  <a16:creationId xmlns:a16="http://schemas.microsoft.com/office/drawing/2014/main" id="{F719B87B-9BA4-D5E0-47AF-6FA534FB9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" y="2554"/>
              <a:ext cx="398" cy="244"/>
            </a:xfrm>
            <a:custGeom>
              <a:avLst/>
              <a:gdLst>
                <a:gd name="T0" fmla="*/ 2 w 797"/>
                <a:gd name="T1" fmla="*/ 15 h 489"/>
                <a:gd name="T2" fmla="*/ 24 w 797"/>
                <a:gd name="T3" fmla="*/ 65 h 489"/>
                <a:gd name="T4" fmla="*/ 52 w 797"/>
                <a:gd name="T5" fmla="*/ 110 h 489"/>
                <a:gd name="T6" fmla="*/ 85 w 797"/>
                <a:gd name="T7" fmla="*/ 153 h 489"/>
                <a:gd name="T8" fmla="*/ 124 w 797"/>
                <a:gd name="T9" fmla="*/ 190 h 489"/>
                <a:gd name="T10" fmla="*/ 167 w 797"/>
                <a:gd name="T11" fmla="*/ 223 h 489"/>
                <a:gd name="T12" fmla="*/ 258 w 797"/>
                <a:gd name="T13" fmla="*/ 283 h 489"/>
                <a:gd name="T14" fmla="*/ 304 w 797"/>
                <a:gd name="T15" fmla="*/ 311 h 489"/>
                <a:gd name="T16" fmla="*/ 420 w 797"/>
                <a:gd name="T17" fmla="*/ 370 h 489"/>
                <a:gd name="T18" fmla="*/ 537 w 797"/>
                <a:gd name="T19" fmla="*/ 424 h 489"/>
                <a:gd name="T20" fmla="*/ 659 w 797"/>
                <a:gd name="T21" fmla="*/ 465 h 489"/>
                <a:gd name="T22" fmla="*/ 723 w 797"/>
                <a:gd name="T23" fmla="*/ 480 h 489"/>
                <a:gd name="T24" fmla="*/ 786 w 797"/>
                <a:gd name="T25" fmla="*/ 489 h 489"/>
                <a:gd name="T26" fmla="*/ 791 w 797"/>
                <a:gd name="T27" fmla="*/ 489 h 489"/>
                <a:gd name="T28" fmla="*/ 797 w 797"/>
                <a:gd name="T29" fmla="*/ 483 h 489"/>
                <a:gd name="T30" fmla="*/ 797 w 797"/>
                <a:gd name="T31" fmla="*/ 476 h 489"/>
                <a:gd name="T32" fmla="*/ 791 w 797"/>
                <a:gd name="T33" fmla="*/ 469 h 489"/>
                <a:gd name="T34" fmla="*/ 786 w 797"/>
                <a:gd name="T35" fmla="*/ 467 h 489"/>
                <a:gd name="T36" fmla="*/ 724 w 797"/>
                <a:gd name="T37" fmla="*/ 457 h 489"/>
                <a:gd name="T38" fmla="*/ 665 w 797"/>
                <a:gd name="T39" fmla="*/ 444 h 489"/>
                <a:gd name="T40" fmla="*/ 548 w 797"/>
                <a:gd name="T41" fmla="*/ 403 h 489"/>
                <a:gd name="T42" fmla="*/ 435 w 797"/>
                <a:gd name="T43" fmla="*/ 353 h 489"/>
                <a:gd name="T44" fmla="*/ 325 w 797"/>
                <a:gd name="T45" fmla="*/ 296 h 489"/>
                <a:gd name="T46" fmla="*/ 278 w 797"/>
                <a:gd name="T47" fmla="*/ 270 h 489"/>
                <a:gd name="T48" fmla="*/ 187 w 797"/>
                <a:gd name="T49" fmla="*/ 212 h 489"/>
                <a:gd name="T50" fmla="*/ 145 w 797"/>
                <a:gd name="T51" fmla="*/ 179 h 489"/>
                <a:gd name="T52" fmla="*/ 107 w 797"/>
                <a:gd name="T53" fmla="*/ 143 h 489"/>
                <a:gd name="T54" fmla="*/ 72 w 797"/>
                <a:gd name="T55" fmla="*/ 102 h 489"/>
                <a:gd name="T56" fmla="*/ 44 w 797"/>
                <a:gd name="T57" fmla="*/ 58 h 489"/>
                <a:gd name="T58" fmla="*/ 22 w 797"/>
                <a:gd name="T59" fmla="*/ 8 h 489"/>
                <a:gd name="T60" fmla="*/ 20 w 797"/>
                <a:gd name="T61" fmla="*/ 4 h 489"/>
                <a:gd name="T62" fmla="*/ 13 w 797"/>
                <a:gd name="T63" fmla="*/ 0 h 489"/>
                <a:gd name="T64" fmla="*/ 5 w 797"/>
                <a:gd name="T65" fmla="*/ 4 h 489"/>
                <a:gd name="T66" fmla="*/ 0 w 797"/>
                <a:gd name="T67" fmla="*/ 9 h 489"/>
                <a:gd name="T68" fmla="*/ 2 w 797"/>
                <a:gd name="T69" fmla="*/ 15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97" h="489">
                  <a:moveTo>
                    <a:pt x="2" y="15"/>
                  </a:moveTo>
                  <a:lnTo>
                    <a:pt x="2" y="15"/>
                  </a:lnTo>
                  <a:lnTo>
                    <a:pt x="11" y="41"/>
                  </a:lnTo>
                  <a:lnTo>
                    <a:pt x="24" y="65"/>
                  </a:lnTo>
                  <a:lnTo>
                    <a:pt x="37" y="88"/>
                  </a:lnTo>
                  <a:lnTo>
                    <a:pt x="52" y="110"/>
                  </a:lnTo>
                  <a:lnTo>
                    <a:pt x="68" y="132"/>
                  </a:lnTo>
                  <a:lnTo>
                    <a:pt x="85" y="153"/>
                  </a:lnTo>
                  <a:lnTo>
                    <a:pt x="104" y="171"/>
                  </a:lnTo>
                  <a:lnTo>
                    <a:pt x="124" y="190"/>
                  </a:lnTo>
                  <a:lnTo>
                    <a:pt x="145" y="206"/>
                  </a:lnTo>
                  <a:lnTo>
                    <a:pt x="167" y="223"/>
                  </a:lnTo>
                  <a:lnTo>
                    <a:pt x="212" y="255"/>
                  </a:lnTo>
                  <a:lnTo>
                    <a:pt x="258" y="283"/>
                  </a:lnTo>
                  <a:lnTo>
                    <a:pt x="304" y="311"/>
                  </a:lnTo>
                  <a:lnTo>
                    <a:pt x="304" y="311"/>
                  </a:lnTo>
                  <a:lnTo>
                    <a:pt x="362" y="340"/>
                  </a:lnTo>
                  <a:lnTo>
                    <a:pt x="420" y="370"/>
                  </a:lnTo>
                  <a:lnTo>
                    <a:pt x="477" y="398"/>
                  </a:lnTo>
                  <a:lnTo>
                    <a:pt x="537" y="424"/>
                  </a:lnTo>
                  <a:lnTo>
                    <a:pt x="598" y="446"/>
                  </a:lnTo>
                  <a:lnTo>
                    <a:pt x="659" y="465"/>
                  </a:lnTo>
                  <a:lnTo>
                    <a:pt x="691" y="472"/>
                  </a:lnTo>
                  <a:lnTo>
                    <a:pt x="723" y="480"/>
                  </a:lnTo>
                  <a:lnTo>
                    <a:pt x="754" y="485"/>
                  </a:lnTo>
                  <a:lnTo>
                    <a:pt x="786" y="489"/>
                  </a:lnTo>
                  <a:lnTo>
                    <a:pt x="786" y="489"/>
                  </a:lnTo>
                  <a:lnTo>
                    <a:pt x="791" y="489"/>
                  </a:lnTo>
                  <a:lnTo>
                    <a:pt x="795" y="487"/>
                  </a:lnTo>
                  <a:lnTo>
                    <a:pt x="797" y="483"/>
                  </a:lnTo>
                  <a:lnTo>
                    <a:pt x="797" y="480"/>
                  </a:lnTo>
                  <a:lnTo>
                    <a:pt x="797" y="476"/>
                  </a:lnTo>
                  <a:lnTo>
                    <a:pt x="793" y="472"/>
                  </a:lnTo>
                  <a:lnTo>
                    <a:pt x="791" y="469"/>
                  </a:lnTo>
                  <a:lnTo>
                    <a:pt x="786" y="467"/>
                  </a:lnTo>
                  <a:lnTo>
                    <a:pt x="786" y="467"/>
                  </a:lnTo>
                  <a:lnTo>
                    <a:pt x="756" y="463"/>
                  </a:lnTo>
                  <a:lnTo>
                    <a:pt x="724" y="457"/>
                  </a:lnTo>
                  <a:lnTo>
                    <a:pt x="695" y="452"/>
                  </a:lnTo>
                  <a:lnTo>
                    <a:pt x="665" y="444"/>
                  </a:lnTo>
                  <a:lnTo>
                    <a:pt x="606" y="426"/>
                  </a:lnTo>
                  <a:lnTo>
                    <a:pt x="548" y="403"/>
                  </a:lnTo>
                  <a:lnTo>
                    <a:pt x="490" y="379"/>
                  </a:lnTo>
                  <a:lnTo>
                    <a:pt x="435" y="353"/>
                  </a:lnTo>
                  <a:lnTo>
                    <a:pt x="379" y="325"/>
                  </a:lnTo>
                  <a:lnTo>
                    <a:pt x="325" y="296"/>
                  </a:lnTo>
                  <a:lnTo>
                    <a:pt x="325" y="296"/>
                  </a:lnTo>
                  <a:lnTo>
                    <a:pt x="278" y="270"/>
                  </a:lnTo>
                  <a:lnTo>
                    <a:pt x="232" y="242"/>
                  </a:lnTo>
                  <a:lnTo>
                    <a:pt x="187" y="212"/>
                  </a:lnTo>
                  <a:lnTo>
                    <a:pt x="167" y="195"/>
                  </a:lnTo>
                  <a:lnTo>
                    <a:pt x="145" y="179"/>
                  </a:lnTo>
                  <a:lnTo>
                    <a:pt x="126" y="162"/>
                  </a:lnTo>
                  <a:lnTo>
                    <a:pt x="107" y="143"/>
                  </a:lnTo>
                  <a:lnTo>
                    <a:pt x="89" y="123"/>
                  </a:lnTo>
                  <a:lnTo>
                    <a:pt x="72" y="102"/>
                  </a:lnTo>
                  <a:lnTo>
                    <a:pt x="57" y="80"/>
                  </a:lnTo>
                  <a:lnTo>
                    <a:pt x="44" y="58"/>
                  </a:lnTo>
                  <a:lnTo>
                    <a:pt x="33" y="34"/>
                  </a:lnTo>
                  <a:lnTo>
                    <a:pt x="22" y="8"/>
                  </a:lnTo>
                  <a:lnTo>
                    <a:pt x="22" y="8"/>
                  </a:lnTo>
                  <a:lnTo>
                    <a:pt x="20" y="4"/>
                  </a:lnTo>
                  <a:lnTo>
                    <a:pt x="16" y="2"/>
                  </a:lnTo>
                  <a:lnTo>
                    <a:pt x="13" y="0"/>
                  </a:lnTo>
                  <a:lnTo>
                    <a:pt x="9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0" y="9"/>
                  </a:lnTo>
                  <a:lnTo>
                    <a:pt x="2" y="15"/>
                  </a:lnTo>
                  <a:lnTo>
                    <a:pt x="2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Freeform 111">
              <a:extLst>
                <a:ext uri="{FF2B5EF4-FFF2-40B4-BE49-F238E27FC236}">
                  <a16:creationId xmlns:a16="http://schemas.microsoft.com/office/drawing/2014/main" id="{019B42EF-91BE-99C5-7CB9-9EEE741F3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3" y="3651"/>
              <a:ext cx="280" cy="160"/>
            </a:xfrm>
            <a:custGeom>
              <a:avLst/>
              <a:gdLst>
                <a:gd name="T0" fmla="*/ 26 w 562"/>
                <a:gd name="T1" fmla="*/ 82 h 322"/>
                <a:gd name="T2" fmla="*/ 17 w 562"/>
                <a:gd name="T3" fmla="*/ 134 h 322"/>
                <a:gd name="T4" fmla="*/ 4 w 562"/>
                <a:gd name="T5" fmla="*/ 186 h 322"/>
                <a:gd name="T6" fmla="*/ 0 w 562"/>
                <a:gd name="T7" fmla="*/ 227 h 322"/>
                <a:gd name="T8" fmla="*/ 4 w 562"/>
                <a:gd name="T9" fmla="*/ 251 h 322"/>
                <a:gd name="T10" fmla="*/ 13 w 562"/>
                <a:gd name="T11" fmla="*/ 275 h 322"/>
                <a:gd name="T12" fmla="*/ 21 w 562"/>
                <a:gd name="T13" fmla="*/ 288 h 322"/>
                <a:gd name="T14" fmla="*/ 36 w 562"/>
                <a:gd name="T15" fmla="*/ 301 h 322"/>
                <a:gd name="T16" fmla="*/ 54 w 562"/>
                <a:gd name="T17" fmla="*/ 312 h 322"/>
                <a:gd name="T18" fmla="*/ 91 w 562"/>
                <a:gd name="T19" fmla="*/ 322 h 322"/>
                <a:gd name="T20" fmla="*/ 132 w 562"/>
                <a:gd name="T21" fmla="*/ 320 h 322"/>
                <a:gd name="T22" fmla="*/ 171 w 562"/>
                <a:gd name="T23" fmla="*/ 312 h 322"/>
                <a:gd name="T24" fmla="*/ 201 w 562"/>
                <a:gd name="T25" fmla="*/ 305 h 322"/>
                <a:gd name="T26" fmla="*/ 259 w 562"/>
                <a:gd name="T27" fmla="*/ 281 h 322"/>
                <a:gd name="T28" fmla="*/ 313 w 562"/>
                <a:gd name="T29" fmla="*/ 253 h 322"/>
                <a:gd name="T30" fmla="*/ 365 w 562"/>
                <a:gd name="T31" fmla="*/ 218 h 322"/>
                <a:gd name="T32" fmla="*/ 415 w 562"/>
                <a:gd name="T33" fmla="*/ 177 h 322"/>
                <a:gd name="T34" fmla="*/ 482 w 562"/>
                <a:gd name="T35" fmla="*/ 112 h 322"/>
                <a:gd name="T36" fmla="*/ 560 w 562"/>
                <a:gd name="T37" fmla="*/ 17 h 322"/>
                <a:gd name="T38" fmla="*/ 562 w 562"/>
                <a:gd name="T39" fmla="*/ 11 h 322"/>
                <a:gd name="T40" fmla="*/ 560 w 562"/>
                <a:gd name="T41" fmla="*/ 4 h 322"/>
                <a:gd name="T42" fmla="*/ 552 w 562"/>
                <a:gd name="T43" fmla="*/ 0 h 322"/>
                <a:gd name="T44" fmla="*/ 545 w 562"/>
                <a:gd name="T45" fmla="*/ 2 h 322"/>
                <a:gd name="T46" fmla="*/ 541 w 562"/>
                <a:gd name="T47" fmla="*/ 6 h 322"/>
                <a:gd name="T48" fmla="*/ 476 w 562"/>
                <a:gd name="T49" fmla="*/ 86 h 322"/>
                <a:gd name="T50" fmla="*/ 402 w 562"/>
                <a:gd name="T51" fmla="*/ 158 h 322"/>
                <a:gd name="T52" fmla="*/ 318 w 562"/>
                <a:gd name="T53" fmla="*/ 219 h 322"/>
                <a:gd name="T54" fmla="*/ 227 w 562"/>
                <a:gd name="T55" fmla="*/ 270 h 322"/>
                <a:gd name="T56" fmla="*/ 208 w 562"/>
                <a:gd name="T57" fmla="*/ 277 h 322"/>
                <a:gd name="T58" fmla="*/ 162 w 562"/>
                <a:gd name="T59" fmla="*/ 294 h 322"/>
                <a:gd name="T60" fmla="*/ 114 w 562"/>
                <a:gd name="T61" fmla="*/ 301 h 322"/>
                <a:gd name="T62" fmla="*/ 78 w 562"/>
                <a:gd name="T63" fmla="*/ 298 h 322"/>
                <a:gd name="T64" fmla="*/ 58 w 562"/>
                <a:gd name="T65" fmla="*/ 290 h 322"/>
                <a:gd name="T66" fmla="*/ 49 w 562"/>
                <a:gd name="T67" fmla="*/ 283 h 322"/>
                <a:gd name="T68" fmla="*/ 32 w 562"/>
                <a:gd name="T69" fmla="*/ 264 h 322"/>
                <a:gd name="T70" fmla="*/ 23 w 562"/>
                <a:gd name="T71" fmla="*/ 242 h 322"/>
                <a:gd name="T72" fmla="*/ 23 w 562"/>
                <a:gd name="T73" fmla="*/ 216 h 322"/>
                <a:gd name="T74" fmla="*/ 32 w 562"/>
                <a:gd name="T75" fmla="*/ 160 h 322"/>
                <a:gd name="T76" fmla="*/ 45 w 562"/>
                <a:gd name="T77" fmla="*/ 106 h 322"/>
                <a:gd name="T78" fmla="*/ 49 w 562"/>
                <a:gd name="T79" fmla="*/ 82 h 322"/>
                <a:gd name="T80" fmla="*/ 45 w 562"/>
                <a:gd name="T81" fmla="*/ 75 h 322"/>
                <a:gd name="T82" fmla="*/ 37 w 562"/>
                <a:gd name="T83" fmla="*/ 71 h 322"/>
                <a:gd name="T84" fmla="*/ 30 w 562"/>
                <a:gd name="T85" fmla="*/ 75 h 322"/>
                <a:gd name="T86" fmla="*/ 26 w 562"/>
                <a:gd name="T87" fmla="*/ 82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62" h="322">
                  <a:moveTo>
                    <a:pt x="26" y="82"/>
                  </a:moveTo>
                  <a:lnTo>
                    <a:pt x="26" y="82"/>
                  </a:lnTo>
                  <a:lnTo>
                    <a:pt x="23" y="108"/>
                  </a:lnTo>
                  <a:lnTo>
                    <a:pt x="17" y="134"/>
                  </a:lnTo>
                  <a:lnTo>
                    <a:pt x="11" y="160"/>
                  </a:lnTo>
                  <a:lnTo>
                    <a:pt x="4" y="186"/>
                  </a:lnTo>
                  <a:lnTo>
                    <a:pt x="0" y="214"/>
                  </a:lnTo>
                  <a:lnTo>
                    <a:pt x="0" y="227"/>
                  </a:lnTo>
                  <a:lnTo>
                    <a:pt x="0" y="240"/>
                  </a:lnTo>
                  <a:lnTo>
                    <a:pt x="4" y="251"/>
                  </a:lnTo>
                  <a:lnTo>
                    <a:pt x="8" y="264"/>
                  </a:lnTo>
                  <a:lnTo>
                    <a:pt x="13" y="275"/>
                  </a:lnTo>
                  <a:lnTo>
                    <a:pt x="21" y="288"/>
                  </a:lnTo>
                  <a:lnTo>
                    <a:pt x="21" y="288"/>
                  </a:lnTo>
                  <a:lnTo>
                    <a:pt x="28" y="296"/>
                  </a:lnTo>
                  <a:lnTo>
                    <a:pt x="36" y="301"/>
                  </a:lnTo>
                  <a:lnTo>
                    <a:pt x="45" y="307"/>
                  </a:lnTo>
                  <a:lnTo>
                    <a:pt x="54" y="312"/>
                  </a:lnTo>
                  <a:lnTo>
                    <a:pt x="71" y="318"/>
                  </a:lnTo>
                  <a:lnTo>
                    <a:pt x="91" y="322"/>
                  </a:lnTo>
                  <a:lnTo>
                    <a:pt x="112" y="322"/>
                  </a:lnTo>
                  <a:lnTo>
                    <a:pt x="132" y="320"/>
                  </a:lnTo>
                  <a:lnTo>
                    <a:pt x="153" y="318"/>
                  </a:lnTo>
                  <a:lnTo>
                    <a:pt x="171" y="312"/>
                  </a:lnTo>
                  <a:lnTo>
                    <a:pt x="171" y="312"/>
                  </a:lnTo>
                  <a:lnTo>
                    <a:pt x="201" y="305"/>
                  </a:lnTo>
                  <a:lnTo>
                    <a:pt x="231" y="294"/>
                  </a:lnTo>
                  <a:lnTo>
                    <a:pt x="259" y="281"/>
                  </a:lnTo>
                  <a:lnTo>
                    <a:pt x="287" y="268"/>
                  </a:lnTo>
                  <a:lnTo>
                    <a:pt x="313" y="253"/>
                  </a:lnTo>
                  <a:lnTo>
                    <a:pt x="340" y="234"/>
                  </a:lnTo>
                  <a:lnTo>
                    <a:pt x="365" y="218"/>
                  </a:lnTo>
                  <a:lnTo>
                    <a:pt x="391" y="197"/>
                  </a:lnTo>
                  <a:lnTo>
                    <a:pt x="415" y="177"/>
                  </a:lnTo>
                  <a:lnTo>
                    <a:pt x="439" y="156"/>
                  </a:lnTo>
                  <a:lnTo>
                    <a:pt x="482" y="112"/>
                  </a:lnTo>
                  <a:lnTo>
                    <a:pt x="523" y="63"/>
                  </a:lnTo>
                  <a:lnTo>
                    <a:pt x="560" y="17"/>
                  </a:lnTo>
                  <a:lnTo>
                    <a:pt x="560" y="17"/>
                  </a:lnTo>
                  <a:lnTo>
                    <a:pt x="562" y="11"/>
                  </a:lnTo>
                  <a:lnTo>
                    <a:pt x="562" y="8"/>
                  </a:lnTo>
                  <a:lnTo>
                    <a:pt x="560" y="4"/>
                  </a:lnTo>
                  <a:lnTo>
                    <a:pt x="556" y="2"/>
                  </a:lnTo>
                  <a:lnTo>
                    <a:pt x="552" y="0"/>
                  </a:lnTo>
                  <a:lnTo>
                    <a:pt x="549" y="0"/>
                  </a:lnTo>
                  <a:lnTo>
                    <a:pt x="545" y="2"/>
                  </a:lnTo>
                  <a:lnTo>
                    <a:pt x="541" y="6"/>
                  </a:lnTo>
                  <a:lnTo>
                    <a:pt x="541" y="6"/>
                  </a:lnTo>
                  <a:lnTo>
                    <a:pt x="509" y="47"/>
                  </a:lnTo>
                  <a:lnTo>
                    <a:pt x="476" y="86"/>
                  </a:lnTo>
                  <a:lnTo>
                    <a:pt x="439" y="123"/>
                  </a:lnTo>
                  <a:lnTo>
                    <a:pt x="402" y="158"/>
                  </a:lnTo>
                  <a:lnTo>
                    <a:pt x="361" y="190"/>
                  </a:lnTo>
                  <a:lnTo>
                    <a:pt x="318" y="219"/>
                  </a:lnTo>
                  <a:lnTo>
                    <a:pt x="273" y="246"/>
                  </a:lnTo>
                  <a:lnTo>
                    <a:pt x="227" y="270"/>
                  </a:lnTo>
                  <a:lnTo>
                    <a:pt x="227" y="270"/>
                  </a:lnTo>
                  <a:lnTo>
                    <a:pt x="208" y="277"/>
                  </a:lnTo>
                  <a:lnTo>
                    <a:pt x="186" y="286"/>
                  </a:lnTo>
                  <a:lnTo>
                    <a:pt x="162" y="294"/>
                  </a:lnTo>
                  <a:lnTo>
                    <a:pt x="138" y="299"/>
                  </a:lnTo>
                  <a:lnTo>
                    <a:pt x="114" y="301"/>
                  </a:lnTo>
                  <a:lnTo>
                    <a:pt x="90" y="299"/>
                  </a:lnTo>
                  <a:lnTo>
                    <a:pt x="78" y="298"/>
                  </a:lnTo>
                  <a:lnTo>
                    <a:pt x="67" y="294"/>
                  </a:lnTo>
                  <a:lnTo>
                    <a:pt x="58" y="290"/>
                  </a:lnTo>
                  <a:lnTo>
                    <a:pt x="49" y="283"/>
                  </a:lnTo>
                  <a:lnTo>
                    <a:pt x="49" y="283"/>
                  </a:lnTo>
                  <a:lnTo>
                    <a:pt x="37" y="275"/>
                  </a:lnTo>
                  <a:lnTo>
                    <a:pt x="32" y="264"/>
                  </a:lnTo>
                  <a:lnTo>
                    <a:pt x="26" y="253"/>
                  </a:lnTo>
                  <a:lnTo>
                    <a:pt x="23" y="242"/>
                  </a:lnTo>
                  <a:lnTo>
                    <a:pt x="23" y="229"/>
                  </a:lnTo>
                  <a:lnTo>
                    <a:pt x="23" y="216"/>
                  </a:lnTo>
                  <a:lnTo>
                    <a:pt x="26" y="188"/>
                  </a:lnTo>
                  <a:lnTo>
                    <a:pt x="32" y="160"/>
                  </a:lnTo>
                  <a:lnTo>
                    <a:pt x="39" y="132"/>
                  </a:lnTo>
                  <a:lnTo>
                    <a:pt x="45" y="106"/>
                  </a:lnTo>
                  <a:lnTo>
                    <a:pt x="49" y="82"/>
                  </a:lnTo>
                  <a:lnTo>
                    <a:pt x="49" y="82"/>
                  </a:lnTo>
                  <a:lnTo>
                    <a:pt x="49" y="78"/>
                  </a:lnTo>
                  <a:lnTo>
                    <a:pt x="45" y="75"/>
                  </a:lnTo>
                  <a:lnTo>
                    <a:pt x="41" y="73"/>
                  </a:lnTo>
                  <a:lnTo>
                    <a:pt x="37" y="71"/>
                  </a:lnTo>
                  <a:lnTo>
                    <a:pt x="34" y="73"/>
                  </a:lnTo>
                  <a:lnTo>
                    <a:pt x="30" y="75"/>
                  </a:lnTo>
                  <a:lnTo>
                    <a:pt x="28" y="78"/>
                  </a:lnTo>
                  <a:lnTo>
                    <a:pt x="26" y="82"/>
                  </a:lnTo>
                  <a:lnTo>
                    <a:pt x="26" y="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Freeform 112">
              <a:extLst>
                <a:ext uri="{FF2B5EF4-FFF2-40B4-BE49-F238E27FC236}">
                  <a16:creationId xmlns:a16="http://schemas.microsoft.com/office/drawing/2014/main" id="{04F8FAB4-54FA-9A63-9F57-F63C951D0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8" y="3755"/>
              <a:ext cx="264" cy="157"/>
            </a:xfrm>
            <a:custGeom>
              <a:avLst/>
              <a:gdLst>
                <a:gd name="T0" fmla="*/ 50 w 528"/>
                <a:gd name="T1" fmla="*/ 64 h 314"/>
                <a:gd name="T2" fmla="*/ 23 w 528"/>
                <a:gd name="T3" fmla="*/ 103 h 314"/>
                <a:gd name="T4" fmla="*/ 6 w 528"/>
                <a:gd name="T5" fmla="*/ 147 h 314"/>
                <a:gd name="T6" fmla="*/ 0 w 528"/>
                <a:gd name="T7" fmla="*/ 195 h 314"/>
                <a:gd name="T8" fmla="*/ 4 w 528"/>
                <a:gd name="T9" fmla="*/ 244 h 314"/>
                <a:gd name="T10" fmla="*/ 8 w 528"/>
                <a:gd name="T11" fmla="*/ 255 h 314"/>
                <a:gd name="T12" fmla="*/ 15 w 528"/>
                <a:gd name="T13" fmla="*/ 274 h 314"/>
                <a:gd name="T14" fmla="*/ 28 w 528"/>
                <a:gd name="T15" fmla="*/ 288 h 314"/>
                <a:gd name="T16" fmla="*/ 52 w 528"/>
                <a:gd name="T17" fmla="*/ 303 h 314"/>
                <a:gd name="T18" fmla="*/ 91 w 528"/>
                <a:gd name="T19" fmla="*/ 314 h 314"/>
                <a:gd name="T20" fmla="*/ 132 w 528"/>
                <a:gd name="T21" fmla="*/ 314 h 314"/>
                <a:gd name="T22" fmla="*/ 158 w 528"/>
                <a:gd name="T23" fmla="*/ 309 h 314"/>
                <a:gd name="T24" fmla="*/ 208 w 528"/>
                <a:gd name="T25" fmla="*/ 288 h 314"/>
                <a:gd name="T26" fmla="*/ 253 w 528"/>
                <a:gd name="T27" fmla="*/ 259 h 314"/>
                <a:gd name="T28" fmla="*/ 314 w 528"/>
                <a:gd name="T29" fmla="*/ 203 h 314"/>
                <a:gd name="T30" fmla="*/ 338 w 528"/>
                <a:gd name="T31" fmla="*/ 181 h 314"/>
                <a:gd name="T32" fmla="*/ 420 w 528"/>
                <a:gd name="T33" fmla="*/ 114 h 314"/>
                <a:gd name="T34" fmla="*/ 500 w 528"/>
                <a:gd name="T35" fmla="*/ 45 h 314"/>
                <a:gd name="T36" fmla="*/ 524 w 528"/>
                <a:gd name="T37" fmla="*/ 19 h 314"/>
                <a:gd name="T38" fmla="*/ 528 w 528"/>
                <a:gd name="T39" fmla="*/ 11 h 314"/>
                <a:gd name="T40" fmla="*/ 524 w 528"/>
                <a:gd name="T41" fmla="*/ 4 h 314"/>
                <a:gd name="T42" fmla="*/ 517 w 528"/>
                <a:gd name="T43" fmla="*/ 0 h 314"/>
                <a:gd name="T44" fmla="*/ 509 w 528"/>
                <a:gd name="T45" fmla="*/ 4 h 314"/>
                <a:gd name="T46" fmla="*/ 491 w 528"/>
                <a:gd name="T47" fmla="*/ 23 h 314"/>
                <a:gd name="T48" fmla="*/ 435 w 528"/>
                <a:gd name="T49" fmla="*/ 71 h 314"/>
                <a:gd name="T50" fmla="*/ 357 w 528"/>
                <a:gd name="T51" fmla="*/ 134 h 314"/>
                <a:gd name="T52" fmla="*/ 288 w 528"/>
                <a:gd name="T53" fmla="*/ 197 h 314"/>
                <a:gd name="T54" fmla="*/ 236 w 528"/>
                <a:gd name="T55" fmla="*/ 244 h 314"/>
                <a:gd name="T56" fmla="*/ 218 w 528"/>
                <a:gd name="T57" fmla="*/ 259 h 314"/>
                <a:gd name="T58" fmla="*/ 177 w 528"/>
                <a:gd name="T59" fmla="*/ 279 h 314"/>
                <a:gd name="T60" fmla="*/ 130 w 528"/>
                <a:gd name="T61" fmla="*/ 292 h 314"/>
                <a:gd name="T62" fmla="*/ 95 w 528"/>
                <a:gd name="T63" fmla="*/ 294 h 314"/>
                <a:gd name="T64" fmla="*/ 73 w 528"/>
                <a:gd name="T65" fmla="*/ 288 h 314"/>
                <a:gd name="T66" fmla="*/ 52 w 528"/>
                <a:gd name="T67" fmla="*/ 279 h 314"/>
                <a:gd name="T68" fmla="*/ 43 w 528"/>
                <a:gd name="T69" fmla="*/ 272 h 314"/>
                <a:gd name="T70" fmla="*/ 28 w 528"/>
                <a:gd name="T71" fmla="*/ 251 h 314"/>
                <a:gd name="T72" fmla="*/ 21 w 528"/>
                <a:gd name="T73" fmla="*/ 229 h 314"/>
                <a:gd name="T74" fmla="*/ 19 w 528"/>
                <a:gd name="T75" fmla="*/ 201 h 314"/>
                <a:gd name="T76" fmla="*/ 23 w 528"/>
                <a:gd name="T77" fmla="*/ 173 h 314"/>
                <a:gd name="T78" fmla="*/ 39 w 528"/>
                <a:gd name="T79" fmla="*/ 119 h 314"/>
                <a:gd name="T80" fmla="*/ 67 w 528"/>
                <a:gd name="T81" fmla="*/ 78 h 314"/>
                <a:gd name="T82" fmla="*/ 69 w 528"/>
                <a:gd name="T83" fmla="*/ 75 h 314"/>
                <a:gd name="T84" fmla="*/ 69 w 528"/>
                <a:gd name="T85" fmla="*/ 65 h 314"/>
                <a:gd name="T86" fmla="*/ 63 w 528"/>
                <a:gd name="T87" fmla="*/ 60 h 314"/>
                <a:gd name="T88" fmla="*/ 56 w 528"/>
                <a:gd name="T89" fmla="*/ 60 h 314"/>
                <a:gd name="T90" fmla="*/ 50 w 528"/>
                <a:gd name="T91" fmla="*/ 6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28" h="314">
                  <a:moveTo>
                    <a:pt x="50" y="64"/>
                  </a:moveTo>
                  <a:lnTo>
                    <a:pt x="50" y="64"/>
                  </a:lnTo>
                  <a:lnTo>
                    <a:pt x="36" y="82"/>
                  </a:lnTo>
                  <a:lnTo>
                    <a:pt x="23" y="103"/>
                  </a:lnTo>
                  <a:lnTo>
                    <a:pt x="13" y="125"/>
                  </a:lnTo>
                  <a:lnTo>
                    <a:pt x="6" y="147"/>
                  </a:lnTo>
                  <a:lnTo>
                    <a:pt x="2" y="171"/>
                  </a:lnTo>
                  <a:lnTo>
                    <a:pt x="0" y="195"/>
                  </a:lnTo>
                  <a:lnTo>
                    <a:pt x="2" y="220"/>
                  </a:lnTo>
                  <a:lnTo>
                    <a:pt x="4" y="244"/>
                  </a:lnTo>
                  <a:lnTo>
                    <a:pt x="4" y="244"/>
                  </a:lnTo>
                  <a:lnTo>
                    <a:pt x="8" y="255"/>
                  </a:lnTo>
                  <a:lnTo>
                    <a:pt x="11" y="264"/>
                  </a:lnTo>
                  <a:lnTo>
                    <a:pt x="15" y="274"/>
                  </a:lnTo>
                  <a:lnTo>
                    <a:pt x="23" y="281"/>
                  </a:lnTo>
                  <a:lnTo>
                    <a:pt x="28" y="288"/>
                  </a:lnTo>
                  <a:lnTo>
                    <a:pt x="36" y="294"/>
                  </a:lnTo>
                  <a:lnTo>
                    <a:pt x="52" y="303"/>
                  </a:lnTo>
                  <a:lnTo>
                    <a:pt x="71" y="311"/>
                  </a:lnTo>
                  <a:lnTo>
                    <a:pt x="91" y="314"/>
                  </a:lnTo>
                  <a:lnTo>
                    <a:pt x="112" y="314"/>
                  </a:lnTo>
                  <a:lnTo>
                    <a:pt x="132" y="314"/>
                  </a:lnTo>
                  <a:lnTo>
                    <a:pt x="132" y="314"/>
                  </a:lnTo>
                  <a:lnTo>
                    <a:pt x="158" y="309"/>
                  </a:lnTo>
                  <a:lnTo>
                    <a:pt x="184" y="300"/>
                  </a:lnTo>
                  <a:lnTo>
                    <a:pt x="208" y="288"/>
                  </a:lnTo>
                  <a:lnTo>
                    <a:pt x="231" y="275"/>
                  </a:lnTo>
                  <a:lnTo>
                    <a:pt x="253" y="259"/>
                  </a:lnTo>
                  <a:lnTo>
                    <a:pt x="273" y="240"/>
                  </a:lnTo>
                  <a:lnTo>
                    <a:pt x="314" y="203"/>
                  </a:lnTo>
                  <a:lnTo>
                    <a:pt x="314" y="203"/>
                  </a:lnTo>
                  <a:lnTo>
                    <a:pt x="338" y="181"/>
                  </a:lnTo>
                  <a:lnTo>
                    <a:pt x="366" y="156"/>
                  </a:lnTo>
                  <a:lnTo>
                    <a:pt x="420" y="114"/>
                  </a:lnTo>
                  <a:lnTo>
                    <a:pt x="474" y="69"/>
                  </a:lnTo>
                  <a:lnTo>
                    <a:pt x="500" y="45"/>
                  </a:lnTo>
                  <a:lnTo>
                    <a:pt x="524" y="19"/>
                  </a:lnTo>
                  <a:lnTo>
                    <a:pt x="524" y="19"/>
                  </a:lnTo>
                  <a:lnTo>
                    <a:pt x="526" y="15"/>
                  </a:lnTo>
                  <a:lnTo>
                    <a:pt x="528" y="11"/>
                  </a:lnTo>
                  <a:lnTo>
                    <a:pt x="526" y="8"/>
                  </a:lnTo>
                  <a:lnTo>
                    <a:pt x="524" y="4"/>
                  </a:lnTo>
                  <a:lnTo>
                    <a:pt x="521" y="2"/>
                  </a:lnTo>
                  <a:lnTo>
                    <a:pt x="517" y="0"/>
                  </a:lnTo>
                  <a:lnTo>
                    <a:pt x="513" y="0"/>
                  </a:lnTo>
                  <a:lnTo>
                    <a:pt x="509" y="4"/>
                  </a:lnTo>
                  <a:lnTo>
                    <a:pt x="509" y="4"/>
                  </a:lnTo>
                  <a:lnTo>
                    <a:pt x="491" y="23"/>
                  </a:lnTo>
                  <a:lnTo>
                    <a:pt x="474" y="39"/>
                  </a:lnTo>
                  <a:lnTo>
                    <a:pt x="435" y="71"/>
                  </a:lnTo>
                  <a:lnTo>
                    <a:pt x="357" y="134"/>
                  </a:lnTo>
                  <a:lnTo>
                    <a:pt x="357" y="134"/>
                  </a:lnTo>
                  <a:lnTo>
                    <a:pt x="322" y="164"/>
                  </a:lnTo>
                  <a:lnTo>
                    <a:pt x="288" y="197"/>
                  </a:lnTo>
                  <a:lnTo>
                    <a:pt x="255" y="229"/>
                  </a:lnTo>
                  <a:lnTo>
                    <a:pt x="236" y="244"/>
                  </a:lnTo>
                  <a:lnTo>
                    <a:pt x="218" y="259"/>
                  </a:lnTo>
                  <a:lnTo>
                    <a:pt x="218" y="259"/>
                  </a:lnTo>
                  <a:lnTo>
                    <a:pt x="199" y="270"/>
                  </a:lnTo>
                  <a:lnTo>
                    <a:pt x="177" y="279"/>
                  </a:lnTo>
                  <a:lnTo>
                    <a:pt x="155" y="287"/>
                  </a:lnTo>
                  <a:lnTo>
                    <a:pt x="130" y="292"/>
                  </a:lnTo>
                  <a:lnTo>
                    <a:pt x="106" y="294"/>
                  </a:lnTo>
                  <a:lnTo>
                    <a:pt x="95" y="294"/>
                  </a:lnTo>
                  <a:lnTo>
                    <a:pt x="84" y="292"/>
                  </a:lnTo>
                  <a:lnTo>
                    <a:pt x="73" y="288"/>
                  </a:lnTo>
                  <a:lnTo>
                    <a:pt x="63" y="285"/>
                  </a:lnTo>
                  <a:lnTo>
                    <a:pt x="52" y="279"/>
                  </a:lnTo>
                  <a:lnTo>
                    <a:pt x="43" y="272"/>
                  </a:lnTo>
                  <a:lnTo>
                    <a:pt x="43" y="272"/>
                  </a:lnTo>
                  <a:lnTo>
                    <a:pt x="36" y="262"/>
                  </a:lnTo>
                  <a:lnTo>
                    <a:pt x="28" y="251"/>
                  </a:lnTo>
                  <a:lnTo>
                    <a:pt x="24" y="240"/>
                  </a:lnTo>
                  <a:lnTo>
                    <a:pt x="21" y="229"/>
                  </a:lnTo>
                  <a:lnTo>
                    <a:pt x="19" y="214"/>
                  </a:lnTo>
                  <a:lnTo>
                    <a:pt x="19" y="201"/>
                  </a:lnTo>
                  <a:lnTo>
                    <a:pt x="19" y="188"/>
                  </a:lnTo>
                  <a:lnTo>
                    <a:pt x="23" y="173"/>
                  </a:lnTo>
                  <a:lnTo>
                    <a:pt x="30" y="145"/>
                  </a:lnTo>
                  <a:lnTo>
                    <a:pt x="39" y="119"/>
                  </a:lnTo>
                  <a:lnTo>
                    <a:pt x="52" y="97"/>
                  </a:lnTo>
                  <a:lnTo>
                    <a:pt x="67" y="78"/>
                  </a:lnTo>
                  <a:lnTo>
                    <a:pt x="67" y="78"/>
                  </a:lnTo>
                  <a:lnTo>
                    <a:pt x="69" y="75"/>
                  </a:lnTo>
                  <a:lnTo>
                    <a:pt x="71" y="71"/>
                  </a:lnTo>
                  <a:lnTo>
                    <a:pt x="69" y="65"/>
                  </a:lnTo>
                  <a:lnTo>
                    <a:pt x="67" y="64"/>
                  </a:lnTo>
                  <a:lnTo>
                    <a:pt x="63" y="60"/>
                  </a:lnTo>
                  <a:lnTo>
                    <a:pt x="60" y="60"/>
                  </a:lnTo>
                  <a:lnTo>
                    <a:pt x="56" y="60"/>
                  </a:lnTo>
                  <a:lnTo>
                    <a:pt x="50" y="64"/>
                  </a:lnTo>
                  <a:lnTo>
                    <a:pt x="50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Freeform 113">
              <a:extLst>
                <a:ext uri="{FF2B5EF4-FFF2-40B4-BE49-F238E27FC236}">
                  <a16:creationId xmlns:a16="http://schemas.microsoft.com/office/drawing/2014/main" id="{87B26055-8B1B-0736-7B8D-7F73CF6AF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9" y="3219"/>
              <a:ext cx="953" cy="705"/>
            </a:xfrm>
            <a:custGeom>
              <a:avLst/>
              <a:gdLst>
                <a:gd name="T0" fmla="*/ 641 w 1905"/>
                <a:gd name="T1" fmla="*/ 1397 h 1409"/>
                <a:gd name="T2" fmla="*/ 812 w 1905"/>
                <a:gd name="T3" fmla="*/ 1399 h 1409"/>
                <a:gd name="T4" fmla="*/ 963 w 1905"/>
                <a:gd name="T5" fmla="*/ 1305 h 1409"/>
                <a:gd name="T6" fmla="*/ 1208 w 1905"/>
                <a:gd name="T7" fmla="*/ 1070 h 1409"/>
                <a:gd name="T8" fmla="*/ 1455 w 1905"/>
                <a:gd name="T9" fmla="*/ 840 h 1409"/>
                <a:gd name="T10" fmla="*/ 1585 w 1905"/>
                <a:gd name="T11" fmla="*/ 706 h 1409"/>
                <a:gd name="T12" fmla="*/ 1773 w 1905"/>
                <a:gd name="T13" fmla="*/ 606 h 1409"/>
                <a:gd name="T14" fmla="*/ 1881 w 1905"/>
                <a:gd name="T15" fmla="*/ 522 h 1409"/>
                <a:gd name="T16" fmla="*/ 1905 w 1905"/>
                <a:gd name="T17" fmla="*/ 442 h 1409"/>
                <a:gd name="T18" fmla="*/ 1855 w 1905"/>
                <a:gd name="T19" fmla="*/ 312 h 1409"/>
                <a:gd name="T20" fmla="*/ 1767 w 1905"/>
                <a:gd name="T21" fmla="*/ 188 h 1409"/>
                <a:gd name="T22" fmla="*/ 1646 w 1905"/>
                <a:gd name="T23" fmla="*/ 74 h 1409"/>
                <a:gd name="T24" fmla="*/ 1481 w 1905"/>
                <a:gd name="T25" fmla="*/ 2 h 1409"/>
                <a:gd name="T26" fmla="*/ 1433 w 1905"/>
                <a:gd name="T27" fmla="*/ 7 h 1409"/>
                <a:gd name="T28" fmla="*/ 1394 w 1905"/>
                <a:gd name="T29" fmla="*/ 44 h 1409"/>
                <a:gd name="T30" fmla="*/ 1199 w 1905"/>
                <a:gd name="T31" fmla="*/ 193 h 1409"/>
                <a:gd name="T32" fmla="*/ 1083 w 1905"/>
                <a:gd name="T33" fmla="*/ 232 h 1409"/>
                <a:gd name="T34" fmla="*/ 883 w 1905"/>
                <a:gd name="T35" fmla="*/ 254 h 1409"/>
                <a:gd name="T36" fmla="*/ 485 w 1905"/>
                <a:gd name="T37" fmla="*/ 372 h 1409"/>
                <a:gd name="T38" fmla="*/ 307 w 1905"/>
                <a:gd name="T39" fmla="*/ 481 h 1409"/>
                <a:gd name="T40" fmla="*/ 102 w 1905"/>
                <a:gd name="T41" fmla="*/ 669 h 1409"/>
                <a:gd name="T42" fmla="*/ 17 w 1905"/>
                <a:gd name="T43" fmla="*/ 832 h 1409"/>
                <a:gd name="T44" fmla="*/ 0 w 1905"/>
                <a:gd name="T45" fmla="*/ 955 h 1409"/>
                <a:gd name="T46" fmla="*/ 24 w 1905"/>
                <a:gd name="T47" fmla="*/ 1000 h 1409"/>
                <a:gd name="T48" fmla="*/ 87 w 1905"/>
                <a:gd name="T49" fmla="*/ 1009 h 1409"/>
                <a:gd name="T50" fmla="*/ 264 w 1905"/>
                <a:gd name="T51" fmla="*/ 892 h 1409"/>
                <a:gd name="T52" fmla="*/ 468 w 1905"/>
                <a:gd name="T53" fmla="*/ 710 h 1409"/>
                <a:gd name="T54" fmla="*/ 479 w 1905"/>
                <a:gd name="T55" fmla="*/ 674 h 1409"/>
                <a:gd name="T56" fmla="*/ 440 w 1905"/>
                <a:gd name="T57" fmla="*/ 710 h 1409"/>
                <a:gd name="T58" fmla="*/ 230 w 1905"/>
                <a:gd name="T59" fmla="*/ 888 h 1409"/>
                <a:gd name="T60" fmla="*/ 123 w 1905"/>
                <a:gd name="T61" fmla="*/ 972 h 1409"/>
                <a:gd name="T62" fmla="*/ 50 w 1905"/>
                <a:gd name="T63" fmla="*/ 989 h 1409"/>
                <a:gd name="T64" fmla="*/ 22 w 1905"/>
                <a:gd name="T65" fmla="*/ 940 h 1409"/>
                <a:gd name="T66" fmla="*/ 54 w 1905"/>
                <a:gd name="T67" fmla="*/ 790 h 1409"/>
                <a:gd name="T68" fmla="*/ 124 w 1905"/>
                <a:gd name="T69" fmla="*/ 674 h 1409"/>
                <a:gd name="T70" fmla="*/ 295 w 1905"/>
                <a:gd name="T71" fmla="*/ 518 h 1409"/>
                <a:gd name="T72" fmla="*/ 478 w 1905"/>
                <a:gd name="T73" fmla="*/ 401 h 1409"/>
                <a:gd name="T74" fmla="*/ 784 w 1905"/>
                <a:gd name="T75" fmla="*/ 293 h 1409"/>
                <a:gd name="T76" fmla="*/ 1087 w 1905"/>
                <a:gd name="T77" fmla="*/ 254 h 1409"/>
                <a:gd name="T78" fmla="*/ 1258 w 1905"/>
                <a:gd name="T79" fmla="*/ 180 h 1409"/>
                <a:gd name="T80" fmla="*/ 1425 w 1905"/>
                <a:gd name="T81" fmla="*/ 48 h 1409"/>
                <a:gd name="T82" fmla="*/ 1455 w 1905"/>
                <a:gd name="T83" fmla="*/ 13 h 1409"/>
                <a:gd name="T84" fmla="*/ 1511 w 1905"/>
                <a:gd name="T85" fmla="*/ 30 h 1409"/>
                <a:gd name="T86" fmla="*/ 1687 w 1905"/>
                <a:gd name="T87" fmla="*/ 137 h 1409"/>
                <a:gd name="T88" fmla="*/ 1795 w 1905"/>
                <a:gd name="T89" fmla="*/ 260 h 1409"/>
                <a:gd name="T90" fmla="*/ 1871 w 1905"/>
                <a:gd name="T91" fmla="*/ 396 h 1409"/>
                <a:gd name="T92" fmla="*/ 1875 w 1905"/>
                <a:gd name="T93" fmla="*/ 489 h 1409"/>
                <a:gd name="T94" fmla="*/ 1806 w 1905"/>
                <a:gd name="T95" fmla="*/ 559 h 1409"/>
                <a:gd name="T96" fmla="*/ 1630 w 1905"/>
                <a:gd name="T97" fmla="*/ 654 h 1409"/>
                <a:gd name="T98" fmla="*/ 1492 w 1905"/>
                <a:gd name="T99" fmla="*/ 760 h 1409"/>
                <a:gd name="T100" fmla="*/ 1329 w 1905"/>
                <a:gd name="T101" fmla="*/ 931 h 1409"/>
                <a:gd name="T102" fmla="*/ 970 w 1905"/>
                <a:gd name="T103" fmla="*/ 1265 h 1409"/>
                <a:gd name="T104" fmla="*/ 847 w 1905"/>
                <a:gd name="T105" fmla="*/ 1362 h 1409"/>
                <a:gd name="T106" fmla="*/ 730 w 1905"/>
                <a:gd name="T107" fmla="*/ 1386 h 1409"/>
                <a:gd name="T108" fmla="*/ 554 w 1905"/>
                <a:gd name="T109" fmla="*/ 1347 h 1409"/>
                <a:gd name="T110" fmla="*/ 504 w 1905"/>
                <a:gd name="T111" fmla="*/ 1334 h 1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05" h="1409">
                  <a:moveTo>
                    <a:pt x="507" y="1349"/>
                  </a:moveTo>
                  <a:lnTo>
                    <a:pt x="507" y="1349"/>
                  </a:lnTo>
                  <a:lnTo>
                    <a:pt x="541" y="1364"/>
                  </a:lnTo>
                  <a:lnTo>
                    <a:pt x="574" y="1379"/>
                  </a:lnTo>
                  <a:lnTo>
                    <a:pt x="608" y="1390"/>
                  </a:lnTo>
                  <a:lnTo>
                    <a:pt x="641" y="1397"/>
                  </a:lnTo>
                  <a:lnTo>
                    <a:pt x="675" y="1405"/>
                  </a:lnTo>
                  <a:lnTo>
                    <a:pt x="710" y="1409"/>
                  </a:lnTo>
                  <a:lnTo>
                    <a:pt x="745" y="1409"/>
                  </a:lnTo>
                  <a:lnTo>
                    <a:pt x="782" y="1405"/>
                  </a:lnTo>
                  <a:lnTo>
                    <a:pt x="782" y="1405"/>
                  </a:lnTo>
                  <a:lnTo>
                    <a:pt x="812" y="1399"/>
                  </a:lnTo>
                  <a:lnTo>
                    <a:pt x="840" y="1390"/>
                  </a:lnTo>
                  <a:lnTo>
                    <a:pt x="868" y="1377"/>
                  </a:lnTo>
                  <a:lnTo>
                    <a:pt x="892" y="1360"/>
                  </a:lnTo>
                  <a:lnTo>
                    <a:pt x="918" y="1344"/>
                  </a:lnTo>
                  <a:lnTo>
                    <a:pt x="940" y="1323"/>
                  </a:lnTo>
                  <a:lnTo>
                    <a:pt x="963" y="1305"/>
                  </a:lnTo>
                  <a:lnTo>
                    <a:pt x="985" y="1282"/>
                  </a:lnTo>
                  <a:lnTo>
                    <a:pt x="985" y="1282"/>
                  </a:lnTo>
                  <a:lnTo>
                    <a:pt x="1095" y="1174"/>
                  </a:lnTo>
                  <a:lnTo>
                    <a:pt x="1150" y="1122"/>
                  </a:lnTo>
                  <a:lnTo>
                    <a:pt x="1208" y="1070"/>
                  </a:lnTo>
                  <a:lnTo>
                    <a:pt x="1208" y="1070"/>
                  </a:lnTo>
                  <a:lnTo>
                    <a:pt x="1271" y="1015"/>
                  </a:lnTo>
                  <a:lnTo>
                    <a:pt x="1334" y="959"/>
                  </a:lnTo>
                  <a:lnTo>
                    <a:pt x="1396" y="901"/>
                  </a:lnTo>
                  <a:lnTo>
                    <a:pt x="1425" y="871"/>
                  </a:lnTo>
                  <a:lnTo>
                    <a:pt x="1455" y="840"/>
                  </a:lnTo>
                  <a:lnTo>
                    <a:pt x="1455" y="840"/>
                  </a:lnTo>
                  <a:lnTo>
                    <a:pt x="1501" y="784"/>
                  </a:lnTo>
                  <a:lnTo>
                    <a:pt x="1526" y="758"/>
                  </a:lnTo>
                  <a:lnTo>
                    <a:pt x="1552" y="734"/>
                  </a:lnTo>
                  <a:lnTo>
                    <a:pt x="1552" y="734"/>
                  </a:lnTo>
                  <a:lnTo>
                    <a:pt x="1568" y="719"/>
                  </a:lnTo>
                  <a:lnTo>
                    <a:pt x="1585" y="706"/>
                  </a:lnTo>
                  <a:lnTo>
                    <a:pt x="1622" y="682"/>
                  </a:lnTo>
                  <a:lnTo>
                    <a:pt x="1661" y="661"/>
                  </a:lnTo>
                  <a:lnTo>
                    <a:pt x="1700" y="643"/>
                  </a:lnTo>
                  <a:lnTo>
                    <a:pt x="1700" y="643"/>
                  </a:lnTo>
                  <a:lnTo>
                    <a:pt x="1749" y="619"/>
                  </a:lnTo>
                  <a:lnTo>
                    <a:pt x="1773" y="606"/>
                  </a:lnTo>
                  <a:lnTo>
                    <a:pt x="1797" y="593"/>
                  </a:lnTo>
                  <a:lnTo>
                    <a:pt x="1821" y="576"/>
                  </a:lnTo>
                  <a:lnTo>
                    <a:pt x="1843" y="559"/>
                  </a:lnTo>
                  <a:lnTo>
                    <a:pt x="1864" y="541"/>
                  </a:lnTo>
                  <a:lnTo>
                    <a:pt x="1881" y="522"/>
                  </a:lnTo>
                  <a:lnTo>
                    <a:pt x="1881" y="522"/>
                  </a:lnTo>
                  <a:lnTo>
                    <a:pt x="1890" y="509"/>
                  </a:lnTo>
                  <a:lnTo>
                    <a:pt x="1895" y="496"/>
                  </a:lnTo>
                  <a:lnTo>
                    <a:pt x="1901" y="483"/>
                  </a:lnTo>
                  <a:lnTo>
                    <a:pt x="1903" y="470"/>
                  </a:lnTo>
                  <a:lnTo>
                    <a:pt x="1905" y="457"/>
                  </a:lnTo>
                  <a:lnTo>
                    <a:pt x="1905" y="442"/>
                  </a:lnTo>
                  <a:lnTo>
                    <a:pt x="1903" y="429"/>
                  </a:lnTo>
                  <a:lnTo>
                    <a:pt x="1899" y="416"/>
                  </a:lnTo>
                  <a:lnTo>
                    <a:pt x="1892" y="388"/>
                  </a:lnTo>
                  <a:lnTo>
                    <a:pt x="1881" y="362"/>
                  </a:lnTo>
                  <a:lnTo>
                    <a:pt x="1868" y="336"/>
                  </a:lnTo>
                  <a:lnTo>
                    <a:pt x="1855" y="312"/>
                  </a:lnTo>
                  <a:lnTo>
                    <a:pt x="1855" y="312"/>
                  </a:lnTo>
                  <a:lnTo>
                    <a:pt x="1840" y="286"/>
                  </a:lnTo>
                  <a:lnTo>
                    <a:pt x="1823" y="260"/>
                  </a:lnTo>
                  <a:lnTo>
                    <a:pt x="1804" y="234"/>
                  </a:lnTo>
                  <a:lnTo>
                    <a:pt x="1786" y="210"/>
                  </a:lnTo>
                  <a:lnTo>
                    <a:pt x="1767" y="188"/>
                  </a:lnTo>
                  <a:lnTo>
                    <a:pt x="1747" y="163"/>
                  </a:lnTo>
                  <a:lnTo>
                    <a:pt x="1724" y="143"/>
                  </a:lnTo>
                  <a:lnTo>
                    <a:pt x="1702" y="121"/>
                  </a:lnTo>
                  <a:lnTo>
                    <a:pt x="1702" y="121"/>
                  </a:lnTo>
                  <a:lnTo>
                    <a:pt x="1676" y="98"/>
                  </a:lnTo>
                  <a:lnTo>
                    <a:pt x="1646" y="74"/>
                  </a:lnTo>
                  <a:lnTo>
                    <a:pt x="1617" y="54"/>
                  </a:lnTo>
                  <a:lnTo>
                    <a:pt x="1583" y="35"/>
                  </a:lnTo>
                  <a:lnTo>
                    <a:pt x="1550" y="20"/>
                  </a:lnTo>
                  <a:lnTo>
                    <a:pt x="1516" y="9"/>
                  </a:lnTo>
                  <a:lnTo>
                    <a:pt x="1498" y="4"/>
                  </a:lnTo>
                  <a:lnTo>
                    <a:pt x="1481" y="2"/>
                  </a:lnTo>
                  <a:lnTo>
                    <a:pt x="1462" y="0"/>
                  </a:lnTo>
                  <a:lnTo>
                    <a:pt x="1444" y="0"/>
                  </a:lnTo>
                  <a:lnTo>
                    <a:pt x="1444" y="0"/>
                  </a:lnTo>
                  <a:lnTo>
                    <a:pt x="1436" y="2"/>
                  </a:lnTo>
                  <a:lnTo>
                    <a:pt x="1435" y="4"/>
                  </a:lnTo>
                  <a:lnTo>
                    <a:pt x="1433" y="7"/>
                  </a:lnTo>
                  <a:lnTo>
                    <a:pt x="1433" y="7"/>
                  </a:lnTo>
                  <a:lnTo>
                    <a:pt x="1431" y="13"/>
                  </a:lnTo>
                  <a:lnTo>
                    <a:pt x="1427" y="18"/>
                  </a:lnTo>
                  <a:lnTo>
                    <a:pt x="1418" y="28"/>
                  </a:lnTo>
                  <a:lnTo>
                    <a:pt x="1394" y="44"/>
                  </a:lnTo>
                  <a:lnTo>
                    <a:pt x="1394" y="44"/>
                  </a:lnTo>
                  <a:lnTo>
                    <a:pt x="1342" y="87"/>
                  </a:lnTo>
                  <a:lnTo>
                    <a:pt x="1342" y="87"/>
                  </a:lnTo>
                  <a:lnTo>
                    <a:pt x="1306" y="115"/>
                  </a:lnTo>
                  <a:lnTo>
                    <a:pt x="1273" y="143"/>
                  </a:lnTo>
                  <a:lnTo>
                    <a:pt x="1236" y="169"/>
                  </a:lnTo>
                  <a:lnTo>
                    <a:pt x="1199" y="193"/>
                  </a:lnTo>
                  <a:lnTo>
                    <a:pt x="1199" y="193"/>
                  </a:lnTo>
                  <a:lnTo>
                    <a:pt x="1180" y="202"/>
                  </a:lnTo>
                  <a:lnTo>
                    <a:pt x="1161" y="212"/>
                  </a:lnTo>
                  <a:lnTo>
                    <a:pt x="1143" y="217"/>
                  </a:lnTo>
                  <a:lnTo>
                    <a:pt x="1124" y="223"/>
                  </a:lnTo>
                  <a:lnTo>
                    <a:pt x="1083" y="232"/>
                  </a:lnTo>
                  <a:lnTo>
                    <a:pt x="1044" y="238"/>
                  </a:lnTo>
                  <a:lnTo>
                    <a:pt x="1003" y="243"/>
                  </a:lnTo>
                  <a:lnTo>
                    <a:pt x="963" y="247"/>
                  </a:lnTo>
                  <a:lnTo>
                    <a:pt x="922" y="249"/>
                  </a:lnTo>
                  <a:lnTo>
                    <a:pt x="883" y="254"/>
                  </a:lnTo>
                  <a:lnTo>
                    <a:pt x="883" y="254"/>
                  </a:lnTo>
                  <a:lnTo>
                    <a:pt x="814" y="266"/>
                  </a:lnTo>
                  <a:lnTo>
                    <a:pt x="745" y="279"/>
                  </a:lnTo>
                  <a:lnTo>
                    <a:pt x="678" y="297"/>
                  </a:lnTo>
                  <a:lnTo>
                    <a:pt x="613" y="318"/>
                  </a:lnTo>
                  <a:lnTo>
                    <a:pt x="548" y="344"/>
                  </a:lnTo>
                  <a:lnTo>
                    <a:pt x="485" y="372"/>
                  </a:lnTo>
                  <a:lnTo>
                    <a:pt x="424" y="405"/>
                  </a:lnTo>
                  <a:lnTo>
                    <a:pt x="394" y="422"/>
                  </a:lnTo>
                  <a:lnTo>
                    <a:pt x="364" y="440"/>
                  </a:lnTo>
                  <a:lnTo>
                    <a:pt x="364" y="440"/>
                  </a:lnTo>
                  <a:lnTo>
                    <a:pt x="334" y="461"/>
                  </a:lnTo>
                  <a:lnTo>
                    <a:pt x="307" y="481"/>
                  </a:lnTo>
                  <a:lnTo>
                    <a:pt x="251" y="526"/>
                  </a:lnTo>
                  <a:lnTo>
                    <a:pt x="197" y="574"/>
                  </a:lnTo>
                  <a:lnTo>
                    <a:pt x="147" y="622"/>
                  </a:lnTo>
                  <a:lnTo>
                    <a:pt x="147" y="622"/>
                  </a:lnTo>
                  <a:lnTo>
                    <a:pt x="124" y="645"/>
                  </a:lnTo>
                  <a:lnTo>
                    <a:pt x="102" y="669"/>
                  </a:lnTo>
                  <a:lnTo>
                    <a:pt x="84" y="693"/>
                  </a:lnTo>
                  <a:lnTo>
                    <a:pt x="67" y="719"/>
                  </a:lnTo>
                  <a:lnTo>
                    <a:pt x="52" y="745"/>
                  </a:lnTo>
                  <a:lnTo>
                    <a:pt x="39" y="773"/>
                  </a:lnTo>
                  <a:lnTo>
                    <a:pt x="26" y="803"/>
                  </a:lnTo>
                  <a:lnTo>
                    <a:pt x="17" y="832"/>
                  </a:lnTo>
                  <a:lnTo>
                    <a:pt x="17" y="832"/>
                  </a:lnTo>
                  <a:lnTo>
                    <a:pt x="7" y="871"/>
                  </a:lnTo>
                  <a:lnTo>
                    <a:pt x="4" y="896"/>
                  </a:lnTo>
                  <a:lnTo>
                    <a:pt x="0" y="920"/>
                  </a:lnTo>
                  <a:lnTo>
                    <a:pt x="0" y="944"/>
                  </a:lnTo>
                  <a:lnTo>
                    <a:pt x="0" y="955"/>
                  </a:lnTo>
                  <a:lnTo>
                    <a:pt x="2" y="966"/>
                  </a:lnTo>
                  <a:lnTo>
                    <a:pt x="6" y="977"/>
                  </a:lnTo>
                  <a:lnTo>
                    <a:pt x="11" y="987"/>
                  </a:lnTo>
                  <a:lnTo>
                    <a:pt x="17" y="994"/>
                  </a:lnTo>
                  <a:lnTo>
                    <a:pt x="24" y="1000"/>
                  </a:lnTo>
                  <a:lnTo>
                    <a:pt x="24" y="1000"/>
                  </a:lnTo>
                  <a:lnTo>
                    <a:pt x="33" y="1005"/>
                  </a:lnTo>
                  <a:lnTo>
                    <a:pt x="45" y="1009"/>
                  </a:lnTo>
                  <a:lnTo>
                    <a:pt x="54" y="1011"/>
                  </a:lnTo>
                  <a:lnTo>
                    <a:pt x="65" y="1011"/>
                  </a:lnTo>
                  <a:lnTo>
                    <a:pt x="76" y="1011"/>
                  </a:lnTo>
                  <a:lnTo>
                    <a:pt x="87" y="1009"/>
                  </a:lnTo>
                  <a:lnTo>
                    <a:pt x="108" y="1002"/>
                  </a:lnTo>
                  <a:lnTo>
                    <a:pt x="128" y="990"/>
                  </a:lnTo>
                  <a:lnTo>
                    <a:pt x="149" y="977"/>
                  </a:lnTo>
                  <a:lnTo>
                    <a:pt x="184" y="953"/>
                  </a:lnTo>
                  <a:lnTo>
                    <a:pt x="184" y="953"/>
                  </a:lnTo>
                  <a:lnTo>
                    <a:pt x="264" y="892"/>
                  </a:lnTo>
                  <a:lnTo>
                    <a:pt x="305" y="862"/>
                  </a:lnTo>
                  <a:lnTo>
                    <a:pt x="344" y="832"/>
                  </a:lnTo>
                  <a:lnTo>
                    <a:pt x="383" y="799"/>
                  </a:lnTo>
                  <a:lnTo>
                    <a:pt x="418" y="766"/>
                  </a:lnTo>
                  <a:lnTo>
                    <a:pt x="452" y="728"/>
                  </a:lnTo>
                  <a:lnTo>
                    <a:pt x="468" y="710"/>
                  </a:lnTo>
                  <a:lnTo>
                    <a:pt x="483" y="689"/>
                  </a:lnTo>
                  <a:lnTo>
                    <a:pt x="483" y="689"/>
                  </a:lnTo>
                  <a:lnTo>
                    <a:pt x="485" y="684"/>
                  </a:lnTo>
                  <a:lnTo>
                    <a:pt x="485" y="680"/>
                  </a:lnTo>
                  <a:lnTo>
                    <a:pt x="483" y="676"/>
                  </a:lnTo>
                  <a:lnTo>
                    <a:pt x="479" y="674"/>
                  </a:lnTo>
                  <a:lnTo>
                    <a:pt x="476" y="673"/>
                  </a:lnTo>
                  <a:lnTo>
                    <a:pt x="472" y="673"/>
                  </a:lnTo>
                  <a:lnTo>
                    <a:pt x="468" y="674"/>
                  </a:lnTo>
                  <a:lnTo>
                    <a:pt x="465" y="678"/>
                  </a:lnTo>
                  <a:lnTo>
                    <a:pt x="465" y="678"/>
                  </a:lnTo>
                  <a:lnTo>
                    <a:pt x="440" y="710"/>
                  </a:lnTo>
                  <a:lnTo>
                    <a:pt x="414" y="740"/>
                  </a:lnTo>
                  <a:lnTo>
                    <a:pt x="386" y="767"/>
                  </a:lnTo>
                  <a:lnTo>
                    <a:pt x="357" y="793"/>
                  </a:lnTo>
                  <a:lnTo>
                    <a:pt x="327" y="818"/>
                  </a:lnTo>
                  <a:lnTo>
                    <a:pt x="295" y="842"/>
                  </a:lnTo>
                  <a:lnTo>
                    <a:pt x="230" y="888"/>
                  </a:lnTo>
                  <a:lnTo>
                    <a:pt x="230" y="888"/>
                  </a:lnTo>
                  <a:lnTo>
                    <a:pt x="212" y="903"/>
                  </a:lnTo>
                  <a:lnTo>
                    <a:pt x="191" y="920"/>
                  </a:lnTo>
                  <a:lnTo>
                    <a:pt x="169" y="938"/>
                  </a:lnTo>
                  <a:lnTo>
                    <a:pt x="147" y="955"/>
                  </a:lnTo>
                  <a:lnTo>
                    <a:pt x="123" y="972"/>
                  </a:lnTo>
                  <a:lnTo>
                    <a:pt x="111" y="977"/>
                  </a:lnTo>
                  <a:lnTo>
                    <a:pt x="100" y="983"/>
                  </a:lnTo>
                  <a:lnTo>
                    <a:pt x="87" y="987"/>
                  </a:lnTo>
                  <a:lnTo>
                    <a:pt x="74" y="989"/>
                  </a:lnTo>
                  <a:lnTo>
                    <a:pt x="63" y="989"/>
                  </a:lnTo>
                  <a:lnTo>
                    <a:pt x="50" y="989"/>
                  </a:lnTo>
                  <a:lnTo>
                    <a:pt x="50" y="989"/>
                  </a:lnTo>
                  <a:lnTo>
                    <a:pt x="41" y="985"/>
                  </a:lnTo>
                  <a:lnTo>
                    <a:pt x="32" y="977"/>
                  </a:lnTo>
                  <a:lnTo>
                    <a:pt x="26" y="966"/>
                  </a:lnTo>
                  <a:lnTo>
                    <a:pt x="22" y="955"/>
                  </a:lnTo>
                  <a:lnTo>
                    <a:pt x="22" y="940"/>
                  </a:lnTo>
                  <a:lnTo>
                    <a:pt x="22" y="924"/>
                  </a:lnTo>
                  <a:lnTo>
                    <a:pt x="24" y="907"/>
                  </a:lnTo>
                  <a:lnTo>
                    <a:pt x="26" y="888"/>
                  </a:lnTo>
                  <a:lnTo>
                    <a:pt x="33" y="853"/>
                  </a:lnTo>
                  <a:lnTo>
                    <a:pt x="45" y="818"/>
                  </a:lnTo>
                  <a:lnTo>
                    <a:pt x="54" y="790"/>
                  </a:lnTo>
                  <a:lnTo>
                    <a:pt x="61" y="771"/>
                  </a:lnTo>
                  <a:lnTo>
                    <a:pt x="61" y="771"/>
                  </a:lnTo>
                  <a:lnTo>
                    <a:pt x="71" y="753"/>
                  </a:lnTo>
                  <a:lnTo>
                    <a:pt x="80" y="738"/>
                  </a:lnTo>
                  <a:lnTo>
                    <a:pt x="100" y="704"/>
                  </a:lnTo>
                  <a:lnTo>
                    <a:pt x="124" y="674"/>
                  </a:lnTo>
                  <a:lnTo>
                    <a:pt x="152" y="645"/>
                  </a:lnTo>
                  <a:lnTo>
                    <a:pt x="180" y="617"/>
                  </a:lnTo>
                  <a:lnTo>
                    <a:pt x="210" y="591"/>
                  </a:lnTo>
                  <a:lnTo>
                    <a:pt x="268" y="541"/>
                  </a:lnTo>
                  <a:lnTo>
                    <a:pt x="268" y="541"/>
                  </a:lnTo>
                  <a:lnTo>
                    <a:pt x="295" y="518"/>
                  </a:lnTo>
                  <a:lnTo>
                    <a:pt x="325" y="496"/>
                  </a:lnTo>
                  <a:lnTo>
                    <a:pt x="355" y="474"/>
                  </a:lnTo>
                  <a:lnTo>
                    <a:pt x="385" y="455"/>
                  </a:lnTo>
                  <a:lnTo>
                    <a:pt x="414" y="437"/>
                  </a:lnTo>
                  <a:lnTo>
                    <a:pt x="446" y="418"/>
                  </a:lnTo>
                  <a:lnTo>
                    <a:pt x="478" y="401"/>
                  </a:lnTo>
                  <a:lnTo>
                    <a:pt x="509" y="385"/>
                  </a:lnTo>
                  <a:lnTo>
                    <a:pt x="576" y="357"/>
                  </a:lnTo>
                  <a:lnTo>
                    <a:pt x="643" y="333"/>
                  </a:lnTo>
                  <a:lnTo>
                    <a:pt x="714" y="312"/>
                  </a:lnTo>
                  <a:lnTo>
                    <a:pt x="784" y="293"/>
                  </a:lnTo>
                  <a:lnTo>
                    <a:pt x="784" y="293"/>
                  </a:lnTo>
                  <a:lnTo>
                    <a:pt x="821" y="288"/>
                  </a:lnTo>
                  <a:lnTo>
                    <a:pt x="858" y="280"/>
                  </a:lnTo>
                  <a:lnTo>
                    <a:pt x="935" y="273"/>
                  </a:lnTo>
                  <a:lnTo>
                    <a:pt x="1011" y="264"/>
                  </a:lnTo>
                  <a:lnTo>
                    <a:pt x="1050" y="260"/>
                  </a:lnTo>
                  <a:lnTo>
                    <a:pt x="1087" y="254"/>
                  </a:lnTo>
                  <a:lnTo>
                    <a:pt x="1087" y="254"/>
                  </a:lnTo>
                  <a:lnTo>
                    <a:pt x="1124" y="245"/>
                  </a:lnTo>
                  <a:lnTo>
                    <a:pt x="1161" y="234"/>
                  </a:lnTo>
                  <a:lnTo>
                    <a:pt x="1195" y="217"/>
                  </a:lnTo>
                  <a:lnTo>
                    <a:pt x="1226" y="201"/>
                  </a:lnTo>
                  <a:lnTo>
                    <a:pt x="1258" y="180"/>
                  </a:lnTo>
                  <a:lnTo>
                    <a:pt x="1288" y="158"/>
                  </a:lnTo>
                  <a:lnTo>
                    <a:pt x="1318" y="136"/>
                  </a:lnTo>
                  <a:lnTo>
                    <a:pt x="1347" y="111"/>
                  </a:lnTo>
                  <a:lnTo>
                    <a:pt x="1347" y="111"/>
                  </a:lnTo>
                  <a:lnTo>
                    <a:pt x="1386" y="78"/>
                  </a:lnTo>
                  <a:lnTo>
                    <a:pt x="1425" y="48"/>
                  </a:lnTo>
                  <a:lnTo>
                    <a:pt x="1425" y="48"/>
                  </a:lnTo>
                  <a:lnTo>
                    <a:pt x="1436" y="39"/>
                  </a:lnTo>
                  <a:lnTo>
                    <a:pt x="1444" y="33"/>
                  </a:lnTo>
                  <a:lnTo>
                    <a:pt x="1451" y="26"/>
                  </a:lnTo>
                  <a:lnTo>
                    <a:pt x="1455" y="13"/>
                  </a:lnTo>
                  <a:lnTo>
                    <a:pt x="1455" y="13"/>
                  </a:lnTo>
                  <a:lnTo>
                    <a:pt x="1444" y="22"/>
                  </a:lnTo>
                  <a:lnTo>
                    <a:pt x="1444" y="22"/>
                  </a:lnTo>
                  <a:lnTo>
                    <a:pt x="1461" y="22"/>
                  </a:lnTo>
                  <a:lnTo>
                    <a:pt x="1477" y="24"/>
                  </a:lnTo>
                  <a:lnTo>
                    <a:pt x="1496" y="26"/>
                  </a:lnTo>
                  <a:lnTo>
                    <a:pt x="1511" y="30"/>
                  </a:lnTo>
                  <a:lnTo>
                    <a:pt x="1544" y="41"/>
                  </a:lnTo>
                  <a:lnTo>
                    <a:pt x="1576" y="56"/>
                  </a:lnTo>
                  <a:lnTo>
                    <a:pt x="1606" y="74"/>
                  </a:lnTo>
                  <a:lnTo>
                    <a:pt x="1633" y="95"/>
                  </a:lnTo>
                  <a:lnTo>
                    <a:pt x="1661" y="115"/>
                  </a:lnTo>
                  <a:lnTo>
                    <a:pt x="1687" y="137"/>
                  </a:lnTo>
                  <a:lnTo>
                    <a:pt x="1687" y="137"/>
                  </a:lnTo>
                  <a:lnTo>
                    <a:pt x="1711" y="160"/>
                  </a:lnTo>
                  <a:lnTo>
                    <a:pt x="1734" y="184"/>
                  </a:lnTo>
                  <a:lnTo>
                    <a:pt x="1756" y="208"/>
                  </a:lnTo>
                  <a:lnTo>
                    <a:pt x="1777" y="234"/>
                  </a:lnTo>
                  <a:lnTo>
                    <a:pt x="1795" y="260"/>
                  </a:lnTo>
                  <a:lnTo>
                    <a:pt x="1814" y="288"/>
                  </a:lnTo>
                  <a:lnTo>
                    <a:pt x="1830" y="316"/>
                  </a:lnTo>
                  <a:lnTo>
                    <a:pt x="1847" y="344"/>
                  </a:lnTo>
                  <a:lnTo>
                    <a:pt x="1847" y="344"/>
                  </a:lnTo>
                  <a:lnTo>
                    <a:pt x="1864" y="377"/>
                  </a:lnTo>
                  <a:lnTo>
                    <a:pt x="1871" y="396"/>
                  </a:lnTo>
                  <a:lnTo>
                    <a:pt x="1877" y="414"/>
                  </a:lnTo>
                  <a:lnTo>
                    <a:pt x="1882" y="435"/>
                  </a:lnTo>
                  <a:lnTo>
                    <a:pt x="1882" y="453"/>
                  </a:lnTo>
                  <a:lnTo>
                    <a:pt x="1881" y="472"/>
                  </a:lnTo>
                  <a:lnTo>
                    <a:pt x="1879" y="481"/>
                  </a:lnTo>
                  <a:lnTo>
                    <a:pt x="1875" y="489"/>
                  </a:lnTo>
                  <a:lnTo>
                    <a:pt x="1875" y="489"/>
                  </a:lnTo>
                  <a:lnTo>
                    <a:pt x="1868" y="504"/>
                  </a:lnTo>
                  <a:lnTo>
                    <a:pt x="1858" y="517"/>
                  </a:lnTo>
                  <a:lnTo>
                    <a:pt x="1845" y="528"/>
                  </a:lnTo>
                  <a:lnTo>
                    <a:pt x="1834" y="539"/>
                  </a:lnTo>
                  <a:lnTo>
                    <a:pt x="1806" y="559"/>
                  </a:lnTo>
                  <a:lnTo>
                    <a:pt x="1778" y="576"/>
                  </a:lnTo>
                  <a:lnTo>
                    <a:pt x="1778" y="576"/>
                  </a:lnTo>
                  <a:lnTo>
                    <a:pt x="1749" y="593"/>
                  </a:lnTo>
                  <a:lnTo>
                    <a:pt x="1719" y="608"/>
                  </a:lnTo>
                  <a:lnTo>
                    <a:pt x="1659" y="639"/>
                  </a:lnTo>
                  <a:lnTo>
                    <a:pt x="1630" y="654"/>
                  </a:lnTo>
                  <a:lnTo>
                    <a:pt x="1600" y="671"/>
                  </a:lnTo>
                  <a:lnTo>
                    <a:pt x="1572" y="689"/>
                  </a:lnTo>
                  <a:lnTo>
                    <a:pt x="1544" y="710"/>
                  </a:lnTo>
                  <a:lnTo>
                    <a:pt x="1544" y="710"/>
                  </a:lnTo>
                  <a:lnTo>
                    <a:pt x="1518" y="734"/>
                  </a:lnTo>
                  <a:lnTo>
                    <a:pt x="1492" y="760"/>
                  </a:lnTo>
                  <a:lnTo>
                    <a:pt x="1446" y="814"/>
                  </a:lnTo>
                  <a:lnTo>
                    <a:pt x="1446" y="814"/>
                  </a:lnTo>
                  <a:lnTo>
                    <a:pt x="1418" y="845"/>
                  </a:lnTo>
                  <a:lnTo>
                    <a:pt x="1390" y="875"/>
                  </a:lnTo>
                  <a:lnTo>
                    <a:pt x="1329" y="931"/>
                  </a:lnTo>
                  <a:lnTo>
                    <a:pt x="1329" y="931"/>
                  </a:lnTo>
                  <a:lnTo>
                    <a:pt x="1197" y="1050"/>
                  </a:lnTo>
                  <a:lnTo>
                    <a:pt x="1132" y="1108"/>
                  </a:lnTo>
                  <a:lnTo>
                    <a:pt x="1067" y="1169"/>
                  </a:lnTo>
                  <a:lnTo>
                    <a:pt x="1067" y="1169"/>
                  </a:lnTo>
                  <a:lnTo>
                    <a:pt x="1018" y="1217"/>
                  </a:lnTo>
                  <a:lnTo>
                    <a:pt x="970" y="1265"/>
                  </a:lnTo>
                  <a:lnTo>
                    <a:pt x="946" y="1290"/>
                  </a:lnTo>
                  <a:lnTo>
                    <a:pt x="920" y="1312"/>
                  </a:lnTo>
                  <a:lnTo>
                    <a:pt x="894" y="1334"/>
                  </a:lnTo>
                  <a:lnTo>
                    <a:pt x="864" y="1353"/>
                  </a:lnTo>
                  <a:lnTo>
                    <a:pt x="864" y="1353"/>
                  </a:lnTo>
                  <a:lnTo>
                    <a:pt x="847" y="1362"/>
                  </a:lnTo>
                  <a:lnTo>
                    <a:pt x="829" y="1370"/>
                  </a:lnTo>
                  <a:lnTo>
                    <a:pt x="808" y="1377"/>
                  </a:lnTo>
                  <a:lnTo>
                    <a:pt x="790" y="1381"/>
                  </a:lnTo>
                  <a:lnTo>
                    <a:pt x="769" y="1384"/>
                  </a:lnTo>
                  <a:lnTo>
                    <a:pt x="749" y="1386"/>
                  </a:lnTo>
                  <a:lnTo>
                    <a:pt x="730" y="1386"/>
                  </a:lnTo>
                  <a:lnTo>
                    <a:pt x="710" y="1386"/>
                  </a:lnTo>
                  <a:lnTo>
                    <a:pt x="669" y="1383"/>
                  </a:lnTo>
                  <a:lnTo>
                    <a:pt x="628" y="1373"/>
                  </a:lnTo>
                  <a:lnTo>
                    <a:pt x="591" y="1360"/>
                  </a:lnTo>
                  <a:lnTo>
                    <a:pt x="554" y="1347"/>
                  </a:lnTo>
                  <a:lnTo>
                    <a:pt x="554" y="1347"/>
                  </a:lnTo>
                  <a:lnTo>
                    <a:pt x="518" y="1331"/>
                  </a:lnTo>
                  <a:lnTo>
                    <a:pt x="518" y="1331"/>
                  </a:lnTo>
                  <a:lnTo>
                    <a:pt x="515" y="1329"/>
                  </a:lnTo>
                  <a:lnTo>
                    <a:pt x="509" y="1331"/>
                  </a:lnTo>
                  <a:lnTo>
                    <a:pt x="505" y="1332"/>
                  </a:lnTo>
                  <a:lnTo>
                    <a:pt x="504" y="1334"/>
                  </a:lnTo>
                  <a:lnTo>
                    <a:pt x="502" y="1340"/>
                  </a:lnTo>
                  <a:lnTo>
                    <a:pt x="502" y="1344"/>
                  </a:lnTo>
                  <a:lnTo>
                    <a:pt x="504" y="1347"/>
                  </a:lnTo>
                  <a:lnTo>
                    <a:pt x="507" y="1349"/>
                  </a:lnTo>
                  <a:lnTo>
                    <a:pt x="507" y="13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Freeform 114">
              <a:extLst>
                <a:ext uri="{FF2B5EF4-FFF2-40B4-BE49-F238E27FC236}">
                  <a16:creationId xmlns:a16="http://schemas.microsoft.com/office/drawing/2014/main" id="{0FF457EF-D553-514F-5896-56272D9C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" y="3394"/>
              <a:ext cx="247" cy="117"/>
            </a:xfrm>
            <a:custGeom>
              <a:avLst/>
              <a:gdLst>
                <a:gd name="T0" fmla="*/ 483 w 494"/>
                <a:gd name="T1" fmla="*/ 0 h 234"/>
                <a:gd name="T2" fmla="*/ 424 w 494"/>
                <a:gd name="T3" fmla="*/ 8 h 234"/>
                <a:gd name="T4" fmla="*/ 364 w 494"/>
                <a:gd name="T5" fmla="*/ 19 h 234"/>
                <a:gd name="T6" fmla="*/ 245 w 494"/>
                <a:gd name="T7" fmla="*/ 50 h 234"/>
                <a:gd name="T8" fmla="*/ 199 w 494"/>
                <a:gd name="T9" fmla="*/ 60 h 234"/>
                <a:gd name="T10" fmla="*/ 106 w 494"/>
                <a:gd name="T11" fmla="*/ 75 h 234"/>
                <a:gd name="T12" fmla="*/ 60 w 494"/>
                <a:gd name="T13" fmla="*/ 86 h 234"/>
                <a:gd name="T14" fmla="*/ 32 w 494"/>
                <a:gd name="T15" fmla="*/ 95 h 234"/>
                <a:gd name="T16" fmla="*/ 9 w 494"/>
                <a:gd name="T17" fmla="*/ 112 h 234"/>
                <a:gd name="T18" fmla="*/ 0 w 494"/>
                <a:gd name="T19" fmla="*/ 136 h 234"/>
                <a:gd name="T20" fmla="*/ 2 w 494"/>
                <a:gd name="T21" fmla="*/ 149 h 234"/>
                <a:gd name="T22" fmla="*/ 9 w 494"/>
                <a:gd name="T23" fmla="*/ 164 h 234"/>
                <a:gd name="T24" fmla="*/ 21 w 494"/>
                <a:gd name="T25" fmla="*/ 179 h 234"/>
                <a:gd name="T26" fmla="*/ 52 w 494"/>
                <a:gd name="T27" fmla="*/ 201 h 234"/>
                <a:gd name="T28" fmla="*/ 89 w 494"/>
                <a:gd name="T29" fmla="*/ 218 h 234"/>
                <a:gd name="T30" fmla="*/ 143 w 494"/>
                <a:gd name="T31" fmla="*/ 234 h 234"/>
                <a:gd name="T32" fmla="*/ 149 w 494"/>
                <a:gd name="T33" fmla="*/ 234 h 234"/>
                <a:gd name="T34" fmla="*/ 154 w 494"/>
                <a:gd name="T35" fmla="*/ 229 h 234"/>
                <a:gd name="T36" fmla="*/ 156 w 494"/>
                <a:gd name="T37" fmla="*/ 221 h 234"/>
                <a:gd name="T38" fmla="*/ 153 w 494"/>
                <a:gd name="T39" fmla="*/ 214 h 234"/>
                <a:gd name="T40" fmla="*/ 149 w 494"/>
                <a:gd name="T41" fmla="*/ 212 h 234"/>
                <a:gd name="T42" fmla="*/ 86 w 494"/>
                <a:gd name="T43" fmla="*/ 192 h 234"/>
                <a:gd name="T44" fmla="*/ 56 w 494"/>
                <a:gd name="T45" fmla="*/ 177 h 234"/>
                <a:gd name="T46" fmla="*/ 32 w 494"/>
                <a:gd name="T47" fmla="*/ 156 h 234"/>
                <a:gd name="T48" fmla="*/ 24 w 494"/>
                <a:gd name="T49" fmla="*/ 147 h 234"/>
                <a:gd name="T50" fmla="*/ 22 w 494"/>
                <a:gd name="T51" fmla="*/ 134 h 234"/>
                <a:gd name="T52" fmla="*/ 30 w 494"/>
                <a:gd name="T53" fmla="*/ 123 h 234"/>
                <a:gd name="T54" fmla="*/ 56 w 494"/>
                <a:gd name="T55" fmla="*/ 110 h 234"/>
                <a:gd name="T56" fmla="*/ 99 w 494"/>
                <a:gd name="T57" fmla="*/ 99 h 234"/>
                <a:gd name="T58" fmla="*/ 130 w 494"/>
                <a:gd name="T59" fmla="*/ 95 h 234"/>
                <a:gd name="T60" fmla="*/ 219 w 494"/>
                <a:gd name="T61" fmla="*/ 80 h 234"/>
                <a:gd name="T62" fmla="*/ 349 w 494"/>
                <a:gd name="T63" fmla="*/ 45 h 234"/>
                <a:gd name="T64" fmla="*/ 439 w 494"/>
                <a:gd name="T65" fmla="*/ 28 h 234"/>
                <a:gd name="T66" fmla="*/ 483 w 494"/>
                <a:gd name="T67" fmla="*/ 23 h 234"/>
                <a:gd name="T68" fmla="*/ 493 w 494"/>
                <a:gd name="T69" fmla="*/ 19 h 234"/>
                <a:gd name="T70" fmla="*/ 494 w 494"/>
                <a:gd name="T71" fmla="*/ 11 h 234"/>
                <a:gd name="T72" fmla="*/ 493 w 494"/>
                <a:gd name="T73" fmla="*/ 4 h 234"/>
                <a:gd name="T74" fmla="*/ 483 w 494"/>
                <a:gd name="T75" fmla="*/ 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94" h="234">
                  <a:moveTo>
                    <a:pt x="483" y="0"/>
                  </a:moveTo>
                  <a:lnTo>
                    <a:pt x="483" y="0"/>
                  </a:lnTo>
                  <a:lnTo>
                    <a:pt x="454" y="4"/>
                  </a:lnTo>
                  <a:lnTo>
                    <a:pt x="424" y="8"/>
                  </a:lnTo>
                  <a:lnTo>
                    <a:pt x="394" y="13"/>
                  </a:lnTo>
                  <a:lnTo>
                    <a:pt x="364" y="19"/>
                  </a:lnTo>
                  <a:lnTo>
                    <a:pt x="305" y="34"/>
                  </a:lnTo>
                  <a:lnTo>
                    <a:pt x="245" y="50"/>
                  </a:lnTo>
                  <a:lnTo>
                    <a:pt x="245" y="50"/>
                  </a:lnTo>
                  <a:lnTo>
                    <a:pt x="199" y="60"/>
                  </a:lnTo>
                  <a:lnTo>
                    <a:pt x="153" y="67"/>
                  </a:lnTo>
                  <a:lnTo>
                    <a:pt x="106" y="75"/>
                  </a:lnTo>
                  <a:lnTo>
                    <a:pt x="60" y="86"/>
                  </a:lnTo>
                  <a:lnTo>
                    <a:pt x="60" y="86"/>
                  </a:lnTo>
                  <a:lnTo>
                    <a:pt x="45" y="89"/>
                  </a:lnTo>
                  <a:lnTo>
                    <a:pt x="32" y="95"/>
                  </a:lnTo>
                  <a:lnTo>
                    <a:pt x="19" y="102"/>
                  </a:lnTo>
                  <a:lnTo>
                    <a:pt x="9" y="112"/>
                  </a:lnTo>
                  <a:lnTo>
                    <a:pt x="4" y="123"/>
                  </a:lnTo>
                  <a:lnTo>
                    <a:pt x="0" y="136"/>
                  </a:lnTo>
                  <a:lnTo>
                    <a:pt x="2" y="141"/>
                  </a:lnTo>
                  <a:lnTo>
                    <a:pt x="2" y="149"/>
                  </a:lnTo>
                  <a:lnTo>
                    <a:pt x="6" y="156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21" y="179"/>
                  </a:lnTo>
                  <a:lnTo>
                    <a:pt x="35" y="192"/>
                  </a:lnTo>
                  <a:lnTo>
                    <a:pt x="52" y="201"/>
                  </a:lnTo>
                  <a:lnTo>
                    <a:pt x="69" y="210"/>
                  </a:lnTo>
                  <a:lnTo>
                    <a:pt x="89" y="218"/>
                  </a:lnTo>
                  <a:lnTo>
                    <a:pt x="108" y="223"/>
                  </a:lnTo>
                  <a:lnTo>
                    <a:pt x="143" y="234"/>
                  </a:lnTo>
                  <a:lnTo>
                    <a:pt x="143" y="234"/>
                  </a:lnTo>
                  <a:lnTo>
                    <a:pt x="149" y="234"/>
                  </a:lnTo>
                  <a:lnTo>
                    <a:pt x="153" y="233"/>
                  </a:lnTo>
                  <a:lnTo>
                    <a:pt x="154" y="229"/>
                  </a:lnTo>
                  <a:lnTo>
                    <a:pt x="156" y="225"/>
                  </a:lnTo>
                  <a:lnTo>
                    <a:pt x="156" y="221"/>
                  </a:lnTo>
                  <a:lnTo>
                    <a:pt x="156" y="218"/>
                  </a:lnTo>
                  <a:lnTo>
                    <a:pt x="153" y="214"/>
                  </a:lnTo>
                  <a:lnTo>
                    <a:pt x="149" y="212"/>
                  </a:lnTo>
                  <a:lnTo>
                    <a:pt x="149" y="212"/>
                  </a:lnTo>
                  <a:lnTo>
                    <a:pt x="117" y="203"/>
                  </a:lnTo>
                  <a:lnTo>
                    <a:pt x="86" y="192"/>
                  </a:lnTo>
                  <a:lnTo>
                    <a:pt x="71" y="184"/>
                  </a:lnTo>
                  <a:lnTo>
                    <a:pt x="56" y="177"/>
                  </a:lnTo>
                  <a:lnTo>
                    <a:pt x="43" y="168"/>
                  </a:lnTo>
                  <a:lnTo>
                    <a:pt x="32" y="156"/>
                  </a:lnTo>
                  <a:lnTo>
                    <a:pt x="32" y="156"/>
                  </a:lnTo>
                  <a:lnTo>
                    <a:pt x="24" y="147"/>
                  </a:lnTo>
                  <a:lnTo>
                    <a:pt x="22" y="141"/>
                  </a:lnTo>
                  <a:lnTo>
                    <a:pt x="22" y="134"/>
                  </a:lnTo>
                  <a:lnTo>
                    <a:pt x="24" y="128"/>
                  </a:lnTo>
                  <a:lnTo>
                    <a:pt x="30" y="123"/>
                  </a:lnTo>
                  <a:lnTo>
                    <a:pt x="37" y="117"/>
                  </a:lnTo>
                  <a:lnTo>
                    <a:pt x="56" y="110"/>
                  </a:lnTo>
                  <a:lnTo>
                    <a:pt x="78" y="104"/>
                  </a:lnTo>
                  <a:lnTo>
                    <a:pt x="99" y="99"/>
                  </a:lnTo>
                  <a:lnTo>
                    <a:pt x="130" y="95"/>
                  </a:lnTo>
                  <a:lnTo>
                    <a:pt x="130" y="95"/>
                  </a:lnTo>
                  <a:lnTo>
                    <a:pt x="175" y="89"/>
                  </a:lnTo>
                  <a:lnTo>
                    <a:pt x="219" y="80"/>
                  </a:lnTo>
                  <a:lnTo>
                    <a:pt x="307" y="56"/>
                  </a:lnTo>
                  <a:lnTo>
                    <a:pt x="349" y="45"/>
                  </a:lnTo>
                  <a:lnTo>
                    <a:pt x="394" y="36"/>
                  </a:lnTo>
                  <a:lnTo>
                    <a:pt x="439" y="28"/>
                  </a:lnTo>
                  <a:lnTo>
                    <a:pt x="483" y="23"/>
                  </a:lnTo>
                  <a:lnTo>
                    <a:pt x="483" y="23"/>
                  </a:lnTo>
                  <a:lnTo>
                    <a:pt x="489" y="23"/>
                  </a:lnTo>
                  <a:lnTo>
                    <a:pt x="493" y="19"/>
                  </a:lnTo>
                  <a:lnTo>
                    <a:pt x="494" y="15"/>
                  </a:lnTo>
                  <a:lnTo>
                    <a:pt x="494" y="11"/>
                  </a:lnTo>
                  <a:lnTo>
                    <a:pt x="494" y="8"/>
                  </a:lnTo>
                  <a:lnTo>
                    <a:pt x="493" y="4"/>
                  </a:lnTo>
                  <a:lnTo>
                    <a:pt x="489" y="2"/>
                  </a:lnTo>
                  <a:lnTo>
                    <a:pt x="483" y="0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Freeform 115">
              <a:extLst>
                <a:ext uri="{FF2B5EF4-FFF2-40B4-BE49-F238E27FC236}">
                  <a16:creationId xmlns:a16="http://schemas.microsoft.com/office/drawing/2014/main" id="{ECE3E066-25D7-33F0-0906-445FABDB1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" y="4085"/>
              <a:ext cx="323" cy="116"/>
            </a:xfrm>
            <a:custGeom>
              <a:avLst/>
              <a:gdLst>
                <a:gd name="T0" fmla="*/ 4 w 645"/>
                <a:gd name="T1" fmla="*/ 21 h 232"/>
                <a:gd name="T2" fmla="*/ 137 w 645"/>
                <a:gd name="T3" fmla="*/ 121 h 232"/>
                <a:gd name="T4" fmla="*/ 232 w 645"/>
                <a:gd name="T5" fmla="*/ 177 h 232"/>
                <a:gd name="T6" fmla="*/ 280 w 645"/>
                <a:gd name="T7" fmla="*/ 199 h 232"/>
                <a:gd name="T8" fmla="*/ 332 w 645"/>
                <a:gd name="T9" fmla="*/ 216 h 232"/>
                <a:gd name="T10" fmla="*/ 388 w 645"/>
                <a:gd name="T11" fmla="*/ 227 h 232"/>
                <a:gd name="T12" fmla="*/ 423 w 645"/>
                <a:gd name="T13" fmla="*/ 231 h 232"/>
                <a:gd name="T14" fmla="*/ 500 w 645"/>
                <a:gd name="T15" fmla="*/ 231 h 232"/>
                <a:gd name="T16" fmla="*/ 537 w 645"/>
                <a:gd name="T17" fmla="*/ 223 h 232"/>
                <a:gd name="T18" fmla="*/ 572 w 645"/>
                <a:gd name="T19" fmla="*/ 212 h 232"/>
                <a:gd name="T20" fmla="*/ 604 w 645"/>
                <a:gd name="T21" fmla="*/ 195 h 232"/>
                <a:gd name="T22" fmla="*/ 628 w 645"/>
                <a:gd name="T23" fmla="*/ 169 h 232"/>
                <a:gd name="T24" fmla="*/ 645 w 645"/>
                <a:gd name="T25" fmla="*/ 136 h 232"/>
                <a:gd name="T26" fmla="*/ 645 w 645"/>
                <a:gd name="T27" fmla="*/ 130 h 232"/>
                <a:gd name="T28" fmla="*/ 641 w 645"/>
                <a:gd name="T29" fmla="*/ 125 h 232"/>
                <a:gd name="T30" fmla="*/ 633 w 645"/>
                <a:gd name="T31" fmla="*/ 121 h 232"/>
                <a:gd name="T32" fmla="*/ 626 w 645"/>
                <a:gd name="T33" fmla="*/ 125 h 232"/>
                <a:gd name="T34" fmla="*/ 622 w 645"/>
                <a:gd name="T35" fmla="*/ 130 h 232"/>
                <a:gd name="T36" fmla="*/ 607 w 645"/>
                <a:gd name="T37" fmla="*/ 162 h 232"/>
                <a:gd name="T38" fmla="*/ 581 w 645"/>
                <a:gd name="T39" fmla="*/ 184 h 232"/>
                <a:gd name="T40" fmla="*/ 550 w 645"/>
                <a:gd name="T41" fmla="*/ 199 h 232"/>
                <a:gd name="T42" fmla="*/ 513 w 645"/>
                <a:gd name="T43" fmla="*/ 206 h 232"/>
                <a:gd name="T44" fmla="*/ 472 w 645"/>
                <a:gd name="T45" fmla="*/ 210 h 232"/>
                <a:gd name="T46" fmla="*/ 396 w 645"/>
                <a:gd name="T47" fmla="*/ 206 h 232"/>
                <a:gd name="T48" fmla="*/ 364 w 645"/>
                <a:gd name="T49" fmla="*/ 201 h 232"/>
                <a:gd name="T50" fmla="*/ 314 w 645"/>
                <a:gd name="T51" fmla="*/ 190 h 232"/>
                <a:gd name="T52" fmla="*/ 267 w 645"/>
                <a:gd name="T53" fmla="*/ 171 h 232"/>
                <a:gd name="T54" fmla="*/ 223 w 645"/>
                <a:gd name="T55" fmla="*/ 149 h 232"/>
                <a:gd name="T56" fmla="*/ 137 w 645"/>
                <a:gd name="T57" fmla="*/ 93 h 232"/>
                <a:gd name="T58" fmla="*/ 15 w 645"/>
                <a:gd name="T59" fmla="*/ 2 h 232"/>
                <a:gd name="T60" fmla="*/ 11 w 645"/>
                <a:gd name="T61" fmla="*/ 0 h 232"/>
                <a:gd name="T62" fmla="*/ 4 w 645"/>
                <a:gd name="T63" fmla="*/ 2 h 232"/>
                <a:gd name="T64" fmla="*/ 0 w 645"/>
                <a:gd name="T65" fmla="*/ 9 h 232"/>
                <a:gd name="T66" fmla="*/ 0 w 645"/>
                <a:gd name="T67" fmla="*/ 17 h 232"/>
                <a:gd name="T68" fmla="*/ 4 w 645"/>
                <a:gd name="T69" fmla="*/ 2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5" h="232">
                  <a:moveTo>
                    <a:pt x="4" y="21"/>
                  </a:moveTo>
                  <a:lnTo>
                    <a:pt x="4" y="21"/>
                  </a:lnTo>
                  <a:lnTo>
                    <a:pt x="93" y="87"/>
                  </a:lnTo>
                  <a:lnTo>
                    <a:pt x="137" y="121"/>
                  </a:lnTo>
                  <a:lnTo>
                    <a:pt x="184" y="151"/>
                  </a:lnTo>
                  <a:lnTo>
                    <a:pt x="232" y="177"/>
                  </a:lnTo>
                  <a:lnTo>
                    <a:pt x="256" y="188"/>
                  </a:lnTo>
                  <a:lnTo>
                    <a:pt x="280" y="199"/>
                  </a:lnTo>
                  <a:lnTo>
                    <a:pt x="306" y="208"/>
                  </a:lnTo>
                  <a:lnTo>
                    <a:pt x="332" y="216"/>
                  </a:lnTo>
                  <a:lnTo>
                    <a:pt x="360" y="223"/>
                  </a:lnTo>
                  <a:lnTo>
                    <a:pt x="388" y="227"/>
                  </a:lnTo>
                  <a:lnTo>
                    <a:pt x="388" y="227"/>
                  </a:lnTo>
                  <a:lnTo>
                    <a:pt x="423" y="231"/>
                  </a:lnTo>
                  <a:lnTo>
                    <a:pt x="461" y="232"/>
                  </a:lnTo>
                  <a:lnTo>
                    <a:pt x="500" y="231"/>
                  </a:lnTo>
                  <a:lnTo>
                    <a:pt x="518" y="227"/>
                  </a:lnTo>
                  <a:lnTo>
                    <a:pt x="537" y="223"/>
                  </a:lnTo>
                  <a:lnTo>
                    <a:pt x="555" y="219"/>
                  </a:lnTo>
                  <a:lnTo>
                    <a:pt x="572" y="212"/>
                  </a:lnTo>
                  <a:lnTo>
                    <a:pt x="589" y="205"/>
                  </a:lnTo>
                  <a:lnTo>
                    <a:pt x="604" y="195"/>
                  </a:lnTo>
                  <a:lnTo>
                    <a:pt x="617" y="182"/>
                  </a:lnTo>
                  <a:lnTo>
                    <a:pt x="628" y="169"/>
                  </a:lnTo>
                  <a:lnTo>
                    <a:pt x="637" y="154"/>
                  </a:lnTo>
                  <a:lnTo>
                    <a:pt x="645" y="136"/>
                  </a:lnTo>
                  <a:lnTo>
                    <a:pt x="645" y="136"/>
                  </a:lnTo>
                  <a:lnTo>
                    <a:pt x="645" y="130"/>
                  </a:lnTo>
                  <a:lnTo>
                    <a:pt x="643" y="126"/>
                  </a:lnTo>
                  <a:lnTo>
                    <a:pt x="641" y="125"/>
                  </a:lnTo>
                  <a:lnTo>
                    <a:pt x="637" y="123"/>
                  </a:lnTo>
                  <a:lnTo>
                    <a:pt x="633" y="121"/>
                  </a:lnTo>
                  <a:lnTo>
                    <a:pt x="628" y="123"/>
                  </a:lnTo>
                  <a:lnTo>
                    <a:pt x="626" y="125"/>
                  </a:lnTo>
                  <a:lnTo>
                    <a:pt x="622" y="130"/>
                  </a:lnTo>
                  <a:lnTo>
                    <a:pt x="622" y="130"/>
                  </a:lnTo>
                  <a:lnTo>
                    <a:pt x="617" y="147"/>
                  </a:lnTo>
                  <a:lnTo>
                    <a:pt x="607" y="162"/>
                  </a:lnTo>
                  <a:lnTo>
                    <a:pt x="594" y="173"/>
                  </a:lnTo>
                  <a:lnTo>
                    <a:pt x="581" y="184"/>
                  </a:lnTo>
                  <a:lnTo>
                    <a:pt x="567" y="192"/>
                  </a:lnTo>
                  <a:lnTo>
                    <a:pt x="550" y="199"/>
                  </a:lnTo>
                  <a:lnTo>
                    <a:pt x="531" y="203"/>
                  </a:lnTo>
                  <a:lnTo>
                    <a:pt x="513" y="206"/>
                  </a:lnTo>
                  <a:lnTo>
                    <a:pt x="492" y="208"/>
                  </a:lnTo>
                  <a:lnTo>
                    <a:pt x="472" y="210"/>
                  </a:lnTo>
                  <a:lnTo>
                    <a:pt x="433" y="208"/>
                  </a:lnTo>
                  <a:lnTo>
                    <a:pt x="396" y="206"/>
                  </a:lnTo>
                  <a:lnTo>
                    <a:pt x="364" y="201"/>
                  </a:lnTo>
                  <a:lnTo>
                    <a:pt x="364" y="201"/>
                  </a:lnTo>
                  <a:lnTo>
                    <a:pt x="338" y="195"/>
                  </a:lnTo>
                  <a:lnTo>
                    <a:pt x="314" y="190"/>
                  </a:lnTo>
                  <a:lnTo>
                    <a:pt x="290" y="180"/>
                  </a:lnTo>
                  <a:lnTo>
                    <a:pt x="267" y="171"/>
                  </a:lnTo>
                  <a:lnTo>
                    <a:pt x="245" y="160"/>
                  </a:lnTo>
                  <a:lnTo>
                    <a:pt x="223" y="149"/>
                  </a:lnTo>
                  <a:lnTo>
                    <a:pt x="178" y="123"/>
                  </a:lnTo>
                  <a:lnTo>
                    <a:pt x="137" y="93"/>
                  </a:lnTo>
                  <a:lnTo>
                    <a:pt x="95" y="63"/>
                  </a:lnTo>
                  <a:lnTo>
                    <a:pt x="15" y="2"/>
                  </a:lnTo>
                  <a:lnTo>
                    <a:pt x="15" y="2"/>
                  </a:lnTo>
                  <a:lnTo>
                    <a:pt x="11" y="0"/>
                  </a:lnTo>
                  <a:lnTo>
                    <a:pt x="7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4" y="21"/>
                  </a:lnTo>
                  <a:lnTo>
                    <a:pt x="4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Freeform 116">
              <a:extLst>
                <a:ext uri="{FF2B5EF4-FFF2-40B4-BE49-F238E27FC236}">
                  <a16:creationId xmlns:a16="http://schemas.microsoft.com/office/drawing/2014/main" id="{A4972CB1-E794-0023-8A03-14C706DB6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9" y="4026"/>
              <a:ext cx="386" cy="138"/>
            </a:xfrm>
            <a:custGeom>
              <a:avLst/>
              <a:gdLst>
                <a:gd name="T0" fmla="*/ 4 w 774"/>
                <a:gd name="T1" fmla="*/ 19 h 275"/>
                <a:gd name="T2" fmla="*/ 56 w 774"/>
                <a:gd name="T3" fmla="*/ 69 h 275"/>
                <a:gd name="T4" fmla="*/ 114 w 774"/>
                <a:gd name="T5" fmla="*/ 110 h 275"/>
                <a:gd name="T6" fmla="*/ 177 w 774"/>
                <a:gd name="T7" fmla="*/ 145 h 275"/>
                <a:gd name="T8" fmla="*/ 242 w 774"/>
                <a:gd name="T9" fmla="*/ 177 h 275"/>
                <a:gd name="T10" fmla="*/ 363 w 774"/>
                <a:gd name="T11" fmla="*/ 230 h 275"/>
                <a:gd name="T12" fmla="*/ 424 w 774"/>
                <a:gd name="T13" fmla="*/ 253 h 275"/>
                <a:gd name="T14" fmla="*/ 489 w 774"/>
                <a:gd name="T15" fmla="*/ 268 h 275"/>
                <a:gd name="T16" fmla="*/ 530 w 774"/>
                <a:gd name="T17" fmla="*/ 271 h 275"/>
                <a:gd name="T18" fmla="*/ 599 w 774"/>
                <a:gd name="T19" fmla="*/ 275 h 275"/>
                <a:gd name="T20" fmla="*/ 647 w 774"/>
                <a:gd name="T21" fmla="*/ 271 h 275"/>
                <a:gd name="T22" fmla="*/ 692 w 774"/>
                <a:gd name="T23" fmla="*/ 260 h 275"/>
                <a:gd name="T24" fmla="*/ 731 w 774"/>
                <a:gd name="T25" fmla="*/ 242 h 275"/>
                <a:gd name="T26" fmla="*/ 759 w 774"/>
                <a:gd name="T27" fmla="*/ 214 h 275"/>
                <a:gd name="T28" fmla="*/ 768 w 774"/>
                <a:gd name="T29" fmla="*/ 195 h 275"/>
                <a:gd name="T30" fmla="*/ 774 w 774"/>
                <a:gd name="T31" fmla="*/ 173 h 275"/>
                <a:gd name="T32" fmla="*/ 774 w 774"/>
                <a:gd name="T33" fmla="*/ 149 h 275"/>
                <a:gd name="T34" fmla="*/ 774 w 774"/>
                <a:gd name="T35" fmla="*/ 143 h 275"/>
                <a:gd name="T36" fmla="*/ 766 w 774"/>
                <a:gd name="T37" fmla="*/ 138 h 275"/>
                <a:gd name="T38" fmla="*/ 759 w 774"/>
                <a:gd name="T39" fmla="*/ 138 h 275"/>
                <a:gd name="T40" fmla="*/ 753 w 774"/>
                <a:gd name="T41" fmla="*/ 143 h 275"/>
                <a:gd name="T42" fmla="*/ 751 w 774"/>
                <a:gd name="T43" fmla="*/ 149 h 275"/>
                <a:gd name="T44" fmla="*/ 751 w 774"/>
                <a:gd name="T45" fmla="*/ 173 h 275"/>
                <a:gd name="T46" fmla="*/ 744 w 774"/>
                <a:gd name="T47" fmla="*/ 193 h 275"/>
                <a:gd name="T48" fmla="*/ 733 w 774"/>
                <a:gd name="T49" fmla="*/ 210 h 275"/>
                <a:gd name="T50" fmla="*/ 720 w 774"/>
                <a:gd name="T51" fmla="*/ 223 h 275"/>
                <a:gd name="T52" fmla="*/ 681 w 774"/>
                <a:gd name="T53" fmla="*/ 242 h 275"/>
                <a:gd name="T54" fmla="*/ 632 w 774"/>
                <a:gd name="T55" fmla="*/ 251 h 275"/>
                <a:gd name="T56" fmla="*/ 582 w 774"/>
                <a:gd name="T57" fmla="*/ 253 h 275"/>
                <a:gd name="T58" fmla="*/ 530 w 774"/>
                <a:gd name="T59" fmla="*/ 249 h 275"/>
                <a:gd name="T60" fmla="*/ 446 w 774"/>
                <a:gd name="T61" fmla="*/ 234 h 275"/>
                <a:gd name="T62" fmla="*/ 419 w 774"/>
                <a:gd name="T63" fmla="*/ 227 h 275"/>
                <a:gd name="T64" fmla="*/ 337 w 774"/>
                <a:gd name="T65" fmla="*/ 197 h 275"/>
                <a:gd name="T66" fmla="*/ 233 w 774"/>
                <a:gd name="T67" fmla="*/ 149 h 275"/>
                <a:gd name="T68" fmla="*/ 175 w 774"/>
                <a:gd name="T69" fmla="*/ 119 h 275"/>
                <a:gd name="T70" fmla="*/ 119 w 774"/>
                <a:gd name="T71" fmla="*/ 85 h 275"/>
                <a:gd name="T72" fmla="*/ 66 w 774"/>
                <a:gd name="T73" fmla="*/ 48 h 275"/>
                <a:gd name="T74" fmla="*/ 19 w 774"/>
                <a:gd name="T75" fmla="*/ 4 h 275"/>
                <a:gd name="T76" fmla="*/ 15 w 774"/>
                <a:gd name="T77" fmla="*/ 0 h 275"/>
                <a:gd name="T78" fmla="*/ 8 w 774"/>
                <a:gd name="T79" fmla="*/ 0 h 275"/>
                <a:gd name="T80" fmla="*/ 2 w 774"/>
                <a:gd name="T81" fmla="*/ 6 h 275"/>
                <a:gd name="T82" fmla="*/ 2 w 774"/>
                <a:gd name="T83" fmla="*/ 15 h 275"/>
                <a:gd name="T84" fmla="*/ 4 w 774"/>
                <a:gd name="T85" fmla="*/ 1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74" h="275">
                  <a:moveTo>
                    <a:pt x="4" y="19"/>
                  </a:moveTo>
                  <a:lnTo>
                    <a:pt x="4" y="19"/>
                  </a:lnTo>
                  <a:lnTo>
                    <a:pt x="28" y="45"/>
                  </a:lnTo>
                  <a:lnTo>
                    <a:pt x="56" y="69"/>
                  </a:lnTo>
                  <a:lnTo>
                    <a:pt x="84" y="89"/>
                  </a:lnTo>
                  <a:lnTo>
                    <a:pt x="114" y="110"/>
                  </a:lnTo>
                  <a:lnTo>
                    <a:pt x="145" y="128"/>
                  </a:lnTo>
                  <a:lnTo>
                    <a:pt x="177" y="145"/>
                  </a:lnTo>
                  <a:lnTo>
                    <a:pt x="242" y="177"/>
                  </a:lnTo>
                  <a:lnTo>
                    <a:pt x="242" y="177"/>
                  </a:lnTo>
                  <a:lnTo>
                    <a:pt x="302" y="206"/>
                  </a:lnTo>
                  <a:lnTo>
                    <a:pt x="363" y="230"/>
                  </a:lnTo>
                  <a:lnTo>
                    <a:pt x="393" y="242"/>
                  </a:lnTo>
                  <a:lnTo>
                    <a:pt x="424" y="253"/>
                  </a:lnTo>
                  <a:lnTo>
                    <a:pt x="458" y="260"/>
                  </a:lnTo>
                  <a:lnTo>
                    <a:pt x="489" y="268"/>
                  </a:lnTo>
                  <a:lnTo>
                    <a:pt x="489" y="268"/>
                  </a:lnTo>
                  <a:lnTo>
                    <a:pt x="530" y="271"/>
                  </a:lnTo>
                  <a:lnTo>
                    <a:pt x="575" y="275"/>
                  </a:lnTo>
                  <a:lnTo>
                    <a:pt x="599" y="275"/>
                  </a:lnTo>
                  <a:lnTo>
                    <a:pt x="623" y="273"/>
                  </a:lnTo>
                  <a:lnTo>
                    <a:pt x="647" y="271"/>
                  </a:lnTo>
                  <a:lnTo>
                    <a:pt x="669" y="266"/>
                  </a:lnTo>
                  <a:lnTo>
                    <a:pt x="692" y="260"/>
                  </a:lnTo>
                  <a:lnTo>
                    <a:pt x="712" y="253"/>
                  </a:lnTo>
                  <a:lnTo>
                    <a:pt x="731" y="242"/>
                  </a:lnTo>
                  <a:lnTo>
                    <a:pt x="746" y="229"/>
                  </a:lnTo>
                  <a:lnTo>
                    <a:pt x="759" y="214"/>
                  </a:lnTo>
                  <a:lnTo>
                    <a:pt x="764" y="204"/>
                  </a:lnTo>
                  <a:lnTo>
                    <a:pt x="768" y="195"/>
                  </a:lnTo>
                  <a:lnTo>
                    <a:pt x="772" y="184"/>
                  </a:lnTo>
                  <a:lnTo>
                    <a:pt x="774" y="173"/>
                  </a:lnTo>
                  <a:lnTo>
                    <a:pt x="774" y="162"/>
                  </a:lnTo>
                  <a:lnTo>
                    <a:pt x="774" y="149"/>
                  </a:lnTo>
                  <a:lnTo>
                    <a:pt x="774" y="149"/>
                  </a:lnTo>
                  <a:lnTo>
                    <a:pt x="774" y="143"/>
                  </a:lnTo>
                  <a:lnTo>
                    <a:pt x="770" y="139"/>
                  </a:lnTo>
                  <a:lnTo>
                    <a:pt x="766" y="138"/>
                  </a:lnTo>
                  <a:lnTo>
                    <a:pt x="762" y="138"/>
                  </a:lnTo>
                  <a:lnTo>
                    <a:pt x="759" y="138"/>
                  </a:lnTo>
                  <a:lnTo>
                    <a:pt x="755" y="139"/>
                  </a:lnTo>
                  <a:lnTo>
                    <a:pt x="753" y="143"/>
                  </a:lnTo>
                  <a:lnTo>
                    <a:pt x="751" y="149"/>
                  </a:lnTo>
                  <a:lnTo>
                    <a:pt x="751" y="149"/>
                  </a:lnTo>
                  <a:lnTo>
                    <a:pt x="751" y="160"/>
                  </a:lnTo>
                  <a:lnTo>
                    <a:pt x="751" y="173"/>
                  </a:lnTo>
                  <a:lnTo>
                    <a:pt x="748" y="182"/>
                  </a:lnTo>
                  <a:lnTo>
                    <a:pt x="744" y="193"/>
                  </a:lnTo>
                  <a:lnTo>
                    <a:pt x="740" y="201"/>
                  </a:lnTo>
                  <a:lnTo>
                    <a:pt x="733" y="210"/>
                  </a:lnTo>
                  <a:lnTo>
                    <a:pt x="727" y="217"/>
                  </a:lnTo>
                  <a:lnTo>
                    <a:pt x="720" y="223"/>
                  </a:lnTo>
                  <a:lnTo>
                    <a:pt x="701" y="234"/>
                  </a:lnTo>
                  <a:lnTo>
                    <a:pt x="681" y="242"/>
                  </a:lnTo>
                  <a:lnTo>
                    <a:pt x="658" y="247"/>
                  </a:lnTo>
                  <a:lnTo>
                    <a:pt x="632" y="251"/>
                  </a:lnTo>
                  <a:lnTo>
                    <a:pt x="608" y="253"/>
                  </a:lnTo>
                  <a:lnTo>
                    <a:pt x="582" y="253"/>
                  </a:lnTo>
                  <a:lnTo>
                    <a:pt x="556" y="253"/>
                  </a:lnTo>
                  <a:lnTo>
                    <a:pt x="530" y="249"/>
                  </a:lnTo>
                  <a:lnTo>
                    <a:pt x="484" y="243"/>
                  </a:lnTo>
                  <a:lnTo>
                    <a:pt x="446" y="234"/>
                  </a:lnTo>
                  <a:lnTo>
                    <a:pt x="446" y="234"/>
                  </a:lnTo>
                  <a:lnTo>
                    <a:pt x="419" y="227"/>
                  </a:lnTo>
                  <a:lnTo>
                    <a:pt x="391" y="217"/>
                  </a:lnTo>
                  <a:lnTo>
                    <a:pt x="337" y="197"/>
                  </a:lnTo>
                  <a:lnTo>
                    <a:pt x="285" y="173"/>
                  </a:lnTo>
                  <a:lnTo>
                    <a:pt x="233" y="149"/>
                  </a:lnTo>
                  <a:lnTo>
                    <a:pt x="233" y="149"/>
                  </a:lnTo>
                  <a:lnTo>
                    <a:pt x="175" y="119"/>
                  </a:lnTo>
                  <a:lnTo>
                    <a:pt x="147" y="102"/>
                  </a:lnTo>
                  <a:lnTo>
                    <a:pt x="119" y="85"/>
                  </a:lnTo>
                  <a:lnTo>
                    <a:pt x="92" y="67"/>
                  </a:lnTo>
                  <a:lnTo>
                    <a:pt x="66" y="48"/>
                  </a:lnTo>
                  <a:lnTo>
                    <a:pt x="41" y="26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1"/>
                  </a:lnTo>
                  <a:lnTo>
                    <a:pt x="2" y="15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Freeform 117">
              <a:extLst>
                <a:ext uri="{FF2B5EF4-FFF2-40B4-BE49-F238E27FC236}">
                  <a16:creationId xmlns:a16="http://schemas.microsoft.com/office/drawing/2014/main" id="{895186F9-053F-F526-54B5-ACA69C34A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3" y="3820"/>
              <a:ext cx="430" cy="305"/>
            </a:xfrm>
            <a:custGeom>
              <a:avLst/>
              <a:gdLst>
                <a:gd name="T0" fmla="*/ 4 w 861"/>
                <a:gd name="T1" fmla="*/ 225 h 610"/>
                <a:gd name="T2" fmla="*/ 175 w 861"/>
                <a:gd name="T3" fmla="*/ 341 h 610"/>
                <a:gd name="T4" fmla="*/ 292 w 861"/>
                <a:gd name="T5" fmla="*/ 413 h 610"/>
                <a:gd name="T6" fmla="*/ 415 w 861"/>
                <a:gd name="T7" fmla="*/ 476 h 610"/>
                <a:gd name="T8" fmla="*/ 478 w 861"/>
                <a:gd name="T9" fmla="*/ 504 h 610"/>
                <a:gd name="T10" fmla="*/ 543 w 861"/>
                <a:gd name="T11" fmla="*/ 526 h 610"/>
                <a:gd name="T12" fmla="*/ 608 w 861"/>
                <a:gd name="T13" fmla="*/ 552 h 610"/>
                <a:gd name="T14" fmla="*/ 667 w 861"/>
                <a:gd name="T15" fmla="*/ 578 h 610"/>
                <a:gd name="T16" fmla="*/ 729 w 861"/>
                <a:gd name="T17" fmla="*/ 601 h 610"/>
                <a:gd name="T18" fmla="*/ 745 w 861"/>
                <a:gd name="T19" fmla="*/ 604 h 610"/>
                <a:gd name="T20" fmla="*/ 782 w 861"/>
                <a:gd name="T21" fmla="*/ 610 h 610"/>
                <a:gd name="T22" fmla="*/ 818 w 861"/>
                <a:gd name="T23" fmla="*/ 608 h 610"/>
                <a:gd name="T24" fmla="*/ 835 w 861"/>
                <a:gd name="T25" fmla="*/ 601 h 610"/>
                <a:gd name="T26" fmla="*/ 848 w 861"/>
                <a:gd name="T27" fmla="*/ 590 h 610"/>
                <a:gd name="T28" fmla="*/ 857 w 861"/>
                <a:gd name="T29" fmla="*/ 575 h 610"/>
                <a:gd name="T30" fmla="*/ 859 w 861"/>
                <a:gd name="T31" fmla="*/ 567 h 610"/>
                <a:gd name="T32" fmla="*/ 861 w 861"/>
                <a:gd name="T33" fmla="*/ 543 h 610"/>
                <a:gd name="T34" fmla="*/ 849 w 861"/>
                <a:gd name="T35" fmla="*/ 510 h 610"/>
                <a:gd name="T36" fmla="*/ 831 w 861"/>
                <a:gd name="T37" fmla="*/ 480 h 610"/>
                <a:gd name="T38" fmla="*/ 814 w 861"/>
                <a:gd name="T39" fmla="*/ 454 h 610"/>
                <a:gd name="T40" fmla="*/ 773 w 861"/>
                <a:gd name="T41" fmla="*/ 407 h 610"/>
                <a:gd name="T42" fmla="*/ 727 w 861"/>
                <a:gd name="T43" fmla="*/ 367 h 610"/>
                <a:gd name="T44" fmla="*/ 628 w 861"/>
                <a:gd name="T45" fmla="*/ 292 h 610"/>
                <a:gd name="T46" fmla="*/ 528 w 861"/>
                <a:gd name="T47" fmla="*/ 214 h 610"/>
                <a:gd name="T48" fmla="*/ 424 w 861"/>
                <a:gd name="T49" fmla="*/ 142 h 610"/>
                <a:gd name="T50" fmla="*/ 316 w 861"/>
                <a:gd name="T51" fmla="*/ 77 h 610"/>
                <a:gd name="T52" fmla="*/ 238 w 861"/>
                <a:gd name="T53" fmla="*/ 23 h 610"/>
                <a:gd name="T54" fmla="*/ 212 w 861"/>
                <a:gd name="T55" fmla="*/ 4 h 610"/>
                <a:gd name="T56" fmla="*/ 205 w 861"/>
                <a:gd name="T57" fmla="*/ 0 h 610"/>
                <a:gd name="T58" fmla="*/ 197 w 861"/>
                <a:gd name="T59" fmla="*/ 4 h 610"/>
                <a:gd name="T60" fmla="*/ 193 w 861"/>
                <a:gd name="T61" fmla="*/ 12 h 610"/>
                <a:gd name="T62" fmla="*/ 197 w 861"/>
                <a:gd name="T63" fmla="*/ 19 h 610"/>
                <a:gd name="T64" fmla="*/ 236 w 861"/>
                <a:gd name="T65" fmla="*/ 49 h 610"/>
                <a:gd name="T66" fmla="*/ 361 w 861"/>
                <a:gd name="T67" fmla="*/ 132 h 610"/>
                <a:gd name="T68" fmla="*/ 487 w 861"/>
                <a:gd name="T69" fmla="*/ 214 h 610"/>
                <a:gd name="T70" fmla="*/ 526 w 861"/>
                <a:gd name="T71" fmla="*/ 242 h 610"/>
                <a:gd name="T72" fmla="*/ 677 w 861"/>
                <a:gd name="T73" fmla="*/ 355 h 610"/>
                <a:gd name="T74" fmla="*/ 725 w 861"/>
                <a:gd name="T75" fmla="*/ 396 h 610"/>
                <a:gd name="T76" fmla="*/ 775 w 861"/>
                <a:gd name="T77" fmla="*/ 443 h 610"/>
                <a:gd name="T78" fmla="*/ 805 w 861"/>
                <a:gd name="T79" fmla="*/ 480 h 610"/>
                <a:gd name="T80" fmla="*/ 827 w 861"/>
                <a:gd name="T81" fmla="*/ 519 h 610"/>
                <a:gd name="T82" fmla="*/ 835 w 861"/>
                <a:gd name="T83" fmla="*/ 541 h 610"/>
                <a:gd name="T84" fmla="*/ 836 w 861"/>
                <a:gd name="T85" fmla="*/ 567 h 610"/>
                <a:gd name="T86" fmla="*/ 823 w 861"/>
                <a:gd name="T87" fmla="*/ 582 h 610"/>
                <a:gd name="T88" fmla="*/ 801 w 861"/>
                <a:gd name="T89" fmla="*/ 588 h 610"/>
                <a:gd name="T90" fmla="*/ 771 w 861"/>
                <a:gd name="T91" fmla="*/ 586 h 610"/>
                <a:gd name="T92" fmla="*/ 710 w 861"/>
                <a:gd name="T93" fmla="*/ 569 h 610"/>
                <a:gd name="T94" fmla="*/ 665 w 861"/>
                <a:gd name="T95" fmla="*/ 552 h 610"/>
                <a:gd name="T96" fmla="*/ 610 w 861"/>
                <a:gd name="T97" fmla="*/ 530 h 610"/>
                <a:gd name="T98" fmla="*/ 494 w 861"/>
                <a:gd name="T99" fmla="*/ 487 h 610"/>
                <a:gd name="T100" fmla="*/ 439 w 861"/>
                <a:gd name="T101" fmla="*/ 463 h 610"/>
                <a:gd name="T102" fmla="*/ 327 w 861"/>
                <a:gd name="T103" fmla="*/ 409 h 610"/>
                <a:gd name="T104" fmla="*/ 221 w 861"/>
                <a:gd name="T105" fmla="*/ 346 h 610"/>
                <a:gd name="T106" fmla="*/ 117 w 861"/>
                <a:gd name="T107" fmla="*/ 275 h 610"/>
                <a:gd name="T108" fmla="*/ 15 w 861"/>
                <a:gd name="T109" fmla="*/ 205 h 610"/>
                <a:gd name="T110" fmla="*/ 8 w 861"/>
                <a:gd name="T111" fmla="*/ 203 h 610"/>
                <a:gd name="T112" fmla="*/ 0 w 861"/>
                <a:gd name="T113" fmla="*/ 209 h 610"/>
                <a:gd name="T114" fmla="*/ 0 w 861"/>
                <a:gd name="T115" fmla="*/ 218 h 610"/>
                <a:gd name="T116" fmla="*/ 4 w 861"/>
                <a:gd name="T117" fmla="*/ 225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61" h="610">
                  <a:moveTo>
                    <a:pt x="4" y="225"/>
                  </a:moveTo>
                  <a:lnTo>
                    <a:pt x="4" y="225"/>
                  </a:lnTo>
                  <a:lnTo>
                    <a:pt x="117" y="303"/>
                  </a:lnTo>
                  <a:lnTo>
                    <a:pt x="175" y="341"/>
                  </a:lnTo>
                  <a:lnTo>
                    <a:pt x="232" y="378"/>
                  </a:lnTo>
                  <a:lnTo>
                    <a:pt x="292" y="413"/>
                  </a:lnTo>
                  <a:lnTo>
                    <a:pt x="351" y="446"/>
                  </a:lnTo>
                  <a:lnTo>
                    <a:pt x="415" y="476"/>
                  </a:lnTo>
                  <a:lnTo>
                    <a:pt x="478" y="504"/>
                  </a:lnTo>
                  <a:lnTo>
                    <a:pt x="478" y="504"/>
                  </a:lnTo>
                  <a:lnTo>
                    <a:pt x="509" y="515"/>
                  </a:lnTo>
                  <a:lnTo>
                    <a:pt x="543" y="526"/>
                  </a:lnTo>
                  <a:lnTo>
                    <a:pt x="576" y="539"/>
                  </a:lnTo>
                  <a:lnTo>
                    <a:pt x="608" y="552"/>
                  </a:lnTo>
                  <a:lnTo>
                    <a:pt x="608" y="552"/>
                  </a:lnTo>
                  <a:lnTo>
                    <a:pt x="667" y="578"/>
                  </a:lnTo>
                  <a:lnTo>
                    <a:pt x="697" y="590"/>
                  </a:lnTo>
                  <a:lnTo>
                    <a:pt x="729" y="601"/>
                  </a:lnTo>
                  <a:lnTo>
                    <a:pt x="729" y="601"/>
                  </a:lnTo>
                  <a:lnTo>
                    <a:pt x="745" y="604"/>
                  </a:lnTo>
                  <a:lnTo>
                    <a:pt x="764" y="608"/>
                  </a:lnTo>
                  <a:lnTo>
                    <a:pt x="782" y="610"/>
                  </a:lnTo>
                  <a:lnTo>
                    <a:pt x="801" y="610"/>
                  </a:lnTo>
                  <a:lnTo>
                    <a:pt x="818" y="608"/>
                  </a:lnTo>
                  <a:lnTo>
                    <a:pt x="827" y="604"/>
                  </a:lnTo>
                  <a:lnTo>
                    <a:pt x="835" y="601"/>
                  </a:lnTo>
                  <a:lnTo>
                    <a:pt x="842" y="595"/>
                  </a:lnTo>
                  <a:lnTo>
                    <a:pt x="848" y="590"/>
                  </a:lnTo>
                  <a:lnTo>
                    <a:pt x="853" y="582"/>
                  </a:lnTo>
                  <a:lnTo>
                    <a:pt x="857" y="575"/>
                  </a:lnTo>
                  <a:lnTo>
                    <a:pt x="857" y="575"/>
                  </a:lnTo>
                  <a:lnTo>
                    <a:pt x="859" y="567"/>
                  </a:lnTo>
                  <a:lnTo>
                    <a:pt x="861" y="560"/>
                  </a:lnTo>
                  <a:lnTo>
                    <a:pt x="861" y="543"/>
                  </a:lnTo>
                  <a:lnTo>
                    <a:pt x="855" y="526"/>
                  </a:lnTo>
                  <a:lnTo>
                    <a:pt x="849" y="510"/>
                  </a:lnTo>
                  <a:lnTo>
                    <a:pt x="840" y="495"/>
                  </a:lnTo>
                  <a:lnTo>
                    <a:pt x="831" y="480"/>
                  </a:lnTo>
                  <a:lnTo>
                    <a:pt x="814" y="454"/>
                  </a:lnTo>
                  <a:lnTo>
                    <a:pt x="814" y="454"/>
                  </a:lnTo>
                  <a:lnTo>
                    <a:pt x="794" y="432"/>
                  </a:lnTo>
                  <a:lnTo>
                    <a:pt x="773" y="407"/>
                  </a:lnTo>
                  <a:lnTo>
                    <a:pt x="751" y="387"/>
                  </a:lnTo>
                  <a:lnTo>
                    <a:pt x="727" y="367"/>
                  </a:lnTo>
                  <a:lnTo>
                    <a:pt x="677" y="328"/>
                  </a:lnTo>
                  <a:lnTo>
                    <a:pt x="628" y="292"/>
                  </a:lnTo>
                  <a:lnTo>
                    <a:pt x="628" y="292"/>
                  </a:lnTo>
                  <a:lnTo>
                    <a:pt x="528" y="214"/>
                  </a:lnTo>
                  <a:lnTo>
                    <a:pt x="476" y="177"/>
                  </a:lnTo>
                  <a:lnTo>
                    <a:pt x="424" y="142"/>
                  </a:lnTo>
                  <a:lnTo>
                    <a:pt x="424" y="142"/>
                  </a:lnTo>
                  <a:lnTo>
                    <a:pt x="316" y="77"/>
                  </a:lnTo>
                  <a:lnTo>
                    <a:pt x="262" y="41"/>
                  </a:lnTo>
                  <a:lnTo>
                    <a:pt x="238" y="23"/>
                  </a:lnTo>
                  <a:lnTo>
                    <a:pt x="212" y="4"/>
                  </a:lnTo>
                  <a:lnTo>
                    <a:pt x="212" y="4"/>
                  </a:lnTo>
                  <a:lnTo>
                    <a:pt x="208" y="0"/>
                  </a:lnTo>
                  <a:lnTo>
                    <a:pt x="205" y="0"/>
                  </a:lnTo>
                  <a:lnTo>
                    <a:pt x="199" y="2"/>
                  </a:lnTo>
                  <a:lnTo>
                    <a:pt x="197" y="4"/>
                  </a:lnTo>
                  <a:lnTo>
                    <a:pt x="193" y="8"/>
                  </a:lnTo>
                  <a:lnTo>
                    <a:pt x="193" y="12"/>
                  </a:lnTo>
                  <a:lnTo>
                    <a:pt x="193" y="15"/>
                  </a:lnTo>
                  <a:lnTo>
                    <a:pt x="197" y="19"/>
                  </a:lnTo>
                  <a:lnTo>
                    <a:pt x="197" y="19"/>
                  </a:lnTo>
                  <a:lnTo>
                    <a:pt x="236" y="49"/>
                  </a:lnTo>
                  <a:lnTo>
                    <a:pt x="277" y="78"/>
                  </a:lnTo>
                  <a:lnTo>
                    <a:pt x="361" y="132"/>
                  </a:lnTo>
                  <a:lnTo>
                    <a:pt x="444" y="184"/>
                  </a:lnTo>
                  <a:lnTo>
                    <a:pt x="487" y="214"/>
                  </a:lnTo>
                  <a:lnTo>
                    <a:pt x="526" y="242"/>
                  </a:lnTo>
                  <a:lnTo>
                    <a:pt x="526" y="242"/>
                  </a:lnTo>
                  <a:lnTo>
                    <a:pt x="626" y="318"/>
                  </a:lnTo>
                  <a:lnTo>
                    <a:pt x="677" y="355"/>
                  </a:lnTo>
                  <a:lnTo>
                    <a:pt x="725" y="396"/>
                  </a:lnTo>
                  <a:lnTo>
                    <a:pt x="725" y="396"/>
                  </a:lnTo>
                  <a:lnTo>
                    <a:pt x="758" y="426"/>
                  </a:lnTo>
                  <a:lnTo>
                    <a:pt x="775" y="443"/>
                  </a:lnTo>
                  <a:lnTo>
                    <a:pt x="790" y="461"/>
                  </a:lnTo>
                  <a:lnTo>
                    <a:pt x="805" y="480"/>
                  </a:lnTo>
                  <a:lnTo>
                    <a:pt x="818" y="498"/>
                  </a:lnTo>
                  <a:lnTo>
                    <a:pt x="827" y="519"/>
                  </a:lnTo>
                  <a:lnTo>
                    <a:pt x="835" y="541"/>
                  </a:lnTo>
                  <a:lnTo>
                    <a:pt x="835" y="541"/>
                  </a:lnTo>
                  <a:lnTo>
                    <a:pt x="838" y="556"/>
                  </a:lnTo>
                  <a:lnTo>
                    <a:pt x="836" y="567"/>
                  </a:lnTo>
                  <a:lnTo>
                    <a:pt x="831" y="577"/>
                  </a:lnTo>
                  <a:lnTo>
                    <a:pt x="823" y="582"/>
                  </a:lnTo>
                  <a:lnTo>
                    <a:pt x="812" y="586"/>
                  </a:lnTo>
                  <a:lnTo>
                    <a:pt x="801" y="588"/>
                  </a:lnTo>
                  <a:lnTo>
                    <a:pt x="786" y="588"/>
                  </a:lnTo>
                  <a:lnTo>
                    <a:pt x="771" y="586"/>
                  </a:lnTo>
                  <a:lnTo>
                    <a:pt x="740" y="578"/>
                  </a:lnTo>
                  <a:lnTo>
                    <a:pt x="710" y="569"/>
                  </a:lnTo>
                  <a:lnTo>
                    <a:pt x="684" y="560"/>
                  </a:lnTo>
                  <a:lnTo>
                    <a:pt x="665" y="552"/>
                  </a:lnTo>
                  <a:lnTo>
                    <a:pt x="665" y="552"/>
                  </a:lnTo>
                  <a:lnTo>
                    <a:pt x="610" y="530"/>
                  </a:lnTo>
                  <a:lnTo>
                    <a:pt x="552" y="508"/>
                  </a:lnTo>
                  <a:lnTo>
                    <a:pt x="494" y="487"/>
                  </a:lnTo>
                  <a:lnTo>
                    <a:pt x="439" y="463"/>
                  </a:lnTo>
                  <a:lnTo>
                    <a:pt x="439" y="463"/>
                  </a:lnTo>
                  <a:lnTo>
                    <a:pt x="383" y="437"/>
                  </a:lnTo>
                  <a:lnTo>
                    <a:pt x="327" y="409"/>
                  </a:lnTo>
                  <a:lnTo>
                    <a:pt x="273" y="378"/>
                  </a:lnTo>
                  <a:lnTo>
                    <a:pt x="221" y="346"/>
                  </a:lnTo>
                  <a:lnTo>
                    <a:pt x="169" y="311"/>
                  </a:lnTo>
                  <a:lnTo>
                    <a:pt x="117" y="275"/>
                  </a:lnTo>
                  <a:lnTo>
                    <a:pt x="15" y="205"/>
                  </a:lnTo>
                  <a:lnTo>
                    <a:pt x="15" y="205"/>
                  </a:lnTo>
                  <a:lnTo>
                    <a:pt x="11" y="203"/>
                  </a:lnTo>
                  <a:lnTo>
                    <a:pt x="8" y="203"/>
                  </a:lnTo>
                  <a:lnTo>
                    <a:pt x="4" y="205"/>
                  </a:lnTo>
                  <a:lnTo>
                    <a:pt x="0" y="209"/>
                  </a:lnTo>
                  <a:lnTo>
                    <a:pt x="0" y="212"/>
                  </a:lnTo>
                  <a:lnTo>
                    <a:pt x="0" y="218"/>
                  </a:lnTo>
                  <a:lnTo>
                    <a:pt x="0" y="222"/>
                  </a:lnTo>
                  <a:lnTo>
                    <a:pt x="4" y="225"/>
                  </a:lnTo>
                  <a:lnTo>
                    <a:pt x="4" y="2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Freeform 118">
              <a:extLst>
                <a:ext uri="{FF2B5EF4-FFF2-40B4-BE49-F238E27FC236}">
                  <a16:creationId xmlns:a16="http://schemas.microsoft.com/office/drawing/2014/main" id="{0EB01944-8666-92BB-7689-2158A7C95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6" y="3484"/>
              <a:ext cx="717" cy="739"/>
            </a:xfrm>
            <a:custGeom>
              <a:avLst/>
              <a:gdLst>
                <a:gd name="T0" fmla="*/ 1346 w 1435"/>
                <a:gd name="T1" fmla="*/ 418 h 1477"/>
                <a:gd name="T2" fmla="*/ 1160 w 1435"/>
                <a:gd name="T3" fmla="*/ 354 h 1477"/>
                <a:gd name="T4" fmla="*/ 970 w 1435"/>
                <a:gd name="T5" fmla="*/ 299 h 1477"/>
                <a:gd name="T6" fmla="*/ 822 w 1435"/>
                <a:gd name="T7" fmla="*/ 252 h 1477"/>
                <a:gd name="T8" fmla="*/ 547 w 1435"/>
                <a:gd name="T9" fmla="*/ 126 h 1477"/>
                <a:gd name="T10" fmla="*/ 454 w 1435"/>
                <a:gd name="T11" fmla="*/ 66 h 1477"/>
                <a:gd name="T12" fmla="*/ 390 w 1435"/>
                <a:gd name="T13" fmla="*/ 13 h 1477"/>
                <a:gd name="T14" fmla="*/ 346 w 1435"/>
                <a:gd name="T15" fmla="*/ 0 h 1477"/>
                <a:gd name="T16" fmla="*/ 277 w 1435"/>
                <a:gd name="T17" fmla="*/ 5 h 1477"/>
                <a:gd name="T18" fmla="*/ 197 w 1435"/>
                <a:gd name="T19" fmla="*/ 39 h 1477"/>
                <a:gd name="T20" fmla="*/ 134 w 1435"/>
                <a:gd name="T21" fmla="*/ 94 h 1477"/>
                <a:gd name="T22" fmla="*/ 75 w 1435"/>
                <a:gd name="T23" fmla="*/ 191 h 1477"/>
                <a:gd name="T24" fmla="*/ 19 w 1435"/>
                <a:gd name="T25" fmla="*/ 371 h 1477"/>
                <a:gd name="T26" fmla="*/ 0 w 1435"/>
                <a:gd name="T27" fmla="*/ 546 h 1477"/>
                <a:gd name="T28" fmla="*/ 6 w 1435"/>
                <a:gd name="T29" fmla="*/ 555 h 1477"/>
                <a:gd name="T30" fmla="*/ 84 w 1435"/>
                <a:gd name="T31" fmla="*/ 633 h 1477"/>
                <a:gd name="T32" fmla="*/ 283 w 1435"/>
                <a:gd name="T33" fmla="*/ 840 h 1477"/>
                <a:gd name="T34" fmla="*/ 758 w 1435"/>
                <a:gd name="T35" fmla="*/ 1308 h 1477"/>
                <a:gd name="T36" fmla="*/ 846 w 1435"/>
                <a:gd name="T37" fmla="*/ 1386 h 1477"/>
                <a:gd name="T38" fmla="*/ 905 w 1435"/>
                <a:gd name="T39" fmla="*/ 1425 h 1477"/>
                <a:gd name="T40" fmla="*/ 1030 w 1435"/>
                <a:gd name="T41" fmla="*/ 1470 h 1477"/>
                <a:gd name="T42" fmla="*/ 1115 w 1435"/>
                <a:gd name="T43" fmla="*/ 1477 h 1477"/>
                <a:gd name="T44" fmla="*/ 1169 w 1435"/>
                <a:gd name="T45" fmla="*/ 1464 h 1477"/>
                <a:gd name="T46" fmla="*/ 1204 w 1435"/>
                <a:gd name="T47" fmla="*/ 1425 h 1477"/>
                <a:gd name="T48" fmla="*/ 1210 w 1435"/>
                <a:gd name="T49" fmla="*/ 1390 h 1477"/>
                <a:gd name="T50" fmla="*/ 1197 w 1435"/>
                <a:gd name="T51" fmla="*/ 1384 h 1477"/>
                <a:gd name="T52" fmla="*/ 1188 w 1435"/>
                <a:gd name="T53" fmla="*/ 1395 h 1477"/>
                <a:gd name="T54" fmla="*/ 1175 w 1435"/>
                <a:gd name="T55" fmla="*/ 1432 h 1477"/>
                <a:gd name="T56" fmla="*/ 1145 w 1435"/>
                <a:gd name="T57" fmla="*/ 1453 h 1477"/>
                <a:gd name="T58" fmla="*/ 1056 w 1435"/>
                <a:gd name="T59" fmla="*/ 1453 h 1477"/>
                <a:gd name="T60" fmla="*/ 957 w 1435"/>
                <a:gd name="T61" fmla="*/ 1423 h 1477"/>
                <a:gd name="T62" fmla="*/ 853 w 1435"/>
                <a:gd name="T63" fmla="*/ 1364 h 1477"/>
                <a:gd name="T64" fmla="*/ 705 w 1435"/>
                <a:gd name="T65" fmla="*/ 1224 h 1477"/>
                <a:gd name="T66" fmla="*/ 524 w 1435"/>
                <a:gd name="T67" fmla="*/ 1044 h 1477"/>
                <a:gd name="T68" fmla="*/ 147 w 1435"/>
                <a:gd name="T69" fmla="*/ 669 h 1477"/>
                <a:gd name="T70" fmla="*/ 26 w 1435"/>
                <a:gd name="T71" fmla="*/ 538 h 1477"/>
                <a:gd name="T72" fmla="*/ 26 w 1435"/>
                <a:gd name="T73" fmla="*/ 473 h 1477"/>
                <a:gd name="T74" fmla="*/ 54 w 1435"/>
                <a:gd name="T75" fmla="*/ 314 h 1477"/>
                <a:gd name="T76" fmla="*/ 102 w 1435"/>
                <a:gd name="T77" fmla="*/ 187 h 1477"/>
                <a:gd name="T78" fmla="*/ 162 w 1435"/>
                <a:gd name="T79" fmla="*/ 100 h 1477"/>
                <a:gd name="T80" fmla="*/ 229 w 1435"/>
                <a:gd name="T81" fmla="*/ 48 h 1477"/>
                <a:gd name="T82" fmla="*/ 301 w 1435"/>
                <a:gd name="T83" fmla="*/ 22 h 1477"/>
                <a:gd name="T84" fmla="*/ 372 w 1435"/>
                <a:gd name="T85" fmla="*/ 31 h 1477"/>
                <a:gd name="T86" fmla="*/ 416 w 1435"/>
                <a:gd name="T87" fmla="*/ 63 h 1477"/>
                <a:gd name="T88" fmla="*/ 524 w 1435"/>
                <a:gd name="T89" fmla="*/ 141 h 1477"/>
                <a:gd name="T90" fmla="*/ 723 w 1435"/>
                <a:gd name="T91" fmla="*/ 236 h 1477"/>
                <a:gd name="T92" fmla="*/ 849 w 1435"/>
                <a:gd name="T93" fmla="*/ 284 h 1477"/>
                <a:gd name="T94" fmla="*/ 1063 w 1435"/>
                <a:gd name="T95" fmla="*/ 347 h 1477"/>
                <a:gd name="T96" fmla="*/ 1286 w 1435"/>
                <a:gd name="T97" fmla="*/ 425 h 1477"/>
                <a:gd name="T98" fmla="*/ 1424 w 1435"/>
                <a:gd name="T99" fmla="*/ 451 h 1477"/>
                <a:gd name="T100" fmla="*/ 1433 w 1435"/>
                <a:gd name="T101" fmla="*/ 446 h 1477"/>
                <a:gd name="T102" fmla="*/ 1427 w 1435"/>
                <a:gd name="T103" fmla="*/ 431 h 1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35" h="1477">
                  <a:moveTo>
                    <a:pt x="1424" y="429"/>
                  </a:moveTo>
                  <a:lnTo>
                    <a:pt x="1424" y="429"/>
                  </a:lnTo>
                  <a:lnTo>
                    <a:pt x="1385" y="425"/>
                  </a:lnTo>
                  <a:lnTo>
                    <a:pt x="1346" y="418"/>
                  </a:lnTo>
                  <a:lnTo>
                    <a:pt x="1308" y="408"/>
                  </a:lnTo>
                  <a:lnTo>
                    <a:pt x="1271" y="395"/>
                  </a:lnTo>
                  <a:lnTo>
                    <a:pt x="1197" y="367"/>
                  </a:lnTo>
                  <a:lnTo>
                    <a:pt x="1160" y="354"/>
                  </a:lnTo>
                  <a:lnTo>
                    <a:pt x="1123" y="341"/>
                  </a:lnTo>
                  <a:lnTo>
                    <a:pt x="1123" y="341"/>
                  </a:lnTo>
                  <a:lnTo>
                    <a:pt x="1046" y="319"/>
                  </a:lnTo>
                  <a:lnTo>
                    <a:pt x="970" y="299"/>
                  </a:lnTo>
                  <a:lnTo>
                    <a:pt x="896" y="278"/>
                  </a:lnTo>
                  <a:lnTo>
                    <a:pt x="859" y="265"/>
                  </a:lnTo>
                  <a:lnTo>
                    <a:pt x="822" y="252"/>
                  </a:lnTo>
                  <a:lnTo>
                    <a:pt x="822" y="252"/>
                  </a:lnTo>
                  <a:lnTo>
                    <a:pt x="751" y="226"/>
                  </a:lnTo>
                  <a:lnTo>
                    <a:pt x="682" y="195"/>
                  </a:lnTo>
                  <a:lnTo>
                    <a:pt x="613" y="161"/>
                  </a:lnTo>
                  <a:lnTo>
                    <a:pt x="547" y="126"/>
                  </a:lnTo>
                  <a:lnTo>
                    <a:pt x="547" y="126"/>
                  </a:lnTo>
                  <a:lnTo>
                    <a:pt x="515" y="107"/>
                  </a:lnTo>
                  <a:lnTo>
                    <a:pt x="483" y="87"/>
                  </a:lnTo>
                  <a:lnTo>
                    <a:pt x="454" y="66"/>
                  </a:lnTo>
                  <a:lnTo>
                    <a:pt x="426" y="40"/>
                  </a:lnTo>
                  <a:lnTo>
                    <a:pt x="426" y="40"/>
                  </a:lnTo>
                  <a:lnTo>
                    <a:pt x="409" y="26"/>
                  </a:lnTo>
                  <a:lnTo>
                    <a:pt x="390" y="13"/>
                  </a:lnTo>
                  <a:lnTo>
                    <a:pt x="379" y="7"/>
                  </a:lnTo>
                  <a:lnTo>
                    <a:pt x="370" y="3"/>
                  </a:lnTo>
                  <a:lnTo>
                    <a:pt x="359" y="0"/>
                  </a:lnTo>
                  <a:lnTo>
                    <a:pt x="346" y="0"/>
                  </a:lnTo>
                  <a:lnTo>
                    <a:pt x="346" y="0"/>
                  </a:lnTo>
                  <a:lnTo>
                    <a:pt x="322" y="0"/>
                  </a:lnTo>
                  <a:lnTo>
                    <a:pt x="299" y="1"/>
                  </a:lnTo>
                  <a:lnTo>
                    <a:pt x="277" y="5"/>
                  </a:lnTo>
                  <a:lnTo>
                    <a:pt x="255" y="11"/>
                  </a:lnTo>
                  <a:lnTo>
                    <a:pt x="236" y="18"/>
                  </a:lnTo>
                  <a:lnTo>
                    <a:pt x="216" y="27"/>
                  </a:lnTo>
                  <a:lnTo>
                    <a:pt x="197" y="39"/>
                  </a:lnTo>
                  <a:lnTo>
                    <a:pt x="180" y="50"/>
                  </a:lnTo>
                  <a:lnTo>
                    <a:pt x="164" y="65"/>
                  </a:lnTo>
                  <a:lnTo>
                    <a:pt x="149" y="79"/>
                  </a:lnTo>
                  <a:lnTo>
                    <a:pt x="134" y="94"/>
                  </a:lnTo>
                  <a:lnTo>
                    <a:pt x="121" y="113"/>
                  </a:lnTo>
                  <a:lnTo>
                    <a:pt x="108" y="131"/>
                  </a:lnTo>
                  <a:lnTo>
                    <a:pt x="97" y="150"/>
                  </a:lnTo>
                  <a:lnTo>
                    <a:pt x="75" y="191"/>
                  </a:lnTo>
                  <a:lnTo>
                    <a:pt x="56" y="234"/>
                  </a:lnTo>
                  <a:lnTo>
                    <a:pt x="41" y="280"/>
                  </a:lnTo>
                  <a:lnTo>
                    <a:pt x="28" y="325"/>
                  </a:lnTo>
                  <a:lnTo>
                    <a:pt x="19" y="371"/>
                  </a:lnTo>
                  <a:lnTo>
                    <a:pt x="11" y="418"/>
                  </a:lnTo>
                  <a:lnTo>
                    <a:pt x="6" y="462"/>
                  </a:lnTo>
                  <a:lnTo>
                    <a:pt x="2" y="505"/>
                  </a:lnTo>
                  <a:lnTo>
                    <a:pt x="0" y="546"/>
                  </a:lnTo>
                  <a:lnTo>
                    <a:pt x="0" y="546"/>
                  </a:lnTo>
                  <a:lnTo>
                    <a:pt x="2" y="551"/>
                  </a:lnTo>
                  <a:lnTo>
                    <a:pt x="6" y="555"/>
                  </a:lnTo>
                  <a:lnTo>
                    <a:pt x="6" y="555"/>
                  </a:lnTo>
                  <a:lnTo>
                    <a:pt x="17" y="563"/>
                  </a:lnTo>
                  <a:lnTo>
                    <a:pt x="28" y="570"/>
                  </a:lnTo>
                  <a:lnTo>
                    <a:pt x="47" y="591"/>
                  </a:lnTo>
                  <a:lnTo>
                    <a:pt x="84" y="633"/>
                  </a:lnTo>
                  <a:lnTo>
                    <a:pt x="84" y="633"/>
                  </a:lnTo>
                  <a:lnTo>
                    <a:pt x="182" y="737"/>
                  </a:lnTo>
                  <a:lnTo>
                    <a:pt x="182" y="737"/>
                  </a:lnTo>
                  <a:lnTo>
                    <a:pt x="283" y="840"/>
                  </a:lnTo>
                  <a:lnTo>
                    <a:pt x="383" y="940"/>
                  </a:lnTo>
                  <a:lnTo>
                    <a:pt x="383" y="940"/>
                  </a:lnTo>
                  <a:lnTo>
                    <a:pt x="571" y="1124"/>
                  </a:lnTo>
                  <a:lnTo>
                    <a:pt x="758" y="1308"/>
                  </a:lnTo>
                  <a:lnTo>
                    <a:pt x="758" y="1308"/>
                  </a:lnTo>
                  <a:lnTo>
                    <a:pt x="792" y="1339"/>
                  </a:lnTo>
                  <a:lnTo>
                    <a:pt x="827" y="1371"/>
                  </a:lnTo>
                  <a:lnTo>
                    <a:pt x="846" y="1386"/>
                  </a:lnTo>
                  <a:lnTo>
                    <a:pt x="864" y="1401"/>
                  </a:lnTo>
                  <a:lnTo>
                    <a:pt x="885" y="1414"/>
                  </a:lnTo>
                  <a:lnTo>
                    <a:pt x="905" y="1425"/>
                  </a:lnTo>
                  <a:lnTo>
                    <a:pt x="905" y="1425"/>
                  </a:lnTo>
                  <a:lnTo>
                    <a:pt x="935" y="1440"/>
                  </a:lnTo>
                  <a:lnTo>
                    <a:pt x="967" y="1451"/>
                  </a:lnTo>
                  <a:lnTo>
                    <a:pt x="998" y="1460"/>
                  </a:lnTo>
                  <a:lnTo>
                    <a:pt x="1030" y="1470"/>
                  </a:lnTo>
                  <a:lnTo>
                    <a:pt x="1030" y="1470"/>
                  </a:lnTo>
                  <a:lnTo>
                    <a:pt x="1058" y="1473"/>
                  </a:lnTo>
                  <a:lnTo>
                    <a:pt x="1085" y="1477"/>
                  </a:lnTo>
                  <a:lnTo>
                    <a:pt x="1115" y="1477"/>
                  </a:lnTo>
                  <a:lnTo>
                    <a:pt x="1130" y="1475"/>
                  </a:lnTo>
                  <a:lnTo>
                    <a:pt x="1143" y="1473"/>
                  </a:lnTo>
                  <a:lnTo>
                    <a:pt x="1156" y="1468"/>
                  </a:lnTo>
                  <a:lnTo>
                    <a:pt x="1169" y="1464"/>
                  </a:lnTo>
                  <a:lnTo>
                    <a:pt x="1180" y="1457"/>
                  </a:lnTo>
                  <a:lnTo>
                    <a:pt x="1190" y="1447"/>
                  </a:lnTo>
                  <a:lnTo>
                    <a:pt x="1197" y="1438"/>
                  </a:lnTo>
                  <a:lnTo>
                    <a:pt x="1204" y="1425"/>
                  </a:lnTo>
                  <a:lnTo>
                    <a:pt x="1208" y="1410"/>
                  </a:lnTo>
                  <a:lnTo>
                    <a:pt x="1210" y="1395"/>
                  </a:lnTo>
                  <a:lnTo>
                    <a:pt x="1210" y="1395"/>
                  </a:lnTo>
                  <a:lnTo>
                    <a:pt x="1210" y="1390"/>
                  </a:lnTo>
                  <a:lnTo>
                    <a:pt x="1208" y="1386"/>
                  </a:lnTo>
                  <a:lnTo>
                    <a:pt x="1204" y="1384"/>
                  </a:lnTo>
                  <a:lnTo>
                    <a:pt x="1201" y="1384"/>
                  </a:lnTo>
                  <a:lnTo>
                    <a:pt x="1197" y="1384"/>
                  </a:lnTo>
                  <a:lnTo>
                    <a:pt x="1193" y="1386"/>
                  </a:lnTo>
                  <a:lnTo>
                    <a:pt x="1190" y="1390"/>
                  </a:lnTo>
                  <a:lnTo>
                    <a:pt x="1188" y="1395"/>
                  </a:lnTo>
                  <a:lnTo>
                    <a:pt x="1188" y="1395"/>
                  </a:lnTo>
                  <a:lnTo>
                    <a:pt x="1188" y="1406"/>
                  </a:lnTo>
                  <a:lnTo>
                    <a:pt x="1184" y="1416"/>
                  </a:lnTo>
                  <a:lnTo>
                    <a:pt x="1180" y="1425"/>
                  </a:lnTo>
                  <a:lnTo>
                    <a:pt x="1175" y="1432"/>
                  </a:lnTo>
                  <a:lnTo>
                    <a:pt x="1169" y="1438"/>
                  </a:lnTo>
                  <a:lnTo>
                    <a:pt x="1162" y="1444"/>
                  </a:lnTo>
                  <a:lnTo>
                    <a:pt x="1154" y="1449"/>
                  </a:lnTo>
                  <a:lnTo>
                    <a:pt x="1145" y="1453"/>
                  </a:lnTo>
                  <a:lnTo>
                    <a:pt x="1126" y="1457"/>
                  </a:lnTo>
                  <a:lnTo>
                    <a:pt x="1104" y="1458"/>
                  </a:lnTo>
                  <a:lnTo>
                    <a:pt x="1080" y="1457"/>
                  </a:lnTo>
                  <a:lnTo>
                    <a:pt x="1056" y="1453"/>
                  </a:lnTo>
                  <a:lnTo>
                    <a:pt x="1030" y="1447"/>
                  </a:lnTo>
                  <a:lnTo>
                    <a:pt x="1006" y="1440"/>
                  </a:lnTo>
                  <a:lnTo>
                    <a:pt x="980" y="1432"/>
                  </a:lnTo>
                  <a:lnTo>
                    <a:pt x="957" y="1423"/>
                  </a:lnTo>
                  <a:lnTo>
                    <a:pt x="916" y="1405"/>
                  </a:lnTo>
                  <a:lnTo>
                    <a:pt x="887" y="1388"/>
                  </a:lnTo>
                  <a:lnTo>
                    <a:pt x="887" y="1388"/>
                  </a:lnTo>
                  <a:lnTo>
                    <a:pt x="853" y="1364"/>
                  </a:lnTo>
                  <a:lnTo>
                    <a:pt x="822" y="1338"/>
                  </a:lnTo>
                  <a:lnTo>
                    <a:pt x="792" y="1310"/>
                  </a:lnTo>
                  <a:lnTo>
                    <a:pt x="762" y="1282"/>
                  </a:lnTo>
                  <a:lnTo>
                    <a:pt x="705" y="1224"/>
                  </a:lnTo>
                  <a:lnTo>
                    <a:pt x="649" y="1165"/>
                  </a:lnTo>
                  <a:lnTo>
                    <a:pt x="649" y="1165"/>
                  </a:lnTo>
                  <a:lnTo>
                    <a:pt x="587" y="1103"/>
                  </a:lnTo>
                  <a:lnTo>
                    <a:pt x="524" y="1044"/>
                  </a:lnTo>
                  <a:lnTo>
                    <a:pt x="400" y="923"/>
                  </a:lnTo>
                  <a:lnTo>
                    <a:pt x="400" y="923"/>
                  </a:lnTo>
                  <a:lnTo>
                    <a:pt x="272" y="799"/>
                  </a:lnTo>
                  <a:lnTo>
                    <a:pt x="147" y="669"/>
                  </a:lnTo>
                  <a:lnTo>
                    <a:pt x="147" y="669"/>
                  </a:lnTo>
                  <a:lnTo>
                    <a:pt x="32" y="544"/>
                  </a:lnTo>
                  <a:lnTo>
                    <a:pt x="32" y="544"/>
                  </a:lnTo>
                  <a:lnTo>
                    <a:pt x="26" y="538"/>
                  </a:lnTo>
                  <a:lnTo>
                    <a:pt x="24" y="537"/>
                  </a:lnTo>
                  <a:lnTo>
                    <a:pt x="24" y="524"/>
                  </a:lnTo>
                  <a:lnTo>
                    <a:pt x="24" y="524"/>
                  </a:lnTo>
                  <a:lnTo>
                    <a:pt x="26" y="473"/>
                  </a:lnTo>
                  <a:lnTo>
                    <a:pt x="26" y="473"/>
                  </a:lnTo>
                  <a:lnTo>
                    <a:pt x="32" y="421"/>
                  </a:lnTo>
                  <a:lnTo>
                    <a:pt x="41" y="367"/>
                  </a:lnTo>
                  <a:lnTo>
                    <a:pt x="54" y="314"/>
                  </a:lnTo>
                  <a:lnTo>
                    <a:pt x="69" y="262"/>
                  </a:lnTo>
                  <a:lnTo>
                    <a:pt x="78" y="237"/>
                  </a:lnTo>
                  <a:lnTo>
                    <a:pt x="89" y="211"/>
                  </a:lnTo>
                  <a:lnTo>
                    <a:pt x="102" y="187"/>
                  </a:lnTo>
                  <a:lnTo>
                    <a:pt x="115" y="165"/>
                  </a:lnTo>
                  <a:lnTo>
                    <a:pt x="128" y="143"/>
                  </a:lnTo>
                  <a:lnTo>
                    <a:pt x="145" y="120"/>
                  </a:lnTo>
                  <a:lnTo>
                    <a:pt x="162" y="100"/>
                  </a:lnTo>
                  <a:lnTo>
                    <a:pt x="180" y="81"/>
                  </a:lnTo>
                  <a:lnTo>
                    <a:pt x="180" y="81"/>
                  </a:lnTo>
                  <a:lnTo>
                    <a:pt x="203" y="63"/>
                  </a:lnTo>
                  <a:lnTo>
                    <a:pt x="229" y="48"/>
                  </a:lnTo>
                  <a:lnTo>
                    <a:pt x="255" y="35"/>
                  </a:lnTo>
                  <a:lnTo>
                    <a:pt x="283" y="27"/>
                  </a:lnTo>
                  <a:lnTo>
                    <a:pt x="283" y="27"/>
                  </a:lnTo>
                  <a:lnTo>
                    <a:pt x="301" y="22"/>
                  </a:lnTo>
                  <a:lnTo>
                    <a:pt x="320" y="22"/>
                  </a:lnTo>
                  <a:lnTo>
                    <a:pt x="338" y="22"/>
                  </a:lnTo>
                  <a:lnTo>
                    <a:pt x="355" y="26"/>
                  </a:lnTo>
                  <a:lnTo>
                    <a:pt x="372" y="31"/>
                  </a:lnTo>
                  <a:lnTo>
                    <a:pt x="387" y="39"/>
                  </a:lnTo>
                  <a:lnTo>
                    <a:pt x="402" y="50"/>
                  </a:lnTo>
                  <a:lnTo>
                    <a:pt x="416" y="63"/>
                  </a:lnTo>
                  <a:lnTo>
                    <a:pt x="416" y="63"/>
                  </a:lnTo>
                  <a:lnTo>
                    <a:pt x="433" y="78"/>
                  </a:lnTo>
                  <a:lnTo>
                    <a:pt x="450" y="92"/>
                  </a:lnTo>
                  <a:lnTo>
                    <a:pt x="485" y="118"/>
                  </a:lnTo>
                  <a:lnTo>
                    <a:pt x="524" y="141"/>
                  </a:lnTo>
                  <a:lnTo>
                    <a:pt x="563" y="161"/>
                  </a:lnTo>
                  <a:lnTo>
                    <a:pt x="602" y="182"/>
                  </a:lnTo>
                  <a:lnTo>
                    <a:pt x="643" y="198"/>
                  </a:lnTo>
                  <a:lnTo>
                    <a:pt x="723" y="236"/>
                  </a:lnTo>
                  <a:lnTo>
                    <a:pt x="723" y="236"/>
                  </a:lnTo>
                  <a:lnTo>
                    <a:pt x="766" y="252"/>
                  </a:lnTo>
                  <a:lnTo>
                    <a:pt x="807" y="269"/>
                  </a:lnTo>
                  <a:lnTo>
                    <a:pt x="849" y="284"/>
                  </a:lnTo>
                  <a:lnTo>
                    <a:pt x="892" y="297"/>
                  </a:lnTo>
                  <a:lnTo>
                    <a:pt x="978" y="321"/>
                  </a:lnTo>
                  <a:lnTo>
                    <a:pt x="1063" y="347"/>
                  </a:lnTo>
                  <a:lnTo>
                    <a:pt x="1063" y="347"/>
                  </a:lnTo>
                  <a:lnTo>
                    <a:pt x="1108" y="362"/>
                  </a:lnTo>
                  <a:lnTo>
                    <a:pt x="1152" y="377"/>
                  </a:lnTo>
                  <a:lnTo>
                    <a:pt x="1242" y="410"/>
                  </a:lnTo>
                  <a:lnTo>
                    <a:pt x="1286" y="425"/>
                  </a:lnTo>
                  <a:lnTo>
                    <a:pt x="1331" y="438"/>
                  </a:lnTo>
                  <a:lnTo>
                    <a:pt x="1377" y="447"/>
                  </a:lnTo>
                  <a:lnTo>
                    <a:pt x="1400" y="449"/>
                  </a:lnTo>
                  <a:lnTo>
                    <a:pt x="1424" y="451"/>
                  </a:lnTo>
                  <a:lnTo>
                    <a:pt x="1424" y="451"/>
                  </a:lnTo>
                  <a:lnTo>
                    <a:pt x="1427" y="451"/>
                  </a:lnTo>
                  <a:lnTo>
                    <a:pt x="1431" y="449"/>
                  </a:lnTo>
                  <a:lnTo>
                    <a:pt x="1433" y="446"/>
                  </a:lnTo>
                  <a:lnTo>
                    <a:pt x="1435" y="442"/>
                  </a:lnTo>
                  <a:lnTo>
                    <a:pt x="1433" y="436"/>
                  </a:lnTo>
                  <a:lnTo>
                    <a:pt x="1431" y="433"/>
                  </a:lnTo>
                  <a:lnTo>
                    <a:pt x="1427" y="431"/>
                  </a:lnTo>
                  <a:lnTo>
                    <a:pt x="1424" y="429"/>
                  </a:lnTo>
                  <a:lnTo>
                    <a:pt x="1424" y="4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Freeform 119">
              <a:extLst>
                <a:ext uri="{FF2B5EF4-FFF2-40B4-BE49-F238E27FC236}">
                  <a16:creationId xmlns:a16="http://schemas.microsoft.com/office/drawing/2014/main" id="{2E7416E5-C92D-94FC-41E0-1C820A21A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1" y="3716"/>
              <a:ext cx="134" cy="118"/>
            </a:xfrm>
            <a:custGeom>
              <a:avLst/>
              <a:gdLst>
                <a:gd name="T0" fmla="*/ 1 w 267"/>
                <a:gd name="T1" fmla="*/ 19 h 236"/>
                <a:gd name="T2" fmla="*/ 1 w 267"/>
                <a:gd name="T3" fmla="*/ 19 h 236"/>
                <a:gd name="T4" fmla="*/ 29 w 267"/>
                <a:gd name="T5" fmla="*/ 50 h 236"/>
                <a:gd name="T6" fmla="*/ 57 w 267"/>
                <a:gd name="T7" fmla="*/ 80 h 236"/>
                <a:gd name="T8" fmla="*/ 87 w 267"/>
                <a:gd name="T9" fmla="*/ 106 h 236"/>
                <a:gd name="T10" fmla="*/ 118 w 267"/>
                <a:gd name="T11" fmla="*/ 132 h 236"/>
                <a:gd name="T12" fmla="*/ 184 w 267"/>
                <a:gd name="T13" fmla="*/ 182 h 236"/>
                <a:gd name="T14" fmla="*/ 249 w 267"/>
                <a:gd name="T15" fmla="*/ 233 h 236"/>
                <a:gd name="T16" fmla="*/ 249 w 267"/>
                <a:gd name="T17" fmla="*/ 233 h 236"/>
                <a:gd name="T18" fmla="*/ 252 w 267"/>
                <a:gd name="T19" fmla="*/ 236 h 236"/>
                <a:gd name="T20" fmla="*/ 258 w 267"/>
                <a:gd name="T21" fmla="*/ 236 h 236"/>
                <a:gd name="T22" fmla="*/ 262 w 267"/>
                <a:gd name="T23" fmla="*/ 234 h 236"/>
                <a:gd name="T24" fmla="*/ 265 w 267"/>
                <a:gd name="T25" fmla="*/ 233 h 236"/>
                <a:gd name="T26" fmla="*/ 267 w 267"/>
                <a:gd name="T27" fmla="*/ 229 h 236"/>
                <a:gd name="T28" fmla="*/ 267 w 267"/>
                <a:gd name="T29" fmla="*/ 225 h 236"/>
                <a:gd name="T30" fmla="*/ 267 w 267"/>
                <a:gd name="T31" fmla="*/ 221 h 236"/>
                <a:gd name="T32" fmla="*/ 263 w 267"/>
                <a:gd name="T33" fmla="*/ 218 h 236"/>
                <a:gd name="T34" fmla="*/ 263 w 267"/>
                <a:gd name="T35" fmla="*/ 218 h 236"/>
                <a:gd name="T36" fmla="*/ 200 w 267"/>
                <a:gd name="T37" fmla="*/ 168 h 236"/>
                <a:gd name="T38" fmla="*/ 135 w 267"/>
                <a:gd name="T39" fmla="*/ 117 h 236"/>
                <a:gd name="T40" fmla="*/ 104 w 267"/>
                <a:gd name="T41" fmla="*/ 91 h 236"/>
                <a:gd name="T42" fmla="*/ 72 w 267"/>
                <a:gd name="T43" fmla="*/ 63 h 236"/>
                <a:gd name="T44" fmla="*/ 44 w 267"/>
                <a:gd name="T45" fmla="*/ 36 h 236"/>
                <a:gd name="T46" fmla="*/ 18 w 267"/>
                <a:gd name="T47" fmla="*/ 4 h 236"/>
                <a:gd name="T48" fmla="*/ 18 w 267"/>
                <a:gd name="T49" fmla="*/ 4 h 236"/>
                <a:gd name="T50" fmla="*/ 14 w 267"/>
                <a:gd name="T51" fmla="*/ 0 h 236"/>
                <a:gd name="T52" fmla="*/ 11 w 267"/>
                <a:gd name="T53" fmla="*/ 0 h 236"/>
                <a:gd name="T54" fmla="*/ 7 w 267"/>
                <a:gd name="T55" fmla="*/ 0 h 236"/>
                <a:gd name="T56" fmla="*/ 3 w 267"/>
                <a:gd name="T57" fmla="*/ 2 h 236"/>
                <a:gd name="T58" fmla="*/ 1 w 267"/>
                <a:gd name="T59" fmla="*/ 6 h 236"/>
                <a:gd name="T60" fmla="*/ 0 w 267"/>
                <a:gd name="T61" fmla="*/ 10 h 236"/>
                <a:gd name="T62" fmla="*/ 0 w 267"/>
                <a:gd name="T63" fmla="*/ 15 h 236"/>
                <a:gd name="T64" fmla="*/ 1 w 267"/>
                <a:gd name="T65" fmla="*/ 19 h 236"/>
                <a:gd name="T66" fmla="*/ 1 w 267"/>
                <a:gd name="T67" fmla="*/ 19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67" h="236">
                  <a:moveTo>
                    <a:pt x="1" y="19"/>
                  </a:moveTo>
                  <a:lnTo>
                    <a:pt x="1" y="19"/>
                  </a:lnTo>
                  <a:lnTo>
                    <a:pt x="29" y="50"/>
                  </a:lnTo>
                  <a:lnTo>
                    <a:pt x="57" y="80"/>
                  </a:lnTo>
                  <a:lnTo>
                    <a:pt x="87" y="106"/>
                  </a:lnTo>
                  <a:lnTo>
                    <a:pt x="118" y="132"/>
                  </a:lnTo>
                  <a:lnTo>
                    <a:pt x="184" y="182"/>
                  </a:lnTo>
                  <a:lnTo>
                    <a:pt x="249" y="233"/>
                  </a:lnTo>
                  <a:lnTo>
                    <a:pt x="249" y="233"/>
                  </a:lnTo>
                  <a:lnTo>
                    <a:pt x="252" y="236"/>
                  </a:lnTo>
                  <a:lnTo>
                    <a:pt x="258" y="236"/>
                  </a:lnTo>
                  <a:lnTo>
                    <a:pt x="262" y="234"/>
                  </a:lnTo>
                  <a:lnTo>
                    <a:pt x="265" y="233"/>
                  </a:lnTo>
                  <a:lnTo>
                    <a:pt x="267" y="229"/>
                  </a:lnTo>
                  <a:lnTo>
                    <a:pt x="267" y="225"/>
                  </a:lnTo>
                  <a:lnTo>
                    <a:pt x="267" y="221"/>
                  </a:lnTo>
                  <a:lnTo>
                    <a:pt x="263" y="218"/>
                  </a:lnTo>
                  <a:lnTo>
                    <a:pt x="263" y="218"/>
                  </a:lnTo>
                  <a:lnTo>
                    <a:pt x="200" y="168"/>
                  </a:lnTo>
                  <a:lnTo>
                    <a:pt x="135" y="117"/>
                  </a:lnTo>
                  <a:lnTo>
                    <a:pt x="104" y="91"/>
                  </a:lnTo>
                  <a:lnTo>
                    <a:pt x="72" y="63"/>
                  </a:lnTo>
                  <a:lnTo>
                    <a:pt x="44" y="36"/>
                  </a:lnTo>
                  <a:lnTo>
                    <a:pt x="18" y="4"/>
                  </a:lnTo>
                  <a:lnTo>
                    <a:pt x="18" y="4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2"/>
                  </a:lnTo>
                  <a:lnTo>
                    <a:pt x="1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Freeform 120">
              <a:extLst>
                <a:ext uri="{FF2B5EF4-FFF2-40B4-BE49-F238E27FC236}">
                  <a16:creationId xmlns:a16="http://schemas.microsoft.com/office/drawing/2014/main" id="{B1C97E18-DEB0-98B2-7F76-1F49D7AA8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" y="3802"/>
              <a:ext cx="103" cy="29"/>
            </a:xfrm>
            <a:custGeom>
              <a:avLst/>
              <a:gdLst>
                <a:gd name="T0" fmla="*/ 9 w 206"/>
                <a:gd name="T1" fmla="*/ 58 h 58"/>
                <a:gd name="T2" fmla="*/ 9 w 206"/>
                <a:gd name="T3" fmla="*/ 58 h 58"/>
                <a:gd name="T4" fmla="*/ 35 w 206"/>
                <a:gd name="T5" fmla="*/ 58 h 58"/>
                <a:gd name="T6" fmla="*/ 59 w 206"/>
                <a:gd name="T7" fmla="*/ 56 h 58"/>
                <a:gd name="T8" fmla="*/ 84 w 206"/>
                <a:gd name="T9" fmla="*/ 54 h 58"/>
                <a:gd name="T10" fmla="*/ 108 w 206"/>
                <a:gd name="T11" fmla="*/ 50 h 58"/>
                <a:gd name="T12" fmla="*/ 130 w 206"/>
                <a:gd name="T13" fmla="*/ 45 h 58"/>
                <a:gd name="T14" fmla="*/ 154 w 206"/>
                <a:gd name="T15" fmla="*/ 37 h 58"/>
                <a:gd name="T16" fmla="*/ 178 w 206"/>
                <a:gd name="T17" fmla="*/ 30 h 58"/>
                <a:gd name="T18" fmla="*/ 201 w 206"/>
                <a:gd name="T19" fmla="*/ 21 h 58"/>
                <a:gd name="T20" fmla="*/ 201 w 206"/>
                <a:gd name="T21" fmla="*/ 21 h 58"/>
                <a:gd name="T22" fmla="*/ 204 w 206"/>
                <a:gd name="T23" fmla="*/ 19 h 58"/>
                <a:gd name="T24" fmla="*/ 206 w 206"/>
                <a:gd name="T25" fmla="*/ 15 h 58"/>
                <a:gd name="T26" fmla="*/ 206 w 206"/>
                <a:gd name="T27" fmla="*/ 11 h 58"/>
                <a:gd name="T28" fmla="*/ 204 w 206"/>
                <a:gd name="T29" fmla="*/ 8 h 58"/>
                <a:gd name="T30" fmla="*/ 203 w 206"/>
                <a:gd name="T31" fmla="*/ 4 h 58"/>
                <a:gd name="T32" fmla="*/ 199 w 206"/>
                <a:gd name="T33" fmla="*/ 2 h 58"/>
                <a:gd name="T34" fmla="*/ 193 w 206"/>
                <a:gd name="T35" fmla="*/ 0 h 58"/>
                <a:gd name="T36" fmla="*/ 190 w 206"/>
                <a:gd name="T37" fmla="*/ 2 h 58"/>
                <a:gd name="T38" fmla="*/ 190 w 206"/>
                <a:gd name="T39" fmla="*/ 2 h 58"/>
                <a:gd name="T40" fmla="*/ 167 w 206"/>
                <a:gd name="T41" fmla="*/ 11 h 58"/>
                <a:gd name="T42" fmla="*/ 145 w 206"/>
                <a:gd name="T43" fmla="*/ 17 h 58"/>
                <a:gd name="T44" fmla="*/ 124 w 206"/>
                <a:gd name="T45" fmla="*/ 24 h 58"/>
                <a:gd name="T46" fmla="*/ 102 w 206"/>
                <a:gd name="T47" fmla="*/ 28 h 58"/>
                <a:gd name="T48" fmla="*/ 78 w 206"/>
                <a:gd name="T49" fmla="*/ 32 h 58"/>
                <a:gd name="T50" fmla="*/ 56 w 206"/>
                <a:gd name="T51" fmla="*/ 34 h 58"/>
                <a:gd name="T52" fmla="*/ 33 w 206"/>
                <a:gd name="T53" fmla="*/ 35 h 58"/>
                <a:gd name="T54" fmla="*/ 9 w 206"/>
                <a:gd name="T55" fmla="*/ 35 h 58"/>
                <a:gd name="T56" fmla="*/ 9 w 206"/>
                <a:gd name="T57" fmla="*/ 35 h 58"/>
                <a:gd name="T58" fmla="*/ 6 w 206"/>
                <a:gd name="T59" fmla="*/ 35 h 58"/>
                <a:gd name="T60" fmla="*/ 2 w 206"/>
                <a:gd name="T61" fmla="*/ 37 h 58"/>
                <a:gd name="T62" fmla="*/ 0 w 206"/>
                <a:gd name="T63" fmla="*/ 41 h 58"/>
                <a:gd name="T64" fmla="*/ 0 w 206"/>
                <a:gd name="T65" fmla="*/ 45 h 58"/>
                <a:gd name="T66" fmla="*/ 0 w 206"/>
                <a:gd name="T67" fmla="*/ 50 h 58"/>
                <a:gd name="T68" fmla="*/ 2 w 206"/>
                <a:gd name="T69" fmla="*/ 54 h 58"/>
                <a:gd name="T70" fmla="*/ 6 w 206"/>
                <a:gd name="T71" fmla="*/ 56 h 58"/>
                <a:gd name="T72" fmla="*/ 9 w 206"/>
                <a:gd name="T73" fmla="*/ 58 h 58"/>
                <a:gd name="T74" fmla="*/ 9 w 206"/>
                <a:gd name="T7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6" h="58">
                  <a:moveTo>
                    <a:pt x="9" y="58"/>
                  </a:moveTo>
                  <a:lnTo>
                    <a:pt x="9" y="58"/>
                  </a:lnTo>
                  <a:lnTo>
                    <a:pt x="35" y="58"/>
                  </a:lnTo>
                  <a:lnTo>
                    <a:pt x="59" y="56"/>
                  </a:lnTo>
                  <a:lnTo>
                    <a:pt x="84" y="54"/>
                  </a:lnTo>
                  <a:lnTo>
                    <a:pt x="108" y="50"/>
                  </a:lnTo>
                  <a:lnTo>
                    <a:pt x="130" y="45"/>
                  </a:lnTo>
                  <a:lnTo>
                    <a:pt x="154" y="37"/>
                  </a:lnTo>
                  <a:lnTo>
                    <a:pt x="178" y="30"/>
                  </a:lnTo>
                  <a:lnTo>
                    <a:pt x="201" y="21"/>
                  </a:lnTo>
                  <a:lnTo>
                    <a:pt x="201" y="21"/>
                  </a:lnTo>
                  <a:lnTo>
                    <a:pt x="204" y="19"/>
                  </a:lnTo>
                  <a:lnTo>
                    <a:pt x="206" y="15"/>
                  </a:lnTo>
                  <a:lnTo>
                    <a:pt x="206" y="11"/>
                  </a:lnTo>
                  <a:lnTo>
                    <a:pt x="204" y="8"/>
                  </a:lnTo>
                  <a:lnTo>
                    <a:pt x="203" y="4"/>
                  </a:lnTo>
                  <a:lnTo>
                    <a:pt x="199" y="2"/>
                  </a:lnTo>
                  <a:lnTo>
                    <a:pt x="193" y="0"/>
                  </a:lnTo>
                  <a:lnTo>
                    <a:pt x="190" y="2"/>
                  </a:lnTo>
                  <a:lnTo>
                    <a:pt x="190" y="2"/>
                  </a:lnTo>
                  <a:lnTo>
                    <a:pt x="167" y="11"/>
                  </a:lnTo>
                  <a:lnTo>
                    <a:pt x="145" y="17"/>
                  </a:lnTo>
                  <a:lnTo>
                    <a:pt x="124" y="24"/>
                  </a:lnTo>
                  <a:lnTo>
                    <a:pt x="102" y="28"/>
                  </a:lnTo>
                  <a:lnTo>
                    <a:pt x="78" y="32"/>
                  </a:lnTo>
                  <a:lnTo>
                    <a:pt x="56" y="34"/>
                  </a:lnTo>
                  <a:lnTo>
                    <a:pt x="33" y="35"/>
                  </a:lnTo>
                  <a:lnTo>
                    <a:pt x="9" y="35"/>
                  </a:lnTo>
                  <a:lnTo>
                    <a:pt x="9" y="35"/>
                  </a:lnTo>
                  <a:lnTo>
                    <a:pt x="6" y="35"/>
                  </a:lnTo>
                  <a:lnTo>
                    <a:pt x="2" y="37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2" y="54"/>
                  </a:lnTo>
                  <a:lnTo>
                    <a:pt x="6" y="56"/>
                  </a:lnTo>
                  <a:lnTo>
                    <a:pt x="9" y="58"/>
                  </a:lnTo>
                  <a:lnTo>
                    <a:pt x="9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Freeform 121">
              <a:extLst>
                <a:ext uri="{FF2B5EF4-FFF2-40B4-BE49-F238E27FC236}">
                  <a16:creationId xmlns:a16="http://schemas.microsoft.com/office/drawing/2014/main" id="{CB2D066F-5602-29C0-B277-D538F594F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2" y="1317"/>
              <a:ext cx="1270" cy="2490"/>
            </a:xfrm>
            <a:custGeom>
              <a:avLst/>
              <a:gdLst>
                <a:gd name="T0" fmla="*/ 2247 w 2540"/>
                <a:gd name="T1" fmla="*/ 141 h 4978"/>
                <a:gd name="T2" fmla="*/ 1804 w 2540"/>
                <a:gd name="T3" fmla="*/ 410 h 4978"/>
                <a:gd name="T4" fmla="*/ 1457 w 2540"/>
                <a:gd name="T5" fmla="*/ 680 h 4978"/>
                <a:gd name="T6" fmla="*/ 1056 w 2540"/>
                <a:gd name="T7" fmla="*/ 1024 h 4978"/>
                <a:gd name="T8" fmla="*/ 803 w 2540"/>
                <a:gd name="T9" fmla="*/ 1271 h 4978"/>
                <a:gd name="T10" fmla="*/ 478 w 2540"/>
                <a:gd name="T11" fmla="*/ 1648 h 4978"/>
                <a:gd name="T12" fmla="*/ 392 w 2540"/>
                <a:gd name="T13" fmla="*/ 1765 h 4978"/>
                <a:gd name="T14" fmla="*/ 366 w 2540"/>
                <a:gd name="T15" fmla="*/ 1880 h 4978"/>
                <a:gd name="T16" fmla="*/ 327 w 2540"/>
                <a:gd name="T17" fmla="*/ 2206 h 4978"/>
                <a:gd name="T18" fmla="*/ 281 w 2540"/>
                <a:gd name="T19" fmla="*/ 2386 h 4978"/>
                <a:gd name="T20" fmla="*/ 156 w 2540"/>
                <a:gd name="T21" fmla="*/ 2596 h 4978"/>
                <a:gd name="T22" fmla="*/ 52 w 2540"/>
                <a:gd name="T23" fmla="*/ 2795 h 4978"/>
                <a:gd name="T24" fmla="*/ 2 w 2540"/>
                <a:gd name="T25" fmla="*/ 3036 h 4978"/>
                <a:gd name="T26" fmla="*/ 11 w 2540"/>
                <a:gd name="T27" fmla="*/ 3174 h 4978"/>
                <a:gd name="T28" fmla="*/ 41 w 2540"/>
                <a:gd name="T29" fmla="*/ 3276 h 4978"/>
                <a:gd name="T30" fmla="*/ 125 w 2540"/>
                <a:gd name="T31" fmla="*/ 3401 h 4978"/>
                <a:gd name="T32" fmla="*/ 426 w 2540"/>
                <a:gd name="T33" fmla="*/ 3683 h 4978"/>
                <a:gd name="T34" fmla="*/ 959 w 2540"/>
                <a:gd name="T35" fmla="*/ 4144 h 4978"/>
                <a:gd name="T36" fmla="*/ 1388 w 2540"/>
                <a:gd name="T37" fmla="*/ 4553 h 4978"/>
                <a:gd name="T38" fmla="*/ 1751 w 2540"/>
                <a:gd name="T39" fmla="*/ 4871 h 4978"/>
                <a:gd name="T40" fmla="*/ 1881 w 2540"/>
                <a:gd name="T41" fmla="*/ 4943 h 4978"/>
                <a:gd name="T42" fmla="*/ 1985 w 2540"/>
                <a:gd name="T43" fmla="*/ 4967 h 4978"/>
                <a:gd name="T44" fmla="*/ 2094 w 2540"/>
                <a:gd name="T45" fmla="*/ 4978 h 4978"/>
                <a:gd name="T46" fmla="*/ 2124 w 2540"/>
                <a:gd name="T47" fmla="*/ 4964 h 4978"/>
                <a:gd name="T48" fmla="*/ 2171 w 2540"/>
                <a:gd name="T49" fmla="*/ 4885 h 4978"/>
                <a:gd name="T50" fmla="*/ 2161 w 2540"/>
                <a:gd name="T51" fmla="*/ 4869 h 4978"/>
                <a:gd name="T52" fmla="*/ 2107 w 2540"/>
                <a:gd name="T53" fmla="*/ 4949 h 4978"/>
                <a:gd name="T54" fmla="*/ 2087 w 2540"/>
                <a:gd name="T55" fmla="*/ 4956 h 4978"/>
                <a:gd name="T56" fmla="*/ 1940 w 2540"/>
                <a:gd name="T57" fmla="*/ 4938 h 4978"/>
                <a:gd name="T58" fmla="*/ 1868 w 2540"/>
                <a:gd name="T59" fmla="*/ 4915 h 4978"/>
                <a:gd name="T60" fmla="*/ 1702 w 2540"/>
                <a:gd name="T61" fmla="*/ 4806 h 4978"/>
                <a:gd name="T62" fmla="*/ 1502 w 2540"/>
                <a:gd name="T63" fmla="*/ 4629 h 4978"/>
                <a:gd name="T64" fmla="*/ 1022 w 2540"/>
                <a:gd name="T65" fmla="*/ 4166 h 4978"/>
                <a:gd name="T66" fmla="*/ 535 w 2540"/>
                <a:gd name="T67" fmla="*/ 3750 h 4978"/>
                <a:gd name="T68" fmla="*/ 217 w 2540"/>
                <a:gd name="T69" fmla="*/ 3466 h 4978"/>
                <a:gd name="T70" fmla="*/ 98 w 2540"/>
                <a:gd name="T71" fmla="*/ 3334 h 4978"/>
                <a:gd name="T72" fmla="*/ 35 w 2540"/>
                <a:gd name="T73" fmla="*/ 3185 h 4978"/>
                <a:gd name="T74" fmla="*/ 26 w 2540"/>
                <a:gd name="T75" fmla="*/ 3023 h 4978"/>
                <a:gd name="T76" fmla="*/ 54 w 2540"/>
                <a:gd name="T77" fmla="*/ 2862 h 4978"/>
                <a:gd name="T78" fmla="*/ 145 w 2540"/>
                <a:gd name="T79" fmla="*/ 2655 h 4978"/>
                <a:gd name="T80" fmla="*/ 262 w 2540"/>
                <a:gd name="T81" fmla="*/ 2464 h 4978"/>
                <a:gd name="T82" fmla="*/ 325 w 2540"/>
                <a:gd name="T83" fmla="*/ 2332 h 4978"/>
                <a:gd name="T84" fmla="*/ 351 w 2540"/>
                <a:gd name="T85" fmla="*/ 2174 h 4978"/>
                <a:gd name="T86" fmla="*/ 403 w 2540"/>
                <a:gd name="T87" fmla="*/ 1799 h 4978"/>
                <a:gd name="T88" fmla="*/ 431 w 2540"/>
                <a:gd name="T89" fmla="*/ 1743 h 4978"/>
                <a:gd name="T90" fmla="*/ 537 w 2540"/>
                <a:gd name="T91" fmla="*/ 1609 h 4978"/>
                <a:gd name="T92" fmla="*/ 864 w 2540"/>
                <a:gd name="T93" fmla="*/ 1235 h 4978"/>
                <a:gd name="T94" fmla="*/ 1104 w 2540"/>
                <a:gd name="T95" fmla="*/ 1011 h 4978"/>
                <a:gd name="T96" fmla="*/ 1533 w 2540"/>
                <a:gd name="T97" fmla="*/ 646 h 4978"/>
                <a:gd name="T98" fmla="*/ 1886 w 2540"/>
                <a:gd name="T99" fmla="*/ 381 h 4978"/>
                <a:gd name="T100" fmla="*/ 2345 w 2540"/>
                <a:gd name="T101" fmla="*/ 115 h 4978"/>
                <a:gd name="T102" fmla="*/ 2540 w 2540"/>
                <a:gd name="T103" fmla="*/ 14 h 4978"/>
                <a:gd name="T104" fmla="*/ 2527 w 2540"/>
                <a:gd name="T105" fmla="*/ 0 h 4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40" h="4978">
                  <a:moveTo>
                    <a:pt x="2524" y="1"/>
                  </a:moveTo>
                  <a:lnTo>
                    <a:pt x="2524" y="1"/>
                  </a:lnTo>
                  <a:lnTo>
                    <a:pt x="2431" y="46"/>
                  </a:lnTo>
                  <a:lnTo>
                    <a:pt x="2338" y="93"/>
                  </a:lnTo>
                  <a:lnTo>
                    <a:pt x="2247" y="141"/>
                  </a:lnTo>
                  <a:lnTo>
                    <a:pt x="2156" y="191"/>
                  </a:lnTo>
                  <a:lnTo>
                    <a:pt x="2065" y="241"/>
                  </a:lnTo>
                  <a:lnTo>
                    <a:pt x="1977" y="295"/>
                  </a:lnTo>
                  <a:lnTo>
                    <a:pt x="1890" y="351"/>
                  </a:lnTo>
                  <a:lnTo>
                    <a:pt x="1804" y="410"/>
                  </a:lnTo>
                  <a:lnTo>
                    <a:pt x="1804" y="410"/>
                  </a:lnTo>
                  <a:lnTo>
                    <a:pt x="1717" y="475"/>
                  </a:lnTo>
                  <a:lnTo>
                    <a:pt x="1630" y="542"/>
                  </a:lnTo>
                  <a:lnTo>
                    <a:pt x="1542" y="611"/>
                  </a:lnTo>
                  <a:lnTo>
                    <a:pt x="1457" y="680"/>
                  </a:lnTo>
                  <a:lnTo>
                    <a:pt x="1371" y="750"/>
                  </a:lnTo>
                  <a:lnTo>
                    <a:pt x="1288" y="821"/>
                  </a:lnTo>
                  <a:lnTo>
                    <a:pt x="1121" y="966"/>
                  </a:lnTo>
                  <a:lnTo>
                    <a:pt x="1121" y="966"/>
                  </a:lnTo>
                  <a:lnTo>
                    <a:pt x="1056" y="1024"/>
                  </a:lnTo>
                  <a:lnTo>
                    <a:pt x="990" y="1083"/>
                  </a:lnTo>
                  <a:lnTo>
                    <a:pt x="925" y="1143"/>
                  </a:lnTo>
                  <a:lnTo>
                    <a:pt x="864" y="1204"/>
                  </a:lnTo>
                  <a:lnTo>
                    <a:pt x="864" y="1204"/>
                  </a:lnTo>
                  <a:lnTo>
                    <a:pt x="803" y="1271"/>
                  </a:lnTo>
                  <a:lnTo>
                    <a:pt x="743" y="1338"/>
                  </a:lnTo>
                  <a:lnTo>
                    <a:pt x="624" y="1475"/>
                  </a:lnTo>
                  <a:lnTo>
                    <a:pt x="624" y="1475"/>
                  </a:lnTo>
                  <a:lnTo>
                    <a:pt x="550" y="1561"/>
                  </a:lnTo>
                  <a:lnTo>
                    <a:pt x="478" y="1648"/>
                  </a:lnTo>
                  <a:lnTo>
                    <a:pt x="478" y="1648"/>
                  </a:lnTo>
                  <a:lnTo>
                    <a:pt x="431" y="1704"/>
                  </a:lnTo>
                  <a:lnTo>
                    <a:pt x="411" y="1734"/>
                  </a:lnTo>
                  <a:lnTo>
                    <a:pt x="392" y="1765"/>
                  </a:lnTo>
                  <a:lnTo>
                    <a:pt x="392" y="1765"/>
                  </a:lnTo>
                  <a:lnTo>
                    <a:pt x="385" y="1778"/>
                  </a:lnTo>
                  <a:lnTo>
                    <a:pt x="381" y="1793"/>
                  </a:lnTo>
                  <a:lnTo>
                    <a:pt x="375" y="1821"/>
                  </a:lnTo>
                  <a:lnTo>
                    <a:pt x="366" y="1880"/>
                  </a:lnTo>
                  <a:lnTo>
                    <a:pt x="366" y="1880"/>
                  </a:lnTo>
                  <a:lnTo>
                    <a:pt x="353" y="1981"/>
                  </a:lnTo>
                  <a:lnTo>
                    <a:pt x="342" y="2079"/>
                  </a:lnTo>
                  <a:lnTo>
                    <a:pt x="342" y="2079"/>
                  </a:lnTo>
                  <a:lnTo>
                    <a:pt x="333" y="2163"/>
                  </a:lnTo>
                  <a:lnTo>
                    <a:pt x="327" y="2206"/>
                  </a:lnTo>
                  <a:lnTo>
                    <a:pt x="321" y="2246"/>
                  </a:lnTo>
                  <a:lnTo>
                    <a:pt x="312" y="2287"/>
                  </a:lnTo>
                  <a:lnTo>
                    <a:pt x="303" y="2328"/>
                  </a:lnTo>
                  <a:lnTo>
                    <a:pt x="288" y="2367"/>
                  </a:lnTo>
                  <a:lnTo>
                    <a:pt x="281" y="2386"/>
                  </a:lnTo>
                  <a:lnTo>
                    <a:pt x="271" y="2404"/>
                  </a:lnTo>
                  <a:lnTo>
                    <a:pt x="271" y="2404"/>
                  </a:lnTo>
                  <a:lnTo>
                    <a:pt x="243" y="2453"/>
                  </a:lnTo>
                  <a:lnTo>
                    <a:pt x="214" y="2501"/>
                  </a:lnTo>
                  <a:lnTo>
                    <a:pt x="156" y="2596"/>
                  </a:lnTo>
                  <a:lnTo>
                    <a:pt x="128" y="2644"/>
                  </a:lnTo>
                  <a:lnTo>
                    <a:pt x="100" y="2694"/>
                  </a:lnTo>
                  <a:lnTo>
                    <a:pt x="74" y="2743"/>
                  </a:lnTo>
                  <a:lnTo>
                    <a:pt x="52" y="2795"/>
                  </a:lnTo>
                  <a:lnTo>
                    <a:pt x="52" y="2795"/>
                  </a:lnTo>
                  <a:lnTo>
                    <a:pt x="33" y="2845"/>
                  </a:lnTo>
                  <a:lnTo>
                    <a:pt x="19" y="2899"/>
                  </a:lnTo>
                  <a:lnTo>
                    <a:pt x="9" y="2953"/>
                  </a:lnTo>
                  <a:lnTo>
                    <a:pt x="2" y="3008"/>
                  </a:lnTo>
                  <a:lnTo>
                    <a:pt x="2" y="3036"/>
                  </a:lnTo>
                  <a:lnTo>
                    <a:pt x="0" y="3064"/>
                  </a:lnTo>
                  <a:lnTo>
                    <a:pt x="2" y="3092"/>
                  </a:lnTo>
                  <a:lnTo>
                    <a:pt x="4" y="3120"/>
                  </a:lnTo>
                  <a:lnTo>
                    <a:pt x="6" y="3148"/>
                  </a:lnTo>
                  <a:lnTo>
                    <a:pt x="11" y="3174"/>
                  </a:lnTo>
                  <a:lnTo>
                    <a:pt x="17" y="3200"/>
                  </a:lnTo>
                  <a:lnTo>
                    <a:pt x="24" y="3228"/>
                  </a:lnTo>
                  <a:lnTo>
                    <a:pt x="24" y="3228"/>
                  </a:lnTo>
                  <a:lnTo>
                    <a:pt x="32" y="3252"/>
                  </a:lnTo>
                  <a:lnTo>
                    <a:pt x="41" y="3276"/>
                  </a:lnTo>
                  <a:lnTo>
                    <a:pt x="52" y="3298"/>
                  </a:lnTo>
                  <a:lnTo>
                    <a:pt x="65" y="3321"/>
                  </a:lnTo>
                  <a:lnTo>
                    <a:pt x="78" y="3341"/>
                  </a:lnTo>
                  <a:lnTo>
                    <a:pt x="93" y="3362"/>
                  </a:lnTo>
                  <a:lnTo>
                    <a:pt x="125" y="3401"/>
                  </a:lnTo>
                  <a:lnTo>
                    <a:pt x="160" y="3438"/>
                  </a:lnTo>
                  <a:lnTo>
                    <a:pt x="197" y="3475"/>
                  </a:lnTo>
                  <a:lnTo>
                    <a:pt x="271" y="3544"/>
                  </a:lnTo>
                  <a:lnTo>
                    <a:pt x="271" y="3544"/>
                  </a:lnTo>
                  <a:lnTo>
                    <a:pt x="426" y="3683"/>
                  </a:lnTo>
                  <a:lnTo>
                    <a:pt x="580" y="3821"/>
                  </a:lnTo>
                  <a:lnTo>
                    <a:pt x="738" y="3954"/>
                  </a:lnTo>
                  <a:lnTo>
                    <a:pt x="896" y="4088"/>
                  </a:lnTo>
                  <a:lnTo>
                    <a:pt x="896" y="4088"/>
                  </a:lnTo>
                  <a:lnTo>
                    <a:pt x="959" y="4144"/>
                  </a:lnTo>
                  <a:lnTo>
                    <a:pt x="1022" y="4200"/>
                  </a:lnTo>
                  <a:lnTo>
                    <a:pt x="1085" y="4257"/>
                  </a:lnTo>
                  <a:lnTo>
                    <a:pt x="1145" y="4317"/>
                  </a:lnTo>
                  <a:lnTo>
                    <a:pt x="1388" y="4553"/>
                  </a:lnTo>
                  <a:lnTo>
                    <a:pt x="1388" y="4553"/>
                  </a:lnTo>
                  <a:lnTo>
                    <a:pt x="1476" y="4635"/>
                  </a:lnTo>
                  <a:lnTo>
                    <a:pt x="1565" y="4716"/>
                  </a:lnTo>
                  <a:lnTo>
                    <a:pt x="1656" y="4794"/>
                  </a:lnTo>
                  <a:lnTo>
                    <a:pt x="1704" y="4833"/>
                  </a:lnTo>
                  <a:lnTo>
                    <a:pt x="1751" y="4871"/>
                  </a:lnTo>
                  <a:lnTo>
                    <a:pt x="1751" y="4871"/>
                  </a:lnTo>
                  <a:lnTo>
                    <a:pt x="1786" y="4895"/>
                  </a:lnTo>
                  <a:lnTo>
                    <a:pt x="1823" y="4917"/>
                  </a:lnTo>
                  <a:lnTo>
                    <a:pt x="1862" y="4936"/>
                  </a:lnTo>
                  <a:lnTo>
                    <a:pt x="1881" y="4943"/>
                  </a:lnTo>
                  <a:lnTo>
                    <a:pt x="1901" y="4951"/>
                  </a:lnTo>
                  <a:lnTo>
                    <a:pt x="1901" y="4951"/>
                  </a:lnTo>
                  <a:lnTo>
                    <a:pt x="1921" y="4956"/>
                  </a:lnTo>
                  <a:lnTo>
                    <a:pt x="1942" y="4962"/>
                  </a:lnTo>
                  <a:lnTo>
                    <a:pt x="1985" y="4967"/>
                  </a:lnTo>
                  <a:lnTo>
                    <a:pt x="2027" y="4971"/>
                  </a:lnTo>
                  <a:lnTo>
                    <a:pt x="2070" y="4977"/>
                  </a:lnTo>
                  <a:lnTo>
                    <a:pt x="2070" y="4977"/>
                  </a:lnTo>
                  <a:lnTo>
                    <a:pt x="2083" y="4978"/>
                  </a:lnTo>
                  <a:lnTo>
                    <a:pt x="2094" y="4978"/>
                  </a:lnTo>
                  <a:lnTo>
                    <a:pt x="2107" y="4977"/>
                  </a:lnTo>
                  <a:lnTo>
                    <a:pt x="2113" y="4975"/>
                  </a:lnTo>
                  <a:lnTo>
                    <a:pt x="2118" y="4971"/>
                  </a:lnTo>
                  <a:lnTo>
                    <a:pt x="2118" y="4971"/>
                  </a:lnTo>
                  <a:lnTo>
                    <a:pt x="2124" y="4964"/>
                  </a:lnTo>
                  <a:lnTo>
                    <a:pt x="2128" y="4956"/>
                  </a:lnTo>
                  <a:lnTo>
                    <a:pt x="2137" y="4939"/>
                  </a:lnTo>
                  <a:lnTo>
                    <a:pt x="2137" y="4939"/>
                  </a:lnTo>
                  <a:lnTo>
                    <a:pt x="2171" y="4885"/>
                  </a:lnTo>
                  <a:lnTo>
                    <a:pt x="2171" y="4885"/>
                  </a:lnTo>
                  <a:lnTo>
                    <a:pt x="2172" y="4880"/>
                  </a:lnTo>
                  <a:lnTo>
                    <a:pt x="2171" y="4876"/>
                  </a:lnTo>
                  <a:lnTo>
                    <a:pt x="2169" y="4872"/>
                  </a:lnTo>
                  <a:lnTo>
                    <a:pt x="2167" y="4871"/>
                  </a:lnTo>
                  <a:lnTo>
                    <a:pt x="2161" y="4869"/>
                  </a:lnTo>
                  <a:lnTo>
                    <a:pt x="2158" y="4869"/>
                  </a:lnTo>
                  <a:lnTo>
                    <a:pt x="2154" y="4871"/>
                  </a:lnTo>
                  <a:lnTo>
                    <a:pt x="2150" y="4874"/>
                  </a:lnTo>
                  <a:lnTo>
                    <a:pt x="2150" y="4874"/>
                  </a:lnTo>
                  <a:lnTo>
                    <a:pt x="2107" y="4949"/>
                  </a:lnTo>
                  <a:lnTo>
                    <a:pt x="2107" y="4949"/>
                  </a:lnTo>
                  <a:lnTo>
                    <a:pt x="2104" y="4952"/>
                  </a:lnTo>
                  <a:lnTo>
                    <a:pt x="2098" y="4956"/>
                  </a:lnTo>
                  <a:lnTo>
                    <a:pt x="2092" y="4956"/>
                  </a:lnTo>
                  <a:lnTo>
                    <a:pt x="2087" y="4956"/>
                  </a:lnTo>
                  <a:lnTo>
                    <a:pt x="2076" y="4954"/>
                  </a:lnTo>
                  <a:lnTo>
                    <a:pt x="2065" y="4952"/>
                  </a:lnTo>
                  <a:lnTo>
                    <a:pt x="2065" y="4952"/>
                  </a:lnTo>
                  <a:lnTo>
                    <a:pt x="2003" y="4945"/>
                  </a:lnTo>
                  <a:lnTo>
                    <a:pt x="1940" y="4938"/>
                  </a:lnTo>
                  <a:lnTo>
                    <a:pt x="1940" y="4938"/>
                  </a:lnTo>
                  <a:lnTo>
                    <a:pt x="1921" y="4934"/>
                  </a:lnTo>
                  <a:lnTo>
                    <a:pt x="1903" y="4928"/>
                  </a:lnTo>
                  <a:lnTo>
                    <a:pt x="1884" y="4923"/>
                  </a:lnTo>
                  <a:lnTo>
                    <a:pt x="1868" y="4915"/>
                  </a:lnTo>
                  <a:lnTo>
                    <a:pt x="1832" y="4897"/>
                  </a:lnTo>
                  <a:lnTo>
                    <a:pt x="1799" y="4876"/>
                  </a:lnTo>
                  <a:lnTo>
                    <a:pt x="1799" y="4876"/>
                  </a:lnTo>
                  <a:lnTo>
                    <a:pt x="1751" y="4843"/>
                  </a:lnTo>
                  <a:lnTo>
                    <a:pt x="1702" y="4806"/>
                  </a:lnTo>
                  <a:lnTo>
                    <a:pt x="1609" y="4728"/>
                  </a:lnTo>
                  <a:lnTo>
                    <a:pt x="1609" y="4728"/>
                  </a:lnTo>
                  <a:lnTo>
                    <a:pt x="1554" y="4679"/>
                  </a:lnTo>
                  <a:lnTo>
                    <a:pt x="1502" y="4629"/>
                  </a:lnTo>
                  <a:lnTo>
                    <a:pt x="1502" y="4629"/>
                  </a:lnTo>
                  <a:lnTo>
                    <a:pt x="1347" y="4482"/>
                  </a:lnTo>
                  <a:lnTo>
                    <a:pt x="1197" y="4335"/>
                  </a:lnTo>
                  <a:lnTo>
                    <a:pt x="1197" y="4335"/>
                  </a:lnTo>
                  <a:lnTo>
                    <a:pt x="1080" y="4222"/>
                  </a:lnTo>
                  <a:lnTo>
                    <a:pt x="1022" y="4166"/>
                  </a:lnTo>
                  <a:lnTo>
                    <a:pt x="961" y="4114"/>
                  </a:lnTo>
                  <a:lnTo>
                    <a:pt x="961" y="4114"/>
                  </a:lnTo>
                  <a:lnTo>
                    <a:pt x="818" y="3993"/>
                  </a:lnTo>
                  <a:lnTo>
                    <a:pt x="676" y="3873"/>
                  </a:lnTo>
                  <a:lnTo>
                    <a:pt x="535" y="3750"/>
                  </a:lnTo>
                  <a:lnTo>
                    <a:pt x="396" y="3625"/>
                  </a:lnTo>
                  <a:lnTo>
                    <a:pt x="396" y="3625"/>
                  </a:lnTo>
                  <a:lnTo>
                    <a:pt x="325" y="3562"/>
                  </a:lnTo>
                  <a:lnTo>
                    <a:pt x="253" y="3499"/>
                  </a:lnTo>
                  <a:lnTo>
                    <a:pt x="217" y="3466"/>
                  </a:lnTo>
                  <a:lnTo>
                    <a:pt x="184" y="3432"/>
                  </a:lnTo>
                  <a:lnTo>
                    <a:pt x="151" y="3397"/>
                  </a:lnTo>
                  <a:lnTo>
                    <a:pt x="119" y="3362"/>
                  </a:lnTo>
                  <a:lnTo>
                    <a:pt x="119" y="3362"/>
                  </a:lnTo>
                  <a:lnTo>
                    <a:pt x="98" y="3334"/>
                  </a:lnTo>
                  <a:lnTo>
                    <a:pt x="80" y="3306"/>
                  </a:lnTo>
                  <a:lnTo>
                    <a:pt x="65" y="3278"/>
                  </a:lnTo>
                  <a:lnTo>
                    <a:pt x="54" y="3248"/>
                  </a:lnTo>
                  <a:lnTo>
                    <a:pt x="43" y="3217"/>
                  </a:lnTo>
                  <a:lnTo>
                    <a:pt x="35" y="3185"/>
                  </a:lnTo>
                  <a:lnTo>
                    <a:pt x="30" y="3153"/>
                  </a:lnTo>
                  <a:lnTo>
                    <a:pt x="26" y="3122"/>
                  </a:lnTo>
                  <a:lnTo>
                    <a:pt x="24" y="3088"/>
                  </a:lnTo>
                  <a:lnTo>
                    <a:pt x="24" y="3055"/>
                  </a:lnTo>
                  <a:lnTo>
                    <a:pt x="26" y="3023"/>
                  </a:lnTo>
                  <a:lnTo>
                    <a:pt x="30" y="2990"/>
                  </a:lnTo>
                  <a:lnTo>
                    <a:pt x="33" y="2956"/>
                  </a:lnTo>
                  <a:lnTo>
                    <a:pt x="39" y="2925"/>
                  </a:lnTo>
                  <a:lnTo>
                    <a:pt x="54" y="2862"/>
                  </a:lnTo>
                  <a:lnTo>
                    <a:pt x="54" y="2862"/>
                  </a:lnTo>
                  <a:lnTo>
                    <a:pt x="61" y="2836"/>
                  </a:lnTo>
                  <a:lnTo>
                    <a:pt x="71" y="2808"/>
                  </a:lnTo>
                  <a:lnTo>
                    <a:pt x="91" y="2756"/>
                  </a:lnTo>
                  <a:lnTo>
                    <a:pt x="117" y="2706"/>
                  </a:lnTo>
                  <a:lnTo>
                    <a:pt x="145" y="2655"/>
                  </a:lnTo>
                  <a:lnTo>
                    <a:pt x="173" y="2607"/>
                  </a:lnTo>
                  <a:lnTo>
                    <a:pt x="204" y="2559"/>
                  </a:lnTo>
                  <a:lnTo>
                    <a:pt x="234" y="2510"/>
                  </a:lnTo>
                  <a:lnTo>
                    <a:pt x="262" y="2464"/>
                  </a:lnTo>
                  <a:lnTo>
                    <a:pt x="262" y="2464"/>
                  </a:lnTo>
                  <a:lnTo>
                    <a:pt x="281" y="2432"/>
                  </a:lnTo>
                  <a:lnTo>
                    <a:pt x="299" y="2401"/>
                  </a:lnTo>
                  <a:lnTo>
                    <a:pt x="314" y="2367"/>
                  </a:lnTo>
                  <a:lnTo>
                    <a:pt x="321" y="2351"/>
                  </a:lnTo>
                  <a:lnTo>
                    <a:pt x="325" y="2332"/>
                  </a:lnTo>
                  <a:lnTo>
                    <a:pt x="325" y="2332"/>
                  </a:lnTo>
                  <a:lnTo>
                    <a:pt x="334" y="2293"/>
                  </a:lnTo>
                  <a:lnTo>
                    <a:pt x="340" y="2254"/>
                  </a:lnTo>
                  <a:lnTo>
                    <a:pt x="351" y="2174"/>
                  </a:lnTo>
                  <a:lnTo>
                    <a:pt x="351" y="2174"/>
                  </a:lnTo>
                  <a:lnTo>
                    <a:pt x="362" y="2079"/>
                  </a:lnTo>
                  <a:lnTo>
                    <a:pt x="374" y="1984"/>
                  </a:lnTo>
                  <a:lnTo>
                    <a:pt x="387" y="1891"/>
                  </a:lnTo>
                  <a:lnTo>
                    <a:pt x="394" y="1843"/>
                  </a:lnTo>
                  <a:lnTo>
                    <a:pt x="403" y="1799"/>
                  </a:lnTo>
                  <a:lnTo>
                    <a:pt x="403" y="1799"/>
                  </a:lnTo>
                  <a:lnTo>
                    <a:pt x="409" y="1784"/>
                  </a:lnTo>
                  <a:lnTo>
                    <a:pt x="414" y="1769"/>
                  </a:lnTo>
                  <a:lnTo>
                    <a:pt x="422" y="1756"/>
                  </a:lnTo>
                  <a:lnTo>
                    <a:pt x="431" y="1743"/>
                  </a:lnTo>
                  <a:lnTo>
                    <a:pt x="450" y="1717"/>
                  </a:lnTo>
                  <a:lnTo>
                    <a:pt x="468" y="1693"/>
                  </a:lnTo>
                  <a:lnTo>
                    <a:pt x="468" y="1693"/>
                  </a:lnTo>
                  <a:lnTo>
                    <a:pt x="504" y="1650"/>
                  </a:lnTo>
                  <a:lnTo>
                    <a:pt x="537" y="1609"/>
                  </a:lnTo>
                  <a:lnTo>
                    <a:pt x="610" y="1527"/>
                  </a:lnTo>
                  <a:lnTo>
                    <a:pt x="610" y="1527"/>
                  </a:lnTo>
                  <a:lnTo>
                    <a:pt x="736" y="1380"/>
                  </a:lnTo>
                  <a:lnTo>
                    <a:pt x="799" y="1308"/>
                  </a:lnTo>
                  <a:lnTo>
                    <a:pt x="864" y="1235"/>
                  </a:lnTo>
                  <a:lnTo>
                    <a:pt x="864" y="1235"/>
                  </a:lnTo>
                  <a:lnTo>
                    <a:pt x="922" y="1178"/>
                  </a:lnTo>
                  <a:lnTo>
                    <a:pt x="981" y="1120"/>
                  </a:lnTo>
                  <a:lnTo>
                    <a:pt x="1043" y="1064"/>
                  </a:lnTo>
                  <a:lnTo>
                    <a:pt x="1104" y="1011"/>
                  </a:lnTo>
                  <a:lnTo>
                    <a:pt x="1104" y="1011"/>
                  </a:lnTo>
                  <a:lnTo>
                    <a:pt x="1273" y="862"/>
                  </a:lnTo>
                  <a:lnTo>
                    <a:pt x="1358" y="789"/>
                  </a:lnTo>
                  <a:lnTo>
                    <a:pt x="1446" y="717"/>
                  </a:lnTo>
                  <a:lnTo>
                    <a:pt x="1533" y="646"/>
                  </a:lnTo>
                  <a:lnTo>
                    <a:pt x="1620" y="578"/>
                  </a:lnTo>
                  <a:lnTo>
                    <a:pt x="1710" y="509"/>
                  </a:lnTo>
                  <a:lnTo>
                    <a:pt x="1801" y="442"/>
                  </a:lnTo>
                  <a:lnTo>
                    <a:pt x="1801" y="442"/>
                  </a:lnTo>
                  <a:lnTo>
                    <a:pt x="1886" y="381"/>
                  </a:lnTo>
                  <a:lnTo>
                    <a:pt x="1975" y="323"/>
                  </a:lnTo>
                  <a:lnTo>
                    <a:pt x="2065" y="267"/>
                  </a:lnTo>
                  <a:lnTo>
                    <a:pt x="2158" y="215"/>
                  </a:lnTo>
                  <a:lnTo>
                    <a:pt x="2250" y="163"/>
                  </a:lnTo>
                  <a:lnTo>
                    <a:pt x="2345" y="115"/>
                  </a:lnTo>
                  <a:lnTo>
                    <a:pt x="2440" y="66"/>
                  </a:lnTo>
                  <a:lnTo>
                    <a:pt x="2535" y="20"/>
                  </a:lnTo>
                  <a:lnTo>
                    <a:pt x="2535" y="20"/>
                  </a:lnTo>
                  <a:lnTo>
                    <a:pt x="2538" y="18"/>
                  </a:lnTo>
                  <a:lnTo>
                    <a:pt x="2540" y="14"/>
                  </a:lnTo>
                  <a:lnTo>
                    <a:pt x="2540" y="11"/>
                  </a:lnTo>
                  <a:lnTo>
                    <a:pt x="2538" y="7"/>
                  </a:lnTo>
                  <a:lnTo>
                    <a:pt x="2537" y="3"/>
                  </a:lnTo>
                  <a:lnTo>
                    <a:pt x="2533" y="1"/>
                  </a:lnTo>
                  <a:lnTo>
                    <a:pt x="2527" y="0"/>
                  </a:lnTo>
                  <a:lnTo>
                    <a:pt x="2524" y="1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Freeform 122">
              <a:extLst>
                <a:ext uri="{FF2B5EF4-FFF2-40B4-BE49-F238E27FC236}">
                  <a16:creationId xmlns:a16="http://schemas.microsoft.com/office/drawing/2014/main" id="{B4BE201D-2D23-EC34-D2C9-97460B861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2375"/>
              <a:ext cx="535" cy="1150"/>
            </a:xfrm>
            <a:custGeom>
              <a:avLst/>
              <a:gdLst>
                <a:gd name="T0" fmla="*/ 340 w 1071"/>
                <a:gd name="T1" fmla="*/ 152 h 2300"/>
                <a:gd name="T2" fmla="*/ 363 w 1071"/>
                <a:gd name="T3" fmla="*/ 369 h 2300"/>
                <a:gd name="T4" fmla="*/ 366 w 1071"/>
                <a:gd name="T5" fmla="*/ 449 h 2300"/>
                <a:gd name="T6" fmla="*/ 350 w 1071"/>
                <a:gd name="T7" fmla="*/ 505 h 2300"/>
                <a:gd name="T8" fmla="*/ 294 w 1071"/>
                <a:gd name="T9" fmla="*/ 591 h 2300"/>
                <a:gd name="T10" fmla="*/ 205 w 1071"/>
                <a:gd name="T11" fmla="*/ 715 h 2300"/>
                <a:gd name="T12" fmla="*/ 153 w 1071"/>
                <a:gd name="T13" fmla="*/ 773 h 2300"/>
                <a:gd name="T14" fmla="*/ 56 w 1071"/>
                <a:gd name="T15" fmla="*/ 860 h 2300"/>
                <a:gd name="T16" fmla="*/ 21 w 1071"/>
                <a:gd name="T17" fmla="*/ 899 h 2300"/>
                <a:gd name="T18" fmla="*/ 0 w 1071"/>
                <a:gd name="T19" fmla="*/ 936 h 2300"/>
                <a:gd name="T20" fmla="*/ 4 w 1071"/>
                <a:gd name="T21" fmla="*/ 973 h 2300"/>
                <a:gd name="T22" fmla="*/ 34 w 1071"/>
                <a:gd name="T23" fmla="*/ 1053 h 2300"/>
                <a:gd name="T24" fmla="*/ 102 w 1071"/>
                <a:gd name="T25" fmla="*/ 1200 h 2300"/>
                <a:gd name="T26" fmla="*/ 153 w 1071"/>
                <a:gd name="T27" fmla="*/ 1280 h 2300"/>
                <a:gd name="T28" fmla="*/ 199 w 1071"/>
                <a:gd name="T29" fmla="*/ 1332 h 2300"/>
                <a:gd name="T30" fmla="*/ 246 w 1071"/>
                <a:gd name="T31" fmla="*/ 1375 h 2300"/>
                <a:gd name="T32" fmla="*/ 340 w 1071"/>
                <a:gd name="T33" fmla="*/ 1444 h 2300"/>
                <a:gd name="T34" fmla="*/ 649 w 1071"/>
                <a:gd name="T35" fmla="*/ 1663 h 2300"/>
                <a:gd name="T36" fmla="*/ 727 w 1071"/>
                <a:gd name="T37" fmla="*/ 1732 h 2300"/>
                <a:gd name="T38" fmla="*/ 827 w 1071"/>
                <a:gd name="T39" fmla="*/ 1841 h 2300"/>
                <a:gd name="T40" fmla="*/ 900 w 1071"/>
                <a:gd name="T41" fmla="*/ 1908 h 2300"/>
                <a:gd name="T42" fmla="*/ 996 w 1071"/>
                <a:gd name="T43" fmla="*/ 1986 h 2300"/>
                <a:gd name="T44" fmla="*/ 1030 w 1071"/>
                <a:gd name="T45" fmla="*/ 2048 h 2300"/>
                <a:gd name="T46" fmla="*/ 1046 w 1071"/>
                <a:gd name="T47" fmla="*/ 2142 h 2300"/>
                <a:gd name="T48" fmla="*/ 1048 w 1071"/>
                <a:gd name="T49" fmla="*/ 2178 h 2300"/>
                <a:gd name="T50" fmla="*/ 1033 w 1071"/>
                <a:gd name="T51" fmla="*/ 2287 h 2300"/>
                <a:gd name="T52" fmla="*/ 1037 w 1071"/>
                <a:gd name="T53" fmla="*/ 2295 h 2300"/>
                <a:gd name="T54" fmla="*/ 1046 w 1071"/>
                <a:gd name="T55" fmla="*/ 2300 h 2300"/>
                <a:gd name="T56" fmla="*/ 1056 w 1071"/>
                <a:gd name="T57" fmla="*/ 2293 h 2300"/>
                <a:gd name="T58" fmla="*/ 1067 w 1071"/>
                <a:gd name="T59" fmla="*/ 2213 h 2300"/>
                <a:gd name="T60" fmla="*/ 1069 w 1071"/>
                <a:gd name="T61" fmla="*/ 2133 h 2300"/>
                <a:gd name="T62" fmla="*/ 1058 w 1071"/>
                <a:gd name="T63" fmla="*/ 2059 h 2300"/>
                <a:gd name="T64" fmla="*/ 1032 w 1071"/>
                <a:gd name="T65" fmla="*/ 1996 h 2300"/>
                <a:gd name="T66" fmla="*/ 998 w 1071"/>
                <a:gd name="T67" fmla="*/ 1958 h 2300"/>
                <a:gd name="T68" fmla="*/ 859 w 1071"/>
                <a:gd name="T69" fmla="*/ 1839 h 2300"/>
                <a:gd name="T70" fmla="*/ 816 w 1071"/>
                <a:gd name="T71" fmla="*/ 1795 h 2300"/>
                <a:gd name="T72" fmla="*/ 697 w 1071"/>
                <a:gd name="T73" fmla="*/ 1674 h 2300"/>
                <a:gd name="T74" fmla="*/ 606 w 1071"/>
                <a:gd name="T75" fmla="*/ 1602 h 2300"/>
                <a:gd name="T76" fmla="*/ 359 w 1071"/>
                <a:gd name="T77" fmla="*/ 1431 h 2300"/>
                <a:gd name="T78" fmla="*/ 260 w 1071"/>
                <a:gd name="T79" fmla="*/ 1358 h 2300"/>
                <a:gd name="T80" fmla="*/ 201 w 1071"/>
                <a:gd name="T81" fmla="*/ 1302 h 2300"/>
                <a:gd name="T82" fmla="*/ 151 w 1071"/>
                <a:gd name="T83" fmla="*/ 1235 h 2300"/>
                <a:gd name="T84" fmla="*/ 73 w 1071"/>
                <a:gd name="T85" fmla="*/ 1089 h 2300"/>
                <a:gd name="T86" fmla="*/ 32 w 1071"/>
                <a:gd name="T87" fmla="*/ 985 h 2300"/>
                <a:gd name="T88" fmla="*/ 19 w 1071"/>
                <a:gd name="T89" fmla="*/ 944 h 2300"/>
                <a:gd name="T90" fmla="*/ 26 w 1071"/>
                <a:gd name="T91" fmla="*/ 925 h 2300"/>
                <a:gd name="T92" fmla="*/ 67 w 1071"/>
                <a:gd name="T93" fmla="*/ 880 h 2300"/>
                <a:gd name="T94" fmla="*/ 136 w 1071"/>
                <a:gd name="T95" fmla="*/ 821 h 2300"/>
                <a:gd name="T96" fmla="*/ 199 w 1071"/>
                <a:gd name="T97" fmla="*/ 756 h 2300"/>
                <a:gd name="T98" fmla="*/ 298 w 1071"/>
                <a:gd name="T99" fmla="*/ 624 h 2300"/>
                <a:gd name="T100" fmla="*/ 346 w 1071"/>
                <a:gd name="T101" fmla="*/ 555 h 2300"/>
                <a:gd name="T102" fmla="*/ 383 w 1071"/>
                <a:gd name="T103" fmla="*/ 481 h 2300"/>
                <a:gd name="T104" fmla="*/ 389 w 1071"/>
                <a:gd name="T105" fmla="*/ 460 h 2300"/>
                <a:gd name="T106" fmla="*/ 387 w 1071"/>
                <a:gd name="T107" fmla="*/ 392 h 2300"/>
                <a:gd name="T108" fmla="*/ 372 w 1071"/>
                <a:gd name="T109" fmla="*/ 228 h 2300"/>
                <a:gd name="T110" fmla="*/ 342 w 1071"/>
                <a:gd name="T111" fmla="*/ 7 h 2300"/>
                <a:gd name="T112" fmla="*/ 335 w 1071"/>
                <a:gd name="T113" fmla="*/ 0 h 2300"/>
                <a:gd name="T114" fmla="*/ 324 w 1071"/>
                <a:gd name="T115" fmla="*/ 5 h 2300"/>
                <a:gd name="T116" fmla="*/ 322 w 1071"/>
                <a:gd name="T117" fmla="*/ 13 h 2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71" h="2300">
                  <a:moveTo>
                    <a:pt x="322" y="13"/>
                  </a:moveTo>
                  <a:lnTo>
                    <a:pt x="322" y="13"/>
                  </a:lnTo>
                  <a:lnTo>
                    <a:pt x="340" y="152"/>
                  </a:lnTo>
                  <a:lnTo>
                    <a:pt x="355" y="291"/>
                  </a:lnTo>
                  <a:lnTo>
                    <a:pt x="355" y="291"/>
                  </a:lnTo>
                  <a:lnTo>
                    <a:pt x="363" y="369"/>
                  </a:lnTo>
                  <a:lnTo>
                    <a:pt x="366" y="410"/>
                  </a:lnTo>
                  <a:lnTo>
                    <a:pt x="366" y="449"/>
                  </a:lnTo>
                  <a:lnTo>
                    <a:pt x="366" y="449"/>
                  </a:lnTo>
                  <a:lnTo>
                    <a:pt x="364" y="468"/>
                  </a:lnTo>
                  <a:lnTo>
                    <a:pt x="359" y="486"/>
                  </a:lnTo>
                  <a:lnTo>
                    <a:pt x="350" y="505"/>
                  </a:lnTo>
                  <a:lnTo>
                    <a:pt x="340" y="524"/>
                  </a:lnTo>
                  <a:lnTo>
                    <a:pt x="316" y="559"/>
                  </a:lnTo>
                  <a:lnTo>
                    <a:pt x="294" y="591"/>
                  </a:lnTo>
                  <a:lnTo>
                    <a:pt x="294" y="591"/>
                  </a:lnTo>
                  <a:lnTo>
                    <a:pt x="236" y="674"/>
                  </a:lnTo>
                  <a:lnTo>
                    <a:pt x="205" y="715"/>
                  </a:lnTo>
                  <a:lnTo>
                    <a:pt x="171" y="754"/>
                  </a:lnTo>
                  <a:lnTo>
                    <a:pt x="171" y="754"/>
                  </a:lnTo>
                  <a:lnTo>
                    <a:pt x="153" y="773"/>
                  </a:lnTo>
                  <a:lnTo>
                    <a:pt x="134" y="791"/>
                  </a:lnTo>
                  <a:lnTo>
                    <a:pt x="95" y="827"/>
                  </a:lnTo>
                  <a:lnTo>
                    <a:pt x="56" y="860"/>
                  </a:lnTo>
                  <a:lnTo>
                    <a:pt x="37" y="879"/>
                  </a:lnTo>
                  <a:lnTo>
                    <a:pt x="21" y="899"/>
                  </a:lnTo>
                  <a:lnTo>
                    <a:pt x="21" y="899"/>
                  </a:lnTo>
                  <a:lnTo>
                    <a:pt x="10" y="912"/>
                  </a:lnTo>
                  <a:lnTo>
                    <a:pt x="4" y="925"/>
                  </a:lnTo>
                  <a:lnTo>
                    <a:pt x="0" y="936"/>
                  </a:lnTo>
                  <a:lnTo>
                    <a:pt x="0" y="949"/>
                  </a:lnTo>
                  <a:lnTo>
                    <a:pt x="2" y="960"/>
                  </a:lnTo>
                  <a:lnTo>
                    <a:pt x="4" y="973"/>
                  </a:lnTo>
                  <a:lnTo>
                    <a:pt x="15" y="1003"/>
                  </a:lnTo>
                  <a:lnTo>
                    <a:pt x="15" y="1003"/>
                  </a:lnTo>
                  <a:lnTo>
                    <a:pt x="34" y="1053"/>
                  </a:lnTo>
                  <a:lnTo>
                    <a:pt x="56" y="1103"/>
                  </a:lnTo>
                  <a:lnTo>
                    <a:pt x="78" y="1152"/>
                  </a:lnTo>
                  <a:lnTo>
                    <a:pt x="102" y="1200"/>
                  </a:lnTo>
                  <a:lnTo>
                    <a:pt x="102" y="1200"/>
                  </a:lnTo>
                  <a:lnTo>
                    <a:pt x="127" y="1241"/>
                  </a:lnTo>
                  <a:lnTo>
                    <a:pt x="153" y="1280"/>
                  </a:lnTo>
                  <a:lnTo>
                    <a:pt x="168" y="1299"/>
                  </a:lnTo>
                  <a:lnTo>
                    <a:pt x="182" y="1315"/>
                  </a:lnTo>
                  <a:lnTo>
                    <a:pt x="199" y="1332"/>
                  </a:lnTo>
                  <a:lnTo>
                    <a:pt x="216" y="1349"/>
                  </a:lnTo>
                  <a:lnTo>
                    <a:pt x="216" y="1349"/>
                  </a:lnTo>
                  <a:lnTo>
                    <a:pt x="246" y="1375"/>
                  </a:lnTo>
                  <a:lnTo>
                    <a:pt x="277" y="1399"/>
                  </a:lnTo>
                  <a:lnTo>
                    <a:pt x="340" y="1444"/>
                  </a:lnTo>
                  <a:lnTo>
                    <a:pt x="340" y="1444"/>
                  </a:lnTo>
                  <a:lnTo>
                    <a:pt x="519" y="1566"/>
                  </a:lnTo>
                  <a:lnTo>
                    <a:pt x="606" y="1629"/>
                  </a:lnTo>
                  <a:lnTo>
                    <a:pt x="649" y="1663"/>
                  </a:lnTo>
                  <a:lnTo>
                    <a:pt x="690" y="1696"/>
                  </a:lnTo>
                  <a:lnTo>
                    <a:pt x="690" y="1696"/>
                  </a:lnTo>
                  <a:lnTo>
                    <a:pt x="727" y="1732"/>
                  </a:lnTo>
                  <a:lnTo>
                    <a:pt x="762" y="1767"/>
                  </a:lnTo>
                  <a:lnTo>
                    <a:pt x="827" y="1841"/>
                  </a:lnTo>
                  <a:lnTo>
                    <a:pt x="827" y="1841"/>
                  </a:lnTo>
                  <a:lnTo>
                    <a:pt x="844" y="1860"/>
                  </a:lnTo>
                  <a:lnTo>
                    <a:pt x="863" y="1877"/>
                  </a:lnTo>
                  <a:lnTo>
                    <a:pt x="900" y="1908"/>
                  </a:lnTo>
                  <a:lnTo>
                    <a:pt x="978" y="1969"/>
                  </a:lnTo>
                  <a:lnTo>
                    <a:pt x="978" y="1969"/>
                  </a:lnTo>
                  <a:lnTo>
                    <a:pt x="996" y="1986"/>
                  </a:lnTo>
                  <a:lnTo>
                    <a:pt x="1011" y="2005"/>
                  </a:lnTo>
                  <a:lnTo>
                    <a:pt x="1022" y="2025"/>
                  </a:lnTo>
                  <a:lnTo>
                    <a:pt x="1030" y="2048"/>
                  </a:lnTo>
                  <a:lnTo>
                    <a:pt x="1037" y="2070"/>
                  </a:lnTo>
                  <a:lnTo>
                    <a:pt x="1041" y="2092"/>
                  </a:lnTo>
                  <a:lnTo>
                    <a:pt x="1046" y="2142"/>
                  </a:lnTo>
                  <a:lnTo>
                    <a:pt x="1046" y="2142"/>
                  </a:lnTo>
                  <a:lnTo>
                    <a:pt x="1048" y="2161"/>
                  </a:lnTo>
                  <a:lnTo>
                    <a:pt x="1048" y="2178"/>
                  </a:lnTo>
                  <a:lnTo>
                    <a:pt x="1046" y="2215"/>
                  </a:lnTo>
                  <a:lnTo>
                    <a:pt x="1041" y="2250"/>
                  </a:lnTo>
                  <a:lnTo>
                    <a:pt x="1033" y="2287"/>
                  </a:lnTo>
                  <a:lnTo>
                    <a:pt x="1033" y="2287"/>
                  </a:lnTo>
                  <a:lnTo>
                    <a:pt x="1035" y="2291"/>
                  </a:lnTo>
                  <a:lnTo>
                    <a:pt x="1037" y="2295"/>
                  </a:lnTo>
                  <a:lnTo>
                    <a:pt x="1039" y="2298"/>
                  </a:lnTo>
                  <a:lnTo>
                    <a:pt x="1043" y="2300"/>
                  </a:lnTo>
                  <a:lnTo>
                    <a:pt x="1046" y="2300"/>
                  </a:lnTo>
                  <a:lnTo>
                    <a:pt x="1050" y="2300"/>
                  </a:lnTo>
                  <a:lnTo>
                    <a:pt x="1054" y="2297"/>
                  </a:lnTo>
                  <a:lnTo>
                    <a:pt x="1056" y="2293"/>
                  </a:lnTo>
                  <a:lnTo>
                    <a:pt x="1056" y="2293"/>
                  </a:lnTo>
                  <a:lnTo>
                    <a:pt x="1063" y="2252"/>
                  </a:lnTo>
                  <a:lnTo>
                    <a:pt x="1067" y="2213"/>
                  </a:lnTo>
                  <a:lnTo>
                    <a:pt x="1071" y="2172"/>
                  </a:lnTo>
                  <a:lnTo>
                    <a:pt x="1071" y="2153"/>
                  </a:lnTo>
                  <a:lnTo>
                    <a:pt x="1069" y="2133"/>
                  </a:lnTo>
                  <a:lnTo>
                    <a:pt x="1069" y="2133"/>
                  </a:lnTo>
                  <a:lnTo>
                    <a:pt x="1061" y="2083"/>
                  </a:lnTo>
                  <a:lnTo>
                    <a:pt x="1058" y="2059"/>
                  </a:lnTo>
                  <a:lnTo>
                    <a:pt x="1050" y="2036"/>
                  </a:lnTo>
                  <a:lnTo>
                    <a:pt x="1043" y="2016"/>
                  </a:lnTo>
                  <a:lnTo>
                    <a:pt x="1032" y="1996"/>
                  </a:lnTo>
                  <a:lnTo>
                    <a:pt x="1017" y="1975"/>
                  </a:lnTo>
                  <a:lnTo>
                    <a:pt x="998" y="1958"/>
                  </a:lnTo>
                  <a:lnTo>
                    <a:pt x="998" y="1958"/>
                  </a:lnTo>
                  <a:lnTo>
                    <a:pt x="903" y="1880"/>
                  </a:lnTo>
                  <a:lnTo>
                    <a:pt x="881" y="1860"/>
                  </a:lnTo>
                  <a:lnTo>
                    <a:pt x="859" y="1839"/>
                  </a:lnTo>
                  <a:lnTo>
                    <a:pt x="837" y="1817"/>
                  </a:lnTo>
                  <a:lnTo>
                    <a:pt x="816" y="1795"/>
                  </a:lnTo>
                  <a:lnTo>
                    <a:pt x="816" y="1795"/>
                  </a:lnTo>
                  <a:lnTo>
                    <a:pt x="779" y="1752"/>
                  </a:lnTo>
                  <a:lnTo>
                    <a:pt x="740" y="1711"/>
                  </a:lnTo>
                  <a:lnTo>
                    <a:pt x="697" y="1674"/>
                  </a:lnTo>
                  <a:lnTo>
                    <a:pt x="653" y="1639"/>
                  </a:lnTo>
                  <a:lnTo>
                    <a:pt x="653" y="1639"/>
                  </a:lnTo>
                  <a:lnTo>
                    <a:pt x="606" y="1602"/>
                  </a:lnTo>
                  <a:lnTo>
                    <a:pt x="556" y="1566"/>
                  </a:lnTo>
                  <a:lnTo>
                    <a:pt x="457" y="1497"/>
                  </a:lnTo>
                  <a:lnTo>
                    <a:pt x="359" y="1431"/>
                  </a:lnTo>
                  <a:lnTo>
                    <a:pt x="309" y="1395"/>
                  </a:lnTo>
                  <a:lnTo>
                    <a:pt x="260" y="1358"/>
                  </a:lnTo>
                  <a:lnTo>
                    <a:pt x="260" y="1358"/>
                  </a:lnTo>
                  <a:lnTo>
                    <a:pt x="240" y="1341"/>
                  </a:lnTo>
                  <a:lnTo>
                    <a:pt x="220" y="1321"/>
                  </a:lnTo>
                  <a:lnTo>
                    <a:pt x="201" y="1302"/>
                  </a:lnTo>
                  <a:lnTo>
                    <a:pt x="182" y="1280"/>
                  </a:lnTo>
                  <a:lnTo>
                    <a:pt x="166" y="1260"/>
                  </a:lnTo>
                  <a:lnTo>
                    <a:pt x="151" y="1235"/>
                  </a:lnTo>
                  <a:lnTo>
                    <a:pt x="121" y="1189"/>
                  </a:lnTo>
                  <a:lnTo>
                    <a:pt x="95" y="1139"/>
                  </a:lnTo>
                  <a:lnTo>
                    <a:pt x="73" y="1089"/>
                  </a:lnTo>
                  <a:lnTo>
                    <a:pt x="50" y="1037"/>
                  </a:lnTo>
                  <a:lnTo>
                    <a:pt x="32" y="985"/>
                  </a:lnTo>
                  <a:lnTo>
                    <a:pt x="32" y="985"/>
                  </a:lnTo>
                  <a:lnTo>
                    <a:pt x="23" y="964"/>
                  </a:lnTo>
                  <a:lnTo>
                    <a:pt x="21" y="953"/>
                  </a:lnTo>
                  <a:lnTo>
                    <a:pt x="19" y="944"/>
                  </a:lnTo>
                  <a:lnTo>
                    <a:pt x="19" y="944"/>
                  </a:lnTo>
                  <a:lnTo>
                    <a:pt x="23" y="934"/>
                  </a:lnTo>
                  <a:lnTo>
                    <a:pt x="26" y="925"/>
                  </a:lnTo>
                  <a:lnTo>
                    <a:pt x="39" y="908"/>
                  </a:lnTo>
                  <a:lnTo>
                    <a:pt x="54" y="893"/>
                  </a:lnTo>
                  <a:lnTo>
                    <a:pt x="67" y="880"/>
                  </a:lnTo>
                  <a:lnTo>
                    <a:pt x="67" y="880"/>
                  </a:lnTo>
                  <a:lnTo>
                    <a:pt x="101" y="851"/>
                  </a:lnTo>
                  <a:lnTo>
                    <a:pt x="136" y="821"/>
                  </a:lnTo>
                  <a:lnTo>
                    <a:pt x="169" y="789"/>
                  </a:lnTo>
                  <a:lnTo>
                    <a:pt x="184" y="773"/>
                  </a:lnTo>
                  <a:lnTo>
                    <a:pt x="199" y="756"/>
                  </a:lnTo>
                  <a:lnTo>
                    <a:pt x="199" y="756"/>
                  </a:lnTo>
                  <a:lnTo>
                    <a:pt x="249" y="691"/>
                  </a:lnTo>
                  <a:lnTo>
                    <a:pt x="298" y="624"/>
                  </a:lnTo>
                  <a:lnTo>
                    <a:pt x="298" y="624"/>
                  </a:lnTo>
                  <a:lnTo>
                    <a:pt x="322" y="591"/>
                  </a:lnTo>
                  <a:lnTo>
                    <a:pt x="346" y="555"/>
                  </a:lnTo>
                  <a:lnTo>
                    <a:pt x="366" y="520"/>
                  </a:lnTo>
                  <a:lnTo>
                    <a:pt x="376" y="499"/>
                  </a:lnTo>
                  <a:lnTo>
                    <a:pt x="383" y="481"/>
                  </a:lnTo>
                  <a:lnTo>
                    <a:pt x="383" y="481"/>
                  </a:lnTo>
                  <a:lnTo>
                    <a:pt x="387" y="472"/>
                  </a:lnTo>
                  <a:lnTo>
                    <a:pt x="389" y="460"/>
                  </a:lnTo>
                  <a:lnTo>
                    <a:pt x="391" y="436"/>
                  </a:lnTo>
                  <a:lnTo>
                    <a:pt x="387" y="392"/>
                  </a:lnTo>
                  <a:lnTo>
                    <a:pt x="387" y="392"/>
                  </a:lnTo>
                  <a:lnTo>
                    <a:pt x="379" y="310"/>
                  </a:lnTo>
                  <a:lnTo>
                    <a:pt x="372" y="228"/>
                  </a:lnTo>
                  <a:lnTo>
                    <a:pt x="372" y="228"/>
                  </a:lnTo>
                  <a:lnTo>
                    <a:pt x="357" y="118"/>
                  </a:lnTo>
                  <a:lnTo>
                    <a:pt x="342" y="7"/>
                  </a:lnTo>
                  <a:lnTo>
                    <a:pt x="342" y="7"/>
                  </a:lnTo>
                  <a:lnTo>
                    <a:pt x="340" y="3"/>
                  </a:lnTo>
                  <a:lnTo>
                    <a:pt x="338" y="0"/>
                  </a:lnTo>
                  <a:lnTo>
                    <a:pt x="335" y="0"/>
                  </a:lnTo>
                  <a:lnTo>
                    <a:pt x="331" y="0"/>
                  </a:lnTo>
                  <a:lnTo>
                    <a:pt x="327" y="1"/>
                  </a:lnTo>
                  <a:lnTo>
                    <a:pt x="324" y="5"/>
                  </a:lnTo>
                  <a:lnTo>
                    <a:pt x="322" y="9"/>
                  </a:lnTo>
                  <a:lnTo>
                    <a:pt x="322" y="13"/>
                  </a:lnTo>
                  <a:lnTo>
                    <a:pt x="32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Freeform 123">
              <a:extLst>
                <a:ext uri="{FF2B5EF4-FFF2-40B4-BE49-F238E27FC236}">
                  <a16:creationId xmlns:a16="http://schemas.microsoft.com/office/drawing/2014/main" id="{C34E3BCB-A98B-31F6-4E24-AF0E55B70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2" y="1334"/>
              <a:ext cx="1098" cy="2192"/>
            </a:xfrm>
            <a:custGeom>
              <a:avLst/>
              <a:gdLst>
                <a:gd name="T0" fmla="*/ 381 w 2197"/>
                <a:gd name="T1" fmla="*/ 223 h 4384"/>
                <a:gd name="T2" fmla="*/ 642 w 2197"/>
                <a:gd name="T3" fmla="*/ 370 h 4384"/>
                <a:gd name="T4" fmla="*/ 772 w 2197"/>
                <a:gd name="T5" fmla="*/ 454 h 4384"/>
                <a:gd name="T6" fmla="*/ 920 w 2197"/>
                <a:gd name="T7" fmla="*/ 589 h 4384"/>
                <a:gd name="T8" fmla="*/ 1229 w 2197"/>
                <a:gd name="T9" fmla="*/ 881 h 4384"/>
                <a:gd name="T10" fmla="*/ 1677 w 2197"/>
                <a:gd name="T11" fmla="*/ 1314 h 4384"/>
                <a:gd name="T12" fmla="*/ 1783 w 2197"/>
                <a:gd name="T13" fmla="*/ 1437 h 4384"/>
                <a:gd name="T14" fmla="*/ 1836 w 2197"/>
                <a:gd name="T15" fmla="*/ 1565 h 4384"/>
                <a:gd name="T16" fmla="*/ 1861 w 2197"/>
                <a:gd name="T17" fmla="*/ 1704 h 4384"/>
                <a:gd name="T18" fmla="*/ 1881 w 2197"/>
                <a:gd name="T19" fmla="*/ 1916 h 4384"/>
                <a:gd name="T20" fmla="*/ 1926 w 2197"/>
                <a:gd name="T21" fmla="*/ 2087 h 4384"/>
                <a:gd name="T22" fmla="*/ 2024 w 2197"/>
                <a:gd name="T23" fmla="*/ 2355 h 4384"/>
                <a:gd name="T24" fmla="*/ 2126 w 2197"/>
                <a:gd name="T25" fmla="*/ 2667 h 4384"/>
                <a:gd name="T26" fmla="*/ 2169 w 2197"/>
                <a:gd name="T27" fmla="*/ 2849 h 4384"/>
                <a:gd name="T28" fmla="*/ 2173 w 2197"/>
                <a:gd name="T29" fmla="*/ 2927 h 4384"/>
                <a:gd name="T30" fmla="*/ 2158 w 2197"/>
                <a:gd name="T31" fmla="*/ 3057 h 4384"/>
                <a:gd name="T32" fmla="*/ 2125 w 2197"/>
                <a:gd name="T33" fmla="*/ 3159 h 4384"/>
                <a:gd name="T34" fmla="*/ 2071 w 2197"/>
                <a:gd name="T35" fmla="*/ 3249 h 4384"/>
                <a:gd name="T36" fmla="*/ 1961 w 2197"/>
                <a:gd name="T37" fmla="*/ 3362 h 4384"/>
                <a:gd name="T38" fmla="*/ 1755 w 2197"/>
                <a:gd name="T39" fmla="*/ 3514 h 4384"/>
                <a:gd name="T40" fmla="*/ 1335 w 2197"/>
                <a:gd name="T41" fmla="*/ 3799 h 4384"/>
                <a:gd name="T42" fmla="*/ 1184 w 2197"/>
                <a:gd name="T43" fmla="*/ 3920 h 4384"/>
                <a:gd name="T44" fmla="*/ 1060 w 2197"/>
                <a:gd name="T45" fmla="*/ 4003 h 4384"/>
                <a:gd name="T46" fmla="*/ 807 w 2197"/>
                <a:gd name="T47" fmla="*/ 4144 h 4384"/>
                <a:gd name="T48" fmla="*/ 571 w 2197"/>
                <a:gd name="T49" fmla="*/ 4269 h 4384"/>
                <a:gd name="T50" fmla="*/ 417 w 2197"/>
                <a:gd name="T51" fmla="*/ 4338 h 4384"/>
                <a:gd name="T52" fmla="*/ 296 w 2197"/>
                <a:gd name="T53" fmla="*/ 4358 h 4384"/>
                <a:gd name="T54" fmla="*/ 196 w 2197"/>
                <a:gd name="T55" fmla="*/ 4358 h 4384"/>
                <a:gd name="T56" fmla="*/ 121 w 2197"/>
                <a:gd name="T57" fmla="*/ 4336 h 4384"/>
                <a:gd name="T58" fmla="*/ 97 w 2197"/>
                <a:gd name="T59" fmla="*/ 4321 h 4384"/>
                <a:gd name="T60" fmla="*/ 86 w 2197"/>
                <a:gd name="T61" fmla="*/ 4332 h 4384"/>
                <a:gd name="T62" fmla="*/ 105 w 2197"/>
                <a:gd name="T63" fmla="*/ 4351 h 4384"/>
                <a:gd name="T64" fmla="*/ 173 w 2197"/>
                <a:gd name="T65" fmla="*/ 4377 h 4384"/>
                <a:gd name="T66" fmla="*/ 279 w 2197"/>
                <a:gd name="T67" fmla="*/ 4384 h 4384"/>
                <a:gd name="T68" fmla="*/ 381 w 2197"/>
                <a:gd name="T69" fmla="*/ 4369 h 4384"/>
                <a:gd name="T70" fmla="*/ 478 w 2197"/>
                <a:gd name="T71" fmla="*/ 4336 h 4384"/>
                <a:gd name="T72" fmla="*/ 807 w 2197"/>
                <a:gd name="T73" fmla="*/ 4170 h 4384"/>
                <a:gd name="T74" fmla="*/ 1047 w 2197"/>
                <a:gd name="T75" fmla="*/ 4038 h 4384"/>
                <a:gd name="T76" fmla="*/ 1182 w 2197"/>
                <a:gd name="T77" fmla="*/ 3947 h 4384"/>
                <a:gd name="T78" fmla="*/ 1277 w 2197"/>
                <a:gd name="T79" fmla="*/ 3869 h 4384"/>
                <a:gd name="T80" fmla="*/ 1422 w 2197"/>
                <a:gd name="T81" fmla="*/ 3767 h 4384"/>
                <a:gd name="T82" fmla="*/ 1864 w 2197"/>
                <a:gd name="T83" fmla="*/ 3464 h 4384"/>
                <a:gd name="T84" fmla="*/ 2037 w 2197"/>
                <a:gd name="T85" fmla="*/ 3325 h 4384"/>
                <a:gd name="T86" fmla="*/ 2100 w 2197"/>
                <a:gd name="T87" fmla="*/ 3249 h 4384"/>
                <a:gd name="T88" fmla="*/ 2152 w 2197"/>
                <a:gd name="T89" fmla="*/ 3152 h 4384"/>
                <a:gd name="T90" fmla="*/ 2184 w 2197"/>
                <a:gd name="T91" fmla="*/ 3044 h 4384"/>
                <a:gd name="T92" fmla="*/ 2197 w 2197"/>
                <a:gd name="T93" fmla="*/ 2935 h 4384"/>
                <a:gd name="T94" fmla="*/ 2190 w 2197"/>
                <a:gd name="T95" fmla="*/ 2832 h 4384"/>
                <a:gd name="T96" fmla="*/ 2145 w 2197"/>
                <a:gd name="T97" fmla="*/ 2645 h 4384"/>
                <a:gd name="T98" fmla="*/ 2069 w 2197"/>
                <a:gd name="T99" fmla="*/ 2412 h 4384"/>
                <a:gd name="T100" fmla="*/ 1939 w 2197"/>
                <a:gd name="T101" fmla="*/ 2059 h 4384"/>
                <a:gd name="T102" fmla="*/ 1909 w 2197"/>
                <a:gd name="T103" fmla="*/ 1953 h 4384"/>
                <a:gd name="T104" fmla="*/ 1883 w 2197"/>
                <a:gd name="T105" fmla="*/ 1706 h 4384"/>
                <a:gd name="T106" fmla="*/ 1864 w 2197"/>
                <a:gd name="T107" fmla="*/ 1580 h 4384"/>
                <a:gd name="T108" fmla="*/ 1822 w 2197"/>
                <a:gd name="T109" fmla="*/ 1461 h 4384"/>
                <a:gd name="T110" fmla="*/ 1755 w 2197"/>
                <a:gd name="T111" fmla="*/ 1362 h 4384"/>
                <a:gd name="T112" fmla="*/ 1615 w 2197"/>
                <a:gd name="T113" fmla="*/ 1221 h 4384"/>
                <a:gd name="T114" fmla="*/ 1099 w 2197"/>
                <a:gd name="T115" fmla="*/ 729 h 4384"/>
                <a:gd name="T116" fmla="*/ 807 w 2197"/>
                <a:gd name="T117" fmla="*/ 455 h 4384"/>
                <a:gd name="T118" fmla="*/ 684 w 2197"/>
                <a:gd name="T119" fmla="*/ 370 h 4384"/>
                <a:gd name="T120" fmla="*/ 248 w 2197"/>
                <a:gd name="T121" fmla="*/ 125 h 4384"/>
                <a:gd name="T122" fmla="*/ 8 w 2197"/>
                <a:gd name="T123" fmla="*/ 0 h 4384"/>
                <a:gd name="T124" fmla="*/ 0 w 2197"/>
                <a:gd name="T125" fmla="*/ 13 h 4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97" h="4384">
                  <a:moveTo>
                    <a:pt x="6" y="20"/>
                  </a:moveTo>
                  <a:lnTo>
                    <a:pt x="6" y="20"/>
                  </a:lnTo>
                  <a:lnTo>
                    <a:pt x="257" y="154"/>
                  </a:lnTo>
                  <a:lnTo>
                    <a:pt x="381" y="223"/>
                  </a:lnTo>
                  <a:lnTo>
                    <a:pt x="506" y="292"/>
                  </a:lnTo>
                  <a:lnTo>
                    <a:pt x="506" y="292"/>
                  </a:lnTo>
                  <a:lnTo>
                    <a:pt x="575" y="331"/>
                  </a:lnTo>
                  <a:lnTo>
                    <a:pt x="642" y="370"/>
                  </a:lnTo>
                  <a:lnTo>
                    <a:pt x="707" y="411"/>
                  </a:lnTo>
                  <a:lnTo>
                    <a:pt x="740" y="431"/>
                  </a:lnTo>
                  <a:lnTo>
                    <a:pt x="772" y="454"/>
                  </a:lnTo>
                  <a:lnTo>
                    <a:pt x="772" y="454"/>
                  </a:lnTo>
                  <a:lnTo>
                    <a:pt x="798" y="474"/>
                  </a:lnTo>
                  <a:lnTo>
                    <a:pt x="822" y="496"/>
                  </a:lnTo>
                  <a:lnTo>
                    <a:pt x="872" y="543"/>
                  </a:lnTo>
                  <a:lnTo>
                    <a:pt x="920" y="589"/>
                  </a:lnTo>
                  <a:lnTo>
                    <a:pt x="967" y="636"/>
                  </a:lnTo>
                  <a:lnTo>
                    <a:pt x="967" y="636"/>
                  </a:lnTo>
                  <a:lnTo>
                    <a:pt x="1229" y="881"/>
                  </a:lnTo>
                  <a:lnTo>
                    <a:pt x="1229" y="881"/>
                  </a:lnTo>
                  <a:lnTo>
                    <a:pt x="1359" y="1002"/>
                  </a:lnTo>
                  <a:lnTo>
                    <a:pt x="1487" y="1126"/>
                  </a:lnTo>
                  <a:lnTo>
                    <a:pt x="1615" y="1251"/>
                  </a:lnTo>
                  <a:lnTo>
                    <a:pt x="1677" y="1314"/>
                  </a:lnTo>
                  <a:lnTo>
                    <a:pt x="1738" y="1379"/>
                  </a:lnTo>
                  <a:lnTo>
                    <a:pt x="1738" y="1379"/>
                  </a:lnTo>
                  <a:lnTo>
                    <a:pt x="1762" y="1407"/>
                  </a:lnTo>
                  <a:lnTo>
                    <a:pt x="1783" y="1437"/>
                  </a:lnTo>
                  <a:lnTo>
                    <a:pt x="1801" y="1466"/>
                  </a:lnTo>
                  <a:lnTo>
                    <a:pt x="1814" y="1498"/>
                  </a:lnTo>
                  <a:lnTo>
                    <a:pt x="1827" y="1531"/>
                  </a:lnTo>
                  <a:lnTo>
                    <a:pt x="1836" y="1565"/>
                  </a:lnTo>
                  <a:lnTo>
                    <a:pt x="1846" y="1598"/>
                  </a:lnTo>
                  <a:lnTo>
                    <a:pt x="1851" y="1634"/>
                  </a:lnTo>
                  <a:lnTo>
                    <a:pt x="1857" y="1669"/>
                  </a:lnTo>
                  <a:lnTo>
                    <a:pt x="1861" y="1704"/>
                  </a:lnTo>
                  <a:lnTo>
                    <a:pt x="1868" y="1777"/>
                  </a:lnTo>
                  <a:lnTo>
                    <a:pt x="1874" y="1847"/>
                  </a:lnTo>
                  <a:lnTo>
                    <a:pt x="1881" y="1916"/>
                  </a:lnTo>
                  <a:lnTo>
                    <a:pt x="1881" y="1916"/>
                  </a:lnTo>
                  <a:lnTo>
                    <a:pt x="1889" y="1961"/>
                  </a:lnTo>
                  <a:lnTo>
                    <a:pt x="1898" y="2003"/>
                  </a:lnTo>
                  <a:lnTo>
                    <a:pt x="1911" y="2044"/>
                  </a:lnTo>
                  <a:lnTo>
                    <a:pt x="1926" y="2087"/>
                  </a:lnTo>
                  <a:lnTo>
                    <a:pt x="1955" y="2169"/>
                  </a:lnTo>
                  <a:lnTo>
                    <a:pt x="1987" y="2252"/>
                  </a:lnTo>
                  <a:lnTo>
                    <a:pt x="1987" y="2252"/>
                  </a:lnTo>
                  <a:lnTo>
                    <a:pt x="2024" y="2355"/>
                  </a:lnTo>
                  <a:lnTo>
                    <a:pt x="2061" y="2457"/>
                  </a:lnTo>
                  <a:lnTo>
                    <a:pt x="2095" y="2561"/>
                  </a:lnTo>
                  <a:lnTo>
                    <a:pt x="2126" y="2667"/>
                  </a:lnTo>
                  <a:lnTo>
                    <a:pt x="2126" y="2667"/>
                  </a:lnTo>
                  <a:lnTo>
                    <a:pt x="2139" y="2712"/>
                  </a:lnTo>
                  <a:lnTo>
                    <a:pt x="2151" y="2756"/>
                  </a:lnTo>
                  <a:lnTo>
                    <a:pt x="2162" y="2803"/>
                  </a:lnTo>
                  <a:lnTo>
                    <a:pt x="2169" y="2849"/>
                  </a:lnTo>
                  <a:lnTo>
                    <a:pt x="2169" y="2849"/>
                  </a:lnTo>
                  <a:lnTo>
                    <a:pt x="2173" y="2875"/>
                  </a:lnTo>
                  <a:lnTo>
                    <a:pt x="2173" y="2901"/>
                  </a:lnTo>
                  <a:lnTo>
                    <a:pt x="2173" y="2927"/>
                  </a:lnTo>
                  <a:lnTo>
                    <a:pt x="2173" y="2953"/>
                  </a:lnTo>
                  <a:lnTo>
                    <a:pt x="2167" y="3005"/>
                  </a:lnTo>
                  <a:lnTo>
                    <a:pt x="2158" y="3057"/>
                  </a:lnTo>
                  <a:lnTo>
                    <a:pt x="2158" y="3057"/>
                  </a:lnTo>
                  <a:lnTo>
                    <a:pt x="2152" y="3083"/>
                  </a:lnTo>
                  <a:lnTo>
                    <a:pt x="2145" y="3109"/>
                  </a:lnTo>
                  <a:lnTo>
                    <a:pt x="2136" y="3135"/>
                  </a:lnTo>
                  <a:lnTo>
                    <a:pt x="2125" y="3159"/>
                  </a:lnTo>
                  <a:lnTo>
                    <a:pt x="2113" y="3184"/>
                  </a:lnTo>
                  <a:lnTo>
                    <a:pt x="2100" y="3206"/>
                  </a:lnTo>
                  <a:lnTo>
                    <a:pt x="2086" y="3228"/>
                  </a:lnTo>
                  <a:lnTo>
                    <a:pt x="2071" y="3249"/>
                  </a:lnTo>
                  <a:lnTo>
                    <a:pt x="2056" y="3269"/>
                  </a:lnTo>
                  <a:lnTo>
                    <a:pt x="2037" y="3290"/>
                  </a:lnTo>
                  <a:lnTo>
                    <a:pt x="2002" y="3327"/>
                  </a:lnTo>
                  <a:lnTo>
                    <a:pt x="1961" y="3362"/>
                  </a:lnTo>
                  <a:lnTo>
                    <a:pt x="1918" y="3395"/>
                  </a:lnTo>
                  <a:lnTo>
                    <a:pt x="1918" y="3395"/>
                  </a:lnTo>
                  <a:lnTo>
                    <a:pt x="1836" y="3457"/>
                  </a:lnTo>
                  <a:lnTo>
                    <a:pt x="1755" y="3514"/>
                  </a:lnTo>
                  <a:lnTo>
                    <a:pt x="1586" y="3626"/>
                  </a:lnTo>
                  <a:lnTo>
                    <a:pt x="1502" y="3684"/>
                  </a:lnTo>
                  <a:lnTo>
                    <a:pt x="1418" y="3739"/>
                  </a:lnTo>
                  <a:lnTo>
                    <a:pt x="1335" y="3799"/>
                  </a:lnTo>
                  <a:lnTo>
                    <a:pt x="1255" y="3860"/>
                  </a:lnTo>
                  <a:lnTo>
                    <a:pt x="1255" y="3860"/>
                  </a:lnTo>
                  <a:lnTo>
                    <a:pt x="1220" y="3890"/>
                  </a:lnTo>
                  <a:lnTo>
                    <a:pt x="1184" y="3920"/>
                  </a:lnTo>
                  <a:lnTo>
                    <a:pt x="1184" y="3920"/>
                  </a:lnTo>
                  <a:lnTo>
                    <a:pt x="1153" y="3942"/>
                  </a:lnTo>
                  <a:lnTo>
                    <a:pt x="1123" y="3962"/>
                  </a:lnTo>
                  <a:lnTo>
                    <a:pt x="1060" y="4003"/>
                  </a:lnTo>
                  <a:lnTo>
                    <a:pt x="1060" y="4003"/>
                  </a:lnTo>
                  <a:lnTo>
                    <a:pt x="976" y="4051"/>
                  </a:lnTo>
                  <a:lnTo>
                    <a:pt x="892" y="4100"/>
                  </a:lnTo>
                  <a:lnTo>
                    <a:pt x="807" y="4144"/>
                  </a:lnTo>
                  <a:lnTo>
                    <a:pt x="721" y="4189"/>
                  </a:lnTo>
                  <a:lnTo>
                    <a:pt x="721" y="4189"/>
                  </a:lnTo>
                  <a:lnTo>
                    <a:pt x="647" y="4228"/>
                  </a:lnTo>
                  <a:lnTo>
                    <a:pt x="571" y="4269"/>
                  </a:lnTo>
                  <a:lnTo>
                    <a:pt x="495" y="4304"/>
                  </a:lnTo>
                  <a:lnTo>
                    <a:pt x="456" y="4321"/>
                  </a:lnTo>
                  <a:lnTo>
                    <a:pt x="417" y="4338"/>
                  </a:lnTo>
                  <a:lnTo>
                    <a:pt x="417" y="4338"/>
                  </a:lnTo>
                  <a:lnTo>
                    <a:pt x="396" y="4343"/>
                  </a:lnTo>
                  <a:lnTo>
                    <a:pt x="376" y="4349"/>
                  </a:lnTo>
                  <a:lnTo>
                    <a:pt x="337" y="4354"/>
                  </a:lnTo>
                  <a:lnTo>
                    <a:pt x="296" y="4358"/>
                  </a:lnTo>
                  <a:lnTo>
                    <a:pt x="253" y="4360"/>
                  </a:lnTo>
                  <a:lnTo>
                    <a:pt x="253" y="4360"/>
                  </a:lnTo>
                  <a:lnTo>
                    <a:pt x="216" y="4360"/>
                  </a:lnTo>
                  <a:lnTo>
                    <a:pt x="196" y="4358"/>
                  </a:lnTo>
                  <a:lnTo>
                    <a:pt x="175" y="4356"/>
                  </a:lnTo>
                  <a:lnTo>
                    <a:pt x="157" y="4351"/>
                  </a:lnTo>
                  <a:lnTo>
                    <a:pt x="138" y="4345"/>
                  </a:lnTo>
                  <a:lnTo>
                    <a:pt x="121" y="4336"/>
                  </a:lnTo>
                  <a:lnTo>
                    <a:pt x="105" y="4325"/>
                  </a:lnTo>
                  <a:lnTo>
                    <a:pt x="105" y="4325"/>
                  </a:lnTo>
                  <a:lnTo>
                    <a:pt x="101" y="4321"/>
                  </a:lnTo>
                  <a:lnTo>
                    <a:pt x="97" y="4321"/>
                  </a:lnTo>
                  <a:lnTo>
                    <a:pt x="93" y="4323"/>
                  </a:lnTo>
                  <a:lnTo>
                    <a:pt x="90" y="4325"/>
                  </a:lnTo>
                  <a:lnTo>
                    <a:pt x="88" y="4328"/>
                  </a:lnTo>
                  <a:lnTo>
                    <a:pt x="86" y="4332"/>
                  </a:lnTo>
                  <a:lnTo>
                    <a:pt x="86" y="4336"/>
                  </a:lnTo>
                  <a:lnTo>
                    <a:pt x="90" y="4340"/>
                  </a:lnTo>
                  <a:lnTo>
                    <a:pt x="90" y="4340"/>
                  </a:lnTo>
                  <a:lnTo>
                    <a:pt x="105" y="4351"/>
                  </a:lnTo>
                  <a:lnTo>
                    <a:pt x="119" y="4360"/>
                  </a:lnTo>
                  <a:lnTo>
                    <a:pt x="138" y="4367"/>
                  </a:lnTo>
                  <a:lnTo>
                    <a:pt x="155" y="4373"/>
                  </a:lnTo>
                  <a:lnTo>
                    <a:pt x="173" y="4377"/>
                  </a:lnTo>
                  <a:lnTo>
                    <a:pt x="192" y="4380"/>
                  </a:lnTo>
                  <a:lnTo>
                    <a:pt x="229" y="4384"/>
                  </a:lnTo>
                  <a:lnTo>
                    <a:pt x="229" y="4384"/>
                  </a:lnTo>
                  <a:lnTo>
                    <a:pt x="279" y="4384"/>
                  </a:lnTo>
                  <a:lnTo>
                    <a:pt x="305" y="4382"/>
                  </a:lnTo>
                  <a:lnTo>
                    <a:pt x="331" y="4379"/>
                  </a:lnTo>
                  <a:lnTo>
                    <a:pt x="357" y="4375"/>
                  </a:lnTo>
                  <a:lnTo>
                    <a:pt x="381" y="4369"/>
                  </a:lnTo>
                  <a:lnTo>
                    <a:pt x="406" y="4364"/>
                  </a:lnTo>
                  <a:lnTo>
                    <a:pt x="430" y="4354"/>
                  </a:lnTo>
                  <a:lnTo>
                    <a:pt x="430" y="4354"/>
                  </a:lnTo>
                  <a:lnTo>
                    <a:pt x="478" y="4336"/>
                  </a:lnTo>
                  <a:lnTo>
                    <a:pt x="525" y="4315"/>
                  </a:lnTo>
                  <a:lnTo>
                    <a:pt x="616" y="4269"/>
                  </a:lnTo>
                  <a:lnTo>
                    <a:pt x="616" y="4269"/>
                  </a:lnTo>
                  <a:lnTo>
                    <a:pt x="807" y="4170"/>
                  </a:lnTo>
                  <a:lnTo>
                    <a:pt x="807" y="4170"/>
                  </a:lnTo>
                  <a:lnTo>
                    <a:pt x="904" y="4118"/>
                  </a:lnTo>
                  <a:lnTo>
                    <a:pt x="1000" y="4066"/>
                  </a:lnTo>
                  <a:lnTo>
                    <a:pt x="1047" y="4038"/>
                  </a:lnTo>
                  <a:lnTo>
                    <a:pt x="1093" y="4009"/>
                  </a:lnTo>
                  <a:lnTo>
                    <a:pt x="1138" y="3979"/>
                  </a:lnTo>
                  <a:lnTo>
                    <a:pt x="1182" y="3947"/>
                  </a:lnTo>
                  <a:lnTo>
                    <a:pt x="1182" y="3947"/>
                  </a:lnTo>
                  <a:lnTo>
                    <a:pt x="1207" y="3929"/>
                  </a:lnTo>
                  <a:lnTo>
                    <a:pt x="1231" y="3908"/>
                  </a:lnTo>
                  <a:lnTo>
                    <a:pt x="1253" y="3890"/>
                  </a:lnTo>
                  <a:lnTo>
                    <a:pt x="1277" y="3869"/>
                  </a:lnTo>
                  <a:lnTo>
                    <a:pt x="1277" y="3869"/>
                  </a:lnTo>
                  <a:lnTo>
                    <a:pt x="1348" y="3817"/>
                  </a:lnTo>
                  <a:lnTo>
                    <a:pt x="1422" y="3767"/>
                  </a:lnTo>
                  <a:lnTo>
                    <a:pt x="1422" y="3767"/>
                  </a:lnTo>
                  <a:lnTo>
                    <a:pt x="1606" y="3641"/>
                  </a:lnTo>
                  <a:lnTo>
                    <a:pt x="1792" y="3514"/>
                  </a:lnTo>
                  <a:lnTo>
                    <a:pt x="1792" y="3514"/>
                  </a:lnTo>
                  <a:lnTo>
                    <a:pt x="1864" y="3464"/>
                  </a:lnTo>
                  <a:lnTo>
                    <a:pt x="1937" y="3412"/>
                  </a:lnTo>
                  <a:lnTo>
                    <a:pt x="1970" y="3384"/>
                  </a:lnTo>
                  <a:lnTo>
                    <a:pt x="2006" y="3356"/>
                  </a:lnTo>
                  <a:lnTo>
                    <a:pt x="2037" y="3325"/>
                  </a:lnTo>
                  <a:lnTo>
                    <a:pt x="2067" y="3293"/>
                  </a:lnTo>
                  <a:lnTo>
                    <a:pt x="2067" y="3293"/>
                  </a:lnTo>
                  <a:lnTo>
                    <a:pt x="2086" y="3271"/>
                  </a:lnTo>
                  <a:lnTo>
                    <a:pt x="2100" y="3249"/>
                  </a:lnTo>
                  <a:lnTo>
                    <a:pt x="2115" y="3226"/>
                  </a:lnTo>
                  <a:lnTo>
                    <a:pt x="2130" y="3202"/>
                  </a:lnTo>
                  <a:lnTo>
                    <a:pt x="2141" y="3178"/>
                  </a:lnTo>
                  <a:lnTo>
                    <a:pt x="2152" y="3152"/>
                  </a:lnTo>
                  <a:lnTo>
                    <a:pt x="2162" y="3126"/>
                  </a:lnTo>
                  <a:lnTo>
                    <a:pt x="2171" y="3100"/>
                  </a:lnTo>
                  <a:lnTo>
                    <a:pt x="2178" y="3072"/>
                  </a:lnTo>
                  <a:lnTo>
                    <a:pt x="2184" y="3044"/>
                  </a:lnTo>
                  <a:lnTo>
                    <a:pt x="2190" y="3018"/>
                  </a:lnTo>
                  <a:lnTo>
                    <a:pt x="2193" y="2990"/>
                  </a:lnTo>
                  <a:lnTo>
                    <a:pt x="2195" y="2962"/>
                  </a:lnTo>
                  <a:lnTo>
                    <a:pt x="2197" y="2935"/>
                  </a:lnTo>
                  <a:lnTo>
                    <a:pt x="2197" y="2907"/>
                  </a:lnTo>
                  <a:lnTo>
                    <a:pt x="2195" y="2881"/>
                  </a:lnTo>
                  <a:lnTo>
                    <a:pt x="2195" y="2881"/>
                  </a:lnTo>
                  <a:lnTo>
                    <a:pt x="2190" y="2832"/>
                  </a:lnTo>
                  <a:lnTo>
                    <a:pt x="2182" y="2786"/>
                  </a:lnTo>
                  <a:lnTo>
                    <a:pt x="2171" y="2738"/>
                  </a:lnTo>
                  <a:lnTo>
                    <a:pt x="2160" y="2691"/>
                  </a:lnTo>
                  <a:lnTo>
                    <a:pt x="2145" y="2645"/>
                  </a:lnTo>
                  <a:lnTo>
                    <a:pt x="2132" y="2598"/>
                  </a:lnTo>
                  <a:lnTo>
                    <a:pt x="2102" y="2509"/>
                  </a:lnTo>
                  <a:lnTo>
                    <a:pt x="2102" y="2509"/>
                  </a:lnTo>
                  <a:lnTo>
                    <a:pt x="2069" y="2412"/>
                  </a:lnTo>
                  <a:lnTo>
                    <a:pt x="2035" y="2318"/>
                  </a:lnTo>
                  <a:lnTo>
                    <a:pt x="1965" y="2130"/>
                  </a:lnTo>
                  <a:lnTo>
                    <a:pt x="1965" y="2130"/>
                  </a:lnTo>
                  <a:lnTo>
                    <a:pt x="1939" y="2059"/>
                  </a:lnTo>
                  <a:lnTo>
                    <a:pt x="1928" y="2024"/>
                  </a:lnTo>
                  <a:lnTo>
                    <a:pt x="1916" y="1987"/>
                  </a:lnTo>
                  <a:lnTo>
                    <a:pt x="1916" y="1987"/>
                  </a:lnTo>
                  <a:lnTo>
                    <a:pt x="1909" y="1953"/>
                  </a:lnTo>
                  <a:lnTo>
                    <a:pt x="1903" y="1918"/>
                  </a:lnTo>
                  <a:lnTo>
                    <a:pt x="1898" y="1883"/>
                  </a:lnTo>
                  <a:lnTo>
                    <a:pt x="1894" y="1847"/>
                  </a:lnTo>
                  <a:lnTo>
                    <a:pt x="1883" y="1706"/>
                  </a:lnTo>
                  <a:lnTo>
                    <a:pt x="1883" y="1706"/>
                  </a:lnTo>
                  <a:lnTo>
                    <a:pt x="1876" y="1643"/>
                  </a:lnTo>
                  <a:lnTo>
                    <a:pt x="1870" y="1611"/>
                  </a:lnTo>
                  <a:lnTo>
                    <a:pt x="1864" y="1580"/>
                  </a:lnTo>
                  <a:lnTo>
                    <a:pt x="1855" y="1548"/>
                  </a:lnTo>
                  <a:lnTo>
                    <a:pt x="1846" y="1518"/>
                  </a:lnTo>
                  <a:lnTo>
                    <a:pt x="1835" y="1489"/>
                  </a:lnTo>
                  <a:lnTo>
                    <a:pt x="1822" y="1461"/>
                  </a:lnTo>
                  <a:lnTo>
                    <a:pt x="1822" y="1461"/>
                  </a:lnTo>
                  <a:lnTo>
                    <a:pt x="1803" y="1425"/>
                  </a:lnTo>
                  <a:lnTo>
                    <a:pt x="1781" y="1394"/>
                  </a:lnTo>
                  <a:lnTo>
                    <a:pt x="1755" y="1362"/>
                  </a:lnTo>
                  <a:lnTo>
                    <a:pt x="1729" y="1333"/>
                  </a:lnTo>
                  <a:lnTo>
                    <a:pt x="1701" y="1305"/>
                  </a:lnTo>
                  <a:lnTo>
                    <a:pt x="1671" y="1277"/>
                  </a:lnTo>
                  <a:lnTo>
                    <a:pt x="1615" y="1221"/>
                  </a:lnTo>
                  <a:lnTo>
                    <a:pt x="1615" y="1221"/>
                  </a:lnTo>
                  <a:lnTo>
                    <a:pt x="1487" y="1097"/>
                  </a:lnTo>
                  <a:lnTo>
                    <a:pt x="1359" y="972"/>
                  </a:lnTo>
                  <a:lnTo>
                    <a:pt x="1099" y="729"/>
                  </a:lnTo>
                  <a:lnTo>
                    <a:pt x="1099" y="729"/>
                  </a:lnTo>
                  <a:lnTo>
                    <a:pt x="857" y="504"/>
                  </a:lnTo>
                  <a:lnTo>
                    <a:pt x="857" y="504"/>
                  </a:lnTo>
                  <a:lnTo>
                    <a:pt x="807" y="455"/>
                  </a:lnTo>
                  <a:lnTo>
                    <a:pt x="779" y="433"/>
                  </a:lnTo>
                  <a:lnTo>
                    <a:pt x="751" y="413"/>
                  </a:lnTo>
                  <a:lnTo>
                    <a:pt x="751" y="413"/>
                  </a:lnTo>
                  <a:lnTo>
                    <a:pt x="684" y="370"/>
                  </a:lnTo>
                  <a:lnTo>
                    <a:pt x="616" y="329"/>
                  </a:lnTo>
                  <a:lnTo>
                    <a:pt x="476" y="251"/>
                  </a:lnTo>
                  <a:lnTo>
                    <a:pt x="476" y="251"/>
                  </a:lnTo>
                  <a:lnTo>
                    <a:pt x="248" y="125"/>
                  </a:lnTo>
                  <a:lnTo>
                    <a:pt x="17" y="2"/>
                  </a:lnTo>
                  <a:lnTo>
                    <a:pt x="17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3"/>
                  </a:lnTo>
                  <a:lnTo>
                    <a:pt x="2" y="17"/>
                  </a:lnTo>
                  <a:lnTo>
                    <a:pt x="6" y="20"/>
                  </a:lnTo>
                  <a:lnTo>
                    <a:pt x="6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8" name="Freeform 124">
              <a:extLst>
                <a:ext uri="{FF2B5EF4-FFF2-40B4-BE49-F238E27FC236}">
                  <a16:creationId xmlns:a16="http://schemas.microsoft.com/office/drawing/2014/main" id="{E362654A-AC74-3862-EC4E-7DC5A6133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4" y="2471"/>
              <a:ext cx="516" cy="762"/>
            </a:xfrm>
            <a:custGeom>
              <a:avLst/>
              <a:gdLst>
                <a:gd name="T0" fmla="*/ 24 w 1031"/>
                <a:gd name="T1" fmla="*/ 1487 h 1524"/>
                <a:gd name="T2" fmla="*/ 43 w 1031"/>
                <a:gd name="T3" fmla="*/ 1386 h 1524"/>
                <a:gd name="T4" fmla="*/ 71 w 1031"/>
                <a:gd name="T5" fmla="*/ 1314 h 1524"/>
                <a:gd name="T6" fmla="*/ 91 w 1031"/>
                <a:gd name="T7" fmla="*/ 1286 h 1524"/>
                <a:gd name="T8" fmla="*/ 173 w 1031"/>
                <a:gd name="T9" fmla="*/ 1212 h 1524"/>
                <a:gd name="T10" fmla="*/ 318 w 1031"/>
                <a:gd name="T11" fmla="*/ 1098 h 1524"/>
                <a:gd name="T12" fmla="*/ 381 w 1031"/>
                <a:gd name="T13" fmla="*/ 1054 h 1524"/>
                <a:gd name="T14" fmla="*/ 578 w 1031"/>
                <a:gd name="T15" fmla="*/ 935 h 1524"/>
                <a:gd name="T16" fmla="*/ 762 w 1031"/>
                <a:gd name="T17" fmla="*/ 814 h 1524"/>
                <a:gd name="T18" fmla="*/ 879 w 1031"/>
                <a:gd name="T19" fmla="*/ 721 h 1524"/>
                <a:gd name="T20" fmla="*/ 938 w 1031"/>
                <a:gd name="T21" fmla="*/ 673 h 1524"/>
                <a:gd name="T22" fmla="*/ 1005 w 1031"/>
                <a:gd name="T23" fmla="*/ 615 h 1524"/>
                <a:gd name="T24" fmla="*/ 1030 w 1031"/>
                <a:gd name="T25" fmla="*/ 585 h 1524"/>
                <a:gd name="T26" fmla="*/ 1028 w 1031"/>
                <a:gd name="T27" fmla="*/ 565 h 1524"/>
                <a:gd name="T28" fmla="*/ 1013 w 1031"/>
                <a:gd name="T29" fmla="*/ 539 h 1524"/>
                <a:gd name="T30" fmla="*/ 987 w 1031"/>
                <a:gd name="T31" fmla="*/ 511 h 1524"/>
                <a:gd name="T32" fmla="*/ 929 w 1031"/>
                <a:gd name="T33" fmla="*/ 476 h 1524"/>
                <a:gd name="T34" fmla="*/ 873 w 1031"/>
                <a:gd name="T35" fmla="*/ 437 h 1524"/>
                <a:gd name="T36" fmla="*/ 799 w 1031"/>
                <a:gd name="T37" fmla="*/ 362 h 1524"/>
                <a:gd name="T38" fmla="*/ 734 w 1031"/>
                <a:gd name="T39" fmla="*/ 275 h 1524"/>
                <a:gd name="T40" fmla="*/ 686 w 1031"/>
                <a:gd name="T41" fmla="*/ 178 h 1524"/>
                <a:gd name="T42" fmla="*/ 652 w 1031"/>
                <a:gd name="T43" fmla="*/ 78 h 1524"/>
                <a:gd name="T44" fmla="*/ 641 w 1031"/>
                <a:gd name="T45" fmla="*/ 9 h 1524"/>
                <a:gd name="T46" fmla="*/ 632 w 1031"/>
                <a:gd name="T47" fmla="*/ 0 h 1524"/>
                <a:gd name="T48" fmla="*/ 621 w 1031"/>
                <a:gd name="T49" fmla="*/ 2 h 1524"/>
                <a:gd name="T50" fmla="*/ 619 w 1031"/>
                <a:gd name="T51" fmla="*/ 9 h 1524"/>
                <a:gd name="T52" fmla="*/ 637 w 1031"/>
                <a:gd name="T53" fmla="*/ 104 h 1524"/>
                <a:gd name="T54" fmla="*/ 669 w 1031"/>
                <a:gd name="T55" fmla="*/ 193 h 1524"/>
                <a:gd name="T56" fmla="*/ 714 w 1031"/>
                <a:gd name="T57" fmla="*/ 277 h 1524"/>
                <a:gd name="T58" fmla="*/ 769 w 1031"/>
                <a:gd name="T59" fmla="*/ 355 h 1524"/>
                <a:gd name="T60" fmla="*/ 833 w 1031"/>
                <a:gd name="T61" fmla="*/ 425 h 1524"/>
                <a:gd name="T62" fmla="*/ 877 w 1031"/>
                <a:gd name="T63" fmla="*/ 464 h 1524"/>
                <a:gd name="T64" fmla="*/ 944 w 1031"/>
                <a:gd name="T65" fmla="*/ 511 h 1524"/>
                <a:gd name="T66" fmla="*/ 974 w 1031"/>
                <a:gd name="T67" fmla="*/ 531 h 1524"/>
                <a:gd name="T68" fmla="*/ 998 w 1031"/>
                <a:gd name="T69" fmla="*/ 557 h 1524"/>
                <a:gd name="T70" fmla="*/ 1003 w 1031"/>
                <a:gd name="T71" fmla="*/ 580 h 1524"/>
                <a:gd name="T72" fmla="*/ 979 w 1031"/>
                <a:gd name="T73" fmla="*/ 609 h 1524"/>
                <a:gd name="T74" fmla="*/ 955 w 1031"/>
                <a:gd name="T75" fmla="*/ 632 h 1524"/>
                <a:gd name="T76" fmla="*/ 875 w 1031"/>
                <a:gd name="T77" fmla="*/ 693 h 1524"/>
                <a:gd name="T78" fmla="*/ 777 w 1031"/>
                <a:gd name="T79" fmla="*/ 775 h 1524"/>
                <a:gd name="T80" fmla="*/ 680 w 1031"/>
                <a:gd name="T81" fmla="*/ 844 h 1524"/>
                <a:gd name="T82" fmla="*/ 485 w 1031"/>
                <a:gd name="T83" fmla="*/ 962 h 1524"/>
                <a:gd name="T84" fmla="*/ 362 w 1031"/>
                <a:gd name="T85" fmla="*/ 1041 h 1524"/>
                <a:gd name="T86" fmla="*/ 247 w 1031"/>
                <a:gd name="T87" fmla="*/ 1128 h 1524"/>
                <a:gd name="T88" fmla="*/ 113 w 1031"/>
                <a:gd name="T89" fmla="*/ 1234 h 1524"/>
                <a:gd name="T90" fmla="*/ 45 w 1031"/>
                <a:gd name="T91" fmla="*/ 1306 h 1524"/>
                <a:gd name="T92" fmla="*/ 19 w 1031"/>
                <a:gd name="T93" fmla="*/ 1355 h 1524"/>
                <a:gd name="T94" fmla="*/ 4 w 1031"/>
                <a:gd name="T95" fmla="*/ 1431 h 1524"/>
                <a:gd name="T96" fmla="*/ 0 w 1031"/>
                <a:gd name="T97" fmla="*/ 1513 h 1524"/>
                <a:gd name="T98" fmla="*/ 7 w 1031"/>
                <a:gd name="T99" fmla="*/ 1524 h 1524"/>
                <a:gd name="T100" fmla="*/ 19 w 1031"/>
                <a:gd name="T101" fmla="*/ 1522 h 1524"/>
                <a:gd name="T102" fmla="*/ 22 w 1031"/>
                <a:gd name="T103" fmla="*/ 1513 h 1524"/>
                <a:gd name="T104" fmla="*/ 22 w 1031"/>
                <a:gd name="T105" fmla="*/ 1513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31" h="1524">
                  <a:moveTo>
                    <a:pt x="22" y="1513"/>
                  </a:moveTo>
                  <a:lnTo>
                    <a:pt x="22" y="1513"/>
                  </a:lnTo>
                  <a:lnTo>
                    <a:pt x="24" y="1487"/>
                  </a:lnTo>
                  <a:lnTo>
                    <a:pt x="28" y="1459"/>
                  </a:lnTo>
                  <a:lnTo>
                    <a:pt x="33" y="1423"/>
                  </a:lnTo>
                  <a:lnTo>
                    <a:pt x="43" y="1386"/>
                  </a:lnTo>
                  <a:lnTo>
                    <a:pt x="54" y="1349"/>
                  </a:lnTo>
                  <a:lnTo>
                    <a:pt x="61" y="1330"/>
                  </a:lnTo>
                  <a:lnTo>
                    <a:pt x="71" y="1314"/>
                  </a:lnTo>
                  <a:lnTo>
                    <a:pt x="80" y="1299"/>
                  </a:lnTo>
                  <a:lnTo>
                    <a:pt x="91" y="1286"/>
                  </a:lnTo>
                  <a:lnTo>
                    <a:pt x="91" y="1286"/>
                  </a:lnTo>
                  <a:lnTo>
                    <a:pt x="117" y="1260"/>
                  </a:lnTo>
                  <a:lnTo>
                    <a:pt x="143" y="1234"/>
                  </a:lnTo>
                  <a:lnTo>
                    <a:pt x="173" y="1212"/>
                  </a:lnTo>
                  <a:lnTo>
                    <a:pt x="201" y="1187"/>
                  </a:lnTo>
                  <a:lnTo>
                    <a:pt x="260" y="1143"/>
                  </a:lnTo>
                  <a:lnTo>
                    <a:pt x="318" y="1098"/>
                  </a:lnTo>
                  <a:lnTo>
                    <a:pt x="318" y="1098"/>
                  </a:lnTo>
                  <a:lnTo>
                    <a:pt x="349" y="1076"/>
                  </a:lnTo>
                  <a:lnTo>
                    <a:pt x="381" y="1054"/>
                  </a:lnTo>
                  <a:lnTo>
                    <a:pt x="446" y="1013"/>
                  </a:lnTo>
                  <a:lnTo>
                    <a:pt x="578" y="935"/>
                  </a:lnTo>
                  <a:lnTo>
                    <a:pt x="578" y="935"/>
                  </a:lnTo>
                  <a:lnTo>
                    <a:pt x="639" y="896"/>
                  </a:lnTo>
                  <a:lnTo>
                    <a:pt x="701" y="855"/>
                  </a:lnTo>
                  <a:lnTo>
                    <a:pt x="762" y="814"/>
                  </a:lnTo>
                  <a:lnTo>
                    <a:pt x="820" y="769"/>
                  </a:lnTo>
                  <a:lnTo>
                    <a:pt x="820" y="769"/>
                  </a:lnTo>
                  <a:lnTo>
                    <a:pt x="879" y="721"/>
                  </a:lnTo>
                  <a:lnTo>
                    <a:pt x="907" y="697"/>
                  </a:lnTo>
                  <a:lnTo>
                    <a:pt x="938" y="673"/>
                  </a:lnTo>
                  <a:lnTo>
                    <a:pt x="938" y="673"/>
                  </a:lnTo>
                  <a:lnTo>
                    <a:pt x="961" y="654"/>
                  </a:lnTo>
                  <a:lnTo>
                    <a:pt x="985" y="635"/>
                  </a:lnTo>
                  <a:lnTo>
                    <a:pt x="1005" y="615"/>
                  </a:lnTo>
                  <a:lnTo>
                    <a:pt x="1026" y="593"/>
                  </a:lnTo>
                  <a:lnTo>
                    <a:pt x="1026" y="593"/>
                  </a:lnTo>
                  <a:lnTo>
                    <a:pt x="1030" y="585"/>
                  </a:lnTo>
                  <a:lnTo>
                    <a:pt x="1031" y="580"/>
                  </a:lnTo>
                  <a:lnTo>
                    <a:pt x="1030" y="572"/>
                  </a:lnTo>
                  <a:lnTo>
                    <a:pt x="1028" y="565"/>
                  </a:lnTo>
                  <a:lnTo>
                    <a:pt x="1020" y="550"/>
                  </a:lnTo>
                  <a:lnTo>
                    <a:pt x="1013" y="539"/>
                  </a:lnTo>
                  <a:lnTo>
                    <a:pt x="1013" y="539"/>
                  </a:lnTo>
                  <a:lnTo>
                    <a:pt x="1005" y="528"/>
                  </a:lnTo>
                  <a:lnTo>
                    <a:pt x="996" y="518"/>
                  </a:lnTo>
                  <a:lnTo>
                    <a:pt x="987" y="511"/>
                  </a:lnTo>
                  <a:lnTo>
                    <a:pt x="976" y="502"/>
                  </a:lnTo>
                  <a:lnTo>
                    <a:pt x="951" y="489"/>
                  </a:lnTo>
                  <a:lnTo>
                    <a:pt x="929" y="476"/>
                  </a:lnTo>
                  <a:lnTo>
                    <a:pt x="929" y="476"/>
                  </a:lnTo>
                  <a:lnTo>
                    <a:pt x="901" y="457"/>
                  </a:lnTo>
                  <a:lnTo>
                    <a:pt x="873" y="437"/>
                  </a:lnTo>
                  <a:lnTo>
                    <a:pt x="847" y="412"/>
                  </a:lnTo>
                  <a:lnTo>
                    <a:pt x="821" y="388"/>
                  </a:lnTo>
                  <a:lnTo>
                    <a:pt x="799" y="362"/>
                  </a:lnTo>
                  <a:lnTo>
                    <a:pt x="775" y="334"/>
                  </a:lnTo>
                  <a:lnTo>
                    <a:pt x="754" y="305"/>
                  </a:lnTo>
                  <a:lnTo>
                    <a:pt x="734" y="275"/>
                  </a:lnTo>
                  <a:lnTo>
                    <a:pt x="717" y="243"/>
                  </a:lnTo>
                  <a:lnTo>
                    <a:pt x="701" y="210"/>
                  </a:lnTo>
                  <a:lnTo>
                    <a:pt x="686" y="178"/>
                  </a:lnTo>
                  <a:lnTo>
                    <a:pt x="673" y="145"/>
                  </a:lnTo>
                  <a:lnTo>
                    <a:pt x="662" y="111"/>
                  </a:lnTo>
                  <a:lnTo>
                    <a:pt x="652" y="78"/>
                  </a:lnTo>
                  <a:lnTo>
                    <a:pt x="645" y="43"/>
                  </a:lnTo>
                  <a:lnTo>
                    <a:pt x="641" y="9"/>
                  </a:lnTo>
                  <a:lnTo>
                    <a:pt x="641" y="9"/>
                  </a:lnTo>
                  <a:lnTo>
                    <a:pt x="639" y="5"/>
                  </a:lnTo>
                  <a:lnTo>
                    <a:pt x="636" y="2"/>
                  </a:lnTo>
                  <a:lnTo>
                    <a:pt x="632" y="0"/>
                  </a:lnTo>
                  <a:lnTo>
                    <a:pt x="628" y="0"/>
                  </a:lnTo>
                  <a:lnTo>
                    <a:pt x="624" y="0"/>
                  </a:lnTo>
                  <a:lnTo>
                    <a:pt x="621" y="2"/>
                  </a:lnTo>
                  <a:lnTo>
                    <a:pt x="619" y="5"/>
                  </a:lnTo>
                  <a:lnTo>
                    <a:pt x="619" y="9"/>
                  </a:lnTo>
                  <a:lnTo>
                    <a:pt x="619" y="9"/>
                  </a:lnTo>
                  <a:lnTo>
                    <a:pt x="623" y="41"/>
                  </a:lnTo>
                  <a:lnTo>
                    <a:pt x="628" y="72"/>
                  </a:lnTo>
                  <a:lnTo>
                    <a:pt x="637" y="104"/>
                  </a:lnTo>
                  <a:lnTo>
                    <a:pt x="647" y="134"/>
                  </a:lnTo>
                  <a:lnTo>
                    <a:pt x="656" y="163"/>
                  </a:lnTo>
                  <a:lnTo>
                    <a:pt x="669" y="193"/>
                  </a:lnTo>
                  <a:lnTo>
                    <a:pt x="682" y="221"/>
                  </a:lnTo>
                  <a:lnTo>
                    <a:pt x="697" y="251"/>
                  </a:lnTo>
                  <a:lnTo>
                    <a:pt x="714" y="277"/>
                  </a:lnTo>
                  <a:lnTo>
                    <a:pt x="730" y="305"/>
                  </a:lnTo>
                  <a:lnTo>
                    <a:pt x="749" y="331"/>
                  </a:lnTo>
                  <a:lnTo>
                    <a:pt x="769" y="355"/>
                  </a:lnTo>
                  <a:lnTo>
                    <a:pt x="790" y="379"/>
                  </a:lnTo>
                  <a:lnTo>
                    <a:pt x="810" y="403"/>
                  </a:lnTo>
                  <a:lnTo>
                    <a:pt x="833" y="425"/>
                  </a:lnTo>
                  <a:lnTo>
                    <a:pt x="857" y="448"/>
                  </a:lnTo>
                  <a:lnTo>
                    <a:pt x="857" y="448"/>
                  </a:lnTo>
                  <a:lnTo>
                    <a:pt x="877" y="464"/>
                  </a:lnTo>
                  <a:lnTo>
                    <a:pt x="899" y="481"/>
                  </a:lnTo>
                  <a:lnTo>
                    <a:pt x="922" y="496"/>
                  </a:lnTo>
                  <a:lnTo>
                    <a:pt x="944" y="511"/>
                  </a:lnTo>
                  <a:lnTo>
                    <a:pt x="944" y="511"/>
                  </a:lnTo>
                  <a:lnTo>
                    <a:pt x="961" y="520"/>
                  </a:lnTo>
                  <a:lnTo>
                    <a:pt x="974" y="531"/>
                  </a:lnTo>
                  <a:lnTo>
                    <a:pt x="987" y="542"/>
                  </a:lnTo>
                  <a:lnTo>
                    <a:pt x="998" y="557"/>
                  </a:lnTo>
                  <a:lnTo>
                    <a:pt x="998" y="557"/>
                  </a:lnTo>
                  <a:lnTo>
                    <a:pt x="1003" y="567"/>
                  </a:lnTo>
                  <a:lnTo>
                    <a:pt x="1003" y="574"/>
                  </a:lnTo>
                  <a:lnTo>
                    <a:pt x="1003" y="580"/>
                  </a:lnTo>
                  <a:lnTo>
                    <a:pt x="1002" y="585"/>
                  </a:lnTo>
                  <a:lnTo>
                    <a:pt x="992" y="596"/>
                  </a:lnTo>
                  <a:lnTo>
                    <a:pt x="979" y="609"/>
                  </a:lnTo>
                  <a:lnTo>
                    <a:pt x="979" y="609"/>
                  </a:lnTo>
                  <a:lnTo>
                    <a:pt x="968" y="621"/>
                  </a:lnTo>
                  <a:lnTo>
                    <a:pt x="955" y="632"/>
                  </a:lnTo>
                  <a:lnTo>
                    <a:pt x="929" y="652"/>
                  </a:lnTo>
                  <a:lnTo>
                    <a:pt x="901" y="673"/>
                  </a:lnTo>
                  <a:lnTo>
                    <a:pt x="875" y="693"/>
                  </a:lnTo>
                  <a:lnTo>
                    <a:pt x="875" y="693"/>
                  </a:lnTo>
                  <a:lnTo>
                    <a:pt x="810" y="747"/>
                  </a:lnTo>
                  <a:lnTo>
                    <a:pt x="777" y="775"/>
                  </a:lnTo>
                  <a:lnTo>
                    <a:pt x="743" y="799"/>
                  </a:lnTo>
                  <a:lnTo>
                    <a:pt x="743" y="799"/>
                  </a:lnTo>
                  <a:lnTo>
                    <a:pt x="680" y="844"/>
                  </a:lnTo>
                  <a:lnTo>
                    <a:pt x="617" y="884"/>
                  </a:lnTo>
                  <a:lnTo>
                    <a:pt x="552" y="923"/>
                  </a:lnTo>
                  <a:lnTo>
                    <a:pt x="485" y="962"/>
                  </a:lnTo>
                  <a:lnTo>
                    <a:pt x="485" y="962"/>
                  </a:lnTo>
                  <a:lnTo>
                    <a:pt x="424" y="1002"/>
                  </a:lnTo>
                  <a:lnTo>
                    <a:pt x="362" y="1041"/>
                  </a:lnTo>
                  <a:lnTo>
                    <a:pt x="305" y="1083"/>
                  </a:lnTo>
                  <a:lnTo>
                    <a:pt x="247" y="1128"/>
                  </a:lnTo>
                  <a:lnTo>
                    <a:pt x="247" y="1128"/>
                  </a:lnTo>
                  <a:lnTo>
                    <a:pt x="193" y="1171"/>
                  </a:lnTo>
                  <a:lnTo>
                    <a:pt x="139" y="1212"/>
                  </a:lnTo>
                  <a:lnTo>
                    <a:pt x="113" y="1234"/>
                  </a:lnTo>
                  <a:lnTo>
                    <a:pt x="89" y="1256"/>
                  </a:lnTo>
                  <a:lnTo>
                    <a:pt x="67" y="1280"/>
                  </a:lnTo>
                  <a:lnTo>
                    <a:pt x="45" y="1306"/>
                  </a:lnTo>
                  <a:lnTo>
                    <a:pt x="45" y="1306"/>
                  </a:lnTo>
                  <a:lnTo>
                    <a:pt x="30" y="1330"/>
                  </a:lnTo>
                  <a:lnTo>
                    <a:pt x="19" y="1355"/>
                  </a:lnTo>
                  <a:lnTo>
                    <a:pt x="11" y="1379"/>
                  </a:lnTo>
                  <a:lnTo>
                    <a:pt x="6" y="1405"/>
                  </a:lnTo>
                  <a:lnTo>
                    <a:pt x="4" y="1431"/>
                  </a:lnTo>
                  <a:lnTo>
                    <a:pt x="2" y="1457"/>
                  </a:lnTo>
                  <a:lnTo>
                    <a:pt x="0" y="1513"/>
                  </a:lnTo>
                  <a:lnTo>
                    <a:pt x="0" y="1513"/>
                  </a:lnTo>
                  <a:lnTo>
                    <a:pt x="2" y="1518"/>
                  </a:lnTo>
                  <a:lnTo>
                    <a:pt x="4" y="1522"/>
                  </a:lnTo>
                  <a:lnTo>
                    <a:pt x="7" y="1524"/>
                  </a:lnTo>
                  <a:lnTo>
                    <a:pt x="11" y="1524"/>
                  </a:lnTo>
                  <a:lnTo>
                    <a:pt x="17" y="1524"/>
                  </a:lnTo>
                  <a:lnTo>
                    <a:pt x="19" y="1522"/>
                  </a:lnTo>
                  <a:lnTo>
                    <a:pt x="22" y="1518"/>
                  </a:lnTo>
                  <a:lnTo>
                    <a:pt x="22" y="1513"/>
                  </a:lnTo>
                  <a:lnTo>
                    <a:pt x="22" y="1513"/>
                  </a:lnTo>
                  <a:lnTo>
                    <a:pt x="22" y="1518"/>
                  </a:lnTo>
                  <a:lnTo>
                    <a:pt x="22" y="1513"/>
                  </a:lnTo>
                  <a:lnTo>
                    <a:pt x="22" y="15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9" name="Freeform 125">
              <a:extLst>
                <a:ext uri="{FF2B5EF4-FFF2-40B4-BE49-F238E27FC236}">
                  <a16:creationId xmlns:a16="http://schemas.microsoft.com/office/drawing/2014/main" id="{56B829F6-5201-FFA5-34EC-052758E61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4" y="2657"/>
              <a:ext cx="11" cy="205"/>
            </a:xfrm>
            <a:custGeom>
              <a:avLst/>
              <a:gdLst>
                <a:gd name="T0" fmla="*/ 0 w 23"/>
                <a:gd name="T1" fmla="*/ 12 h 409"/>
                <a:gd name="T2" fmla="*/ 0 w 23"/>
                <a:gd name="T3" fmla="*/ 12 h 409"/>
                <a:gd name="T4" fmla="*/ 0 w 23"/>
                <a:gd name="T5" fmla="*/ 398 h 409"/>
                <a:gd name="T6" fmla="*/ 0 w 23"/>
                <a:gd name="T7" fmla="*/ 398 h 409"/>
                <a:gd name="T8" fmla="*/ 2 w 23"/>
                <a:gd name="T9" fmla="*/ 404 h 409"/>
                <a:gd name="T10" fmla="*/ 4 w 23"/>
                <a:gd name="T11" fmla="*/ 407 h 409"/>
                <a:gd name="T12" fmla="*/ 8 w 23"/>
                <a:gd name="T13" fmla="*/ 409 h 409"/>
                <a:gd name="T14" fmla="*/ 12 w 23"/>
                <a:gd name="T15" fmla="*/ 409 h 409"/>
                <a:gd name="T16" fmla="*/ 15 w 23"/>
                <a:gd name="T17" fmla="*/ 409 h 409"/>
                <a:gd name="T18" fmla="*/ 19 w 23"/>
                <a:gd name="T19" fmla="*/ 407 h 409"/>
                <a:gd name="T20" fmla="*/ 21 w 23"/>
                <a:gd name="T21" fmla="*/ 404 h 409"/>
                <a:gd name="T22" fmla="*/ 23 w 23"/>
                <a:gd name="T23" fmla="*/ 398 h 409"/>
                <a:gd name="T24" fmla="*/ 23 w 23"/>
                <a:gd name="T25" fmla="*/ 398 h 409"/>
                <a:gd name="T26" fmla="*/ 23 w 23"/>
                <a:gd name="T27" fmla="*/ 12 h 409"/>
                <a:gd name="T28" fmla="*/ 23 w 23"/>
                <a:gd name="T29" fmla="*/ 12 h 409"/>
                <a:gd name="T30" fmla="*/ 21 w 23"/>
                <a:gd name="T31" fmla="*/ 6 h 409"/>
                <a:gd name="T32" fmla="*/ 19 w 23"/>
                <a:gd name="T33" fmla="*/ 4 h 409"/>
                <a:gd name="T34" fmla="*/ 15 w 23"/>
                <a:gd name="T35" fmla="*/ 0 h 409"/>
                <a:gd name="T36" fmla="*/ 12 w 23"/>
                <a:gd name="T37" fmla="*/ 0 h 409"/>
                <a:gd name="T38" fmla="*/ 8 w 23"/>
                <a:gd name="T39" fmla="*/ 0 h 409"/>
                <a:gd name="T40" fmla="*/ 4 w 23"/>
                <a:gd name="T41" fmla="*/ 4 h 409"/>
                <a:gd name="T42" fmla="*/ 2 w 23"/>
                <a:gd name="T43" fmla="*/ 6 h 409"/>
                <a:gd name="T44" fmla="*/ 0 w 23"/>
                <a:gd name="T45" fmla="*/ 12 h 409"/>
                <a:gd name="T46" fmla="*/ 0 w 23"/>
                <a:gd name="T47" fmla="*/ 12 h 409"/>
                <a:gd name="T48" fmla="*/ 0 w 23"/>
                <a:gd name="T49" fmla="*/ 6 h 409"/>
                <a:gd name="T50" fmla="*/ 0 w 23"/>
                <a:gd name="T51" fmla="*/ 12 h 409"/>
                <a:gd name="T52" fmla="*/ 0 w 23"/>
                <a:gd name="T53" fmla="*/ 12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409">
                  <a:moveTo>
                    <a:pt x="0" y="12"/>
                  </a:moveTo>
                  <a:lnTo>
                    <a:pt x="0" y="12"/>
                  </a:lnTo>
                  <a:lnTo>
                    <a:pt x="0" y="398"/>
                  </a:lnTo>
                  <a:lnTo>
                    <a:pt x="0" y="398"/>
                  </a:lnTo>
                  <a:lnTo>
                    <a:pt x="2" y="404"/>
                  </a:lnTo>
                  <a:lnTo>
                    <a:pt x="4" y="407"/>
                  </a:lnTo>
                  <a:lnTo>
                    <a:pt x="8" y="409"/>
                  </a:lnTo>
                  <a:lnTo>
                    <a:pt x="12" y="409"/>
                  </a:lnTo>
                  <a:lnTo>
                    <a:pt x="15" y="409"/>
                  </a:lnTo>
                  <a:lnTo>
                    <a:pt x="19" y="407"/>
                  </a:lnTo>
                  <a:lnTo>
                    <a:pt x="21" y="404"/>
                  </a:lnTo>
                  <a:lnTo>
                    <a:pt x="23" y="398"/>
                  </a:lnTo>
                  <a:lnTo>
                    <a:pt x="23" y="398"/>
                  </a:lnTo>
                  <a:lnTo>
                    <a:pt x="23" y="12"/>
                  </a:lnTo>
                  <a:lnTo>
                    <a:pt x="23" y="12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0" name="Freeform 126">
              <a:extLst>
                <a:ext uri="{FF2B5EF4-FFF2-40B4-BE49-F238E27FC236}">
                  <a16:creationId xmlns:a16="http://schemas.microsoft.com/office/drawing/2014/main" id="{516A45C0-FA42-E8B9-8430-555B17CE8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" y="2700"/>
              <a:ext cx="122" cy="70"/>
            </a:xfrm>
            <a:custGeom>
              <a:avLst/>
              <a:gdLst>
                <a:gd name="T0" fmla="*/ 13 w 243"/>
                <a:gd name="T1" fmla="*/ 139 h 139"/>
                <a:gd name="T2" fmla="*/ 13 w 243"/>
                <a:gd name="T3" fmla="*/ 139 h 139"/>
                <a:gd name="T4" fmla="*/ 72 w 243"/>
                <a:gd name="T5" fmla="*/ 113 h 139"/>
                <a:gd name="T6" fmla="*/ 130 w 243"/>
                <a:gd name="T7" fmla="*/ 85 h 139"/>
                <a:gd name="T8" fmla="*/ 160 w 243"/>
                <a:gd name="T9" fmla="*/ 71 h 139"/>
                <a:gd name="T10" fmla="*/ 187 w 243"/>
                <a:gd name="T11" fmla="*/ 54 h 139"/>
                <a:gd name="T12" fmla="*/ 213 w 243"/>
                <a:gd name="T13" fmla="*/ 37 h 139"/>
                <a:gd name="T14" fmla="*/ 239 w 243"/>
                <a:gd name="T15" fmla="*/ 19 h 139"/>
                <a:gd name="T16" fmla="*/ 239 w 243"/>
                <a:gd name="T17" fmla="*/ 19 h 139"/>
                <a:gd name="T18" fmla="*/ 243 w 243"/>
                <a:gd name="T19" fmla="*/ 15 h 139"/>
                <a:gd name="T20" fmla="*/ 243 w 243"/>
                <a:gd name="T21" fmla="*/ 11 h 139"/>
                <a:gd name="T22" fmla="*/ 243 w 243"/>
                <a:gd name="T23" fmla="*/ 7 h 139"/>
                <a:gd name="T24" fmla="*/ 241 w 243"/>
                <a:gd name="T25" fmla="*/ 4 h 139"/>
                <a:gd name="T26" fmla="*/ 238 w 243"/>
                <a:gd name="T27" fmla="*/ 2 h 139"/>
                <a:gd name="T28" fmla="*/ 234 w 243"/>
                <a:gd name="T29" fmla="*/ 0 h 139"/>
                <a:gd name="T30" fmla="*/ 228 w 243"/>
                <a:gd name="T31" fmla="*/ 0 h 139"/>
                <a:gd name="T32" fmla="*/ 225 w 243"/>
                <a:gd name="T33" fmla="*/ 2 h 139"/>
                <a:gd name="T34" fmla="*/ 225 w 243"/>
                <a:gd name="T35" fmla="*/ 2 h 139"/>
                <a:gd name="T36" fmla="*/ 199 w 243"/>
                <a:gd name="T37" fmla="*/ 20 h 139"/>
                <a:gd name="T38" fmla="*/ 173 w 243"/>
                <a:gd name="T39" fmla="*/ 37 h 139"/>
                <a:gd name="T40" fmla="*/ 147 w 243"/>
                <a:gd name="T41" fmla="*/ 52 h 139"/>
                <a:gd name="T42" fmla="*/ 119 w 243"/>
                <a:gd name="T43" fmla="*/ 67 h 139"/>
                <a:gd name="T44" fmla="*/ 63 w 243"/>
                <a:gd name="T45" fmla="*/ 93 h 139"/>
                <a:gd name="T46" fmla="*/ 7 w 243"/>
                <a:gd name="T47" fmla="*/ 117 h 139"/>
                <a:gd name="T48" fmla="*/ 7 w 243"/>
                <a:gd name="T49" fmla="*/ 117 h 139"/>
                <a:gd name="T50" fmla="*/ 3 w 243"/>
                <a:gd name="T51" fmla="*/ 119 h 139"/>
                <a:gd name="T52" fmla="*/ 0 w 243"/>
                <a:gd name="T53" fmla="*/ 123 h 139"/>
                <a:gd name="T54" fmla="*/ 0 w 243"/>
                <a:gd name="T55" fmla="*/ 128 h 139"/>
                <a:gd name="T56" fmla="*/ 0 w 243"/>
                <a:gd name="T57" fmla="*/ 132 h 139"/>
                <a:gd name="T58" fmla="*/ 2 w 243"/>
                <a:gd name="T59" fmla="*/ 136 h 139"/>
                <a:gd name="T60" fmla="*/ 5 w 243"/>
                <a:gd name="T61" fmla="*/ 138 h 139"/>
                <a:gd name="T62" fmla="*/ 9 w 243"/>
                <a:gd name="T63" fmla="*/ 139 h 139"/>
                <a:gd name="T64" fmla="*/ 13 w 243"/>
                <a:gd name="T65" fmla="*/ 139 h 139"/>
                <a:gd name="T66" fmla="*/ 13 w 243"/>
                <a:gd name="T67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3" h="139">
                  <a:moveTo>
                    <a:pt x="13" y="139"/>
                  </a:moveTo>
                  <a:lnTo>
                    <a:pt x="13" y="139"/>
                  </a:lnTo>
                  <a:lnTo>
                    <a:pt x="72" y="113"/>
                  </a:lnTo>
                  <a:lnTo>
                    <a:pt x="130" y="85"/>
                  </a:lnTo>
                  <a:lnTo>
                    <a:pt x="160" y="71"/>
                  </a:lnTo>
                  <a:lnTo>
                    <a:pt x="187" y="54"/>
                  </a:lnTo>
                  <a:lnTo>
                    <a:pt x="213" y="37"/>
                  </a:lnTo>
                  <a:lnTo>
                    <a:pt x="239" y="19"/>
                  </a:lnTo>
                  <a:lnTo>
                    <a:pt x="239" y="19"/>
                  </a:lnTo>
                  <a:lnTo>
                    <a:pt x="243" y="15"/>
                  </a:lnTo>
                  <a:lnTo>
                    <a:pt x="243" y="11"/>
                  </a:lnTo>
                  <a:lnTo>
                    <a:pt x="243" y="7"/>
                  </a:lnTo>
                  <a:lnTo>
                    <a:pt x="241" y="4"/>
                  </a:lnTo>
                  <a:lnTo>
                    <a:pt x="238" y="2"/>
                  </a:lnTo>
                  <a:lnTo>
                    <a:pt x="234" y="0"/>
                  </a:lnTo>
                  <a:lnTo>
                    <a:pt x="228" y="0"/>
                  </a:lnTo>
                  <a:lnTo>
                    <a:pt x="225" y="2"/>
                  </a:lnTo>
                  <a:lnTo>
                    <a:pt x="225" y="2"/>
                  </a:lnTo>
                  <a:lnTo>
                    <a:pt x="199" y="20"/>
                  </a:lnTo>
                  <a:lnTo>
                    <a:pt x="173" y="37"/>
                  </a:lnTo>
                  <a:lnTo>
                    <a:pt x="147" y="52"/>
                  </a:lnTo>
                  <a:lnTo>
                    <a:pt x="119" y="67"/>
                  </a:lnTo>
                  <a:lnTo>
                    <a:pt x="63" y="93"/>
                  </a:lnTo>
                  <a:lnTo>
                    <a:pt x="7" y="117"/>
                  </a:lnTo>
                  <a:lnTo>
                    <a:pt x="7" y="117"/>
                  </a:lnTo>
                  <a:lnTo>
                    <a:pt x="3" y="119"/>
                  </a:lnTo>
                  <a:lnTo>
                    <a:pt x="0" y="123"/>
                  </a:lnTo>
                  <a:lnTo>
                    <a:pt x="0" y="128"/>
                  </a:lnTo>
                  <a:lnTo>
                    <a:pt x="0" y="132"/>
                  </a:lnTo>
                  <a:lnTo>
                    <a:pt x="2" y="136"/>
                  </a:lnTo>
                  <a:lnTo>
                    <a:pt x="5" y="138"/>
                  </a:lnTo>
                  <a:lnTo>
                    <a:pt x="9" y="139"/>
                  </a:lnTo>
                  <a:lnTo>
                    <a:pt x="13" y="139"/>
                  </a:lnTo>
                  <a:lnTo>
                    <a:pt x="13" y="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1" name="Freeform 127">
              <a:extLst>
                <a:ext uri="{FF2B5EF4-FFF2-40B4-BE49-F238E27FC236}">
                  <a16:creationId xmlns:a16="http://schemas.microsoft.com/office/drawing/2014/main" id="{EABD68AD-1D45-04DE-A0A8-B3671B99C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0" y="2774"/>
              <a:ext cx="86" cy="48"/>
            </a:xfrm>
            <a:custGeom>
              <a:avLst/>
              <a:gdLst>
                <a:gd name="T0" fmla="*/ 11 w 173"/>
                <a:gd name="T1" fmla="*/ 22 h 94"/>
                <a:gd name="T2" fmla="*/ 11 w 173"/>
                <a:gd name="T3" fmla="*/ 22 h 94"/>
                <a:gd name="T4" fmla="*/ 32 w 173"/>
                <a:gd name="T5" fmla="*/ 24 h 94"/>
                <a:gd name="T6" fmla="*/ 52 w 173"/>
                <a:gd name="T7" fmla="*/ 29 h 94"/>
                <a:gd name="T8" fmla="*/ 71 w 173"/>
                <a:gd name="T9" fmla="*/ 35 h 94"/>
                <a:gd name="T10" fmla="*/ 89 w 173"/>
                <a:gd name="T11" fmla="*/ 42 h 94"/>
                <a:gd name="T12" fmla="*/ 106 w 173"/>
                <a:gd name="T13" fmla="*/ 54 h 94"/>
                <a:gd name="T14" fmla="*/ 123 w 173"/>
                <a:gd name="T15" fmla="*/ 65 h 94"/>
                <a:gd name="T16" fmla="*/ 138 w 173"/>
                <a:gd name="T17" fmla="*/ 78 h 94"/>
                <a:gd name="T18" fmla="*/ 155 w 173"/>
                <a:gd name="T19" fmla="*/ 91 h 94"/>
                <a:gd name="T20" fmla="*/ 155 w 173"/>
                <a:gd name="T21" fmla="*/ 91 h 94"/>
                <a:gd name="T22" fmla="*/ 158 w 173"/>
                <a:gd name="T23" fmla="*/ 94 h 94"/>
                <a:gd name="T24" fmla="*/ 162 w 173"/>
                <a:gd name="T25" fmla="*/ 94 h 94"/>
                <a:gd name="T26" fmla="*/ 166 w 173"/>
                <a:gd name="T27" fmla="*/ 93 h 94"/>
                <a:gd name="T28" fmla="*/ 169 w 173"/>
                <a:gd name="T29" fmla="*/ 91 h 94"/>
                <a:gd name="T30" fmla="*/ 171 w 173"/>
                <a:gd name="T31" fmla="*/ 87 h 94"/>
                <a:gd name="T32" fmla="*/ 173 w 173"/>
                <a:gd name="T33" fmla="*/ 83 h 94"/>
                <a:gd name="T34" fmla="*/ 173 w 173"/>
                <a:gd name="T35" fmla="*/ 80 h 94"/>
                <a:gd name="T36" fmla="*/ 169 w 173"/>
                <a:gd name="T37" fmla="*/ 76 h 94"/>
                <a:gd name="T38" fmla="*/ 169 w 173"/>
                <a:gd name="T39" fmla="*/ 76 h 94"/>
                <a:gd name="T40" fmla="*/ 153 w 173"/>
                <a:gd name="T41" fmla="*/ 61 h 94"/>
                <a:gd name="T42" fmla="*/ 136 w 173"/>
                <a:gd name="T43" fmla="*/ 46 h 94"/>
                <a:gd name="T44" fmla="*/ 117 w 173"/>
                <a:gd name="T45" fmla="*/ 33 h 94"/>
                <a:gd name="T46" fmla="*/ 97 w 173"/>
                <a:gd name="T47" fmla="*/ 22 h 94"/>
                <a:gd name="T48" fmla="*/ 76 w 173"/>
                <a:gd name="T49" fmla="*/ 15 h 94"/>
                <a:gd name="T50" fmla="*/ 56 w 173"/>
                <a:gd name="T51" fmla="*/ 7 h 94"/>
                <a:gd name="T52" fmla="*/ 34 w 173"/>
                <a:gd name="T53" fmla="*/ 2 h 94"/>
                <a:gd name="T54" fmla="*/ 11 w 173"/>
                <a:gd name="T55" fmla="*/ 0 h 94"/>
                <a:gd name="T56" fmla="*/ 11 w 173"/>
                <a:gd name="T57" fmla="*/ 0 h 94"/>
                <a:gd name="T58" fmla="*/ 6 w 173"/>
                <a:gd name="T59" fmla="*/ 2 h 94"/>
                <a:gd name="T60" fmla="*/ 4 w 173"/>
                <a:gd name="T61" fmla="*/ 3 h 94"/>
                <a:gd name="T62" fmla="*/ 2 w 173"/>
                <a:gd name="T63" fmla="*/ 7 h 94"/>
                <a:gd name="T64" fmla="*/ 0 w 173"/>
                <a:gd name="T65" fmla="*/ 11 h 94"/>
                <a:gd name="T66" fmla="*/ 2 w 173"/>
                <a:gd name="T67" fmla="*/ 15 h 94"/>
                <a:gd name="T68" fmla="*/ 4 w 173"/>
                <a:gd name="T69" fmla="*/ 18 h 94"/>
                <a:gd name="T70" fmla="*/ 6 w 173"/>
                <a:gd name="T71" fmla="*/ 22 h 94"/>
                <a:gd name="T72" fmla="*/ 11 w 173"/>
                <a:gd name="T73" fmla="*/ 22 h 94"/>
                <a:gd name="T74" fmla="*/ 11 w 173"/>
                <a:gd name="T75" fmla="*/ 22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3" h="94">
                  <a:moveTo>
                    <a:pt x="11" y="22"/>
                  </a:moveTo>
                  <a:lnTo>
                    <a:pt x="11" y="22"/>
                  </a:lnTo>
                  <a:lnTo>
                    <a:pt x="32" y="24"/>
                  </a:lnTo>
                  <a:lnTo>
                    <a:pt x="52" y="29"/>
                  </a:lnTo>
                  <a:lnTo>
                    <a:pt x="71" y="35"/>
                  </a:lnTo>
                  <a:lnTo>
                    <a:pt x="89" y="42"/>
                  </a:lnTo>
                  <a:lnTo>
                    <a:pt x="106" y="54"/>
                  </a:lnTo>
                  <a:lnTo>
                    <a:pt x="123" y="65"/>
                  </a:lnTo>
                  <a:lnTo>
                    <a:pt x="138" y="78"/>
                  </a:lnTo>
                  <a:lnTo>
                    <a:pt x="155" y="91"/>
                  </a:lnTo>
                  <a:lnTo>
                    <a:pt x="155" y="91"/>
                  </a:lnTo>
                  <a:lnTo>
                    <a:pt x="158" y="94"/>
                  </a:lnTo>
                  <a:lnTo>
                    <a:pt x="162" y="94"/>
                  </a:lnTo>
                  <a:lnTo>
                    <a:pt x="166" y="93"/>
                  </a:lnTo>
                  <a:lnTo>
                    <a:pt x="169" y="91"/>
                  </a:lnTo>
                  <a:lnTo>
                    <a:pt x="171" y="87"/>
                  </a:lnTo>
                  <a:lnTo>
                    <a:pt x="173" y="83"/>
                  </a:lnTo>
                  <a:lnTo>
                    <a:pt x="173" y="80"/>
                  </a:lnTo>
                  <a:lnTo>
                    <a:pt x="169" y="76"/>
                  </a:lnTo>
                  <a:lnTo>
                    <a:pt x="169" y="76"/>
                  </a:lnTo>
                  <a:lnTo>
                    <a:pt x="153" y="61"/>
                  </a:lnTo>
                  <a:lnTo>
                    <a:pt x="136" y="46"/>
                  </a:lnTo>
                  <a:lnTo>
                    <a:pt x="117" y="33"/>
                  </a:lnTo>
                  <a:lnTo>
                    <a:pt x="97" y="22"/>
                  </a:lnTo>
                  <a:lnTo>
                    <a:pt x="76" y="15"/>
                  </a:lnTo>
                  <a:lnTo>
                    <a:pt x="56" y="7"/>
                  </a:lnTo>
                  <a:lnTo>
                    <a:pt x="34" y="2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2"/>
                  </a:lnTo>
                  <a:lnTo>
                    <a:pt x="4" y="3"/>
                  </a:lnTo>
                  <a:lnTo>
                    <a:pt x="2" y="7"/>
                  </a:lnTo>
                  <a:lnTo>
                    <a:pt x="0" y="11"/>
                  </a:lnTo>
                  <a:lnTo>
                    <a:pt x="2" y="15"/>
                  </a:lnTo>
                  <a:lnTo>
                    <a:pt x="4" y="18"/>
                  </a:lnTo>
                  <a:lnTo>
                    <a:pt x="6" y="22"/>
                  </a:lnTo>
                  <a:lnTo>
                    <a:pt x="11" y="22"/>
                  </a:lnTo>
                  <a:lnTo>
                    <a:pt x="11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Freeform 128">
              <a:extLst>
                <a:ext uri="{FF2B5EF4-FFF2-40B4-BE49-F238E27FC236}">
                  <a16:creationId xmlns:a16="http://schemas.microsoft.com/office/drawing/2014/main" id="{38BA9EF7-D3B7-D578-83E4-A4348012C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2674"/>
              <a:ext cx="162" cy="148"/>
            </a:xfrm>
            <a:custGeom>
              <a:avLst/>
              <a:gdLst>
                <a:gd name="T0" fmla="*/ 321 w 323"/>
                <a:gd name="T1" fmla="*/ 279 h 295"/>
                <a:gd name="T2" fmla="*/ 321 w 323"/>
                <a:gd name="T3" fmla="*/ 279 h 295"/>
                <a:gd name="T4" fmla="*/ 307 w 323"/>
                <a:gd name="T5" fmla="*/ 258 h 295"/>
                <a:gd name="T6" fmla="*/ 290 w 323"/>
                <a:gd name="T7" fmla="*/ 238 h 295"/>
                <a:gd name="T8" fmla="*/ 271 w 323"/>
                <a:gd name="T9" fmla="*/ 221 h 295"/>
                <a:gd name="T10" fmla="*/ 253 w 323"/>
                <a:gd name="T11" fmla="*/ 204 h 295"/>
                <a:gd name="T12" fmla="*/ 212 w 323"/>
                <a:gd name="T13" fmla="*/ 173 h 295"/>
                <a:gd name="T14" fmla="*/ 169 w 323"/>
                <a:gd name="T15" fmla="*/ 143 h 295"/>
                <a:gd name="T16" fmla="*/ 128 w 323"/>
                <a:gd name="T17" fmla="*/ 113 h 295"/>
                <a:gd name="T18" fmla="*/ 108 w 323"/>
                <a:gd name="T19" fmla="*/ 98 h 295"/>
                <a:gd name="T20" fmla="*/ 87 w 323"/>
                <a:gd name="T21" fmla="*/ 82 h 295"/>
                <a:gd name="T22" fmla="*/ 69 w 323"/>
                <a:gd name="T23" fmla="*/ 65 h 295"/>
                <a:gd name="T24" fmla="*/ 52 w 323"/>
                <a:gd name="T25" fmla="*/ 46 h 295"/>
                <a:gd name="T26" fmla="*/ 35 w 323"/>
                <a:gd name="T27" fmla="*/ 26 h 295"/>
                <a:gd name="T28" fmla="*/ 20 w 323"/>
                <a:gd name="T29" fmla="*/ 4 h 295"/>
                <a:gd name="T30" fmla="*/ 20 w 323"/>
                <a:gd name="T31" fmla="*/ 4 h 295"/>
                <a:gd name="T32" fmla="*/ 18 w 323"/>
                <a:gd name="T33" fmla="*/ 0 h 295"/>
                <a:gd name="T34" fmla="*/ 13 w 323"/>
                <a:gd name="T35" fmla="*/ 0 h 295"/>
                <a:gd name="T36" fmla="*/ 9 w 323"/>
                <a:gd name="T37" fmla="*/ 0 h 295"/>
                <a:gd name="T38" fmla="*/ 5 w 323"/>
                <a:gd name="T39" fmla="*/ 0 h 295"/>
                <a:gd name="T40" fmla="*/ 2 w 323"/>
                <a:gd name="T41" fmla="*/ 4 h 295"/>
                <a:gd name="T42" fmla="*/ 0 w 323"/>
                <a:gd name="T43" fmla="*/ 7 h 295"/>
                <a:gd name="T44" fmla="*/ 0 w 323"/>
                <a:gd name="T45" fmla="*/ 11 h 295"/>
                <a:gd name="T46" fmla="*/ 2 w 323"/>
                <a:gd name="T47" fmla="*/ 15 h 295"/>
                <a:gd name="T48" fmla="*/ 2 w 323"/>
                <a:gd name="T49" fmla="*/ 15 h 295"/>
                <a:gd name="T50" fmla="*/ 17 w 323"/>
                <a:gd name="T51" fmla="*/ 37 h 295"/>
                <a:gd name="T52" fmla="*/ 31 w 323"/>
                <a:gd name="T53" fmla="*/ 58 h 295"/>
                <a:gd name="T54" fmla="*/ 50 w 323"/>
                <a:gd name="T55" fmla="*/ 76 h 295"/>
                <a:gd name="T56" fmla="*/ 69 w 323"/>
                <a:gd name="T57" fmla="*/ 95 h 295"/>
                <a:gd name="T58" fmla="*/ 89 w 323"/>
                <a:gd name="T59" fmla="*/ 110 h 295"/>
                <a:gd name="T60" fmla="*/ 108 w 323"/>
                <a:gd name="T61" fmla="*/ 126 h 295"/>
                <a:gd name="T62" fmla="*/ 150 w 323"/>
                <a:gd name="T63" fmla="*/ 154 h 295"/>
                <a:gd name="T64" fmla="*/ 193 w 323"/>
                <a:gd name="T65" fmla="*/ 184 h 295"/>
                <a:gd name="T66" fmla="*/ 232 w 323"/>
                <a:gd name="T67" fmla="*/ 216 h 295"/>
                <a:gd name="T68" fmla="*/ 253 w 323"/>
                <a:gd name="T69" fmla="*/ 232 h 295"/>
                <a:gd name="T70" fmla="*/ 269 w 323"/>
                <a:gd name="T71" fmla="*/ 249 h 295"/>
                <a:gd name="T72" fmla="*/ 286 w 323"/>
                <a:gd name="T73" fmla="*/ 269 h 295"/>
                <a:gd name="T74" fmla="*/ 303 w 323"/>
                <a:gd name="T75" fmla="*/ 290 h 295"/>
                <a:gd name="T76" fmla="*/ 303 w 323"/>
                <a:gd name="T77" fmla="*/ 290 h 295"/>
                <a:gd name="T78" fmla="*/ 305 w 323"/>
                <a:gd name="T79" fmla="*/ 294 h 295"/>
                <a:gd name="T80" fmla="*/ 310 w 323"/>
                <a:gd name="T81" fmla="*/ 295 h 295"/>
                <a:gd name="T82" fmla="*/ 314 w 323"/>
                <a:gd name="T83" fmla="*/ 295 h 295"/>
                <a:gd name="T84" fmla="*/ 318 w 323"/>
                <a:gd name="T85" fmla="*/ 294 h 295"/>
                <a:gd name="T86" fmla="*/ 321 w 323"/>
                <a:gd name="T87" fmla="*/ 290 h 295"/>
                <a:gd name="T88" fmla="*/ 323 w 323"/>
                <a:gd name="T89" fmla="*/ 288 h 295"/>
                <a:gd name="T90" fmla="*/ 323 w 323"/>
                <a:gd name="T91" fmla="*/ 282 h 295"/>
                <a:gd name="T92" fmla="*/ 321 w 323"/>
                <a:gd name="T93" fmla="*/ 279 h 295"/>
                <a:gd name="T94" fmla="*/ 321 w 323"/>
                <a:gd name="T95" fmla="*/ 279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23" h="295">
                  <a:moveTo>
                    <a:pt x="321" y="279"/>
                  </a:moveTo>
                  <a:lnTo>
                    <a:pt x="321" y="279"/>
                  </a:lnTo>
                  <a:lnTo>
                    <a:pt x="307" y="258"/>
                  </a:lnTo>
                  <a:lnTo>
                    <a:pt x="290" y="238"/>
                  </a:lnTo>
                  <a:lnTo>
                    <a:pt x="271" y="221"/>
                  </a:lnTo>
                  <a:lnTo>
                    <a:pt x="253" y="204"/>
                  </a:lnTo>
                  <a:lnTo>
                    <a:pt x="212" y="173"/>
                  </a:lnTo>
                  <a:lnTo>
                    <a:pt x="169" y="143"/>
                  </a:lnTo>
                  <a:lnTo>
                    <a:pt x="128" y="113"/>
                  </a:lnTo>
                  <a:lnTo>
                    <a:pt x="108" y="98"/>
                  </a:lnTo>
                  <a:lnTo>
                    <a:pt x="87" y="82"/>
                  </a:lnTo>
                  <a:lnTo>
                    <a:pt x="69" y="65"/>
                  </a:lnTo>
                  <a:lnTo>
                    <a:pt x="52" y="46"/>
                  </a:lnTo>
                  <a:lnTo>
                    <a:pt x="35" y="26"/>
                  </a:lnTo>
                  <a:lnTo>
                    <a:pt x="20" y="4"/>
                  </a:lnTo>
                  <a:lnTo>
                    <a:pt x="20" y="4"/>
                  </a:lnTo>
                  <a:lnTo>
                    <a:pt x="18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17" y="37"/>
                  </a:lnTo>
                  <a:lnTo>
                    <a:pt x="31" y="58"/>
                  </a:lnTo>
                  <a:lnTo>
                    <a:pt x="50" y="76"/>
                  </a:lnTo>
                  <a:lnTo>
                    <a:pt x="69" y="95"/>
                  </a:lnTo>
                  <a:lnTo>
                    <a:pt x="89" y="110"/>
                  </a:lnTo>
                  <a:lnTo>
                    <a:pt x="108" y="126"/>
                  </a:lnTo>
                  <a:lnTo>
                    <a:pt x="150" y="154"/>
                  </a:lnTo>
                  <a:lnTo>
                    <a:pt x="193" y="184"/>
                  </a:lnTo>
                  <a:lnTo>
                    <a:pt x="232" y="216"/>
                  </a:lnTo>
                  <a:lnTo>
                    <a:pt x="253" y="232"/>
                  </a:lnTo>
                  <a:lnTo>
                    <a:pt x="269" y="249"/>
                  </a:lnTo>
                  <a:lnTo>
                    <a:pt x="286" y="269"/>
                  </a:lnTo>
                  <a:lnTo>
                    <a:pt x="303" y="290"/>
                  </a:lnTo>
                  <a:lnTo>
                    <a:pt x="303" y="290"/>
                  </a:lnTo>
                  <a:lnTo>
                    <a:pt x="305" y="294"/>
                  </a:lnTo>
                  <a:lnTo>
                    <a:pt x="310" y="295"/>
                  </a:lnTo>
                  <a:lnTo>
                    <a:pt x="314" y="295"/>
                  </a:lnTo>
                  <a:lnTo>
                    <a:pt x="318" y="294"/>
                  </a:lnTo>
                  <a:lnTo>
                    <a:pt x="321" y="290"/>
                  </a:lnTo>
                  <a:lnTo>
                    <a:pt x="323" y="288"/>
                  </a:lnTo>
                  <a:lnTo>
                    <a:pt x="323" y="282"/>
                  </a:lnTo>
                  <a:lnTo>
                    <a:pt x="321" y="279"/>
                  </a:lnTo>
                  <a:lnTo>
                    <a:pt x="321" y="2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Freeform 129">
              <a:extLst>
                <a:ext uri="{FF2B5EF4-FFF2-40B4-BE49-F238E27FC236}">
                  <a16:creationId xmlns:a16="http://schemas.microsoft.com/office/drawing/2014/main" id="{1A177052-E5ED-50EC-FF95-F7C736490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6" y="2827"/>
              <a:ext cx="155" cy="24"/>
            </a:xfrm>
            <a:custGeom>
              <a:avLst/>
              <a:gdLst>
                <a:gd name="T0" fmla="*/ 295 w 308"/>
                <a:gd name="T1" fmla="*/ 5 h 46"/>
                <a:gd name="T2" fmla="*/ 295 w 308"/>
                <a:gd name="T3" fmla="*/ 5 h 46"/>
                <a:gd name="T4" fmla="*/ 279 w 308"/>
                <a:gd name="T5" fmla="*/ 11 h 46"/>
                <a:gd name="T6" fmla="*/ 260 w 308"/>
                <a:gd name="T7" fmla="*/ 16 h 46"/>
                <a:gd name="T8" fmla="*/ 225 w 308"/>
                <a:gd name="T9" fmla="*/ 22 h 46"/>
                <a:gd name="T10" fmla="*/ 189 w 308"/>
                <a:gd name="T11" fmla="*/ 24 h 46"/>
                <a:gd name="T12" fmla="*/ 156 w 308"/>
                <a:gd name="T13" fmla="*/ 22 h 46"/>
                <a:gd name="T14" fmla="*/ 121 w 308"/>
                <a:gd name="T15" fmla="*/ 18 h 46"/>
                <a:gd name="T16" fmla="*/ 85 w 308"/>
                <a:gd name="T17" fmla="*/ 13 h 46"/>
                <a:gd name="T18" fmla="*/ 15 w 308"/>
                <a:gd name="T19" fmla="*/ 0 h 46"/>
                <a:gd name="T20" fmla="*/ 15 w 308"/>
                <a:gd name="T21" fmla="*/ 0 h 46"/>
                <a:gd name="T22" fmla="*/ 9 w 308"/>
                <a:gd name="T23" fmla="*/ 0 h 46"/>
                <a:gd name="T24" fmla="*/ 5 w 308"/>
                <a:gd name="T25" fmla="*/ 1 h 46"/>
                <a:gd name="T26" fmla="*/ 2 w 308"/>
                <a:gd name="T27" fmla="*/ 3 h 46"/>
                <a:gd name="T28" fmla="*/ 0 w 308"/>
                <a:gd name="T29" fmla="*/ 9 h 46"/>
                <a:gd name="T30" fmla="*/ 0 w 308"/>
                <a:gd name="T31" fmla="*/ 13 h 46"/>
                <a:gd name="T32" fmla="*/ 2 w 308"/>
                <a:gd name="T33" fmla="*/ 16 h 46"/>
                <a:gd name="T34" fmla="*/ 4 w 308"/>
                <a:gd name="T35" fmla="*/ 18 h 46"/>
                <a:gd name="T36" fmla="*/ 9 w 308"/>
                <a:gd name="T37" fmla="*/ 20 h 46"/>
                <a:gd name="T38" fmla="*/ 9 w 308"/>
                <a:gd name="T39" fmla="*/ 20 h 46"/>
                <a:gd name="T40" fmla="*/ 82 w 308"/>
                <a:gd name="T41" fmla="*/ 35 h 46"/>
                <a:gd name="T42" fmla="*/ 119 w 308"/>
                <a:gd name="T43" fmla="*/ 40 h 46"/>
                <a:gd name="T44" fmla="*/ 156 w 308"/>
                <a:gd name="T45" fmla="*/ 44 h 46"/>
                <a:gd name="T46" fmla="*/ 191 w 308"/>
                <a:gd name="T47" fmla="*/ 46 h 46"/>
                <a:gd name="T48" fmla="*/ 228 w 308"/>
                <a:gd name="T49" fmla="*/ 44 h 46"/>
                <a:gd name="T50" fmla="*/ 264 w 308"/>
                <a:gd name="T51" fmla="*/ 39 h 46"/>
                <a:gd name="T52" fmla="*/ 282 w 308"/>
                <a:gd name="T53" fmla="*/ 33 h 46"/>
                <a:gd name="T54" fmla="*/ 301 w 308"/>
                <a:gd name="T55" fmla="*/ 27 h 46"/>
                <a:gd name="T56" fmla="*/ 301 w 308"/>
                <a:gd name="T57" fmla="*/ 27 h 46"/>
                <a:gd name="T58" fmla="*/ 307 w 308"/>
                <a:gd name="T59" fmla="*/ 26 h 46"/>
                <a:gd name="T60" fmla="*/ 308 w 308"/>
                <a:gd name="T61" fmla="*/ 22 h 46"/>
                <a:gd name="T62" fmla="*/ 308 w 308"/>
                <a:gd name="T63" fmla="*/ 16 h 46"/>
                <a:gd name="T64" fmla="*/ 308 w 308"/>
                <a:gd name="T65" fmla="*/ 13 h 46"/>
                <a:gd name="T66" fmla="*/ 307 w 308"/>
                <a:gd name="T67" fmla="*/ 9 h 46"/>
                <a:gd name="T68" fmla="*/ 305 w 308"/>
                <a:gd name="T69" fmla="*/ 7 h 46"/>
                <a:gd name="T70" fmla="*/ 301 w 308"/>
                <a:gd name="T71" fmla="*/ 5 h 46"/>
                <a:gd name="T72" fmla="*/ 295 w 308"/>
                <a:gd name="T73" fmla="*/ 5 h 46"/>
                <a:gd name="T74" fmla="*/ 295 w 308"/>
                <a:gd name="T75" fmla="*/ 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08" h="46">
                  <a:moveTo>
                    <a:pt x="295" y="5"/>
                  </a:moveTo>
                  <a:lnTo>
                    <a:pt x="295" y="5"/>
                  </a:lnTo>
                  <a:lnTo>
                    <a:pt x="279" y="11"/>
                  </a:lnTo>
                  <a:lnTo>
                    <a:pt x="260" y="16"/>
                  </a:lnTo>
                  <a:lnTo>
                    <a:pt x="225" y="22"/>
                  </a:lnTo>
                  <a:lnTo>
                    <a:pt x="189" y="24"/>
                  </a:lnTo>
                  <a:lnTo>
                    <a:pt x="156" y="22"/>
                  </a:lnTo>
                  <a:lnTo>
                    <a:pt x="121" y="18"/>
                  </a:lnTo>
                  <a:lnTo>
                    <a:pt x="85" y="13"/>
                  </a:lnTo>
                  <a:lnTo>
                    <a:pt x="15" y="0"/>
                  </a:lnTo>
                  <a:lnTo>
                    <a:pt x="15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0" y="9"/>
                  </a:lnTo>
                  <a:lnTo>
                    <a:pt x="0" y="13"/>
                  </a:lnTo>
                  <a:lnTo>
                    <a:pt x="2" y="16"/>
                  </a:lnTo>
                  <a:lnTo>
                    <a:pt x="4" y="18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82" y="35"/>
                  </a:lnTo>
                  <a:lnTo>
                    <a:pt x="119" y="40"/>
                  </a:lnTo>
                  <a:lnTo>
                    <a:pt x="156" y="44"/>
                  </a:lnTo>
                  <a:lnTo>
                    <a:pt x="191" y="46"/>
                  </a:lnTo>
                  <a:lnTo>
                    <a:pt x="228" y="44"/>
                  </a:lnTo>
                  <a:lnTo>
                    <a:pt x="264" y="39"/>
                  </a:lnTo>
                  <a:lnTo>
                    <a:pt x="282" y="33"/>
                  </a:lnTo>
                  <a:lnTo>
                    <a:pt x="301" y="27"/>
                  </a:lnTo>
                  <a:lnTo>
                    <a:pt x="301" y="27"/>
                  </a:lnTo>
                  <a:lnTo>
                    <a:pt x="307" y="26"/>
                  </a:lnTo>
                  <a:lnTo>
                    <a:pt x="308" y="22"/>
                  </a:lnTo>
                  <a:lnTo>
                    <a:pt x="308" y="16"/>
                  </a:lnTo>
                  <a:lnTo>
                    <a:pt x="308" y="13"/>
                  </a:lnTo>
                  <a:lnTo>
                    <a:pt x="307" y="9"/>
                  </a:lnTo>
                  <a:lnTo>
                    <a:pt x="305" y="7"/>
                  </a:lnTo>
                  <a:lnTo>
                    <a:pt x="301" y="5"/>
                  </a:lnTo>
                  <a:lnTo>
                    <a:pt x="295" y="5"/>
                  </a:lnTo>
                  <a:lnTo>
                    <a:pt x="295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Freeform 130">
              <a:extLst>
                <a:ext uri="{FF2B5EF4-FFF2-40B4-BE49-F238E27FC236}">
                  <a16:creationId xmlns:a16="http://schemas.microsoft.com/office/drawing/2014/main" id="{E9E7A95C-893C-D0B8-5FB3-AFC157BC9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6" y="2601"/>
              <a:ext cx="63" cy="256"/>
            </a:xfrm>
            <a:custGeom>
              <a:avLst/>
              <a:gdLst>
                <a:gd name="T0" fmla="*/ 0 w 127"/>
                <a:gd name="T1" fmla="*/ 11 h 511"/>
                <a:gd name="T2" fmla="*/ 0 w 127"/>
                <a:gd name="T3" fmla="*/ 11 h 511"/>
                <a:gd name="T4" fmla="*/ 0 w 127"/>
                <a:gd name="T5" fmla="*/ 39 h 511"/>
                <a:gd name="T6" fmla="*/ 4 w 127"/>
                <a:gd name="T7" fmla="*/ 108 h 511"/>
                <a:gd name="T8" fmla="*/ 6 w 127"/>
                <a:gd name="T9" fmla="*/ 149 h 511"/>
                <a:gd name="T10" fmla="*/ 12 w 127"/>
                <a:gd name="T11" fmla="*/ 191 h 511"/>
                <a:gd name="T12" fmla="*/ 17 w 127"/>
                <a:gd name="T13" fmla="*/ 232 h 511"/>
                <a:gd name="T14" fmla="*/ 25 w 127"/>
                <a:gd name="T15" fmla="*/ 268 h 511"/>
                <a:gd name="T16" fmla="*/ 25 w 127"/>
                <a:gd name="T17" fmla="*/ 268 h 511"/>
                <a:gd name="T18" fmla="*/ 34 w 127"/>
                <a:gd name="T19" fmla="*/ 297 h 511"/>
                <a:gd name="T20" fmla="*/ 43 w 127"/>
                <a:gd name="T21" fmla="*/ 327 h 511"/>
                <a:gd name="T22" fmla="*/ 67 w 127"/>
                <a:gd name="T23" fmla="*/ 385 h 511"/>
                <a:gd name="T24" fmla="*/ 79 w 127"/>
                <a:gd name="T25" fmla="*/ 413 h 511"/>
                <a:gd name="T26" fmla="*/ 90 w 127"/>
                <a:gd name="T27" fmla="*/ 442 h 511"/>
                <a:gd name="T28" fmla="*/ 99 w 127"/>
                <a:gd name="T29" fmla="*/ 472 h 511"/>
                <a:gd name="T30" fmla="*/ 105 w 127"/>
                <a:gd name="T31" fmla="*/ 504 h 511"/>
                <a:gd name="T32" fmla="*/ 105 w 127"/>
                <a:gd name="T33" fmla="*/ 504 h 511"/>
                <a:gd name="T34" fmla="*/ 106 w 127"/>
                <a:gd name="T35" fmla="*/ 507 h 511"/>
                <a:gd name="T36" fmla="*/ 110 w 127"/>
                <a:gd name="T37" fmla="*/ 509 h 511"/>
                <a:gd name="T38" fmla="*/ 114 w 127"/>
                <a:gd name="T39" fmla="*/ 511 h 511"/>
                <a:gd name="T40" fmla="*/ 118 w 127"/>
                <a:gd name="T41" fmla="*/ 511 h 511"/>
                <a:gd name="T42" fmla="*/ 121 w 127"/>
                <a:gd name="T43" fmla="*/ 509 h 511"/>
                <a:gd name="T44" fmla="*/ 125 w 127"/>
                <a:gd name="T45" fmla="*/ 505 h 511"/>
                <a:gd name="T46" fmla="*/ 127 w 127"/>
                <a:gd name="T47" fmla="*/ 502 h 511"/>
                <a:gd name="T48" fmla="*/ 127 w 127"/>
                <a:gd name="T49" fmla="*/ 496 h 511"/>
                <a:gd name="T50" fmla="*/ 127 w 127"/>
                <a:gd name="T51" fmla="*/ 496 h 511"/>
                <a:gd name="T52" fmla="*/ 121 w 127"/>
                <a:gd name="T53" fmla="*/ 470 h 511"/>
                <a:gd name="T54" fmla="*/ 114 w 127"/>
                <a:gd name="T55" fmla="*/ 442 h 511"/>
                <a:gd name="T56" fmla="*/ 105 w 127"/>
                <a:gd name="T57" fmla="*/ 416 h 511"/>
                <a:gd name="T58" fmla="*/ 95 w 127"/>
                <a:gd name="T59" fmla="*/ 390 h 511"/>
                <a:gd name="T60" fmla="*/ 75 w 127"/>
                <a:gd name="T61" fmla="*/ 340 h 511"/>
                <a:gd name="T62" fmla="*/ 54 w 127"/>
                <a:gd name="T63" fmla="*/ 288 h 511"/>
                <a:gd name="T64" fmla="*/ 54 w 127"/>
                <a:gd name="T65" fmla="*/ 288 h 511"/>
                <a:gd name="T66" fmla="*/ 43 w 127"/>
                <a:gd name="T67" fmla="*/ 255 h 511"/>
                <a:gd name="T68" fmla="*/ 36 w 127"/>
                <a:gd name="T69" fmla="*/ 219 h 511"/>
                <a:gd name="T70" fmla="*/ 30 w 127"/>
                <a:gd name="T71" fmla="*/ 184 h 511"/>
                <a:gd name="T72" fmla="*/ 27 w 127"/>
                <a:gd name="T73" fmla="*/ 151 h 511"/>
                <a:gd name="T74" fmla="*/ 25 w 127"/>
                <a:gd name="T75" fmla="*/ 115 h 511"/>
                <a:gd name="T76" fmla="*/ 23 w 127"/>
                <a:gd name="T77" fmla="*/ 80 h 511"/>
                <a:gd name="T78" fmla="*/ 23 w 127"/>
                <a:gd name="T79" fmla="*/ 11 h 511"/>
                <a:gd name="T80" fmla="*/ 23 w 127"/>
                <a:gd name="T81" fmla="*/ 11 h 511"/>
                <a:gd name="T82" fmla="*/ 21 w 127"/>
                <a:gd name="T83" fmla="*/ 6 h 511"/>
                <a:gd name="T84" fmla="*/ 19 w 127"/>
                <a:gd name="T85" fmla="*/ 4 h 511"/>
                <a:gd name="T86" fmla="*/ 15 w 127"/>
                <a:gd name="T87" fmla="*/ 0 h 511"/>
                <a:gd name="T88" fmla="*/ 12 w 127"/>
                <a:gd name="T89" fmla="*/ 0 h 511"/>
                <a:gd name="T90" fmla="*/ 8 w 127"/>
                <a:gd name="T91" fmla="*/ 0 h 511"/>
                <a:gd name="T92" fmla="*/ 4 w 127"/>
                <a:gd name="T93" fmla="*/ 4 h 511"/>
                <a:gd name="T94" fmla="*/ 0 w 127"/>
                <a:gd name="T95" fmla="*/ 6 h 511"/>
                <a:gd name="T96" fmla="*/ 0 w 127"/>
                <a:gd name="T97" fmla="*/ 11 h 511"/>
                <a:gd name="T98" fmla="*/ 0 w 127"/>
                <a:gd name="T99" fmla="*/ 11 h 511"/>
                <a:gd name="T100" fmla="*/ 0 w 127"/>
                <a:gd name="T101" fmla="*/ 6 h 511"/>
                <a:gd name="T102" fmla="*/ 0 w 127"/>
                <a:gd name="T103" fmla="*/ 11 h 511"/>
                <a:gd name="T104" fmla="*/ 0 w 127"/>
                <a:gd name="T105" fmla="*/ 11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7" h="511">
                  <a:moveTo>
                    <a:pt x="0" y="11"/>
                  </a:moveTo>
                  <a:lnTo>
                    <a:pt x="0" y="11"/>
                  </a:lnTo>
                  <a:lnTo>
                    <a:pt x="0" y="39"/>
                  </a:lnTo>
                  <a:lnTo>
                    <a:pt x="4" y="108"/>
                  </a:lnTo>
                  <a:lnTo>
                    <a:pt x="6" y="149"/>
                  </a:lnTo>
                  <a:lnTo>
                    <a:pt x="12" y="191"/>
                  </a:lnTo>
                  <a:lnTo>
                    <a:pt x="17" y="232"/>
                  </a:lnTo>
                  <a:lnTo>
                    <a:pt x="25" y="268"/>
                  </a:lnTo>
                  <a:lnTo>
                    <a:pt x="25" y="268"/>
                  </a:lnTo>
                  <a:lnTo>
                    <a:pt x="34" y="297"/>
                  </a:lnTo>
                  <a:lnTo>
                    <a:pt x="43" y="327"/>
                  </a:lnTo>
                  <a:lnTo>
                    <a:pt x="67" y="385"/>
                  </a:lnTo>
                  <a:lnTo>
                    <a:pt x="79" y="413"/>
                  </a:lnTo>
                  <a:lnTo>
                    <a:pt x="90" y="442"/>
                  </a:lnTo>
                  <a:lnTo>
                    <a:pt x="99" y="472"/>
                  </a:lnTo>
                  <a:lnTo>
                    <a:pt x="105" y="504"/>
                  </a:lnTo>
                  <a:lnTo>
                    <a:pt x="105" y="504"/>
                  </a:lnTo>
                  <a:lnTo>
                    <a:pt x="106" y="507"/>
                  </a:lnTo>
                  <a:lnTo>
                    <a:pt x="110" y="509"/>
                  </a:lnTo>
                  <a:lnTo>
                    <a:pt x="114" y="511"/>
                  </a:lnTo>
                  <a:lnTo>
                    <a:pt x="118" y="511"/>
                  </a:lnTo>
                  <a:lnTo>
                    <a:pt x="121" y="509"/>
                  </a:lnTo>
                  <a:lnTo>
                    <a:pt x="125" y="505"/>
                  </a:lnTo>
                  <a:lnTo>
                    <a:pt x="127" y="502"/>
                  </a:lnTo>
                  <a:lnTo>
                    <a:pt x="127" y="496"/>
                  </a:lnTo>
                  <a:lnTo>
                    <a:pt x="127" y="496"/>
                  </a:lnTo>
                  <a:lnTo>
                    <a:pt x="121" y="470"/>
                  </a:lnTo>
                  <a:lnTo>
                    <a:pt x="114" y="442"/>
                  </a:lnTo>
                  <a:lnTo>
                    <a:pt x="105" y="416"/>
                  </a:lnTo>
                  <a:lnTo>
                    <a:pt x="95" y="390"/>
                  </a:lnTo>
                  <a:lnTo>
                    <a:pt x="75" y="340"/>
                  </a:lnTo>
                  <a:lnTo>
                    <a:pt x="54" y="288"/>
                  </a:lnTo>
                  <a:lnTo>
                    <a:pt x="54" y="288"/>
                  </a:lnTo>
                  <a:lnTo>
                    <a:pt x="43" y="255"/>
                  </a:lnTo>
                  <a:lnTo>
                    <a:pt x="36" y="219"/>
                  </a:lnTo>
                  <a:lnTo>
                    <a:pt x="30" y="184"/>
                  </a:lnTo>
                  <a:lnTo>
                    <a:pt x="27" y="151"/>
                  </a:lnTo>
                  <a:lnTo>
                    <a:pt x="25" y="115"/>
                  </a:lnTo>
                  <a:lnTo>
                    <a:pt x="23" y="80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1" y="6"/>
                  </a:lnTo>
                  <a:lnTo>
                    <a:pt x="19" y="4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Freeform 131">
              <a:extLst>
                <a:ext uri="{FF2B5EF4-FFF2-40B4-BE49-F238E27FC236}">
                  <a16:creationId xmlns:a16="http://schemas.microsoft.com/office/drawing/2014/main" id="{DB58A58C-428D-06C0-8411-870527B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" y="2845"/>
              <a:ext cx="885" cy="11"/>
            </a:xfrm>
            <a:custGeom>
              <a:avLst/>
              <a:gdLst>
                <a:gd name="T0" fmla="*/ 12 w 1770"/>
                <a:gd name="T1" fmla="*/ 22 h 22"/>
                <a:gd name="T2" fmla="*/ 12 w 1770"/>
                <a:gd name="T3" fmla="*/ 22 h 22"/>
                <a:gd name="T4" fmla="*/ 1054 w 1770"/>
                <a:gd name="T5" fmla="*/ 22 h 22"/>
                <a:gd name="T6" fmla="*/ 1054 w 1770"/>
                <a:gd name="T7" fmla="*/ 22 h 22"/>
                <a:gd name="T8" fmla="*/ 1758 w 1770"/>
                <a:gd name="T9" fmla="*/ 22 h 22"/>
                <a:gd name="T10" fmla="*/ 1758 w 1770"/>
                <a:gd name="T11" fmla="*/ 22 h 22"/>
                <a:gd name="T12" fmla="*/ 1764 w 1770"/>
                <a:gd name="T13" fmla="*/ 20 h 22"/>
                <a:gd name="T14" fmla="*/ 1768 w 1770"/>
                <a:gd name="T15" fmla="*/ 18 h 22"/>
                <a:gd name="T16" fmla="*/ 1770 w 1770"/>
                <a:gd name="T17" fmla="*/ 15 h 22"/>
                <a:gd name="T18" fmla="*/ 1770 w 1770"/>
                <a:gd name="T19" fmla="*/ 11 h 22"/>
                <a:gd name="T20" fmla="*/ 1770 w 1770"/>
                <a:gd name="T21" fmla="*/ 7 h 22"/>
                <a:gd name="T22" fmla="*/ 1768 w 1770"/>
                <a:gd name="T23" fmla="*/ 4 h 22"/>
                <a:gd name="T24" fmla="*/ 1764 w 1770"/>
                <a:gd name="T25" fmla="*/ 2 h 22"/>
                <a:gd name="T26" fmla="*/ 1758 w 1770"/>
                <a:gd name="T27" fmla="*/ 0 h 22"/>
                <a:gd name="T28" fmla="*/ 1758 w 1770"/>
                <a:gd name="T29" fmla="*/ 0 h 22"/>
                <a:gd name="T30" fmla="*/ 716 w 1770"/>
                <a:gd name="T31" fmla="*/ 0 h 22"/>
                <a:gd name="T32" fmla="*/ 716 w 1770"/>
                <a:gd name="T33" fmla="*/ 0 h 22"/>
                <a:gd name="T34" fmla="*/ 12 w 1770"/>
                <a:gd name="T35" fmla="*/ 0 h 22"/>
                <a:gd name="T36" fmla="*/ 12 w 1770"/>
                <a:gd name="T37" fmla="*/ 0 h 22"/>
                <a:gd name="T38" fmla="*/ 6 w 1770"/>
                <a:gd name="T39" fmla="*/ 2 h 22"/>
                <a:gd name="T40" fmla="*/ 4 w 1770"/>
                <a:gd name="T41" fmla="*/ 4 h 22"/>
                <a:gd name="T42" fmla="*/ 0 w 1770"/>
                <a:gd name="T43" fmla="*/ 7 h 22"/>
                <a:gd name="T44" fmla="*/ 0 w 1770"/>
                <a:gd name="T45" fmla="*/ 11 h 22"/>
                <a:gd name="T46" fmla="*/ 0 w 1770"/>
                <a:gd name="T47" fmla="*/ 15 h 22"/>
                <a:gd name="T48" fmla="*/ 4 w 1770"/>
                <a:gd name="T49" fmla="*/ 18 h 22"/>
                <a:gd name="T50" fmla="*/ 6 w 1770"/>
                <a:gd name="T51" fmla="*/ 20 h 22"/>
                <a:gd name="T52" fmla="*/ 12 w 1770"/>
                <a:gd name="T53" fmla="*/ 22 h 22"/>
                <a:gd name="T54" fmla="*/ 12 w 1770"/>
                <a:gd name="T55" fmla="*/ 22 h 22"/>
                <a:gd name="T56" fmla="*/ 6 w 1770"/>
                <a:gd name="T57" fmla="*/ 22 h 22"/>
                <a:gd name="T58" fmla="*/ 12 w 1770"/>
                <a:gd name="T59" fmla="*/ 22 h 22"/>
                <a:gd name="T60" fmla="*/ 12 w 1770"/>
                <a:gd name="T6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70" h="22">
                  <a:moveTo>
                    <a:pt x="12" y="22"/>
                  </a:moveTo>
                  <a:lnTo>
                    <a:pt x="12" y="22"/>
                  </a:lnTo>
                  <a:lnTo>
                    <a:pt x="1054" y="22"/>
                  </a:lnTo>
                  <a:lnTo>
                    <a:pt x="1054" y="22"/>
                  </a:lnTo>
                  <a:lnTo>
                    <a:pt x="1758" y="22"/>
                  </a:lnTo>
                  <a:lnTo>
                    <a:pt x="1758" y="22"/>
                  </a:lnTo>
                  <a:lnTo>
                    <a:pt x="1764" y="20"/>
                  </a:lnTo>
                  <a:lnTo>
                    <a:pt x="1768" y="18"/>
                  </a:lnTo>
                  <a:lnTo>
                    <a:pt x="1770" y="15"/>
                  </a:lnTo>
                  <a:lnTo>
                    <a:pt x="1770" y="11"/>
                  </a:lnTo>
                  <a:lnTo>
                    <a:pt x="1770" y="7"/>
                  </a:lnTo>
                  <a:lnTo>
                    <a:pt x="1768" y="4"/>
                  </a:lnTo>
                  <a:lnTo>
                    <a:pt x="1764" y="2"/>
                  </a:lnTo>
                  <a:lnTo>
                    <a:pt x="1758" y="0"/>
                  </a:lnTo>
                  <a:lnTo>
                    <a:pt x="1758" y="0"/>
                  </a:lnTo>
                  <a:lnTo>
                    <a:pt x="716" y="0"/>
                  </a:lnTo>
                  <a:lnTo>
                    <a:pt x="716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4" y="18"/>
                  </a:lnTo>
                  <a:lnTo>
                    <a:pt x="6" y="20"/>
                  </a:lnTo>
                  <a:lnTo>
                    <a:pt x="12" y="22"/>
                  </a:lnTo>
                  <a:lnTo>
                    <a:pt x="12" y="22"/>
                  </a:lnTo>
                  <a:lnTo>
                    <a:pt x="6" y="22"/>
                  </a:lnTo>
                  <a:lnTo>
                    <a:pt x="12" y="22"/>
                  </a:lnTo>
                  <a:lnTo>
                    <a:pt x="12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Freeform 132">
              <a:extLst>
                <a:ext uri="{FF2B5EF4-FFF2-40B4-BE49-F238E27FC236}">
                  <a16:creationId xmlns:a16="http://schemas.microsoft.com/office/drawing/2014/main" id="{7731FC1D-0B5E-613D-053D-64CC281FB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3" y="2845"/>
              <a:ext cx="911" cy="11"/>
            </a:xfrm>
            <a:custGeom>
              <a:avLst/>
              <a:gdLst>
                <a:gd name="T0" fmla="*/ 11 w 1821"/>
                <a:gd name="T1" fmla="*/ 22 h 22"/>
                <a:gd name="T2" fmla="*/ 11 w 1821"/>
                <a:gd name="T3" fmla="*/ 22 h 22"/>
                <a:gd name="T4" fmla="*/ 1042 w 1821"/>
                <a:gd name="T5" fmla="*/ 22 h 22"/>
                <a:gd name="T6" fmla="*/ 1042 w 1821"/>
                <a:gd name="T7" fmla="*/ 22 h 22"/>
                <a:gd name="T8" fmla="*/ 1810 w 1821"/>
                <a:gd name="T9" fmla="*/ 22 h 22"/>
                <a:gd name="T10" fmla="*/ 1810 w 1821"/>
                <a:gd name="T11" fmla="*/ 22 h 22"/>
                <a:gd name="T12" fmla="*/ 1816 w 1821"/>
                <a:gd name="T13" fmla="*/ 20 h 22"/>
                <a:gd name="T14" fmla="*/ 1819 w 1821"/>
                <a:gd name="T15" fmla="*/ 18 h 22"/>
                <a:gd name="T16" fmla="*/ 1821 w 1821"/>
                <a:gd name="T17" fmla="*/ 15 h 22"/>
                <a:gd name="T18" fmla="*/ 1821 w 1821"/>
                <a:gd name="T19" fmla="*/ 11 h 22"/>
                <a:gd name="T20" fmla="*/ 1821 w 1821"/>
                <a:gd name="T21" fmla="*/ 7 h 22"/>
                <a:gd name="T22" fmla="*/ 1819 w 1821"/>
                <a:gd name="T23" fmla="*/ 4 h 22"/>
                <a:gd name="T24" fmla="*/ 1816 w 1821"/>
                <a:gd name="T25" fmla="*/ 2 h 22"/>
                <a:gd name="T26" fmla="*/ 1810 w 1821"/>
                <a:gd name="T27" fmla="*/ 0 h 22"/>
                <a:gd name="T28" fmla="*/ 1810 w 1821"/>
                <a:gd name="T29" fmla="*/ 0 h 22"/>
                <a:gd name="T30" fmla="*/ 777 w 1821"/>
                <a:gd name="T31" fmla="*/ 0 h 22"/>
                <a:gd name="T32" fmla="*/ 777 w 1821"/>
                <a:gd name="T33" fmla="*/ 0 h 22"/>
                <a:gd name="T34" fmla="*/ 11 w 1821"/>
                <a:gd name="T35" fmla="*/ 0 h 22"/>
                <a:gd name="T36" fmla="*/ 11 w 1821"/>
                <a:gd name="T37" fmla="*/ 0 h 22"/>
                <a:gd name="T38" fmla="*/ 6 w 1821"/>
                <a:gd name="T39" fmla="*/ 2 h 22"/>
                <a:gd name="T40" fmla="*/ 4 w 1821"/>
                <a:gd name="T41" fmla="*/ 4 h 22"/>
                <a:gd name="T42" fmla="*/ 0 w 1821"/>
                <a:gd name="T43" fmla="*/ 7 h 22"/>
                <a:gd name="T44" fmla="*/ 0 w 1821"/>
                <a:gd name="T45" fmla="*/ 11 h 22"/>
                <a:gd name="T46" fmla="*/ 0 w 1821"/>
                <a:gd name="T47" fmla="*/ 15 h 22"/>
                <a:gd name="T48" fmla="*/ 4 w 1821"/>
                <a:gd name="T49" fmla="*/ 18 h 22"/>
                <a:gd name="T50" fmla="*/ 6 w 1821"/>
                <a:gd name="T51" fmla="*/ 20 h 22"/>
                <a:gd name="T52" fmla="*/ 11 w 1821"/>
                <a:gd name="T53" fmla="*/ 22 h 22"/>
                <a:gd name="T54" fmla="*/ 11 w 1821"/>
                <a:gd name="T55" fmla="*/ 22 h 22"/>
                <a:gd name="T56" fmla="*/ 6 w 1821"/>
                <a:gd name="T57" fmla="*/ 22 h 22"/>
                <a:gd name="T58" fmla="*/ 11 w 1821"/>
                <a:gd name="T59" fmla="*/ 22 h 22"/>
                <a:gd name="T60" fmla="*/ 11 w 1821"/>
                <a:gd name="T6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21" h="22">
                  <a:moveTo>
                    <a:pt x="11" y="22"/>
                  </a:moveTo>
                  <a:lnTo>
                    <a:pt x="11" y="22"/>
                  </a:lnTo>
                  <a:lnTo>
                    <a:pt x="1042" y="22"/>
                  </a:lnTo>
                  <a:lnTo>
                    <a:pt x="1042" y="22"/>
                  </a:lnTo>
                  <a:lnTo>
                    <a:pt x="1810" y="22"/>
                  </a:lnTo>
                  <a:lnTo>
                    <a:pt x="1810" y="22"/>
                  </a:lnTo>
                  <a:lnTo>
                    <a:pt x="1816" y="20"/>
                  </a:lnTo>
                  <a:lnTo>
                    <a:pt x="1819" y="18"/>
                  </a:lnTo>
                  <a:lnTo>
                    <a:pt x="1821" y="15"/>
                  </a:lnTo>
                  <a:lnTo>
                    <a:pt x="1821" y="11"/>
                  </a:lnTo>
                  <a:lnTo>
                    <a:pt x="1821" y="7"/>
                  </a:lnTo>
                  <a:lnTo>
                    <a:pt x="1819" y="4"/>
                  </a:lnTo>
                  <a:lnTo>
                    <a:pt x="1816" y="2"/>
                  </a:lnTo>
                  <a:lnTo>
                    <a:pt x="1810" y="0"/>
                  </a:lnTo>
                  <a:lnTo>
                    <a:pt x="1810" y="0"/>
                  </a:lnTo>
                  <a:lnTo>
                    <a:pt x="777" y="0"/>
                  </a:lnTo>
                  <a:lnTo>
                    <a:pt x="777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6" y="2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4" y="18"/>
                  </a:lnTo>
                  <a:lnTo>
                    <a:pt x="6" y="20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11" y="22"/>
                  </a:lnTo>
                  <a:lnTo>
                    <a:pt x="11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7" name="Freeform 133">
              <a:extLst>
                <a:ext uri="{FF2B5EF4-FFF2-40B4-BE49-F238E27FC236}">
                  <a16:creationId xmlns:a16="http://schemas.microsoft.com/office/drawing/2014/main" id="{5A189E93-E236-B2C6-485F-118ED31C6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1" y="2286"/>
              <a:ext cx="39" cy="484"/>
            </a:xfrm>
            <a:custGeom>
              <a:avLst/>
              <a:gdLst>
                <a:gd name="T0" fmla="*/ 20 w 78"/>
                <a:gd name="T1" fmla="*/ 957 h 966"/>
                <a:gd name="T2" fmla="*/ 20 w 78"/>
                <a:gd name="T3" fmla="*/ 957 h 966"/>
                <a:gd name="T4" fmla="*/ 33 w 78"/>
                <a:gd name="T5" fmla="*/ 903 h 966"/>
                <a:gd name="T6" fmla="*/ 43 w 78"/>
                <a:gd name="T7" fmla="*/ 846 h 966"/>
                <a:gd name="T8" fmla="*/ 52 w 78"/>
                <a:gd name="T9" fmla="*/ 790 h 966"/>
                <a:gd name="T10" fmla="*/ 57 w 78"/>
                <a:gd name="T11" fmla="*/ 734 h 966"/>
                <a:gd name="T12" fmla="*/ 63 w 78"/>
                <a:gd name="T13" fmla="*/ 676 h 966"/>
                <a:gd name="T14" fmla="*/ 67 w 78"/>
                <a:gd name="T15" fmla="*/ 619 h 966"/>
                <a:gd name="T16" fmla="*/ 70 w 78"/>
                <a:gd name="T17" fmla="*/ 505 h 966"/>
                <a:gd name="T18" fmla="*/ 70 w 78"/>
                <a:gd name="T19" fmla="*/ 505 h 966"/>
                <a:gd name="T20" fmla="*/ 78 w 78"/>
                <a:gd name="T21" fmla="*/ 258 h 966"/>
                <a:gd name="T22" fmla="*/ 78 w 78"/>
                <a:gd name="T23" fmla="*/ 197 h 966"/>
                <a:gd name="T24" fmla="*/ 78 w 78"/>
                <a:gd name="T25" fmla="*/ 134 h 966"/>
                <a:gd name="T26" fmla="*/ 76 w 78"/>
                <a:gd name="T27" fmla="*/ 72 h 966"/>
                <a:gd name="T28" fmla="*/ 74 w 78"/>
                <a:gd name="T29" fmla="*/ 11 h 966"/>
                <a:gd name="T30" fmla="*/ 74 w 78"/>
                <a:gd name="T31" fmla="*/ 11 h 966"/>
                <a:gd name="T32" fmla="*/ 72 w 78"/>
                <a:gd name="T33" fmla="*/ 6 h 966"/>
                <a:gd name="T34" fmla="*/ 69 w 78"/>
                <a:gd name="T35" fmla="*/ 2 h 966"/>
                <a:gd name="T36" fmla="*/ 65 w 78"/>
                <a:gd name="T37" fmla="*/ 0 h 966"/>
                <a:gd name="T38" fmla="*/ 61 w 78"/>
                <a:gd name="T39" fmla="*/ 0 h 966"/>
                <a:gd name="T40" fmla="*/ 57 w 78"/>
                <a:gd name="T41" fmla="*/ 0 h 966"/>
                <a:gd name="T42" fmla="*/ 54 w 78"/>
                <a:gd name="T43" fmla="*/ 2 h 966"/>
                <a:gd name="T44" fmla="*/ 52 w 78"/>
                <a:gd name="T45" fmla="*/ 6 h 966"/>
                <a:gd name="T46" fmla="*/ 52 w 78"/>
                <a:gd name="T47" fmla="*/ 11 h 966"/>
                <a:gd name="T48" fmla="*/ 52 w 78"/>
                <a:gd name="T49" fmla="*/ 11 h 966"/>
                <a:gd name="T50" fmla="*/ 54 w 78"/>
                <a:gd name="T51" fmla="*/ 71 h 966"/>
                <a:gd name="T52" fmla="*/ 56 w 78"/>
                <a:gd name="T53" fmla="*/ 130 h 966"/>
                <a:gd name="T54" fmla="*/ 56 w 78"/>
                <a:gd name="T55" fmla="*/ 191 h 966"/>
                <a:gd name="T56" fmla="*/ 56 w 78"/>
                <a:gd name="T57" fmla="*/ 251 h 966"/>
                <a:gd name="T58" fmla="*/ 52 w 78"/>
                <a:gd name="T59" fmla="*/ 372 h 966"/>
                <a:gd name="T60" fmla="*/ 48 w 78"/>
                <a:gd name="T61" fmla="*/ 491 h 966"/>
                <a:gd name="T62" fmla="*/ 48 w 78"/>
                <a:gd name="T63" fmla="*/ 491 h 966"/>
                <a:gd name="T64" fmla="*/ 44 w 78"/>
                <a:gd name="T65" fmla="*/ 608 h 966"/>
                <a:gd name="T66" fmla="*/ 41 w 78"/>
                <a:gd name="T67" fmla="*/ 665 h 966"/>
                <a:gd name="T68" fmla="*/ 37 w 78"/>
                <a:gd name="T69" fmla="*/ 723 h 966"/>
                <a:gd name="T70" fmla="*/ 30 w 78"/>
                <a:gd name="T71" fmla="*/ 781 h 966"/>
                <a:gd name="T72" fmla="*/ 22 w 78"/>
                <a:gd name="T73" fmla="*/ 838 h 966"/>
                <a:gd name="T74" fmla="*/ 11 w 78"/>
                <a:gd name="T75" fmla="*/ 896 h 966"/>
                <a:gd name="T76" fmla="*/ 0 w 78"/>
                <a:gd name="T77" fmla="*/ 951 h 966"/>
                <a:gd name="T78" fmla="*/ 0 w 78"/>
                <a:gd name="T79" fmla="*/ 951 h 966"/>
                <a:gd name="T80" fmla="*/ 0 w 78"/>
                <a:gd name="T81" fmla="*/ 957 h 966"/>
                <a:gd name="T82" fmla="*/ 0 w 78"/>
                <a:gd name="T83" fmla="*/ 961 h 966"/>
                <a:gd name="T84" fmla="*/ 3 w 78"/>
                <a:gd name="T85" fmla="*/ 963 h 966"/>
                <a:gd name="T86" fmla="*/ 7 w 78"/>
                <a:gd name="T87" fmla="*/ 965 h 966"/>
                <a:gd name="T88" fmla="*/ 11 w 78"/>
                <a:gd name="T89" fmla="*/ 966 h 966"/>
                <a:gd name="T90" fmla="*/ 15 w 78"/>
                <a:gd name="T91" fmla="*/ 965 h 966"/>
                <a:gd name="T92" fmla="*/ 18 w 78"/>
                <a:gd name="T93" fmla="*/ 963 h 966"/>
                <a:gd name="T94" fmla="*/ 20 w 78"/>
                <a:gd name="T95" fmla="*/ 957 h 966"/>
                <a:gd name="T96" fmla="*/ 20 w 78"/>
                <a:gd name="T97" fmla="*/ 957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8" h="966">
                  <a:moveTo>
                    <a:pt x="20" y="957"/>
                  </a:moveTo>
                  <a:lnTo>
                    <a:pt x="20" y="957"/>
                  </a:lnTo>
                  <a:lnTo>
                    <a:pt x="33" y="903"/>
                  </a:lnTo>
                  <a:lnTo>
                    <a:pt x="43" y="846"/>
                  </a:lnTo>
                  <a:lnTo>
                    <a:pt x="52" y="790"/>
                  </a:lnTo>
                  <a:lnTo>
                    <a:pt x="57" y="734"/>
                  </a:lnTo>
                  <a:lnTo>
                    <a:pt x="63" y="676"/>
                  </a:lnTo>
                  <a:lnTo>
                    <a:pt x="67" y="619"/>
                  </a:lnTo>
                  <a:lnTo>
                    <a:pt x="70" y="505"/>
                  </a:lnTo>
                  <a:lnTo>
                    <a:pt x="70" y="505"/>
                  </a:lnTo>
                  <a:lnTo>
                    <a:pt x="78" y="258"/>
                  </a:lnTo>
                  <a:lnTo>
                    <a:pt x="78" y="197"/>
                  </a:lnTo>
                  <a:lnTo>
                    <a:pt x="78" y="134"/>
                  </a:lnTo>
                  <a:lnTo>
                    <a:pt x="76" y="72"/>
                  </a:lnTo>
                  <a:lnTo>
                    <a:pt x="74" y="11"/>
                  </a:lnTo>
                  <a:lnTo>
                    <a:pt x="74" y="11"/>
                  </a:lnTo>
                  <a:lnTo>
                    <a:pt x="72" y="6"/>
                  </a:lnTo>
                  <a:lnTo>
                    <a:pt x="69" y="2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7" y="0"/>
                  </a:lnTo>
                  <a:lnTo>
                    <a:pt x="54" y="2"/>
                  </a:lnTo>
                  <a:lnTo>
                    <a:pt x="52" y="6"/>
                  </a:lnTo>
                  <a:lnTo>
                    <a:pt x="52" y="11"/>
                  </a:lnTo>
                  <a:lnTo>
                    <a:pt x="52" y="11"/>
                  </a:lnTo>
                  <a:lnTo>
                    <a:pt x="54" y="71"/>
                  </a:lnTo>
                  <a:lnTo>
                    <a:pt x="56" y="130"/>
                  </a:lnTo>
                  <a:lnTo>
                    <a:pt x="56" y="191"/>
                  </a:lnTo>
                  <a:lnTo>
                    <a:pt x="56" y="251"/>
                  </a:lnTo>
                  <a:lnTo>
                    <a:pt x="52" y="372"/>
                  </a:lnTo>
                  <a:lnTo>
                    <a:pt x="48" y="491"/>
                  </a:lnTo>
                  <a:lnTo>
                    <a:pt x="48" y="491"/>
                  </a:lnTo>
                  <a:lnTo>
                    <a:pt x="44" y="608"/>
                  </a:lnTo>
                  <a:lnTo>
                    <a:pt x="41" y="665"/>
                  </a:lnTo>
                  <a:lnTo>
                    <a:pt x="37" y="723"/>
                  </a:lnTo>
                  <a:lnTo>
                    <a:pt x="30" y="781"/>
                  </a:lnTo>
                  <a:lnTo>
                    <a:pt x="22" y="838"/>
                  </a:lnTo>
                  <a:lnTo>
                    <a:pt x="11" y="896"/>
                  </a:lnTo>
                  <a:lnTo>
                    <a:pt x="0" y="951"/>
                  </a:lnTo>
                  <a:lnTo>
                    <a:pt x="0" y="951"/>
                  </a:lnTo>
                  <a:lnTo>
                    <a:pt x="0" y="957"/>
                  </a:lnTo>
                  <a:lnTo>
                    <a:pt x="0" y="961"/>
                  </a:lnTo>
                  <a:lnTo>
                    <a:pt x="3" y="963"/>
                  </a:lnTo>
                  <a:lnTo>
                    <a:pt x="7" y="965"/>
                  </a:lnTo>
                  <a:lnTo>
                    <a:pt x="11" y="966"/>
                  </a:lnTo>
                  <a:lnTo>
                    <a:pt x="15" y="965"/>
                  </a:lnTo>
                  <a:lnTo>
                    <a:pt x="18" y="963"/>
                  </a:lnTo>
                  <a:lnTo>
                    <a:pt x="20" y="957"/>
                  </a:lnTo>
                  <a:lnTo>
                    <a:pt x="20" y="9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8" name="Freeform 134">
              <a:extLst>
                <a:ext uri="{FF2B5EF4-FFF2-40B4-BE49-F238E27FC236}">
                  <a16:creationId xmlns:a16="http://schemas.microsoft.com/office/drawing/2014/main" id="{0495AC12-C12F-3ECA-3147-340FE1C25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4" y="2687"/>
              <a:ext cx="183" cy="98"/>
            </a:xfrm>
            <a:custGeom>
              <a:avLst/>
              <a:gdLst>
                <a:gd name="T0" fmla="*/ 17 w 366"/>
                <a:gd name="T1" fmla="*/ 197 h 197"/>
                <a:gd name="T2" fmla="*/ 17 w 366"/>
                <a:gd name="T3" fmla="*/ 197 h 197"/>
                <a:gd name="T4" fmla="*/ 41 w 366"/>
                <a:gd name="T5" fmla="*/ 186 h 197"/>
                <a:gd name="T6" fmla="*/ 65 w 366"/>
                <a:gd name="T7" fmla="*/ 178 h 197"/>
                <a:gd name="T8" fmla="*/ 114 w 366"/>
                <a:gd name="T9" fmla="*/ 164 h 197"/>
                <a:gd name="T10" fmla="*/ 162 w 366"/>
                <a:gd name="T11" fmla="*/ 150 h 197"/>
                <a:gd name="T12" fmla="*/ 209 w 366"/>
                <a:gd name="T13" fmla="*/ 134 h 197"/>
                <a:gd name="T14" fmla="*/ 233 w 366"/>
                <a:gd name="T15" fmla="*/ 126 h 197"/>
                <a:gd name="T16" fmla="*/ 255 w 366"/>
                <a:gd name="T17" fmla="*/ 115 h 197"/>
                <a:gd name="T18" fmla="*/ 275 w 366"/>
                <a:gd name="T19" fmla="*/ 104 h 197"/>
                <a:gd name="T20" fmla="*/ 296 w 366"/>
                <a:gd name="T21" fmla="*/ 91 h 197"/>
                <a:gd name="T22" fmla="*/ 316 w 366"/>
                <a:gd name="T23" fmla="*/ 76 h 197"/>
                <a:gd name="T24" fmla="*/ 333 w 366"/>
                <a:gd name="T25" fmla="*/ 59 h 197"/>
                <a:gd name="T26" fmla="*/ 350 w 366"/>
                <a:gd name="T27" fmla="*/ 39 h 197"/>
                <a:gd name="T28" fmla="*/ 365 w 366"/>
                <a:gd name="T29" fmla="*/ 15 h 197"/>
                <a:gd name="T30" fmla="*/ 365 w 366"/>
                <a:gd name="T31" fmla="*/ 15 h 197"/>
                <a:gd name="T32" fmla="*/ 366 w 366"/>
                <a:gd name="T33" fmla="*/ 11 h 197"/>
                <a:gd name="T34" fmla="*/ 365 w 366"/>
                <a:gd name="T35" fmla="*/ 7 h 197"/>
                <a:gd name="T36" fmla="*/ 363 w 366"/>
                <a:gd name="T37" fmla="*/ 4 h 197"/>
                <a:gd name="T38" fmla="*/ 361 w 366"/>
                <a:gd name="T39" fmla="*/ 0 h 197"/>
                <a:gd name="T40" fmla="*/ 357 w 366"/>
                <a:gd name="T41" fmla="*/ 0 h 197"/>
                <a:gd name="T42" fmla="*/ 352 w 366"/>
                <a:gd name="T43" fmla="*/ 0 h 197"/>
                <a:gd name="T44" fmla="*/ 348 w 366"/>
                <a:gd name="T45" fmla="*/ 0 h 197"/>
                <a:gd name="T46" fmla="*/ 346 w 366"/>
                <a:gd name="T47" fmla="*/ 4 h 197"/>
                <a:gd name="T48" fmla="*/ 346 w 366"/>
                <a:gd name="T49" fmla="*/ 4 h 197"/>
                <a:gd name="T50" fmla="*/ 331 w 366"/>
                <a:gd name="T51" fmla="*/ 26 h 197"/>
                <a:gd name="T52" fmla="*/ 314 w 366"/>
                <a:gd name="T53" fmla="*/ 46 h 197"/>
                <a:gd name="T54" fmla="*/ 298 w 366"/>
                <a:gd name="T55" fmla="*/ 63 h 197"/>
                <a:gd name="T56" fmla="*/ 279 w 366"/>
                <a:gd name="T57" fmla="*/ 76 h 197"/>
                <a:gd name="T58" fmla="*/ 259 w 366"/>
                <a:gd name="T59" fmla="*/ 89 h 197"/>
                <a:gd name="T60" fmla="*/ 238 w 366"/>
                <a:gd name="T61" fmla="*/ 100 h 197"/>
                <a:gd name="T62" fmla="*/ 216 w 366"/>
                <a:gd name="T63" fmla="*/ 110 h 197"/>
                <a:gd name="T64" fmla="*/ 194 w 366"/>
                <a:gd name="T65" fmla="*/ 117 h 197"/>
                <a:gd name="T66" fmla="*/ 147 w 366"/>
                <a:gd name="T67" fmla="*/ 132 h 197"/>
                <a:gd name="T68" fmla="*/ 99 w 366"/>
                <a:gd name="T69" fmla="*/ 145 h 197"/>
                <a:gd name="T70" fmla="*/ 52 w 366"/>
                <a:gd name="T71" fmla="*/ 160 h 197"/>
                <a:gd name="T72" fmla="*/ 28 w 366"/>
                <a:gd name="T73" fmla="*/ 167 h 197"/>
                <a:gd name="T74" fmla="*/ 6 w 366"/>
                <a:gd name="T75" fmla="*/ 177 h 197"/>
                <a:gd name="T76" fmla="*/ 6 w 366"/>
                <a:gd name="T77" fmla="*/ 177 h 197"/>
                <a:gd name="T78" fmla="*/ 2 w 366"/>
                <a:gd name="T79" fmla="*/ 180 h 197"/>
                <a:gd name="T80" fmla="*/ 0 w 366"/>
                <a:gd name="T81" fmla="*/ 184 h 197"/>
                <a:gd name="T82" fmla="*/ 0 w 366"/>
                <a:gd name="T83" fmla="*/ 188 h 197"/>
                <a:gd name="T84" fmla="*/ 2 w 366"/>
                <a:gd name="T85" fmla="*/ 191 h 197"/>
                <a:gd name="T86" fmla="*/ 4 w 366"/>
                <a:gd name="T87" fmla="*/ 193 h 197"/>
                <a:gd name="T88" fmla="*/ 8 w 366"/>
                <a:gd name="T89" fmla="*/ 197 h 197"/>
                <a:gd name="T90" fmla="*/ 13 w 366"/>
                <a:gd name="T91" fmla="*/ 197 h 197"/>
                <a:gd name="T92" fmla="*/ 17 w 366"/>
                <a:gd name="T93" fmla="*/ 197 h 197"/>
                <a:gd name="T94" fmla="*/ 17 w 366"/>
                <a:gd name="T9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66" h="197">
                  <a:moveTo>
                    <a:pt x="17" y="197"/>
                  </a:moveTo>
                  <a:lnTo>
                    <a:pt x="17" y="197"/>
                  </a:lnTo>
                  <a:lnTo>
                    <a:pt x="41" y="186"/>
                  </a:lnTo>
                  <a:lnTo>
                    <a:pt x="65" y="178"/>
                  </a:lnTo>
                  <a:lnTo>
                    <a:pt x="114" y="164"/>
                  </a:lnTo>
                  <a:lnTo>
                    <a:pt x="162" y="150"/>
                  </a:lnTo>
                  <a:lnTo>
                    <a:pt x="209" y="134"/>
                  </a:lnTo>
                  <a:lnTo>
                    <a:pt x="233" y="126"/>
                  </a:lnTo>
                  <a:lnTo>
                    <a:pt x="255" y="115"/>
                  </a:lnTo>
                  <a:lnTo>
                    <a:pt x="275" y="104"/>
                  </a:lnTo>
                  <a:lnTo>
                    <a:pt x="296" y="91"/>
                  </a:lnTo>
                  <a:lnTo>
                    <a:pt x="316" y="76"/>
                  </a:lnTo>
                  <a:lnTo>
                    <a:pt x="333" y="59"/>
                  </a:lnTo>
                  <a:lnTo>
                    <a:pt x="350" y="39"/>
                  </a:lnTo>
                  <a:lnTo>
                    <a:pt x="365" y="15"/>
                  </a:lnTo>
                  <a:lnTo>
                    <a:pt x="365" y="15"/>
                  </a:lnTo>
                  <a:lnTo>
                    <a:pt x="366" y="11"/>
                  </a:lnTo>
                  <a:lnTo>
                    <a:pt x="365" y="7"/>
                  </a:lnTo>
                  <a:lnTo>
                    <a:pt x="363" y="4"/>
                  </a:lnTo>
                  <a:lnTo>
                    <a:pt x="361" y="0"/>
                  </a:lnTo>
                  <a:lnTo>
                    <a:pt x="357" y="0"/>
                  </a:lnTo>
                  <a:lnTo>
                    <a:pt x="352" y="0"/>
                  </a:lnTo>
                  <a:lnTo>
                    <a:pt x="348" y="0"/>
                  </a:lnTo>
                  <a:lnTo>
                    <a:pt x="346" y="4"/>
                  </a:lnTo>
                  <a:lnTo>
                    <a:pt x="346" y="4"/>
                  </a:lnTo>
                  <a:lnTo>
                    <a:pt x="331" y="26"/>
                  </a:lnTo>
                  <a:lnTo>
                    <a:pt x="314" y="46"/>
                  </a:lnTo>
                  <a:lnTo>
                    <a:pt x="298" y="63"/>
                  </a:lnTo>
                  <a:lnTo>
                    <a:pt x="279" y="76"/>
                  </a:lnTo>
                  <a:lnTo>
                    <a:pt x="259" y="89"/>
                  </a:lnTo>
                  <a:lnTo>
                    <a:pt x="238" y="100"/>
                  </a:lnTo>
                  <a:lnTo>
                    <a:pt x="216" y="110"/>
                  </a:lnTo>
                  <a:lnTo>
                    <a:pt x="194" y="117"/>
                  </a:lnTo>
                  <a:lnTo>
                    <a:pt x="147" y="132"/>
                  </a:lnTo>
                  <a:lnTo>
                    <a:pt x="99" y="145"/>
                  </a:lnTo>
                  <a:lnTo>
                    <a:pt x="52" y="160"/>
                  </a:lnTo>
                  <a:lnTo>
                    <a:pt x="28" y="167"/>
                  </a:lnTo>
                  <a:lnTo>
                    <a:pt x="6" y="177"/>
                  </a:lnTo>
                  <a:lnTo>
                    <a:pt x="6" y="177"/>
                  </a:lnTo>
                  <a:lnTo>
                    <a:pt x="2" y="180"/>
                  </a:lnTo>
                  <a:lnTo>
                    <a:pt x="0" y="184"/>
                  </a:lnTo>
                  <a:lnTo>
                    <a:pt x="0" y="188"/>
                  </a:lnTo>
                  <a:lnTo>
                    <a:pt x="2" y="191"/>
                  </a:lnTo>
                  <a:lnTo>
                    <a:pt x="4" y="193"/>
                  </a:lnTo>
                  <a:lnTo>
                    <a:pt x="8" y="197"/>
                  </a:lnTo>
                  <a:lnTo>
                    <a:pt x="13" y="197"/>
                  </a:lnTo>
                  <a:lnTo>
                    <a:pt x="17" y="197"/>
                  </a:lnTo>
                  <a:lnTo>
                    <a:pt x="17" y="1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9" name="Freeform 135">
              <a:extLst>
                <a:ext uri="{FF2B5EF4-FFF2-40B4-BE49-F238E27FC236}">
                  <a16:creationId xmlns:a16="http://schemas.microsoft.com/office/drawing/2014/main" id="{B2C061C8-2ED2-FDEE-14BF-0092EE2AA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2" y="2536"/>
              <a:ext cx="106" cy="223"/>
            </a:xfrm>
            <a:custGeom>
              <a:avLst/>
              <a:gdLst>
                <a:gd name="T0" fmla="*/ 212 w 214"/>
                <a:gd name="T1" fmla="*/ 429 h 446"/>
                <a:gd name="T2" fmla="*/ 212 w 214"/>
                <a:gd name="T3" fmla="*/ 429 h 446"/>
                <a:gd name="T4" fmla="*/ 186 w 214"/>
                <a:gd name="T5" fmla="*/ 377 h 446"/>
                <a:gd name="T6" fmla="*/ 160 w 214"/>
                <a:gd name="T7" fmla="*/ 325 h 446"/>
                <a:gd name="T8" fmla="*/ 114 w 214"/>
                <a:gd name="T9" fmla="*/ 221 h 446"/>
                <a:gd name="T10" fmla="*/ 67 w 214"/>
                <a:gd name="T11" fmla="*/ 115 h 446"/>
                <a:gd name="T12" fmla="*/ 23 w 214"/>
                <a:gd name="T13" fmla="*/ 7 h 446"/>
                <a:gd name="T14" fmla="*/ 23 w 214"/>
                <a:gd name="T15" fmla="*/ 7 h 446"/>
                <a:gd name="T16" fmla="*/ 21 w 214"/>
                <a:gd name="T17" fmla="*/ 4 h 446"/>
                <a:gd name="T18" fmla="*/ 17 w 214"/>
                <a:gd name="T19" fmla="*/ 2 h 446"/>
                <a:gd name="T20" fmla="*/ 13 w 214"/>
                <a:gd name="T21" fmla="*/ 0 h 446"/>
                <a:gd name="T22" fmla="*/ 10 w 214"/>
                <a:gd name="T23" fmla="*/ 0 h 446"/>
                <a:gd name="T24" fmla="*/ 6 w 214"/>
                <a:gd name="T25" fmla="*/ 2 h 446"/>
                <a:gd name="T26" fmla="*/ 2 w 214"/>
                <a:gd name="T27" fmla="*/ 5 h 446"/>
                <a:gd name="T28" fmla="*/ 0 w 214"/>
                <a:gd name="T29" fmla="*/ 9 h 446"/>
                <a:gd name="T30" fmla="*/ 2 w 214"/>
                <a:gd name="T31" fmla="*/ 13 h 446"/>
                <a:gd name="T32" fmla="*/ 2 w 214"/>
                <a:gd name="T33" fmla="*/ 13 h 446"/>
                <a:gd name="T34" fmla="*/ 47 w 214"/>
                <a:gd name="T35" fmla="*/ 123 h 446"/>
                <a:gd name="T36" fmla="*/ 93 w 214"/>
                <a:gd name="T37" fmla="*/ 228 h 446"/>
                <a:gd name="T38" fmla="*/ 142 w 214"/>
                <a:gd name="T39" fmla="*/ 336 h 446"/>
                <a:gd name="T40" fmla="*/ 166 w 214"/>
                <a:gd name="T41" fmla="*/ 388 h 446"/>
                <a:gd name="T42" fmla="*/ 192 w 214"/>
                <a:gd name="T43" fmla="*/ 440 h 446"/>
                <a:gd name="T44" fmla="*/ 192 w 214"/>
                <a:gd name="T45" fmla="*/ 440 h 446"/>
                <a:gd name="T46" fmla="*/ 195 w 214"/>
                <a:gd name="T47" fmla="*/ 444 h 446"/>
                <a:gd name="T48" fmla="*/ 199 w 214"/>
                <a:gd name="T49" fmla="*/ 446 h 446"/>
                <a:gd name="T50" fmla="*/ 203 w 214"/>
                <a:gd name="T51" fmla="*/ 446 h 446"/>
                <a:gd name="T52" fmla="*/ 207 w 214"/>
                <a:gd name="T53" fmla="*/ 444 h 446"/>
                <a:gd name="T54" fmla="*/ 210 w 214"/>
                <a:gd name="T55" fmla="*/ 442 h 446"/>
                <a:gd name="T56" fmla="*/ 212 w 214"/>
                <a:gd name="T57" fmla="*/ 438 h 446"/>
                <a:gd name="T58" fmla="*/ 214 w 214"/>
                <a:gd name="T59" fmla="*/ 435 h 446"/>
                <a:gd name="T60" fmla="*/ 212 w 214"/>
                <a:gd name="T61" fmla="*/ 429 h 446"/>
                <a:gd name="T62" fmla="*/ 212 w 214"/>
                <a:gd name="T63" fmla="*/ 429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4" h="446">
                  <a:moveTo>
                    <a:pt x="212" y="429"/>
                  </a:moveTo>
                  <a:lnTo>
                    <a:pt x="212" y="429"/>
                  </a:lnTo>
                  <a:lnTo>
                    <a:pt x="186" y="377"/>
                  </a:lnTo>
                  <a:lnTo>
                    <a:pt x="160" y="325"/>
                  </a:lnTo>
                  <a:lnTo>
                    <a:pt x="114" y="221"/>
                  </a:lnTo>
                  <a:lnTo>
                    <a:pt x="67" y="115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1" y="4"/>
                  </a:lnTo>
                  <a:lnTo>
                    <a:pt x="17" y="2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5"/>
                  </a:lnTo>
                  <a:lnTo>
                    <a:pt x="0" y="9"/>
                  </a:lnTo>
                  <a:lnTo>
                    <a:pt x="2" y="13"/>
                  </a:lnTo>
                  <a:lnTo>
                    <a:pt x="2" y="13"/>
                  </a:lnTo>
                  <a:lnTo>
                    <a:pt x="47" y="123"/>
                  </a:lnTo>
                  <a:lnTo>
                    <a:pt x="93" y="228"/>
                  </a:lnTo>
                  <a:lnTo>
                    <a:pt x="142" y="336"/>
                  </a:lnTo>
                  <a:lnTo>
                    <a:pt x="166" y="388"/>
                  </a:lnTo>
                  <a:lnTo>
                    <a:pt x="192" y="440"/>
                  </a:lnTo>
                  <a:lnTo>
                    <a:pt x="192" y="440"/>
                  </a:lnTo>
                  <a:lnTo>
                    <a:pt x="195" y="444"/>
                  </a:lnTo>
                  <a:lnTo>
                    <a:pt x="199" y="446"/>
                  </a:lnTo>
                  <a:lnTo>
                    <a:pt x="203" y="446"/>
                  </a:lnTo>
                  <a:lnTo>
                    <a:pt x="207" y="444"/>
                  </a:lnTo>
                  <a:lnTo>
                    <a:pt x="210" y="442"/>
                  </a:lnTo>
                  <a:lnTo>
                    <a:pt x="212" y="438"/>
                  </a:lnTo>
                  <a:lnTo>
                    <a:pt x="214" y="435"/>
                  </a:lnTo>
                  <a:lnTo>
                    <a:pt x="212" y="429"/>
                  </a:lnTo>
                  <a:lnTo>
                    <a:pt x="212" y="4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0" name="Freeform 136">
              <a:extLst>
                <a:ext uri="{FF2B5EF4-FFF2-40B4-BE49-F238E27FC236}">
                  <a16:creationId xmlns:a16="http://schemas.microsoft.com/office/drawing/2014/main" id="{28197AE0-B105-1BC4-4AC5-79A65C13C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3" y="-97"/>
              <a:ext cx="2550" cy="1642"/>
            </a:xfrm>
            <a:custGeom>
              <a:avLst/>
              <a:gdLst>
                <a:gd name="T0" fmla="*/ 293 w 5099"/>
                <a:gd name="T1" fmla="*/ 2331 h 3284"/>
                <a:gd name="T2" fmla="*/ 35 w 5099"/>
                <a:gd name="T3" fmla="*/ 732 h 3284"/>
                <a:gd name="T4" fmla="*/ 20 w 5099"/>
                <a:gd name="T5" fmla="*/ 610 h 3284"/>
                <a:gd name="T6" fmla="*/ 31 w 5099"/>
                <a:gd name="T7" fmla="*/ 507 h 3284"/>
                <a:gd name="T8" fmla="*/ 81 w 5099"/>
                <a:gd name="T9" fmla="*/ 379 h 3284"/>
                <a:gd name="T10" fmla="*/ 137 w 5099"/>
                <a:gd name="T11" fmla="*/ 303 h 3284"/>
                <a:gd name="T12" fmla="*/ 226 w 5099"/>
                <a:gd name="T13" fmla="*/ 227 h 3284"/>
                <a:gd name="T14" fmla="*/ 295 w 5099"/>
                <a:gd name="T15" fmla="*/ 190 h 3284"/>
                <a:gd name="T16" fmla="*/ 427 w 5099"/>
                <a:gd name="T17" fmla="*/ 162 h 3284"/>
                <a:gd name="T18" fmla="*/ 780 w 5099"/>
                <a:gd name="T19" fmla="*/ 123 h 3284"/>
                <a:gd name="T20" fmla="*/ 1514 w 5099"/>
                <a:gd name="T21" fmla="*/ 63 h 3284"/>
                <a:gd name="T22" fmla="*/ 2248 w 5099"/>
                <a:gd name="T23" fmla="*/ 26 h 3284"/>
                <a:gd name="T24" fmla="*/ 2800 w 5099"/>
                <a:gd name="T25" fmla="*/ 30 h 3284"/>
                <a:gd name="T26" fmla="*/ 3530 w 5099"/>
                <a:gd name="T27" fmla="*/ 74 h 3284"/>
                <a:gd name="T28" fmla="*/ 4261 w 5099"/>
                <a:gd name="T29" fmla="*/ 145 h 3284"/>
                <a:gd name="T30" fmla="*/ 4614 w 5099"/>
                <a:gd name="T31" fmla="*/ 188 h 3284"/>
                <a:gd name="T32" fmla="*/ 4787 w 5099"/>
                <a:gd name="T33" fmla="*/ 219 h 3284"/>
                <a:gd name="T34" fmla="*/ 4883 w 5099"/>
                <a:gd name="T35" fmla="*/ 266 h 3284"/>
                <a:gd name="T36" fmla="*/ 4982 w 5099"/>
                <a:gd name="T37" fmla="*/ 357 h 3284"/>
                <a:gd name="T38" fmla="*/ 5047 w 5099"/>
                <a:gd name="T39" fmla="*/ 472 h 3284"/>
                <a:gd name="T40" fmla="*/ 5077 w 5099"/>
                <a:gd name="T41" fmla="*/ 600 h 3284"/>
                <a:gd name="T42" fmla="*/ 5069 w 5099"/>
                <a:gd name="T43" fmla="*/ 736 h 3284"/>
                <a:gd name="T44" fmla="*/ 4993 w 5099"/>
                <a:gd name="T45" fmla="*/ 1147 h 3284"/>
                <a:gd name="T46" fmla="*/ 4612 w 5099"/>
                <a:gd name="T47" fmla="*/ 3269 h 3284"/>
                <a:gd name="T48" fmla="*/ 4617 w 5099"/>
                <a:gd name="T49" fmla="*/ 3280 h 3284"/>
                <a:gd name="T50" fmla="*/ 4632 w 5099"/>
                <a:gd name="T51" fmla="*/ 3280 h 3284"/>
                <a:gd name="T52" fmla="*/ 4798 w 5099"/>
                <a:gd name="T53" fmla="*/ 2360 h 3284"/>
                <a:gd name="T54" fmla="*/ 5084 w 5099"/>
                <a:gd name="T55" fmla="*/ 775 h 3284"/>
                <a:gd name="T56" fmla="*/ 5099 w 5099"/>
                <a:gd name="T57" fmla="*/ 634 h 3284"/>
                <a:gd name="T58" fmla="*/ 5086 w 5099"/>
                <a:gd name="T59" fmla="*/ 519 h 3284"/>
                <a:gd name="T60" fmla="*/ 5054 w 5099"/>
                <a:gd name="T61" fmla="*/ 429 h 3284"/>
                <a:gd name="T62" fmla="*/ 5013 w 5099"/>
                <a:gd name="T63" fmla="*/ 361 h 3284"/>
                <a:gd name="T64" fmla="*/ 4937 w 5099"/>
                <a:gd name="T65" fmla="*/ 279 h 3284"/>
                <a:gd name="T66" fmla="*/ 4867 w 5099"/>
                <a:gd name="T67" fmla="*/ 229 h 3284"/>
                <a:gd name="T68" fmla="*/ 4753 w 5099"/>
                <a:gd name="T69" fmla="*/ 186 h 3284"/>
                <a:gd name="T70" fmla="*/ 4307 w 5099"/>
                <a:gd name="T71" fmla="*/ 128 h 3284"/>
                <a:gd name="T72" fmla="*/ 3590 w 5099"/>
                <a:gd name="T73" fmla="*/ 58 h 3284"/>
                <a:gd name="T74" fmla="*/ 2858 w 5099"/>
                <a:gd name="T75" fmla="*/ 11 h 3284"/>
                <a:gd name="T76" fmla="*/ 2308 w 5099"/>
                <a:gd name="T77" fmla="*/ 0 h 3284"/>
                <a:gd name="T78" fmla="*/ 1574 w 5099"/>
                <a:gd name="T79" fmla="*/ 37 h 3284"/>
                <a:gd name="T80" fmla="*/ 840 w 5099"/>
                <a:gd name="T81" fmla="*/ 97 h 3284"/>
                <a:gd name="T82" fmla="*/ 498 w 5099"/>
                <a:gd name="T83" fmla="*/ 128 h 3284"/>
                <a:gd name="T84" fmla="*/ 340 w 5099"/>
                <a:gd name="T85" fmla="*/ 152 h 3284"/>
                <a:gd name="T86" fmla="*/ 236 w 5099"/>
                <a:gd name="T87" fmla="*/ 193 h 3284"/>
                <a:gd name="T88" fmla="*/ 146 w 5099"/>
                <a:gd name="T89" fmla="*/ 260 h 3284"/>
                <a:gd name="T90" fmla="*/ 76 w 5099"/>
                <a:gd name="T91" fmla="*/ 348 h 3284"/>
                <a:gd name="T92" fmla="*/ 26 w 5099"/>
                <a:gd name="T93" fmla="*/ 446 h 3284"/>
                <a:gd name="T94" fmla="*/ 1 w 5099"/>
                <a:gd name="T95" fmla="*/ 563 h 3284"/>
                <a:gd name="T96" fmla="*/ 11 w 5099"/>
                <a:gd name="T97" fmla="*/ 719 h 3284"/>
                <a:gd name="T98" fmla="*/ 52 w 5099"/>
                <a:gd name="T99" fmla="*/ 966 h 3284"/>
                <a:gd name="T100" fmla="*/ 418 w 5099"/>
                <a:gd name="T101" fmla="*/ 3252 h 3284"/>
                <a:gd name="T102" fmla="*/ 425 w 5099"/>
                <a:gd name="T103" fmla="*/ 3260 h 3284"/>
                <a:gd name="T104" fmla="*/ 438 w 5099"/>
                <a:gd name="T105" fmla="*/ 3250 h 3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99" h="3284">
                  <a:moveTo>
                    <a:pt x="438" y="3245"/>
                  </a:moveTo>
                  <a:lnTo>
                    <a:pt x="438" y="3245"/>
                  </a:lnTo>
                  <a:lnTo>
                    <a:pt x="293" y="2331"/>
                  </a:lnTo>
                  <a:lnTo>
                    <a:pt x="293" y="2331"/>
                  </a:lnTo>
                  <a:lnTo>
                    <a:pt x="182" y="1628"/>
                  </a:lnTo>
                  <a:lnTo>
                    <a:pt x="68" y="924"/>
                  </a:lnTo>
                  <a:lnTo>
                    <a:pt x="68" y="924"/>
                  </a:lnTo>
                  <a:lnTo>
                    <a:pt x="35" y="732"/>
                  </a:lnTo>
                  <a:lnTo>
                    <a:pt x="35" y="732"/>
                  </a:lnTo>
                  <a:lnTo>
                    <a:pt x="26" y="671"/>
                  </a:lnTo>
                  <a:lnTo>
                    <a:pt x="22" y="641"/>
                  </a:lnTo>
                  <a:lnTo>
                    <a:pt x="20" y="610"/>
                  </a:lnTo>
                  <a:lnTo>
                    <a:pt x="20" y="610"/>
                  </a:lnTo>
                  <a:lnTo>
                    <a:pt x="22" y="574"/>
                  </a:lnTo>
                  <a:lnTo>
                    <a:pt x="26" y="541"/>
                  </a:lnTo>
                  <a:lnTo>
                    <a:pt x="31" y="507"/>
                  </a:lnTo>
                  <a:lnTo>
                    <a:pt x="40" y="474"/>
                  </a:lnTo>
                  <a:lnTo>
                    <a:pt x="52" y="440"/>
                  </a:lnTo>
                  <a:lnTo>
                    <a:pt x="65" y="409"/>
                  </a:lnTo>
                  <a:lnTo>
                    <a:pt x="81" y="379"/>
                  </a:lnTo>
                  <a:lnTo>
                    <a:pt x="100" y="349"/>
                  </a:lnTo>
                  <a:lnTo>
                    <a:pt x="100" y="349"/>
                  </a:lnTo>
                  <a:lnTo>
                    <a:pt x="117" y="325"/>
                  </a:lnTo>
                  <a:lnTo>
                    <a:pt x="137" y="303"/>
                  </a:lnTo>
                  <a:lnTo>
                    <a:pt x="158" y="282"/>
                  </a:lnTo>
                  <a:lnTo>
                    <a:pt x="180" y="262"/>
                  </a:lnTo>
                  <a:lnTo>
                    <a:pt x="202" y="243"/>
                  </a:lnTo>
                  <a:lnTo>
                    <a:pt x="226" y="227"/>
                  </a:lnTo>
                  <a:lnTo>
                    <a:pt x="252" y="212"/>
                  </a:lnTo>
                  <a:lnTo>
                    <a:pt x="278" y="197"/>
                  </a:lnTo>
                  <a:lnTo>
                    <a:pt x="278" y="197"/>
                  </a:lnTo>
                  <a:lnTo>
                    <a:pt x="295" y="190"/>
                  </a:lnTo>
                  <a:lnTo>
                    <a:pt x="314" y="184"/>
                  </a:lnTo>
                  <a:lnTo>
                    <a:pt x="351" y="173"/>
                  </a:lnTo>
                  <a:lnTo>
                    <a:pt x="390" y="165"/>
                  </a:lnTo>
                  <a:lnTo>
                    <a:pt x="427" y="162"/>
                  </a:lnTo>
                  <a:lnTo>
                    <a:pt x="427" y="162"/>
                  </a:lnTo>
                  <a:lnTo>
                    <a:pt x="598" y="141"/>
                  </a:lnTo>
                  <a:lnTo>
                    <a:pt x="598" y="141"/>
                  </a:lnTo>
                  <a:lnTo>
                    <a:pt x="780" y="123"/>
                  </a:lnTo>
                  <a:lnTo>
                    <a:pt x="964" y="108"/>
                  </a:lnTo>
                  <a:lnTo>
                    <a:pt x="1330" y="78"/>
                  </a:lnTo>
                  <a:lnTo>
                    <a:pt x="1330" y="78"/>
                  </a:lnTo>
                  <a:lnTo>
                    <a:pt x="1514" y="63"/>
                  </a:lnTo>
                  <a:lnTo>
                    <a:pt x="1698" y="50"/>
                  </a:lnTo>
                  <a:lnTo>
                    <a:pt x="1882" y="39"/>
                  </a:lnTo>
                  <a:lnTo>
                    <a:pt x="2064" y="32"/>
                  </a:lnTo>
                  <a:lnTo>
                    <a:pt x="2248" y="26"/>
                  </a:lnTo>
                  <a:lnTo>
                    <a:pt x="2432" y="24"/>
                  </a:lnTo>
                  <a:lnTo>
                    <a:pt x="2616" y="26"/>
                  </a:lnTo>
                  <a:lnTo>
                    <a:pt x="2800" y="30"/>
                  </a:lnTo>
                  <a:lnTo>
                    <a:pt x="2800" y="30"/>
                  </a:lnTo>
                  <a:lnTo>
                    <a:pt x="2982" y="37"/>
                  </a:lnTo>
                  <a:lnTo>
                    <a:pt x="3166" y="48"/>
                  </a:lnTo>
                  <a:lnTo>
                    <a:pt x="3348" y="59"/>
                  </a:lnTo>
                  <a:lnTo>
                    <a:pt x="3530" y="74"/>
                  </a:lnTo>
                  <a:lnTo>
                    <a:pt x="3714" y="89"/>
                  </a:lnTo>
                  <a:lnTo>
                    <a:pt x="3896" y="106"/>
                  </a:lnTo>
                  <a:lnTo>
                    <a:pt x="4079" y="125"/>
                  </a:lnTo>
                  <a:lnTo>
                    <a:pt x="4261" y="145"/>
                  </a:lnTo>
                  <a:lnTo>
                    <a:pt x="4261" y="145"/>
                  </a:lnTo>
                  <a:lnTo>
                    <a:pt x="4437" y="165"/>
                  </a:lnTo>
                  <a:lnTo>
                    <a:pt x="4614" y="188"/>
                  </a:lnTo>
                  <a:lnTo>
                    <a:pt x="4614" y="188"/>
                  </a:lnTo>
                  <a:lnTo>
                    <a:pt x="4684" y="197"/>
                  </a:lnTo>
                  <a:lnTo>
                    <a:pt x="4720" y="203"/>
                  </a:lnTo>
                  <a:lnTo>
                    <a:pt x="4753" y="210"/>
                  </a:lnTo>
                  <a:lnTo>
                    <a:pt x="4787" y="219"/>
                  </a:lnTo>
                  <a:lnTo>
                    <a:pt x="4820" y="230"/>
                  </a:lnTo>
                  <a:lnTo>
                    <a:pt x="4852" y="247"/>
                  </a:lnTo>
                  <a:lnTo>
                    <a:pt x="4883" y="266"/>
                  </a:lnTo>
                  <a:lnTo>
                    <a:pt x="4883" y="266"/>
                  </a:lnTo>
                  <a:lnTo>
                    <a:pt x="4911" y="286"/>
                  </a:lnTo>
                  <a:lnTo>
                    <a:pt x="4937" y="307"/>
                  </a:lnTo>
                  <a:lnTo>
                    <a:pt x="4959" y="331"/>
                  </a:lnTo>
                  <a:lnTo>
                    <a:pt x="4982" y="357"/>
                  </a:lnTo>
                  <a:lnTo>
                    <a:pt x="5002" y="385"/>
                  </a:lnTo>
                  <a:lnTo>
                    <a:pt x="5019" y="413"/>
                  </a:lnTo>
                  <a:lnTo>
                    <a:pt x="5034" y="442"/>
                  </a:lnTo>
                  <a:lnTo>
                    <a:pt x="5047" y="472"/>
                  </a:lnTo>
                  <a:lnTo>
                    <a:pt x="5058" y="504"/>
                  </a:lnTo>
                  <a:lnTo>
                    <a:pt x="5067" y="535"/>
                  </a:lnTo>
                  <a:lnTo>
                    <a:pt x="5073" y="569"/>
                  </a:lnTo>
                  <a:lnTo>
                    <a:pt x="5077" y="600"/>
                  </a:lnTo>
                  <a:lnTo>
                    <a:pt x="5078" y="634"/>
                  </a:lnTo>
                  <a:lnTo>
                    <a:pt x="5078" y="669"/>
                  </a:lnTo>
                  <a:lnTo>
                    <a:pt x="5075" y="702"/>
                  </a:lnTo>
                  <a:lnTo>
                    <a:pt x="5069" y="736"/>
                  </a:lnTo>
                  <a:lnTo>
                    <a:pt x="5069" y="736"/>
                  </a:lnTo>
                  <a:lnTo>
                    <a:pt x="5030" y="942"/>
                  </a:lnTo>
                  <a:lnTo>
                    <a:pt x="4993" y="1147"/>
                  </a:lnTo>
                  <a:lnTo>
                    <a:pt x="4993" y="1147"/>
                  </a:lnTo>
                  <a:lnTo>
                    <a:pt x="4861" y="1877"/>
                  </a:lnTo>
                  <a:lnTo>
                    <a:pt x="4731" y="2606"/>
                  </a:lnTo>
                  <a:lnTo>
                    <a:pt x="4731" y="2606"/>
                  </a:lnTo>
                  <a:lnTo>
                    <a:pt x="4612" y="3269"/>
                  </a:lnTo>
                  <a:lnTo>
                    <a:pt x="4612" y="3269"/>
                  </a:lnTo>
                  <a:lnTo>
                    <a:pt x="4612" y="3275"/>
                  </a:lnTo>
                  <a:lnTo>
                    <a:pt x="4614" y="3278"/>
                  </a:lnTo>
                  <a:lnTo>
                    <a:pt x="4617" y="3280"/>
                  </a:lnTo>
                  <a:lnTo>
                    <a:pt x="4621" y="3282"/>
                  </a:lnTo>
                  <a:lnTo>
                    <a:pt x="4625" y="3284"/>
                  </a:lnTo>
                  <a:lnTo>
                    <a:pt x="4629" y="3282"/>
                  </a:lnTo>
                  <a:lnTo>
                    <a:pt x="4632" y="3280"/>
                  </a:lnTo>
                  <a:lnTo>
                    <a:pt x="4634" y="3275"/>
                  </a:lnTo>
                  <a:lnTo>
                    <a:pt x="4634" y="3275"/>
                  </a:lnTo>
                  <a:lnTo>
                    <a:pt x="4798" y="2360"/>
                  </a:lnTo>
                  <a:lnTo>
                    <a:pt x="4798" y="2360"/>
                  </a:lnTo>
                  <a:lnTo>
                    <a:pt x="4922" y="1661"/>
                  </a:lnTo>
                  <a:lnTo>
                    <a:pt x="5050" y="963"/>
                  </a:lnTo>
                  <a:lnTo>
                    <a:pt x="5050" y="963"/>
                  </a:lnTo>
                  <a:lnTo>
                    <a:pt x="5084" y="775"/>
                  </a:lnTo>
                  <a:lnTo>
                    <a:pt x="5084" y="775"/>
                  </a:lnTo>
                  <a:lnTo>
                    <a:pt x="5093" y="727"/>
                  </a:lnTo>
                  <a:lnTo>
                    <a:pt x="5097" y="680"/>
                  </a:lnTo>
                  <a:lnTo>
                    <a:pt x="5099" y="634"/>
                  </a:lnTo>
                  <a:lnTo>
                    <a:pt x="5097" y="587"/>
                  </a:lnTo>
                  <a:lnTo>
                    <a:pt x="5095" y="565"/>
                  </a:lnTo>
                  <a:lnTo>
                    <a:pt x="5091" y="541"/>
                  </a:lnTo>
                  <a:lnTo>
                    <a:pt x="5086" y="519"/>
                  </a:lnTo>
                  <a:lnTo>
                    <a:pt x="5080" y="496"/>
                  </a:lnTo>
                  <a:lnTo>
                    <a:pt x="5073" y="474"/>
                  </a:lnTo>
                  <a:lnTo>
                    <a:pt x="5063" y="452"/>
                  </a:lnTo>
                  <a:lnTo>
                    <a:pt x="5054" y="429"/>
                  </a:lnTo>
                  <a:lnTo>
                    <a:pt x="5043" y="407"/>
                  </a:lnTo>
                  <a:lnTo>
                    <a:pt x="5043" y="407"/>
                  </a:lnTo>
                  <a:lnTo>
                    <a:pt x="5028" y="385"/>
                  </a:lnTo>
                  <a:lnTo>
                    <a:pt x="5013" y="361"/>
                  </a:lnTo>
                  <a:lnTo>
                    <a:pt x="4997" y="338"/>
                  </a:lnTo>
                  <a:lnTo>
                    <a:pt x="4978" y="318"/>
                  </a:lnTo>
                  <a:lnTo>
                    <a:pt x="4958" y="299"/>
                  </a:lnTo>
                  <a:lnTo>
                    <a:pt x="4937" y="279"/>
                  </a:lnTo>
                  <a:lnTo>
                    <a:pt x="4917" y="262"/>
                  </a:lnTo>
                  <a:lnTo>
                    <a:pt x="4894" y="245"/>
                  </a:lnTo>
                  <a:lnTo>
                    <a:pt x="4894" y="245"/>
                  </a:lnTo>
                  <a:lnTo>
                    <a:pt x="4867" y="229"/>
                  </a:lnTo>
                  <a:lnTo>
                    <a:pt x="4839" y="216"/>
                  </a:lnTo>
                  <a:lnTo>
                    <a:pt x="4811" y="203"/>
                  </a:lnTo>
                  <a:lnTo>
                    <a:pt x="4783" y="193"/>
                  </a:lnTo>
                  <a:lnTo>
                    <a:pt x="4753" y="186"/>
                  </a:lnTo>
                  <a:lnTo>
                    <a:pt x="4723" y="180"/>
                  </a:lnTo>
                  <a:lnTo>
                    <a:pt x="4660" y="171"/>
                  </a:lnTo>
                  <a:lnTo>
                    <a:pt x="4660" y="171"/>
                  </a:lnTo>
                  <a:lnTo>
                    <a:pt x="4307" y="128"/>
                  </a:lnTo>
                  <a:lnTo>
                    <a:pt x="4131" y="110"/>
                  </a:lnTo>
                  <a:lnTo>
                    <a:pt x="3954" y="91"/>
                  </a:lnTo>
                  <a:lnTo>
                    <a:pt x="3954" y="91"/>
                  </a:lnTo>
                  <a:lnTo>
                    <a:pt x="3590" y="58"/>
                  </a:lnTo>
                  <a:lnTo>
                    <a:pt x="3406" y="45"/>
                  </a:lnTo>
                  <a:lnTo>
                    <a:pt x="3224" y="30"/>
                  </a:lnTo>
                  <a:lnTo>
                    <a:pt x="3042" y="19"/>
                  </a:lnTo>
                  <a:lnTo>
                    <a:pt x="2858" y="11"/>
                  </a:lnTo>
                  <a:lnTo>
                    <a:pt x="2676" y="4"/>
                  </a:lnTo>
                  <a:lnTo>
                    <a:pt x="2493" y="0"/>
                  </a:lnTo>
                  <a:lnTo>
                    <a:pt x="2493" y="0"/>
                  </a:lnTo>
                  <a:lnTo>
                    <a:pt x="2308" y="0"/>
                  </a:lnTo>
                  <a:lnTo>
                    <a:pt x="2124" y="6"/>
                  </a:lnTo>
                  <a:lnTo>
                    <a:pt x="1940" y="13"/>
                  </a:lnTo>
                  <a:lnTo>
                    <a:pt x="1758" y="24"/>
                  </a:lnTo>
                  <a:lnTo>
                    <a:pt x="1574" y="37"/>
                  </a:lnTo>
                  <a:lnTo>
                    <a:pt x="1390" y="50"/>
                  </a:lnTo>
                  <a:lnTo>
                    <a:pt x="1022" y="82"/>
                  </a:lnTo>
                  <a:lnTo>
                    <a:pt x="1022" y="82"/>
                  </a:lnTo>
                  <a:lnTo>
                    <a:pt x="840" y="97"/>
                  </a:lnTo>
                  <a:lnTo>
                    <a:pt x="656" y="113"/>
                  </a:lnTo>
                  <a:lnTo>
                    <a:pt x="656" y="113"/>
                  </a:lnTo>
                  <a:lnTo>
                    <a:pt x="578" y="121"/>
                  </a:lnTo>
                  <a:lnTo>
                    <a:pt x="498" y="128"/>
                  </a:lnTo>
                  <a:lnTo>
                    <a:pt x="418" y="139"/>
                  </a:lnTo>
                  <a:lnTo>
                    <a:pt x="379" y="145"/>
                  </a:lnTo>
                  <a:lnTo>
                    <a:pt x="340" y="152"/>
                  </a:lnTo>
                  <a:lnTo>
                    <a:pt x="340" y="152"/>
                  </a:lnTo>
                  <a:lnTo>
                    <a:pt x="314" y="160"/>
                  </a:lnTo>
                  <a:lnTo>
                    <a:pt x="286" y="169"/>
                  </a:lnTo>
                  <a:lnTo>
                    <a:pt x="262" y="180"/>
                  </a:lnTo>
                  <a:lnTo>
                    <a:pt x="236" y="193"/>
                  </a:lnTo>
                  <a:lnTo>
                    <a:pt x="211" y="208"/>
                  </a:lnTo>
                  <a:lnTo>
                    <a:pt x="189" y="225"/>
                  </a:lnTo>
                  <a:lnTo>
                    <a:pt x="167" y="242"/>
                  </a:lnTo>
                  <a:lnTo>
                    <a:pt x="146" y="260"/>
                  </a:lnTo>
                  <a:lnTo>
                    <a:pt x="128" y="281"/>
                  </a:lnTo>
                  <a:lnTo>
                    <a:pt x="109" y="303"/>
                  </a:lnTo>
                  <a:lnTo>
                    <a:pt x="91" y="325"/>
                  </a:lnTo>
                  <a:lnTo>
                    <a:pt x="76" y="348"/>
                  </a:lnTo>
                  <a:lnTo>
                    <a:pt x="61" y="372"/>
                  </a:lnTo>
                  <a:lnTo>
                    <a:pt x="48" y="396"/>
                  </a:lnTo>
                  <a:lnTo>
                    <a:pt x="35" y="422"/>
                  </a:lnTo>
                  <a:lnTo>
                    <a:pt x="26" y="446"/>
                  </a:lnTo>
                  <a:lnTo>
                    <a:pt x="26" y="446"/>
                  </a:lnTo>
                  <a:lnTo>
                    <a:pt x="13" y="485"/>
                  </a:lnTo>
                  <a:lnTo>
                    <a:pt x="5" y="524"/>
                  </a:lnTo>
                  <a:lnTo>
                    <a:pt x="1" y="563"/>
                  </a:lnTo>
                  <a:lnTo>
                    <a:pt x="0" y="602"/>
                  </a:lnTo>
                  <a:lnTo>
                    <a:pt x="1" y="641"/>
                  </a:lnTo>
                  <a:lnTo>
                    <a:pt x="5" y="680"/>
                  </a:lnTo>
                  <a:lnTo>
                    <a:pt x="11" y="719"/>
                  </a:lnTo>
                  <a:lnTo>
                    <a:pt x="18" y="758"/>
                  </a:lnTo>
                  <a:lnTo>
                    <a:pt x="18" y="758"/>
                  </a:lnTo>
                  <a:lnTo>
                    <a:pt x="52" y="966"/>
                  </a:lnTo>
                  <a:lnTo>
                    <a:pt x="52" y="966"/>
                  </a:lnTo>
                  <a:lnTo>
                    <a:pt x="167" y="1676"/>
                  </a:lnTo>
                  <a:lnTo>
                    <a:pt x="280" y="2388"/>
                  </a:lnTo>
                  <a:lnTo>
                    <a:pt x="280" y="2388"/>
                  </a:lnTo>
                  <a:lnTo>
                    <a:pt x="418" y="3252"/>
                  </a:lnTo>
                  <a:lnTo>
                    <a:pt x="418" y="3252"/>
                  </a:lnTo>
                  <a:lnTo>
                    <a:pt x="420" y="3256"/>
                  </a:lnTo>
                  <a:lnTo>
                    <a:pt x="421" y="3258"/>
                  </a:lnTo>
                  <a:lnTo>
                    <a:pt x="425" y="3260"/>
                  </a:lnTo>
                  <a:lnTo>
                    <a:pt x="429" y="3260"/>
                  </a:lnTo>
                  <a:lnTo>
                    <a:pt x="433" y="3258"/>
                  </a:lnTo>
                  <a:lnTo>
                    <a:pt x="436" y="3254"/>
                  </a:lnTo>
                  <a:lnTo>
                    <a:pt x="438" y="3250"/>
                  </a:lnTo>
                  <a:lnTo>
                    <a:pt x="438" y="3245"/>
                  </a:lnTo>
                  <a:lnTo>
                    <a:pt x="438" y="32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5249B94C-4F55-9ACC-B19E-4D521478F832}"/>
              </a:ext>
            </a:extLst>
          </p:cNvPr>
          <p:cNvSpPr/>
          <p:nvPr/>
        </p:nvSpPr>
        <p:spPr>
          <a:xfrm>
            <a:off x="9469438" y="4489450"/>
            <a:ext cx="796925" cy="628650"/>
          </a:xfrm>
          <a:custGeom>
            <a:avLst/>
            <a:gdLst>
              <a:gd name="connsiteX0" fmla="*/ 0 w 638175"/>
              <a:gd name="connsiteY0" fmla="*/ 114300 h 628650"/>
              <a:gd name="connsiteX1" fmla="*/ 638175 w 638175"/>
              <a:gd name="connsiteY1" fmla="*/ 628650 h 628650"/>
              <a:gd name="connsiteX2" fmla="*/ 438150 w 638175"/>
              <a:gd name="connsiteY2" fmla="*/ 0 h 628650"/>
              <a:gd name="connsiteX0" fmla="*/ 0 w 796925"/>
              <a:gd name="connsiteY0" fmla="*/ 139700 h 628650"/>
              <a:gd name="connsiteX1" fmla="*/ 796925 w 796925"/>
              <a:gd name="connsiteY1" fmla="*/ 628650 h 628650"/>
              <a:gd name="connsiteX2" fmla="*/ 596900 w 796925"/>
              <a:gd name="connsiteY2" fmla="*/ 0 h 628650"/>
              <a:gd name="connsiteX0" fmla="*/ 0 w 796925"/>
              <a:gd name="connsiteY0" fmla="*/ 139700 h 628650"/>
              <a:gd name="connsiteX1" fmla="*/ 796925 w 796925"/>
              <a:gd name="connsiteY1" fmla="*/ 628650 h 628650"/>
              <a:gd name="connsiteX2" fmla="*/ 596900 w 796925"/>
              <a:gd name="connsiteY2" fmla="*/ 0 h 628650"/>
              <a:gd name="connsiteX0" fmla="*/ 0 w 796925"/>
              <a:gd name="connsiteY0" fmla="*/ 139700 h 628650"/>
              <a:gd name="connsiteX1" fmla="*/ 796925 w 796925"/>
              <a:gd name="connsiteY1" fmla="*/ 628650 h 628650"/>
              <a:gd name="connsiteX2" fmla="*/ 596900 w 796925"/>
              <a:gd name="connsiteY2" fmla="*/ 0 h 628650"/>
              <a:gd name="connsiteX0" fmla="*/ 0 w 796925"/>
              <a:gd name="connsiteY0" fmla="*/ 139700 h 628650"/>
              <a:gd name="connsiteX1" fmla="*/ 796925 w 796925"/>
              <a:gd name="connsiteY1" fmla="*/ 628650 h 628650"/>
              <a:gd name="connsiteX2" fmla="*/ 596900 w 796925"/>
              <a:gd name="connsiteY2" fmla="*/ 0 h 628650"/>
              <a:gd name="connsiteX0" fmla="*/ 0 w 796925"/>
              <a:gd name="connsiteY0" fmla="*/ 139700 h 628650"/>
              <a:gd name="connsiteX1" fmla="*/ 796925 w 796925"/>
              <a:gd name="connsiteY1" fmla="*/ 628650 h 628650"/>
              <a:gd name="connsiteX2" fmla="*/ 596900 w 796925"/>
              <a:gd name="connsiteY2" fmla="*/ 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925" h="628650">
                <a:moveTo>
                  <a:pt x="0" y="139700"/>
                </a:moveTo>
                <a:cubicBezTo>
                  <a:pt x="398992" y="258233"/>
                  <a:pt x="537633" y="402167"/>
                  <a:pt x="796925" y="628650"/>
                </a:cubicBezTo>
                <a:cubicBezTo>
                  <a:pt x="773112" y="392906"/>
                  <a:pt x="718344" y="185737"/>
                  <a:pt x="596900" y="0"/>
                </a:cubicBezTo>
              </a:path>
            </a:pathLst>
          </a:custGeom>
          <a:solidFill>
            <a:schemeClr val="bg1"/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5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FE9075-EE58-0662-2389-06EB6C72E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AFD10CA-B557-0FA0-E92A-4D8D15C5AFE2}"/>
              </a:ext>
            </a:extLst>
          </p:cNvPr>
          <p:cNvGrpSpPr/>
          <p:nvPr/>
        </p:nvGrpSpPr>
        <p:grpSpPr>
          <a:xfrm>
            <a:off x="205045" y="218752"/>
            <a:ext cx="11660014" cy="869229"/>
            <a:chOff x="319344" y="2225351"/>
            <a:chExt cx="38697933" cy="2884847"/>
          </a:xfrm>
          <a:effectLst>
            <a:outerShdw blurRad="139700" dist="63500" dir="5400000" sx="98000" sy="98000" algn="t" rotWithShape="0">
              <a:prstClr val="black">
                <a:alpha val="19000"/>
              </a:prstClr>
            </a:outerShdw>
          </a:effectLst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631625CA-6C1C-FBB1-66A6-A622775B44D6}"/>
                </a:ext>
              </a:extLst>
            </p:cNvPr>
            <p:cNvSpPr/>
            <p:nvPr/>
          </p:nvSpPr>
          <p:spPr>
            <a:xfrm>
              <a:off x="2184400" y="2225351"/>
              <a:ext cx="36832877" cy="240730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r>
                <a:rPr kumimoji="0" lang="en-US" altLang="ko-KR" sz="28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FF8232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 </a:t>
              </a:r>
              <a:r>
                <a: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7F555C02-F019-0FD6-106B-EB3BA05F61B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6200000">
              <a:off x="686692" y="2144345"/>
              <a:ext cx="1871125" cy="2605822"/>
              <a:chOff x="2289" y="0"/>
              <a:chExt cx="3102" cy="4320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0B66C199-01C9-A323-9B69-D5F3317E8F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" y="2794"/>
                <a:ext cx="418" cy="264"/>
              </a:xfrm>
              <a:custGeom>
                <a:avLst/>
                <a:gdLst>
                  <a:gd name="T0" fmla="*/ 698 w 1253"/>
                  <a:gd name="T1" fmla="*/ 317 h 793"/>
                  <a:gd name="T2" fmla="*/ 845 w 1253"/>
                  <a:gd name="T3" fmla="*/ 214 h 793"/>
                  <a:gd name="T4" fmla="*/ 949 w 1253"/>
                  <a:gd name="T5" fmla="*/ 134 h 793"/>
                  <a:gd name="T6" fmla="*/ 1049 w 1253"/>
                  <a:gd name="T7" fmla="*/ 47 h 793"/>
                  <a:gd name="T8" fmla="*/ 1095 w 1253"/>
                  <a:gd name="T9" fmla="*/ 0 h 793"/>
                  <a:gd name="T10" fmla="*/ 1098 w 1253"/>
                  <a:gd name="T11" fmla="*/ 3 h 793"/>
                  <a:gd name="T12" fmla="*/ 1099 w 1253"/>
                  <a:gd name="T13" fmla="*/ 38 h 793"/>
                  <a:gd name="T14" fmla="*/ 1107 w 1253"/>
                  <a:gd name="T15" fmla="*/ 72 h 793"/>
                  <a:gd name="T16" fmla="*/ 1120 w 1253"/>
                  <a:gd name="T17" fmla="*/ 107 h 793"/>
                  <a:gd name="T18" fmla="*/ 1151 w 1253"/>
                  <a:gd name="T19" fmla="*/ 177 h 793"/>
                  <a:gd name="T20" fmla="*/ 1185 w 1253"/>
                  <a:gd name="T21" fmla="*/ 243 h 793"/>
                  <a:gd name="T22" fmla="*/ 1200 w 1253"/>
                  <a:gd name="T23" fmla="*/ 273 h 793"/>
                  <a:gd name="T24" fmla="*/ 1222 w 1253"/>
                  <a:gd name="T25" fmla="*/ 334 h 793"/>
                  <a:gd name="T26" fmla="*/ 1236 w 1253"/>
                  <a:gd name="T27" fmla="*/ 396 h 793"/>
                  <a:gd name="T28" fmla="*/ 1244 w 1253"/>
                  <a:gd name="T29" fmla="*/ 459 h 793"/>
                  <a:gd name="T30" fmla="*/ 1253 w 1253"/>
                  <a:gd name="T31" fmla="*/ 527 h 793"/>
                  <a:gd name="T32" fmla="*/ 1237 w 1253"/>
                  <a:gd name="T33" fmla="*/ 538 h 793"/>
                  <a:gd name="T34" fmla="*/ 1202 w 1253"/>
                  <a:gd name="T35" fmla="*/ 556 h 793"/>
                  <a:gd name="T36" fmla="*/ 1167 w 1253"/>
                  <a:gd name="T37" fmla="*/ 572 h 793"/>
                  <a:gd name="T38" fmla="*/ 1131 w 1253"/>
                  <a:gd name="T39" fmla="*/ 583 h 793"/>
                  <a:gd name="T40" fmla="*/ 1112 w 1253"/>
                  <a:gd name="T41" fmla="*/ 587 h 793"/>
                  <a:gd name="T42" fmla="*/ 1048 w 1253"/>
                  <a:gd name="T43" fmla="*/ 597 h 793"/>
                  <a:gd name="T44" fmla="*/ 953 w 1253"/>
                  <a:gd name="T45" fmla="*/ 604 h 793"/>
                  <a:gd name="T46" fmla="*/ 890 w 1253"/>
                  <a:gd name="T47" fmla="*/ 611 h 793"/>
                  <a:gd name="T48" fmla="*/ 856 w 1253"/>
                  <a:gd name="T49" fmla="*/ 618 h 793"/>
                  <a:gd name="T50" fmla="*/ 808 w 1253"/>
                  <a:gd name="T51" fmla="*/ 630 h 793"/>
                  <a:gd name="T52" fmla="*/ 715 w 1253"/>
                  <a:gd name="T53" fmla="*/ 663 h 793"/>
                  <a:gd name="T54" fmla="*/ 622 w 1253"/>
                  <a:gd name="T55" fmla="*/ 698 h 793"/>
                  <a:gd name="T56" fmla="*/ 527 w 1253"/>
                  <a:gd name="T57" fmla="*/ 731 h 793"/>
                  <a:gd name="T58" fmla="*/ 479 w 1253"/>
                  <a:gd name="T59" fmla="*/ 743 h 793"/>
                  <a:gd name="T60" fmla="*/ 420 w 1253"/>
                  <a:gd name="T61" fmla="*/ 755 h 793"/>
                  <a:gd name="T62" fmla="*/ 301 w 1253"/>
                  <a:gd name="T63" fmla="*/ 772 h 793"/>
                  <a:gd name="T64" fmla="*/ 181 w 1253"/>
                  <a:gd name="T65" fmla="*/ 784 h 793"/>
                  <a:gd name="T66" fmla="*/ 60 w 1253"/>
                  <a:gd name="T67" fmla="*/ 790 h 793"/>
                  <a:gd name="T68" fmla="*/ 0 w 1253"/>
                  <a:gd name="T69" fmla="*/ 793 h 793"/>
                  <a:gd name="T70" fmla="*/ 49 w 1253"/>
                  <a:gd name="T71" fmla="*/ 762 h 793"/>
                  <a:gd name="T72" fmla="*/ 102 w 1253"/>
                  <a:gd name="T73" fmla="*/ 736 h 793"/>
                  <a:gd name="T74" fmla="*/ 184 w 1253"/>
                  <a:gd name="T75" fmla="*/ 699 h 793"/>
                  <a:gd name="T76" fmla="*/ 207 w 1253"/>
                  <a:gd name="T77" fmla="*/ 687 h 793"/>
                  <a:gd name="T78" fmla="*/ 311 w 1253"/>
                  <a:gd name="T79" fmla="*/ 615 h 793"/>
                  <a:gd name="T80" fmla="*/ 410 w 1253"/>
                  <a:gd name="T81" fmla="*/ 538 h 793"/>
                  <a:gd name="T82" fmla="*/ 552 w 1253"/>
                  <a:gd name="T83" fmla="*/ 428 h 793"/>
                  <a:gd name="T84" fmla="*/ 698 w 1253"/>
                  <a:gd name="T85" fmla="*/ 317 h 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53" h="793">
                    <a:moveTo>
                      <a:pt x="698" y="317"/>
                    </a:moveTo>
                    <a:lnTo>
                      <a:pt x="698" y="317"/>
                    </a:lnTo>
                    <a:lnTo>
                      <a:pt x="794" y="251"/>
                    </a:lnTo>
                    <a:lnTo>
                      <a:pt x="845" y="214"/>
                    </a:lnTo>
                    <a:lnTo>
                      <a:pt x="898" y="175"/>
                    </a:lnTo>
                    <a:lnTo>
                      <a:pt x="949" y="134"/>
                    </a:lnTo>
                    <a:lnTo>
                      <a:pt x="1000" y="91"/>
                    </a:lnTo>
                    <a:lnTo>
                      <a:pt x="1049" y="47"/>
                    </a:lnTo>
                    <a:lnTo>
                      <a:pt x="1073" y="24"/>
                    </a:lnTo>
                    <a:lnTo>
                      <a:pt x="1095" y="0"/>
                    </a:lnTo>
                    <a:lnTo>
                      <a:pt x="1098" y="3"/>
                    </a:lnTo>
                    <a:lnTo>
                      <a:pt x="1098" y="3"/>
                    </a:lnTo>
                    <a:lnTo>
                      <a:pt x="1098" y="20"/>
                    </a:lnTo>
                    <a:lnTo>
                      <a:pt x="1099" y="38"/>
                    </a:lnTo>
                    <a:lnTo>
                      <a:pt x="1103" y="54"/>
                    </a:lnTo>
                    <a:lnTo>
                      <a:pt x="1107" y="72"/>
                    </a:lnTo>
                    <a:lnTo>
                      <a:pt x="1113" y="90"/>
                    </a:lnTo>
                    <a:lnTo>
                      <a:pt x="1120" y="107"/>
                    </a:lnTo>
                    <a:lnTo>
                      <a:pt x="1135" y="142"/>
                    </a:lnTo>
                    <a:lnTo>
                      <a:pt x="1151" y="177"/>
                    </a:lnTo>
                    <a:lnTo>
                      <a:pt x="1168" y="210"/>
                    </a:lnTo>
                    <a:lnTo>
                      <a:pt x="1185" y="243"/>
                    </a:lnTo>
                    <a:lnTo>
                      <a:pt x="1200" y="273"/>
                    </a:lnTo>
                    <a:lnTo>
                      <a:pt x="1200" y="273"/>
                    </a:lnTo>
                    <a:lnTo>
                      <a:pt x="1212" y="304"/>
                    </a:lnTo>
                    <a:lnTo>
                      <a:pt x="1222" y="334"/>
                    </a:lnTo>
                    <a:lnTo>
                      <a:pt x="1229" y="364"/>
                    </a:lnTo>
                    <a:lnTo>
                      <a:pt x="1236" y="396"/>
                    </a:lnTo>
                    <a:lnTo>
                      <a:pt x="1240" y="428"/>
                    </a:lnTo>
                    <a:lnTo>
                      <a:pt x="1244" y="459"/>
                    </a:lnTo>
                    <a:lnTo>
                      <a:pt x="1251" y="523"/>
                    </a:lnTo>
                    <a:lnTo>
                      <a:pt x="1253" y="527"/>
                    </a:lnTo>
                    <a:lnTo>
                      <a:pt x="1253" y="527"/>
                    </a:lnTo>
                    <a:lnTo>
                      <a:pt x="1237" y="538"/>
                    </a:lnTo>
                    <a:lnTo>
                      <a:pt x="1220" y="547"/>
                    </a:lnTo>
                    <a:lnTo>
                      <a:pt x="1202" y="556"/>
                    </a:lnTo>
                    <a:lnTo>
                      <a:pt x="1185" y="564"/>
                    </a:lnTo>
                    <a:lnTo>
                      <a:pt x="1167" y="572"/>
                    </a:lnTo>
                    <a:lnTo>
                      <a:pt x="1149" y="578"/>
                    </a:lnTo>
                    <a:lnTo>
                      <a:pt x="1131" y="583"/>
                    </a:lnTo>
                    <a:lnTo>
                      <a:pt x="1112" y="587"/>
                    </a:lnTo>
                    <a:lnTo>
                      <a:pt x="1112" y="587"/>
                    </a:lnTo>
                    <a:lnTo>
                      <a:pt x="1080" y="593"/>
                    </a:lnTo>
                    <a:lnTo>
                      <a:pt x="1048" y="597"/>
                    </a:lnTo>
                    <a:lnTo>
                      <a:pt x="985" y="601"/>
                    </a:lnTo>
                    <a:lnTo>
                      <a:pt x="953" y="604"/>
                    </a:lnTo>
                    <a:lnTo>
                      <a:pt x="921" y="607"/>
                    </a:lnTo>
                    <a:lnTo>
                      <a:pt x="890" y="611"/>
                    </a:lnTo>
                    <a:lnTo>
                      <a:pt x="856" y="618"/>
                    </a:lnTo>
                    <a:lnTo>
                      <a:pt x="856" y="618"/>
                    </a:lnTo>
                    <a:lnTo>
                      <a:pt x="832" y="623"/>
                    </a:lnTo>
                    <a:lnTo>
                      <a:pt x="808" y="630"/>
                    </a:lnTo>
                    <a:lnTo>
                      <a:pt x="760" y="645"/>
                    </a:lnTo>
                    <a:lnTo>
                      <a:pt x="715" y="663"/>
                    </a:lnTo>
                    <a:lnTo>
                      <a:pt x="668" y="681"/>
                    </a:lnTo>
                    <a:lnTo>
                      <a:pt x="622" y="698"/>
                    </a:lnTo>
                    <a:lnTo>
                      <a:pt x="575" y="716"/>
                    </a:lnTo>
                    <a:lnTo>
                      <a:pt x="527" y="731"/>
                    </a:lnTo>
                    <a:lnTo>
                      <a:pt x="504" y="738"/>
                    </a:lnTo>
                    <a:lnTo>
                      <a:pt x="479" y="743"/>
                    </a:lnTo>
                    <a:lnTo>
                      <a:pt x="479" y="743"/>
                    </a:lnTo>
                    <a:lnTo>
                      <a:pt x="420" y="755"/>
                    </a:lnTo>
                    <a:lnTo>
                      <a:pt x="360" y="765"/>
                    </a:lnTo>
                    <a:lnTo>
                      <a:pt x="301" y="772"/>
                    </a:lnTo>
                    <a:lnTo>
                      <a:pt x="240" y="779"/>
                    </a:lnTo>
                    <a:lnTo>
                      <a:pt x="181" y="784"/>
                    </a:lnTo>
                    <a:lnTo>
                      <a:pt x="120" y="787"/>
                    </a:lnTo>
                    <a:lnTo>
                      <a:pt x="60" y="790"/>
                    </a:lnTo>
                    <a:lnTo>
                      <a:pt x="0" y="793"/>
                    </a:lnTo>
                    <a:lnTo>
                      <a:pt x="0" y="793"/>
                    </a:lnTo>
                    <a:lnTo>
                      <a:pt x="23" y="776"/>
                    </a:lnTo>
                    <a:lnTo>
                      <a:pt x="49" y="762"/>
                    </a:lnTo>
                    <a:lnTo>
                      <a:pt x="75" y="749"/>
                    </a:lnTo>
                    <a:lnTo>
                      <a:pt x="102" y="736"/>
                    </a:lnTo>
                    <a:lnTo>
                      <a:pt x="159" y="711"/>
                    </a:lnTo>
                    <a:lnTo>
                      <a:pt x="184" y="699"/>
                    </a:lnTo>
                    <a:lnTo>
                      <a:pt x="207" y="687"/>
                    </a:lnTo>
                    <a:lnTo>
                      <a:pt x="207" y="687"/>
                    </a:lnTo>
                    <a:lnTo>
                      <a:pt x="260" y="652"/>
                    </a:lnTo>
                    <a:lnTo>
                      <a:pt x="311" y="615"/>
                    </a:lnTo>
                    <a:lnTo>
                      <a:pt x="360" y="578"/>
                    </a:lnTo>
                    <a:lnTo>
                      <a:pt x="410" y="538"/>
                    </a:lnTo>
                    <a:lnTo>
                      <a:pt x="410" y="538"/>
                    </a:lnTo>
                    <a:lnTo>
                      <a:pt x="552" y="428"/>
                    </a:lnTo>
                    <a:lnTo>
                      <a:pt x="625" y="372"/>
                    </a:lnTo>
                    <a:lnTo>
                      <a:pt x="698" y="317"/>
                    </a:lnTo>
                    <a:lnTo>
                      <a:pt x="698" y="3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4ECB798F-B975-7F07-F4DF-6A80798C14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92" y="1043"/>
                <a:ext cx="3096" cy="2775"/>
              </a:xfrm>
              <a:custGeom>
                <a:avLst/>
                <a:gdLst>
                  <a:gd name="T0" fmla="*/ 6658 w 9290"/>
                  <a:gd name="T1" fmla="*/ 5829 h 8323"/>
                  <a:gd name="T2" fmla="*/ 6538 w 9290"/>
                  <a:gd name="T3" fmla="*/ 6030 h 8323"/>
                  <a:gd name="T4" fmla="*/ 7154 w 9290"/>
                  <a:gd name="T5" fmla="*/ 5869 h 8323"/>
                  <a:gd name="T6" fmla="*/ 7551 w 9290"/>
                  <a:gd name="T7" fmla="*/ 5778 h 8323"/>
                  <a:gd name="T8" fmla="*/ 7692 w 9290"/>
                  <a:gd name="T9" fmla="*/ 5557 h 8323"/>
                  <a:gd name="T10" fmla="*/ 7579 w 9290"/>
                  <a:gd name="T11" fmla="*/ 5111 h 8323"/>
                  <a:gd name="T12" fmla="*/ 2928 w 9290"/>
                  <a:gd name="T13" fmla="*/ 3678 h 8323"/>
                  <a:gd name="T14" fmla="*/ 2760 w 9290"/>
                  <a:gd name="T15" fmla="*/ 3849 h 8323"/>
                  <a:gd name="T16" fmla="*/ 2807 w 9290"/>
                  <a:gd name="T17" fmla="*/ 4386 h 8323"/>
                  <a:gd name="T18" fmla="*/ 2989 w 9290"/>
                  <a:gd name="T19" fmla="*/ 4568 h 8323"/>
                  <a:gd name="T20" fmla="*/ 3146 w 9290"/>
                  <a:gd name="T21" fmla="*/ 4962 h 8323"/>
                  <a:gd name="T22" fmla="*/ 3526 w 9290"/>
                  <a:gd name="T23" fmla="*/ 5606 h 8323"/>
                  <a:gd name="T24" fmla="*/ 3415 w 9290"/>
                  <a:gd name="T25" fmla="*/ 5809 h 8323"/>
                  <a:gd name="T26" fmla="*/ 2607 w 9290"/>
                  <a:gd name="T27" fmla="*/ 5604 h 8323"/>
                  <a:gd name="T28" fmla="*/ 2155 w 9290"/>
                  <a:gd name="T29" fmla="*/ 5265 h 8323"/>
                  <a:gd name="T30" fmla="*/ 2283 w 9290"/>
                  <a:gd name="T31" fmla="*/ 4481 h 8323"/>
                  <a:gd name="T32" fmla="*/ 1938 w 9290"/>
                  <a:gd name="T33" fmla="*/ 5188 h 8323"/>
                  <a:gd name="T34" fmla="*/ 1774 w 9290"/>
                  <a:gd name="T35" fmla="*/ 5644 h 8323"/>
                  <a:gd name="T36" fmla="*/ 1719 w 9290"/>
                  <a:gd name="T37" fmla="*/ 6074 h 8323"/>
                  <a:gd name="T38" fmla="*/ 2746 w 9290"/>
                  <a:gd name="T39" fmla="*/ 7131 h 8323"/>
                  <a:gd name="T40" fmla="*/ 2637 w 9290"/>
                  <a:gd name="T41" fmla="*/ 7581 h 8323"/>
                  <a:gd name="T42" fmla="*/ 2200 w 9290"/>
                  <a:gd name="T43" fmla="*/ 8192 h 8323"/>
                  <a:gd name="T44" fmla="*/ 1769 w 9290"/>
                  <a:gd name="T45" fmla="*/ 8072 h 8323"/>
                  <a:gd name="T46" fmla="*/ 1095 w 9290"/>
                  <a:gd name="T47" fmla="*/ 7376 h 8323"/>
                  <a:gd name="T48" fmla="*/ 253 w 9290"/>
                  <a:gd name="T49" fmla="*/ 6574 h 8323"/>
                  <a:gd name="T50" fmla="*/ 3 w 9290"/>
                  <a:gd name="T51" fmla="*/ 5998 h 8323"/>
                  <a:gd name="T52" fmla="*/ 199 w 9290"/>
                  <a:gd name="T53" fmla="*/ 5323 h 8323"/>
                  <a:gd name="T54" fmla="*/ 290 w 9290"/>
                  <a:gd name="T55" fmla="*/ 4952 h 8323"/>
                  <a:gd name="T56" fmla="*/ 520 w 9290"/>
                  <a:gd name="T57" fmla="*/ 4086 h 8323"/>
                  <a:gd name="T58" fmla="*/ 560 w 9290"/>
                  <a:gd name="T59" fmla="*/ 3628 h 8323"/>
                  <a:gd name="T60" fmla="*/ 859 w 9290"/>
                  <a:gd name="T61" fmla="*/ 3277 h 8323"/>
                  <a:gd name="T62" fmla="*/ 1034 w 9290"/>
                  <a:gd name="T63" fmla="*/ 2332 h 8323"/>
                  <a:gd name="T64" fmla="*/ 1654 w 9290"/>
                  <a:gd name="T65" fmla="*/ 1198 h 8323"/>
                  <a:gd name="T66" fmla="*/ 2912 w 9290"/>
                  <a:gd name="T67" fmla="*/ 432 h 8323"/>
                  <a:gd name="T68" fmla="*/ 3686 w 9290"/>
                  <a:gd name="T69" fmla="*/ 11 h 8323"/>
                  <a:gd name="T70" fmla="*/ 4920 w 9290"/>
                  <a:gd name="T71" fmla="*/ 82 h 8323"/>
                  <a:gd name="T72" fmla="*/ 6423 w 9290"/>
                  <a:gd name="T73" fmla="*/ 109 h 8323"/>
                  <a:gd name="T74" fmla="*/ 6873 w 9290"/>
                  <a:gd name="T75" fmla="*/ 248 h 8323"/>
                  <a:gd name="T76" fmla="*/ 7957 w 9290"/>
                  <a:gd name="T77" fmla="*/ 827 h 8323"/>
                  <a:gd name="T78" fmla="*/ 8720 w 9290"/>
                  <a:gd name="T79" fmla="*/ 1597 h 8323"/>
                  <a:gd name="T80" fmla="*/ 9003 w 9290"/>
                  <a:gd name="T81" fmla="*/ 2322 h 8323"/>
                  <a:gd name="T82" fmla="*/ 9162 w 9290"/>
                  <a:gd name="T83" fmla="*/ 4270 h 8323"/>
                  <a:gd name="T84" fmla="*/ 9290 w 9290"/>
                  <a:gd name="T85" fmla="*/ 4841 h 8323"/>
                  <a:gd name="T86" fmla="*/ 9035 w 9290"/>
                  <a:gd name="T87" fmla="*/ 6343 h 8323"/>
                  <a:gd name="T88" fmla="*/ 8653 w 9290"/>
                  <a:gd name="T89" fmla="*/ 6906 h 8323"/>
                  <a:gd name="T90" fmla="*/ 8006 w 9290"/>
                  <a:gd name="T91" fmla="*/ 7127 h 8323"/>
                  <a:gd name="T92" fmla="*/ 6125 w 9290"/>
                  <a:gd name="T93" fmla="*/ 7109 h 8323"/>
                  <a:gd name="T94" fmla="*/ 5981 w 9290"/>
                  <a:gd name="T95" fmla="*/ 6491 h 8323"/>
                  <a:gd name="T96" fmla="*/ 6424 w 9290"/>
                  <a:gd name="T97" fmla="*/ 5812 h 8323"/>
                  <a:gd name="T98" fmla="*/ 6934 w 9290"/>
                  <a:gd name="T99" fmla="*/ 5100 h 8323"/>
                  <a:gd name="T100" fmla="*/ 7161 w 9290"/>
                  <a:gd name="T101" fmla="*/ 4638 h 8323"/>
                  <a:gd name="T102" fmla="*/ 7332 w 9290"/>
                  <a:gd name="T103" fmla="*/ 4277 h 8323"/>
                  <a:gd name="T104" fmla="*/ 7255 w 9290"/>
                  <a:gd name="T105" fmla="*/ 3891 h 8323"/>
                  <a:gd name="T106" fmla="*/ 7182 w 9290"/>
                  <a:gd name="T107" fmla="*/ 3446 h 8323"/>
                  <a:gd name="T108" fmla="*/ 6797 w 9290"/>
                  <a:gd name="T109" fmla="*/ 2222 h 8323"/>
                  <a:gd name="T110" fmla="*/ 6236 w 9290"/>
                  <a:gd name="T111" fmla="*/ 1675 h 8323"/>
                  <a:gd name="T112" fmla="*/ 5970 w 9290"/>
                  <a:gd name="T113" fmla="*/ 1325 h 8323"/>
                  <a:gd name="T114" fmla="*/ 5167 w 9290"/>
                  <a:gd name="T115" fmla="*/ 1088 h 8323"/>
                  <a:gd name="T116" fmla="*/ 4586 w 9290"/>
                  <a:gd name="T117" fmla="*/ 1192 h 8323"/>
                  <a:gd name="T118" fmla="*/ 3998 w 9290"/>
                  <a:gd name="T119" fmla="*/ 1577 h 8323"/>
                  <a:gd name="T120" fmla="*/ 3522 w 9290"/>
                  <a:gd name="T121" fmla="*/ 2022 h 8323"/>
                  <a:gd name="T122" fmla="*/ 3023 w 9290"/>
                  <a:gd name="T123" fmla="*/ 3047 h 8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90" h="8323">
                    <a:moveTo>
                      <a:pt x="7393" y="5251"/>
                    </a:moveTo>
                    <a:lnTo>
                      <a:pt x="7393" y="5251"/>
                    </a:lnTo>
                    <a:lnTo>
                      <a:pt x="7371" y="5275"/>
                    </a:lnTo>
                    <a:lnTo>
                      <a:pt x="7347" y="5298"/>
                    </a:lnTo>
                    <a:lnTo>
                      <a:pt x="7298" y="5342"/>
                    </a:lnTo>
                    <a:lnTo>
                      <a:pt x="7247" y="5385"/>
                    </a:lnTo>
                    <a:lnTo>
                      <a:pt x="7196" y="5426"/>
                    </a:lnTo>
                    <a:lnTo>
                      <a:pt x="7143" y="5465"/>
                    </a:lnTo>
                    <a:lnTo>
                      <a:pt x="7092" y="5502"/>
                    </a:lnTo>
                    <a:lnTo>
                      <a:pt x="6996" y="5568"/>
                    </a:lnTo>
                    <a:lnTo>
                      <a:pt x="6996" y="5568"/>
                    </a:lnTo>
                    <a:lnTo>
                      <a:pt x="6923" y="5623"/>
                    </a:lnTo>
                    <a:lnTo>
                      <a:pt x="6850" y="5679"/>
                    </a:lnTo>
                    <a:lnTo>
                      <a:pt x="6708" y="5789"/>
                    </a:lnTo>
                    <a:lnTo>
                      <a:pt x="6708" y="5789"/>
                    </a:lnTo>
                    <a:lnTo>
                      <a:pt x="6658" y="5829"/>
                    </a:lnTo>
                    <a:lnTo>
                      <a:pt x="6609" y="5866"/>
                    </a:lnTo>
                    <a:lnTo>
                      <a:pt x="6558" y="5903"/>
                    </a:lnTo>
                    <a:lnTo>
                      <a:pt x="6505" y="5938"/>
                    </a:lnTo>
                    <a:lnTo>
                      <a:pt x="6505" y="5938"/>
                    </a:lnTo>
                    <a:lnTo>
                      <a:pt x="6482" y="5950"/>
                    </a:lnTo>
                    <a:lnTo>
                      <a:pt x="6457" y="5962"/>
                    </a:lnTo>
                    <a:lnTo>
                      <a:pt x="6400" y="5987"/>
                    </a:lnTo>
                    <a:lnTo>
                      <a:pt x="6373" y="6000"/>
                    </a:lnTo>
                    <a:lnTo>
                      <a:pt x="6347" y="6013"/>
                    </a:lnTo>
                    <a:lnTo>
                      <a:pt x="6321" y="6027"/>
                    </a:lnTo>
                    <a:lnTo>
                      <a:pt x="6298" y="6044"/>
                    </a:lnTo>
                    <a:lnTo>
                      <a:pt x="6298" y="6044"/>
                    </a:lnTo>
                    <a:lnTo>
                      <a:pt x="6358" y="6041"/>
                    </a:lnTo>
                    <a:lnTo>
                      <a:pt x="6418" y="6038"/>
                    </a:lnTo>
                    <a:lnTo>
                      <a:pt x="6479" y="6035"/>
                    </a:lnTo>
                    <a:lnTo>
                      <a:pt x="6538" y="6030"/>
                    </a:lnTo>
                    <a:lnTo>
                      <a:pt x="6599" y="6023"/>
                    </a:lnTo>
                    <a:lnTo>
                      <a:pt x="6658" y="6016"/>
                    </a:lnTo>
                    <a:lnTo>
                      <a:pt x="6718" y="6006"/>
                    </a:lnTo>
                    <a:lnTo>
                      <a:pt x="6777" y="5994"/>
                    </a:lnTo>
                    <a:lnTo>
                      <a:pt x="6777" y="5994"/>
                    </a:lnTo>
                    <a:lnTo>
                      <a:pt x="6802" y="5989"/>
                    </a:lnTo>
                    <a:lnTo>
                      <a:pt x="6825" y="5982"/>
                    </a:lnTo>
                    <a:lnTo>
                      <a:pt x="6873" y="5967"/>
                    </a:lnTo>
                    <a:lnTo>
                      <a:pt x="6920" y="5949"/>
                    </a:lnTo>
                    <a:lnTo>
                      <a:pt x="6966" y="5932"/>
                    </a:lnTo>
                    <a:lnTo>
                      <a:pt x="7013" y="5914"/>
                    </a:lnTo>
                    <a:lnTo>
                      <a:pt x="7058" y="5896"/>
                    </a:lnTo>
                    <a:lnTo>
                      <a:pt x="7106" y="5881"/>
                    </a:lnTo>
                    <a:lnTo>
                      <a:pt x="7130" y="5874"/>
                    </a:lnTo>
                    <a:lnTo>
                      <a:pt x="7154" y="5869"/>
                    </a:lnTo>
                    <a:lnTo>
                      <a:pt x="7154" y="5869"/>
                    </a:lnTo>
                    <a:lnTo>
                      <a:pt x="7188" y="5862"/>
                    </a:lnTo>
                    <a:lnTo>
                      <a:pt x="7219" y="5858"/>
                    </a:lnTo>
                    <a:lnTo>
                      <a:pt x="7251" y="5855"/>
                    </a:lnTo>
                    <a:lnTo>
                      <a:pt x="7283" y="5852"/>
                    </a:lnTo>
                    <a:lnTo>
                      <a:pt x="7346" y="5848"/>
                    </a:lnTo>
                    <a:lnTo>
                      <a:pt x="7378" y="5844"/>
                    </a:lnTo>
                    <a:lnTo>
                      <a:pt x="7410" y="5838"/>
                    </a:lnTo>
                    <a:lnTo>
                      <a:pt x="7410" y="5838"/>
                    </a:lnTo>
                    <a:lnTo>
                      <a:pt x="7429" y="5834"/>
                    </a:lnTo>
                    <a:lnTo>
                      <a:pt x="7447" y="5829"/>
                    </a:lnTo>
                    <a:lnTo>
                      <a:pt x="7465" y="5823"/>
                    </a:lnTo>
                    <a:lnTo>
                      <a:pt x="7483" y="5815"/>
                    </a:lnTo>
                    <a:lnTo>
                      <a:pt x="7500" y="5807"/>
                    </a:lnTo>
                    <a:lnTo>
                      <a:pt x="7518" y="5798"/>
                    </a:lnTo>
                    <a:lnTo>
                      <a:pt x="7535" y="5789"/>
                    </a:lnTo>
                    <a:lnTo>
                      <a:pt x="7551" y="5778"/>
                    </a:lnTo>
                    <a:lnTo>
                      <a:pt x="7551" y="5778"/>
                    </a:lnTo>
                    <a:lnTo>
                      <a:pt x="7579" y="5757"/>
                    </a:lnTo>
                    <a:lnTo>
                      <a:pt x="7604" y="5734"/>
                    </a:lnTo>
                    <a:lnTo>
                      <a:pt x="7616" y="5721"/>
                    </a:lnTo>
                    <a:lnTo>
                      <a:pt x="7627" y="5709"/>
                    </a:lnTo>
                    <a:lnTo>
                      <a:pt x="7637" y="5695"/>
                    </a:lnTo>
                    <a:lnTo>
                      <a:pt x="7647" y="5681"/>
                    </a:lnTo>
                    <a:lnTo>
                      <a:pt x="7656" y="5668"/>
                    </a:lnTo>
                    <a:lnTo>
                      <a:pt x="7663" y="5652"/>
                    </a:lnTo>
                    <a:lnTo>
                      <a:pt x="7671" y="5639"/>
                    </a:lnTo>
                    <a:lnTo>
                      <a:pt x="7677" y="5622"/>
                    </a:lnTo>
                    <a:lnTo>
                      <a:pt x="7682" y="5607"/>
                    </a:lnTo>
                    <a:lnTo>
                      <a:pt x="7687" y="5590"/>
                    </a:lnTo>
                    <a:lnTo>
                      <a:pt x="7689" y="5574"/>
                    </a:lnTo>
                    <a:lnTo>
                      <a:pt x="7692" y="5557"/>
                    </a:lnTo>
                    <a:lnTo>
                      <a:pt x="7692" y="5557"/>
                    </a:lnTo>
                    <a:lnTo>
                      <a:pt x="7693" y="5531"/>
                    </a:lnTo>
                    <a:lnTo>
                      <a:pt x="7693" y="5506"/>
                    </a:lnTo>
                    <a:lnTo>
                      <a:pt x="7692" y="5482"/>
                    </a:lnTo>
                    <a:lnTo>
                      <a:pt x="7691" y="5457"/>
                    </a:lnTo>
                    <a:lnTo>
                      <a:pt x="7688" y="5432"/>
                    </a:lnTo>
                    <a:lnTo>
                      <a:pt x="7684" y="5408"/>
                    </a:lnTo>
                    <a:lnTo>
                      <a:pt x="7680" y="5385"/>
                    </a:lnTo>
                    <a:lnTo>
                      <a:pt x="7674" y="5362"/>
                    </a:lnTo>
                    <a:lnTo>
                      <a:pt x="7660" y="5315"/>
                    </a:lnTo>
                    <a:lnTo>
                      <a:pt x="7644" y="5269"/>
                    </a:lnTo>
                    <a:lnTo>
                      <a:pt x="7625" y="5224"/>
                    </a:lnTo>
                    <a:lnTo>
                      <a:pt x="7604" y="5180"/>
                    </a:lnTo>
                    <a:lnTo>
                      <a:pt x="7604" y="5180"/>
                    </a:lnTo>
                    <a:lnTo>
                      <a:pt x="7594" y="5156"/>
                    </a:lnTo>
                    <a:lnTo>
                      <a:pt x="7586" y="5134"/>
                    </a:lnTo>
                    <a:lnTo>
                      <a:pt x="7579" y="5111"/>
                    </a:lnTo>
                    <a:lnTo>
                      <a:pt x="7574" y="5089"/>
                    </a:lnTo>
                    <a:lnTo>
                      <a:pt x="7568" y="5068"/>
                    </a:lnTo>
                    <a:lnTo>
                      <a:pt x="7565" y="5046"/>
                    </a:lnTo>
                    <a:lnTo>
                      <a:pt x="7560" y="5002"/>
                    </a:lnTo>
                    <a:lnTo>
                      <a:pt x="7560" y="5002"/>
                    </a:lnTo>
                    <a:lnTo>
                      <a:pt x="7547" y="5035"/>
                    </a:lnTo>
                    <a:lnTo>
                      <a:pt x="7531" y="5068"/>
                    </a:lnTo>
                    <a:lnTo>
                      <a:pt x="7513" y="5100"/>
                    </a:lnTo>
                    <a:lnTo>
                      <a:pt x="7492" y="5132"/>
                    </a:lnTo>
                    <a:lnTo>
                      <a:pt x="7470" y="5162"/>
                    </a:lnTo>
                    <a:lnTo>
                      <a:pt x="7447" y="5192"/>
                    </a:lnTo>
                    <a:lnTo>
                      <a:pt x="7421" y="5222"/>
                    </a:lnTo>
                    <a:lnTo>
                      <a:pt x="7393" y="5251"/>
                    </a:lnTo>
                    <a:close/>
                    <a:moveTo>
                      <a:pt x="2943" y="3683"/>
                    </a:moveTo>
                    <a:lnTo>
                      <a:pt x="2943" y="3683"/>
                    </a:lnTo>
                    <a:lnTo>
                      <a:pt x="2928" y="3678"/>
                    </a:lnTo>
                    <a:lnTo>
                      <a:pt x="2914" y="3675"/>
                    </a:lnTo>
                    <a:lnTo>
                      <a:pt x="2901" y="3674"/>
                    </a:lnTo>
                    <a:lnTo>
                      <a:pt x="2887" y="3675"/>
                    </a:lnTo>
                    <a:lnTo>
                      <a:pt x="2874" y="3677"/>
                    </a:lnTo>
                    <a:lnTo>
                      <a:pt x="2863" y="3681"/>
                    </a:lnTo>
                    <a:lnTo>
                      <a:pt x="2852" y="3686"/>
                    </a:lnTo>
                    <a:lnTo>
                      <a:pt x="2841" y="3693"/>
                    </a:lnTo>
                    <a:lnTo>
                      <a:pt x="2832" y="3701"/>
                    </a:lnTo>
                    <a:lnTo>
                      <a:pt x="2822" y="3711"/>
                    </a:lnTo>
                    <a:lnTo>
                      <a:pt x="2814" y="3722"/>
                    </a:lnTo>
                    <a:lnTo>
                      <a:pt x="2805" y="3733"/>
                    </a:lnTo>
                    <a:lnTo>
                      <a:pt x="2799" y="3745"/>
                    </a:lnTo>
                    <a:lnTo>
                      <a:pt x="2792" y="3758"/>
                    </a:lnTo>
                    <a:lnTo>
                      <a:pt x="2779" y="3787"/>
                    </a:lnTo>
                    <a:lnTo>
                      <a:pt x="2768" y="3817"/>
                    </a:lnTo>
                    <a:lnTo>
                      <a:pt x="2760" y="3849"/>
                    </a:lnTo>
                    <a:lnTo>
                      <a:pt x="2753" y="3880"/>
                    </a:lnTo>
                    <a:lnTo>
                      <a:pt x="2748" y="3911"/>
                    </a:lnTo>
                    <a:lnTo>
                      <a:pt x="2745" y="3941"/>
                    </a:lnTo>
                    <a:lnTo>
                      <a:pt x="2742" y="3970"/>
                    </a:lnTo>
                    <a:lnTo>
                      <a:pt x="2741" y="3995"/>
                    </a:lnTo>
                    <a:lnTo>
                      <a:pt x="2741" y="4017"/>
                    </a:lnTo>
                    <a:lnTo>
                      <a:pt x="2741" y="4017"/>
                    </a:lnTo>
                    <a:lnTo>
                      <a:pt x="2745" y="4082"/>
                    </a:lnTo>
                    <a:lnTo>
                      <a:pt x="2748" y="4117"/>
                    </a:lnTo>
                    <a:lnTo>
                      <a:pt x="2752" y="4155"/>
                    </a:lnTo>
                    <a:lnTo>
                      <a:pt x="2757" y="4193"/>
                    </a:lnTo>
                    <a:lnTo>
                      <a:pt x="2764" y="4232"/>
                    </a:lnTo>
                    <a:lnTo>
                      <a:pt x="2771" y="4272"/>
                    </a:lnTo>
                    <a:lnTo>
                      <a:pt x="2781" y="4310"/>
                    </a:lnTo>
                    <a:lnTo>
                      <a:pt x="2793" y="4349"/>
                    </a:lnTo>
                    <a:lnTo>
                      <a:pt x="2807" y="4386"/>
                    </a:lnTo>
                    <a:lnTo>
                      <a:pt x="2822" y="4422"/>
                    </a:lnTo>
                    <a:lnTo>
                      <a:pt x="2840" y="4455"/>
                    </a:lnTo>
                    <a:lnTo>
                      <a:pt x="2850" y="4470"/>
                    </a:lnTo>
                    <a:lnTo>
                      <a:pt x="2859" y="4485"/>
                    </a:lnTo>
                    <a:lnTo>
                      <a:pt x="2870" y="4499"/>
                    </a:lnTo>
                    <a:lnTo>
                      <a:pt x="2883" y="4513"/>
                    </a:lnTo>
                    <a:lnTo>
                      <a:pt x="2895" y="4525"/>
                    </a:lnTo>
                    <a:lnTo>
                      <a:pt x="2907" y="4536"/>
                    </a:lnTo>
                    <a:lnTo>
                      <a:pt x="2921" y="4546"/>
                    </a:lnTo>
                    <a:lnTo>
                      <a:pt x="2936" y="4556"/>
                    </a:lnTo>
                    <a:lnTo>
                      <a:pt x="2936" y="4556"/>
                    </a:lnTo>
                    <a:lnTo>
                      <a:pt x="2946" y="4561"/>
                    </a:lnTo>
                    <a:lnTo>
                      <a:pt x="2957" y="4565"/>
                    </a:lnTo>
                    <a:lnTo>
                      <a:pt x="2968" y="4568"/>
                    </a:lnTo>
                    <a:lnTo>
                      <a:pt x="2979" y="4569"/>
                    </a:lnTo>
                    <a:lnTo>
                      <a:pt x="2989" y="4568"/>
                    </a:lnTo>
                    <a:lnTo>
                      <a:pt x="2994" y="4567"/>
                    </a:lnTo>
                    <a:lnTo>
                      <a:pt x="2998" y="4564"/>
                    </a:lnTo>
                    <a:lnTo>
                      <a:pt x="3003" y="4560"/>
                    </a:lnTo>
                    <a:lnTo>
                      <a:pt x="3007" y="4556"/>
                    </a:lnTo>
                    <a:lnTo>
                      <a:pt x="3009" y="4550"/>
                    </a:lnTo>
                    <a:lnTo>
                      <a:pt x="3014" y="4543"/>
                    </a:lnTo>
                    <a:lnTo>
                      <a:pt x="3014" y="4543"/>
                    </a:lnTo>
                    <a:lnTo>
                      <a:pt x="3025" y="4591"/>
                    </a:lnTo>
                    <a:lnTo>
                      <a:pt x="3037" y="4640"/>
                    </a:lnTo>
                    <a:lnTo>
                      <a:pt x="3051" y="4687"/>
                    </a:lnTo>
                    <a:lnTo>
                      <a:pt x="3065" y="4735"/>
                    </a:lnTo>
                    <a:lnTo>
                      <a:pt x="3080" y="4780"/>
                    </a:lnTo>
                    <a:lnTo>
                      <a:pt x="3095" y="4827"/>
                    </a:lnTo>
                    <a:lnTo>
                      <a:pt x="3111" y="4873"/>
                    </a:lnTo>
                    <a:lnTo>
                      <a:pt x="3128" y="4918"/>
                    </a:lnTo>
                    <a:lnTo>
                      <a:pt x="3146" y="4962"/>
                    </a:lnTo>
                    <a:lnTo>
                      <a:pt x="3165" y="5008"/>
                    </a:lnTo>
                    <a:lnTo>
                      <a:pt x="3185" y="5050"/>
                    </a:lnTo>
                    <a:lnTo>
                      <a:pt x="3204" y="5094"/>
                    </a:lnTo>
                    <a:lnTo>
                      <a:pt x="3226" y="5137"/>
                    </a:lnTo>
                    <a:lnTo>
                      <a:pt x="3247" y="5178"/>
                    </a:lnTo>
                    <a:lnTo>
                      <a:pt x="3269" y="5221"/>
                    </a:lnTo>
                    <a:lnTo>
                      <a:pt x="3292" y="5261"/>
                    </a:lnTo>
                    <a:lnTo>
                      <a:pt x="3315" y="5302"/>
                    </a:lnTo>
                    <a:lnTo>
                      <a:pt x="3339" y="5342"/>
                    </a:lnTo>
                    <a:lnTo>
                      <a:pt x="3364" y="5382"/>
                    </a:lnTo>
                    <a:lnTo>
                      <a:pt x="3390" y="5421"/>
                    </a:lnTo>
                    <a:lnTo>
                      <a:pt x="3416" y="5458"/>
                    </a:lnTo>
                    <a:lnTo>
                      <a:pt x="3442" y="5497"/>
                    </a:lnTo>
                    <a:lnTo>
                      <a:pt x="3470" y="5534"/>
                    </a:lnTo>
                    <a:lnTo>
                      <a:pt x="3497" y="5570"/>
                    </a:lnTo>
                    <a:lnTo>
                      <a:pt x="3526" y="5606"/>
                    </a:lnTo>
                    <a:lnTo>
                      <a:pt x="3555" y="5640"/>
                    </a:lnTo>
                    <a:lnTo>
                      <a:pt x="3586" y="5674"/>
                    </a:lnTo>
                    <a:lnTo>
                      <a:pt x="3616" y="5709"/>
                    </a:lnTo>
                    <a:lnTo>
                      <a:pt x="3646" y="5741"/>
                    </a:lnTo>
                    <a:lnTo>
                      <a:pt x="3678" y="5774"/>
                    </a:lnTo>
                    <a:lnTo>
                      <a:pt x="3710" y="5805"/>
                    </a:lnTo>
                    <a:lnTo>
                      <a:pt x="3741" y="5836"/>
                    </a:lnTo>
                    <a:lnTo>
                      <a:pt x="3740" y="5838"/>
                    </a:lnTo>
                    <a:lnTo>
                      <a:pt x="3740" y="5838"/>
                    </a:lnTo>
                    <a:lnTo>
                      <a:pt x="3693" y="5838"/>
                    </a:lnTo>
                    <a:lnTo>
                      <a:pt x="3646" y="5837"/>
                    </a:lnTo>
                    <a:lnTo>
                      <a:pt x="3599" y="5833"/>
                    </a:lnTo>
                    <a:lnTo>
                      <a:pt x="3553" y="5829"/>
                    </a:lnTo>
                    <a:lnTo>
                      <a:pt x="3507" y="5823"/>
                    </a:lnTo>
                    <a:lnTo>
                      <a:pt x="3460" y="5816"/>
                    </a:lnTo>
                    <a:lnTo>
                      <a:pt x="3415" y="5809"/>
                    </a:lnTo>
                    <a:lnTo>
                      <a:pt x="3368" y="5800"/>
                    </a:lnTo>
                    <a:lnTo>
                      <a:pt x="3322" y="5790"/>
                    </a:lnTo>
                    <a:lnTo>
                      <a:pt x="3277" y="5781"/>
                    </a:lnTo>
                    <a:lnTo>
                      <a:pt x="3186" y="5757"/>
                    </a:lnTo>
                    <a:lnTo>
                      <a:pt x="3096" y="5731"/>
                    </a:lnTo>
                    <a:lnTo>
                      <a:pt x="3008" y="5703"/>
                    </a:lnTo>
                    <a:lnTo>
                      <a:pt x="3008" y="5703"/>
                    </a:lnTo>
                    <a:lnTo>
                      <a:pt x="2974" y="5694"/>
                    </a:lnTo>
                    <a:lnTo>
                      <a:pt x="2941" y="5685"/>
                    </a:lnTo>
                    <a:lnTo>
                      <a:pt x="2873" y="5670"/>
                    </a:lnTo>
                    <a:lnTo>
                      <a:pt x="2805" y="5655"/>
                    </a:lnTo>
                    <a:lnTo>
                      <a:pt x="2738" y="5641"/>
                    </a:lnTo>
                    <a:lnTo>
                      <a:pt x="2705" y="5633"/>
                    </a:lnTo>
                    <a:lnTo>
                      <a:pt x="2672" y="5625"/>
                    </a:lnTo>
                    <a:lnTo>
                      <a:pt x="2640" y="5615"/>
                    </a:lnTo>
                    <a:lnTo>
                      <a:pt x="2607" y="5604"/>
                    </a:lnTo>
                    <a:lnTo>
                      <a:pt x="2575" y="5592"/>
                    </a:lnTo>
                    <a:lnTo>
                      <a:pt x="2544" y="5578"/>
                    </a:lnTo>
                    <a:lnTo>
                      <a:pt x="2512" y="5563"/>
                    </a:lnTo>
                    <a:lnTo>
                      <a:pt x="2480" y="5545"/>
                    </a:lnTo>
                    <a:lnTo>
                      <a:pt x="2480" y="5545"/>
                    </a:lnTo>
                    <a:lnTo>
                      <a:pt x="2442" y="5520"/>
                    </a:lnTo>
                    <a:lnTo>
                      <a:pt x="2403" y="5494"/>
                    </a:lnTo>
                    <a:lnTo>
                      <a:pt x="2327" y="5439"/>
                    </a:lnTo>
                    <a:lnTo>
                      <a:pt x="2289" y="5413"/>
                    </a:lnTo>
                    <a:lnTo>
                      <a:pt x="2249" y="5386"/>
                    </a:lnTo>
                    <a:lnTo>
                      <a:pt x="2210" y="5362"/>
                    </a:lnTo>
                    <a:lnTo>
                      <a:pt x="2169" y="5340"/>
                    </a:lnTo>
                    <a:lnTo>
                      <a:pt x="2169" y="5340"/>
                    </a:lnTo>
                    <a:lnTo>
                      <a:pt x="2164" y="5315"/>
                    </a:lnTo>
                    <a:lnTo>
                      <a:pt x="2160" y="5289"/>
                    </a:lnTo>
                    <a:lnTo>
                      <a:pt x="2155" y="5265"/>
                    </a:lnTo>
                    <a:lnTo>
                      <a:pt x="2148" y="5240"/>
                    </a:lnTo>
                    <a:lnTo>
                      <a:pt x="2148" y="5240"/>
                    </a:lnTo>
                    <a:lnTo>
                      <a:pt x="2145" y="5229"/>
                    </a:lnTo>
                    <a:lnTo>
                      <a:pt x="2144" y="5216"/>
                    </a:lnTo>
                    <a:lnTo>
                      <a:pt x="2144" y="5203"/>
                    </a:lnTo>
                    <a:lnTo>
                      <a:pt x="2145" y="5188"/>
                    </a:lnTo>
                    <a:lnTo>
                      <a:pt x="2151" y="5156"/>
                    </a:lnTo>
                    <a:lnTo>
                      <a:pt x="2158" y="5123"/>
                    </a:lnTo>
                    <a:lnTo>
                      <a:pt x="2175" y="5054"/>
                    </a:lnTo>
                    <a:lnTo>
                      <a:pt x="2182" y="5020"/>
                    </a:lnTo>
                    <a:lnTo>
                      <a:pt x="2188" y="4988"/>
                    </a:lnTo>
                    <a:lnTo>
                      <a:pt x="2188" y="4988"/>
                    </a:lnTo>
                    <a:lnTo>
                      <a:pt x="2195" y="4944"/>
                    </a:lnTo>
                    <a:lnTo>
                      <a:pt x="2207" y="4875"/>
                    </a:lnTo>
                    <a:lnTo>
                      <a:pt x="2239" y="4704"/>
                    </a:lnTo>
                    <a:lnTo>
                      <a:pt x="2283" y="4481"/>
                    </a:lnTo>
                    <a:lnTo>
                      <a:pt x="2283" y="4481"/>
                    </a:lnTo>
                    <a:lnTo>
                      <a:pt x="2180" y="4671"/>
                    </a:lnTo>
                    <a:lnTo>
                      <a:pt x="2094" y="4826"/>
                    </a:lnTo>
                    <a:lnTo>
                      <a:pt x="2057" y="4893"/>
                    </a:lnTo>
                    <a:lnTo>
                      <a:pt x="2027" y="4944"/>
                    </a:lnTo>
                    <a:lnTo>
                      <a:pt x="2027" y="4944"/>
                    </a:lnTo>
                    <a:lnTo>
                      <a:pt x="2003" y="4984"/>
                    </a:lnTo>
                    <a:lnTo>
                      <a:pt x="1982" y="5023"/>
                    </a:lnTo>
                    <a:lnTo>
                      <a:pt x="1974" y="5042"/>
                    </a:lnTo>
                    <a:lnTo>
                      <a:pt x="1967" y="5061"/>
                    </a:lnTo>
                    <a:lnTo>
                      <a:pt x="1960" y="5082"/>
                    </a:lnTo>
                    <a:lnTo>
                      <a:pt x="1954" y="5101"/>
                    </a:lnTo>
                    <a:lnTo>
                      <a:pt x="1949" y="5122"/>
                    </a:lnTo>
                    <a:lnTo>
                      <a:pt x="1945" y="5144"/>
                    </a:lnTo>
                    <a:lnTo>
                      <a:pt x="1941" y="5166"/>
                    </a:lnTo>
                    <a:lnTo>
                      <a:pt x="1938" y="5188"/>
                    </a:lnTo>
                    <a:lnTo>
                      <a:pt x="1937" y="5213"/>
                    </a:lnTo>
                    <a:lnTo>
                      <a:pt x="1936" y="5238"/>
                    </a:lnTo>
                    <a:lnTo>
                      <a:pt x="1936" y="5290"/>
                    </a:lnTo>
                    <a:lnTo>
                      <a:pt x="1936" y="5290"/>
                    </a:lnTo>
                    <a:lnTo>
                      <a:pt x="1936" y="5304"/>
                    </a:lnTo>
                    <a:lnTo>
                      <a:pt x="1936" y="5318"/>
                    </a:lnTo>
                    <a:lnTo>
                      <a:pt x="1931" y="5345"/>
                    </a:lnTo>
                    <a:lnTo>
                      <a:pt x="1925" y="5373"/>
                    </a:lnTo>
                    <a:lnTo>
                      <a:pt x="1915" y="5400"/>
                    </a:lnTo>
                    <a:lnTo>
                      <a:pt x="1903" y="5426"/>
                    </a:lnTo>
                    <a:lnTo>
                      <a:pt x="1890" y="5454"/>
                    </a:lnTo>
                    <a:lnTo>
                      <a:pt x="1875" y="5482"/>
                    </a:lnTo>
                    <a:lnTo>
                      <a:pt x="1858" y="5508"/>
                    </a:lnTo>
                    <a:lnTo>
                      <a:pt x="1824" y="5561"/>
                    </a:lnTo>
                    <a:lnTo>
                      <a:pt x="1791" y="5617"/>
                    </a:lnTo>
                    <a:lnTo>
                      <a:pt x="1774" y="5644"/>
                    </a:lnTo>
                    <a:lnTo>
                      <a:pt x="1759" y="5670"/>
                    </a:lnTo>
                    <a:lnTo>
                      <a:pt x="1745" y="5698"/>
                    </a:lnTo>
                    <a:lnTo>
                      <a:pt x="1734" y="5725"/>
                    </a:lnTo>
                    <a:lnTo>
                      <a:pt x="1734" y="5725"/>
                    </a:lnTo>
                    <a:lnTo>
                      <a:pt x="1697" y="5819"/>
                    </a:lnTo>
                    <a:lnTo>
                      <a:pt x="1672" y="5884"/>
                    </a:lnTo>
                    <a:lnTo>
                      <a:pt x="1664" y="5909"/>
                    </a:lnTo>
                    <a:lnTo>
                      <a:pt x="1659" y="5929"/>
                    </a:lnTo>
                    <a:lnTo>
                      <a:pt x="1657" y="5947"/>
                    </a:lnTo>
                    <a:lnTo>
                      <a:pt x="1657" y="5964"/>
                    </a:lnTo>
                    <a:lnTo>
                      <a:pt x="1657" y="5964"/>
                    </a:lnTo>
                    <a:lnTo>
                      <a:pt x="1660" y="5975"/>
                    </a:lnTo>
                    <a:lnTo>
                      <a:pt x="1665" y="5989"/>
                    </a:lnTo>
                    <a:lnTo>
                      <a:pt x="1675" y="6005"/>
                    </a:lnTo>
                    <a:lnTo>
                      <a:pt x="1688" y="6026"/>
                    </a:lnTo>
                    <a:lnTo>
                      <a:pt x="1719" y="6074"/>
                    </a:lnTo>
                    <a:lnTo>
                      <a:pt x="1761" y="6129"/>
                    </a:lnTo>
                    <a:lnTo>
                      <a:pt x="1809" y="6190"/>
                    </a:lnTo>
                    <a:lnTo>
                      <a:pt x="1861" y="6253"/>
                    </a:lnTo>
                    <a:lnTo>
                      <a:pt x="1916" y="6316"/>
                    </a:lnTo>
                    <a:lnTo>
                      <a:pt x="1971" y="6379"/>
                    </a:lnTo>
                    <a:lnTo>
                      <a:pt x="1971" y="6379"/>
                    </a:lnTo>
                    <a:lnTo>
                      <a:pt x="2005" y="6412"/>
                    </a:lnTo>
                    <a:lnTo>
                      <a:pt x="2047" y="6453"/>
                    </a:lnTo>
                    <a:lnTo>
                      <a:pt x="2152" y="6553"/>
                    </a:lnTo>
                    <a:lnTo>
                      <a:pt x="2407" y="6792"/>
                    </a:lnTo>
                    <a:lnTo>
                      <a:pt x="2531" y="6909"/>
                    </a:lnTo>
                    <a:lnTo>
                      <a:pt x="2639" y="7014"/>
                    </a:lnTo>
                    <a:lnTo>
                      <a:pt x="2681" y="7056"/>
                    </a:lnTo>
                    <a:lnTo>
                      <a:pt x="2714" y="7094"/>
                    </a:lnTo>
                    <a:lnTo>
                      <a:pt x="2739" y="7121"/>
                    </a:lnTo>
                    <a:lnTo>
                      <a:pt x="2746" y="7131"/>
                    </a:lnTo>
                    <a:lnTo>
                      <a:pt x="2750" y="7139"/>
                    </a:lnTo>
                    <a:lnTo>
                      <a:pt x="2750" y="7139"/>
                    </a:lnTo>
                    <a:lnTo>
                      <a:pt x="2764" y="7174"/>
                    </a:lnTo>
                    <a:lnTo>
                      <a:pt x="2781" y="7205"/>
                    </a:lnTo>
                    <a:lnTo>
                      <a:pt x="2799" y="7236"/>
                    </a:lnTo>
                    <a:lnTo>
                      <a:pt x="2818" y="7264"/>
                    </a:lnTo>
                    <a:lnTo>
                      <a:pt x="2815" y="7266"/>
                    </a:lnTo>
                    <a:lnTo>
                      <a:pt x="2815" y="7266"/>
                    </a:lnTo>
                    <a:lnTo>
                      <a:pt x="2801" y="7309"/>
                    </a:lnTo>
                    <a:lnTo>
                      <a:pt x="2785" y="7350"/>
                    </a:lnTo>
                    <a:lnTo>
                      <a:pt x="2764" y="7391"/>
                    </a:lnTo>
                    <a:lnTo>
                      <a:pt x="2742" y="7431"/>
                    </a:lnTo>
                    <a:lnTo>
                      <a:pt x="2719" y="7470"/>
                    </a:lnTo>
                    <a:lnTo>
                      <a:pt x="2692" y="7507"/>
                    </a:lnTo>
                    <a:lnTo>
                      <a:pt x="2665" y="7544"/>
                    </a:lnTo>
                    <a:lnTo>
                      <a:pt x="2637" y="7581"/>
                    </a:lnTo>
                    <a:lnTo>
                      <a:pt x="2607" y="7617"/>
                    </a:lnTo>
                    <a:lnTo>
                      <a:pt x="2577" y="7653"/>
                    </a:lnTo>
                    <a:lnTo>
                      <a:pt x="2516" y="7722"/>
                    </a:lnTo>
                    <a:lnTo>
                      <a:pt x="2455" y="7791"/>
                    </a:lnTo>
                    <a:lnTo>
                      <a:pt x="2397" y="7860"/>
                    </a:lnTo>
                    <a:lnTo>
                      <a:pt x="2397" y="7860"/>
                    </a:lnTo>
                    <a:lnTo>
                      <a:pt x="2353" y="7915"/>
                    </a:lnTo>
                    <a:lnTo>
                      <a:pt x="2333" y="7942"/>
                    </a:lnTo>
                    <a:lnTo>
                      <a:pt x="2313" y="7971"/>
                    </a:lnTo>
                    <a:lnTo>
                      <a:pt x="2294" y="8000"/>
                    </a:lnTo>
                    <a:lnTo>
                      <a:pt x="2276" y="8031"/>
                    </a:lnTo>
                    <a:lnTo>
                      <a:pt x="2260" y="8061"/>
                    </a:lnTo>
                    <a:lnTo>
                      <a:pt x="2244" y="8093"/>
                    </a:lnTo>
                    <a:lnTo>
                      <a:pt x="2244" y="8093"/>
                    </a:lnTo>
                    <a:lnTo>
                      <a:pt x="2222" y="8142"/>
                    </a:lnTo>
                    <a:lnTo>
                      <a:pt x="2200" y="8192"/>
                    </a:lnTo>
                    <a:lnTo>
                      <a:pt x="2177" y="8240"/>
                    </a:lnTo>
                    <a:lnTo>
                      <a:pt x="2163" y="8263"/>
                    </a:lnTo>
                    <a:lnTo>
                      <a:pt x="2149" y="8287"/>
                    </a:lnTo>
                    <a:lnTo>
                      <a:pt x="2149" y="8287"/>
                    </a:lnTo>
                    <a:lnTo>
                      <a:pt x="2145" y="8296"/>
                    </a:lnTo>
                    <a:lnTo>
                      <a:pt x="2140" y="8305"/>
                    </a:lnTo>
                    <a:lnTo>
                      <a:pt x="2133" y="8313"/>
                    </a:lnTo>
                    <a:lnTo>
                      <a:pt x="2124" y="8320"/>
                    </a:lnTo>
                    <a:lnTo>
                      <a:pt x="2123" y="8323"/>
                    </a:lnTo>
                    <a:lnTo>
                      <a:pt x="2123" y="8323"/>
                    </a:lnTo>
                    <a:lnTo>
                      <a:pt x="1936" y="8194"/>
                    </a:lnTo>
                    <a:lnTo>
                      <a:pt x="1860" y="8144"/>
                    </a:lnTo>
                    <a:lnTo>
                      <a:pt x="1810" y="8109"/>
                    </a:lnTo>
                    <a:lnTo>
                      <a:pt x="1810" y="8109"/>
                    </a:lnTo>
                    <a:lnTo>
                      <a:pt x="1792" y="8094"/>
                    </a:lnTo>
                    <a:lnTo>
                      <a:pt x="1769" y="8072"/>
                    </a:lnTo>
                    <a:lnTo>
                      <a:pt x="1743" y="8043"/>
                    </a:lnTo>
                    <a:lnTo>
                      <a:pt x="1712" y="8010"/>
                    </a:lnTo>
                    <a:lnTo>
                      <a:pt x="1645" y="7931"/>
                    </a:lnTo>
                    <a:lnTo>
                      <a:pt x="1573" y="7845"/>
                    </a:lnTo>
                    <a:lnTo>
                      <a:pt x="1503" y="7758"/>
                    </a:lnTo>
                    <a:lnTo>
                      <a:pt x="1442" y="7679"/>
                    </a:lnTo>
                    <a:lnTo>
                      <a:pt x="1395" y="7619"/>
                    </a:lnTo>
                    <a:lnTo>
                      <a:pt x="1369" y="7583"/>
                    </a:lnTo>
                    <a:lnTo>
                      <a:pt x="1369" y="7583"/>
                    </a:lnTo>
                    <a:lnTo>
                      <a:pt x="1365" y="7577"/>
                    </a:lnTo>
                    <a:lnTo>
                      <a:pt x="1358" y="7570"/>
                    </a:lnTo>
                    <a:lnTo>
                      <a:pt x="1339" y="7554"/>
                    </a:lnTo>
                    <a:lnTo>
                      <a:pt x="1313" y="7532"/>
                    </a:lnTo>
                    <a:lnTo>
                      <a:pt x="1278" y="7507"/>
                    </a:lnTo>
                    <a:lnTo>
                      <a:pt x="1195" y="7446"/>
                    </a:lnTo>
                    <a:lnTo>
                      <a:pt x="1095" y="7376"/>
                    </a:lnTo>
                    <a:lnTo>
                      <a:pt x="983" y="7295"/>
                    </a:lnTo>
                    <a:lnTo>
                      <a:pt x="927" y="7253"/>
                    </a:lnTo>
                    <a:lnTo>
                      <a:pt x="869" y="7209"/>
                    </a:lnTo>
                    <a:lnTo>
                      <a:pt x="812" y="7165"/>
                    </a:lnTo>
                    <a:lnTo>
                      <a:pt x="757" y="7120"/>
                    </a:lnTo>
                    <a:lnTo>
                      <a:pt x="705" y="7074"/>
                    </a:lnTo>
                    <a:lnTo>
                      <a:pt x="654" y="7030"/>
                    </a:lnTo>
                    <a:lnTo>
                      <a:pt x="654" y="7030"/>
                    </a:lnTo>
                    <a:lnTo>
                      <a:pt x="605" y="6983"/>
                    </a:lnTo>
                    <a:lnTo>
                      <a:pt x="554" y="6931"/>
                    </a:lnTo>
                    <a:lnTo>
                      <a:pt x="503" y="6876"/>
                    </a:lnTo>
                    <a:lnTo>
                      <a:pt x="451" y="6818"/>
                    </a:lnTo>
                    <a:lnTo>
                      <a:pt x="400" y="6759"/>
                    </a:lnTo>
                    <a:lnTo>
                      <a:pt x="349" y="6698"/>
                    </a:lnTo>
                    <a:lnTo>
                      <a:pt x="299" y="6636"/>
                    </a:lnTo>
                    <a:lnTo>
                      <a:pt x="253" y="6574"/>
                    </a:lnTo>
                    <a:lnTo>
                      <a:pt x="207" y="6514"/>
                    </a:lnTo>
                    <a:lnTo>
                      <a:pt x="164" y="6454"/>
                    </a:lnTo>
                    <a:lnTo>
                      <a:pt x="127" y="6398"/>
                    </a:lnTo>
                    <a:lnTo>
                      <a:pt x="93" y="6344"/>
                    </a:lnTo>
                    <a:lnTo>
                      <a:pt x="64" y="6294"/>
                    </a:lnTo>
                    <a:lnTo>
                      <a:pt x="40" y="6249"/>
                    </a:lnTo>
                    <a:lnTo>
                      <a:pt x="31" y="6228"/>
                    </a:lnTo>
                    <a:lnTo>
                      <a:pt x="22" y="6209"/>
                    </a:lnTo>
                    <a:lnTo>
                      <a:pt x="15" y="6192"/>
                    </a:lnTo>
                    <a:lnTo>
                      <a:pt x="11" y="6176"/>
                    </a:lnTo>
                    <a:lnTo>
                      <a:pt x="11" y="6176"/>
                    </a:lnTo>
                    <a:lnTo>
                      <a:pt x="4" y="6144"/>
                    </a:lnTo>
                    <a:lnTo>
                      <a:pt x="2" y="6110"/>
                    </a:lnTo>
                    <a:lnTo>
                      <a:pt x="0" y="6074"/>
                    </a:lnTo>
                    <a:lnTo>
                      <a:pt x="0" y="6035"/>
                    </a:lnTo>
                    <a:lnTo>
                      <a:pt x="3" y="5998"/>
                    </a:lnTo>
                    <a:lnTo>
                      <a:pt x="7" y="5958"/>
                    </a:lnTo>
                    <a:lnTo>
                      <a:pt x="13" y="5920"/>
                    </a:lnTo>
                    <a:lnTo>
                      <a:pt x="18" y="5882"/>
                    </a:lnTo>
                    <a:lnTo>
                      <a:pt x="32" y="5812"/>
                    </a:lnTo>
                    <a:lnTo>
                      <a:pt x="46" y="5750"/>
                    </a:lnTo>
                    <a:lnTo>
                      <a:pt x="57" y="5705"/>
                    </a:lnTo>
                    <a:lnTo>
                      <a:pt x="65" y="5677"/>
                    </a:lnTo>
                    <a:lnTo>
                      <a:pt x="65" y="5677"/>
                    </a:lnTo>
                    <a:lnTo>
                      <a:pt x="75" y="5651"/>
                    </a:lnTo>
                    <a:lnTo>
                      <a:pt x="93" y="5610"/>
                    </a:lnTo>
                    <a:lnTo>
                      <a:pt x="138" y="5502"/>
                    </a:lnTo>
                    <a:lnTo>
                      <a:pt x="162" y="5444"/>
                    </a:lnTo>
                    <a:lnTo>
                      <a:pt x="181" y="5389"/>
                    </a:lnTo>
                    <a:lnTo>
                      <a:pt x="189" y="5364"/>
                    </a:lnTo>
                    <a:lnTo>
                      <a:pt x="195" y="5342"/>
                    </a:lnTo>
                    <a:lnTo>
                      <a:pt x="199" y="5323"/>
                    </a:lnTo>
                    <a:lnTo>
                      <a:pt x="200" y="5308"/>
                    </a:lnTo>
                    <a:lnTo>
                      <a:pt x="200" y="5308"/>
                    </a:lnTo>
                    <a:lnTo>
                      <a:pt x="200" y="5279"/>
                    </a:lnTo>
                    <a:lnTo>
                      <a:pt x="203" y="5245"/>
                    </a:lnTo>
                    <a:lnTo>
                      <a:pt x="206" y="5209"/>
                    </a:lnTo>
                    <a:lnTo>
                      <a:pt x="211" y="5170"/>
                    </a:lnTo>
                    <a:lnTo>
                      <a:pt x="219" y="5130"/>
                    </a:lnTo>
                    <a:lnTo>
                      <a:pt x="230" y="5089"/>
                    </a:lnTo>
                    <a:lnTo>
                      <a:pt x="237" y="5070"/>
                    </a:lnTo>
                    <a:lnTo>
                      <a:pt x="244" y="5049"/>
                    </a:lnTo>
                    <a:lnTo>
                      <a:pt x="254" y="5030"/>
                    </a:lnTo>
                    <a:lnTo>
                      <a:pt x="264" y="5012"/>
                    </a:lnTo>
                    <a:lnTo>
                      <a:pt x="264" y="5012"/>
                    </a:lnTo>
                    <a:lnTo>
                      <a:pt x="273" y="4992"/>
                    </a:lnTo>
                    <a:lnTo>
                      <a:pt x="281" y="4973"/>
                    </a:lnTo>
                    <a:lnTo>
                      <a:pt x="290" y="4952"/>
                    </a:lnTo>
                    <a:lnTo>
                      <a:pt x="298" y="4932"/>
                    </a:lnTo>
                    <a:lnTo>
                      <a:pt x="310" y="4889"/>
                    </a:lnTo>
                    <a:lnTo>
                      <a:pt x="321" y="4845"/>
                    </a:lnTo>
                    <a:lnTo>
                      <a:pt x="331" y="4801"/>
                    </a:lnTo>
                    <a:lnTo>
                      <a:pt x="339" y="4757"/>
                    </a:lnTo>
                    <a:lnTo>
                      <a:pt x="353" y="4670"/>
                    </a:lnTo>
                    <a:lnTo>
                      <a:pt x="353" y="4670"/>
                    </a:lnTo>
                    <a:lnTo>
                      <a:pt x="357" y="4645"/>
                    </a:lnTo>
                    <a:lnTo>
                      <a:pt x="364" y="4613"/>
                    </a:lnTo>
                    <a:lnTo>
                      <a:pt x="385" y="4535"/>
                    </a:lnTo>
                    <a:lnTo>
                      <a:pt x="410" y="4444"/>
                    </a:lnTo>
                    <a:lnTo>
                      <a:pt x="437" y="4348"/>
                    </a:lnTo>
                    <a:lnTo>
                      <a:pt x="490" y="4174"/>
                    </a:lnTo>
                    <a:lnTo>
                      <a:pt x="509" y="4115"/>
                    </a:lnTo>
                    <a:lnTo>
                      <a:pt x="520" y="4086"/>
                    </a:lnTo>
                    <a:lnTo>
                      <a:pt x="520" y="4086"/>
                    </a:lnTo>
                    <a:lnTo>
                      <a:pt x="523" y="4076"/>
                    </a:lnTo>
                    <a:lnTo>
                      <a:pt x="525" y="4064"/>
                    </a:lnTo>
                    <a:lnTo>
                      <a:pt x="534" y="4024"/>
                    </a:lnTo>
                    <a:lnTo>
                      <a:pt x="542" y="3971"/>
                    </a:lnTo>
                    <a:lnTo>
                      <a:pt x="549" y="3911"/>
                    </a:lnTo>
                    <a:lnTo>
                      <a:pt x="556" y="3846"/>
                    </a:lnTo>
                    <a:lnTo>
                      <a:pt x="560" y="3783"/>
                    </a:lnTo>
                    <a:lnTo>
                      <a:pt x="560" y="3752"/>
                    </a:lnTo>
                    <a:lnTo>
                      <a:pt x="560" y="3723"/>
                    </a:lnTo>
                    <a:lnTo>
                      <a:pt x="559" y="3697"/>
                    </a:lnTo>
                    <a:lnTo>
                      <a:pt x="556" y="3674"/>
                    </a:lnTo>
                    <a:lnTo>
                      <a:pt x="556" y="3674"/>
                    </a:lnTo>
                    <a:lnTo>
                      <a:pt x="554" y="3663"/>
                    </a:lnTo>
                    <a:lnTo>
                      <a:pt x="556" y="3652"/>
                    </a:lnTo>
                    <a:lnTo>
                      <a:pt x="557" y="3641"/>
                    </a:lnTo>
                    <a:lnTo>
                      <a:pt x="560" y="3628"/>
                    </a:lnTo>
                    <a:lnTo>
                      <a:pt x="565" y="3617"/>
                    </a:lnTo>
                    <a:lnTo>
                      <a:pt x="571" y="3605"/>
                    </a:lnTo>
                    <a:lnTo>
                      <a:pt x="586" y="3580"/>
                    </a:lnTo>
                    <a:lnTo>
                      <a:pt x="604" y="3554"/>
                    </a:lnTo>
                    <a:lnTo>
                      <a:pt x="625" y="3529"/>
                    </a:lnTo>
                    <a:lnTo>
                      <a:pt x="648" y="3504"/>
                    </a:lnTo>
                    <a:lnTo>
                      <a:pt x="673" y="3478"/>
                    </a:lnTo>
                    <a:lnTo>
                      <a:pt x="724" y="3431"/>
                    </a:lnTo>
                    <a:lnTo>
                      <a:pt x="774" y="3389"/>
                    </a:lnTo>
                    <a:lnTo>
                      <a:pt x="814" y="3353"/>
                    </a:lnTo>
                    <a:lnTo>
                      <a:pt x="827" y="3338"/>
                    </a:lnTo>
                    <a:lnTo>
                      <a:pt x="838" y="3325"/>
                    </a:lnTo>
                    <a:lnTo>
                      <a:pt x="838" y="3325"/>
                    </a:lnTo>
                    <a:lnTo>
                      <a:pt x="847" y="3313"/>
                    </a:lnTo>
                    <a:lnTo>
                      <a:pt x="854" y="3298"/>
                    </a:lnTo>
                    <a:lnTo>
                      <a:pt x="859" y="3277"/>
                    </a:lnTo>
                    <a:lnTo>
                      <a:pt x="865" y="3255"/>
                    </a:lnTo>
                    <a:lnTo>
                      <a:pt x="870" y="3229"/>
                    </a:lnTo>
                    <a:lnTo>
                      <a:pt x="874" y="3198"/>
                    </a:lnTo>
                    <a:lnTo>
                      <a:pt x="881" y="3128"/>
                    </a:lnTo>
                    <a:lnTo>
                      <a:pt x="898" y="2939"/>
                    </a:lnTo>
                    <a:lnTo>
                      <a:pt x="910" y="2822"/>
                    </a:lnTo>
                    <a:lnTo>
                      <a:pt x="924" y="2687"/>
                    </a:lnTo>
                    <a:lnTo>
                      <a:pt x="924" y="2687"/>
                    </a:lnTo>
                    <a:lnTo>
                      <a:pt x="929" y="2650"/>
                    </a:lnTo>
                    <a:lnTo>
                      <a:pt x="938" y="2610"/>
                    </a:lnTo>
                    <a:lnTo>
                      <a:pt x="949" y="2569"/>
                    </a:lnTo>
                    <a:lnTo>
                      <a:pt x="962" y="2525"/>
                    </a:lnTo>
                    <a:lnTo>
                      <a:pt x="978" y="2478"/>
                    </a:lnTo>
                    <a:lnTo>
                      <a:pt x="994" y="2431"/>
                    </a:lnTo>
                    <a:lnTo>
                      <a:pt x="1013" y="2381"/>
                    </a:lnTo>
                    <a:lnTo>
                      <a:pt x="1034" y="2332"/>
                    </a:lnTo>
                    <a:lnTo>
                      <a:pt x="1056" y="2279"/>
                    </a:lnTo>
                    <a:lnTo>
                      <a:pt x="1080" y="2227"/>
                    </a:lnTo>
                    <a:lnTo>
                      <a:pt x="1129" y="2121"/>
                    </a:lnTo>
                    <a:lnTo>
                      <a:pt x="1183" y="2013"/>
                    </a:lnTo>
                    <a:lnTo>
                      <a:pt x="1238" y="1907"/>
                    </a:lnTo>
                    <a:lnTo>
                      <a:pt x="1295" y="1803"/>
                    </a:lnTo>
                    <a:lnTo>
                      <a:pt x="1350" y="1702"/>
                    </a:lnTo>
                    <a:lnTo>
                      <a:pt x="1452" y="1520"/>
                    </a:lnTo>
                    <a:lnTo>
                      <a:pt x="1536" y="1374"/>
                    </a:lnTo>
                    <a:lnTo>
                      <a:pt x="1568" y="1318"/>
                    </a:lnTo>
                    <a:lnTo>
                      <a:pt x="1590" y="1275"/>
                    </a:lnTo>
                    <a:lnTo>
                      <a:pt x="1590" y="1275"/>
                    </a:lnTo>
                    <a:lnTo>
                      <a:pt x="1601" y="1258"/>
                    </a:lnTo>
                    <a:lnTo>
                      <a:pt x="1614" y="1239"/>
                    </a:lnTo>
                    <a:lnTo>
                      <a:pt x="1632" y="1220"/>
                    </a:lnTo>
                    <a:lnTo>
                      <a:pt x="1654" y="1198"/>
                    </a:lnTo>
                    <a:lnTo>
                      <a:pt x="1679" y="1176"/>
                    </a:lnTo>
                    <a:lnTo>
                      <a:pt x="1707" y="1152"/>
                    </a:lnTo>
                    <a:lnTo>
                      <a:pt x="1737" y="1128"/>
                    </a:lnTo>
                    <a:lnTo>
                      <a:pt x="1772" y="1101"/>
                    </a:lnTo>
                    <a:lnTo>
                      <a:pt x="1846" y="1048"/>
                    </a:lnTo>
                    <a:lnTo>
                      <a:pt x="1929" y="991"/>
                    </a:lnTo>
                    <a:lnTo>
                      <a:pt x="2020" y="933"/>
                    </a:lnTo>
                    <a:lnTo>
                      <a:pt x="2116" y="874"/>
                    </a:lnTo>
                    <a:lnTo>
                      <a:pt x="2217" y="813"/>
                    </a:lnTo>
                    <a:lnTo>
                      <a:pt x="2320" y="753"/>
                    </a:lnTo>
                    <a:lnTo>
                      <a:pt x="2424" y="694"/>
                    </a:lnTo>
                    <a:lnTo>
                      <a:pt x="2528" y="636"/>
                    </a:lnTo>
                    <a:lnTo>
                      <a:pt x="2630" y="579"/>
                    </a:lnTo>
                    <a:lnTo>
                      <a:pt x="2730" y="527"/>
                    </a:lnTo>
                    <a:lnTo>
                      <a:pt x="2912" y="432"/>
                    </a:lnTo>
                    <a:lnTo>
                      <a:pt x="2912" y="432"/>
                    </a:lnTo>
                    <a:lnTo>
                      <a:pt x="2967" y="403"/>
                    </a:lnTo>
                    <a:lnTo>
                      <a:pt x="2967" y="403"/>
                    </a:lnTo>
                    <a:lnTo>
                      <a:pt x="3111" y="328"/>
                    </a:lnTo>
                    <a:lnTo>
                      <a:pt x="3226" y="268"/>
                    </a:lnTo>
                    <a:lnTo>
                      <a:pt x="3314" y="218"/>
                    </a:lnTo>
                    <a:lnTo>
                      <a:pt x="3383" y="177"/>
                    </a:lnTo>
                    <a:lnTo>
                      <a:pt x="3438" y="141"/>
                    </a:lnTo>
                    <a:lnTo>
                      <a:pt x="3486" y="109"/>
                    </a:lnTo>
                    <a:lnTo>
                      <a:pt x="3535" y="78"/>
                    </a:lnTo>
                    <a:lnTo>
                      <a:pt x="3587" y="43"/>
                    </a:lnTo>
                    <a:lnTo>
                      <a:pt x="3587" y="43"/>
                    </a:lnTo>
                    <a:lnTo>
                      <a:pt x="3602" y="35"/>
                    </a:lnTo>
                    <a:lnTo>
                      <a:pt x="3620" y="28"/>
                    </a:lnTo>
                    <a:lnTo>
                      <a:pt x="3641" y="21"/>
                    </a:lnTo>
                    <a:lnTo>
                      <a:pt x="3663" y="17"/>
                    </a:lnTo>
                    <a:lnTo>
                      <a:pt x="3686" y="11"/>
                    </a:lnTo>
                    <a:lnTo>
                      <a:pt x="3712" y="7"/>
                    </a:lnTo>
                    <a:lnTo>
                      <a:pt x="3740" y="5"/>
                    </a:lnTo>
                    <a:lnTo>
                      <a:pt x="3769" y="3"/>
                    </a:lnTo>
                    <a:lnTo>
                      <a:pt x="3830" y="0"/>
                    </a:lnTo>
                    <a:lnTo>
                      <a:pt x="3894" y="0"/>
                    </a:lnTo>
                    <a:lnTo>
                      <a:pt x="3962" y="2"/>
                    </a:lnTo>
                    <a:lnTo>
                      <a:pt x="4031" y="5"/>
                    </a:lnTo>
                    <a:lnTo>
                      <a:pt x="4100" y="10"/>
                    </a:lnTo>
                    <a:lnTo>
                      <a:pt x="4166" y="16"/>
                    </a:lnTo>
                    <a:lnTo>
                      <a:pt x="4291" y="27"/>
                    </a:lnTo>
                    <a:lnTo>
                      <a:pt x="4395" y="38"/>
                    </a:lnTo>
                    <a:lnTo>
                      <a:pt x="4468" y="43"/>
                    </a:lnTo>
                    <a:lnTo>
                      <a:pt x="4468" y="43"/>
                    </a:lnTo>
                    <a:lnTo>
                      <a:pt x="4560" y="51"/>
                    </a:lnTo>
                    <a:lnTo>
                      <a:pt x="4717" y="65"/>
                    </a:lnTo>
                    <a:lnTo>
                      <a:pt x="4920" y="82"/>
                    </a:lnTo>
                    <a:lnTo>
                      <a:pt x="5153" y="98"/>
                    </a:lnTo>
                    <a:lnTo>
                      <a:pt x="5274" y="107"/>
                    </a:lnTo>
                    <a:lnTo>
                      <a:pt x="5396" y="115"/>
                    </a:lnTo>
                    <a:lnTo>
                      <a:pt x="5515" y="120"/>
                    </a:lnTo>
                    <a:lnTo>
                      <a:pt x="5633" y="124"/>
                    </a:lnTo>
                    <a:lnTo>
                      <a:pt x="5743" y="127"/>
                    </a:lnTo>
                    <a:lnTo>
                      <a:pt x="5845" y="127"/>
                    </a:lnTo>
                    <a:lnTo>
                      <a:pt x="5936" y="126"/>
                    </a:lnTo>
                    <a:lnTo>
                      <a:pt x="5977" y="123"/>
                    </a:lnTo>
                    <a:lnTo>
                      <a:pt x="6016" y="120"/>
                    </a:lnTo>
                    <a:lnTo>
                      <a:pt x="6016" y="120"/>
                    </a:lnTo>
                    <a:lnTo>
                      <a:pt x="6096" y="113"/>
                    </a:lnTo>
                    <a:lnTo>
                      <a:pt x="6179" y="109"/>
                    </a:lnTo>
                    <a:lnTo>
                      <a:pt x="6260" y="108"/>
                    </a:lnTo>
                    <a:lnTo>
                      <a:pt x="6341" y="108"/>
                    </a:lnTo>
                    <a:lnTo>
                      <a:pt x="6423" y="109"/>
                    </a:lnTo>
                    <a:lnTo>
                      <a:pt x="6504" y="115"/>
                    </a:lnTo>
                    <a:lnTo>
                      <a:pt x="6585" y="122"/>
                    </a:lnTo>
                    <a:lnTo>
                      <a:pt x="6667" y="131"/>
                    </a:lnTo>
                    <a:lnTo>
                      <a:pt x="6667" y="131"/>
                    </a:lnTo>
                    <a:lnTo>
                      <a:pt x="6689" y="134"/>
                    </a:lnTo>
                    <a:lnTo>
                      <a:pt x="6706" y="138"/>
                    </a:lnTo>
                    <a:lnTo>
                      <a:pt x="6722" y="142"/>
                    </a:lnTo>
                    <a:lnTo>
                      <a:pt x="6735" y="148"/>
                    </a:lnTo>
                    <a:lnTo>
                      <a:pt x="6748" y="156"/>
                    </a:lnTo>
                    <a:lnTo>
                      <a:pt x="6760" y="164"/>
                    </a:lnTo>
                    <a:lnTo>
                      <a:pt x="6789" y="189"/>
                    </a:lnTo>
                    <a:lnTo>
                      <a:pt x="6789" y="189"/>
                    </a:lnTo>
                    <a:lnTo>
                      <a:pt x="6810" y="204"/>
                    </a:lnTo>
                    <a:lnTo>
                      <a:pt x="6831" y="220"/>
                    </a:lnTo>
                    <a:lnTo>
                      <a:pt x="6851" y="235"/>
                    </a:lnTo>
                    <a:lnTo>
                      <a:pt x="6873" y="248"/>
                    </a:lnTo>
                    <a:lnTo>
                      <a:pt x="6919" y="273"/>
                    </a:lnTo>
                    <a:lnTo>
                      <a:pt x="6966" y="297"/>
                    </a:lnTo>
                    <a:lnTo>
                      <a:pt x="7062" y="342"/>
                    </a:lnTo>
                    <a:lnTo>
                      <a:pt x="7109" y="364"/>
                    </a:lnTo>
                    <a:lnTo>
                      <a:pt x="7154" y="388"/>
                    </a:lnTo>
                    <a:lnTo>
                      <a:pt x="7154" y="388"/>
                    </a:lnTo>
                    <a:lnTo>
                      <a:pt x="7296" y="462"/>
                    </a:lnTo>
                    <a:lnTo>
                      <a:pt x="7296" y="462"/>
                    </a:lnTo>
                    <a:lnTo>
                      <a:pt x="7438" y="534"/>
                    </a:lnTo>
                    <a:lnTo>
                      <a:pt x="7580" y="605"/>
                    </a:lnTo>
                    <a:lnTo>
                      <a:pt x="7580" y="605"/>
                    </a:lnTo>
                    <a:lnTo>
                      <a:pt x="7662" y="648"/>
                    </a:lnTo>
                    <a:lnTo>
                      <a:pt x="7740" y="691"/>
                    </a:lnTo>
                    <a:lnTo>
                      <a:pt x="7815" y="735"/>
                    </a:lnTo>
                    <a:lnTo>
                      <a:pt x="7888" y="780"/>
                    </a:lnTo>
                    <a:lnTo>
                      <a:pt x="7957" y="827"/>
                    </a:lnTo>
                    <a:lnTo>
                      <a:pt x="8023" y="874"/>
                    </a:lnTo>
                    <a:lnTo>
                      <a:pt x="8086" y="922"/>
                    </a:lnTo>
                    <a:lnTo>
                      <a:pt x="8148" y="970"/>
                    </a:lnTo>
                    <a:lnTo>
                      <a:pt x="8206" y="1019"/>
                    </a:lnTo>
                    <a:lnTo>
                      <a:pt x="8263" y="1068"/>
                    </a:lnTo>
                    <a:lnTo>
                      <a:pt x="8317" y="1118"/>
                    </a:lnTo>
                    <a:lnTo>
                      <a:pt x="8366" y="1167"/>
                    </a:lnTo>
                    <a:lnTo>
                      <a:pt x="8416" y="1216"/>
                    </a:lnTo>
                    <a:lnTo>
                      <a:pt x="8461" y="1265"/>
                    </a:lnTo>
                    <a:lnTo>
                      <a:pt x="8505" y="1315"/>
                    </a:lnTo>
                    <a:lnTo>
                      <a:pt x="8547" y="1363"/>
                    </a:lnTo>
                    <a:lnTo>
                      <a:pt x="8585" y="1411"/>
                    </a:lnTo>
                    <a:lnTo>
                      <a:pt x="8623" y="1460"/>
                    </a:lnTo>
                    <a:lnTo>
                      <a:pt x="8657" y="1506"/>
                    </a:lnTo>
                    <a:lnTo>
                      <a:pt x="8690" y="1552"/>
                    </a:lnTo>
                    <a:lnTo>
                      <a:pt x="8720" y="1597"/>
                    </a:lnTo>
                    <a:lnTo>
                      <a:pt x="8749" y="1641"/>
                    </a:lnTo>
                    <a:lnTo>
                      <a:pt x="8776" y="1684"/>
                    </a:lnTo>
                    <a:lnTo>
                      <a:pt x="8802" y="1726"/>
                    </a:lnTo>
                    <a:lnTo>
                      <a:pt x="8824" y="1767"/>
                    </a:lnTo>
                    <a:lnTo>
                      <a:pt x="8846" y="1805"/>
                    </a:lnTo>
                    <a:lnTo>
                      <a:pt x="8883" y="1877"/>
                    </a:lnTo>
                    <a:lnTo>
                      <a:pt x="8913" y="1943"/>
                    </a:lnTo>
                    <a:lnTo>
                      <a:pt x="8938" y="2000"/>
                    </a:lnTo>
                    <a:lnTo>
                      <a:pt x="8938" y="2000"/>
                    </a:lnTo>
                    <a:lnTo>
                      <a:pt x="8949" y="2029"/>
                    </a:lnTo>
                    <a:lnTo>
                      <a:pt x="8959" y="2064"/>
                    </a:lnTo>
                    <a:lnTo>
                      <a:pt x="8969" y="2106"/>
                    </a:lnTo>
                    <a:lnTo>
                      <a:pt x="8978" y="2153"/>
                    </a:lnTo>
                    <a:lnTo>
                      <a:pt x="8986" y="2205"/>
                    </a:lnTo>
                    <a:lnTo>
                      <a:pt x="8995" y="2262"/>
                    </a:lnTo>
                    <a:lnTo>
                      <a:pt x="9003" y="2322"/>
                    </a:lnTo>
                    <a:lnTo>
                      <a:pt x="9010" y="2386"/>
                    </a:lnTo>
                    <a:lnTo>
                      <a:pt x="9024" y="2525"/>
                    </a:lnTo>
                    <a:lnTo>
                      <a:pt x="9036" y="2672"/>
                    </a:lnTo>
                    <a:lnTo>
                      <a:pt x="9047" y="2828"/>
                    </a:lnTo>
                    <a:lnTo>
                      <a:pt x="9057" y="2988"/>
                    </a:lnTo>
                    <a:lnTo>
                      <a:pt x="9075" y="3303"/>
                    </a:lnTo>
                    <a:lnTo>
                      <a:pt x="9090" y="3594"/>
                    </a:lnTo>
                    <a:lnTo>
                      <a:pt x="9097" y="3722"/>
                    </a:lnTo>
                    <a:lnTo>
                      <a:pt x="9104" y="3834"/>
                    </a:lnTo>
                    <a:lnTo>
                      <a:pt x="9111" y="3926"/>
                    </a:lnTo>
                    <a:lnTo>
                      <a:pt x="9119" y="3995"/>
                    </a:lnTo>
                    <a:lnTo>
                      <a:pt x="9119" y="3995"/>
                    </a:lnTo>
                    <a:lnTo>
                      <a:pt x="9133" y="4097"/>
                    </a:lnTo>
                    <a:lnTo>
                      <a:pt x="9144" y="4173"/>
                    </a:lnTo>
                    <a:lnTo>
                      <a:pt x="9153" y="4229"/>
                    </a:lnTo>
                    <a:lnTo>
                      <a:pt x="9162" y="4270"/>
                    </a:lnTo>
                    <a:lnTo>
                      <a:pt x="9171" y="4324"/>
                    </a:lnTo>
                    <a:lnTo>
                      <a:pt x="9175" y="4348"/>
                    </a:lnTo>
                    <a:lnTo>
                      <a:pt x="9177" y="4372"/>
                    </a:lnTo>
                    <a:lnTo>
                      <a:pt x="9177" y="4372"/>
                    </a:lnTo>
                    <a:lnTo>
                      <a:pt x="9178" y="4388"/>
                    </a:lnTo>
                    <a:lnTo>
                      <a:pt x="9181" y="4404"/>
                    </a:lnTo>
                    <a:lnTo>
                      <a:pt x="9188" y="4438"/>
                    </a:lnTo>
                    <a:lnTo>
                      <a:pt x="9199" y="4477"/>
                    </a:lnTo>
                    <a:lnTo>
                      <a:pt x="9211" y="4521"/>
                    </a:lnTo>
                    <a:lnTo>
                      <a:pt x="9243" y="4619"/>
                    </a:lnTo>
                    <a:lnTo>
                      <a:pt x="9259" y="4674"/>
                    </a:lnTo>
                    <a:lnTo>
                      <a:pt x="9276" y="4732"/>
                    </a:lnTo>
                    <a:lnTo>
                      <a:pt x="9276" y="4732"/>
                    </a:lnTo>
                    <a:lnTo>
                      <a:pt x="9283" y="4765"/>
                    </a:lnTo>
                    <a:lnTo>
                      <a:pt x="9288" y="4801"/>
                    </a:lnTo>
                    <a:lnTo>
                      <a:pt x="9290" y="4841"/>
                    </a:lnTo>
                    <a:lnTo>
                      <a:pt x="9290" y="4888"/>
                    </a:lnTo>
                    <a:lnTo>
                      <a:pt x="9287" y="4940"/>
                    </a:lnTo>
                    <a:lnTo>
                      <a:pt x="9281" y="4998"/>
                    </a:lnTo>
                    <a:lnTo>
                      <a:pt x="9273" y="5064"/>
                    </a:lnTo>
                    <a:lnTo>
                      <a:pt x="9264" y="5138"/>
                    </a:lnTo>
                    <a:lnTo>
                      <a:pt x="9250" y="5222"/>
                    </a:lnTo>
                    <a:lnTo>
                      <a:pt x="9235" y="5315"/>
                    </a:lnTo>
                    <a:lnTo>
                      <a:pt x="9197" y="5531"/>
                    </a:lnTo>
                    <a:lnTo>
                      <a:pt x="9091" y="6108"/>
                    </a:lnTo>
                    <a:lnTo>
                      <a:pt x="9091" y="6108"/>
                    </a:lnTo>
                    <a:lnTo>
                      <a:pt x="9083" y="6150"/>
                    </a:lnTo>
                    <a:lnTo>
                      <a:pt x="9075" y="6191"/>
                    </a:lnTo>
                    <a:lnTo>
                      <a:pt x="9065" y="6231"/>
                    </a:lnTo>
                    <a:lnTo>
                      <a:pt x="9055" y="6270"/>
                    </a:lnTo>
                    <a:lnTo>
                      <a:pt x="9046" y="6307"/>
                    </a:lnTo>
                    <a:lnTo>
                      <a:pt x="9035" y="6343"/>
                    </a:lnTo>
                    <a:lnTo>
                      <a:pt x="9022" y="6377"/>
                    </a:lnTo>
                    <a:lnTo>
                      <a:pt x="9011" y="6412"/>
                    </a:lnTo>
                    <a:lnTo>
                      <a:pt x="8999" y="6443"/>
                    </a:lnTo>
                    <a:lnTo>
                      <a:pt x="8985" y="6475"/>
                    </a:lnTo>
                    <a:lnTo>
                      <a:pt x="8973" y="6505"/>
                    </a:lnTo>
                    <a:lnTo>
                      <a:pt x="8959" y="6536"/>
                    </a:lnTo>
                    <a:lnTo>
                      <a:pt x="8944" y="6563"/>
                    </a:lnTo>
                    <a:lnTo>
                      <a:pt x="8930" y="6591"/>
                    </a:lnTo>
                    <a:lnTo>
                      <a:pt x="8898" y="6643"/>
                    </a:lnTo>
                    <a:lnTo>
                      <a:pt x="8867" y="6690"/>
                    </a:lnTo>
                    <a:lnTo>
                      <a:pt x="8833" y="6734"/>
                    </a:lnTo>
                    <a:lnTo>
                      <a:pt x="8799" y="6775"/>
                    </a:lnTo>
                    <a:lnTo>
                      <a:pt x="8765" y="6813"/>
                    </a:lnTo>
                    <a:lnTo>
                      <a:pt x="8729" y="6847"/>
                    </a:lnTo>
                    <a:lnTo>
                      <a:pt x="8691" y="6879"/>
                    </a:lnTo>
                    <a:lnTo>
                      <a:pt x="8653" y="6906"/>
                    </a:lnTo>
                    <a:lnTo>
                      <a:pt x="8616" y="6932"/>
                    </a:lnTo>
                    <a:lnTo>
                      <a:pt x="8577" y="6956"/>
                    </a:lnTo>
                    <a:lnTo>
                      <a:pt x="8538" y="6976"/>
                    </a:lnTo>
                    <a:lnTo>
                      <a:pt x="8500" y="6996"/>
                    </a:lnTo>
                    <a:lnTo>
                      <a:pt x="8461" y="7012"/>
                    </a:lnTo>
                    <a:lnTo>
                      <a:pt x="8423" y="7027"/>
                    </a:lnTo>
                    <a:lnTo>
                      <a:pt x="8384" y="7041"/>
                    </a:lnTo>
                    <a:lnTo>
                      <a:pt x="8347" y="7052"/>
                    </a:lnTo>
                    <a:lnTo>
                      <a:pt x="8310" y="7063"/>
                    </a:lnTo>
                    <a:lnTo>
                      <a:pt x="8272" y="7073"/>
                    </a:lnTo>
                    <a:lnTo>
                      <a:pt x="8237" y="7081"/>
                    </a:lnTo>
                    <a:lnTo>
                      <a:pt x="8169" y="7095"/>
                    </a:lnTo>
                    <a:lnTo>
                      <a:pt x="8106" y="7107"/>
                    </a:lnTo>
                    <a:lnTo>
                      <a:pt x="8048" y="7120"/>
                    </a:lnTo>
                    <a:lnTo>
                      <a:pt x="8048" y="7120"/>
                    </a:lnTo>
                    <a:lnTo>
                      <a:pt x="8006" y="7127"/>
                    </a:lnTo>
                    <a:lnTo>
                      <a:pt x="7947" y="7134"/>
                    </a:lnTo>
                    <a:lnTo>
                      <a:pt x="7874" y="7140"/>
                    </a:lnTo>
                    <a:lnTo>
                      <a:pt x="7786" y="7147"/>
                    </a:lnTo>
                    <a:lnTo>
                      <a:pt x="7687" y="7154"/>
                    </a:lnTo>
                    <a:lnTo>
                      <a:pt x="7575" y="7160"/>
                    </a:lnTo>
                    <a:lnTo>
                      <a:pt x="7328" y="7172"/>
                    </a:lnTo>
                    <a:lnTo>
                      <a:pt x="7054" y="7185"/>
                    </a:lnTo>
                    <a:lnTo>
                      <a:pt x="6767" y="7194"/>
                    </a:lnTo>
                    <a:lnTo>
                      <a:pt x="6479" y="7204"/>
                    </a:lnTo>
                    <a:lnTo>
                      <a:pt x="6202" y="7212"/>
                    </a:lnTo>
                    <a:lnTo>
                      <a:pt x="6202" y="7212"/>
                    </a:lnTo>
                    <a:lnTo>
                      <a:pt x="6191" y="7201"/>
                    </a:lnTo>
                    <a:lnTo>
                      <a:pt x="6180" y="7190"/>
                    </a:lnTo>
                    <a:lnTo>
                      <a:pt x="6161" y="7167"/>
                    </a:lnTo>
                    <a:lnTo>
                      <a:pt x="6141" y="7139"/>
                    </a:lnTo>
                    <a:lnTo>
                      <a:pt x="6125" y="7109"/>
                    </a:lnTo>
                    <a:lnTo>
                      <a:pt x="6108" y="7078"/>
                    </a:lnTo>
                    <a:lnTo>
                      <a:pt x="6094" y="7045"/>
                    </a:lnTo>
                    <a:lnTo>
                      <a:pt x="6081" y="7011"/>
                    </a:lnTo>
                    <a:lnTo>
                      <a:pt x="6068" y="6975"/>
                    </a:lnTo>
                    <a:lnTo>
                      <a:pt x="6057" y="6939"/>
                    </a:lnTo>
                    <a:lnTo>
                      <a:pt x="6048" y="6905"/>
                    </a:lnTo>
                    <a:lnTo>
                      <a:pt x="6030" y="6835"/>
                    </a:lnTo>
                    <a:lnTo>
                      <a:pt x="6015" y="6768"/>
                    </a:lnTo>
                    <a:lnTo>
                      <a:pt x="6002" y="6711"/>
                    </a:lnTo>
                    <a:lnTo>
                      <a:pt x="6002" y="6711"/>
                    </a:lnTo>
                    <a:lnTo>
                      <a:pt x="5995" y="6673"/>
                    </a:lnTo>
                    <a:lnTo>
                      <a:pt x="5990" y="6638"/>
                    </a:lnTo>
                    <a:lnTo>
                      <a:pt x="5987" y="6600"/>
                    </a:lnTo>
                    <a:lnTo>
                      <a:pt x="5984" y="6565"/>
                    </a:lnTo>
                    <a:lnTo>
                      <a:pt x="5983" y="6529"/>
                    </a:lnTo>
                    <a:lnTo>
                      <a:pt x="5981" y="6491"/>
                    </a:lnTo>
                    <a:lnTo>
                      <a:pt x="5983" y="6420"/>
                    </a:lnTo>
                    <a:lnTo>
                      <a:pt x="5987" y="6348"/>
                    </a:lnTo>
                    <a:lnTo>
                      <a:pt x="5991" y="6275"/>
                    </a:lnTo>
                    <a:lnTo>
                      <a:pt x="5997" y="6202"/>
                    </a:lnTo>
                    <a:lnTo>
                      <a:pt x="6001" y="6129"/>
                    </a:lnTo>
                    <a:lnTo>
                      <a:pt x="6001" y="6129"/>
                    </a:lnTo>
                    <a:lnTo>
                      <a:pt x="6070" y="6089"/>
                    </a:lnTo>
                    <a:lnTo>
                      <a:pt x="6137" y="6045"/>
                    </a:lnTo>
                    <a:lnTo>
                      <a:pt x="6137" y="6045"/>
                    </a:lnTo>
                    <a:lnTo>
                      <a:pt x="6180" y="6015"/>
                    </a:lnTo>
                    <a:lnTo>
                      <a:pt x="6223" y="5984"/>
                    </a:lnTo>
                    <a:lnTo>
                      <a:pt x="6264" y="5953"/>
                    </a:lnTo>
                    <a:lnTo>
                      <a:pt x="6305" y="5918"/>
                    </a:lnTo>
                    <a:lnTo>
                      <a:pt x="6345" y="5884"/>
                    </a:lnTo>
                    <a:lnTo>
                      <a:pt x="6385" y="5849"/>
                    </a:lnTo>
                    <a:lnTo>
                      <a:pt x="6424" y="5812"/>
                    </a:lnTo>
                    <a:lnTo>
                      <a:pt x="6463" y="5775"/>
                    </a:lnTo>
                    <a:lnTo>
                      <a:pt x="6500" y="5736"/>
                    </a:lnTo>
                    <a:lnTo>
                      <a:pt x="6537" y="5696"/>
                    </a:lnTo>
                    <a:lnTo>
                      <a:pt x="6573" y="5657"/>
                    </a:lnTo>
                    <a:lnTo>
                      <a:pt x="6607" y="5615"/>
                    </a:lnTo>
                    <a:lnTo>
                      <a:pt x="6642" y="5572"/>
                    </a:lnTo>
                    <a:lnTo>
                      <a:pt x="6675" y="5528"/>
                    </a:lnTo>
                    <a:lnTo>
                      <a:pt x="6708" y="5484"/>
                    </a:lnTo>
                    <a:lnTo>
                      <a:pt x="6740" y="5440"/>
                    </a:lnTo>
                    <a:lnTo>
                      <a:pt x="6770" y="5393"/>
                    </a:lnTo>
                    <a:lnTo>
                      <a:pt x="6800" y="5346"/>
                    </a:lnTo>
                    <a:lnTo>
                      <a:pt x="6829" y="5298"/>
                    </a:lnTo>
                    <a:lnTo>
                      <a:pt x="6857" y="5250"/>
                    </a:lnTo>
                    <a:lnTo>
                      <a:pt x="6883" y="5200"/>
                    </a:lnTo>
                    <a:lnTo>
                      <a:pt x="6909" y="5151"/>
                    </a:lnTo>
                    <a:lnTo>
                      <a:pt x="6934" y="5100"/>
                    </a:lnTo>
                    <a:lnTo>
                      <a:pt x="6959" y="5049"/>
                    </a:lnTo>
                    <a:lnTo>
                      <a:pt x="6981" y="4997"/>
                    </a:lnTo>
                    <a:lnTo>
                      <a:pt x="7003" y="4943"/>
                    </a:lnTo>
                    <a:lnTo>
                      <a:pt x="7024" y="4889"/>
                    </a:lnTo>
                    <a:lnTo>
                      <a:pt x="7044" y="4835"/>
                    </a:lnTo>
                    <a:lnTo>
                      <a:pt x="7062" y="4780"/>
                    </a:lnTo>
                    <a:lnTo>
                      <a:pt x="7080" y="4724"/>
                    </a:lnTo>
                    <a:lnTo>
                      <a:pt x="7097" y="4667"/>
                    </a:lnTo>
                    <a:lnTo>
                      <a:pt x="7112" y="4611"/>
                    </a:lnTo>
                    <a:lnTo>
                      <a:pt x="7119" y="4612"/>
                    </a:lnTo>
                    <a:lnTo>
                      <a:pt x="7119" y="4612"/>
                    </a:lnTo>
                    <a:lnTo>
                      <a:pt x="7127" y="4623"/>
                    </a:lnTo>
                    <a:lnTo>
                      <a:pt x="7135" y="4631"/>
                    </a:lnTo>
                    <a:lnTo>
                      <a:pt x="7143" y="4637"/>
                    </a:lnTo>
                    <a:lnTo>
                      <a:pt x="7153" y="4640"/>
                    </a:lnTo>
                    <a:lnTo>
                      <a:pt x="7161" y="4638"/>
                    </a:lnTo>
                    <a:lnTo>
                      <a:pt x="7170" y="4636"/>
                    </a:lnTo>
                    <a:lnTo>
                      <a:pt x="7179" y="4631"/>
                    </a:lnTo>
                    <a:lnTo>
                      <a:pt x="7188" y="4625"/>
                    </a:lnTo>
                    <a:lnTo>
                      <a:pt x="7196" y="4615"/>
                    </a:lnTo>
                    <a:lnTo>
                      <a:pt x="7205" y="4604"/>
                    </a:lnTo>
                    <a:lnTo>
                      <a:pt x="7214" y="4591"/>
                    </a:lnTo>
                    <a:lnTo>
                      <a:pt x="7222" y="4579"/>
                    </a:lnTo>
                    <a:lnTo>
                      <a:pt x="7239" y="4547"/>
                    </a:lnTo>
                    <a:lnTo>
                      <a:pt x="7254" y="4513"/>
                    </a:lnTo>
                    <a:lnTo>
                      <a:pt x="7269" y="4477"/>
                    </a:lnTo>
                    <a:lnTo>
                      <a:pt x="7283" y="4440"/>
                    </a:lnTo>
                    <a:lnTo>
                      <a:pt x="7295" y="4403"/>
                    </a:lnTo>
                    <a:lnTo>
                      <a:pt x="7306" y="4368"/>
                    </a:lnTo>
                    <a:lnTo>
                      <a:pt x="7324" y="4310"/>
                    </a:lnTo>
                    <a:lnTo>
                      <a:pt x="7332" y="4277"/>
                    </a:lnTo>
                    <a:lnTo>
                      <a:pt x="7332" y="4277"/>
                    </a:lnTo>
                    <a:lnTo>
                      <a:pt x="7339" y="4213"/>
                    </a:lnTo>
                    <a:lnTo>
                      <a:pt x="7342" y="4179"/>
                    </a:lnTo>
                    <a:lnTo>
                      <a:pt x="7343" y="4145"/>
                    </a:lnTo>
                    <a:lnTo>
                      <a:pt x="7343" y="4112"/>
                    </a:lnTo>
                    <a:lnTo>
                      <a:pt x="7342" y="4078"/>
                    </a:lnTo>
                    <a:lnTo>
                      <a:pt x="7338" y="4046"/>
                    </a:lnTo>
                    <a:lnTo>
                      <a:pt x="7332" y="4013"/>
                    </a:lnTo>
                    <a:lnTo>
                      <a:pt x="7332" y="4013"/>
                    </a:lnTo>
                    <a:lnTo>
                      <a:pt x="7325" y="3993"/>
                    </a:lnTo>
                    <a:lnTo>
                      <a:pt x="7314" y="3969"/>
                    </a:lnTo>
                    <a:lnTo>
                      <a:pt x="7301" y="3941"/>
                    </a:lnTo>
                    <a:lnTo>
                      <a:pt x="7292" y="3929"/>
                    </a:lnTo>
                    <a:lnTo>
                      <a:pt x="7284" y="3918"/>
                    </a:lnTo>
                    <a:lnTo>
                      <a:pt x="7274" y="3907"/>
                    </a:lnTo>
                    <a:lnTo>
                      <a:pt x="7265" y="3898"/>
                    </a:lnTo>
                    <a:lnTo>
                      <a:pt x="7255" y="3891"/>
                    </a:lnTo>
                    <a:lnTo>
                      <a:pt x="7244" y="3889"/>
                    </a:lnTo>
                    <a:lnTo>
                      <a:pt x="7240" y="3887"/>
                    </a:lnTo>
                    <a:lnTo>
                      <a:pt x="7234" y="3889"/>
                    </a:lnTo>
                    <a:lnTo>
                      <a:pt x="7229" y="3889"/>
                    </a:lnTo>
                    <a:lnTo>
                      <a:pt x="7223" y="3891"/>
                    </a:lnTo>
                    <a:lnTo>
                      <a:pt x="7218" y="3894"/>
                    </a:lnTo>
                    <a:lnTo>
                      <a:pt x="7214" y="3898"/>
                    </a:lnTo>
                    <a:lnTo>
                      <a:pt x="7203" y="3911"/>
                    </a:lnTo>
                    <a:lnTo>
                      <a:pt x="7203" y="3911"/>
                    </a:lnTo>
                    <a:lnTo>
                      <a:pt x="7203" y="3891"/>
                    </a:lnTo>
                    <a:lnTo>
                      <a:pt x="7203" y="3891"/>
                    </a:lnTo>
                    <a:lnTo>
                      <a:pt x="7201" y="3801"/>
                    </a:lnTo>
                    <a:lnTo>
                      <a:pt x="7200" y="3711"/>
                    </a:lnTo>
                    <a:lnTo>
                      <a:pt x="7196" y="3621"/>
                    </a:lnTo>
                    <a:lnTo>
                      <a:pt x="7189" y="3533"/>
                    </a:lnTo>
                    <a:lnTo>
                      <a:pt x="7182" y="3446"/>
                    </a:lnTo>
                    <a:lnTo>
                      <a:pt x="7172" y="3360"/>
                    </a:lnTo>
                    <a:lnTo>
                      <a:pt x="7161" y="3274"/>
                    </a:lnTo>
                    <a:lnTo>
                      <a:pt x="7148" y="3189"/>
                    </a:lnTo>
                    <a:lnTo>
                      <a:pt x="7134" y="3106"/>
                    </a:lnTo>
                    <a:lnTo>
                      <a:pt x="7116" y="3025"/>
                    </a:lnTo>
                    <a:lnTo>
                      <a:pt x="7098" y="2944"/>
                    </a:lnTo>
                    <a:lnTo>
                      <a:pt x="7077" y="2864"/>
                    </a:lnTo>
                    <a:lnTo>
                      <a:pt x="7054" y="2786"/>
                    </a:lnTo>
                    <a:lnTo>
                      <a:pt x="7029" y="2709"/>
                    </a:lnTo>
                    <a:lnTo>
                      <a:pt x="7003" y="2635"/>
                    </a:lnTo>
                    <a:lnTo>
                      <a:pt x="6974" y="2562"/>
                    </a:lnTo>
                    <a:lnTo>
                      <a:pt x="6944" y="2490"/>
                    </a:lnTo>
                    <a:lnTo>
                      <a:pt x="6909" y="2420"/>
                    </a:lnTo>
                    <a:lnTo>
                      <a:pt x="6875" y="2352"/>
                    </a:lnTo>
                    <a:lnTo>
                      <a:pt x="6837" y="2285"/>
                    </a:lnTo>
                    <a:lnTo>
                      <a:pt x="6797" y="2222"/>
                    </a:lnTo>
                    <a:lnTo>
                      <a:pt x="6755" y="2158"/>
                    </a:lnTo>
                    <a:lnTo>
                      <a:pt x="6711" y="2099"/>
                    </a:lnTo>
                    <a:lnTo>
                      <a:pt x="6664" y="2040"/>
                    </a:lnTo>
                    <a:lnTo>
                      <a:pt x="6616" y="1983"/>
                    </a:lnTo>
                    <a:lnTo>
                      <a:pt x="6563" y="1929"/>
                    </a:lnTo>
                    <a:lnTo>
                      <a:pt x="6537" y="1903"/>
                    </a:lnTo>
                    <a:lnTo>
                      <a:pt x="6509" y="1878"/>
                    </a:lnTo>
                    <a:lnTo>
                      <a:pt x="6482" y="1854"/>
                    </a:lnTo>
                    <a:lnTo>
                      <a:pt x="6453" y="1829"/>
                    </a:lnTo>
                    <a:lnTo>
                      <a:pt x="6424" y="1805"/>
                    </a:lnTo>
                    <a:lnTo>
                      <a:pt x="6395" y="1782"/>
                    </a:lnTo>
                    <a:lnTo>
                      <a:pt x="6365" y="1759"/>
                    </a:lnTo>
                    <a:lnTo>
                      <a:pt x="6333" y="1737"/>
                    </a:lnTo>
                    <a:lnTo>
                      <a:pt x="6301" y="1716"/>
                    </a:lnTo>
                    <a:lnTo>
                      <a:pt x="6270" y="1695"/>
                    </a:lnTo>
                    <a:lnTo>
                      <a:pt x="6236" y="1675"/>
                    </a:lnTo>
                    <a:lnTo>
                      <a:pt x="6203" y="1655"/>
                    </a:lnTo>
                    <a:lnTo>
                      <a:pt x="6205" y="1654"/>
                    </a:lnTo>
                    <a:lnTo>
                      <a:pt x="6205" y="1654"/>
                    </a:lnTo>
                    <a:lnTo>
                      <a:pt x="6184" y="1604"/>
                    </a:lnTo>
                    <a:lnTo>
                      <a:pt x="6162" y="1557"/>
                    </a:lnTo>
                    <a:lnTo>
                      <a:pt x="6139" y="1512"/>
                    </a:lnTo>
                    <a:lnTo>
                      <a:pt x="6126" y="1490"/>
                    </a:lnTo>
                    <a:lnTo>
                      <a:pt x="6112" y="1469"/>
                    </a:lnTo>
                    <a:lnTo>
                      <a:pt x="6099" y="1449"/>
                    </a:lnTo>
                    <a:lnTo>
                      <a:pt x="6083" y="1428"/>
                    </a:lnTo>
                    <a:lnTo>
                      <a:pt x="6067" y="1409"/>
                    </a:lnTo>
                    <a:lnTo>
                      <a:pt x="6050" y="1391"/>
                    </a:lnTo>
                    <a:lnTo>
                      <a:pt x="6032" y="1373"/>
                    </a:lnTo>
                    <a:lnTo>
                      <a:pt x="6013" y="1356"/>
                    </a:lnTo>
                    <a:lnTo>
                      <a:pt x="5992" y="1340"/>
                    </a:lnTo>
                    <a:lnTo>
                      <a:pt x="5970" y="1325"/>
                    </a:lnTo>
                    <a:lnTo>
                      <a:pt x="5970" y="1325"/>
                    </a:lnTo>
                    <a:lnTo>
                      <a:pt x="5940" y="1308"/>
                    </a:lnTo>
                    <a:lnTo>
                      <a:pt x="5910" y="1292"/>
                    </a:lnTo>
                    <a:lnTo>
                      <a:pt x="5879" y="1278"/>
                    </a:lnTo>
                    <a:lnTo>
                      <a:pt x="5849" y="1264"/>
                    </a:lnTo>
                    <a:lnTo>
                      <a:pt x="5817" y="1250"/>
                    </a:lnTo>
                    <a:lnTo>
                      <a:pt x="5786" y="1239"/>
                    </a:lnTo>
                    <a:lnTo>
                      <a:pt x="5721" y="1217"/>
                    </a:lnTo>
                    <a:lnTo>
                      <a:pt x="5656" y="1196"/>
                    </a:lnTo>
                    <a:lnTo>
                      <a:pt x="5590" y="1179"/>
                    </a:lnTo>
                    <a:lnTo>
                      <a:pt x="5458" y="1145"/>
                    </a:lnTo>
                    <a:lnTo>
                      <a:pt x="5458" y="1145"/>
                    </a:lnTo>
                    <a:lnTo>
                      <a:pt x="5340" y="1118"/>
                    </a:lnTo>
                    <a:lnTo>
                      <a:pt x="5283" y="1107"/>
                    </a:lnTo>
                    <a:lnTo>
                      <a:pt x="5225" y="1096"/>
                    </a:lnTo>
                    <a:lnTo>
                      <a:pt x="5167" y="1088"/>
                    </a:lnTo>
                    <a:lnTo>
                      <a:pt x="5136" y="1085"/>
                    </a:lnTo>
                    <a:lnTo>
                      <a:pt x="5107" y="1083"/>
                    </a:lnTo>
                    <a:lnTo>
                      <a:pt x="5077" y="1082"/>
                    </a:lnTo>
                    <a:lnTo>
                      <a:pt x="5047" y="1082"/>
                    </a:lnTo>
                    <a:lnTo>
                      <a:pt x="5016" y="1083"/>
                    </a:lnTo>
                    <a:lnTo>
                      <a:pt x="4985" y="1086"/>
                    </a:lnTo>
                    <a:lnTo>
                      <a:pt x="4985" y="1086"/>
                    </a:lnTo>
                    <a:lnTo>
                      <a:pt x="4945" y="1093"/>
                    </a:lnTo>
                    <a:lnTo>
                      <a:pt x="4903" y="1100"/>
                    </a:lnTo>
                    <a:lnTo>
                      <a:pt x="4863" y="1110"/>
                    </a:lnTo>
                    <a:lnTo>
                      <a:pt x="4822" y="1118"/>
                    </a:lnTo>
                    <a:lnTo>
                      <a:pt x="4782" y="1129"/>
                    </a:lnTo>
                    <a:lnTo>
                      <a:pt x="4742" y="1140"/>
                    </a:lnTo>
                    <a:lnTo>
                      <a:pt x="4704" y="1152"/>
                    </a:lnTo>
                    <a:lnTo>
                      <a:pt x="4664" y="1165"/>
                    </a:lnTo>
                    <a:lnTo>
                      <a:pt x="4586" y="1192"/>
                    </a:lnTo>
                    <a:lnTo>
                      <a:pt x="4509" y="1224"/>
                    </a:lnTo>
                    <a:lnTo>
                      <a:pt x="4432" y="1257"/>
                    </a:lnTo>
                    <a:lnTo>
                      <a:pt x="4356" y="1294"/>
                    </a:lnTo>
                    <a:lnTo>
                      <a:pt x="4356" y="1294"/>
                    </a:lnTo>
                    <a:lnTo>
                      <a:pt x="4300" y="1323"/>
                    </a:lnTo>
                    <a:lnTo>
                      <a:pt x="4271" y="1341"/>
                    </a:lnTo>
                    <a:lnTo>
                      <a:pt x="4240" y="1359"/>
                    </a:lnTo>
                    <a:lnTo>
                      <a:pt x="4210" y="1378"/>
                    </a:lnTo>
                    <a:lnTo>
                      <a:pt x="4178" y="1399"/>
                    </a:lnTo>
                    <a:lnTo>
                      <a:pt x="4148" y="1421"/>
                    </a:lnTo>
                    <a:lnTo>
                      <a:pt x="4119" y="1444"/>
                    </a:lnTo>
                    <a:lnTo>
                      <a:pt x="4092" y="1469"/>
                    </a:lnTo>
                    <a:lnTo>
                      <a:pt x="4064" y="1494"/>
                    </a:lnTo>
                    <a:lnTo>
                      <a:pt x="4039" y="1522"/>
                    </a:lnTo>
                    <a:lnTo>
                      <a:pt x="4017" y="1548"/>
                    </a:lnTo>
                    <a:lnTo>
                      <a:pt x="3998" y="1577"/>
                    </a:lnTo>
                    <a:lnTo>
                      <a:pt x="3990" y="1590"/>
                    </a:lnTo>
                    <a:lnTo>
                      <a:pt x="3981" y="1606"/>
                    </a:lnTo>
                    <a:lnTo>
                      <a:pt x="3974" y="1621"/>
                    </a:lnTo>
                    <a:lnTo>
                      <a:pt x="3969" y="1636"/>
                    </a:lnTo>
                    <a:lnTo>
                      <a:pt x="3963" y="1651"/>
                    </a:lnTo>
                    <a:lnTo>
                      <a:pt x="3961" y="1666"/>
                    </a:lnTo>
                    <a:lnTo>
                      <a:pt x="3963" y="1673"/>
                    </a:lnTo>
                    <a:lnTo>
                      <a:pt x="3963" y="1673"/>
                    </a:lnTo>
                    <a:lnTo>
                      <a:pt x="3900" y="1709"/>
                    </a:lnTo>
                    <a:lnTo>
                      <a:pt x="3841" y="1748"/>
                    </a:lnTo>
                    <a:lnTo>
                      <a:pt x="3781" y="1789"/>
                    </a:lnTo>
                    <a:lnTo>
                      <a:pt x="3725" y="1832"/>
                    </a:lnTo>
                    <a:lnTo>
                      <a:pt x="3671" y="1876"/>
                    </a:lnTo>
                    <a:lnTo>
                      <a:pt x="3620" y="1923"/>
                    </a:lnTo>
                    <a:lnTo>
                      <a:pt x="3570" y="1971"/>
                    </a:lnTo>
                    <a:lnTo>
                      <a:pt x="3522" y="2022"/>
                    </a:lnTo>
                    <a:lnTo>
                      <a:pt x="3477" y="2074"/>
                    </a:lnTo>
                    <a:lnTo>
                      <a:pt x="3433" y="2128"/>
                    </a:lnTo>
                    <a:lnTo>
                      <a:pt x="3391" y="2183"/>
                    </a:lnTo>
                    <a:lnTo>
                      <a:pt x="3351" y="2241"/>
                    </a:lnTo>
                    <a:lnTo>
                      <a:pt x="3314" y="2300"/>
                    </a:lnTo>
                    <a:lnTo>
                      <a:pt x="3278" y="2361"/>
                    </a:lnTo>
                    <a:lnTo>
                      <a:pt x="3245" y="2423"/>
                    </a:lnTo>
                    <a:lnTo>
                      <a:pt x="3213" y="2486"/>
                    </a:lnTo>
                    <a:lnTo>
                      <a:pt x="3183" y="2552"/>
                    </a:lnTo>
                    <a:lnTo>
                      <a:pt x="3154" y="2618"/>
                    </a:lnTo>
                    <a:lnTo>
                      <a:pt x="3128" y="2687"/>
                    </a:lnTo>
                    <a:lnTo>
                      <a:pt x="3105" y="2756"/>
                    </a:lnTo>
                    <a:lnTo>
                      <a:pt x="3081" y="2826"/>
                    </a:lnTo>
                    <a:lnTo>
                      <a:pt x="3060" y="2899"/>
                    </a:lnTo>
                    <a:lnTo>
                      <a:pt x="3041" y="2972"/>
                    </a:lnTo>
                    <a:lnTo>
                      <a:pt x="3023" y="3047"/>
                    </a:lnTo>
                    <a:lnTo>
                      <a:pt x="3008" y="3123"/>
                    </a:lnTo>
                    <a:lnTo>
                      <a:pt x="2994" y="3200"/>
                    </a:lnTo>
                    <a:lnTo>
                      <a:pt x="2982" y="3278"/>
                    </a:lnTo>
                    <a:lnTo>
                      <a:pt x="2971" y="3357"/>
                    </a:lnTo>
                    <a:lnTo>
                      <a:pt x="2961" y="3437"/>
                    </a:lnTo>
                    <a:lnTo>
                      <a:pt x="2954" y="3518"/>
                    </a:lnTo>
                    <a:lnTo>
                      <a:pt x="2949" y="3601"/>
                    </a:lnTo>
                    <a:lnTo>
                      <a:pt x="2943" y="3683"/>
                    </a:lnTo>
                    <a:close/>
                  </a:path>
                </a:pathLst>
              </a:custGeom>
              <a:solidFill>
                <a:srgbClr val="FF8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00DE119B-07A8-228B-0E05-0957D82B80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" y="2711"/>
                <a:ext cx="465" cy="347"/>
              </a:xfrm>
              <a:custGeom>
                <a:avLst/>
                <a:gdLst>
                  <a:gd name="T0" fmla="*/ 1095 w 1395"/>
                  <a:gd name="T1" fmla="*/ 249 h 1042"/>
                  <a:gd name="T2" fmla="*/ 1049 w 1395"/>
                  <a:gd name="T3" fmla="*/ 296 h 1042"/>
                  <a:gd name="T4" fmla="*/ 949 w 1395"/>
                  <a:gd name="T5" fmla="*/ 383 h 1042"/>
                  <a:gd name="T6" fmla="*/ 845 w 1395"/>
                  <a:gd name="T7" fmla="*/ 463 h 1042"/>
                  <a:gd name="T8" fmla="*/ 698 w 1395"/>
                  <a:gd name="T9" fmla="*/ 566 h 1042"/>
                  <a:gd name="T10" fmla="*/ 625 w 1395"/>
                  <a:gd name="T11" fmla="*/ 621 h 1042"/>
                  <a:gd name="T12" fmla="*/ 410 w 1395"/>
                  <a:gd name="T13" fmla="*/ 787 h 1042"/>
                  <a:gd name="T14" fmla="*/ 360 w 1395"/>
                  <a:gd name="T15" fmla="*/ 827 h 1042"/>
                  <a:gd name="T16" fmla="*/ 260 w 1395"/>
                  <a:gd name="T17" fmla="*/ 901 h 1042"/>
                  <a:gd name="T18" fmla="*/ 207 w 1395"/>
                  <a:gd name="T19" fmla="*/ 936 h 1042"/>
                  <a:gd name="T20" fmla="*/ 159 w 1395"/>
                  <a:gd name="T21" fmla="*/ 960 h 1042"/>
                  <a:gd name="T22" fmla="*/ 75 w 1395"/>
                  <a:gd name="T23" fmla="*/ 998 h 1042"/>
                  <a:gd name="T24" fmla="*/ 23 w 1395"/>
                  <a:gd name="T25" fmla="*/ 1025 h 1042"/>
                  <a:gd name="T26" fmla="*/ 0 w 1395"/>
                  <a:gd name="T27" fmla="*/ 1042 h 1042"/>
                  <a:gd name="T28" fmla="*/ 120 w 1395"/>
                  <a:gd name="T29" fmla="*/ 1036 h 1042"/>
                  <a:gd name="T30" fmla="*/ 240 w 1395"/>
                  <a:gd name="T31" fmla="*/ 1028 h 1042"/>
                  <a:gd name="T32" fmla="*/ 360 w 1395"/>
                  <a:gd name="T33" fmla="*/ 1014 h 1042"/>
                  <a:gd name="T34" fmla="*/ 479 w 1395"/>
                  <a:gd name="T35" fmla="*/ 992 h 1042"/>
                  <a:gd name="T36" fmla="*/ 504 w 1395"/>
                  <a:gd name="T37" fmla="*/ 987 h 1042"/>
                  <a:gd name="T38" fmla="*/ 575 w 1395"/>
                  <a:gd name="T39" fmla="*/ 965 h 1042"/>
                  <a:gd name="T40" fmla="*/ 668 w 1395"/>
                  <a:gd name="T41" fmla="*/ 930 h 1042"/>
                  <a:gd name="T42" fmla="*/ 760 w 1395"/>
                  <a:gd name="T43" fmla="*/ 894 h 1042"/>
                  <a:gd name="T44" fmla="*/ 832 w 1395"/>
                  <a:gd name="T45" fmla="*/ 872 h 1042"/>
                  <a:gd name="T46" fmla="*/ 856 w 1395"/>
                  <a:gd name="T47" fmla="*/ 867 h 1042"/>
                  <a:gd name="T48" fmla="*/ 921 w 1395"/>
                  <a:gd name="T49" fmla="*/ 856 h 1042"/>
                  <a:gd name="T50" fmla="*/ 985 w 1395"/>
                  <a:gd name="T51" fmla="*/ 850 h 1042"/>
                  <a:gd name="T52" fmla="*/ 1080 w 1395"/>
                  <a:gd name="T53" fmla="*/ 842 h 1042"/>
                  <a:gd name="T54" fmla="*/ 1112 w 1395"/>
                  <a:gd name="T55" fmla="*/ 836 h 1042"/>
                  <a:gd name="T56" fmla="*/ 1149 w 1395"/>
                  <a:gd name="T57" fmla="*/ 827 h 1042"/>
                  <a:gd name="T58" fmla="*/ 1185 w 1395"/>
                  <a:gd name="T59" fmla="*/ 813 h 1042"/>
                  <a:gd name="T60" fmla="*/ 1220 w 1395"/>
                  <a:gd name="T61" fmla="*/ 796 h 1042"/>
                  <a:gd name="T62" fmla="*/ 1253 w 1395"/>
                  <a:gd name="T63" fmla="*/ 776 h 1042"/>
                  <a:gd name="T64" fmla="*/ 1281 w 1395"/>
                  <a:gd name="T65" fmla="*/ 755 h 1042"/>
                  <a:gd name="T66" fmla="*/ 1318 w 1395"/>
                  <a:gd name="T67" fmla="*/ 719 h 1042"/>
                  <a:gd name="T68" fmla="*/ 1339 w 1395"/>
                  <a:gd name="T69" fmla="*/ 693 h 1042"/>
                  <a:gd name="T70" fmla="*/ 1358 w 1395"/>
                  <a:gd name="T71" fmla="*/ 666 h 1042"/>
                  <a:gd name="T72" fmla="*/ 1373 w 1395"/>
                  <a:gd name="T73" fmla="*/ 637 h 1042"/>
                  <a:gd name="T74" fmla="*/ 1384 w 1395"/>
                  <a:gd name="T75" fmla="*/ 605 h 1042"/>
                  <a:gd name="T76" fmla="*/ 1391 w 1395"/>
                  <a:gd name="T77" fmla="*/ 572 h 1042"/>
                  <a:gd name="T78" fmla="*/ 1394 w 1395"/>
                  <a:gd name="T79" fmla="*/ 555 h 1042"/>
                  <a:gd name="T80" fmla="*/ 1395 w 1395"/>
                  <a:gd name="T81" fmla="*/ 504 h 1042"/>
                  <a:gd name="T82" fmla="*/ 1393 w 1395"/>
                  <a:gd name="T83" fmla="*/ 455 h 1042"/>
                  <a:gd name="T84" fmla="*/ 1386 w 1395"/>
                  <a:gd name="T85" fmla="*/ 406 h 1042"/>
                  <a:gd name="T86" fmla="*/ 1376 w 1395"/>
                  <a:gd name="T87" fmla="*/ 360 h 1042"/>
                  <a:gd name="T88" fmla="*/ 1346 w 1395"/>
                  <a:gd name="T89" fmla="*/ 267 h 1042"/>
                  <a:gd name="T90" fmla="*/ 1306 w 1395"/>
                  <a:gd name="T91" fmla="*/ 178 h 1042"/>
                  <a:gd name="T92" fmla="*/ 1296 w 1395"/>
                  <a:gd name="T93" fmla="*/ 154 h 1042"/>
                  <a:gd name="T94" fmla="*/ 1281 w 1395"/>
                  <a:gd name="T95" fmla="*/ 109 h 1042"/>
                  <a:gd name="T96" fmla="*/ 1270 w 1395"/>
                  <a:gd name="T97" fmla="*/ 66 h 1042"/>
                  <a:gd name="T98" fmla="*/ 1262 w 1395"/>
                  <a:gd name="T99" fmla="*/ 0 h 1042"/>
                  <a:gd name="T100" fmla="*/ 1249 w 1395"/>
                  <a:gd name="T101" fmla="*/ 33 h 1042"/>
                  <a:gd name="T102" fmla="*/ 1215 w 1395"/>
                  <a:gd name="T103" fmla="*/ 98 h 1042"/>
                  <a:gd name="T104" fmla="*/ 1172 w 1395"/>
                  <a:gd name="T105" fmla="*/ 160 h 1042"/>
                  <a:gd name="T106" fmla="*/ 1123 w 1395"/>
                  <a:gd name="T107" fmla="*/ 220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5" h="1042">
                    <a:moveTo>
                      <a:pt x="1095" y="249"/>
                    </a:moveTo>
                    <a:lnTo>
                      <a:pt x="1095" y="249"/>
                    </a:lnTo>
                    <a:lnTo>
                      <a:pt x="1073" y="273"/>
                    </a:lnTo>
                    <a:lnTo>
                      <a:pt x="1049" y="296"/>
                    </a:lnTo>
                    <a:lnTo>
                      <a:pt x="1000" y="340"/>
                    </a:lnTo>
                    <a:lnTo>
                      <a:pt x="949" y="383"/>
                    </a:lnTo>
                    <a:lnTo>
                      <a:pt x="898" y="424"/>
                    </a:lnTo>
                    <a:lnTo>
                      <a:pt x="845" y="463"/>
                    </a:lnTo>
                    <a:lnTo>
                      <a:pt x="794" y="500"/>
                    </a:lnTo>
                    <a:lnTo>
                      <a:pt x="698" y="566"/>
                    </a:lnTo>
                    <a:lnTo>
                      <a:pt x="698" y="566"/>
                    </a:lnTo>
                    <a:lnTo>
                      <a:pt x="625" y="621"/>
                    </a:lnTo>
                    <a:lnTo>
                      <a:pt x="552" y="677"/>
                    </a:lnTo>
                    <a:lnTo>
                      <a:pt x="410" y="787"/>
                    </a:lnTo>
                    <a:lnTo>
                      <a:pt x="410" y="787"/>
                    </a:lnTo>
                    <a:lnTo>
                      <a:pt x="360" y="827"/>
                    </a:lnTo>
                    <a:lnTo>
                      <a:pt x="311" y="864"/>
                    </a:lnTo>
                    <a:lnTo>
                      <a:pt x="260" y="901"/>
                    </a:lnTo>
                    <a:lnTo>
                      <a:pt x="207" y="936"/>
                    </a:lnTo>
                    <a:lnTo>
                      <a:pt x="207" y="936"/>
                    </a:lnTo>
                    <a:lnTo>
                      <a:pt x="184" y="948"/>
                    </a:lnTo>
                    <a:lnTo>
                      <a:pt x="159" y="960"/>
                    </a:lnTo>
                    <a:lnTo>
                      <a:pt x="102" y="985"/>
                    </a:lnTo>
                    <a:lnTo>
                      <a:pt x="75" y="998"/>
                    </a:lnTo>
                    <a:lnTo>
                      <a:pt x="49" y="1011"/>
                    </a:lnTo>
                    <a:lnTo>
                      <a:pt x="23" y="1025"/>
                    </a:lnTo>
                    <a:lnTo>
                      <a:pt x="0" y="1042"/>
                    </a:lnTo>
                    <a:lnTo>
                      <a:pt x="0" y="1042"/>
                    </a:lnTo>
                    <a:lnTo>
                      <a:pt x="60" y="1039"/>
                    </a:lnTo>
                    <a:lnTo>
                      <a:pt x="120" y="1036"/>
                    </a:lnTo>
                    <a:lnTo>
                      <a:pt x="181" y="1033"/>
                    </a:lnTo>
                    <a:lnTo>
                      <a:pt x="240" y="1028"/>
                    </a:lnTo>
                    <a:lnTo>
                      <a:pt x="301" y="1021"/>
                    </a:lnTo>
                    <a:lnTo>
                      <a:pt x="360" y="1014"/>
                    </a:lnTo>
                    <a:lnTo>
                      <a:pt x="420" y="1004"/>
                    </a:lnTo>
                    <a:lnTo>
                      <a:pt x="479" y="992"/>
                    </a:lnTo>
                    <a:lnTo>
                      <a:pt x="479" y="992"/>
                    </a:lnTo>
                    <a:lnTo>
                      <a:pt x="504" y="987"/>
                    </a:lnTo>
                    <a:lnTo>
                      <a:pt x="527" y="980"/>
                    </a:lnTo>
                    <a:lnTo>
                      <a:pt x="575" y="965"/>
                    </a:lnTo>
                    <a:lnTo>
                      <a:pt x="622" y="947"/>
                    </a:lnTo>
                    <a:lnTo>
                      <a:pt x="668" y="930"/>
                    </a:lnTo>
                    <a:lnTo>
                      <a:pt x="715" y="912"/>
                    </a:lnTo>
                    <a:lnTo>
                      <a:pt x="760" y="894"/>
                    </a:lnTo>
                    <a:lnTo>
                      <a:pt x="808" y="879"/>
                    </a:lnTo>
                    <a:lnTo>
                      <a:pt x="832" y="872"/>
                    </a:lnTo>
                    <a:lnTo>
                      <a:pt x="856" y="867"/>
                    </a:lnTo>
                    <a:lnTo>
                      <a:pt x="856" y="867"/>
                    </a:lnTo>
                    <a:lnTo>
                      <a:pt x="890" y="860"/>
                    </a:lnTo>
                    <a:lnTo>
                      <a:pt x="921" y="856"/>
                    </a:lnTo>
                    <a:lnTo>
                      <a:pt x="953" y="853"/>
                    </a:lnTo>
                    <a:lnTo>
                      <a:pt x="985" y="850"/>
                    </a:lnTo>
                    <a:lnTo>
                      <a:pt x="1048" y="846"/>
                    </a:lnTo>
                    <a:lnTo>
                      <a:pt x="1080" y="842"/>
                    </a:lnTo>
                    <a:lnTo>
                      <a:pt x="1112" y="836"/>
                    </a:lnTo>
                    <a:lnTo>
                      <a:pt x="1112" y="836"/>
                    </a:lnTo>
                    <a:lnTo>
                      <a:pt x="1131" y="832"/>
                    </a:lnTo>
                    <a:lnTo>
                      <a:pt x="1149" y="827"/>
                    </a:lnTo>
                    <a:lnTo>
                      <a:pt x="1167" y="821"/>
                    </a:lnTo>
                    <a:lnTo>
                      <a:pt x="1185" y="813"/>
                    </a:lnTo>
                    <a:lnTo>
                      <a:pt x="1202" y="805"/>
                    </a:lnTo>
                    <a:lnTo>
                      <a:pt x="1220" y="796"/>
                    </a:lnTo>
                    <a:lnTo>
                      <a:pt x="1237" y="787"/>
                    </a:lnTo>
                    <a:lnTo>
                      <a:pt x="1253" y="776"/>
                    </a:lnTo>
                    <a:lnTo>
                      <a:pt x="1253" y="776"/>
                    </a:lnTo>
                    <a:lnTo>
                      <a:pt x="1281" y="755"/>
                    </a:lnTo>
                    <a:lnTo>
                      <a:pt x="1306" y="732"/>
                    </a:lnTo>
                    <a:lnTo>
                      <a:pt x="1318" y="719"/>
                    </a:lnTo>
                    <a:lnTo>
                      <a:pt x="1329" y="707"/>
                    </a:lnTo>
                    <a:lnTo>
                      <a:pt x="1339" y="693"/>
                    </a:lnTo>
                    <a:lnTo>
                      <a:pt x="1349" y="679"/>
                    </a:lnTo>
                    <a:lnTo>
                      <a:pt x="1358" y="666"/>
                    </a:lnTo>
                    <a:lnTo>
                      <a:pt x="1365" y="650"/>
                    </a:lnTo>
                    <a:lnTo>
                      <a:pt x="1373" y="637"/>
                    </a:lnTo>
                    <a:lnTo>
                      <a:pt x="1379" y="620"/>
                    </a:lnTo>
                    <a:lnTo>
                      <a:pt x="1384" y="605"/>
                    </a:lnTo>
                    <a:lnTo>
                      <a:pt x="1389" y="588"/>
                    </a:lnTo>
                    <a:lnTo>
                      <a:pt x="1391" y="572"/>
                    </a:lnTo>
                    <a:lnTo>
                      <a:pt x="1394" y="555"/>
                    </a:lnTo>
                    <a:lnTo>
                      <a:pt x="1394" y="555"/>
                    </a:lnTo>
                    <a:lnTo>
                      <a:pt x="1395" y="529"/>
                    </a:lnTo>
                    <a:lnTo>
                      <a:pt x="1395" y="504"/>
                    </a:lnTo>
                    <a:lnTo>
                      <a:pt x="1394" y="480"/>
                    </a:lnTo>
                    <a:lnTo>
                      <a:pt x="1393" y="455"/>
                    </a:lnTo>
                    <a:lnTo>
                      <a:pt x="1390" y="430"/>
                    </a:lnTo>
                    <a:lnTo>
                      <a:pt x="1386" y="406"/>
                    </a:lnTo>
                    <a:lnTo>
                      <a:pt x="1382" y="383"/>
                    </a:lnTo>
                    <a:lnTo>
                      <a:pt x="1376" y="360"/>
                    </a:lnTo>
                    <a:lnTo>
                      <a:pt x="1362" y="313"/>
                    </a:lnTo>
                    <a:lnTo>
                      <a:pt x="1346" y="267"/>
                    </a:lnTo>
                    <a:lnTo>
                      <a:pt x="1327" y="222"/>
                    </a:lnTo>
                    <a:lnTo>
                      <a:pt x="1306" y="178"/>
                    </a:lnTo>
                    <a:lnTo>
                      <a:pt x="1306" y="178"/>
                    </a:lnTo>
                    <a:lnTo>
                      <a:pt x="1296" y="154"/>
                    </a:lnTo>
                    <a:lnTo>
                      <a:pt x="1288" y="132"/>
                    </a:lnTo>
                    <a:lnTo>
                      <a:pt x="1281" y="109"/>
                    </a:lnTo>
                    <a:lnTo>
                      <a:pt x="1276" y="87"/>
                    </a:lnTo>
                    <a:lnTo>
                      <a:pt x="1270" y="66"/>
                    </a:lnTo>
                    <a:lnTo>
                      <a:pt x="1267" y="44"/>
                    </a:lnTo>
                    <a:lnTo>
                      <a:pt x="1262" y="0"/>
                    </a:lnTo>
                    <a:lnTo>
                      <a:pt x="1262" y="0"/>
                    </a:lnTo>
                    <a:lnTo>
                      <a:pt x="1249" y="33"/>
                    </a:lnTo>
                    <a:lnTo>
                      <a:pt x="1233" y="66"/>
                    </a:lnTo>
                    <a:lnTo>
                      <a:pt x="1215" y="98"/>
                    </a:lnTo>
                    <a:lnTo>
                      <a:pt x="1194" y="130"/>
                    </a:lnTo>
                    <a:lnTo>
                      <a:pt x="1172" y="160"/>
                    </a:lnTo>
                    <a:lnTo>
                      <a:pt x="1149" y="190"/>
                    </a:lnTo>
                    <a:lnTo>
                      <a:pt x="1123" y="220"/>
                    </a:lnTo>
                    <a:lnTo>
                      <a:pt x="1095" y="24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09293299-8E6C-C3B5-755B-7AE2442978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2" y="1043"/>
                <a:ext cx="3096" cy="2775"/>
              </a:xfrm>
              <a:custGeom>
                <a:avLst/>
                <a:gdLst>
                  <a:gd name="T0" fmla="*/ 2805 w 9290"/>
                  <a:gd name="T1" fmla="*/ 3733 h 8323"/>
                  <a:gd name="T2" fmla="*/ 2748 w 9290"/>
                  <a:gd name="T3" fmla="*/ 4117 h 8323"/>
                  <a:gd name="T4" fmla="*/ 2895 w 9290"/>
                  <a:gd name="T5" fmla="*/ 4525 h 8323"/>
                  <a:gd name="T6" fmla="*/ 3009 w 9290"/>
                  <a:gd name="T7" fmla="*/ 4550 h 8323"/>
                  <a:gd name="T8" fmla="*/ 3204 w 9290"/>
                  <a:gd name="T9" fmla="*/ 5094 h 8323"/>
                  <a:gd name="T10" fmla="*/ 3555 w 9290"/>
                  <a:gd name="T11" fmla="*/ 5640 h 8323"/>
                  <a:gd name="T12" fmla="*/ 3460 w 9290"/>
                  <a:gd name="T13" fmla="*/ 5816 h 8323"/>
                  <a:gd name="T14" fmla="*/ 2705 w 9290"/>
                  <a:gd name="T15" fmla="*/ 5633 h 8323"/>
                  <a:gd name="T16" fmla="*/ 2210 w 9290"/>
                  <a:gd name="T17" fmla="*/ 5362 h 8323"/>
                  <a:gd name="T18" fmla="*/ 2175 w 9290"/>
                  <a:gd name="T19" fmla="*/ 5054 h 8323"/>
                  <a:gd name="T20" fmla="*/ 2003 w 9290"/>
                  <a:gd name="T21" fmla="*/ 4984 h 8323"/>
                  <a:gd name="T22" fmla="*/ 1936 w 9290"/>
                  <a:gd name="T23" fmla="*/ 5304 h 8323"/>
                  <a:gd name="T24" fmla="*/ 1734 w 9290"/>
                  <a:gd name="T25" fmla="*/ 5725 h 8323"/>
                  <a:gd name="T26" fmla="*/ 1761 w 9290"/>
                  <a:gd name="T27" fmla="*/ 6129 h 8323"/>
                  <a:gd name="T28" fmla="*/ 2739 w 9290"/>
                  <a:gd name="T29" fmla="*/ 7121 h 8323"/>
                  <a:gd name="T30" fmla="*/ 2719 w 9290"/>
                  <a:gd name="T31" fmla="*/ 7470 h 8323"/>
                  <a:gd name="T32" fmla="*/ 2276 w 9290"/>
                  <a:gd name="T33" fmla="*/ 8031 h 8323"/>
                  <a:gd name="T34" fmla="*/ 2123 w 9290"/>
                  <a:gd name="T35" fmla="*/ 8323 h 8323"/>
                  <a:gd name="T36" fmla="*/ 1395 w 9290"/>
                  <a:gd name="T37" fmla="*/ 7619 h 8323"/>
                  <a:gd name="T38" fmla="*/ 757 w 9290"/>
                  <a:gd name="T39" fmla="*/ 7120 h 8323"/>
                  <a:gd name="T40" fmla="*/ 127 w 9290"/>
                  <a:gd name="T41" fmla="*/ 6398 h 8323"/>
                  <a:gd name="T42" fmla="*/ 7 w 9290"/>
                  <a:gd name="T43" fmla="*/ 5958 h 8323"/>
                  <a:gd name="T44" fmla="*/ 195 w 9290"/>
                  <a:gd name="T45" fmla="*/ 5342 h 8323"/>
                  <a:gd name="T46" fmla="*/ 264 w 9290"/>
                  <a:gd name="T47" fmla="*/ 5012 h 8323"/>
                  <a:gd name="T48" fmla="*/ 410 w 9290"/>
                  <a:gd name="T49" fmla="*/ 4444 h 8323"/>
                  <a:gd name="T50" fmla="*/ 560 w 9290"/>
                  <a:gd name="T51" fmla="*/ 3723 h 8323"/>
                  <a:gd name="T52" fmla="*/ 673 w 9290"/>
                  <a:gd name="T53" fmla="*/ 3478 h 8323"/>
                  <a:gd name="T54" fmla="*/ 898 w 9290"/>
                  <a:gd name="T55" fmla="*/ 2939 h 8323"/>
                  <a:gd name="T56" fmla="*/ 1129 w 9290"/>
                  <a:gd name="T57" fmla="*/ 2121 h 8323"/>
                  <a:gd name="T58" fmla="*/ 1679 w 9290"/>
                  <a:gd name="T59" fmla="*/ 1176 h 8323"/>
                  <a:gd name="T60" fmla="*/ 2912 w 9290"/>
                  <a:gd name="T61" fmla="*/ 432 h 8323"/>
                  <a:gd name="T62" fmla="*/ 3620 w 9290"/>
                  <a:gd name="T63" fmla="*/ 28 h 8323"/>
                  <a:gd name="T64" fmla="*/ 4395 w 9290"/>
                  <a:gd name="T65" fmla="*/ 38 h 8323"/>
                  <a:gd name="T66" fmla="*/ 5977 w 9290"/>
                  <a:gd name="T67" fmla="*/ 123 h 8323"/>
                  <a:gd name="T68" fmla="*/ 6722 w 9290"/>
                  <a:gd name="T69" fmla="*/ 142 h 8323"/>
                  <a:gd name="T70" fmla="*/ 7154 w 9290"/>
                  <a:gd name="T71" fmla="*/ 388 h 8323"/>
                  <a:gd name="T72" fmla="*/ 8148 w 9290"/>
                  <a:gd name="T73" fmla="*/ 970 h 8323"/>
                  <a:gd name="T74" fmla="*/ 8749 w 9290"/>
                  <a:gd name="T75" fmla="*/ 1641 h 8323"/>
                  <a:gd name="T76" fmla="*/ 8995 w 9290"/>
                  <a:gd name="T77" fmla="*/ 2262 h 8323"/>
                  <a:gd name="T78" fmla="*/ 9133 w 9290"/>
                  <a:gd name="T79" fmla="*/ 4097 h 8323"/>
                  <a:gd name="T80" fmla="*/ 9259 w 9290"/>
                  <a:gd name="T81" fmla="*/ 4674 h 8323"/>
                  <a:gd name="T82" fmla="*/ 9091 w 9290"/>
                  <a:gd name="T83" fmla="*/ 6108 h 8323"/>
                  <a:gd name="T84" fmla="*/ 8944 w 9290"/>
                  <a:gd name="T85" fmla="*/ 6563 h 8323"/>
                  <a:gd name="T86" fmla="*/ 8461 w 9290"/>
                  <a:gd name="T87" fmla="*/ 7012 h 8323"/>
                  <a:gd name="T88" fmla="*/ 7786 w 9290"/>
                  <a:gd name="T89" fmla="*/ 7147 h 8323"/>
                  <a:gd name="T90" fmla="*/ 6108 w 9290"/>
                  <a:gd name="T91" fmla="*/ 7078 h 8323"/>
                  <a:gd name="T92" fmla="*/ 5983 w 9290"/>
                  <a:gd name="T93" fmla="*/ 6529 h 8323"/>
                  <a:gd name="T94" fmla="*/ 6305 w 9290"/>
                  <a:gd name="T95" fmla="*/ 5918 h 8323"/>
                  <a:gd name="T96" fmla="*/ 6800 w 9290"/>
                  <a:gd name="T97" fmla="*/ 5346 h 8323"/>
                  <a:gd name="T98" fmla="*/ 7112 w 9290"/>
                  <a:gd name="T99" fmla="*/ 4611 h 8323"/>
                  <a:gd name="T100" fmla="*/ 7222 w 9290"/>
                  <a:gd name="T101" fmla="*/ 4579 h 8323"/>
                  <a:gd name="T102" fmla="*/ 7342 w 9290"/>
                  <a:gd name="T103" fmla="*/ 4078 h 8323"/>
                  <a:gd name="T104" fmla="*/ 7234 w 9290"/>
                  <a:gd name="T105" fmla="*/ 3889 h 8323"/>
                  <a:gd name="T106" fmla="*/ 7172 w 9290"/>
                  <a:gd name="T107" fmla="*/ 3360 h 8323"/>
                  <a:gd name="T108" fmla="*/ 6837 w 9290"/>
                  <a:gd name="T109" fmla="*/ 2285 h 8323"/>
                  <a:gd name="T110" fmla="*/ 6333 w 9290"/>
                  <a:gd name="T111" fmla="*/ 1737 h 8323"/>
                  <a:gd name="T112" fmla="*/ 6067 w 9290"/>
                  <a:gd name="T113" fmla="*/ 1409 h 8323"/>
                  <a:gd name="T114" fmla="*/ 5656 w 9290"/>
                  <a:gd name="T115" fmla="*/ 1196 h 8323"/>
                  <a:gd name="T116" fmla="*/ 4985 w 9290"/>
                  <a:gd name="T117" fmla="*/ 1086 h 8323"/>
                  <a:gd name="T118" fmla="*/ 4300 w 9290"/>
                  <a:gd name="T119" fmla="*/ 1323 h 8323"/>
                  <a:gd name="T120" fmla="*/ 3974 w 9290"/>
                  <a:gd name="T121" fmla="*/ 1621 h 8323"/>
                  <a:gd name="T122" fmla="*/ 3477 w 9290"/>
                  <a:gd name="T123" fmla="*/ 2074 h 8323"/>
                  <a:gd name="T124" fmla="*/ 3041 w 9290"/>
                  <a:gd name="T125" fmla="*/ 2972 h 8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290" h="8323">
                    <a:moveTo>
                      <a:pt x="2943" y="3683"/>
                    </a:moveTo>
                    <a:lnTo>
                      <a:pt x="2943" y="3683"/>
                    </a:lnTo>
                    <a:lnTo>
                      <a:pt x="2928" y="3678"/>
                    </a:lnTo>
                    <a:lnTo>
                      <a:pt x="2914" y="3675"/>
                    </a:lnTo>
                    <a:lnTo>
                      <a:pt x="2901" y="3674"/>
                    </a:lnTo>
                    <a:lnTo>
                      <a:pt x="2887" y="3675"/>
                    </a:lnTo>
                    <a:lnTo>
                      <a:pt x="2874" y="3677"/>
                    </a:lnTo>
                    <a:lnTo>
                      <a:pt x="2863" y="3681"/>
                    </a:lnTo>
                    <a:lnTo>
                      <a:pt x="2852" y="3686"/>
                    </a:lnTo>
                    <a:lnTo>
                      <a:pt x="2841" y="3693"/>
                    </a:lnTo>
                    <a:lnTo>
                      <a:pt x="2832" y="3701"/>
                    </a:lnTo>
                    <a:lnTo>
                      <a:pt x="2822" y="3711"/>
                    </a:lnTo>
                    <a:lnTo>
                      <a:pt x="2814" y="3722"/>
                    </a:lnTo>
                    <a:lnTo>
                      <a:pt x="2805" y="3733"/>
                    </a:lnTo>
                    <a:lnTo>
                      <a:pt x="2799" y="3745"/>
                    </a:lnTo>
                    <a:lnTo>
                      <a:pt x="2792" y="3758"/>
                    </a:lnTo>
                    <a:lnTo>
                      <a:pt x="2779" y="3787"/>
                    </a:lnTo>
                    <a:lnTo>
                      <a:pt x="2768" y="3817"/>
                    </a:lnTo>
                    <a:lnTo>
                      <a:pt x="2760" y="3849"/>
                    </a:lnTo>
                    <a:lnTo>
                      <a:pt x="2753" y="3880"/>
                    </a:lnTo>
                    <a:lnTo>
                      <a:pt x="2748" y="3911"/>
                    </a:lnTo>
                    <a:lnTo>
                      <a:pt x="2745" y="3941"/>
                    </a:lnTo>
                    <a:lnTo>
                      <a:pt x="2742" y="3970"/>
                    </a:lnTo>
                    <a:lnTo>
                      <a:pt x="2741" y="3995"/>
                    </a:lnTo>
                    <a:lnTo>
                      <a:pt x="2741" y="4017"/>
                    </a:lnTo>
                    <a:lnTo>
                      <a:pt x="2741" y="4017"/>
                    </a:lnTo>
                    <a:lnTo>
                      <a:pt x="2745" y="4082"/>
                    </a:lnTo>
                    <a:lnTo>
                      <a:pt x="2748" y="4117"/>
                    </a:lnTo>
                    <a:lnTo>
                      <a:pt x="2752" y="4155"/>
                    </a:lnTo>
                    <a:lnTo>
                      <a:pt x="2757" y="4193"/>
                    </a:lnTo>
                    <a:lnTo>
                      <a:pt x="2764" y="4232"/>
                    </a:lnTo>
                    <a:lnTo>
                      <a:pt x="2771" y="4272"/>
                    </a:lnTo>
                    <a:lnTo>
                      <a:pt x="2781" y="4310"/>
                    </a:lnTo>
                    <a:lnTo>
                      <a:pt x="2793" y="4349"/>
                    </a:lnTo>
                    <a:lnTo>
                      <a:pt x="2807" y="4386"/>
                    </a:lnTo>
                    <a:lnTo>
                      <a:pt x="2822" y="4422"/>
                    </a:lnTo>
                    <a:lnTo>
                      <a:pt x="2840" y="4455"/>
                    </a:lnTo>
                    <a:lnTo>
                      <a:pt x="2850" y="4470"/>
                    </a:lnTo>
                    <a:lnTo>
                      <a:pt x="2859" y="4485"/>
                    </a:lnTo>
                    <a:lnTo>
                      <a:pt x="2870" y="4499"/>
                    </a:lnTo>
                    <a:lnTo>
                      <a:pt x="2883" y="4513"/>
                    </a:lnTo>
                    <a:lnTo>
                      <a:pt x="2895" y="4525"/>
                    </a:lnTo>
                    <a:lnTo>
                      <a:pt x="2907" y="4536"/>
                    </a:lnTo>
                    <a:lnTo>
                      <a:pt x="2921" y="4546"/>
                    </a:lnTo>
                    <a:lnTo>
                      <a:pt x="2936" y="4556"/>
                    </a:lnTo>
                    <a:lnTo>
                      <a:pt x="2936" y="4556"/>
                    </a:lnTo>
                    <a:lnTo>
                      <a:pt x="2946" y="4561"/>
                    </a:lnTo>
                    <a:lnTo>
                      <a:pt x="2957" y="4565"/>
                    </a:lnTo>
                    <a:lnTo>
                      <a:pt x="2968" y="4568"/>
                    </a:lnTo>
                    <a:lnTo>
                      <a:pt x="2979" y="4569"/>
                    </a:lnTo>
                    <a:lnTo>
                      <a:pt x="2989" y="4568"/>
                    </a:lnTo>
                    <a:lnTo>
                      <a:pt x="2994" y="4567"/>
                    </a:lnTo>
                    <a:lnTo>
                      <a:pt x="2998" y="4564"/>
                    </a:lnTo>
                    <a:lnTo>
                      <a:pt x="3003" y="4560"/>
                    </a:lnTo>
                    <a:lnTo>
                      <a:pt x="3007" y="4556"/>
                    </a:lnTo>
                    <a:lnTo>
                      <a:pt x="3009" y="4550"/>
                    </a:lnTo>
                    <a:lnTo>
                      <a:pt x="3014" y="4543"/>
                    </a:lnTo>
                    <a:lnTo>
                      <a:pt x="3014" y="4543"/>
                    </a:lnTo>
                    <a:lnTo>
                      <a:pt x="3025" y="4591"/>
                    </a:lnTo>
                    <a:lnTo>
                      <a:pt x="3037" y="4640"/>
                    </a:lnTo>
                    <a:lnTo>
                      <a:pt x="3051" y="4687"/>
                    </a:lnTo>
                    <a:lnTo>
                      <a:pt x="3065" y="4735"/>
                    </a:lnTo>
                    <a:lnTo>
                      <a:pt x="3080" y="4780"/>
                    </a:lnTo>
                    <a:lnTo>
                      <a:pt x="3095" y="4827"/>
                    </a:lnTo>
                    <a:lnTo>
                      <a:pt x="3111" y="4873"/>
                    </a:lnTo>
                    <a:lnTo>
                      <a:pt x="3128" y="4918"/>
                    </a:lnTo>
                    <a:lnTo>
                      <a:pt x="3146" y="4962"/>
                    </a:lnTo>
                    <a:lnTo>
                      <a:pt x="3165" y="5008"/>
                    </a:lnTo>
                    <a:lnTo>
                      <a:pt x="3185" y="5050"/>
                    </a:lnTo>
                    <a:lnTo>
                      <a:pt x="3204" y="5094"/>
                    </a:lnTo>
                    <a:lnTo>
                      <a:pt x="3226" y="5137"/>
                    </a:lnTo>
                    <a:lnTo>
                      <a:pt x="3247" y="5178"/>
                    </a:lnTo>
                    <a:lnTo>
                      <a:pt x="3269" y="5221"/>
                    </a:lnTo>
                    <a:lnTo>
                      <a:pt x="3292" y="5261"/>
                    </a:lnTo>
                    <a:lnTo>
                      <a:pt x="3315" y="5302"/>
                    </a:lnTo>
                    <a:lnTo>
                      <a:pt x="3339" y="5342"/>
                    </a:lnTo>
                    <a:lnTo>
                      <a:pt x="3364" y="5382"/>
                    </a:lnTo>
                    <a:lnTo>
                      <a:pt x="3390" y="5421"/>
                    </a:lnTo>
                    <a:lnTo>
                      <a:pt x="3416" y="5458"/>
                    </a:lnTo>
                    <a:lnTo>
                      <a:pt x="3442" y="5497"/>
                    </a:lnTo>
                    <a:lnTo>
                      <a:pt x="3470" y="5534"/>
                    </a:lnTo>
                    <a:lnTo>
                      <a:pt x="3497" y="5570"/>
                    </a:lnTo>
                    <a:lnTo>
                      <a:pt x="3526" y="5606"/>
                    </a:lnTo>
                    <a:lnTo>
                      <a:pt x="3555" y="5640"/>
                    </a:lnTo>
                    <a:lnTo>
                      <a:pt x="3586" y="5674"/>
                    </a:lnTo>
                    <a:lnTo>
                      <a:pt x="3616" y="5709"/>
                    </a:lnTo>
                    <a:lnTo>
                      <a:pt x="3646" y="5741"/>
                    </a:lnTo>
                    <a:lnTo>
                      <a:pt x="3678" y="5774"/>
                    </a:lnTo>
                    <a:lnTo>
                      <a:pt x="3710" y="5805"/>
                    </a:lnTo>
                    <a:lnTo>
                      <a:pt x="3741" y="5836"/>
                    </a:lnTo>
                    <a:lnTo>
                      <a:pt x="3740" y="5838"/>
                    </a:lnTo>
                    <a:lnTo>
                      <a:pt x="3740" y="5838"/>
                    </a:lnTo>
                    <a:lnTo>
                      <a:pt x="3693" y="5838"/>
                    </a:lnTo>
                    <a:lnTo>
                      <a:pt x="3646" y="5837"/>
                    </a:lnTo>
                    <a:lnTo>
                      <a:pt x="3599" y="5833"/>
                    </a:lnTo>
                    <a:lnTo>
                      <a:pt x="3553" y="5829"/>
                    </a:lnTo>
                    <a:lnTo>
                      <a:pt x="3507" y="5823"/>
                    </a:lnTo>
                    <a:lnTo>
                      <a:pt x="3460" y="5816"/>
                    </a:lnTo>
                    <a:lnTo>
                      <a:pt x="3415" y="5809"/>
                    </a:lnTo>
                    <a:lnTo>
                      <a:pt x="3368" y="5800"/>
                    </a:lnTo>
                    <a:lnTo>
                      <a:pt x="3322" y="5790"/>
                    </a:lnTo>
                    <a:lnTo>
                      <a:pt x="3277" y="5781"/>
                    </a:lnTo>
                    <a:lnTo>
                      <a:pt x="3186" y="5757"/>
                    </a:lnTo>
                    <a:lnTo>
                      <a:pt x="3096" y="5731"/>
                    </a:lnTo>
                    <a:lnTo>
                      <a:pt x="3008" y="5703"/>
                    </a:lnTo>
                    <a:lnTo>
                      <a:pt x="3008" y="5703"/>
                    </a:lnTo>
                    <a:lnTo>
                      <a:pt x="2974" y="5694"/>
                    </a:lnTo>
                    <a:lnTo>
                      <a:pt x="2941" y="5685"/>
                    </a:lnTo>
                    <a:lnTo>
                      <a:pt x="2873" y="5670"/>
                    </a:lnTo>
                    <a:lnTo>
                      <a:pt x="2805" y="5655"/>
                    </a:lnTo>
                    <a:lnTo>
                      <a:pt x="2738" y="5641"/>
                    </a:lnTo>
                    <a:lnTo>
                      <a:pt x="2705" y="5633"/>
                    </a:lnTo>
                    <a:lnTo>
                      <a:pt x="2672" y="5625"/>
                    </a:lnTo>
                    <a:lnTo>
                      <a:pt x="2640" y="5615"/>
                    </a:lnTo>
                    <a:lnTo>
                      <a:pt x="2607" y="5604"/>
                    </a:lnTo>
                    <a:lnTo>
                      <a:pt x="2575" y="5592"/>
                    </a:lnTo>
                    <a:lnTo>
                      <a:pt x="2544" y="5578"/>
                    </a:lnTo>
                    <a:lnTo>
                      <a:pt x="2512" y="5563"/>
                    </a:lnTo>
                    <a:lnTo>
                      <a:pt x="2480" y="5545"/>
                    </a:lnTo>
                    <a:lnTo>
                      <a:pt x="2480" y="5545"/>
                    </a:lnTo>
                    <a:lnTo>
                      <a:pt x="2442" y="5520"/>
                    </a:lnTo>
                    <a:lnTo>
                      <a:pt x="2403" y="5494"/>
                    </a:lnTo>
                    <a:lnTo>
                      <a:pt x="2327" y="5439"/>
                    </a:lnTo>
                    <a:lnTo>
                      <a:pt x="2289" y="5413"/>
                    </a:lnTo>
                    <a:lnTo>
                      <a:pt x="2249" y="5386"/>
                    </a:lnTo>
                    <a:lnTo>
                      <a:pt x="2210" y="5362"/>
                    </a:lnTo>
                    <a:lnTo>
                      <a:pt x="2169" y="5340"/>
                    </a:lnTo>
                    <a:lnTo>
                      <a:pt x="2169" y="5340"/>
                    </a:lnTo>
                    <a:lnTo>
                      <a:pt x="2164" y="5315"/>
                    </a:lnTo>
                    <a:lnTo>
                      <a:pt x="2160" y="5289"/>
                    </a:lnTo>
                    <a:lnTo>
                      <a:pt x="2155" y="5265"/>
                    </a:lnTo>
                    <a:lnTo>
                      <a:pt x="2148" y="5240"/>
                    </a:lnTo>
                    <a:lnTo>
                      <a:pt x="2148" y="5240"/>
                    </a:lnTo>
                    <a:lnTo>
                      <a:pt x="2145" y="5229"/>
                    </a:lnTo>
                    <a:lnTo>
                      <a:pt x="2144" y="5216"/>
                    </a:lnTo>
                    <a:lnTo>
                      <a:pt x="2144" y="5203"/>
                    </a:lnTo>
                    <a:lnTo>
                      <a:pt x="2145" y="5188"/>
                    </a:lnTo>
                    <a:lnTo>
                      <a:pt x="2151" y="5156"/>
                    </a:lnTo>
                    <a:lnTo>
                      <a:pt x="2158" y="5123"/>
                    </a:lnTo>
                    <a:lnTo>
                      <a:pt x="2175" y="5054"/>
                    </a:lnTo>
                    <a:lnTo>
                      <a:pt x="2182" y="5020"/>
                    </a:lnTo>
                    <a:lnTo>
                      <a:pt x="2188" y="4988"/>
                    </a:lnTo>
                    <a:lnTo>
                      <a:pt x="2188" y="4988"/>
                    </a:lnTo>
                    <a:lnTo>
                      <a:pt x="2195" y="4944"/>
                    </a:lnTo>
                    <a:lnTo>
                      <a:pt x="2207" y="4875"/>
                    </a:lnTo>
                    <a:lnTo>
                      <a:pt x="2239" y="4704"/>
                    </a:lnTo>
                    <a:lnTo>
                      <a:pt x="2283" y="4481"/>
                    </a:lnTo>
                    <a:lnTo>
                      <a:pt x="2283" y="4481"/>
                    </a:lnTo>
                    <a:lnTo>
                      <a:pt x="2180" y="4671"/>
                    </a:lnTo>
                    <a:lnTo>
                      <a:pt x="2094" y="4826"/>
                    </a:lnTo>
                    <a:lnTo>
                      <a:pt x="2057" y="4893"/>
                    </a:lnTo>
                    <a:lnTo>
                      <a:pt x="2027" y="4944"/>
                    </a:lnTo>
                    <a:lnTo>
                      <a:pt x="2027" y="4944"/>
                    </a:lnTo>
                    <a:lnTo>
                      <a:pt x="2003" y="4984"/>
                    </a:lnTo>
                    <a:lnTo>
                      <a:pt x="1982" y="5023"/>
                    </a:lnTo>
                    <a:lnTo>
                      <a:pt x="1974" y="5042"/>
                    </a:lnTo>
                    <a:lnTo>
                      <a:pt x="1967" y="5061"/>
                    </a:lnTo>
                    <a:lnTo>
                      <a:pt x="1960" y="5082"/>
                    </a:lnTo>
                    <a:lnTo>
                      <a:pt x="1954" y="5101"/>
                    </a:lnTo>
                    <a:lnTo>
                      <a:pt x="1949" y="5122"/>
                    </a:lnTo>
                    <a:lnTo>
                      <a:pt x="1945" y="5144"/>
                    </a:lnTo>
                    <a:lnTo>
                      <a:pt x="1941" y="5166"/>
                    </a:lnTo>
                    <a:lnTo>
                      <a:pt x="1938" y="5188"/>
                    </a:lnTo>
                    <a:lnTo>
                      <a:pt x="1937" y="5213"/>
                    </a:lnTo>
                    <a:lnTo>
                      <a:pt x="1936" y="5238"/>
                    </a:lnTo>
                    <a:lnTo>
                      <a:pt x="1936" y="5290"/>
                    </a:lnTo>
                    <a:lnTo>
                      <a:pt x="1936" y="5290"/>
                    </a:lnTo>
                    <a:lnTo>
                      <a:pt x="1936" y="5304"/>
                    </a:lnTo>
                    <a:lnTo>
                      <a:pt x="1936" y="5318"/>
                    </a:lnTo>
                    <a:lnTo>
                      <a:pt x="1931" y="5345"/>
                    </a:lnTo>
                    <a:lnTo>
                      <a:pt x="1925" y="5373"/>
                    </a:lnTo>
                    <a:lnTo>
                      <a:pt x="1915" y="5400"/>
                    </a:lnTo>
                    <a:lnTo>
                      <a:pt x="1903" y="5426"/>
                    </a:lnTo>
                    <a:lnTo>
                      <a:pt x="1890" y="5454"/>
                    </a:lnTo>
                    <a:lnTo>
                      <a:pt x="1875" y="5482"/>
                    </a:lnTo>
                    <a:lnTo>
                      <a:pt x="1858" y="5508"/>
                    </a:lnTo>
                    <a:lnTo>
                      <a:pt x="1824" y="5561"/>
                    </a:lnTo>
                    <a:lnTo>
                      <a:pt x="1791" y="5617"/>
                    </a:lnTo>
                    <a:lnTo>
                      <a:pt x="1774" y="5644"/>
                    </a:lnTo>
                    <a:lnTo>
                      <a:pt x="1759" y="5670"/>
                    </a:lnTo>
                    <a:lnTo>
                      <a:pt x="1745" y="5698"/>
                    </a:lnTo>
                    <a:lnTo>
                      <a:pt x="1734" y="5725"/>
                    </a:lnTo>
                    <a:lnTo>
                      <a:pt x="1734" y="5725"/>
                    </a:lnTo>
                    <a:lnTo>
                      <a:pt x="1697" y="5819"/>
                    </a:lnTo>
                    <a:lnTo>
                      <a:pt x="1672" y="5884"/>
                    </a:lnTo>
                    <a:lnTo>
                      <a:pt x="1664" y="5909"/>
                    </a:lnTo>
                    <a:lnTo>
                      <a:pt x="1659" y="5929"/>
                    </a:lnTo>
                    <a:lnTo>
                      <a:pt x="1657" y="5947"/>
                    </a:lnTo>
                    <a:lnTo>
                      <a:pt x="1657" y="5964"/>
                    </a:lnTo>
                    <a:lnTo>
                      <a:pt x="1657" y="5964"/>
                    </a:lnTo>
                    <a:lnTo>
                      <a:pt x="1660" y="5975"/>
                    </a:lnTo>
                    <a:lnTo>
                      <a:pt x="1665" y="5989"/>
                    </a:lnTo>
                    <a:lnTo>
                      <a:pt x="1675" y="6005"/>
                    </a:lnTo>
                    <a:lnTo>
                      <a:pt x="1688" y="6026"/>
                    </a:lnTo>
                    <a:lnTo>
                      <a:pt x="1719" y="6074"/>
                    </a:lnTo>
                    <a:lnTo>
                      <a:pt x="1761" y="6129"/>
                    </a:lnTo>
                    <a:lnTo>
                      <a:pt x="1809" y="6190"/>
                    </a:lnTo>
                    <a:lnTo>
                      <a:pt x="1861" y="6253"/>
                    </a:lnTo>
                    <a:lnTo>
                      <a:pt x="1916" y="6316"/>
                    </a:lnTo>
                    <a:lnTo>
                      <a:pt x="1971" y="6379"/>
                    </a:lnTo>
                    <a:lnTo>
                      <a:pt x="1971" y="6379"/>
                    </a:lnTo>
                    <a:lnTo>
                      <a:pt x="2005" y="6412"/>
                    </a:lnTo>
                    <a:lnTo>
                      <a:pt x="2047" y="6453"/>
                    </a:lnTo>
                    <a:lnTo>
                      <a:pt x="2152" y="6553"/>
                    </a:lnTo>
                    <a:lnTo>
                      <a:pt x="2407" y="6792"/>
                    </a:lnTo>
                    <a:lnTo>
                      <a:pt x="2531" y="6909"/>
                    </a:lnTo>
                    <a:lnTo>
                      <a:pt x="2639" y="7014"/>
                    </a:lnTo>
                    <a:lnTo>
                      <a:pt x="2681" y="7056"/>
                    </a:lnTo>
                    <a:lnTo>
                      <a:pt x="2714" y="7094"/>
                    </a:lnTo>
                    <a:lnTo>
                      <a:pt x="2739" y="7121"/>
                    </a:lnTo>
                    <a:lnTo>
                      <a:pt x="2746" y="7131"/>
                    </a:lnTo>
                    <a:lnTo>
                      <a:pt x="2750" y="7139"/>
                    </a:lnTo>
                    <a:lnTo>
                      <a:pt x="2750" y="7139"/>
                    </a:lnTo>
                    <a:lnTo>
                      <a:pt x="2764" y="7174"/>
                    </a:lnTo>
                    <a:lnTo>
                      <a:pt x="2781" y="7205"/>
                    </a:lnTo>
                    <a:lnTo>
                      <a:pt x="2799" y="7236"/>
                    </a:lnTo>
                    <a:lnTo>
                      <a:pt x="2818" y="7264"/>
                    </a:lnTo>
                    <a:lnTo>
                      <a:pt x="2815" y="7266"/>
                    </a:lnTo>
                    <a:lnTo>
                      <a:pt x="2815" y="7266"/>
                    </a:lnTo>
                    <a:lnTo>
                      <a:pt x="2801" y="7309"/>
                    </a:lnTo>
                    <a:lnTo>
                      <a:pt x="2785" y="7350"/>
                    </a:lnTo>
                    <a:lnTo>
                      <a:pt x="2764" y="7391"/>
                    </a:lnTo>
                    <a:lnTo>
                      <a:pt x="2742" y="7431"/>
                    </a:lnTo>
                    <a:lnTo>
                      <a:pt x="2719" y="7470"/>
                    </a:lnTo>
                    <a:lnTo>
                      <a:pt x="2692" y="7507"/>
                    </a:lnTo>
                    <a:lnTo>
                      <a:pt x="2665" y="7544"/>
                    </a:lnTo>
                    <a:lnTo>
                      <a:pt x="2637" y="7581"/>
                    </a:lnTo>
                    <a:lnTo>
                      <a:pt x="2607" y="7617"/>
                    </a:lnTo>
                    <a:lnTo>
                      <a:pt x="2577" y="7653"/>
                    </a:lnTo>
                    <a:lnTo>
                      <a:pt x="2516" y="7722"/>
                    </a:lnTo>
                    <a:lnTo>
                      <a:pt x="2455" y="7791"/>
                    </a:lnTo>
                    <a:lnTo>
                      <a:pt x="2397" y="7860"/>
                    </a:lnTo>
                    <a:lnTo>
                      <a:pt x="2397" y="7860"/>
                    </a:lnTo>
                    <a:lnTo>
                      <a:pt x="2353" y="7915"/>
                    </a:lnTo>
                    <a:lnTo>
                      <a:pt x="2333" y="7942"/>
                    </a:lnTo>
                    <a:lnTo>
                      <a:pt x="2313" y="7971"/>
                    </a:lnTo>
                    <a:lnTo>
                      <a:pt x="2294" y="8000"/>
                    </a:lnTo>
                    <a:lnTo>
                      <a:pt x="2276" y="8031"/>
                    </a:lnTo>
                    <a:lnTo>
                      <a:pt x="2260" y="8061"/>
                    </a:lnTo>
                    <a:lnTo>
                      <a:pt x="2244" y="8093"/>
                    </a:lnTo>
                    <a:lnTo>
                      <a:pt x="2244" y="8093"/>
                    </a:lnTo>
                    <a:lnTo>
                      <a:pt x="2222" y="8142"/>
                    </a:lnTo>
                    <a:lnTo>
                      <a:pt x="2200" y="8192"/>
                    </a:lnTo>
                    <a:lnTo>
                      <a:pt x="2177" y="8240"/>
                    </a:lnTo>
                    <a:lnTo>
                      <a:pt x="2163" y="8263"/>
                    </a:lnTo>
                    <a:lnTo>
                      <a:pt x="2149" y="8287"/>
                    </a:lnTo>
                    <a:lnTo>
                      <a:pt x="2149" y="8287"/>
                    </a:lnTo>
                    <a:lnTo>
                      <a:pt x="2145" y="8296"/>
                    </a:lnTo>
                    <a:lnTo>
                      <a:pt x="2140" y="8305"/>
                    </a:lnTo>
                    <a:lnTo>
                      <a:pt x="2133" y="8313"/>
                    </a:lnTo>
                    <a:lnTo>
                      <a:pt x="2124" y="8320"/>
                    </a:lnTo>
                    <a:lnTo>
                      <a:pt x="2123" y="8323"/>
                    </a:lnTo>
                    <a:lnTo>
                      <a:pt x="2123" y="8323"/>
                    </a:lnTo>
                    <a:lnTo>
                      <a:pt x="1936" y="8194"/>
                    </a:lnTo>
                    <a:lnTo>
                      <a:pt x="1860" y="8144"/>
                    </a:lnTo>
                    <a:lnTo>
                      <a:pt x="1810" y="8109"/>
                    </a:lnTo>
                    <a:lnTo>
                      <a:pt x="1810" y="8109"/>
                    </a:lnTo>
                    <a:lnTo>
                      <a:pt x="1792" y="8094"/>
                    </a:lnTo>
                    <a:lnTo>
                      <a:pt x="1769" y="8072"/>
                    </a:lnTo>
                    <a:lnTo>
                      <a:pt x="1743" y="8043"/>
                    </a:lnTo>
                    <a:lnTo>
                      <a:pt x="1712" y="8010"/>
                    </a:lnTo>
                    <a:lnTo>
                      <a:pt x="1645" y="7931"/>
                    </a:lnTo>
                    <a:lnTo>
                      <a:pt x="1573" y="7845"/>
                    </a:lnTo>
                    <a:lnTo>
                      <a:pt x="1503" y="7758"/>
                    </a:lnTo>
                    <a:lnTo>
                      <a:pt x="1442" y="7679"/>
                    </a:lnTo>
                    <a:lnTo>
                      <a:pt x="1395" y="7619"/>
                    </a:lnTo>
                    <a:lnTo>
                      <a:pt x="1369" y="7583"/>
                    </a:lnTo>
                    <a:lnTo>
                      <a:pt x="1369" y="7583"/>
                    </a:lnTo>
                    <a:lnTo>
                      <a:pt x="1365" y="7577"/>
                    </a:lnTo>
                    <a:lnTo>
                      <a:pt x="1358" y="7570"/>
                    </a:lnTo>
                    <a:lnTo>
                      <a:pt x="1339" y="7554"/>
                    </a:lnTo>
                    <a:lnTo>
                      <a:pt x="1313" y="7532"/>
                    </a:lnTo>
                    <a:lnTo>
                      <a:pt x="1278" y="7507"/>
                    </a:lnTo>
                    <a:lnTo>
                      <a:pt x="1195" y="7446"/>
                    </a:lnTo>
                    <a:lnTo>
                      <a:pt x="1095" y="7376"/>
                    </a:lnTo>
                    <a:lnTo>
                      <a:pt x="983" y="7295"/>
                    </a:lnTo>
                    <a:lnTo>
                      <a:pt x="927" y="7253"/>
                    </a:lnTo>
                    <a:lnTo>
                      <a:pt x="869" y="7209"/>
                    </a:lnTo>
                    <a:lnTo>
                      <a:pt x="812" y="7165"/>
                    </a:lnTo>
                    <a:lnTo>
                      <a:pt x="757" y="7120"/>
                    </a:lnTo>
                    <a:lnTo>
                      <a:pt x="705" y="7074"/>
                    </a:lnTo>
                    <a:lnTo>
                      <a:pt x="654" y="7030"/>
                    </a:lnTo>
                    <a:lnTo>
                      <a:pt x="654" y="7030"/>
                    </a:lnTo>
                    <a:lnTo>
                      <a:pt x="605" y="6983"/>
                    </a:lnTo>
                    <a:lnTo>
                      <a:pt x="554" y="6931"/>
                    </a:lnTo>
                    <a:lnTo>
                      <a:pt x="503" y="6876"/>
                    </a:lnTo>
                    <a:lnTo>
                      <a:pt x="451" y="6818"/>
                    </a:lnTo>
                    <a:lnTo>
                      <a:pt x="400" y="6759"/>
                    </a:lnTo>
                    <a:lnTo>
                      <a:pt x="349" y="6698"/>
                    </a:lnTo>
                    <a:lnTo>
                      <a:pt x="299" y="6636"/>
                    </a:lnTo>
                    <a:lnTo>
                      <a:pt x="253" y="6574"/>
                    </a:lnTo>
                    <a:lnTo>
                      <a:pt x="207" y="6514"/>
                    </a:lnTo>
                    <a:lnTo>
                      <a:pt x="164" y="6454"/>
                    </a:lnTo>
                    <a:lnTo>
                      <a:pt x="127" y="6398"/>
                    </a:lnTo>
                    <a:lnTo>
                      <a:pt x="93" y="6344"/>
                    </a:lnTo>
                    <a:lnTo>
                      <a:pt x="64" y="6294"/>
                    </a:lnTo>
                    <a:lnTo>
                      <a:pt x="40" y="6249"/>
                    </a:lnTo>
                    <a:lnTo>
                      <a:pt x="31" y="6228"/>
                    </a:lnTo>
                    <a:lnTo>
                      <a:pt x="22" y="6209"/>
                    </a:lnTo>
                    <a:lnTo>
                      <a:pt x="15" y="6192"/>
                    </a:lnTo>
                    <a:lnTo>
                      <a:pt x="11" y="6176"/>
                    </a:lnTo>
                    <a:lnTo>
                      <a:pt x="11" y="6176"/>
                    </a:lnTo>
                    <a:lnTo>
                      <a:pt x="4" y="6144"/>
                    </a:lnTo>
                    <a:lnTo>
                      <a:pt x="2" y="6110"/>
                    </a:lnTo>
                    <a:lnTo>
                      <a:pt x="0" y="6074"/>
                    </a:lnTo>
                    <a:lnTo>
                      <a:pt x="0" y="6035"/>
                    </a:lnTo>
                    <a:lnTo>
                      <a:pt x="3" y="5998"/>
                    </a:lnTo>
                    <a:lnTo>
                      <a:pt x="7" y="5958"/>
                    </a:lnTo>
                    <a:lnTo>
                      <a:pt x="13" y="5920"/>
                    </a:lnTo>
                    <a:lnTo>
                      <a:pt x="18" y="5882"/>
                    </a:lnTo>
                    <a:lnTo>
                      <a:pt x="32" y="5812"/>
                    </a:lnTo>
                    <a:lnTo>
                      <a:pt x="46" y="5750"/>
                    </a:lnTo>
                    <a:lnTo>
                      <a:pt x="57" y="5705"/>
                    </a:lnTo>
                    <a:lnTo>
                      <a:pt x="65" y="5677"/>
                    </a:lnTo>
                    <a:lnTo>
                      <a:pt x="65" y="5677"/>
                    </a:lnTo>
                    <a:lnTo>
                      <a:pt x="75" y="5651"/>
                    </a:lnTo>
                    <a:lnTo>
                      <a:pt x="93" y="5610"/>
                    </a:lnTo>
                    <a:lnTo>
                      <a:pt x="138" y="5502"/>
                    </a:lnTo>
                    <a:lnTo>
                      <a:pt x="162" y="5444"/>
                    </a:lnTo>
                    <a:lnTo>
                      <a:pt x="181" y="5389"/>
                    </a:lnTo>
                    <a:lnTo>
                      <a:pt x="189" y="5364"/>
                    </a:lnTo>
                    <a:lnTo>
                      <a:pt x="195" y="5342"/>
                    </a:lnTo>
                    <a:lnTo>
                      <a:pt x="199" y="5323"/>
                    </a:lnTo>
                    <a:lnTo>
                      <a:pt x="200" y="5308"/>
                    </a:lnTo>
                    <a:lnTo>
                      <a:pt x="200" y="5308"/>
                    </a:lnTo>
                    <a:lnTo>
                      <a:pt x="200" y="5279"/>
                    </a:lnTo>
                    <a:lnTo>
                      <a:pt x="203" y="5245"/>
                    </a:lnTo>
                    <a:lnTo>
                      <a:pt x="206" y="5209"/>
                    </a:lnTo>
                    <a:lnTo>
                      <a:pt x="211" y="5170"/>
                    </a:lnTo>
                    <a:lnTo>
                      <a:pt x="219" y="5130"/>
                    </a:lnTo>
                    <a:lnTo>
                      <a:pt x="230" y="5089"/>
                    </a:lnTo>
                    <a:lnTo>
                      <a:pt x="237" y="5070"/>
                    </a:lnTo>
                    <a:lnTo>
                      <a:pt x="244" y="5049"/>
                    </a:lnTo>
                    <a:lnTo>
                      <a:pt x="254" y="5030"/>
                    </a:lnTo>
                    <a:lnTo>
                      <a:pt x="264" y="5012"/>
                    </a:lnTo>
                    <a:lnTo>
                      <a:pt x="264" y="5012"/>
                    </a:lnTo>
                    <a:lnTo>
                      <a:pt x="273" y="4992"/>
                    </a:lnTo>
                    <a:lnTo>
                      <a:pt x="281" y="4973"/>
                    </a:lnTo>
                    <a:lnTo>
                      <a:pt x="290" y="4952"/>
                    </a:lnTo>
                    <a:lnTo>
                      <a:pt x="298" y="4932"/>
                    </a:lnTo>
                    <a:lnTo>
                      <a:pt x="310" y="4889"/>
                    </a:lnTo>
                    <a:lnTo>
                      <a:pt x="321" y="4845"/>
                    </a:lnTo>
                    <a:lnTo>
                      <a:pt x="331" y="4801"/>
                    </a:lnTo>
                    <a:lnTo>
                      <a:pt x="339" y="4757"/>
                    </a:lnTo>
                    <a:lnTo>
                      <a:pt x="353" y="4670"/>
                    </a:lnTo>
                    <a:lnTo>
                      <a:pt x="353" y="4670"/>
                    </a:lnTo>
                    <a:lnTo>
                      <a:pt x="357" y="4645"/>
                    </a:lnTo>
                    <a:lnTo>
                      <a:pt x="364" y="4613"/>
                    </a:lnTo>
                    <a:lnTo>
                      <a:pt x="385" y="4535"/>
                    </a:lnTo>
                    <a:lnTo>
                      <a:pt x="410" y="4444"/>
                    </a:lnTo>
                    <a:lnTo>
                      <a:pt x="437" y="4348"/>
                    </a:lnTo>
                    <a:lnTo>
                      <a:pt x="490" y="4174"/>
                    </a:lnTo>
                    <a:lnTo>
                      <a:pt x="509" y="4115"/>
                    </a:lnTo>
                    <a:lnTo>
                      <a:pt x="520" y="4086"/>
                    </a:lnTo>
                    <a:lnTo>
                      <a:pt x="520" y="4086"/>
                    </a:lnTo>
                    <a:lnTo>
                      <a:pt x="523" y="4076"/>
                    </a:lnTo>
                    <a:lnTo>
                      <a:pt x="525" y="4064"/>
                    </a:lnTo>
                    <a:lnTo>
                      <a:pt x="534" y="4024"/>
                    </a:lnTo>
                    <a:lnTo>
                      <a:pt x="542" y="3971"/>
                    </a:lnTo>
                    <a:lnTo>
                      <a:pt x="549" y="3911"/>
                    </a:lnTo>
                    <a:lnTo>
                      <a:pt x="556" y="3846"/>
                    </a:lnTo>
                    <a:lnTo>
                      <a:pt x="560" y="3783"/>
                    </a:lnTo>
                    <a:lnTo>
                      <a:pt x="560" y="3752"/>
                    </a:lnTo>
                    <a:lnTo>
                      <a:pt x="560" y="3723"/>
                    </a:lnTo>
                    <a:lnTo>
                      <a:pt x="559" y="3697"/>
                    </a:lnTo>
                    <a:lnTo>
                      <a:pt x="556" y="3674"/>
                    </a:lnTo>
                    <a:lnTo>
                      <a:pt x="556" y="3674"/>
                    </a:lnTo>
                    <a:lnTo>
                      <a:pt x="554" y="3663"/>
                    </a:lnTo>
                    <a:lnTo>
                      <a:pt x="556" y="3652"/>
                    </a:lnTo>
                    <a:lnTo>
                      <a:pt x="557" y="3641"/>
                    </a:lnTo>
                    <a:lnTo>
                      <a:pt x="560" y="3628"/>
                    </a:lnTo>
                    <a:lnTo>
                      <a:pt x="565" y="3617"/>
                    </a:lnTo>
                    <a:lnTo>
                      <a:pt x="571" y="3605"/>
                    </a:lnTo>
                    <a:lnTo>
                      <a:pt x="586" y="3580"/>
                    </a:lnTo>
                    <a:lnTo>
                      <a:pt x="604" y="3554"/>
                    </a:lnTo>
                    <a:lnTo>
                      <a:pt x="625" y="3529"/>
                    </a:lnTo>
                    <a:lnTo>
                      <a:pt x="648" y="3504"/>
                    </a:lnTo>
                    <a:lnTo>
                      <a:pt x="673" y="3478"/>
                    </a:lnTo>
                    <a:lnTo>
                      <a:pt x="724" y="3431"/>
                    </a:lnTo>
                    <a:lnTo>
                      <a:pt x="774" y="3389"/>
                    </a:lnTo>
                    <a:lnTo>
                      <a:pt x="814" y="3353"/>
                    </a:lnTo>
                    <a:lnTo>
                      <a:pt x="827" y="3338"/>
                    </a:lnTo>
                    <a:lnTo>
                      <a:pt x="838" y="3325"/>
                    </a:lnTo>
                    <a:lnTo>
                      <a:pt x="838" y="3325"/>
                    </a:lnTo>
                    <a:lnTo>
                      <a:pt x="847" y="3313"/>
                    </a:lnTo>
                    <a:lnTo>
                      <a:pt x="854" y="3298"/>
                    </a:lnTo>
                    <a:lnTo>
                      <a:pt x="859" y="3277"/>
                    </a:lnTo>
                    <a:lnTo>
                      <a:pt x="865" y="3255"/>
                    </a:lnTo>
                    <a:lnTo>
                      <a:pt x="870" y="3229"/>
                    </a:lnTo>
                    <a:lnTo>
                      <a:pt x="874" y="3198"/>
                    </a:lnTo>
                    <a:lnTo>
                      <a:pt x="881" y="3128"/>
                    </a:lnTo>
                    <a:lnTo>
                      <a:pt x="898" y="2939"/>
                    </a:lnTo>
                    <a:lnTo>
                      <a:pt x="910" y="2822"/>
                    </a:lnTo>
                    <a:lnTo>
                      <a:pt x="924" y="2687"/>
                    </a:lnTo>
                    <a:lnTo>
                      <a:pt x="924" y="2687"/>
                    </a:lnTo>
                    <a:lnTo>
                      <a:pt x="929" y="2650"/>
                    </a:lnTo>
                    <a:lnTo>
                      <a:pt x="938" y="2610"/>
                    </a:lnTo>
                    <a:lnTo>
                      <a:pt x="949" y="2569"/>
                    </a:lnTo>
                    <a:lnTo>
                      <a:pt x="962" y="2525"/>
                    </a:lnTo>
                    <a:lnTo>
                      <a:pt x="978" y="2478"/>
                    </a:lnTo>
                    <a:lnTo>
                      <a:pt x="994" y="2431"/>
                    </a:lnTo>
                    <a:lnTo>
                      <a:pt x="1013" y="2381"/>
                    </a:lnTo>
                    <a:lnTo>
                      <a:pt x="1034" y="2332"/>
                    </a:lnTo>
                    <a:lnTo>
                      <a:pt x="1056" y="2279"/>
                    </a:lnTo>
                    <a:lnTo>
                      <a:pt x="1080" y="2227"/>
                    </a:lnTo>
                    <a:lnTo>
                      <a:pt x="1129" y="2121"/>
                    </a:lnTo>
                    <a:lnTo>
                      <a:pt x="1183" y="2013"/>
                    </a:lnTo>
                    <a:lnTo>
                      <a:pt x="1238" y="1907"/>
                    </a:lnTo>
                    <a:lnTo>
                      <a:pt x="1295" y="1803"/>
                    </a:lnTo>
                    <a:lnTo>
                      <a:pt x="1350" y="1702"/>
                    </a:lnTo>
                    <a:lnTo>
                      <a:pt x="1452" y="1520"/>
                    </a:lnTo>
                    <a:lnTo>
                      <a:pt x="1536" y="1374"/>
                    </a:lnTo>
                    <a:lnTo>
                      <a:pt x="1568" y="1318"/>
                    </a:lnTo>
                    <a:lnTo>
                      <a:pt x="1590" y="1275"/>
                    </a:lnTo>
                    <a:lnTo>
                      <a:pt x="1590" y="1275"/>
                    </a:lnTo>
                    <a:lnTo>
                      <a:pt x="1601" y="1258"/>
                    </a:lnTo>
                    <a:lnTo>
                      <a:pt x="1614" y="1239"/>
                    </a:lnTo>
                    <a:lnTo>
                      <a:pt x="1632" y="1220"/>
                    </a:lnTo>
                    <a:lnTo>
                      <a:pt x="1654" y="1198"/>
                    </a:lnTo>
                    <a:lnTo>
                      <a:pt x="1679" y="1176"/>
                    </a:lnTo>
                    <a:lnTo>
                      <a:pt x="1707" y="1152"/>
                    </a:lnTo>
                    <a:lnTo>
                      <a:pt x="1737" y="1128"/>
                    </a:lnTo>
                    <a:lnTo>
                      <a:pt x="1772" y="1101"/>
                    </a:lnTo>
                    <a:lnTo>
                      <a:pt x="1846" y="1048"/>
                    </a:lnTo>
                    <a:lnTo>
                      <a:pt x="1929" y="991"/>
                    </a:lnTo>
                    <a:lnTo>
                      <a:pt x="2020" y="933"/>
                    </a:lnTo>
                    <a:lnTo>
                      <a:pt x="2116" y="874"/>
                    </a:lnTo>
                    <a:lnTo>
                      <a:pt x="2217" y="813"/>
                    </a:lnTo>
                    <a:lnTo>
                      <a:pt x="2320" y="753"/>
                    </a:lnTo>
                    <a:lnTo>
                      <a:pt x="2424" y="694"/>
                    </a:lnTo>
                    <a:lnTo>
                      <a:pt x="2528" y="636"/>
                    </a:lnTo>
                    <a:lnTo>
                      <a:pt x="2630" y="579"/>
                    </a:lnTo>
                    <a:lnTo>
                      <a:pt x="2730" y="527"/>
                    </a:lnTo>
                    <a:lnTo>
                      <a:pt x="2912" y="432"/>
                    </a:lnTo>
                    <a:lnTo>
                      <a:pt x="2912" y="432"/>
                    </a:lnTo>
                    <a:lnTo>
                      <a:pt x="2967" y="403"/>
                    </a:lnTo>
                    <a:lnTo>
                      <a:pt x="2967" y="403"/>
                    </a:lnTo>
                    <a:lnTo>
                      <a:pt x="3111" y="328"/>
                    </a:lnTo>
                    <a:lnTo>
                      <a:pt x="3226" y="268"/>
                    </a:lnTo>
                    <a:lnTo>
                      <a:pt x="3314" y="218"/>
                    </a:lnTo>
                    <a:lnTo>
                      <a:pt x="3383" y="177"/>
                    </a:lnTo>
                    <a:lnTo>
                      <a:pt x="3438" y="141"/>
                    </a:lnTo>
                    <a:lnTo>
                      <a:pt x="3486" y="109"/>
                    </a:lnTo>
                    <a:lnTo>
                      <a:pt x="3535" y="78"/>
                    </a:lnTo>
                    <a:lnTo>
                      <a:pt x="3587" y="43"/>
                    </a:lnTo>
                    <a:lnTo>
                      <a:pt x="3587" y="43"/>
                    </a:lnTo>
                    <a:lnTo>
                      <a:pt x="3602" y="35"/>
                    </a:lnTo>
                    <a:lnTo>
                      <a:pt x="3620" y="28"/>
                    </a:lnTo>
                    <a:lnTo>
                      <a:pt x="3641" y="21"/>
                    </a:lnTo>
                    <a:lnTo>
                      <a:pt x="3663" y="17"/>
                    </a:lnTo>
                    <a:lnTo>
                      <a:pt x="3686" y="11"/>
                    </a:lnTo>
                    <a:lnTo>
                      <a:pt x="3712" y="7"/>
                    </a:lnTo>
                    <a:lnTo>
                      <a:pt x="3740" y="5"/>
                    </a:lnTo>
                    <a:lnTo>
                      <a:pt x="3769" y="3"/>
                    </a:lnTo>
                    <a:lnTo>
                      <a:pt x="3830" y="0"/>
                    </a:lnTo>
                    <a:lnTo>
                      <a:pt x="3894" y="0"/>
                    </a:lnTo>
                    <a:lnTo>
                      <a:pt x="3962" y="2"/>
                    </a:lnTo>
                    <a:lnTo>
                      <a:pt x="4031" y="5"/>
                    </a:lnTo>
                    <a:lnTo>
                      <a:pt x="4100" y="10"/>
                    </a:lnTo>
                    <a:lnTo>
                      <a:pt x="4166" y="16"/>
                    </a:lnTo>
                    <a:lnTo>
                      <a:pt x="4291" y="27"/>
                    </a:lnTo>
                    <a:lnTo>
                      <a:pt x="4395" y="38"/>
                    </a:lnTo>
                    <a:lnTo>
                      <a:pt x="4468" y="43"/>
                    </a:lnTo>
                    <a:lnTo>
                      <a:pt x="4468" y="43"/>
                    </a:lnTo>
                    <a:lnTo>
                      <a:pt x="4560" y="51"/>
                    </a:lnTo>
                    <a:lnTo>
                      <a:pt x="4717" y="65"/>
                    </a:lnTo>
                    <a:lnTo>
                      <a:pt x="4920" y="82"/>
                    </a:lnTo>
                    <a:lnTo>
                      <a:pt x="5153" y="98"/>
                    </a:lnTo>
                    <a:lnTo>
                      <a:pt x="5274" y="107"/>
                    </a:lnTo>
                    <a:lnTo>
                      <a:pt x="5396" y="115"/>
                    </a:lnTo>
                    <a:lnTo>
                      <a:pt x="5515" y="120"/>
                    </a:lnTo>
                    <a:lnTo>
                      <a:pt x="5633" y="124"/>
                    </a:lnTo>
                    <a:lnTo>
                      <a:pt x="5743" y="127"/>
                    </a:lnTo>
                    <a:lnTo>
                      <a:pt x="5845" y="127"/>
                    </a:lnTo>
                    <a:lnTo>
                      <a:pt x="5936" y="126"/>
                    </a:lnTo>
                    <a:lnTo>
                      <a:pt x="5977" y="123"/>
                    </a:lnTo>
                    <a:lnTo>
                      <a:pt x="6016" y="120"/>
                    </a:lnTo>
                    <a:lnTo>
                      <a:pt x="6016" y="120"/>
                    </a:lnTo>
                    <a:lnTo>
                      <a:pt x="6096" y="113"/>
                    </a:lnTo>
                    <a:lnTo>
                      <a:pt x="6179" y="109"/>
                    </a:lnTo>
                    <a:lnTo>
                      <a:pt x="6260" y="108"/>
                    </a:lnTo>
                    <a:lnTo>
                      <a:pt x="6341" y="108"/>
                    </a:lnTo>
                    <a:lnTo>
                      <a:pt x="6423" y="109"/>
                    </a:lnTo>
                    <a:lnTo>
                      <a:pt x="6504" y="115"/>
                    </a:lnTo>
                    <a:lnTo>
                      <a:pt x="6585" y="122"/>
                    </a:lnTo>
                    <a:lnTo>
                      <a:pt x="6667" y="131"/>
                    </a:lnTo>
                    <a:lnTo>
                      <a:pt x="6667" y="131"/>
                    </a:lnTo>
                    <a:lnTo>
                      <a:pt x="6689" y="134"/>
                    </a:lnTo>
                    <a:lnTo>
                      <a:pt x="6706" y="138"/>
                    </a:lnTo>
                    <a:lnTo>
                      <a:pt x="6722" y="142"/>
                    </a:lnTo>
                    <a:lnTo>
                      <a:pt x="6735" y="148"/>
                    </a:lnTo>
                    <a:lnTo>
                      <a:pt x="6748" y="156"/>
                    </a:lnTo>
                    <a:lnTo>
                      <a:pt x="6760" y="164"/>
                    </a:lnTo>
                    <a:lnTo>
                      <a:pt x="6789" y="189"/>
                    </a:lnTo>
                    <a:lnTo>
                      <a:pt x="6789" y="189"/>
                    </a:lnTo>
                    <a:lnTo>
                      <a:pt x="6810" y="204"/>
                    </a:lnTo>
                    <a:lnTo>
                      <a:pt x="6831" y="220"/>
                    </a:lnTo>
                    <a:lnTo>
                      <a:pt x="6851" y="235"/>
                    </a:lnTo>
                    <a:lnTo>
                      <a:pt x="6873" y="248"/>
                    </a:lnTo>
                    <a:lnTo>
                      <a:pt x="6919" y="273"/>
                    </a:lnTo>
                    <a:lnTo>
                      <a:pt x="6966" y="297"/>
                    </a:lnTo>
                    <a:lnTo>
                      <a:pt x="7062" y="342"/>
                    </a:lnTo>
                    <a:lnTo>
                      <a:pt x="7109" y="364"/>
                    </a:lnTo>
                    <a:lnTo>
                      <a:pt x="7154" y="388"/>
                    </a:lnTo>
                    <a:lnTo>
                      <a:pt x="7154" y="388"/>
                    </a:lnTo>
                    <a:lnTo>
                      <a:pt x="7296" y="462"/>
                    </a:lnTo>
                    <a:lnTo>
                      <a:pt x="7296" y="462"/>
                    </a:lnTo>
                    <a:lnTo>
                      <a:pt x="7438" y="534"/>
                    </a:lnTo>
                    <a:lnTo>
                      <a:pt x="7580" y="605"/>
                    </a:lnTo>
                    <a:lnTo>
                      <a:pt x="7580" y="605"/>
                    </a:lnTo>
                    <a:lnTo>
                      <a:pt x="7662" y="648"/>
                    </a:lnTo>
                    <a:lnTo>
                      <a:pt x="7740" y="691"/>
                    </a:lnTo>
                    <a:lnTo>
                      <a:pt x="7815" y="735"/>
                    </a:lnTo>
                    <a:lnTo>
                      <a:pt x="7888" y="780"/>
                    </a:lnTo>
                    <a:lnTo>
                      <a:pt x="7957" y="827"/>
                    </a:lnTo>
                    <a:lnTo>
                      <a:pt x="8023" y="874"/>
                    </a:lnTo>
                    <a:lnTo>
                      <a:pt x="8086" y="922"/>
                    </a:lnTo>
                    <a:lnTo>
                      <a:pt x="8148" y="970"/>
                    </a:lnTo>
                    <a:lnTo>
                      <a:pt x="8206" y="1019"/>
                    </a:lnTo>
                    <a:lnTo>
                      <a:pt x="8263" y="1068"/>
                    </a:lnTo>
                    <a:lnTo>
                      <a:pt x="8317" y="1118"/>
                    </a:lnTo>
                    <a:lnTo>
                      <a:pt x="8366" y="1167"/>
                    </a:lnTo>
                    <a:lnTo>
                      <a:pt x="8416" y="1216"/>
                    </a:lnTo>
                    <a:lnTo>
                      <a:pt x="8461" y="1265"/>
                    </a:lnTo>
                    <a:lnTo>
                      <a:pt x="8505" y="1315"/>
                    </a:lnTo>
                    <a:lnTo>
                      <a:pt x="8547" y="1363"/>
                    </a:lnTo>
                    <a:lnTo>
                      <a:pt x="8585" y="1411"/>
                    </a:lnTo>
                    <a:lnTo>
                      <a:pt x="8623" y="1460"/>
                    </a:lnTo>
                    <a:lnTo>
                      <a:pt x="8657" y="1506"/>
                    </a:lnTo>
                    <a:lnTo>
                      <a:pt x="8690" y="1552"/>
                    </a:lnTo>
                    <a:lnTo>
                      <a:pt x="8720" y="1597"/>
                    </a:lnTo>
                    <a:lnTo>
                      <a:pt x="8749" y="1641"/>
                    </a:lnTo>
                    <a:lnTo>
                      <a:pt x="8776" y="1684"/>
                    </a:lnTo>
                    <a:lnTo>
                      <a:pt x="8802" y="1726"/>
                    </a:lnTo>
                    <a:lnTo>
                      <a:pt x="8824" y="1767"/>
                    </a:lnTo>
                    <a:lnTo>
                      <a:pt x="8846" y="1805"/>
                    </a:lnTo>
                    <a:lnTo>
                      <a:pt x="8883" y="1877"/>
                    </a:lnTo>
                    <a:lnTo>
                      <a:pt x="8913" y="1943"/>
                    </a:lnTo>
                    <a:lnTo>
                      <a:pt x="8938" y="2000"/>
                    </a:lnTo>
                    <a:lnTo>
                      <a:pt x="8938" y="2000"/>
                    </a:lnTo>
                    <a:lnTo>
                      <a:pt x="8949" y="2029"/>
                    </a:lnTo>
                    <a:lnTo>
                      <a:pt x="8959" y="2064"/>
                    </a:lnTo>
                    <a:lnTo>
                      <a:pt x="8969" y="2106"/>
                    </a:lnTo>
                    <a:lnTo>
                      <a:pt x="8978" y="2153"/>
                    </a:lnTo>
                    <a:lnTo>
                      <a:pt x="8986" y="2205"/>
                    </a:lnTo>
                    <a:lnTo>
                      <a:pt x="8995" y="2262"/>
                    </a:lnTo>
                    <a:lnTo>
                      <a:pt x="9003" y="2322"/>
                    </a:lnTo>
                    <a:lnTo>
                      <a:pt x="9010" y="2386"/>
                    </a:lnTo>
                    <a:lnTo>
                      <a:pt x="9024" y="2525"/>
                    </a:lnTo>
                    <a:lnTo>
                      <a:pt x="9036" y="2672"/>
                    </a:lnTo>
                    <a:lnTo>
                      <a:pt x="9047" y="2828"/>
                    </a:lnTo>
                    <a:lnTo>
                      <a:pt x="9057" y="2988"/>
                    </a:lnTo>
                    <a:lnTo>
                      <a:pt x="9075" y="3303"/>
                    </a:lnTo>
                    <a:lnTo>
                      <a:pt x="9090" y="3594"/>
                    </a:lnTo>
                    <a:lnTo>
                      <a:pt x="9097" y="3722"/>
                    </a:lnTo>
                    <a:lnTo>
                      <a:pt x="9104" y="3834"/>
                    </a:lnTo>
                    <a:lnTo>
                      <a:pt x="9111" y="3926"/>
                    </a:lnTo>
                    <a:lnTo>
                      <a:pt x="9119" y="3995"/>
                    </a:lnTo>
                    <a:lnTo>
                      <a:pt x="9119" y="3995"/>
                    </a:lnTo>
                    <a:lnTo>
                      <a:pt x="9133" y="4097"/>
                    </a:lnTo>
                    <a:lnTo>
                      <a:pt x="9144" y="4173"/>
                    </a:lnTo>
                    <a:lnTo>
                      <a:pt x="9153" y="4229"/>
                    </a:lnTo>
                    <a:lnTo>
                      <a:pt x="9162" y="4270"/>
                    </a:lnTo>
                    <a:lnTo>
                      <a:pt x="9171" y="4324"/>
                    </a:lnTo>
                    <a:lnTo>
                      <a:pt x="9175" y="4348"/>
                    </a:lnTo>
                    <a:lnTo>
                      <a:pt x="9177" y="4372"/>
                    </a:lnTo>
                    <a:lnTo>
                      <a:pt x="9177" y="4372"/>
                    </a:lnTo>
                    <a:lnTo>
                      <a:pt x="9178" y="4388"/>
                    </a:lnTo>
                    <a:lnTo>
                      <a:pt x="9181" y="4404"/>
                    </a:lnTo>
                    <a:lnTo>
                      <a:pt x="9188" y="4438"/>
                    </a:lnTo>
                    <a:lnTo>
                      <a:pt x="9199" y="4477"/>
                    </a:lnTo>
                    <a:lnTo>
                      <a:pt x="9211" y="4521"/>
                    </a:lnTo>
                    <a:lnTo>
                      <a:pt x="9243" y="4619"/>
                    </a:lnTo>
                    <a:lnTo>
                      <a:pt x="9259" y="4674"/>
                    </a:lnTo>
                    <a:lnTo>
                      <a:pt x="9276" y="4732"/>
                    </a:lnTo>
                    <a:lnTo>
                      <a:pt x="9276" y="4732"/>
                    </a:lnTo>
                    <a:lnTo>
                      <a:pt x="9283" y="4765"/>
                    </a:lnTo>
                    <a:lnTo>
                      <a:pt x="9288" y="4801"/>
                    </a:lnTo>
                    <a:lnTo>
                      <a:pt x="9290" y="4841"/>
                    </a:lnTo>
                    <a:lnTo>
                      <a:pt x="9290" y="4888"/>
                    </a:lnTo>
                    <a:lnTo>
                      <a:pt x="9287" y="4940"/>
                    </a:lnTo>
                    <a:lnTo>
                      <a:pt x="9281" y="4998"/>
                    </a:lnTo>
                    <a:lnTo>
                      <a:pt x="9273" y="5064"/>
                    </a:lnTo>
                    <a:lnTo>
                      <a:pt x="9264" y="5138"/>
                    </a:lnTo>
                    <a:lnTo>
                      <a:pt x="9250" y="5222"/>
                    </a:lnTo>
                    <a:lnTo>
                      <a:pt x="9235" y="5315"/>
                    </a:lnTo>
                    <a:lnTo>
                      <a:pt x="9197" y="5531"/>
                    </a:lnTo>
                    <a:lnTo>
                      <a:pt x="9091" y="6108"/>
                    </a:lnTo>
                    <a:lnTo>
                      <a:pt x="9091" y="6108"/>
                    </a:lnTo>
                    <a:lnTo>
                      <a:pt x="9083" y="6150"/>
                    </a:lnTo>
                    <a:lnTo>
                      <a:pt x="9075" y="6191"/>
                    </a:lnTo>
                    <a:lnTo>
                      <a:pt x="9065" y="6231"/>
                    </a:lnTo>
                    <a:lnTo>
                      <a:pt x="9055" y="6270"/>
                    </a:lnTo>
                    <a:lnTo>
                      <a:pt x="9046" y="6307"/>
                    </a:lnTo>
                    <a:lnTo>
                      <a:pt x="9035" y="6343"/>
                    </a:lnTo>
                    <a:lnTo>
                      <a:pt x="9022" y="6377"/>
                    </a:lnTo>
                    <a:lnTo>
                      <a:pt x="9011" y="6412"/>
                    </a:lnTo>
                    <a:lnTo>
                      <a:pt x="8999" y="6443"/>
                    </a:lnTo>
                    <a:lnTo>
                      <a:pt x="8985" y="6475"/>
                    </a:lnTo>
                    <a:lnTo>
                      <a:pt x="8973" y="6505"/>
                    </a:lnTo>
                    <a:lnTo>
                      <a:pt x="8959" y="6536"/>
                    </a:lnTo>
                    <a:lnTo>
                      <a:pt x="8944" y="6563"/>
                    </a:lnTo>
                    <a:lnTo>
                      <a:pt x="8930" y="6591"/>
                    </a:lnTo>
                    <a:lnTo>
                      <a:pt x="8898" y="6643"/>
                    </a:lnTo>
                    <a:lnTo>
                      <a:pt x="8867" y="6690"/>
                    </a:lnTo>
                    <a:lnTo>
                      <a:pt x="8833" y="6734"/>
                    </a:lnTo>
                    <a:lnTo>
                      <a:pt x="8799" y="6775"/>
                    </a:lnTo>
                    <a:lnTo>
                      <a:pt x="8765" y="6813"/>
                    </a:lnTo>
                    <a:lnTo>
                      <a:pt x="8729" y="6847"/>
                    </a:lnTo>
                    <a:lnTo>
                      <a:pt x="8691" y="6879"/>
                    </a:lnTo>
                    <a:lnTo>
                      <a:pt x="8653" y="6906"/>
                    </a:lnTo>
                    <a:lnTo>
                      <a:pt x="8616" y="6932"/>
                    </a:lnTo>
                    <a:lnTo>
                      <a:pt x="8577" y="6956"/>
                    </a:lnTo>
                    <a:lnTo>
                      <a:pt x="8538" y="6976"/>
                    </a:lnTo>
                    <a:lnTo>
                      <a:pt x="8500" y="6996"/>
                    </a:lnTo>
                    <a:lnTo>
                      <a:pt x="8461" y="7012"/>
                    </a:lnTo>
                    <a:lnTo>
                      <a:pt x="8423" y="7027"/>
                    </a:lnTo>
                    <a:lnTo>
                      <a:pt x="8384" y="7041"/>
                    </a:lnTo>
                    <a:lnTo>
                      <a:pt x="8347" y="7052"/>
                    </a:lnTo>
                    <a:lnTo>
                      <a:pt x="8310" y="7063"/>
                    </a:lnTo>
                    <a:lnTo>
                      <a:pt x="8272" y="7073"/>
                    </a:lnTo>
                    <a:lnTo>
                      <a:pt x="8237" y="7081"/>
                    </a:lnTo>
                    <a:lnTo>
                      <a:pt x="8169" y="7095"/>
                    </a:lnTo>
                    <a:lnTo>
                      <a:pt x="8106" y="7107"/>
                    </a:lnTo>
                    <a:lnTo>
                      <a:pt x="8048" y="7120"/>
                    </a:lnTo>
                    <a:lnTo>
                      <a:pt x="8048" y="7120"/>
                    </a:lnTo>
                    <a:lnTo>
                      <a:pt x="8006" y="7127"/>
                    </a:lnTo>
                    <a:lnTo>
                      <a:pt x="7947" y="7134"/>
                    </a:lnTo>
                    <a:lnTo>
                      <a:pt x="7874" y="7140"/>
                    </a:lnTo>
                    <a:lnTo>
                      <a:pt x="7786" y="7147"/>
                    </a:lnTo>
                    <a:lnTo>
                      <a:pt x="7687" y="7154"/>
                    </a:lnTo>
                    <a:lnTo>
                      <a:pt x="7575" y="7160"/>
                    </a:lnTo>
                    <a:lnTo>
                      <a:pt x="7328" y="7172"/>
                    </a:lnTo>
                    <a:lnTo>
                      <a:pt x="7054" y="7185"/>
                    </a:lnTo>
                    <a:lnTo>
                      <a:pt x="6767" y="7194"/>
                    </a:lnTo>
                    <a:lnTo>
                      <a:pt x="6479" y="7204"/>
                    </a:lnTo>
                    <a:lnTo>
                      <a:pt x="6202" y="7212"/>
                    </a:lnTo>
                    <a:lnTo>
                      <a:pt x="6202" y="7212"/>
                    </a:lnTo>
                    <a:lnTo>
                      <a:pt x="6191" y="7201"/>
                    </a:lnTo>
                    <a:lnTo>
                      <a:pt x="6180" y="7190"/>
                    </a:lnTo>
                    <a:lnTo>
                      <a:pt x="6161" y="7167"/>
                    </a:lnTo>
                    <a:lnTo>
                      <a:pt x="6141" y="7139"/>
                    </a:lnTo>
                    <a:lnTo>
                      <a:pt x="6125" y="7109"/>
                    </a:lnTo>
                    <a:lnTo>
                      <a:pt x="6108" y="7078"/>
                    </a:lnTo>
                    <a:lnTo>
                      <a:pt x="6094" y="7045"/>
                    </a:lnTo>
                    <a:lnTo>
                      <a:pt x="6081" y="7011"/>
                    </a:lnTo>
                    <a:lnTo>
                      <a:pt x="6068" y="6975"/>
                    </a:lnTo>
                    <a:lnTo>
                      <a:pt x="6057" y="6939"/>
                    </a:lnTo>
                    <a:lnTo>
                      <a:pt x="6048" y="6905"/>
                    </a:lnTo>
                    <a:lnTo>
                      <a:pt x="6030" y="6835"/>
                    </a:lnTo>
                    <a:lnTo>
                      <a:pt x="6015" y="6768"/>
                    </a:lnTo>
                    <a:lnTo>
                      <a:pt x="6002" y="6711"/>
                    </a:lnTo>
                    <a:lnTo>
                      <a:pt x="6002" y="6711"/>
                    </a:lnTo>
                    <a:lnTo>
                      <a:pt x="5995" y="6673"/>
                    </a:lnTo>
                    <a:lnTo>
                      <a:pt x="5990" y="6638"/>
                    </a:lnTo>
                    <a:lnTo>
                      <a:pt x="5987" y="6600"/>
                    </a:lnTo>
                    <a:lnTo>
                      <a:pt x="5984" y="6565"/>
                    </a:lnTo>
                    <a:lnTo>
                      <a:pt x="5983" y="6529"/>
                    </a:lnTo>
                    <a:lnTo>
                      <a:pt x="5981" y="6491"/>
                    </a:lnTo>
                    <a:lnTo>
                      <a:pt x="5983" y="6420"/>
                    </a:lnTo>
                    <a:lnTo>
                      <a:pt x="5987" y="6348"/>
                    </a:lnTo>
                    <a:lnTo>
                      <a:pt x="5991" y="6275"/>
                    </a:lnTo>
                    <a:lnTo>
                      <a:pt x="5997" y="6202"/>
                    </a:lnTo>
                    <a:lnTo>
                      <a:pt x="6001" y="6129"/>
                    </a:lnTo>
                    <a:lnTo>
                      <a:pt x="6001" y="6129"/>
                    </a:lnTo>
                    <a:lnTo>
                      <a:pt x="6070" y="6089"/>
                    </a:lnTo>
                    <a:lnTo>
                      <a:pt x="6137" y="6045"/>
                    </a:lnTo>
                    <a:lnTo>
                      <a:pt x="6137" y="6045"/>
                    </a:lnTo>
                    <a:lnTo>
                      <a:pt x="6180" y="6015"/>
                    </a:lnTo>
                    <a:lnTo>
                      <a:pt x="6223" y="5984"/>
                    </a:lnTo>
                    <a:lnTo>
                      <a:pt x="6264" y="5953"/>
                    </a:lnTo>
                    <a:lnTo>
                      <a:pt x="6305" y="5918"/>
                    </a:lnTo>
                    <a:lnTo>
                      <a:pt x="6345" y="5884"/>
                    </a:lnTo>
                    <a:lnTo>
                      <a:pt x="6385" y="5849"/>
                    </a:lnTo>
                    <a:lnTo>
                      <a:pt x="6424" y="5812"/>
                    </a:lnTo>
                    <a:lnTo>
                      <a:pt x="6463" y="5775"/>
                    </a:lnTo>
                    <a:lnTo>
                      <a:pt x="6500" y="5736"/>
                    </a:lnTo>
                    <a:lnTo>
                      <a:pt x="6537" y="5696"/>
                    </a:lnTo>
                    <a:lnTo>
                      <a:pt x="6573" y="5657"/>
                    </a:lnTo>
                    <a:lnTo>
                      <a:pt x="6607" y="5615"/>
                    </a:lnTo>
                    <a:lnTo>
                      <a:pt x="6642" y="5572"/>
                    </a:lnTo>
                    <a:lnTo>
                      <a:pt x="6675" y="5528"/>
                    </a:lnTo>
                    <a:lnTo>
                      <a:pt x="6708" y="5484"/>
                    </a:lnTo>
                    <a:lnTo>
                      <a:pt x="6740" y="5440"/>
                    </a:lnTo>
                    <a:lnTo>
                      <a:pt x="6770" y="5393"/>
                    </a:lnTo>
                    <a:lnTo>
                      <a:pt x="6800" y="5346"/>
                    </a:lnTo>
                    <a:lnTo>
                      <a:pt x="6829" y="5298"/>
                    </a:lnTo>
                    <a:lnTo>
                      <a:pt x="6857" y="5250"/>
                    </a:lnTo>
                    <a:lnTo>
                      <a:pt x="6883" y="5200"/>
                    </a:lnTo>
                    <a:lnTo>
                      <a:pt x="6909" y="5151"/>
                    </a:lnTo>
                    <a:lnTo>
                      <a:pt x="6934" y="5100"/>
                    </a:lnTo>
                    <a:lnTo>
                      <a:pt x="6959" y="5049"/>
                    </a:lnTo>
                    <a:lnTo>
                      <a:pt x="6981" y="4997"/>
                    </a:lnTo>
                    <a:lnTo>
                      <a:pt x="7003" y="4943"/>
                    </a:lnTo>
                    <a:lnTo>
                      <a:pt x="7024" y="4889"/>
                    </a:lnTo>
                    <a:lnTo>
                      <a:pt x="7044" y="4835"/>
                    </a:lnTo>
                    <a:lnTo>
                      <a:pt x="7062" y="4780"/>
                    </a:lnTo>
                    <a:lnTo>
                      <a:pt x="7080" y="4724"/>
                    </a:lnTo>
                    <a:lnTo>
                      <a:pt x="7097" y="4667"/>
                    </a:lnTo>
                    <a:lnTo>
                      <a:pt x="7112" y="4611"/>
                    </a:lnTo>
                    <a:lnTo>
                      <a:pt x="7119" y="4612"/>
                    </a:lnTo>
                    <a:lnTo>
                      <a:pt x="7119" y="4612"/>
                    </a:lnTo>
                    <a:lnTo>
                      <a:pt x="7127" y="4623"/>
                    </a:lnTo>
                    <a:lnTo>
                      <a:pt x="7135" y="4631"/>
                    </a:lnTo>
                    <a:lnTo>
                      <a:pt x="7143" y="4637"/>
                    </a:lnTo>
                    <a:lnTo>
                      <a:pt x="7153" y="4640"/>
                    </a:lnTo>
                    <a:lnTo>
                      <a:pt x="7161" y="4638"/>
                    </a:lnTo>
                    <a:lnTo>
                      <a:pt x="7170" y="4636"/>
                    </a:lnTo>
                    <a:lnTo>
                      <a:pt x="7179" y="4631"/>
                    </a:lnTo>
                    <a:lnTo>
                      <a:pt x="7188" y="4625"/>
                    </a:lnTo>
                    <a:lnTo>
                      <a:pt x="7196" y="4615"/>
                    </a:lnTo>
                    <a:lnTo>
                      <a:pt x="7205" y="4604"/>
                    </a:lnTo>
                    <a:lnTo>
                      <a:pt x="7214" y="4591"/>
                    </a:lnTo>
                    <a:lnTo>
                      <a:pt x="7222" y="4579"/>
                    </a:lnTo>
                    <a:lnTo>
                      <a:pt x="7239" y="4547"/>
                    </a:lnTo>
                    <a:lnTo>
                      <a:pt x="7254" y="4513"/>
                    </a:lnTo>
                    <a:lnTo>
                      <a:pt x="7269" y="4477"/>
                    </a:lnTo>
                    <a:lnTo>
                      <a:pt x="7283" y="4440"/>
                    </a:lnTo>
                    <a:lnTo>
                      <a:pt x="7295" y="4403"/>
                    </a:lnTo>
                    <a:lnTo>
                      <a:pt x="7306" y="4368"/>
                    </a:lnTo>
                    <a:lnTo>
                      <a:pt x="7324" y="4310"/>
                    </a:lnTo>
                    <a:lnTo>
                      <a:pt x="7332" y="4277"/>
                    </a:lnTo>
                    <a:lnTo>
                      <a:pt x="7332" y="4277"/>
                    </a:lnTo>
                    <a:lnTo>
                      <a:pt x="7339" y="4213"/>
                    </a:lnTo>
                    <a:lnTo>
                      <a:pt x="7342" y="4179"/>
                    </a:lnTo>
                    <a:lnTo>
                      <a:pt x="7343" y="4145"/>
                    </a:lnTo>
                    <a:lnTo>
                      <a:pt x="7343" y="4112"/>
                    </a:lnTo>
                    <a:lnTo>
                      <a:pt x="7342" y="4078"/>
                    </a:lnTo>
                    <a:lnTo>
                      <a:pt x="7338" y="4046"/>
                    </a:lnTo>
                    <a:lnTo>
                      <a:pt x="7332" y="4013"/>
                    </a:lnTo>
                    <a:lnTo>
                      <a:pt x="7332" y="4013"/>
                    </a:lnTo>
                    <a:lnTo>
                      <a:pt x="7325" y="3993"/>
                    </a:lnTo>
                    <a:lnTo>
                      <a:pt x="7314" y="3969"/>
                    </a:lnTo>
                    <a:lnTo>
                      <a:pt x="7301" y="3941"/>
                    </a:lnTo>
                    <a:lnTo>
                      <a:pt x="7292" y="3929"/>
                    </a:lnTo>
                    <a:lnTo>
                      <a:pt x="7284" y="3918"/>
                    </a:lnTo>
                    <a:lnTo>
                      <a:pt x="7274" y="3907"/>
                    </a:lnTo>
                    <a:lnTo>
                      <a:pt x="7265" y="3898"/>
                    </a:lnTo>
                    <a:lnTo>
                      <a:pt x="7255" y="3891"/>
                    </a:lnTo>
                    <a:lnTo>
                      <a:pt x="7244" y="3889"/>
                    </a:lnTo>
                    <a:lnTo>
                      <a:pt x="7240" y="3887"/>
                    </a:lnTo>
                    <a:lnTo>
                      <a:pt x="7234" y="3889"/>
                    </a:lnTo>
                    <a:lnTo>
                      <a:pt x="7229" y="3889"/>
                    </a:lnTo>
                    <a:lnTo>
                      <a:pt x="7223" y="3891"/>
                    </a:lnTo>
                    <a:lnTo>
                      <a:pt x="7218" y="3894"/>
                    </a:lnTo>
                    <a:lnTo>
                      <a:pt x="7214" y="3898"/>
                    </a:lnTo>
                    <a:lnTo>
                      <a:pt x="7203" y="3911"/>
                    </a:lnTo>
                    <a:lnTo>
                      <a:pt x="7203" y="3911"/>
                    </a:lnTo>
                    <a:lnTo>
                      <a:pt x="7203" y="3891"/>
                    </a:lnTo>
                    <a:lnTo>
                      <a:pt x="7203" y="3891"/>
                    </a:lnTo>
                    <a:lnTo>
                      <a:pt x="7201" y="3801"/>
                    </a:lnTo>
                    <a:lnTo>
                      <a:pt x="7200" y="3711"/>
                    </a:lnTo>
                    <a:lnTo>
                      <a:pt x="7196" y="3621"/>
                    </a:lnTo>
                    <a:lnTo>
                      <a:pt x="7189" y="3533"/>
                    </a:lnTo>
                    <a:lnTo>
                      <a:pt x="7182" y="3446"/>
                    </a:lnTo>
                    <a:lnTo>
                      <a:pt x="7172" y="3360"/>
                    </a:lnTo>
                    <a:lnTo>
                      <a:pt x="7161" y="3274"/>
                    </a:lnTo>
                    <a:lnTo>
                      <a:pt x="7148" y="3189"/>
                    </a:lnTo>
                    <a:lnTo>
                      <a:pt x="7134" y="3106"/>
                    </a:lnTo>
                    <a:lnTo>
                      <a:pt x="7116" y="3025"/>
                    </a:lnTo>
                    <a:lnTo>
                      <a:pt x="7098" y="2944"/>
                    </a:lnTo>
                    <a:lnTo>
                      <a:pt x="7077" y="2864"/>
                    </a:lnTo>
                    <a:lnTo>
                      <a:pt x="7054" y="2786"/>
                    </a:lnTo>
                    <a:lnTo>
                      <a:pt x="7029" y="2709"/>
                    </a:lnTo>
                    <a:lnTo>
                      <a:pt x="7003" y="2635"/>
                    </a:lnTo>
                    <a:lnTo>
                      <a:pt x="6974" y="2562"/>
                    </a:lnTo>
                    <a:lnTo>
                      <a:pt x="6944" y="2490"/>
                    </a:lnTo>
                    <a:lnTo>
                      <a:pt x="6909" y="2420"/>
                    </a:lnTo>
                    <a:lnTo>
                      <a:pt x="6875" y="2352"/>
                    </a:lnTo>
                    <a:lnTo>
                      <a:pt x="6837" y="2285"/>
                    </a:lnTo>
                    <a:lnTo>
                      <a:pt x="6797" y="2222"/>
                    </a:lnTo>
                    <a:lnTo>
                      <a:pt x="6755" y="2158"/>
                    </a:lnTo>
                    <a:lnTo>
                      <a:pt x="6711" y="2099"/>
                    </a:lnTo>
                    <a:lnTo>
                      <a:pt x="6664" y="2040"/>
                    </a:lnTo>
                    <a:lnTo>
                      <a:pt x="6616" y="1983"/>
                    </a:lnTo>
                    <a:lnTo>
                      <a:pt x="6563" y="1929"/>
                    </a:lnTo>
                    <a:lnTo>
                      <a:pt x="6537" y="1903"/>
                    </a:lnTo>
                    <a:lnTo>
                      <a:pt x="6509" y="1878"/>
                    </a:lnTo>
                    <a:lnTo>
                      <a:pt x="6482" y="1854"/>
                    </a:lnTo>
                    <a:lnTo>
                      <a:pt x="6453" y="1829"/>
                    </a:lnTo>
                    <a:lnTo>
                      <a:pt x="6424" y="1805"/>
                    </a:lnTo>
                    <a:lnTo>
                      <a:pt x="6395" y="1782"/>
                    </a:lnTo>
                    <a:lnTo>
                      <a:pt x="6365" y="1759"/>
                    </a:lnTo>
                    <a:lnTo>
                      <a:pt x="6333" y="1737"/>
                    </a:lnTo>
                    <a:lnTo>
                      <a:pt x="6301" y="1716"/>
                    </a:lnTo>
                    <a:lnTo>
                      <a:pt x="6270" y="1695"/>
                    </a:lnTo>
                    <a:lnTo>
                      <a:pt x="6236" y="1675"/>
                    </a:lnTo>
                    <a:lnTo>
                      <a:pt x="6203" y="1655"/>
                    </a:lnTo>
                    <a:lnTo>
                      <a:pt x="6205" y="1654"/>
                    </a:lnTo>
                    <a:lnTo>
                      <a:pt x="6205" y="1654"/>
                    </a:lnTo>
                    <a:lnTo>
                      <a:pt x="6184" y="1604"/>
                    </a:lnTo>
                    <a:lnTo>
                      <a:pt x="6162" y="1557"/>
                    </a:lnTo>
                    <a:lnTo>
                      <a:pt x="6139" y="1512"/>
                    </a:lnTo>
                    <a:lnTo>
                      <a:pt x="6126" y="1490"/>
                    </a:lnTo>
                    <a:lnTo>
                      <a:pt x="6112" y="1469"/>
                    </a:lnTo>
                    <a:lnTo>
                      <a:pt x="6099" y="1449"/>
                    </a:lnTo>
                    <a:lnTo>
                      <a:pt x="6083" y="1428"/>
                    </a:lnTo>
                    <a:lnTo>
                      <a:pt x="6067" y="1409"/>
                    </a:lnTo>
                    <a:lnTo>
                      <a:pt x="6050" y="1391"/>
                    </a:lnTo>
                    <a:lnTo>
                      <a:pt x="6032" y="1373"/>
                    </a:lnTo>
                    <a:lnTo>
                      <a:pt x="6013" y="1356"/>
                    </a:lnTo>
                    <a:lnTo>
                      <a:pt x="5992" y="1340"/>
                    </a:lnTo>
                    <a:lnTo>
                      <a:pt x="5970" y="1325"/>
                    </a:lnTo>
                    <a:lnTo>
                      <a:pt x="5970" y="1325"/>
                    </a:lnTo>
                    <a:lnTo>
                      <a:pt x="5940" y="1308"/>
                    </a:lnTo>
                    <a:lnTo>
                      <a:pt x="5910" y="1292"/>
                    </a:lnTo>
                    <a:lnTo>
                      <a:pt x="5879" y="1278"/>
                    </a:lnTo>
                    <a:lnTo>
                      <a:pt x="5849" y="1264"/>
                    </a:lnTo>
                    <a:lnTo>
                      <a:pt x="5817" y="1250"/>
                    </a:lnTo>
                    <a:lnTo>
                      <a:pt x="5786" y="1239"/>
                    </a:lnTo>
                    <a:lnTo>
                      <a:pt x="5721" y="1217"/>
                    </a:lnTo>
                    <a:lnTo>
                      <a:pt x="5656" y="1196"/>
                    </a:lnTo>
                    <a:lnTo>
                      <a:pt x="5590" y="1179"/>
                    </a:lnTo>
                    <a:lnTo>
                      <a:pt x="5458" y="1145"/>
                    </a:lnTo>
                    <a:lnTo>
                      <a:pt x="5458" y="1145"/>
                    </a:lnTo>
                    <a:lnTo>
                      <a:pt x="5340" y="1118"/>
                    </a:lnTo>
                    <a:lnTo>
                      <a:pt x="5283" y="1107"/>
                    </a:lnTo>
                    <a:lnTo>
                      <a:pt x="5225" y="1096"/>
                    </a:lnTo>
                    <a:lnTo>
                      <a:pt x="5167" y="1088"/>
                    </a:lnTo>
                    <a:lnTo>
                      <a:pt x="5136" y="1085"/>
                    </a:lnTo>
                    <a:lnTo>
                      <a:pt x="5107" y="1083"/>
                    </a:lnTo>
                    <a:lnTo>
                      <a:pt x="5077" y="1082"/>
                    </a:lnTo>
                    <a:lnTo>
                      <a:pt x="5047" y="1082"/>
                    </a:lnTo>
                    <a:lnTo>
                      <a:pt x="5016" y="1083"/>
                    </a:lnTo>
                    <a:lnTo>
                      <a:pt x="4985" y="1086"/>
                    </a:lnTo>
                    <a:lnTo>
                      <a:pt x="4985" y="1086"/>
                    </a:lnTo>
                    <a:lnTo>
                      <a:pt x="4945" y="1093"/>
                    </a:lnTo>
                    <a:lnTo>
                      <a:pt x="4903" y="1100"/>
                    </a:lnTo>
                    <a:lnTo>
                      <a:pt x="4863" y="1110"/>
                    </a:lnTo>
                    <a:lnTo>
                      <a:pt x="4822" y="1118"/>
                    </a:lnTo>
                    <a:lnTo>
                      <a:pt x="4782" y="1129"/>
                    </a:lnTo>
                    <a:lnTo>
                      <a:pt x="4742" y="1140"/>
                    </a:lnTo>
                    <a:lnTo>
                      <a:pt x="4704" y="1152"/>
                    </a:lnTo>
                    <a:lnTo>
                      <a:pt x="4664" y="1165"/>
                    </a:lnTo>
                    <a:lnTo>
                      <a:pt x="4586" y="1192"/>
                    </a:lnTo>
                    <a:lnTo>
                      <a:pt x="4509" y="1224"/>
                    </a:lnTo>
                    <a:lnTo>
                      <a:pt x="4432" y="1257"/>
                    </a:lnTo>
                    <a:lnTo>
                      <a:pt x="4356" y="1294"/>
                    </a:lnTo>
                    <a:lnTo>
                      <a:pt x="4356" y="1294"/>
                    </a:lnTo>
                    <a:lnTo>
                      <a:pt x="4300" y="1323"/>
                    </a:lnTo>
                    <a:lnTo>
                      <a:pt x="4271" y="1341"/>
                    </a:lnTo>
                    <a:lnTo>
                      <a:pt x="4240" y="1359"/>
                    </a:lnTo>
                    <a:lnTo>
                      <a:pt x="4210" y="1378"/>
                    </a:lnTo>
                    <a:lnTo>
                      <a:pt x="4178" y="1399"/>
                    </a:lnTo>
                    <a:lnTo>
                      <a:pt x="4148" y="1421"/>
                    </a:lnTo>
                    <a:lnTo>
                      <a:pt x="4119" y="1444"/>
                    </a:lnTo>
                    <a:lnTo>
                      <a:pt x="4092" y="1469"/>
                    </a:lnTo>
                    <a:lnTo>
                      <a:pt x="4064" y="1494"/>
                    </a:lnTo>
                    <a:lnTo>
                      <a:pt x="4039" y="1522"/>
                    </a:lnTo>
                    <a:lnTo>
                      <a:pt x="4017" y="1548"/>
                    </a:lnTo>
                    <a:lnTo>
                      <a:pt x="3998" y="1577"/>
                    </a:lnTo>
                    <a:lnTo>
                      <a:pt x="3990" y="1590"/>
                    </a:lnTo>
                    <a:lnTo>
                      <a:pt x="3981" y="1606"/>
                    </a:lnTo>
                    <a:lnTo>
                      <a:pt x="3974" y="1621"/>
                    </a:lnTo>
                    <a:lnTo>
                      <a:pt x="3969" y="1636"/>
                    </a:lnTo>
                    <a:lnTo>
                      <a:pt x="3963" y="1651"/>
                    </a:lnTo>
                    <a:lnTo>
                      <a:pt x="3961" y="1666"/>
                    </a:lnTo>
                    <a:lnTo>
                      <a:pt x="3963" y="1673"/>
                    </a:lnTo>
                    <a:lnTo>
                      <a:pt x="3963" y="1673"/>
                    </a:lnTo>
                    <a:lnTo>
                      <a:pt x="3900" y="1709"/>
                    </a:lnTo>
                    <a:lnTo>
                      <a:pt x="3841" y="1748"/>
                    </a:lnTo>
                    <a:lnTo>
                      <a:pt x="3781" y="1789"/>
                    </a:lnTo>
                    <a:lnTo>
                      <a:pt x="3725" y="1832"/>
                    </a:lnTo>
                    <a:lnTo>
                      <a:pt x="3671" y="1876"/>
                    </a:lnTo>
                    <a:lnTo>
                      <a:pt x="3620" y="1923"/>
                    </a:lnTo>
                    <a:lnTo>
                      <a:pt x="3570" y="1971"/>
                    </a:lnTo>
                    <a:lnTo>
                      <a:pt x="3522" y="2022"/>
                    </a:lnTo>
                    <a:lnTo>
                      <a:pt x="3477" y="2074"/>
                    </a:lnTo>
                    <a:lnTo>
                      <a:pt x="3433" y="2128"/>
                    </a:lnTo>
                    <a:lnTo>
                      <a:pt x="3391" y="2183"/>
                    </a:lnTo>
                    <a:lnTo>
                      <a:pt x="3351" y="2241"/>
                    </a:lnTo>
                    <a:lnTo>
                      <a:pt x="3314" y="2300"/>
                    </a:lnTo>
                    <a:lnTo>
                      <a:pt x="3278" y="2361"/>
                    </a:lnTo>
                    <a:lnTo>
                      <a:pt x="3245" y="2423"/>
                    </a:lnTo>
                    <a:lnTo>
                      <a:pt x="3213" y="2486"/>
                    </a:lnTo>
                    <a:lnTo>
                      <a:pt x="3183" y="2552"/>
                    </a:lnTo>
                    <a:lnTo>
                      <a:pt x="3154" y="2618"/>
                    </a:lnTo>
                    <a:lnTo>
                      <a:pt x="3128" y="2687"/>
                    </a:lnTo>
                    <a:lnTo>
                      <a:pt x="3105" y="2756"/>
                    </a:lnTo>
                    <a:lnTo>
                      <a:pt x="3081" y="2826"/>
                    </a:lnTo>
                    <a:lnTo>
                      <a:pt x="3060" y="2899"/>
                    </a:lnTo>
                    <a:lnTo>
                      <a:pt x="3041" y="2972"/>
                    </a:lnTo>
                    <a:lnTo>
                      <a:pt x="3023" y="3047"/>
                    </a:lnTo>
                    <a:lnTo>
                      <a:pt x="3008" y="3123"/>
                    </a:lnTo>
                    <a:lnTo>
                      <a:pt x="2994" y="3200"/>
                    </a:lnTo>
                    <a:lnTo>
                      <a:pt x="2982" y="3278"/>
                    </a:lnTo>
                    <a:lnTo>
                      <a:pt x="2971" y="3357"/>
                    </a:lnTo>
                    <a:lnTo>
                      <a:pt x="2961" y="3437"/>
                    </a:lnTo>
                    <a:lnTo>
                      <a:pt x="2954" y="3518"/>
                    </a:lnTo>
                    <a:lnTo>
                      <a:pt x="2949" y="3601"/>
                    </a:lnTo>
                    <a:lnTo>
                      <a:pt x="2943" y="368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5C0197A1-C170-FA23-3243-DEC2A6C9E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2" y="2339"/>
                <a:ext cx="77" cy="251"/>
              </a:xfrm>
              <a:custGeom>
                <a:avLst/>
                <a:gdLst>
                  <a:gd name="T0" fmla="*/ 91 w 231"/>
                  <a:gd name="T1" fmla="*/ 24 h 753"/>
                  <a:gd name="T2" fmla="*/ 91 w 231"/>
                  <a:gd name="T3" fmla="*/ 24 h 753"/>
                  <a:gd name="T4" fmla="*/ 102 w 231"/>
                  <a:gd name="T5" fmla="*/ 11 h 753"/>
                  <a:gd name="T6" fmla="*/ 106 w 231"/>
                  <a:gd name="T7" fmla="*/ 7 h 753"/>
                  <a:gd name="T8" fmla="*/ 111 w 231"/>
                  <a:gd name="T9" fmla="*/ 4 h 753"/>
                  <a:gd name="T10" fmla="*/ 117 w 231"/>
                  <a:gd name="T11" fmla="*/ 2 h 753"/>
                  <a:gd name="T12" fmla="*/ 122 w 231"/>
                  <a:gd name="T13" fmla="*/ 2 h 753"/>
                  <a:gd name="T14" fmla="*/ 128 w 231"/>
                  <a:gd name="T15" fmla="*/ 0 h 753"/>
                  <a:gd name="T16" fmla="*/ 132 w 231"/>
                  <a:gd name="T17" fmla="*/ 2 h 753"/>
                  <a:gd name="T18" fmla="*/ 143 w 231"/>
                  <a:gd name="T19" fmla="*/ 4 h 753"/>
                  <a:gd name="T20" fmla="*/ 153 w 231"/>
                  <a:gd name="T21" fmla="*/ 11 h 753"/>
                  <a:gd name="T22" fmla="*/ 162 w 231"/>
                  <a:gd name="T23" fmla="*/ 20 h 753"/>
                  <a:gd name="T24" fmla="*/ 172 w 231"/>
                  <a:gd name="T25" fmla="*/ 31 h 753"/>
                  <a:gd name="T26" fmla="*/ 180 w 231"/>
                  <a:gd name="T27" fmla="*/ 42 h 753"/>
                  <a:gd name="T28" fmla="*/ 189 w 231"/>
                  <a:gd name="T29" fmla="*/ 54 h 753"/>
                  <a:gd name="T30" fmla="*/ 202 w 231"/>
                  <a:gd name="T31" fmla="*/ 82 h 753"/>
                  <a:gd name="T32" fmla="*/ 213 w 231"/>
                  <a:gd name="T33" fmla="*/ 106 h 753"/>
                  <a:gd name="T34" fmla="*/ 220 w 231"/>
                  <a:gd name="T35" fmla="*/ 126 h 753"/>
                  <a:gd name="T36" fmla="*/ 220 w 231"/>
                  <a:gd name="T37" fmla="*/ 126 h 753"/>
                  <a:gd name="T38" fmla="*/ 226 w 231"/>
                  <a:gd name="T39" fmla="*/ 159 h 753"/>
                  <a:gd name="T40" fmla="*/ 230 w 231"/>
                  <a:gd name="T41" fmla="*/ 191 h 753"/>
                  <a:gd name="T42" fmla="*/ 231 w 231"/>
                  <a:gd name="T43" fmla="*/ 225 h 753"/>
                  <a:gd name="T44" fmla="*/ 231 w 231"/>
                  <a:gd name="T45" fmla="*/ 258 h 753"/>
                  <a:gd name="T46" fmla="*/ 230 w 231"/>
                  <a:gd name="T47" fmla="*/ 292 h 753"/>
                  <a:gd name="T48" fmla="*/ 227 w 231"/>
                  <a:gd name="T49" fmla="*/ 326 h 753"/>
                  <a:gd name="T50" fmla="*/ 220 w 231"/>
                  <a:gd name="T51" fmla="*/ 390 h 753"/>
                  <a:gd name="T52" fmla="*/ 220 w 231"/>
                  <a:gd name="T53" fmla="*/ 390 h 753"/>
                  <a:gd name="T54" fmla="*/ 212 w 231"/>
                  <a:gd name="T55" fmla="*/ 423 h 753"/>
                  <a:gd name="T56" fmla="*/ 194 w 231"/>
                  <a:gd name="T57" fmla="*/ 481 h 753"/>
                  <a:gd name="T58" fmla="*/ 183 w 231"/>
                  <a:gd name="T59" fmla="*/ 516 h 753"/>
                  <a:gd name="T60" fmla="*/ 171 w 231"/>
                  <a:gd name="T61" fmla="*/ 553 h 753"/>
                  <a:gd name="T62" fmla="*/ 157 w 231"/>
                  <a:gd name="T63" fmla="*/ 590 h 753"/>
                  <a:gd name="T64" fmla="*/ 142 w 231"/>
                  <a:gd name="T65" fmla="*/ 626 h 753"/>
                  <a:gd name="T66" fmla="*/ 127 w 231"/>
                  <a:gd name="T67" fmla="*/ 660 h 753"/>
                  <a:gd name="T68" fmla="*/ 110 w 231"/>
                  <a:gd name="T69" fmla="*/ 692 h 753"/>
                  <a:gd name="T70" fmla="*/ 102 w 231"/>
                  <a:gd name="T71" fmla="*/ 704 h 753"/>
                  <a:gd name="T72" fmla="*/ 93 w 231"/>
                  <a:gd name="T73" fmla="*/ 717 h 753"/>
                  <a:gd name="T74" fmla="*/ 84 w 231"/>
                  <a:gd name="T75" fmla="*/ 728 h 753"/>
                  <a:gd name="T76" fmla="*/ 76 w 231"/>
                  <a:gd name="T77" fmla="*/ 738 h 753"/>
                  <a:gd name="T78" fmla="*/ 67 w 231"/>
                  <a:gd name="T79" fmla="*/ 744 h 753"/>
                  <a:gd name="T80" fmla="*/ 58 w 231"/>
                  <a:gd name="T81" fmla="*/ 749 h 753"/>
                  <a:gd name="T82" fmla="*/ 49 w 231"/>
                  <a:gd name="T83" fmla="*/ 751 h 753"/>
                  <a:gd name="T84" fmla="*/ 41 w 231"/>
                  <a:gd name="T85" fmla="*/ 753 h 753"/>
                  <a:gd name="T86" fmla="*/ 31 w 231"/>
                  <a:gd name="T87" fmla="*/ 750 h 753"/>
                  <a:gd name="T88" fmla="*/ 23 w 231"/>
                  <a:gd name="T89" fmla="*/ 744 h 753"/>
                  <a:gd name="T90" fmla="*/ 15 w 231"/>
                  <a:gd name="T91" fmla="*/ 736 h 753"/>
                  <a:gd name="T92" fmla="*/ 7 w 231"/>
                  <a:gd name="T93" fmla="*/ 725 h 753"/>
                  <a:gd name="T94" fmla="*/ 0 w 231"/>
                  <a:gd name="T95" fmla="*/ 724 h 753"/>
                  <a:gd name="T96" fmla="*/ 0 w 231"/>
                  <a:gd name="T97" fmla="*/ 724 h 753"/>
                  <a:gd name="T98" fmla="*/ 20 w 231"/>
                  <a:gd name="T99" fmla="*/ 640 h 753"/>
                  <a:gd name="T100" fmla="*/ 38 w 231"/>
                  <a:gd name="T101" fmla="*/ 556 h 753"/>
                  <a:gd name="T102" fmla="*/ 54 w 231"/>
                  <a:gd name="T103" fmla="*/ 469 h 753"/>
                  <a:gd name="T104" fmla="*/ 66 w 231"/>
                  <a:gd name="T105" fmla="*/ 382 h 753"/>
                  <a:gd name="T106" fmla="*/ 77 w 231"/>
                  <a:gd name="T107" fmla="*/ 294 h 753"/>
                  <a:gd name="T108" fmla="*/ 84 w 231"/>
                  <a:gd name="T109" fmla="*/ 204 h 753"/>
                  <a:gd name="T110" fmla="*/ 88 w 231"/>
                  <a:gd name="T111" fmla="*/ 115 h 753"/>
                  <a:gd name="T112" fmla="*/ 91 w 231"/>
                  <a:gd name="T113" fmla="*/ 24 h 753"/>
                  <a:gd name="T114" fmla="*/ 91 w 231"/>
                  <a:gd name="T115" fmla="*/ 24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1" h="753">
                    <a:moveTo>
                      <a:pt x="91" y="24"/>
                    </a:moveTo>
                    <a:lnTo>
                      <a:pt x="91" y="24"/>
                    </a:lnTo>
                    <a:lnTo>
                      <a:pt x="102" y="11"/>
                    </a:lnTo>
                    <a:lnTo>
                      <a:pt x="106" y="7"/>
                    </a:lnTo>
                    <a:lnTo>
                      <a:pt x="111" y="4"/>
                    </a:lnTo>
                    <a:lnTo>
                      <a:pt x="117" y="2"/>
                    </a:lnTo>
                    <a:lnTo>
                      <a:pt x="122" y="2"/>
                    </a:lnTo>
                    <a:lnTo>
                      <a:pt x="128" y="0"/>
                    </a:lnTo>
                    <a:lnTo>
                      <a:pt x="132" y="2"/>
                    </a:lnTo>
                    <a:lnTo>
                      <a:pt x="143" y="4"/>
                    </a:lnTo>
                    <a:lnTo>
                      <a:pt x="153" y="11"/>
                    </a:lnTo>
                    <a:lnTo>
                      <a:pt x="162" y="20"/>
                    </a:lnTo>
                    <a:lnTo>
                      <a:pt x="172" y="31"/>
                    </a:lnTo>
                    <a:lnTo>
                      <a:pt x="180" y="42"/>
                    </a:lnTo>
                    <a:lnTo>
                      <a:pt x="189" y="54"/>
                    </a:lnTo>
                    <a:lnTo>
                      <a:pt x="202" y="82"/>
                    </a:lnTo>
                    <a:lnTo>
                      <a:pt x="213" y="106"/>
                    </a:lnTo>
                    <a:lnTo>
                      <a:pt x="220" y="126"/>
                    </a:lnTo>
                    <a:lnTo>
                      <a:pt x="220" y="126"/>
                    </a:lnTo>
                    <a:lnTo>
                      <a:pt x="226" y="159"/>
                    </a:lnTo>
                    <a:lnTo>
                      <a:pt x="230" y="191"/>
                    </a:lnTo>
                    <a:lnTo>
                      <a:pt x="231" y="225"/>
                    </a:lnTo>
                    <a:lnTo>
                      <a:pt x="231" y="258"/>
                    </a:lnTo>
                    <a:lnTo>
                      <a:pt x="230" y="292"/>
                    </a:lnTo>
                    <a:lnTo>
                      <a:pt x="227" y="326"/>
                    </a:lnTo>
                    <a:lnTo>
                      <a:pt x="220" y="390"/>
                    </a:lnTo>
                    <a:lnTo>
                      <a:pt x="220" y="390"/>
                    </a:lnTo>
                    <a:lnTo>
                      <a:pt x="212" y="423"/>
                    </a:lnTo>
                    <a:lnTo>
                      <a:pt x="194" y="481"/>
                    </a:lnTo>
                    <a:lnTo>
                      <a:pt x="183" y="516"/>
                    </a:lnTo>
                    <a:lnTo>
                      <a:pt x="171" y="553"/>
                    </a:lnTo>
                    <a:lnTo>
                      <a:pt x="157" y="590"/>
                    </a:lnTo>
                    <a:lnTo>
                      <a:pt x="142" y="626"/>
                    </a:lnTo>
                    <a:lnTo>
                      <a:pt x="127" y="660"/>
                    </a:lnTo>
                    <a:lnTo>
                      <a:pt x="110" y="692"/>
                    </a:lnTo>
                    <a:lnTo>
                      <a:pt x="102" y="704"/>
                    </a:lnTo>
                    <a:lnTo>
                      <a:pt x="93" y="717"/>
                    </a:lnTo>
                    <a:lnTo>
                      <a:pt x="84" y="728"/>
                    </a:lnTo>
                    <a:lnTo>
                      <a:pt x="76" y="738"/>
                    </a:lnTo>
                    <a:lnTo>
                      <a:pt x="67" y="744"/>
                    </a:lnTo>
                    <a:lnTo>
                      <a:pt x="58" y="749"/>
                    </a:lnTo>
                    <a:lnTo>
                      <a:pt x="49" y="751"/>
                    </a:lnTo>
                    <a:lnTo>
                      <a:pt x="41" y="753"/>
                    </a:lnTo>
                    <a:lnTo>
                      <a:pt x="31" y="750"/>
                    </a:lnTo>
                    <a:lnTo>
                      <a:pt x="23" y="744"/>
                    </a:lnTo>
                    <a:lnTo>
                      <a:pt x="15" y="736"/>
                    </a:lnTo>
                    <a:lnTo>
                      <a:pt x="7" y="725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640"/>
                    </a:lnTo>
                    <a:lnTo>
                      <a:pt x="38" y="556"/>
                    </a:lnTo>
                    <a:lnTo>
                      <a:pt x="54" y="469"/>
                    </a:lnTo>
                    <a:lnTo>
                      <a:pt x="66" y="382"/>
                    </a:lnTo>
                    <a:lnTo>
                      <a:pt x="77" y="294"/>
                    </a:lnTo>
                    <a:lnTo>
                      <a:pt x="84" y="204"/>
                    </a:lnTo>
                    <a:lnTo>
                      <a:pt x="88" y="115"/>
                    </a:lnTo>
                    <a:lnTo>
                      <a:pt x="91" y="24"/>
                    </a:lnTo>
                    <a:lnTo>
                      <a:pt x="91" y="24"/>
                    </a:lnTo>
                    <a:close/>
                  </a:path>
                </a:pathLst>
              </a:custGeom>
              <a:solidFill>
                <a:srgbClr val="F5D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6A1DA490-C5D8-3723-576C-0623FC0F9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1" y="1512"/>
                <a:ext cx="1422" cy="1658"/>
              </a:xfrm>
              <a:custGeom>
                <a:avLst/>
                <a:gdLst>
                  <a:gd name="T0" fmla="*/ 22 w 4264"/>
                  <a:gd name="T1" fmla="*/ 2031 h 4973"/>
                  <a:gd name="T2" fmla="*/ 84 w 4264"/>
                  <a:gd name="T3" fmla="*/ 1641 h 4973"/>
                  <a:gd name="T4" fmla="*/ 189 w 4264"/>
                  <a:gd name="T5" fmla="*/ 1281 h 4973"/>
                  <a:gd name="T6" fmla="*/ 339 w 4264"/>
                  <a:gd name="T7" fmla="*/ 955 h 4973"/>
                  <a:gd name="T8" fmla="*/ 538 w 4264"/>
                  <a:gd name="T9" fmla="*/ 668 h 4973"/>
                  <a:gd name="T10" fmla="*/ 786 w 4264"/>
                  <a:gd name="T11" fmla="*/ 426 h 4973"/>
                  <a:gd name="T12" fmla="*/ 1024 w 4264"/>
                  <a:gd name="T13" fmla="*/ 267 h 4973"/>
                  <a:gd name="T14" fmla="*/ 1322 w 4264"/>
                  <a:gd name="T15" fmla="*/ 134 h 4973"/>
                  <a:gd name="T16" fmla="*/ 1663 w 4264"/>
                  <a:gd name="T17" fmla="*/ 45 h 4973"/>
                  <a:gd name="T18" fmla="*/ 2049 w 4264"/>
                  <a:gd name="T19" fmla="*/ 3 h 4973"/>
                  <a:gd name="T20" fmla="*/ 2382 w 4264"/>
                  <a:gd name="T21" fmla="*/ 5 h 4973"/>
                  <a:gd name="T22" fmla="*/ 2758 w 4264"/>
                  <a:gd name="T23" fmla="*/ 59 h 4973"/>
                  <a:gd name="T24" fmla="*/ 3088 w 4264"/>
                  <a:gd name="T25" fmla="*/ 164 h 4973"/>
                  <a:gd name="T26" fmla="*/ 3297 w 4264"/>
                  <a:gd name="T27" fmla="*/ 269 h 4973"/>
                  <a:gd name="T28" fmla="*/ 3456 w 4264"/>
                  <a:gd name="T29" fmla="*/ 376 h 4973"/>
                  <a:gd name="T30" fmla="*/ 3598 w 4264"/>
                  <a:gd name="T31" fmla="*/ 497 h 4973"/>
                  <a:gd name="T32" fmla="*/ 3816 w 4264"/>
                  <a:gd name="T33" fmla="*/ 752 h 4973"/>
                  <a:gd name="T34" fmla="*/ 4005 w 4264"/>
                  <a:gd name="T35" fmla="*/ 1084 h 4973"/>
                  <a:gd name="T36" fmla="*/ 4138 w 4264"/>
                  <a:gd name="T37" fmla="*/ 1458 h 4973"/>
                  <a:gd name="T38" fmla="*/ 4222 w 4264"/>
                  <a:gd name="T39" fmla="*/ 1868 h 4973"/>
                  <a:gd name="T40" fmla="*/ 4261 w 4264"/>
                  <a:gd name="T41" fmla="*/ 2305 h 4973"/>
                  <a:gd name="T42" fmla="*/ 4264 w 4264"/>
                  <a:gd name="T43" fmla="*/ 2505 h 4973"/>
                  <a:gd name="T44" fmla="*/ 4227 w 4264"/>
                  <a:gd name="T45" fmla="*/ 2950 h 4973"/>
                  <a:gd name="T46" fmla="*/ 4158 w 4264"/>
                  <a:gd name="T47" fmla="*/ 3261 h 4973"/>
                  <a:gd name="T48" fmla="*/ 4064 w 4264"/>
                  <a:gd name="T49" fmla="*/ 3537 h 4973"/>
                  <a:gd name="T50" fmla="*/ 3944 w 4264"/>
                  <a:gd name="T51" fmla="*/ 3794 h 4973"/>
                  <a:gd name="T52" fmla="*/ 3801 w 4264"/>
                  <a:gd name="T53" fmla="*/ 4034 h 4973"/>
                  <a:gd name="T54" fmla="*/ 3634 w 4264"/>
                  <a:gd name="T55" fmla="*/ 4251 h 4973"/>
                  <a:gd name="T56" fmla="*/ 3446 w 4264"/>
                  <a:gd name="T57" fmla="*/ 4443 h 4973"/>
                  <a:gd name="T58" fmla="*/ 3241 w 4264"/>
                  <a:gd name="T59" fmla="*/ 4609 h 4973"/>
                  <a:gd name="T60" fmla="*/ 3062 w 4264"/>
                  <a:gd name="T61" fmla="*/ 4723 h 4973"/>
                  <a:gd name="T62" fmla="*/ 2834 w 4264"/>
                  <a:gd name="T63" fmla="*/ 4835 h 4973"/>
                  <a:gd name="T64" fmla="*/ 2593 w 4264"/>
                  <a:gd name="T65" fmla="*/ 4913 h 4973"/>
                  <a:gd name="T66" fmla="*/ 2341 w 4264"/>
                  <a:gd name="T67" fmla="*/ 4960 h 4973"/>
                  <a:gd name="T68" fmla="*/ 2171 w 4264"/>
                  <a:gd name="T69" fmla="*/ 4971 h 4973"/>
                  <a:gd name="T70" fmla="*/ 2003 w 4264"/>
                  <a:gd name="T71" fmla="*/ 4967 h 4973"/>
                  <a:gd name="T72" fmla="*/ 1794 w 4264"/>
                  <a:gd name="T73" fmla="*/ 4941 h 4973"/>
                  <a:gd name="T74" fmla="*/ 1591 w 4264"/>
                  <a:gd name="T75" fmla="*/ 4891 h 4973"/>
                  <a:gd name="T76" fmla="*/ 1397 w 4264"/>
                  <a:gd name="T77" fmla="*/ 4820 h 4973"/>
                  <a:gd name="T78" fmla="*/ 1209 w 4264"/>
                  <a:gd name="T79" fmla="*/ 4727 h 4973"/>
                  <a:gd name="T80" fmla="*/ 1033 w 4264"/>
                  <a:gd name="T81" fmla="*/ 4616 h 4973"/>
                  <a:gd name="T82" fmla="*/ 899 w 4264"/>
                  <a:gd name="T83" fmla="*/ 4514 h 4973"/>
                  <a:gd name="T84" fmla="*/ 739 w 4264"/>
                  <a:gd name="T85" fmla="*/ 4368 h 4973"/>
                  <a:gd name="T86" fmla="*/ 587 w 4264"/>
                  <a:gd name="T87" fmla="*/ 4200 h 4973"/>
                  <a:gd name="T88" fmla="*/ 451 w 4264"/>
                  <a:gd name="T89" fmla="*/ 4015 h 4973"/>
                  <a:gd name="T90" fmla="*/ 330 w 4264"/>
                  <a:gd name="T91" fmla="*/ 3815 h 4973"/>
                  <a:gd name="T92" fmla="*/ 226 w 4264"/>
                  <a:gd name="T93" fmla="*/ 3602 h 4973"/>
                  <a:gd name="T94" fmla="*/ 141 w 4264"/>
                  <a:gd name="T95" fmla="*/ 3374 h 4973"/>
                  <a:gd name="T96" fmla="*/ 75 w 4264"/>
                  <a:gd name="T97" fmla="*/ 3137 h 4973"/>
                  <a:gd name="T98" fmla="*/ 19 w 4264"/>
                  <a:gd name="T99" fmla="*/ 2819 h 4973"/>
                  <a:gd name="T100" fmla="*/ 0 w 4264"/>
                  <a:gd name="T101" fmla="*/ 2485 h 4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264" h="4973">
                    <a:moveTo>
                      <a:pt x="4" y="2277"/>
                    </a:moveTo>
                    <a:lnTo>
                      <a:pt x="4" y="2277"/>
                    </a:lnTo>
                    <a:lnTo>
                      <a:pt x="10" y="2195"/>
                    </a:lnTo>
                    <a:lnTo>
                      <a:pt x="15" y="2112"/>
                    </a:lnTo>
                    <a:lnTo>
                      <a:pt x="22" y="2031"/>
                    </a:lnTo>
                    <a:lnTo>
                      <a:pt x="32" y="1951"/>
                    </a:lnTo>
                    <a:lnTo>
                      <a:pt x="43" y="1872"/>
                    </a:lnTo>
                    <a:lnTo>
                      <a:pt x="55" y="1794"/>
                    </a:lnTo>
                    <a:lnTo>
                      <a:pt x="69" y="1717"/>
                    </a:lnTo>
                    <a:lnTo>
                      <a:pt x="84" y="1641"/>
                    </a:lnTo>
                    <a:lnTo>
                      <a:pt x="102" y="1566"/>
                    </a:lnTo>
                    <a:lnTo>
                      <a:pt x="121" y="1493"/>
                    </a:lnTo>
                    <a:lnTo>
                      <a:pt x="142" y="1420"/>
                    </a:lnTo>
                    <a:lnTo>
                      <a:pt x="166" y="1350"/>
                    </a:lnTo>
                    <a:lnTo>
                      <a:pt x="189" y="1281"/>
                    </a:lnTo>
                    <a:lnTo>
                      <a:pt x="215" y="1212"/>
                    </a:lnTo>
                    <a:lnTo>
                      <a:pt x="244" y="1146"/>
                    </a:lnTo>
                    <a:lnTo>
                      <a:pt x="274" y="1080"/>
                    </a:lnTo>
                    <a:lnTo>
                      <a:pt x="306" y="1017"/>
                    </a:lnTo>
                    <a:lnTo>
                      <a:pt x="339" y="955"/>
                    </a:lnTo>
                    <a:lnTo>
                      <a:pt x="375" y="894"/>
                    </a:lnTo>
                    <a:lnTo>
                      <a:pt x="412" y="835"/>
                    </a:lnTo>
                    <a:lnTo>
                      <a:pt x="452" y="777"/>
                    </a:lnTo>
                    <a:lnTo>
                      <a:pt x="494" y="722"/>
                    </a:lnTo>
                    <a:lnTo>
                      <a:pt x="538" y="668"/>
                    </a:lnTo>
                    <a:lnTo>
                      <a:pt x="583" y="616"/>
                    </a:lnTo>
                    <a:lnTo>
                      <a:pt x="631" y="565"/>
                    </a:lnTo>
                    <a:lnTo>
                      <a:pt x="681" y="517"/>
                    </a:lnTo>
                    <a:lnTo>
                      <a:pt x="732" y="470"/>
                    </a:lnTo>
                    <a:lnTo>
                      <a:pt x="786" y="426"/>
                    </a:lnTo>
                    <a:lnTo>
                      <a:pt x="842" y="383"/>
                    </a:lnTo>
                    <a:lnTo>
                      <a:pt x="902" y="342"/>
                    </a:lnTo>
                    <a:lnTo>
                      <a:pt x="961" y="303"/>
                    </a:lnTo>
                    <a:lnTo>
                      <a:pt x="1024" y="267"/>
                    </a:lnTo>
                    <a:lnTo>
                      <a:pt x="1024" y="267"/>
                    </a:lnTo>
                    <a:lnTo>
                      <a:pt x="1081" y="237"/>
                    </a:lnTo>
                    <a:lnTo>
                      <a:pt x="1137" y="209"/>
                    </a:lnTo>
                    <a:lnTo>
                      <a:pt x="1198" y="182"/>
                    </a:lnTo>
                    <a:lnTo>
                      <a:pt x="1259" y="157"/>
                    </a:lnTo>
                    <a:lnTo>
                      <a:pt x="1322" y="134"/>
                    </a:lnTo>
                    <a:lnTo>
                      <a:pt x="1387" y="113"/>
                    </a:lnTo>
                    <a:lnTo>
                      <a:pt x="1453" y="94"/>
                    </a:lnTo>
                    <a:lnTo>
                      <a:pt x="1521" y="76"/>
                    </a:lnTo>
                    <a:lnTo>
                      <a:pt x="1591" y="59"/>
                    </a:lnTo>
                    <a:lnTo>
                      <a:pt x="1663" y="45"/>
                    </a:lnTo>
                    <a:lnTo>
                      <a:pt x="1736" y="33"/>
                    </a:lnTo>
                    <a:lnTo>
                      <a:pt x="1811" y="22"/>
                    </a:lnTo>
                    <a:lnTo>
                      <a:pt x="1889" y="14"/>
                    </a:lnTo>
                    <a:lnTo>
                      <a:pt x="1969" y="7"/>
                    </a:lnTo>
                    <a:lnTo>
                      <a:pt x="2049" y="3"/>
                    </a:lnTo>
                    <a:lnTo>
                      <a:pt x="2131" y="0"/>
                    </a:lnTo>
                    <a:lnTo>
                      <a:pt x="2131" y="0"/>
                    </a:lnTo>
                    <a:lnTo>
                      <a:pt x="2217" y="0"/>
                    </a:lnTo>
                    <a:lnTo>
                      <a:pt x="2301" y="1"/>
                    </a:lnTo>
                    <a:lnTo>
                      <a:pt x="2382" y="5"/>
                    </a:lnTo>
                    <a:lnTo>
                      <a:pt x="2461" y="12"/>
                    </a:lnTo>
                    <a:lnTo>
                      <a:pt x="2539" y="21"/>
                    </a:lnTo>
                    <a:lnTo>
                      <a:pt x="2614" y="32"/>
                    </a:lnTo>
                    <a:lnTo>
                      <a:pt x="2688" y="44"/>
                    </a:lnTo>
                    <a:lnTo>
                      <a:pt x="2758" y="59"/>
                    </a:lnTo>
                    <a:lnTo>
                      <a:pt x="2829" y="76"/>
                    </a:lnTo>
                    <a:lnTo>
                      <a:pt x="2896" y="95"/>
                    </a:lnTo>
                    <a:lnTo>
                      <a:pt x="2962" y="116"/>
                    </a:lnTo>
                    <a:lnTo>
                      <a:pt x="3026" y="139"/>
                    </a:lnTo>
                    <a:lnTo>
                      <a:pt x="3088" y="164"/>
                    </a:lnTo>
                    <a:lnTo>
                      <a:pt x="3149" y="190"/>
                    </a:lnTo>
                    <a:lnTo>
                      <a:pt x="3208" y="219"/>
                    </a:lnTo>
                    <a:lnTo>
                      <a:pt x="3264" y="249"/>
                    </a:lnTo>
                    <a:lnTo>
                      <a:pt x="3264" y="249"/>
                    </a:lnTo>
                    <a:lnTo>
                      <a:pt x="3297" y="269"/>
                    </a:lnTo>
                    <a:lnTo>
                      <a:pt x="3331" y="289"/>
                    </a:lnTo>
                    <a:lnTo>
                      <a:pt x="3362" y="310"/>
                    </a:lnTo>
                    <a:lnTo>
                      <a:pt x="3394" y="331"/>
                    </a:lnTo>
                    <a:lnTo>
                      <a:pt x="3426" y="353"/>
                    </a:lnTo>
                    <a:lnTo>
                      <a:pt x="3456" y="376"/>
                    </a:lnTo>
                    <a:lnTo>
                      <a:pt x="3485" y="399"/>
                    </a:lnTo>
                    <a:lnTo>
                      <a:pt x="3514" y="423"/>
                    </a:lnTo>
                    <a:lnTo>
                      <a:pt x="3543" y="448"/>
                    </a:lnTo>
                    <a:lnTo>
                      <a:pt x="3570" y="472"/>
                    </a:lnTo>
                    <a:lnTo>
                      <a:pt x="3598" y="497"/>
                    </a:lnTo>
                    <a:lnTo>
                      <a:pt x="3624" y="523"/>
                    </a:lnTo>
                    <a:lnTo>
                      <a:pt x="3677" y="577"/>
                    </a:lnTo>
                    <a:lnTo>
                      <a:pt x="3725" y="634"/>
                    </a:lnTo>
                    <a:lnTo>
                      <a:pt x="3772" y="693"/>
                    </a:lnTo>
                    <a:lnTo>
                      <a:pt x="3816" y="752"/>
                    </a:lnTo>
                    <a:lnTo>
                      <a:pt x="3858" y="816"/>
                    </a:lnTo>
                    <a:lnTo>
                      <a:pt x="3898" y="879"/>
                    </a:lnTo>
                    <a:lnTo>
                      <a:pt x="3936" y="946"/>
                    </a:lnTo>
                    <a:lnTo>
                      <a:pt x="3970" y="1014"/>
                    </a:lnTo>
                    <a:lnTo>
                      <a:pt x="4005" y="1084"/>
                    </a:lnTo>
                    <a:lnTo>
                      <a:pt x="4035" y="1156"/>
                    </a:lnTo>
                    <a:lnTo>
                      <a:pt x="4064" y="1229"/>
                    </a:lnTo>
                    <a:lnTo>
                      <a:pt x="4090" y="1303"/>
                    </a:lnTo>
                    <a:lnTo>
                      <a:pt x="4115" y="1380"/>
                    </a:lnTo>
                    <a:lnTo>
                      <a:pt x="4138" y="1458"/>
                    </a:lnTo>
                    <a:lnTo>
                      <a:pt x="4159" y="1538"/>
                    </a:lnTo>
                    <a:lnTo>
                      <a:pt x="4177" y="1619"/>
                    </a:lnTo>
                    <a:lnTo>
                      <a:pt x="4195" y="1700"/>
                    </a:lnTo>
                    <a:lnTo>
                      <a:pt x="4209" y="1783"/>
                    </a:lnTo>
                    <a:lnTo>
                      <a:pt x="4222" y="1868"/>
                    </a:lnTo>
                    <a:lnTo>
                      <a:pt x="4233" y="1954"/>
                    </a:lnTo>
                    <a:lnTo>
                      <a:pt x="4243" y="2040"/>
                    </a:lnTo>
                    <a:lnTo>
                      <a:pt x="4250" y="2127"/>
                    </a:lnTo>
                    <a:lnTo>
                      <a:pt x="4257" y="2215"/>
                    </a:lnTo>
                    <a:lnTo>
                      <a:pt x="4261" y="2305"/>
                    </a:lnTo>
                    <a:lnTo>
                      <a:pt x="4262" y="2395"/>
                    </a:lnTo>
                    <a:lnTo>
                      <a:pt x="4264" y="2485"/>
                    </a:lnTo>
                    <a:lnTo>
                      <a:pt x="4264" y="2485"/>
                    </a:lnTo>
                    <a:lnTo>
                      <a:pt x="4264" y="2505"/>
                    </a:lnTo>
                    <a:lnTo>
                      <a:pt x="4264" y="2505"/>
                    </a:lnTo>
                    <a:lnTo>
                      <a:pt x="4261" y="2596"/>
                    </a:lnTo>
                    <a:lnTo>
                      <a:pt x="4257" y="2685"/>
                    </a:lnTo>
                    <a:lnTo>
                      <a:pt x="4250" y="2775"/>
                    </a:lnTo>
                    <a:lnTo>
                      <a:pt x="4239" y="2863"/>
                    </a:lnTo>
                    <a:lnTo>
                      <a:pt x="4227" y="2950"/>
                    </a:lnTo>
                    <a:lnTo>
                      <a:pt x="4211" y="3037"/>
                    </a:lnTo>
                    <a:lnTo>
                      <a:pt x="4193" y="3121"/>
                    </a:lnTo>
                    <a:lnTo>
                      <a:pt x="4173" y="3205"/>
                    </a:lnTo>
                    <a:lnTo>
                      <a:pt x="4173" y="3205"/>
                    </a:lnTo>
                    <a:lnTo>
                      <a:pt x="4158" y="3261"/>
                    </a:lnTo>
                    <a:lnTo>
                      <a:pt x="4141" y="3318"/>
                    </a:lnTo>
                    <a:lnTo>
                      <a:pt x="4123" y="3374"/>
                    </a:lnTo>
                    <a:lnTo>
                      <a:pt x="4105" y="3429"/>
                    </a:lnTo>
                    <a:lnTo>
                      <a:pt x="4085" y="3483"/>
                    </a:lnTo>
                    <a:lnTo>
                      <a:pt x="4064" y="3537"/>
                    </a:lnTo>
                    <a:lnTo>
                      <a:pt x="4042" y="3591"/>
                    </a:lnTo>
                    <a:lnTo>
                      <a:pt x="4020" y="3643"/>
                    </a:lnTo>
                    <a:lnTo>
                      <a:pt x="3995" y="3694"/>
                    </a:lnTo>
                    <a:lnTo>
                      <a:pt x="3970" y="3745"/>
                    </a:lnTo>
                    <a:lnTo>
                      <a:pt x="3944" y="3794"/>
                    </a:lnTo>
                    <a:lnTo>
                      <a:pt x="3918" y="3844"/>
                    </a:lnTo>
                    <a:lnTo>
                      <a:pt x="3890" y="3892"/>
                    </a:lnTo>
                    <a:lnTo>
                      <a:pt x="3861" y="3940"/>
                    </a:lnTo>
                    <a:lnTo>
                      <a:pt x="3831" y="3987"/>
                    </a:lnTo>
                    <a:lnTo>
                      <a:pt x="3801" y="4034"/>
                    </a:lnTo>
                    <a:lnTo>
                      <a:pt x="3769" y="4078"/>
                    </a:lnTo>
                    <a:lnTo>
                      <a:pt x="3736" y="4122"/>
                    </a:lnTo>
                    <a:lnTo>
                      <a:pt x="3703" y="4166"/>
                    </a:lnTo>
                    <a:lnTo>
                      <a:pt x="3668" y="4209"/>
                    </a:lnTo>
                    <a:lnTo>
                      <a:pt x="3634" y="4251"/>
                    </a:lnTo>
                    <a:lnTo>
                      <a:pt x="3598" y="4290"/>
                    </a:lnTo>
                    <a:lnTo>
                      <a:pt x="3561" y="4330"/>
                    </a:lnTo>
                    <a:lnTo>
                      <a:pt x="3524" y="4369"/>
                    </a:lnTo>
                    <a:lnTo>
                      <a:pt x="3485" y="4406"/>
                    </a:lnTo>
                    <a:lnTo>
                      <a:pt x="3446" y="4443"/>
                    </a:lnTo>
                    <a:lnTo>
                      <a:pt x="3406" y="4478"/>
                    </a:lnTo>
                    <a:lnTo>
                      <a:pt x="3366" y="4512"/>
                    </a:lnTo>
                    <a:lnTo>
                      <a:pt x="3325" y="4547"/>
                    </a:lnTo>
                    <a:lnTo>
                      <a:pt x="3284" y="4578"/>
                    </a:lnTo>
                    <a:lnTo>
                      <a:pt x="3241" y="4609"/>
                    </a:lnTo>
                    <a:lnTo>
                      <a:pt x="3198" y="4639"/>
                    </a:lnTo>
                    <a:lnTo>
                      <a:pt x="3198" y="4639"/>
                    </a:lnTo>
                    <a:lnTo>
                      <a:pt x="3131" y="4683"/>
                    </a:lnTo>
                    <a:lnTo>
                      <a:pt x="3062" y="4723"/>
                    </a:lnTo>
                    <a:lnTo>
                      <a:pt x="3062" y="4723"/>
                    </a:lnTo>
                    <a:lnTo>
                      <a:pt x="3018" y="4748"/>
                    </a:lnTo>
                    <a:lnTo>
                      <a:pt x="2972" y="4771"/>
                    </a:lnTo>
                    <a:lnTo>
                      <a:pt x="2927" y="4793"/>
                    </a:lnTo>
                    <a:lnTo>
                      <a:pt x="2880" y="4814"/>
                    </a:lnTo>
                    <a:lnTo>
                      <a:pt x="2834" y="4835"/>
                    </a:lnTo>
                    <a:lnTo>
                      <a:pt x="2786" y="4853"/>
                    </a:lnTo>
                    <a:lnTo>
                      <a:pt x="2739" y="4869"/>
                    </a:lnTo>
                    <a:lnTo>
                      <a:pt x="2691" y="4886"/>
                    </a:lnTo>
                    <a:lnTo>
                      <a:pt x="2641" y="4901"/>
                    </a:lnTo>
                    <a:lnTo>
                      <a:pt x="2593" y="4913"/>
                    </a:lnTo>
                    <a:lnTo>
                      <a:pt x="2543" y="4926"/>
                    </a:lnTo>
                    <a:lnTo>
                      <a:pt x="2494" y="4937"/>
                    </a:lnTo>
                    <a:lnTo>
                      <a:pt x="2443" y="4945"/>
                    </a:lnTo>
                    <a:lnTo>
                      <a:pt x="2392" y="4953"/>
                    </a:lnTo>
                    <a:lnTo>
                      <a:pt x="2341" y="4960"/>
                    </a:lnTo>
                    <a:lnTo>
                      <a:pt x="2290" y="4966"/>
                    </a:lnTo>
                    <a:lnTo>
                      <a:pt x="2290" y="4966"/>
                    </a:lnTo>
                    <a:lnTo>
                      <a:pt x="2251" y="4968"/>
                    </a:lnTo>
                    <a:lnTo>
                      <a:pt x="2211" y="4970"/>
                    </a:lnTo>
                    <a:lnTo>
                      <a:pt x="2171" y="4971"/>
                    </a:lnTo>
                    <a:lnTo>
                      <a:pt x="2131" y="4973"/>
                    </a:lnTo>
                    <a:lnTo>
                      <a:pt x="2131" y="4973"/>
                    </a:lnTo>
                    <a:lnTo>
                      <a:pt x="2089" y="4971"/>
                    </a:lnTo>
                    <a:lnTo>
                      <a:pt x="2046" y="4970"/>
                    </a:lnTo>
                    <a:lnTo>
                      <a:pt x="2003" y="4967"/>
                    </a:lnTo>
                    <a:lnTo>
                      <a:pt x="1962" y="4964"/>
                    </a:lnTo>
                    <a:lnTo>
                      <a:pt x="1919" y="4960"/>
                    </a:lnTo>
                    <a:lnTo>
                      <a:pt x="1878" y="4955"/>
                    </a:lnTo>
                    <a:lnTo>
                      <a:pt x="1836" y="4948"/>
                    </a:lnTo>
                    <a:lnTo>
                      <a:pt x="1794" y="4941"/>
                    </a:lnTo>
                    <a:lnTo>
                      <a:pt x="1754" y="4933"/>
                    </a:lnTo>
                    <a:lnTo>
                      <a:pt x="1712" y="4924"/>
                    </a:lnTo>
                    <a:lnTo>
                      <a:pt x="1672" y="4913"/>
                    </a:lnTo>
                    <a:lnTo>
                      <a:pt x="1631" y="4904"/>
                    </a:lnTo>
                    <a:lnTo>
                      <a:pt x="1591" y="4891"/>
                    </a:lnTo>
                    <a:lnTo>
                      <a:pt x="1552" y="4879"/>
                    </a:lnTo>
                    <a:lnTo>
                      <a:pt x="1512" y="4865"/>
                    </a:lnTo>
                    <a:lnTo>
                      <a:pt x="1474" y="4851"/>
                    </a:lnTo>
                    <a:lnTo>
                      <a:pt x="1435" y="4836"/>
                    </a:lnTo>
                    <a:lnTo>
                      <a:pt x="1397" y="4820"/>
                    </a:lnTo>
                    <a:lnTo>
                      <a:pt x="1358" y="4803"/>
                    </a:lnTo>
                    <a:lnTo>
                      <a:pt x="1321" y="4785"/>
                    </a:lnTo>
                    <a:lnTo>
                      <a:pt x="1284" y="4767"/>
                    </a:lnTo>
                    <a:lnTo>
                      <a:pt x="1246" y="4748"/>
                    </a:lnTo>
                    <a:lnTo>
                      <a:pt x="1209" y="4727"/>
                    </a:lnTo>
                    <a:lnTo>
                      <a:pt x="1173" y="4707"/>
                    </a:lnTo>
                    <a:lnTo>
                      <a:pt x="1137" y="4686"/>
                    </a:lnTo>
                    <a:lnTo>
                      <a:pt x="1102" y="4664"/>
                    </a:lnTo>
                    <a:lnTo>
                      <a:pt x="1067" y="4640"/>
                    </a:lnTo>
                    <a:lnTo>
                      <a:pt x="1033" y="4616"/>
                    </a:lnTo>
                    <a:lnTo>
                      <a:pt x="998" y="4592"/>
                    </a:lnTo>
                    <a:lnTo>
                      <a:pt x="965" y="4566"/>
                    </a:lnTo>
                    <a:lnTo>
                      <a:pt x="931" y="4540"/>
                    </a:lnTo>
                    <a:lnTo>
                      <a:pt x="899" y="4514"/>
                    </a:lnTo>
                    <a:lnTo>
                      <a:pt x="899" y="4514"/>
                    </a:lnTo>
                    <a:lnTo>
                      <a:pt x="851" y="4472"/>
                    </a:lnTo>
                    <a:lnTo>
                      <a:pt x="802" y="4430"/>
                    </a:lnTo>
                    <a:lnTo>
                      <a:pt x="802" y="4430"/>
                    </a:lnTo>
                    <a:lnTo>
                      <a:pt x="771" y="4399"/>
                    </a:lnTo>
                    <a:lnTo>
                      <a:pt x="739" y="4368"/>
                    </a:lnTo>
                    <a:lnTo>
                      <a:pt x="707" y="4335"/>
                    </a:lnTo>
                    <a:lnTo>
                      <a:pt x="677" y="4303"/>
                    </a:lnTo>
                    <a:lnTo>
                      <a:pt x="647" y="4268"/>
                    </a:lnTo>
                    <a:lnTo>
                      <a:pt x="616" y="4234"/>
                    </a:lnTo>
                    <a:lnTo>
                      <a:pt x="587" y="4200"/>
                    </a:lnTo>
                    <a:lnTo>
                      <a:pt x="558" y="4164"/>
                    </a:lnTo>
                    <a:lnTo>
                      <a:pt x="531" y="4128"/>
                    </a:lnTo>
                    <a:lnTo>
                      <a:pt x="503" y="4091"/>
                    </a:lnTo>
                    <a:lnTo>
                      <a:pt x="477" y="4052"/>
                    </a:lnTo>
                    <a:lnTo>
                      <a:pt x="451" y="4015"/>
                    </a:lnTo>
                    <a:lnTo>
                      <a:pt x="425" y="3976"/>
                    </a:lnTo>
                    <a:lnTo>
                      <a:pt x="400" y="3936"/>
                    </a:lnTo>
                    <a:lnTo>
                      <a:pt x="376" y="3896"/>
                    </a:lnTo>
                    <a:lnTo>
                      <a:pt x="353" y="3855"/>
                    </a:lnTo>
                    <a:lnTo>
                      <a:pt x="330" y="3815"/>
                    </a:lnTo>
                    <a:lnTo>
                      <a:pt x="308" y="3772"/>
                    </a:lnTo>
                    <a:lnTo>
                      <a:pt x="287" y="3731"/>
                    </a:lnTo>
                    <a:lnTo>
                      <a:pt x="265" y="3688"/>
                    </a:lnTo>
                    <a:lnTo>
                      <a:pt x="246" y="3644"/>
                    </a:lnTo>
                    <a:lnTo>
                      <a:pt x="226" y="3602"/>
                    </a:lnTo>
                    <a:lnTo>
                      <a:pt x="207" y="3556"/>
                    </a:lnTo>
                    <a:lnTo>
                      <a:pt x="189" y="3512"/>
                    </a:lnTo>
                    <a:lnTo>
                      <a:pt x="172" y="3467"/>
                    </a:lnTo>
                    <a:lnTo>
                      <a:pt x="156" y="3421"/>
                    </a:lnTo>
                    <a:lnTo>
                      <a:pt x="141" y="3374"/>
                    </a:lnTo>
                    <a:lnTo>
                      <a:pt x="126" y="3329"/>
                    </a:lnTo>
                    <a:lnTo>
                      <a:pt x="112" y="3281"/>
                    </a:lnTo>
                    <a:lnTo>
                      <a:pt x="98" y="3234"/>
                    </a:lnTo>
                    <a:lnTo>
                      <a:pt x="86" y="3185"/>
                    </a:lnTo>
                    <a:lnTo>
                      <a:pt x="75" y="3137"/>
                    </a:lnTo>
                    <a:lnTo>
                      <a:pt x="75" y="3137"/>
                    </a:lnTo>
                    <a:lnTo>
                      <a:pt x="57" y="3059"/>
                    </a:lnTo>
                    <a:lnTo>
                      <a:pt x="42" y="2980"/>
                    </a:lnTo>
                    <a:lnTo>
                      <a:pt x="29" y="2899"/>
                    </a:lnTo>
                    <a:lnTo>
                      <a:pt x="19" y="2819"/>
                    </a:lnTo>
                    <a:lnTo>
                      <a:pt x="11" y="2736"/>
                    </a:lnTo>
                    <a:lnTo>
                      <a:pt x="4" y="2654"/>
                    </a:lnTo>
                    <a:lnTo>
                      <a:pt x="2" y="2570"/>
                    </a:lnTo>
                    <a:lnTo>
                      <a:pt x="0" y="2485"/>
                    </a:lnTo>
                    <a:lnTo>
                      <a:pt x="0" y="2485"/>
                    </a:lnTo>
                    <a:lnTo>
                      <a:pt x="2" y="2381"/>
                    </a:lnTo>
                    <a:lnTo>
                      <a:pt x="4" y="2277"/>
                    </a:lnTo>
                    <a:lnTo>
                      <a:pt x="4" y="2277"/>
                    </a:lnTo>
                    <a:close/>
                  </a:path>
                </a:pathLst>
              </a:custGeom>
              <a:solidFill>
                <a:srgbClr val="5039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F36DDF8F-D735-C8C9-B597-C108B853E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3086"/>
                <a:ext cx="324" cy="368"/>
              </a:xfrm>
              <a:custGeom>
                <a:avLst/>
                <a:gdLst>
                  <a:gd name="T0" fmla="*/ 0 w 973"/>
                  <a:gd name="T1" fmla="*/ 243 h 1102"/>
                  <a:gd name="T2" fmla="*/ 0 w 973"/>
                  <a:gd name="T3" fmla="*/ 243 h 1102"/>
                  <a:gd name="T4" fmla="*/ 51 w 973"/>
                  <a:gd name="T5" fmla="*/ 237 h 1102"/>
                  <a:gd name="T6" fmla="*/ 102 w 973"/>
                  <a:gd name="T7" fmla="*/ 230 h 1102"/>
                  <a:gd name="T8" fmla="*/ 153 w 973"/>
                  <a:gd name="T9" fmla="*/ 222 h 1102"/>
                  <a:gd name="T10" fmla="*/ 204 w 973"/>
                  <a:gd name="T11" fmla="*/ 214 h 1102"/>
                  <a:gd name="T12" fmla="*/ 253 w 973"/>
                  <a:gd name="T13" fmla="*/ 203 h 1102"/>
                  <a:gd name="T14" fmla="*/ 303 w 973"/>
                  <a:gd name="T15" fmla="*/ 190 h 1102"/>
                  <a:gd name="T16" fmla="*/ 351 w 973"/>
                  <a:gd name="T17" fmla="*/ 178 h 1102"/>
                  <a:gd name="T18" fmla="*/ 401 w 973"/>
                  <a:gd name="T19" fmla="*/ 163 h 1102"/>
                  <a:gd name="T20" fmla="*/ 449 w 973"/>
                  <a:gd name="T21" fmla="*/ 146 h 1102"/>
                  <a:gd name="T22" fmla="*/ 496 w 973"/>
                  <a:gd name="T23" fmla="*/ 130 h 1102"/>
                  <a:gd name="T24" fmla="*/ 544 w 973"/>
                  <a:gd name="T25" fmla="*/ 112 h 1102"/>
                  <a:gd name="T26" fmla="*/ 590 w 973"/>
                  <a:gd name="T27" fmla="*/ 91 h 1102"/>
                  <a:gd name="T28" fmla="*/ 637 w 973"/>
                  <a:gd name="T29" fmla="*/ 70 h 1102"/>
                  <a:gd name="T30" fmla="*/ 682 w 973"/>
                  <a:gd name="T31" fmla="*/ 48 h 1102"/>
                  <a:gd name="T32" fmla="*/ 728 w 973"/>
                  <a:gd name="T33" fmla="*/ 25 h 1102"/>
                  <a:gd name="T34" fmla="*/ 772 w 973"/>
                  <a:gd name="T35" fmla="*/ 0 h 1102"/>
                  <a:gd name="T36" fmla="*/ 772 w 973"/>
                  <a:gd name="T37" fmla="*/ 0 h 1102"/>
                  <a:gd name="T38" fmla="*/ 768 w 973"/>
                  <a:gd name="T39" fmla="*/ 73 h 1102"/>
                  <a:gd name="T40" fmla="*/ 762 w 973"/>
                  <a:gd name="T41" fmla="*/ 146 h 1102"/>
                  <a:gd name="T42" fmla="*/ 758 w 973"/>
                  <a:gd name="T43" fmla="*/ 219 h 1102"/>
                  <a:gd name="T44" fmla="*/ 754 w 973"/>
                  <a:gd name="T45" fmla="*/ 291 h 1102"/>
                  <a:gd name="T46" fmla="*/ 752 w 973"/>
                  <a:gd name="T47" fmla="*/ 362 h 1102"/>
                  <a:gd name="T48" fmla="*/ 754 w 973"/>
                  <a:gd name="T49" fmla="*/ 400 h 1102"/>
                  <a:gd name="T50" fmla="*/ 755 w 973"/>
                  <a:gd name="T51" fmla="*/ 436 h 1102"/>
                  <a:gd name="T52" fmla="*/ 758 w 973"/>
                  <a:gd name="T53" fmla="*/ 471 h 1102"/>
                  <a:gd name="T54" fmla="*/ 761 w 973"/>
                  <a:gd name="T55" fmla="*/ 509 h 1102"/>
                  <a:gd name="T56" fmla="*/ 766 w 973"/>
                  <a:gd name="T57" fmla="*/ 544 h 1102"/>
                  <a:gd name="T58" fmla="*/ 773 w 973"/>
                  <a:gd name="T59" fmla="*/ 582 h 1102"/>
                  <a:gd name="T60" fmla="*/ 773 w 973"/>
                  <a:gd name="T61" fmla="*/ 582 h 1102"/>
                  <a:gd name="T62" fmla="*/ 786 w 973"/>
                  <a:gd name="T63" fmla="*/ 639 h 1102"/>
                  <a:gd name="T64" fmla="*/ 801 w 973"/>
                  <a:gd name="T65" fmla="*/ 706 h 1102"/>
                  <a:gd name="T66" fmla="*/ 819 w 973"/>
                  <a:gd name="T67" fmla="*/ 776 h 1102"/>
                  <a:gd name="T68" fmla="*/ 828 w 973"/>
                  <a:gd name="T69" fmla="*/ 810 h 1102"/>
                  <a:gd name="T70" fmla="*/ 839 w 973"/>
                  <a:gd name="T71" fmla="*/ 846 h 1102"/>
                  <a:gd name="T72" fmla="*/ 852 w 973"/>
                  <a:gd name="T73" fmla="*/ 882 h 1102"/>
                  <a:gd name="T74" fmla="*/ 865 w 973"/>
                  <a:gd name="T75" fmla="*/ 916 h 1102"/>
                  <a:gd name="T76" fmla="*/ 879 w 973"/>
                  <a:gd name="T77" fmla="*/ 949 h 1102"/>
                  <a:gd name="T78" fmla="*/ 896 w 973"/>
                  <a:gd name="T79" fmla="*/ 980 h 1102"/>
                  <a:gd name="T80" fmla="*/ 912 w 973"/>
                  <a:gd name="T81" fmla="*/ 1010 h 1102"/>
                  <a:gd name="T82" fmla="*/ 932 w 973"/>
                  <a:gd name="T83" fmla="*/ 1038 h 1102"/>
                  <a:gd name="T84" fmla="*/ 951 w 973"/>
                  <a:gd name="T85" fmla="*/ 1061 h 1102"/>
                  <a:gd name="T86" fmla="*/ 962 w 973"/>
                  <a:gd name="T87" fmla="*/ 1072 h 1102"/>
                  <a:gd name="T88" fmla="*/ 973 w 973"/>
                  <a:gd name="T89" fmla="*/ 1083 h 1102"/>
                  <a:gd name="T90" fmla="*/ 973 w 973"/>
                  <a:gd name="T91" fmla="*/ 1083 h 1102"/>
                  <a:gd name="T92" fmla="*/ 394 w 973"/>
                  <a:gd name="T93" fmla="*/ 1098 h 1102"/>
                  <a:gd name="T94" fmla="*/ 157 w 973"/>
                  <a:gd name="T95" fmla="*/ 1102 h 1102"/>
                  <a:gd name="T96" fmla="*/ 157 w 973"/>
                  <a:gd name="T97" fmla="*/ 1102 h 1102"/>
                  <a:gd name="T98" fmla="*/ 125 w 973"/>
                  <a:gd name="T99" fmla="*/ 1036 h 1102"/>
                  <a:gd name="T100" fmla="*/ 125 w 973"/>
                  <a:gd name="T101" fmla="*/ 1036 h 1102"/>
                  <a:gd name="T102" fmla="*/ 114 w 973"/>
                  <a:gd name="T103" fmla="*/ 1009 h 1102"/>
                  <a:gd name="T104" fmla="*/ 103 w 973"/>
                  <a:gd name="T105" fmla="*/ 974 h 1102"/>
                  <a:gd name="T106" fmla="*/ 94 w 973"/>
                  <a:gd name="T107" fmla="*/ 936 h 1102"/>
                  <a:gd name="T108" fmla="*/ 82 w 973"/>
                  <a:gd name="T109" fmla="*/ 892 h 1102"/>
                  <a:gd name="T110" fmla="*/ 82 w 973"/>
                  <a:gd name="T111" fmla="*/ 892 h 1102"/>
                  <a:gd name="T112" fmla="*/ 73 w 973"/>
                  <a:gd name="T113" fmla="*/ 838 h 1102"/>
                  <a:gd name="T114" fmla="*/ 63 w 973"/>
                  <a:gd name="T115" fmla="*/ 783 h 1102"/>
                  <a:gd name="T116" fmla="*/ 55 w 973"/>
                  <a:gd name="T117" fmla="*/ 729 h 1102"/>
                  <a:gd name="T118" fmla="*/ 48 w 973"/>
                  <a:gd name="T119" fmla="*/ 677 h 1102"/>
                  <a:gd name="T120" fmla="*/ 48 w 973"/>
                  <a:gd name="T121" fmla="*/ 677 h 1102"/>
                  <a:gd name="T122" fmla="*/ 0 w 973"/>
                  <a:gd name="T123" fmla="*/ 243 h 1102"/>
                  <a:gd name="T124" fmla="*/ 0 w 973"/>
                  <a:gd name="T125" fmla="*/ 243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73" h="1102">
                    <a:moveTo>
                      <a:pt x="0" y="243"/>
                    </a:moveTo>
                    <a:lnTo>
                      <a:pt x="0" y="243"/>
                    </a:lnTo>
                    <a:lnTo>
                      <a:pt x="51" y="237"/>
                    </a:lnTo>
                    <a:lnTo>
                      <a:pt x="102" y="230"/>
                    </a:lnTo>
                    <a:lnTo>
                      <a:pt x="153" y="222"/>
                    </a:lnTo>
                    <a:lnTo>
                      <a:pt x="204" y="214"/>
                    </a:lnTo>
                    <a:lnTo>
                      <a:pt x="253" y="203"/>
                    </a:lnTo>
                    <a:lnTo>
                      <a:pt x="303" y="190"/>
                    </a:lnTo>
                    <a:lnTo>
                      <a:pt x="351" y="178"/>
                    </a:lnTo>
                    <a:lnTo>
                      <a:pt x="401" y="163"/>
                    </a:lnTo>
                    <a:lnTo>
                      <a:pt x="449" y="146"/>
                    </a:lnTo>
                    <a:lnTo>
                      <a:pt x="496" y="130"/>
                    </a:lnTo>
                    <a:lnTo>
                      <a:pt x="544" y="112"/>
                    </a:lnTo>
                    <a:lnTo>
                      <a:pt x="590" y="91"/>
                    </a:lnTo>
                    <a:lnTo>
                      <a:pt x="637" y="70"/>
                    </a:lnTo>
                    <a:lnTo>
                      <a:pt x="682" y="48"/>
                    </a:lnTo>
                    <a:lnTo>
                      <a:pt x="728" y="25"/>
                    </a:lnTo>
                    <a:lnTo>
                      <a:pt x="772" y="0"/>
                    </a:lnTo>
                    <a:lnTo>
                      <a:pt x="772" y="0"/>
                    </a:lnTo>
                    <a:lnTo>
                      <a:pt x="768" y="73"/>
                    </a:lnTo>
                    <a:lnTo>
                      <a:pt x="762" y="146"/>
                    </a:lnTo>
                    <a:lnTo>
                      <a:pt x="758" y="219"/>
                    </a:lnTo>
                    <a:lnTo>
                      <a:pt x="754" y="291"/>
                    </a:lnTo>
                    <a:lnTo>
                      <a:pt x="752" y="362"/>
                    </a:lnTo>
                    <a:lnTo>
                      <a:pt x="754" y="400"/>
                    </a:lnTo>
                    <a:lnTo>
                      <a:pt x="755" y="436"/>
                    </a:lnTo>
                    <a:lnTo>
                      <a:pt x="758" y="471"/>
                    </a:lnTo>
                    <a:lnTo>
                      <a:pt x="761" y="509"/>
                    </a:lnTo>
                    <a:lnTo>
                      <a:pt x="766" y="544"/>
                    </a:lnTo>
                    <a:lnTo>
                      <a:pt x="773" y="582"/>
                    </a:lnTo>
                    <a:lnTo>
                      <a:pt x="773" y="582"/>
                    </a:lnTo>
                    <a:lnTo>
                      <a:pt x="786" y="639"/>
                    </a:lnTo>
                    <a:lnTo>
                      <a:pt x="801" y="706"/>
                    </a:lnTo>
                    <a:lnTo>
                      <a:pt x="819" y="776"/>
                    </a:lnTo>
                    <a:lnTo>
                      <a:pt x="828" y="810"/>
                    </a:lnTo>
                    <a:lnTo>
                      <a:pt x="839" y="846"/>
                    </a:lnTo>
                    <a:lnTo>
                      <a:pt x="852" y="882"/>
                    </a:lnTo>
                    <a:lnTo>
                      <a:pt x="865" y="916"/>
                    </a:lnTo>
                    <a:lnTo>
                      <a:pt x="879" y="949"/>
                    </a:lnTo>
                    <a:lnTo>
                      <a:pt x="896" y="980"/>
                    </a:lnTo>
                    <a:lnTo>
                      <a:pt x="912" y="1010"/>
                    </a:lnTo>
                    <a:lnTo>
                      <a:pt x="932" y="1038"/>
                    </a:lnTo>
                    <a:lnTo>
                      <a:pt x="951" y="1061"/>
                    </a:lnTo>
                    <a:lnTo>
                      <a:pt x="962" y="1072"/>
                    </a:lnTo>
                    <a:lnTo>
                      <a:pt x="973" y="1083"/>
                    </a:lnTo>
                    <a:lnTo>
                      <a:pt x="973" y="1083"/>
                    </a:lnTo>
                    <a:lnTo>
                      <a:pt x="394" y="1098"/>
                    </a:lnTo>
                    <a:lnTo>
                      <a:pt x="157" y="1102"/>
                    </a:lnTo>
                    <a:lnTo>
                      <a:pt x="157" y="1102"/>
                    </a:lnTo>
                    <a:lnTo>
                      <a:pt x="125" y="1036"/>
                    </a:lnTo>
                    <a:lnTo>
                      <a:pt x="125" y="1036"/>
                    </a:lnTo>
                    <a:lnTo>
                      <a:pt x="114" y="1009"/>
                    </a:lnTo>
                    <a:lnTo>
                      <a:pt x="103" y="974"/>
                    </a:lnTo>
                    <a:lnTo>
                      <a:pt x="94" y="936"/>
                    </a:lnTo>
                    <a:lnTo>
                      <a:pt x="82" y="892"/>
                    </a:lnTo>
                    <a:lnTo>
                      <a:pt x="82" y="892"/>
                    </a:lnTo>
                    <a:lnTo>
                      <a:pt x="73" y="838"/>
                    </a:lnTo>
                    <a:lnTo>
                      <a:pt x="63" y="783"/>
                    </a:lnTo>
                    <a:lnTo>
                      <a:pt x="55" y="729"/>
                    </a:lnTo>
                    <a:lnTo>
                      <a:pt x="48" y="677"/>
                    </a:lnTo>
                    <a:lnTo>
                      <a:pt x="48" y="677"/>
                    </a:lnTo>
                    <a:lnTo>
                      <a:pt x="0" y="243"/>
                    </a:lnTo>
                    <a:lnTo>
                      <a:pt x="0" y="243"/>
                    </a:lnTo>
                    <a:close/>
                  </a:path>
                </a:pathLst>
              </a:custGeom>
              <a:solidFill>
                <a:srgbClr val="FF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Freeform 12">
                <a:extLst>
                  <a:ext uri="{FF2B5EF4-FFF2-40B4-BE49-F238E27FC236}">
                    <a16:creationId xmlns:a16="http://schemas.microsoft.com/office/drawing/2014/main" id="{E61366E8-305B-60C4-36EE-0E57EDA6E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2" y="3630"/>
                <a:ext cx="1065" cy="686"/>
              </a:xfrm>
              <a:custGeom>
                <a:avLst/>
                <a:gdLst>
                  <a:gd name="T0" fmla="*/ 491 w 3194"/>
                  <a:gd name="T1" fmla="*/ 109 h 2059"/>
                  <a:gd name="T2" fmla="*/ 553 w 3194"/>
                  <a:gd name="T3" fmla="*/ 0 h 2059"/>
                  <a:gd name="T4" fmla="*/ 678 w 3194"/>
                  <a:gd name="T5" fmla="*/ 129 h 2059"/>
                  <a:gd name="T6" fmla="*/ 851 w 3194"/>
                  <a:gd name="T7" fmla="*/ 268 h 2059"/>
                  <a:gd name="T8" fmla="*/ 1039 w 3194"/>
                  <a:gd name="T9" fmla="*/ 385 h 2059"/>
                  <a:gd name="T10" fmla="*/ 1192 w 3194"/>
                  <a:gd name="T11" fmla="*/ 457 h 2059"/>
                  <a:gd name="T12" fmla="*/ 1383 w 3194"/>
                  <a:gd name="T13" fmla="*/ 505 h 2059"/>
                  <a:gd name="T14" fmla="*/ 1736 w 3194"/>
                  <a:gd name="T15" fmla="*/ 539 h 2059"/>
                  <a:gd name="T16" fmla="*/ 1893 w 3194"/>
                  <a:gd name="T17" fmla="*/ 567 h 2059"/>
                  <a:gd name="T18" fmla="*/ 2046 w 3194"/>
                  <a:gd name="T19" fmla="*/ 625 h 2059"/>
                  <a:gd name="T20" fmla="*/ 2279 w 3194"/>
                  <a:gd name="T21" fmla="*/ 761 h 2059"/>
                  <a:gd name="T22" fmla="*/ 2535 w 3194"/>
                  <a:gd name="T23" fmla="*/ 973 h 2059"/>
                  <a:gd name="T24" fmla="*/ 2659 w 3194"/>
                  <a:gd name="T25" fmla="*/ 1104 h 2059"/>
                  <a:gd name="T26" fmla="*/ 2698 w 3194"/>
                  <a:gd name="T27" fmla="*/ 1185 h 2059"/>
                  <a:gd name="T28" fmla="*/ 2687 w 3194"/>
                  <a:gd name="T29" fmla="*/ 1217 h 2059"/>
                  <a:gd name="T30" fmla="*/ 2638 w 3194"/>
                  <a:gd name="T31" fmla="*/ 1234 h 2059"/>
                  <a:gd name="T32" fmla="*/ 2141 w 3194"/>
                  <a:gd name="T33" fmla="*/ 886 h 2059"/>
                  <a:gd name="T34" fmla="*/ 2098 w 3194"/>
                  <a:gd name="T35" fmla="*/ 866 h 2059"/>
                  <a:gd name="T36" fmla="*/ 2036 w 3194"/>
                  <a:gd name="T37" fmla="*/ 864 h 2059"/>
                  <a:gd name="T38" fmla="*/ 1995 w 3194"/>
                  <a:gd name="T39" fmla="*/ 886 h 2059"/>
                  <a:gd name="T40" fmla="*/ 1989 w 3194"/>
                  <a:gd name="T41" fmla="*/ 913 h 2059"/>
                  <a:gd name="T42" fmla="*/ 2021 w 3194"/>
                  <a:gd name="T43" fmla="*/ 983 h 2059"/>
                  <a:gd name="T44" fmla="*/ 3194 w 3194"/>
                  <a:gd name="T45" fmla="*/ 1836 h 2059"/>
                  <a:gd name="T46" fmla="*/ 3175 w 3194"/>
                  <a:gd name="T47" fmla="*/ 1867 h 2059"/>
                  <a:gd name="T48" fmla="*/ 3106 w 3194"/>
                  <a:gd name="T49" fmla="*/ 1881 h 2059"/>
                  <a:gd name="T50" fmla="*/ 2986 w 3194"/>
                  <a:gd name="T51" fmla="*/ 1855 h 2059"/>
                  <a:gd name="T52" fmla="*/ 2863 w 3194"/>
                  <a:gd name="T53" fmla="*/ 1796 h 2059"/>
                  <a:gd name="T54" fmla="*/ 2738 w 3194"/>
                  <a:gd name="T55" fmla="*/ 1734 h 2059"/>
                  <a:gd name="T56" fmla="*/ 2745 w 3194"/>
                  <a:gd name="T57" fmla="*/ 1783 h 2059"/>
                  <a:gd name="T58" fmla="*/ 2734 w 3194"/>
                  <a:gd name="T59" fmla="*/ 1830 h 2059"/>
                  <a:gd name="T60" fmla="*/ 2705 w 3194"/>
                  <a:gd name="T61" fmla="*/ 1870 h 2059"/>
                  <a:gd name="T62" fmla="*/ 2616 w 3194"/>
                  <a:gd name="T63" fmla="*/ 1898 h 2059"/>
                  <a:gd name="T64" fmla="*/ 2507 w 3194"/>
                  <a:gd name="T65" fmla="*/ 1878 h 2059"/>
                  <a:gd name="T66" fmla="*/ 2465 w 3194"/>
                  <a:gd name="T67" fmla="*/ 1901 h 2059"/>
                  <a:gd name="T68" fmla="*/ 2450 w 3194"/>
                  <a:gd name="T69" fmla="*/ 1952 h 2059"/>
                  <a:gd name="T70" fmla="*/ 2412 w 3194"/>
                  <a:gd name="T71" fmla="*/ 1983 h 2059"/>
                  <a:gd name="T72" fmla="*/ 2295 w 3194"/>
                  <a:gd name="T73" fmla="*/ 2001 h 2059"/>
                  <a:gd name="T74" fmla="*/ 2174 w 3194"/>
                  <a:gd name="T75" fmla="*/ 1982 h 2059"/>
                  <a:gd name="T76" fmla="*/ 2160 w 3194"/>
                  <a:gd name="T77" fmla="*/ 2019 h 2059"/>
                  <a:gd name="T78" fmla="*/ 2109 w 3194"/>
                  <a:gd name="T79" fmla="*/ 2048 h 2059"/>
                  <a:gd name="T80" fmla="*/ 1963 w 3194"/>
                  <a:gd name="T81" fmla="*/ 2058 h 2059"/>
                  <a:gd name="T82" fmla="*/ 1769 w 3194"/>
                  <a:gd name="T83" fmla="*/ 2031 h 2059"/>
                  <a:gd name="T84" fmla="*/ 1651 w 3194"/>
                  <a:gd name="T85" fmla="*/ 1996 h 2059"/>
                  <a:gd name="T86" fmla="*/ 1511 w 3194"/>
                  <a:gd name="T87" fmla="*/ 1932 h 2059"/>
                  <a:gd name="T88" fmla="*/ 1380 w 3194"/>
                  <a:gd name="T89" fmla="*/ 1848 h 2059"/>
                  <a:gd name="T90" fmla="*/ 1252 w 3194"/>
                  <a:gd name="T91" fmla="*/ 1738 h 2059"/>
                  <a:gd name="T92" fmla="*/ 958 w 3194"/>
                  <a:gd name="T93" fmla="*/ 1424 h 2059"/>
                  <a:gd name="T94" fmla="*/ 735 w 3194"/>
                  <a:gd name="T95" fmla="*/ 1190 h 2059"/>
                  <a:gd name="T96" fmla="*/ 483 w 3194"/>
                  <a:gd name="T97" fmla="*/ 964 h 2059"/>
                  <a:gd name="T98" fmla="*/ 369 w 3194"/>
                  <a:gd name="T99" fmla="*/ 888 h 2059"/>
                  <a:gd name="T100" fmla="*/ 54 w 3194"/>
                  <a:gd name="T101" fmla="*/ 746 h 2059"/>
                  <a:gd name="T102" fmla="*/ 120 w 3194"/>
                  <a:gd name="T103" fmla="*/ 607 h 2059"/>
                  <a:gd name="T104" fmla="*/ 336 w 3194"/>
                  <a:gd name="T105" fmla="*/ 335 h 2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94" h="2059">
                    <a:moveTo>
                      <a:pt x="336" y="335"/>
                    </a:moveTo>
                    <a:lnTo>
                      <a:pt x="336" y="335"/>
                    </a:lnTo>
                    <a:lnTo>
                      <a:pt x="385" y="262"/>
                    </a:lnTo>
                    <a:lnTo>
                      <a:pt x="427" y="202"/>
                    </a:lnTo>
                    <a:lnTo>
                      <a:pt x="491" y="109"/>
                    </a:lnTo>
                    <a:lnTo>
                      <a:pt x="514" y="75"/>
                    </a:lnTo>
                    <a:lnTo>
                      <a:pt x="531" y="47"/>
                    </a:lnTo>
                    <a:lnTo>
                      <a:pt x="543" y="23"/>
                    </a:lnTo>
                    <a:lnTo>
                      <a:pt x="549" y="12"/>
                    </a:lnTo>
                    <a:lnTo>
                      <a:pt x="553" y="0"/>
                    </a:lnTo>
                    <a:lnTo>
                      <a:pt x="553" y="0"/>
                    </a:lnTo>
                    <a:lnTo>
                      <a:pt x="583" y="34"/>
                    </a:lnTo>
                    <a:lnTo>
                      <a:pt x="613" y="65"/>
                    </a:lnTo>
                    <a:lnTo>
                      <a:pt x="647" y="97"/>
                    </a:lnTo>
                    <a:lnTo>
                      <a:pt x="678" y="129"/>
                    </a:lnTo>
                    <a:lnTo>
                      <a:pt x="711" y="158"/>
                    </a:lnTo>
                    <a:lnTo>
                      <a:pt x="746" y="186"/>
                    </a:lnTo>
                    <a:lnTo>
                      <a:pt x="780" y="214"/>
                    </a:lnTo>
                    <a:lnTo>
                      <a:pt x="815" y="242"/>
                    </a:lnTo>
                    <a:lnTo>
                      <a:pt x="851" y="268"/>
                    </a:lnTo>
                    <a:lnTo>
                      <a:pt x="888" y="293"/>
                    </a:lnTo>
                    <a:lnTo>
                      <a:pt x="924" y="317"/>
                    </a:lnTo>
                    <a:lnTo>
                      <a:pt x="962" y="341"/>
                    </a:lnTo>
                    <a:lnTo>
                      <a:pt x="999" y="363"/>
                    </a:lnTo>
                    <a:lnTo>
                      <a:pt x="1039" y="385"/>
                    </a:lnTo>
                    <a:lnTo>
                      <a:pt x="1078" y="406"/>
                    </a:lnTo>
                    <a:lnTo>
                      <a:pt x="1118" y="425"/>
                    </a:lnTo>
                    <a:lnTo>
                      <a:pt x="1118" y="425"/>
                    </a:lnTo>
                    <a:lnTo>
                      <a:pt x="1155" y="441"/>
                    </a:lnTo>
                    <a:lnTo>
                      <a:pt x="1192" y="457"/>
                    </a:lnTo>
                    <a:lnTo>
                      <a:pt x="1231" y="470"/>
                    </a:lnTo>
                    <a:lnTo>
                      <a:pt x="1268" y="481"/>
                    </a:lnTo>
                    <a:lnTo>
                      <a:pt x="1305" y="491"/>
                    </a:lnTo>
                    <a:lnTo>
                      <a:pt x="1344" y="498"/>
                    </a:lnTo>
                    <a:lnTo>
                      <a:pt x="1383" y="505"/>
                    </a:lnTo>
                    <a:lnTo>
                      <a:pt x="1421" y="512"/>
                    </a:lnTo>
                    <a:lnTo>
                      <a:pt x="1498" y="520"/>
                    </a:lnTo>
                    <a:lnTo>
                      <a:pt x="1577" y="527"/>
                    </a:lnTo>
                    <a:lnTo>
                      <a:pt x="1736" y="539"/>
                    </a:lnTo>
                    <a:lnTo>
                      <a:pt x="1736" y="539"/>
                    </a:lnTo>
                    <a:lnTo>
                      <a:pt x="1767" y="542"/>
                    </a:lnTo>
                    <a:lnTo>
                      <a:pt x="1799" y="546"/>
                    </a:lnTo>
                    <a:lnTo>
                      <a:pt x="1831" y="552"/>
                    </a:lnTo>
                    <a:lnTo>
                      <a:pt x="1861" y="559"/>
                    </a:lnTo>
                    <a:lnTo>
                      <a:pt x="1893" y="567"/>
                    </a:lnTo>
                    <a:lnTo>
                      <a:pt x="1924" y="576"/>
                    </a:lnTo>
                    <a:lnTo>
                      <a:pt x="1955" y="587"/>
                    </a:lnTo>
                    <a:lnTo>
                      <a:pt x="1985" y="598"/>
                    </a:lnTo>
                    <a:lnTo>
                      <a:pt x="2015" y="611"/>
                    </a:lnTo>
                    <a:lnTo>
                      <a:pt x="2046" y="625"/>
                    </a:lnTo>
                    <a:lnTo>
                      <a:pt x="2076" y="640"/>
                    </a:lnTo>
                    <a:lnTo>
                      <a:pt x="2106" y="655"/>
                    </a:lnTo>
                    <a:lnTo>
                      <a:pt x="2166" y="688"/>
                    </a:lnTo>
                    <a:lnTo>
                      <a:pt x="2222" y="724"/>
                    </a:lnTo>
                    <a:lnTo>
                      <a:pt x="2279" y="761"/>
                    </a:lnTo>
                    <a:lnTo>
                      <a:pt x="2334" y="801"/>
                    </a:lnTo>
                    <a:lnTo>
                      <a:pt x="2388" y="844"/>
                    </a:lnTo>
                    <a:lnTo>
                      <a:pt x="2439" y="886"/>
                    </a:lnTo>
                    <a:lnTo>
                      <a:pt x="2488" y="929"/>
                    </a:lnTo>
                    <a:lnTo>
                      <a:pt x="2535" y="973"/>
                    </a:lnTo>
                    <a:lnTo>
                      <a:pt x="2581" y="1017"/>
                    </a:lnTo>
                    <a:lnTo>
                      <a:pt x="2623" y="1060"/>
                    </a:lnTo>
                    <a:lnTo>
                      <a:pt x="2623" y="1060"/>
                    </a:lnTo>
                    <a:lnTo>
                      <a:pt x="2640" y="1079"/>
                    </a:lnTo>
                    <a:lnTo>
                      <a:pt x="2659" y="1104"/>
                    </a:lnTo>
                    <a:lnTo>
                      <a:pt x="2677" y="1130"/>
                    </a:lnTo>
                    <a:lnTo>
                      <a:pt x="2685" y="1144"/>
                    </a:lnTo>
                    <a:lnTo>
                      <a:pt x="2692" y="1159"/>
                    </a:lnTo>
                    <a:lnTo>
                      <a:pt x="2696" y="1172"/>
                    </a:lnTo>
                    <a:lnTo>
                      <a:pt x="2698" y="1185"/>
                    </a:lnTo>
                    <a:lnTo>
                      <a:pt x="2698" y="1196"/>
                    </a:lnTo>
                    <a:lnTo>
                      <a:pt x="2696" y="1203"/>
                    </a:lnTo>
                    <a:lnTo>
                      <a:pt x="2694" y="1207"/>
                    </a:lnTo>
                    <a:lnTo>
                      <a:pt x="2691" y="1213"/>
                    </a:lnTo>
                    <a:lnTo>
                      <a:pt x="2687" y="1217"/>
                    </a:lnTo>
                    <a:lnTo>
                      <a:pt x="2681" y="1221"/>
                    </a:lnTo>
                    <a:lnTo>
                      <a:pt x="2676" y="1225"/>
                    </a:lnTo>
                    <a:lnTo>
                      <a:pt x="2667" y="1228"/>
                    </a:lnTo>
                    <a:lnTo>
                      <a:pt x="2659" y="1231"/>
                    </a:lnTo>
                    <a:lnTo>
                      <a:pt x="2638" y="1234"/>
                    </a:lnTo>
                    <a:lnTo>
                      <a:pt x="2636" y="1236"/>
                    </a:lnTo>
                    <a:lnTo>
                      <a:pt x="2636" y="1236"/>
                    </a:lnTo>
                    <a:lnTo>
                      <a:pt x="2303" y="1002"/>
                    </a:lnTo>
                    <a:lnTo>
                      <a:pt x="2193" y="924"/>
                    </a:lnTo>
                    <a:lnTo>
                      <a:pt x="2141" y="886"/>
                    </a:lnTo>
                    <a:lnTo>
                      <a:pt x="2141" y="886"/>
                    </a:lnTo>
                    <a:lnTo>
                      <a:pt x="2131" y="880"/>
                    </a:lnTo>
                    <a:lnTo>
                      <a:pt x="2120" y="874"/>
                    </a:lnTo>
                    <a:lnTo>
                      <a:pt x="2109" y="869"/>
                    </a:lnTo>
                    <a:lnTo>
                      <a:pt x="2098" y="866"/>
                    </a:lnTo>
                    <a:lnTo>
                      <a:pt x="2087" y="863"/>
                    </a:lnTo>
                    <a:lnTo>
                      <a:pt x="2076" y="862"/>
                    </a:lnTo>
                    <a:lnTo>
                      <a:pt x="2065" y="860"/>
                    </a:lnTo>
                    <a:lnTo>
                      <a:pt x="2055" y="860"/>
                    </a:lnTo>
                    <a:lnTo>
                      <a:pt x="2036" y="864"/>
                    </a:lnTo>
                    <a:lnTo>
                      <a:pt x="2018" y="870"/>
                    </a:lnTo>
                    <a:lnTo>
                      <a:pt x="2011" y="873"/>
                    </a:lnTo>
                    <a:lnTo>
                      <a:pt x="2004" y="877"/>
                    </a:lnTo>
                    <a:lnTo>
                      <a:pt x="1999" y="882"/>
                    </a:lnTo>
                    <a:lnTo>
                      <a:pt x="1995" y="886"/>
                    </a:lnTo>
                    <a:lnTo>
                      <a:pt x="1995" y="886"/>
                    </a:lnTo>
                    <a:lnTo>
                      <a:pt x="1991" y="892"/>
                    </a:lnTo>
                    <a:lnTo>
                      <a:pt x="1989" y="899"/>
                    </a:lnTo>
                    <a:lnTo>
                      <a:pt x="1989" y="906"/>
                    </a:lnTo>
                    <a:lnTo>
                      <a:pt x="1989" y="913"/>
                    </a:lnTo>
                    <a:lnTo>
                      <a:pt x="1993" y="929"/>
                    </a:lnTo>
                    <a:lnTo>
                      <a:pt x="2000" y="944"/>
                    </a:lnTo>
                    <a:lnTo>
                      <a:pt x="2007" y="959"/>
                    </a:lnTo>
                    <a:lnTo>
                      <a:pt x="2014" y="972"/>
                    </a:lnTo>
                    <a:lnTo>
                      <a:pt x="2021" y="983"/>
                    </a:lnTo>
                    <a:lnTo>
                      <a:pt x="3191" y="1805"/>
                    </a:lnTo>
                    <a:lnTo>
                      <a:pt x="3191" y="1805"/>
                    </a:lnTo>
                    <a:lnTo>
                      <a:pt x="3193" y="1816"/>
                    </a:lnTo>
                    <a:lnTo>
                      <a:pt x="3194" y="1826"/>
                    </a:lnTo>
                    <a:lnTo>
                      <a:pt x="3194" y="1836"/>
                    </a:lnTo>
                    <a:lnTo>
                      <a:pt x="3191" y="1844"/>
                    </a:lnTo>
                    <a:lnTo>
                      <a:pt x="3188" y="1851"/>
                    </a:lnTo>
                    <a:lnTo>
                      <a:pt x="3186" y="1858"/>
                    </a:lnTo>
                    <a:lnTo>
                      <a:pt x="3180" y="1863"/>
                    </a:lnTo>
                    <a:lnTo>
                      <a:pt x="3175" y="1867"/>
                    </a:lnTo>
                    <a:lnTo>
                      <a:pt x="3168" y="1872"/>
                    </a:lnTo>
                    <a:lnTo>
                      <a:pt x="3161" y="1874"/>
                    </a:lnTo>
                    <a:lnTo>
                      <a:pt x="3144" y="1880"/>
                    </a:lnTo>
                    <a:lnTo>
                      <a:pt x="3126" y="1881"/>
                    </a:lnTo>
                    <a:lnTo>
                      <a:pt x="3106" y="1881"/>
                    </a:lnTo>
                    <a:lnTo>
                      <a:pt x="3085" y="1878"/>
                    </a:lnTo>
                    <a:lnTo>
                      <a:pt x="3063" y="1876"/>
                    </a:lnTo>
                    <a:lnTo>
                      <a:pt x="3042" y="1872"/>
                    </a:lnTo>
                    <a:lnTo>
                      <a:pt x="3022" y="1866"/>
                    </a:lnTo>
                    <a:lnTo>
                      <a:pt x="2986" y="1855"/>
                    </a:lnTo>
                    <a:lnTo>
                      <a:pt x="2960" y="1845"/>
                    </a:lnTo>
                    <a:lnTo>
                      <a:pt x="2960" y="1845"/>
                    </a:lnTo>
                    <a:lnTo>
                      <a:pt x="2935" y="1834"/>
                    </a:lnTo>
                    <a:lnTo>
                      <a:pt x="2911" y="1822"/>
                    </a:lnTo>
                    <a:lnTo>
                      <a:pt x="2863" y="1796"/>
                    </a:lnTo>
                    <a:lnTo>
                      <a:pt x="2816" y="1771"/>
                    </a:lnTo>
                    <a:lnTo>
                      <a:pt x="2791" y="1759"/>
                    </a:lnTo>
                    <a:lnTo>
                      <a:pt x="2768" y="1746"/>
                    </a:lnTo>
                    <a:lnTo>
                      <a:pt x="2768" y="1746"/>
                    </a:lnTo>
                    <a:lnTo>
                      <a:pt x="2738" y="1734"/>
                    </a:lnTo>
                    <a:lnTo>
                      <a:pt x="2738" y="1735"/>
                    </a:lnTo>
                    <a:lnTo>
                      <a:pt x="2738" y="1735"/>
                    </a:lnTo>
                    <a:lnTo>
                      <a:pt x="2742" y="1750"/>
                    </a:lnTo>
                    <a:lnTo>
                      <a:pt x="2745" y="1767"/>
                    </a:lnTo>
                    <a:lnTo>
                      <a:pt x="2745" y="1783"/>
                    </a:lnTo>
                    <a:lnTo>
                      <a:pt x="2743" y="1797"/>
                    </a:lnTo>
                    <a:lnTo>
                      <a:pt x="2743" y="1797"/>
                    </a:lnTo>
                    <a:lnTo>
                      <a:pt x="2740" y="1810"/>
                    </a:lnTo>
                    <a:lnTo>
                      <a:pt x="2738" y="1821"/>
                    </a:lnTo>
                    <a:lnTo>
                      <a:pt x="2734" y="1830"/>
                    </a:lnTo>
                    <a:lnTo>
                      <a:pt x="2728" y="1840"/>
                    </a:lnTo>
                    <a:lnTo>
                      <a:pt x="2723" y="1848"/>
                    </a:lnTo>
                    <a:lnTo>
                      <a:pt x="2717" y="1856"/>
                    </a:lnTo>
                    <a:lnTo>
                      <a:pt x="2711" y="1863"/>
                    </a:lnTo>
                    <a:lnTo>
                      <a:pt x="2705" y="1870"/>
                    </a:lnTo>
                    <a:lnTo>
                      <a:pt x="2689" y="1880"/>
                    </a:lnTo>
                    <a:lnTo>
                      <a:pt x="2673" y="1888"/>
                    </a:lnTo>
                    <a:lnTo>
                      <a:pt x="2655" y="1894"/>
                    </a:lnTo>
                    <a:lnTo>
                      <a:pt x="2636" y="1896"/>
                    </a:lnTo>
                    <a:lnTo>
                      <a:pt x="2616" y="1898"/>
                    </a:lnTo>
                    <a:lnTo>
                      <a:pt x="2594" y="1896"/>
                    </a:lnTo>
                    <a:lnTo>
                      <a:pt x="2574" y="1894"/>
                    </a:lnTo>
                    <a:lnTo>
                      <a:pt x="2552" y="1890"/>
                    </a:lnTo>
                    <a:lnTo>
                      <a:pt x="2530" y="1885"/>
                    </a:lnTo>
                    <a:lnTo>
                      <a:pt x="2507" y="1878"/>
                    </a:lnTo>
                    <a:lnTo>
                      <a:pt x="2465" y="1865"/>
                    </a:lnTo>
                    <a:lnTo>
                      <a:pt x="2462" y="1873"/>
                    </a:lnTo>
                    <a:lnTo>
                      <a:pt x="2462" y="1873"/>
                    </a:lnTo>
                    <a:lnTo>
                      <a:pt x="2463" y="1887"/>
                    </a:lnTo>
                    <a:lnTo>
                      <a:pt x="2465" y="1901"/>
                    </a:lnTo>
                    <a:lnTo>
                      <a:pt x="2463" y="1912"/>
                    </a:lnTo>
                    <a:lnTo>
                      <a:pt x="2462" y="1924"/>
                    </a:lnTo>
                    <a:lnTo>
                      <a:pt x="2459" y="1934"/>
                    </a:lnTo>
                    <a:lnTo>
                      <a:pt x="2455" y="1943"/>
                    </a:lnTo>
                    <a:lnTo>
                      <a:pt x="2450" y="1952"/>
                    </a:lnTo>
                    <a:lnTo>
                      <a:pt x="2444" y="1960"/>
                    </a:lnTo>
                    <a:lnTo>
                      <a:pt x="2437" y="1967"/>
                    </a:lnTo>
                    <a:lnTo>
                      <a:pt x="2429" y="1974"/>
                    </a:lnTo>
                    <a:lnTo>
                      <a:pt x="2421" y="1979"/>
                    </a:lnTo>
                    <a:lnTo>
                      <a:pt x="2412" y="1983"/>
                    </a:lnTo>
                    <a:lnTo>
                      <a:pt x="2392" y="1991"/>
                    </a:lnTo>
                    <a:lnTo>
                      <a:pt x="2370" y="1997"/>
                    </a:lnTo>
                    <a:lnTo>
                      <a:pt x="2346" y="2000"/>
                    </a:lnTo>
                    <a:lnTo>
                      <a:pt x="2321" y="2001"/>
                    </a:lnTo>
                    <a:lnTo>
                      <a:pt x="2295" y="2001"/>
                    </a:lnTo>
                    <a:lnTo>
                      <a:pt x="2270" y="2000"/>
                    </a:lnTo>
                    <a:lnTo>
                      <a:pt x="2244" y="1996"/>
                    </a:lnTo>
                    <a:lnTo>
                      <a:pt x="2219" y="1991"/>
                    </a:lnTo>
                    <a:lnTo>
                      <a:pt x="2196" y="1987"/>
                    </a:lnTo>
                    <a:lnTo>
                      <a:pt x="2174" y="1982"/>
                    </a:lnTo>
                    <a:lnTo>
                      <a:pt x="2174" y="1982"/>
                    </a:lnTo>
                    <a:lnTo>
                      <a:pt x="2174" y="1993"/>
                    </a:lnTo>
                    <a:lnTo>
                      <a:pt x="2171" y="2002"/>
                    </a:lnTo>
                    <a:lnTo>
                      <a:pt x="2166" y="2012"/>
                    </a:lnTo>
                    <a:lnTo>
                      <a:pt x="2160" y="2019"/>
                    </a:lnTo>
                    <a:lnTo>
                      <a:pt x="2152" y="2027"/>
                    </a:lnTo>
                    <a:lnTo>
                      <a:pt x="2144" y="2033"/>
                    </a:lnTo>
                    <a:lnTo>
                      <a:pt x="2133" y="2038"/>
                    </a:lnTo>
                    <a:lnTo>
                      <a:pt x="2122" y="2044"/>
                    </a:lnTo>
                    <a:lnTo>
                      <a:pt x="2109" y="2048"/>
                    </a:lnTo>
                    <a:lnTo>
                      <a:pt x="2095" y="2051"/>
                    </a:lnTo>
                    <a:lnTo>
                      <a:pt x="2065" y="2056"/>
                    </a:lnTo>
                    <a:lnTo>
                      <a:pt x="2032" y="2058"/>
                    </a:lnTo>
                    <a:lnTo>
                      <a:pt x="1997" y="2059"/>
                    </a:lnTo>
                    <a:lnTo>
                      <a:pt x="1963" y="2058"/>
                    </a:lnTo>
                    <a:lnTo>
                      <a:pt x="1929" y="2055"/>
                    </a:lnTo>
                    <a:lnTo>
                      <a:pt x="1894" y="2052"/>
                    </a:lnTo>
                    <a:lnTo>
                      <a:pt x="1861" y="2048"/>
                    </a:lnTo>
                    <a:lnTo>
                      <a:pt x="1806" y="2038"/>
                    </a:lnTo>
                    <a:lnTo>
                      <a:pt x="1769" y="2031"/>
                    </a:lnTo>
                    <a:lnTo>
                      <a:pt x="1769" y="2031"/>
                    </a:lnTo>
                    <a:lnTo>
                      <a:pt x="1740" y="2023"/>
                    </a:lnTo>
                    <a:lnTo>
                      <a:pt x="1709" y="2015"/>
                    </a:lnTo>
                    <a:lnTo>
                      <a:pt x="1680" y="2005"/>
                    </a:lnTo>
                    <a:lnTo>
                      <a:pt x="1651" y="1996"/>
                    </a:lnTo>
                    <a:lnTo>
                      <a:pt x="1623" y="1985"/>
                    </a:lnTo>
                    <a:lnTo>
                      <a:pt x="1594" y="1972"/>
                    </a:lnTo>
                    <a:lnTo>
                      <a:pt x="1566" y="1960"/>
                    </a:lnTo>
                    <a:lnTo>
                      <a:pt x="1538" y="1946"/>
                    </a:lnTo>
                    <a:lnTo>
                      <a:pt x="1511" y="1932"/>
                    </a:lnTo>
                    <a:lnTo>
                      <a:pt x="1483" y="1917"/>
                    </a:lnTo>
                    <a:lnTo>
                      <a:pt x="1457" y="1901"/>
                    </a:lnTo>
                    <a:lnTo>
                      <a:pt x="1431" y="1884"/>
                    </a:lnTo>
                    <a:lnTo>
                      <a:pt x="1405" y="1867"/>
                    </a:lnTo>
                    <a:lnTo>
                      <a:pt x="1380" y="1848"/>
                    </a:lnTo>
                    <a:lnTo>
                      <a:pt x="1355" y="1829"/>
                    </a:lnTo>
                    <a:lnTo>
                      <a:pt x="1332" y="1810"/>
                    </a:lnTo>
                    <a:lnTo>
                      <a:pt x="1332" y="1810"/>
                    </a:lnTo>
                    <a:lnTo>
                      <a:pt x="1292" y="1774"/>
                    </a:lnTo>
                    <a:lnTo>
                      <a:pt x="1252" y="1738"/>
                    </a:lnTo>
                    <a:lnTo>
                      <a:pt x="1214" y="1701"/>
                    </a:lnTo>
                    <a:lnTo>
                      <a:pt x="1176" y="1662"/>
                    </a:lnTo>
                    <a:lnTo>
                      <a:pt x="1103" y="1584"/>
                    </a:lnTo>
                    <a:lnTo>
                      <a:pt x="1030" y="1504"/>
                    </a:lnTo>
                    <a:lnTo>
                      <a:pt x="958" y="1424"/>
                    </a:lnTo>
                    <a:lnTo>
                      <a:pt x="885" y="1344"/>
                    </a:lnTo>
                    <a:lnTo>
                      <a:pt x="811" y="1265"/>
                    </a:lnTo>
                    <a:lnTo>
                      <a:pt x="773" y="1227"/>
                    </a:lnTo>
                    <a:lnTo>
                      <a:pt x="735" y="1190"/>
                    </a:lnTo>
                    <a:lnTo>
                      <a:pt x="735" y="1190"/>
                    </a:lnTo>
                    <a:lnTo>
                      <a:pt x="664" y="1123"/>
                    </a:lnTo>
                    <a:lnTo>
                      <a:pt x="594" y="1057"/>
                    </a:lnTo>
                    <a:lnTo>
                      <a:pt x="557" y="1026"/>
                    </a:lnTo>
                    <a:lnTo>
                      <a:pt x="521" y="994"/>
                    </a:lnTo>
                    <a:lnTo>
                      <a:pt x="483" y="964"/>
                    </a:lnTo>
                    <a:lnTo>
                      <a:pt x="444" y="935"/>
                    </a:lnTo>
                    <a:lnTo>
                      <a:pt x="444" y="935"/>
                    </a:lnTo>
                    <a:lnTo>
                      <a:pt x="420" y="918"/>
                    </a:lnTo>
                    <a:lnTo>
                      <a:pt x="396" y="903"/>
                    </a:lnTo>
                    <a:lnTo>
                      <a:pt x="369" y="888"/>
                    </a:lnTo>
                    <a:lnTo>
                      <a:pt x="342" y="874"/>
                    </a:lnTo>
                    <a:lnTo>
                      <a:pt x="285" y="845"/>
                    </a:lnTo>
                    <a:lnTo>
                      <a:pt x="228" y="819"/>
                    </a:lnTo>
                    <a:lnTo>
                      <a:pt x="110" y="769"/>
                    </a:lnTo>
                    <a:lnTo>
                      <a:pt x="54" y="746"/>
                    </a:lnTo>
                    <a:lnTo>
                      <a:pt x="0" y="722"/>
                    </a:lnTo>
                    <a:lnTo>
                      <a:pt x="0" y="722"/>
                    </a:lnTo>
                    <a:lnTo>
                      <a:pt x="39" y="688"/>
                    </a:lnTo>
                    <a:lnTo>
                      <a:pt x="79" y="649"/>
                    </a:lnTo>
                    <a:lnTo>
                      <a:pt x="120" y="607"/>
                    </a:lnTo>
                    <a:lnTo>
                      <a:pt x="163" y="560"/>
                    </a:lnTo>
                    <a:lnTo>
                      <a:pt x="205" y="510"/>
                    </a:lnTo>
                    <a:lnTo>
                      <a:pt x="250" y="455"/>
                    </a:lnTo>
                    <a:lnTo>
                      <a:pt x="294" y="397"/>
                    </a:lnTo>
                    <a:lnTo>
                      <a:pt x="336" y="335"/>
                    </a:lnTo>
                    <a:lnTo>
                      <a:pt x="336" y="335"/>
                    </a:lnTo>
                    <a:close/>
                  </a:path>
                </a:pathLst>
              </a:custGeom>
              <a:solidFill>
                <a:srgbClr val="F5D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B2AEAB82-CC31-38A7-91AD-C187A5E356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2" y="1404"/>
                <a:ext cx="748" cy="197"/>
              </a:xfrm>
              <a:custGeom>
                <a:avLst/>
                <a:gdLst>
                  <a:gd name="T0" fmla="*/ 1109 w 2244"/>
                  <a:gd name="T1" fmla="*/ 324 h 591"/>
                  <a:gd name="T2" fmla="*/ 947 w 2244"/>
                  <a:gd name="T3" fmla="*/ 331 h 591"/>
                  <a:gd name="T4" fmla="*/ 789 w 2244"/>
                  <a:gd name="T5" fmla="*/ 346 h 591"/>
                  <a:gd name="T6" fmla="*/ 641 w 2244"/>
                  <a:gd name="T7" fmla="*/ 369 h 591"/>
                  <a:gd name="T8" fmla="*/ 499 w 2244"/>
                  <a:gd name="T9" fmla="*/ 400 h 591"/>
                  <a:gd name="T10" fmla="*/ 365 w 2244"/>
                  <a:gd name="T11" fmla="*/ 437 h 591"/>
                  <a:gd name="T12" fmla="*/ 237 w 2244"/>
                  <a:gd name="T13" fmla="*/ 481 h 591"/>
                  <a:gd name="T14" fmla="*/ 115 w 2244"/>
                  <a:gd name="T15" fmla="*/ 533 h 591"/>
                  <a:gd name="T16" fmla="*/ 2 w 2244"/>
                  <a:gd name="T17" fmla="*/ 591 h 591"/>
                  <a:gd name="T18" fmla="*/ 0 w 2244"/>
                  <a:gd name="T19" fmla="*/ 584 h 591"/>
                  <a:gd name="T20" fmla="*/ 8 w 2244"/>
                  <a:gd name="T21" fmla="*/ 554 h 591"/>
                  <a:gd name="T22" fmla="*/ 20 w 2244"/>
                  <a:gd name="T23" fmla="*/ 524 h 591"/>
                  <a:gd name="T24" fmla="*/ 37 w 2244"/>
                  <a:gd name="T25" fmla="*/ 495 h 591"/>
                  <a:gd name="T26" fmla="*/ 78 w 2244"/>
                  <a:gd name="T27" fmla="*/ 440 h 591"/>
                  <a:gd name="T28" fmla="*/ 131 w 2244"/>
                  <a:gd name="T29" fmla="*/ 387 h 591"/>
                  <a:gd name="T30" fmla="*/ 187 w 2244"/>
                  <a:gd name="T31" fmla="*/ 339 h 591"/>
                  <a:gd name="T32" fmla="*/ 249 w 2244"/>
                  <a:gd name="T33" fmla="*/ 296 h 591"/>
                  <a:gd name="T34" fmla="*/ 310 w 2244"/>
                  <a:gd name="T35" fmla="*/ 259 h 591"/>
                  <a:gd name="T36" fmla="*/ 395 w 2244"/>
                  <a:gd name="T37" fmla="*/ 212 h 591"/>
                  <a:gd name="T38" fmla="*/ 471 w 2244"/>
                  <a:gd name="T39" fmla="*/ 175 h 591"/>
                  <a:gd name="T40" fmla="*/ 625 w 2244"/>
                  <a:gd name="T41" fmla="*/ 110 h 591"/>
                  <a:gd name="T42" fmla="*/ 743 w 2244"/>
                  <a:gd name="T43" fmla="*/ 70 h 591"/>
                  <a:gd name="T44" fmla="*/ 821 w 2244"/>
                  <a:gd name="T45" fmla="*/ 47 h 591"/>
                  <a:gd name="T46" fmla="*/ 902 w 2244"/>
                  <a:gd name="T47" fmla="*/ 28 h 591"/>
                  <a:gd name="T48" fmla="*/ 984 w 2244"/>
                  <a:gd name="T49" fmla="*/ 11 h 591"/>
                  <a:gd name="T50" fmla="*/ 1024 w 2244"/>
                  <a:gd name="T51" fmla="*/ 4 h 591"/>
                  <a:gd name="T52" fmla="*/ 1086 w 2244"/>
                  <a:gd name="T53" fmla="*/ 0 h 591"/>
                  <a:gd name="T54" fmla="*/ 1146 w 2244"/>
                  <a:gd name="T55" fmla="*/ 1 h 591"/>
                  <a:gd name="T56" fmla="*/ 1206 w 2244"/>
                  <a:gd name="T57" fmla="*/ 6 h 591"/>
                  <a:gd name="T58" fmla="*/ 1322 w 2244"/>
                  <a:gd name="T59" fmla="*/ 25 h 591"/>
                  <a:gd name="T60" fmla="*/ 1497 w 2244"/>
                  <a:gd name="T61" fmla="*/ 63 h 591"/>
                  <a:gd name="T62" fmla="*/ 1629 w 2244"/>
                  <a:gd name="T63" fmla="*/ 97 h 591"/>
                  <a:gd name="T64" fmla="*/ 1760 w 2244"/>
                  <a:gd name="T65" fmla="*/ 135 h 591"/>
                  <a:gd name="T66" fmla="*/ 1856 w 2244"/>
                  <a:gd name="T67" fmla="*/ 168 h 591"/>
                  <a:gd name="T68" fmla="*/ 1918 w 2244"/>
                  <a:gd name="T69" fmla="*/ 196 h 591"/>
                  <a:gd name="T70" fmla="*/ 1979 w 2244"/>
                  <a:gd name="T71" fmla="*/ 226 h 591"/>
                  <a:gd name="T72" fmla="*/ 2009 w 2244"/>
                  <a:gd name="T73" fmla="*/ 243 h 591"/>
                  <a:gd name="T74" fmla="*/ 2052 w 2244"/>
                  <a:gd name="T75" fmla="*/ 274 h 591"/>
                  <a:gd name="T76" fmla="*/ 2089 w 2244"/>
                  <a:gd name="T77" fmla="*/ 309 h 591"/>
                  <a:gd name="T78" fmla="*/ 2122 w 2244"/>
                  <a:gd name="T79" fmla="*/ 346 h 591"/>
                  <a:gd name="T80" fmla="*/ 2151 w 2244"/>
                  <a:gd name="T81" fmla="*/ 387 h 591"/>
                  <a:gd name="T82" fmla="*/ 2178 w 2244"/>
                  <a:gd name="T83" fmla="*/ 430 h 591"/>
                  <a:gd name="T84" fmla="*/ 2223 w 2244"/>
                  <a:gd name="T85" fmla="*/ 522 h 591"/>
                  <a:gd name="T86" fmla="*/ 2242 w 2244"/>
                  <a:gd name="T87" fmla="*/ 573 h 591"/>
                  <a:gd name="T88" fmla="*/ 2186 w 2244"/>
                  <a:gd name="T89" fmla="*/ 543 h 591"/>
                  <a:gd name="T90" fmla="*/ 2066 w 2244"/>
                  <a:gd name="T91" fmla="*/ 488 h 591"/>
                  <a:gd name="T92" fmla="*/ 1940 w 2244"/>
                  <a:gd name="T93" fmla="*/ 440 h 591"/>
                  <a:gd name="T94" fmla="*/ 1807 w 2244"/>
                  <a:gd name="T95" fmla="*/ 400 h 591"/>
                  <a:gd name="T96" fmla="*/ 1666 w 2244"/>
                  <a:gd name="T97" fmla="*/ 368 h 591"/>
                  <a:gd name="T98" fmla="*/ 1517 w 2244"/>
                  <a:gd name="T99" fmla="*/ 345 h 591"/>
                  <a:gd name="T100" fmla="*/ 1360 w 2244"/>
                  <a:gd name="T101" fmla="*/ 329 h 591"/>
                  <a:gd name="T102" fmla="*/ 1195 w 2244"/>
                  <a:gd name="T103" fmla="*/ 324 h 591"/>
                  <a:gd name="T104" fmla="*/ 1109 w 2244"/>
                  <a:gd name="T105" fmla="*/ 324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44" h="591">
                    <a:moveTo>
                      <a:pt x="1109" y="324"/>
                    </a:moveTo>
                    <a:lnTo>
                      <a:pt x="1109" y="324"/>
                    </a:lnTo>
                    <a:lnTo>
                      <a:pt x="1027" y="327"/>
                    </a:lnTo>
                    <a:lnTo>
                      <a:pt x="947" y="331"/>
                    </a:lnTo>
                    <a:lnTo>
                      <a:pt x="867" y="338"/>
                    </a:lnTo>
                    <a:lnTo>
                      <a:pt x="789" y="346"/>
                    </a:lnTo>
                    <a:lnTo>
                      <a:pt x="714" y="357"/>
                    </a:lnTo>
                    <a:lnTo>
                      <a:pt x="641" y="369"/>
                    </a:lnTo>
                    <a:lnTo>
                      <a:pt x="569" y="383"/>
                    </a:lnTo>
                    <a:lnTo>
                      <a:pt x="499" y="400"/>
                    </a:lnTo>
                    <a:lnTo>
                      <a:pt x="431" y="418"/>
                    </a:lnTo>
                    <a:lnTo>
                      <a:pt x="365" y="437"/>
                    </a:lnTo>
                    <a:lnTo>
                      <a:pt x="300" y="458"/>
                    </a:lnTo>
                    <a:lnTo>
                      <a:pt x="237" y="481"/>
                    </a:lnTo>
                    <a:lnTo>
                      <a:pt x="176" y="506"/>
                    </a:lnTo>
                    <a:lnTo>
                      <a:pt x="115" y="533"/>
                    </a:lnTo>
                    <a:lnTo>
                      <a:pt x="59" y="561"/>
                    </a:lnTo>
                    <a:lnTo>
                      <a:pt x="2" y="591"/>
                    </a:lnTo>
                    <a:lnTo>
                      <a:pt x="0" y="584"/>
                    </a:lnTo>
                    <a:lnTo>
                      <a:pt x="0" y="584"/>
                    </a:lnTo>
                    <a:lnTo>
                      <a:pt x="2" y="569"/>
                    </a:lnTo>
                    <a:lnTo>
                      <a:pt x="8" y="554"/>
                    </a:lnTo>
                    <a:lnTo>
                      <a:pt x="13" y="539"/>
                    </a:lnTo>
                    <a:lnTo>
                      <a:pt x="20" y="524"/>
                    </a:lnTo>
                    <a:lnTo>
                      <a:pt x="29" y="508"/>
                    </a:lnTo>
                    <a:lnTo>
                      <a:pt x="37" y="495"/>
                    </a:lnTo>
                    <a:lnTo>
                      <a:pt x="56" y="466"/>
                    </a:lnTo>
                    <a:lnTo>
                      <a:pt x="78" y="440"/>
                    </a:lnTo>
                    <a:lnTo>
                      <a:pt x="103" y="412"/>
                    </a:lnTo>
                    <a:lnTo>
                      <a:pt x="131" y="387"/>
                    </a:lnTo>
                    <a:lnTo>
                      <a:pt x="158" y="362"/>
                    </a:lnTo>
                    <a:lnTo>
                      <a:pt x="187" y="339"/>
                    </a:lnTo>
                    <a:lnTo>
                      <a:pt x="217" y="317"/>
                    </a:lnTo>
                    <a:lnTo>
                      <a:pt x="249" y="296"/>
                    </a:lnTo>
                    <a:lnTo>
                      <a:pt x="279" y="277"/>
                    </a:lnTo>
                    <a:lnTo>
                      <a:pt x="310" y="259"/>
                    </a:lnTo>
                    <a:lnTo>
                      <a:pt x="339" y="241"/>
                    </a:lnTo>
                    <a:lnTo>
                      <a:pt x="395" y="212"/>
                    </a:lnTo>
                    <a:lnTo>
                      <a:pt x="395" y="212"/>
                    </a:lnTo>
                    <a:lnTo>
                      <a:pt x="471" y="175"/>
                    </a:lnTo>
                    <a:lnTo>
                      <a:pt x="548" y="142"/>
                    </a:lnTo>
                    <a:lnTo>
                      <a:pt x="625" y="110"/>
                    </a:lnTo>
                    <a:lnTo>
                      <a:pt x="703" y="83"/>
                    </a:lnTo>
                    <a:lnTo>
                      <a:pt x="743" y="70"/>
                    </a:lnTo>
                    <a:lnTo>
                      <a:pt x="781" y="58"/>
                    </a:lnTo>
                    <a:lnTo>
                      <a:pt x="821" y="47"/>
                    </a:lnTo>
                    <a:lnTo>
                      <a:pt x="861" y="36"/>
                    </a:lnTo>
                    <a:lnTo>
                      <a:pt x="902" y="28"/>
                    </a:lnTo>
                    <a:lnTo>
                      <a:pt x="942" y="18"/>
                    </a:lnTo>
                    <a:lnTo>
                      <a:pt x="984" y="11"/>
                    </a:lnTo>
                    <a:lnTo>
                      <a:pt x="1024" y="4"/>
                    </a:lnTo>
                    <a:lnTo>
                      <a:pt x="1024" y="4"/>
                    </a:lnTo>
                    <a:lnTo>
                      <a:pt x="1055" y="1"/>
                    </a:lnTo>
                    <a:lnTo>
                      <a:pt x="1086" y="0"/>
                    </a:lnTo>
                    <a:lnTo>
                      <a:pt x="1116" y="0"/>
                    </a:lnTo>
                    <a:lnTo>
                      <a:pt x="1146" y="1"/>
                    </a:lnTo>
                    <a:lnTo>
                      <a:pt x="1175" y="3"/>
                    </a:lnTo>
                    <a:lnTo>
                      <a:pt x="1206" y="6"/>
                    </a:lnTo>
                    <a:lnTo>
                      <a:pt x="1264" y="14"/>
                    </a:lnTo>
                    <a:lnTo>
                      <a:pt x="1322" y="25"/>
                    </a:lnTo>
                    <a:lnTo>
                      <a:pt x="1379" y="36"/>
                    </a:lnTo>
                    <a:lnTo>
                      <a:pt x="1497" y="63"/>
                    </a:lnTo>
                    <a:lnTo>
                      <a:pt x="1497" y="63"/>
                    </a:lnTo>
                    <a:lnTo>
                      <a:pt x="1629" y="97"/>
                    </a:lnTo>
                    <a:lnTo>
                      <a:pt x="1695" y="114"/>
                    </a:lnTo>
                    <a:lnTo>
                      <a:pt x="1760" y="135"/>
                    </a:lnTo>
                    <a:lnTo>
                      <a:pt x="1825" y="157"/>
                    </a:lnTo>
                    <a:lnTo>
                      <a:pt x="1856" y="168"/>
                    </a:lnTo>
                    <a:lnTo>
                      <a:pt x="1888" y="182"/>
                    </a:lnTo>
                    <a:lnTo>
                      <a:pt x="1918" y="196"/>
                    </a:lnTo>
                    <a:lnTo>
                      <a:pt x="1949" y="210"/>
                    </a:lnTo>
                    <a:lnTo>
                      <a:pt x="1979" y="226"/>
                    </a:lnTo>
                    <a:lnTo>
                      <a:pt x="2009" y="243"/>
                    </a:lnTo>
                    <a:lnTo>
                      <a:pt x="2009" y="243"/>
                    </a:lnTo>
                    <a:lnTo>
                      <a:pt x="2031" y="258"/>
                    </a:lnTo>
                    <a:lnTo>
                      <a:pt x="2052" y="274"/>
                    </a:lnTo>
                    <a:lnTo>
                      <a:pt x="2071" y="291"/>
                    </a:lnTo>
                    <a:lnTo>
                      <a:pt x="2089" y="309"/>
                    </a:lnTo>
                    <a:lnTo>
                      <a:pt x="2106" y="327"/>
                    </a:lnTo>
                    <a:lnTo>
                      <a:pt x="2122" y="346"/>
                    </a:lnTo>
                    <a:lnTo>
                      <a:pt x="2138" y="367"/>
                    </a:lnTo>
                    <a:lnTo>
                      <a:pt x="2151" y="387"/>
                    </a:lnTo>
                    <a:lnTo>
                      <a:pt x="2165" y="408"/>
                    </a:lnTo>
                    <a:lnTo>
                      <a:pt x="2178" y="430"/>
                    </a:lnTo>
                    <a:lnTo>
                      <a:pt x="2201" y="475"/>
                    </a:lnTo>
                    <a:lnTo>
                      <a:pt x="2223" y="522"/>
                    </a:lnTo>
                    <a:lnTo>
                      <a:pt x="2244" y="572"/>
                    </a:lnTo>
                    <a:lnTo>
                      <a:pt x="2242" y="573"/>
                    </a:lnTo>
                    <a:lnTo>
                      <a:pt x="2242" y="573"/>
                    </a:lnTo>
                    <a:lnTo>
                      <a:pt x="2186" y="543"/>
                    </a:lnTo>
                    <a:lnTo>
                      <a:pt x="2127" y="514"/>
                    </a:lnTo>
                    <a:lnTo>
                      <a:pt x="2066" y="488"/>
                    </a:lnTo>
                    <a:lnTo>
                      <a:pt x="2004" y="463"/>
                    </a:lnTo>
                    <a:lnTo>
                      <a:pt x="1940" y="440"/>
                    </a:lnTo>
                    <a:lnTo>
                      <a:pt x="1874" y="419"/>
                    </a:lnTo>
                    <a:lnTo>
                      <a:pt x="1807" y="400"/>
                    </a:lnTo>
                    <a:lnTo>
                      <a:pt x="1736" y="383"/>
                    </a:lnTo>
                    <a:lnTo>
                      <a:pt x="1666" y="368"/>
                    </a:lnTo>
                    <a:lnTo>
                      <a:pt x="1592" y="356"/>
                    </a:lnTo>
                    <a:lnTo>
                      <a:pt x="1517" y="345"/>
                    </a:lnTo>
                    <a:lnTo>
                      <a:pt x="1439" y="336"/>
                    </a:lnTo>
                    <a:lnTo>
                      <a:pt x="1360" y="329"/>
                    </a:lnTo>
                    <a:lnTo>
                      <a:pt x="1279" y="325"/>
                    </a:lnTo>
                    <a:lnTo>
                      <a:pt x="1195" y="324"/>
                    </a:lnTo>
                    <a:lnTo>
                      <a:pt x="1109" y="324"/>
                    </a:lnTo>
                    <a:lnTo>
                      <a:pt x="1109" y="324"/>
                    </a:lnTo>
                    <a:close/>
                  </a:path>
                </a:pathLst>
              </a:custGeom>
              <a:solidFill>
                <a:srgbClr val="F5D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3D2E45FD-CB11-1A63-6A2C-951A3FF13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" y="3012"/>
                <a:ext cx="707" cy="411"/>
              </a:xfrm>
              <a:custGeom>
                <a:avLst/>
                <a:gdLst>
                  <a:gd name="T0" fmla="*/ 206 w 2120"/>
                  <a:gd name="T1" fmla="*/ 553 h 1232"/>
                  <a:gd name="T2" fmla="*/ 131 w 2120"/>
                  <a:gd name="T3" fmla="*/ 507 h 1232"/>
                  <a:gd name="T4" fmla="*/ 56 w 2120"/>
                  <a:gd name="T5" fmla="*/ 437 h 1232"/>
                  <a:gd name="T6" fmla="*/ 21 w 2120"/>
                  <a:gd name="T7" fmla="*/ 382 h 1232"/>
                  <a:gd name="T8" fmla="*/ 11 w 2120"/>
                  <a:gd name="T9" fmla="*/ 331 h 1232"/>
                  <a:gd name="T10" fmla="*/ 21 w 2120"/>
                  <a:gd name="T11" fmla="*/ 291 h 1232"/>
                  <a:gd name="T12" fmla="*/ 54 w 2120"/>
                  <a:gd name="T13" fmla="*/ 270 h 1232"/>
                  <a:gd name="T14" fmla="*/ 97 w 2120"/>
                  <a:gd name="T15" fmla="*/ 261 h 1232"/>
                  <a:gd name="T16" fmla="*/ 51 w 2120"/>
                  <a:gd name="T17" fmla="*/ 230 h 1232"/>
                  <a:gd name="T18" fmla="*/ 16 w 2120"/>
                  <a:gd name="T19" fmla="*/ 188 h 1232"/>
                  <a:gd name="T20" fmla="*/ 2 w 2120"/>
                  <a:gd name="T21" fmla="*/ 109 h 1232"/>
                  <a:gd name="T22" fmla="*/ 17 w 2120"/>
                  <a:gd name="T23" fmla="*/ 54 h 1232"/>
                  <a:gd name="T24" fmla="*/ 39 w 2120"/>
                  <a:gd name="T25" fmla="*/ 26 h 1232"/>
                  <a:gd name="T26" fmla="*/ 97 w 2120"/>
                  <a:gd name="T27" fmla="*/ 3 h 1232"/>
                  <a:gd name="T28" fmla="*/ 181 w 2120"/>
                  <a:gd name="T29" fmla="*/ 2 h 1232"/>
                  <a:gd name="T30" fmla="*/ 297 w 2120"/>
                  <a:gd name="T31" fmla="*/ 13 h 1232"/>
                  <a:gd name="T32" fmla="*/ 643 w 2120"/>
                  <a:gd name="T33" fmla="*/ 17 h 1232"/>
                  <a:gd name="T34" fmla="*/ 713 w 2120"/>
                  <a:gd name="T35" fmla="*/ 65 h 1232"/>
                  <a:gd name="T36" fmla="*/ 850 w 2120"/>
                  <a:gd name="T37" fmla="*/ 163 h 1232"/>
                  <a:gd name="T38" fmla="*/ 994 w 2120"/>
                  <a:gd name="T39" fmla="*/ 247 h 1232"/>
                  <a:gd name="T40" fmla="*/ 1145 w 2120"/>
                  <a:gd name="T41" fmla="*/ 319 h 1232"/>
                  <a:gd name="T42" fmla="*/ 1300 w 2120"/>
                  <a:gd name="T43" fmla="*/ 378 h 1232"/>
                  <a:gd name="T44" fmla="*/ 1460 w 2120"/>
                  <a:gd name="T45" fmla="*/ 423 h 1232"/>
                  <a:gd name="T46" fmla="*/ 1626 w 2120"/>
                  <a:gd name="T47" fmla="*/ 454 h 1232"/>
                  <a:gd name="T48" fmla="*/ 1794 w 2120"/>
                  <a:gd name="T49" fmla="*/ 469 h 1232"/>
                  <a:gd name="T50" fmla="*/ 1919 w 2120"/>
                  <a:gd name="T51" fmla="*/ 470 h 1232"/>
                  <a:gd name="T52" fmla="*/ 2038 w 2120"/>
                  <a:gd name="T53" fmla="*/ 465 h 1232"/>
                  <a:gd name="T54" fmla="*/ 2101 w 2120"/>
                  <a:gd name="T55" fmla="*/ 1005 h 1232"/>
                  <a:gd name="T56" fmla="*/ 2047 w 2120"/>
                  <a:gd name="T57" fmla="*/ 1116 h 1232"/>
                  <a:gd name="T58" fmla="*/ 1831 w 2120"/>
                  <a:gd name="T59" fmla="*/ 1136 h 1232"/>
                  <a:gd name="T60" fmla="*/ 1648 w 2120"/>
                  <a:gd name="T61" fmla="*/ 1177 h 1232"/>
                  <a:gd name="T62" fmla="*/ 1466 w 2120"/>
                  <a:gd name="T63" fmla="*/ 1217 h 1232"/>
                  <a:gd name="T64" fmla="*/ 1304 w 2120"/>
                  <a:gd name="T65" fmla="*/ 1231 h 1232"/>
                  <a:gd name="T66" fmla="*/ 1084 w 2120"/>
                  <a:gd name="T67" fmla="*/ 1229 h 1232"/>
                  <a:gd name="T68" fmla="*/ 920 w 2120"/>
                  <a:gd name="T69" fmla="*/ 1217 h 1232"/>
                  <a:gd name="T70" fmla="*/ 702 w 2120"/>
                  <a:gd name="T71" fmla="*/ 1184 h 1232"/>
                  <a:gd name="T72" fmla="*/ 572 w 2120"/>
                  <a:gd name="T73" fmla="*/ 1147 h 1232"/>
                  <a:gd name="T74" fmla="*/ 473 w 2120"/>
                  <a:gd name="T75" fmla="*/ 1096 h 1232"/>
                  <a:gd name="T76" fmla="*/ 384 w 2120"/>
                  <a:gd name="T77" fmla="*/ 1017 h 1232"/>
                  <a:gd name="T78" fmla="*/ 356 w 2120"/>
                  <a:gd name="T79" fmla="*/ 972 h 1232"/>
                  <a:gd name="T80" fmla="*/ 349 w 2120"/>
                  <a:gd name="T81" fmla="*/ 925 h 1232"/>
                  <a:gd name="T82" fmla="*/ 367 w 2120"/>
                  <a:gd name="T83" fmla="*/ 877 h 1232"/>
                  <a:gd name="T84" fmla="*/ 389 w 2120"/>
                  <a:gd name="T85" fmla="*/ 845 h 1232"/>
                  <a:gd name="T86" fmla="*/ 311 w 2120"/>
                  <a:gd name="T87" fmla="*/ 794 h 1232"/>
                  <a:gd name="T88" fmla="*/ 226 w 2120"/>
                  <a:gd name="T89" fmla="*/ 711 h 1232"/>
                  <a:gd name="T90" fmla="*/ 184 w 2120"/>
                  <a:gd name="T91" fmla="*/ 645 h 1232"/>
                  <a:gd name="T92" fmla="*/ 180 w 2120"/>
                  <a:gd name="T93" fmla="*/ 613 h 1232"/>
                  <a:gd name="T94" fmla="*/ 200 w 2120"/>
                  <a:gd name="T95" fmla="*/ 589 h 1232"/>
                  <a:gd name="T96" fmla="*/ 233 w 2120"/>
                  <a:gd name="T97" fmla="*/ 579 h 1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20" h="1232">
                    <a:moveTo>
                      <a:pt x="233" y="579"/>
                    </a:moveTo>
                    <a:lnTo>
                      <a:pt x="238" y="572"/>
                    </a:lnTo>
                    <a:lnTo>
                      <a:pt x="238" y="572"/>
                    </a:lnTo>
                    <a:lnTo>
                      <a:pt x="206" y="553"/>
                    </a:lnTo>
                    <a:lnTo>
                      <a:pt x="175" y="534"/>
                    </a:lnTo>
                    <a:lnTo>
                      <a:pt x="175" y="534"/>
                    </a:lnTo>
                    <a:lnTo>
                      <a:pt x="153" y="521"/>
                    </a:lnTo>
                    <a:lnTo>
                      <a:pt x="131" y="507"/>
                    </a:lnTo>
                    <a:lnTo>
                      <a:pt x="111" y="491"/>
                    </a:lnTo>
                    <a:lnTo>
                      <a:pt x="91" y="474"/>
                    </a:lnTo>
                    <a:lnTo>
                      <a:pt x="72" y="456"/>
                    </a:lnTo>
                    <a:lnTo>
                      <a:pt x="56" y="437"/>
                    </a:lnTo>
                    <a:lnTo>
                      <a:pt x="40" y="416"/>
                    </a:lnTo>
                    <a:lnTo>
                      <a:pt x="27" y="394"/>
                    </a:lnTo>
                    <a:lnTo>
                      <a:pt x="27" y="394"/>
                    </a:lnTo>
                    <a:lnTo>
                      <a:pt x="21" y="382"/>
                    </a:lnTo>
                    <a:lnTo>
                      <a:pt x="17" y="368"/>
                    </a:lnTo>
                    <a:lnTo>
                      <a:pt x="14" y="356"/>
                    </a:lnTo>
                    <a:lnTo>
                      <a:pt x="13" y="343"/>
                    </a:lnTo>
                    <a:lnTo>
                      <a:pt x="11" y="331"/>
                    </a:lnTo>
                    <a:lnTo>
                      <a:pt x="11" y="320"/>
                    </a:lnTo>
                    <a:lnTo>
                      <a:pt x="14" y="309"/>
                    </a:lnTo>
                    <a:lnTo>
                      <a:pt x="17" y="299"/>
                    </a:lnTo>
                    <a:lnTo>
                      <a:pt x="21" y="291"/>
                    </a:lnTo>
                    <a:lnTo>
                      <a:pt x="27" y="284"/>
                    </a:lnTo>
                    <a:lnTo>
                      <a:pt x="35" y="277"/>
                    </a:lnTo>
                    <a:lnTo>
                      <a:pt x="43" y="273"/>
                    </a:lnTo>
                    <a:lnTo>
                      <a:pt x="54" y="270"/>
                    </a:lnTo>
                    <a:lnTo>
                      <a:pt x="67" y="269"/>
                    </a:lnTo>
                    <a:lnTo>
                      <a:pt x="79" y="270"/>
                    </a:lnTo>
                    <a:lnTo>
                      <a:pt x="96" y="272"/>
                    </a:lnTo>
                    <a:lnTo>
                      <a:pt x="97" y="261"/>
                    </a:lnTo>
                    <a:lnTo>
                      <a:pt x="97" y="261"/>
                    </a:lnTo>
                    <a:lnTo>
                      <a:pt x="82" y="251"/>
                    </a:lnTo>
                    <a:lnTo>
                      <a:pt x="65" y="241"/>
                    </a:lnTo>
                    <a:lnTo>
                      <a:pt x="51" y="230"/>
                    </a:lnTo>
                    <a:lnTo>
                      <a:pt x="39" y="218"/>
                    </a:lnTo>
                    <a:lnTo>
                      <a:pt x="39" y="218"/>
                    </a:lnTo>
                    <a:lnTo>
                      <a:pt x="27" y="203"/>
                    </a:lnTo>
                    <a:lnTo>
                      <a:pt x="16" y="188"/>
                    </a:lnTo>
                    <a:lnTo>
                      <a:pt x="9" y="170"/>
                    </a:lnTo>
                    <a:lnTo>
                      <a:pt x="3" y="150"/>
                    </a:lnTo>
                    <a:lnTo>
                      <a:pt x="0" y="131"/>
                    </a:lnTo>
                    <a:lnTo>
                      <a:pt x="2" y="109"/>
                    </a:lnTo>
                    <a:lnTo>
                      <a:pt x="6" y="87"/>
                    </a:lnTo>
                    <a:lnTo>
                      <a:pt x="13" y="62"/>
                    </a:lnTo>
                    <a:lnTo>
                      <a:pt x="13" y="62"/>
                    </a:lnTo>
                    <a:lnTo>
                      <a:pt x="17" y="54"/>
                    </a:lnTo>
                    <a:lnTo>
                      <a:pt x="21" y="46"/>
                    </a:lnTo>
                    <a:lnTo>
                      <a:pt x="27" y="39"/>
                    </a:lnTo>
                    <a:lnTo>
                      <a:pt x="32" y="32"/>
                    </a:lnTo>
                    <a:lnTo>
                      <a:pt x="39" y="26"/>
                    </a:lnTo>
                    <a:lnTo>
                      <a:pt x="46" y="22"/>
                    </a:lnTo>
                    <a:lnTo>
                      <a:pt x="61" y="14"/>
                    </a:lnTo>
                    <a:lnTo>
                      <a:pt x="79" y="7"/>
                    </a:lnTo>
                    <a:lnTo>
                      <a:pt x="97" y="3"/>
                    </a:lnTo>
                    <a:lnTo>
                      <a:pt x="118" y="2"/>
                    </a:lnTo>
                    <a:lnTo>
                      <a:pt x="138" y="0"/>
                    </a:lnTo>
                    <a:lnTo>
                      <a:pt x="159" y="0"/>
                    </a:lnTo>
                    <a:lnTo>
                      <a:pt x="181" y="2"/>
                    </a:lnTo>
                    <a:lnTo>
                      <a:pt x="224" y="4"/>
                    </a:lnTo>
                    <a:lnTo>
                      <a:pt x="262" y="10"/>
                    </a:lnTo>
                    <a:lnTo>
                      <a:pt x="297" y="13"/>
                    </a:lnTo>
                    <a:lnTo>
                      <a:pt x="297" y="13"/>
                    </a:lnTo>
                    <a:lnTo>
                      <a:pt x="341" y="15"/>
                    </a:lnTo>
                    <a:lnTo>
                      <a:pt x="385" y="17"/>
                    </a:lnTo>
                    <a:lnTo>
                      <a:pt x="472" y="18"/>
                    </a:lnTo>
                    <a:lnTo>
                      <a:pt x="643" y="17"/>
                    </a:lnTo>
                    <a:lnTo>
                      <a:pt x="647" y="13"/>
                    </a:lnTo>
                    <a:lnTo>
                      <a:pt x="647" y="13"/>
                    </a:lnTo>
                    <a:lnTo>
                      <a:pt x="679" y="39"/>
                    </a:lnTo>
                    <a:lnTo>
                      <a:pt x="713" y="65"/>
                    </a:lnTo>
                    <a:lnTo>
                      <a:pt x="746" y="91"/>
                    </a:lnTo>
                    <a:lnTo>
                      <a:pt x="781" y="115"/>
                    </a:lnTo>
                    <a:lnTo>
                      <a:pt x="815" y="139"/>
                    </a:lnTo>
                    <a:lnTo>
                      <a:pt x="850" y="163"/>
                    </a:lnTo>
                    <a:lnTo>
                      <a:pt x="885" y="185"/>
                    </a:lnTo>
                    <a:lnTo>
                      <a:pt x="921" y="206"/>
                    </a:lnTo>
                    <a:lnTo>
                      <a:pt x="957" y="226"/>
                    </a:lnTo>
                    <a:lnTo>
                      <a:pt x="994" y="247"/>
                    </a:lnTo>
                    <a:lnTo>
                      <a:pt x="1032" y="266"/>
                    </a:lnTo>
                    <a:lnTo>
                      <a:pt x="1069" y="284"/>
                    </a:lnTo>
                    <a:lnTo>
                      <a:pt x="1106" y="302"/>
                    </a:lnTo>
                    <a:lnTo>
                      <a:pt x="1145" y="319"/>
                    </a:lnTo>
                    <a:lnTo>
                      <a:pt x="1183" y="335"/>
                    </a:lnTo>
                    <a:lnTo>
                      <a:pt x="1222" y="350"/>
                    </a:lnTo>
                    <a:lnTo>
                      <a:pt x="1260" y="364"/>
                    </a:lnTo>
                    <a:lnTo>
                      <a:pt x="1300" y="378"/>
                    </a:lnTo>
                    <a:lnTo>
                      <a:pt x="1339" y="390"/>
                    </a:lnTo>
                    <a:lnTo>
                      <a:pt x="1379" y="403"/>
                    </a:lnTo>
                    <a:lnTo>
                      <a:pt x="1420" y="412"/>
                    </a:lnTo>
                    <a:lnTo>
                      <a:pt x="1460" y="423"/>
                    </a:lnTo>
                    <a:lnTo>
                      <a:pt x="1502" y="432"/>
                    </a:lnTo>
                    <a:lnTo>
                      <a:pt x="1542" y="440"/>
                    </a:lnTo>
                    <a:lnTo>
                      <a:pt x="1584" y="447"/>
                    </a:lnTo>
                    <a:lnTo>
                      <a:pt x="1626" y="454"/>
                    </a:lnTo>
                    <a:lnTo>
                      <a:pt x="1667" y="459"/>
                    </a:lnTo>
                    <a:lnTo>
                      <a:pt x="1710" y="463"/>
                    </a:lnTo>
                    <a:lnTo>
                      <a:pt x="1751" y="466"/>
                    </a:lnTo>
                    <a:lnTo>
                      <a:pt x="1794" y="469"/>
                    </a:lnTo>
                    <a:lnTo>
                      <a:pt x="1837" y="470"/>
                    </a:lnTo>
                    <a:lnTo>
                      <a:pt x="1879" y="472"/>
                    </a:lnTo>
                    <a:lnTo>
                      <a:pt x="1879" y="472"/>
                    </a:lnTo>
                    <a:lnTo>
                      <a:pt x="1919" y="470"/>
                    </a:lnTo>
                    <a:lnTo>
                      <a:pt x="1959" y="469"/>
                    </a:lnTo>
                    <a:lnTo>
                      <a:pt x="1999" y="467"/>
                    </a:lnTo>
                    <a:lnTo>
                      <a:pt x="2038" y="465"/>
                    </a:lnTo>
                    <a:lnTo>
                      <a:pt x="2038" y="465"/>
                    </a:lnTo>
                    <a:lnTo>
                      <a:pt x="2086" y="899"/>
                    </a:lnTo>
                    <a:lnTo>
                      <a:pt x="2086" y="899"/>
                    </a:lnTo>
                    <a:lnTo>
                      <a:pt x="2093" y="951"/>
                    </a:lnTo>
                    <a:lnTo>
                      <a:pt x="2101" y="1005"/>
                    </a:lnTo>
                    <a:lnTo>
                      <a:pt x="2111" y="1060"/>
                    </a:lnTo>
                    <a:lnTo>
                      <a:pt x="2120" y="1114"/>
                    </a:lnTo>
                    <a:lnTo>
                      <a:pt x="2120" y="1114"/>
                    </a:lnTo>
                    <a:lnTo>
                      <a:pt x="2047" y="1116"/>
                    </a:lnTo>
                    <a:lnTo>
                      <a:pt x="1976" y="1120"/>
                    </a:lnTo>
                    <a:lnTo>
                      <a:pt x="1904" y="1127"/>
                    </a:lnTo>
                    <a:lnTo>
                      <a:pt x="1831" y="1136"/>
                    </a:lnTo>
                    <a:lnTo>
                      <a:pt x="1831" y="1136"/>
                    </a:lnTo>
                    <a:lnTo>
                      <a:pt x="1784" y="1144"/>
                    </a:lnTo>
                    <a:lnTo>
                      <a:pt x="1739" y="1154"/>
                    </a:lnTo>
                    <a:lnTo>
                      <a:pt x="1693" y="1165"/>
                    </a:lnTo>
                    <a:lnTo>
                      <a:pt x="1648" y="1177"/>
                    </a:lnTo>
                    <a:lnTo>
                      <a:pt x="1604" y="1188"/>
                    </a:lnTo>
                    <a:lnTo>
                      <a:pt x="1558" y="1199"/>
                    </a:lnTo>
                    <a:lnTo>
                      <a:pt x="1513" y="1210"/>
                    </a:lnTo>
                    <a:lnTo>
                      <a:pt x="1466" y="1217"/>
                    </a:lnTo>
                    <a:lnTo>
                      <a:pt x="1466" y="1217"/>
                    </a:lnTo>
                    <a:lnTo>
                      <a:pt x="1413" y="1224"/>
                    </a:lnTo>
                    <a:lnTo>
                      <a:pt x="1360" y="1228"/>
                    </a:lnTo>
                    <a:lnTo>
                      <a:pt x="1304" y="1231"/>
                    </a:lnTo>
                    <a:lnTo>
                      <a:pt x="1249" y="1232"/>
                    </a:lnTo>
                    <a:lnTo>
                      <a:pt x="1194" y="1232"/>
                    </a:lnTo>
                    <a:lnTo>
                      <a:pt x="1139" y="1231"/>
                    </a:lnTo>
                    <a:lnTo>
                      <a:pt x="1084" y="1229"/>
                    </a:lnTo>
                    <a:lnTo>
                      <a:pt x="1030" y="1227"/>
                    </a:lnTo>
                    <a:lnTo>
                      <a:pt x="1030" y="1227"/>
                    </a:lnTo>
                    <a:lnTo>
                      <a:pt x="975" y="1222"/>
                    </a:lnTo>
                    <a:lnTo>
                      <a:pt x="920" y="1217"/>
                    </a:lnTo>
                    <a:lnTo>
                      <a:pt x="865" y="1211"/>
                    </a:lnTo>
                    <a:lnTo>
                      <a:pt x="810" y="1203"/>
                    </a:lnTo>
                    <a:lnTo>
                      <a:pt x="756" y="1195"/>
                    </a:lnTo>
                    <a:lnTo>
                      <a:pt x="702" y="1184"/>
                    </a:lnTo>
                    <a:lnTo>
                      <a:pt x="647" y="1170"/>
                    </a:lnTo>
                    <a:lnTo>
                      <a:pt x="593" y="1155"/>
                    </a:lnTo>
                    <a:lnTo>
                      <a:pt x="593" y="1155"/>
                    </a:lnTo>
                    <a:lnTo>
                      <a:pt x="572" y="1147"/>
                    </a:lnTo>
                    <a:lnTo>
                      <a:pt x="549" y="1137"/>
                    </a:lnTo>
                    <a:lnTo>
                      <a:pt x="526" y="1126"/>
                    </a:lnTo>
                    <a:lnTo>
                      <a:pt x="499" y="1112"/>
                    </a:lnTo>
                    <a:lnTo>
                      <a:pt x="473" y="1096"/>
                    </a:lnTo>
                    <a:lnTo>
                      <a:pt x="448" y="1078"/>
                    </a:lnTo>
                    <a:lnTo>
                      <a:pt x="425" y="1060"/>
                    </a:lnTo>
                    <a:lnTo>
                      <a:pt x="403" y="1039"/>
                    </a:lnTo>
                    <a:lnTo>
                      <a:pt x="384" y="1017"/>
                    </a:lnTo>
                    <a:lnTo>
                      <a:pt x="375" y="1006"/>
                    </a:lnTo>
                    <a:lnTo>
                      <a:pt x="367" y="995"/>
                    </a:lnTo>
                    <a:lnTo>
                      <a:pt x="362" y="984"/>
                    </a:lnTo>
                    <a:lnTo>
                      <a:pt x="356" y="972"/>
                    </a:lnTo>
                    <a:lnTo>
                      <a:pt x="352" y="961"/>
                    </a:lnTo>
                    <a:lnTo>
                      <a:pt x="349" y="948"/>
                    </a:lnTo>
                    <a:lnTo>
                      <a:pt x="348" y="937"/>
                    </a:lnTo>
                    <a:lnTo>
                      <a:pt x="349" y="925"/>
                    </a:lnTo>
                    <a:lnTo>
                      <a:pt x="351" y="912"/>
                    </a:lnTo>
                    <a:lnTo>
                      <a:pt x="353" y="901"/>
                    </a:lnTo>
                    <a:lnTo>
                      <a:pt x="359" y="889"/>
                    </a:lnTo>
                    <a:lnTo>
                      <a:pt x="367" y="877"/>
                    </a:lnTo>
                    <a:lnTo>
                      <a:pt x="375" y="866"/>
                    </a:lnTo>
                    <a:lnTo>
                      <a:pt x="386" y="853"/>
                    </a:lnTo>
                    <a:lnTo>
                      <a:pt x="389" y="845"/>
                    </a:lnTo>
                    <a:lnTo>
                      <a:pt x="389" y="845"/>
                    </a:lnTo>
                    <a:lnTo>
                      <a:pt x="360" y="830"/>
                    </a:lnTo>
                    <a:lnTo>
                      <a:pt x="333" y="813"/>
                    </a:lnTo>
                    <a:lnTo>
                      <a:pt x="333" y="813"/>
                    </a:lnTo>
                    <a:lnTo>
                      <a:pt x="311" y="794"/>
                    </a:lnTo>
                    <a:lnTo>
                      <a:pt x="279" y="766"/>
                    </a:lnTo>
                    <a:lnTo>
                      <a:pt x="261" y="748"/>
                    </a:lnTo>
                    <a:lnTo>
                      <a:pt x="243" y="731"/>
                    </a:lnTo>
                    <a:lnTo>
                      <a:pt x="226" y="711"/>
                    </a:lnTo>
                    <a:lnTo>
                      <a:pt x="211" y="692"/>
                    </a:lnTo>
                    <a:lnTo>
                      <a:pt x="198" y="673"/>
                    </a:lnTo>
                    <a:lnTo>
                      <a:pt x="188" y="655"/>
                    </a:lnTo>
                    <a:lnTo>
                      <a:pt x="184" y="645"/>
                    </a:lnTo>
                    <a:lnTo>
                      <a:pt x="181" y="637"/>
                    </a:lnTo>
                    <a:lnTo>
                      <a:pt x="180" y="629"/>
                    </a:lnTo>
                    <a:lnTo>
                      <a:pt x="180" y="620"/>
                    </a:lnTo>
                    <a:lnTo>
                      <a:pt x="180" y="613"/>
                    </a:lnTo>
                    <a:lnTo>
                      <a:pt x="182" y="607"/>
                    </a:lnTo>
                    <a:lnTo>
                      <a:pt x="187" y="600"/>
                    </a:lnTo>
                    <a:lnTo>
                      <a:pt x="192" y="594"/>
                    </a:lnTo>
                    <a:lnTo>
                      <a:pt x="200" y="589"/>
                    </a:lnTo>
                    <a:lnTo>
                      <a:pt x="210" y="584"/>
                    </a:lnTo>
                    <a:lnTo>
                      <a:pt x="221" y="582"/>
                    </a:lnTo>
                    <a:lnTo>
                      <a:pt x="233" y="579"/>
                    </a:lnTo>
                    <a:lnTo>
                      <a:pt x="233" y="579"/>
                    </a:lnTo>
                    <a:close/>
                  </a:path>
                </a:pathLst>
              </a:custGeom>
              <a:solidFill>
                <a:srgbClr val="F5D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F817E937-40CE-9E62-E05A-4EFD6287B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8" y="2823"/>
                <a:ext cx="563" cy="264"/>
              </a:xfrm>
              <a:custGeom>
                <a:avLst/>
                <a:gdLst>
                  <a:gd name="T0" fmla="*/ 26 w 1690"/>
                  <a:gd name="T1" fmla="*/ 85 h 790"/>
                  <a:gd name="T2" fmla="*/ 21 w 1690"/>
                  <a:gd name="T3" fmla="*/ 0 h 790"/>
                  <a:gd name="T4" fmla="*/ 62 w 1690"/>
                  <a:gd name="T5" fmla="*/ 22 h 790"/>
                  <a:gd name="T6" fmla="*/ 141 w 1690"/>
                  <a:gd name="T7" fmla="*/ 73 h 790"/>
                  <a:gd name="T8" fmla="*/ 255 w 1690"/>
                  <a:gd name="T9" fmla="*/ 154 h 790"/>
                  <a:gd name="T10" fmla="*/ 332 w 1690"/>
                  <a:gd name="T11" fmla="*/ 205 h 790"/>
                  <a:gd name="T12" fmla="*/ 364 w 1690"/>
                  <a:gd name="T13" fmla="*/ 223 h 790"/>
                  <a:gd name="T14" fmla="*/ 427 w 1690"/>
                  <a:gd name="T15" fmla="*/ 252 h 790"/>
                  <a:gd name="T16" fmla="*/ 492 w 1690"/>
                  <a:gd name="T17" fmla="*/ 275 h 790"/>
                  <a:gd name="T18" fmla="*/ 557 w 1690"/>
                  <a:gd name="T19" fmla="*/ 293 h 790"/>
                  <a:gd name="T20" fmla="*/ 657 w 1690"/>
                  <a:gd name="T21" fmla="*/ 315 h 790"/>
                  <a:gd name="T22" fmla="*/ 793 w 1690"/>
                  <a:gd name="T23" fmla="*/ 345 h 790"/>
                  <a:gd name="T24" fmla="*/ 860 w 1690"/>
                  <a:gd name="T25" fmla="*/ 363 h 790"/>
                  <a:gd name="T26" fmla="*/ 948 w 1690"/>
                  <a:gd name="T27" fmla="*/ 391 h 790"/>
                  <a:gd name="T28" fmla="*/ 1129 w 1690"/>
                  <a:gd name="T29" fmla="*/ 441 h 790"/>
                  <a:gd name="T30" fmla="*/ 1220 w 1690"/>
                  <a:gd name="T31" fmla="*/ 460 h 790"/>
                  <a:gd name="T32" fmla="*/ 1312 w 1690"/>
                  <a:gd name="T33" fmla="*/ 476 h 790"/>
                  <a:gd name="T34" fmla="*/ 1405 w 1690"/>
                  <a:gd name="T35" fmla="*/ 489 h 790"/>
                  <a:gd name="T36" fmla="*/ 1498 w 1690"/>
                  <a:gd name="T37" fmla="*/ 497 h 790"/>
                  <a:gd name="T38" fmla="*/ 1592 w 1690"/>
                  <a:gd name="T39" fmla="*/ 498 h 790"/>
                  <a:gd name="T40" fmla="*/ 1593 w 1690"/>
                  <a:gd name="T41" fmla="*/ 496 h 790"/>
                  <a:gd name="T42" fmla="*/ 1690 w 1690"/>
                  <a:gd name="T43" fmla="*/ 580 h 790"/>
                  <a:gd name="T44" fmla="*/ 1686 w 1690"/>
                  <a:gd name="T45" fmla="*/ 584 h 790"/>
                  <a:gd name="T46" fmla="*/ 1428 w 1690"/>
                  <a:gd name="T47" fmla="*/ 584 h 790"/>
                  <a:gd name="T48" fmla="*/ 1340 w 1690"/>
                  <a:gd name="T49" fmla="*/ 580 h 790"/>
                  <a:gd name="T50" fmla="*/ 1305 w 1690"/>
                  <a:gd name="T51" fmla="*/ 577 h 790"/>
                  <a:gd name="T52" fmla="*/ 1224 w 1690"/>
                  <a:gd name="T53" fmla="*/ 569 h 790"/>
                  <a:gd name="T54" fmla="*/ 1181 w 1690"/>
                  <a:gd name="T55" fmla="*/ 567 h 790"/>
                  <a:gd name="T56" fmla="*/ 1140 w 1690"/>
                  <a:gd name="T57" fmla="*/ 570 h 790"/>
                  <a:gd name="T58" fmla="*/ 1104 w 1690"/>
                  <a:gd name="T59" fmla="*/ 581 h 790"/>
                  <a:gd name="T60" fmla="*/ 1082 w 1690"/>
                  <a:gd name="T61" fmla="*/ 593 h 790"/>
                  <a:gd name="T62" fmla="*/ 1070 w 1690"/>
                  <a:gd name="T63" fmla="*/ 606 h 790"/>
                  <a:gd name="T64" fmla="*/ 1060 w 1690"/>
                  <a:gd name="T65" fmla="*/ 621 h 790"/>
                  <a:gd name="T66" fmla="*/ 1056 w 1690"/>
                  <a:gd name="T67" fmla="*/ 629 h 790"/>
                  <a:gd name="T68" fmla="*/ 1045 w 1690"/>
                  <a:gd name="T69" fmla="*/ 676 h 790"/>
                  <a:gd name="T70" fmla="*/ 1046 w 1690"/>
                  <a:gd name="T71" fmla="*/ 717 h 790"/>
                  <a:gd name="T72" fmla="*/ 1059 w 1690"/>
                  <a:gd name="T73" fmla="*/ 755 h 790"/>
                  <a:gd name="T74" fmla="*/ 1082 w 1690"/>
                  <a:gd name="T75" fmla="*/ 785 h 790"/>
                  <a:gd name="T76" fmla="*/ 30 w 1690"/>
                  <a:gd name="T77" fmla="*/ 790 h 790"/>
                  <a:gd name="T78" fmla="*/ 23 w 1690"/>
                  <a:gd name="T79" fmla="*/ 749 h 790"/>
                  <a:gd name="T80" fmla="*/ 11 w 1690"/>
                  <a:gd name="T81" fmla="*/ 651 h 790"/>
                  <a:gd name="T82" fmla="*/ 0 w 1690"/>
                  <a:gd name="T83" fmla="*/ 537 h 790"/>
                  <a:gd name="T84" fmla="*/ 0 w 1690"/>
                  <a:gd name="T85" fmla="*/ 485 h 790"/>
                  <a:gd name="T86" fmla="*/ 4 w 1690"/>
                  <a:gd name="T87" fmla="*/ 445 h 790"/>
                  <a:gd name="T88" fmla="*/ 10 w 1690"/>
                  <a:gd name="T89" fmla="*/ 406 h 790"/>
                  <a:gd name="T90" fmla="*/ 19 w 1690"/>
                  <a:gd name="T91" fmla="*/ 307 h 790"/>
                  <a:gd name="T92" fmla="*/ 26 w 1690"/>
                  <a:gd name="T93" fmla="*/ 153 h 790"/>
                  <a:gd name="T94" fmla="*/ 26 w 1690"/>
                  <a:gd name="T95" fmla="*/ 85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90" h="790">
                    <a:moveTo>
                      <a:pt x="26" y="85"/>
                    </a:moveTo>
                    <a:lnTo>
                      <a:pt x="26" y="85"/>
                    </a:lnTo>
                    <a:lnTo>
                      <a:pt x="25" y="44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62" y="22"/>
                    </a:lnTo>
                    <a:lnTo>
                      <a:pt x="101" y="46"/>
                    </a:lnTo>
                    <a:lnTo>
                      <a:pt x="141" y="73"/>
                    </a:lnTo>
                    <a:lnTo>
                      <a:pt x="179" y="99"/>
                    </a:lnTo>
                    <a:lnTo>
                      <a:pt x="255" y="154"/>
                    </a:lnTo>
                    <a:lnTo>
                      <a:pt x="294" y="180"/>
                    </a:lnTo>
                    <a:lnTo>
                      <a:pt x="332" y="205"/>
                    </a:lnTo>
                    <a:lnTo>
                      <a:pt x="332" y="205"/>
                    </a:lnTo>
                    <a:lnTo>
                      <a:pt x="364" y="223"/>
                    </a:lnTo>
                    <a:lnTo>
                      <a:pt x="396" y="238"/>
                    </a:lnTo>
                    <a:lnTo>
                      <a:pt x="427" y="252"/>
                    </a:lnTo>
                    <a:lnTo>
                      <a:pt x="459" y="264"/>
                    </a:lnTo>
                    <a:lnTo>
                      <a:pt x="492" y="275"/>
                    </a:lnTo>
                    <a:lnTo>
                      <a:pt x="524" y="285"/>
                    </a:lnTo>
                    <a:lnTo>
                      <a:pt x="557" y="293"/>
                    </a:lnTo>
                    <a:lnTo>
                      <a:pt x="590" y="301"/>
                    </a:lnTo>
                    <a:lnTo>
                      <a:pt x="657" y="315"/>
                    </a:lnTo>
                    <a:lnTo>
                      <a:pt x="725" y="330"/>
                    </a:lnTo>
                    <a:lnTo>
                      <a:pt x="793" y="345"/>
                    </a:lnTo>
                    <a:lnTo>
                      <a:pt x="826" y="354"/>
                    </a:lnTo>
                    <a:lnTo>
                      <a:pt x="860" y="363"/>
                    </a:lnTo>
                    <a:lnTo>
                      <a:pt x="860" y="363"/>
                    </a:lnTo>
                    <a:lnTo>
                      <a:pt x="948" y="391"/>
                    </a:lnTo>
                    <a:lnTo>
                      <a:pt x="1038" y="417"/>
                    </a:lnTo>
                    <a:lnTo>
                      <a:pt x="1129" y="441"/>
                    </a:lnTo>
                    <a:lnTo>
                      <a:pt x="1174" y="450"/>
                    </a:lnTo>
                    <a:lnTo>
                      <a:pt x="1220" y="460"/>
                    </a:lnTo>
                    <a:lnTo>
                      <a:pt x="1267" y="469"/>
                    </a:lnTo>
                    <a:lnTo>
                      <a:pt x="1312" y="476"/>
                    </a:lnTo>
                    <a:lnTo>
                      <a:pt x="1359" y="483"/>
                    </a:lnTo>
                    <a:lnTo>
                      <a:pt x="1405" y="489"/>
                    </a:lnTo>
                    <a:lnTo>
                      <a:pt x="1451" y="493"/>
                    </a:lnTo>
                    <a:lnTo>
                      <a:pt x="1498" y="497"/>
                    </a:lnTo>
                    <a:lnTo>
                      <a:pt x="1545" y="498"/>
                    </a:lnTo>
                    <a:lnTo>
                      <a:pt x="1592" y="498"/>
                    </a:lnTo>
                    <a:lnTo>
                      <a:pt x="1593" y="496"/>
                    </a:lnTo>
                    <a:lnTo>
                      <a:pt x="1593" y="496"/>
                    </a:lnTo>
                    <a:lnTo>
                      <a:pt x="1642" y="538"/>
                    </a:lnTo>
                    <a:lnTo>
                      <a:pt x="1690" y="580"/>
                    </a:lnTo>
                    <a:lnTo>
                      <a:pt x="1686" y="584"/>
                    </a:lnTo>
                    <a:lnTo>
                      <a:pt x="1686" y="584"/>
                    </a:lnTo>
                    <a:lnTo>
                      <a:pt x="1515" y="585"/>
                    </a:lnTo>
                    <a:lnTo>
                      <a:pt x="1428" y="584"/>
                    </a:lnTo>
                    <a:lnTo>
                      <a:pt x="1384" y="582"/>
                    </a:lnTo>
                    <a:lnTo>
                      <a:pt x="1340" y="580"/>
                    </a:lnTo>
                    <a:lnTo>
                      <a:pt x="1340" y="580"/>
                    </a:lnTo>
                    <a:lnTo>
                      <a:pt x="1305" y="577"/>
                    </a:lnTo>
                    <a:lnTo>
                      <a:pt x="1267" y="571"/>
                    </a:lnTo>
                    <a:lnTo>
                      <a:pt x="1224" y="569"/>
                    </a:lnTo>
                    <a:lnTo>
                      <a:pt x="1202" y="567"/>
                    </a:lnTo>
                    <a:lnTo>
                      <a:pt x="1181" y="567"/>
                    </a:lnTo>
                    <a:lnTo>
                      <a:pt x="1161" y="569"/>
                    </a:lnTo>
                    <a:lnTo>
                      <a:pt x="1140" y="570"/>
                    </a:lnTo>
                    <a:lnTo>
                      <a:pt x="1122" y="574"/>
                    </a:lnTo>
                    <a:lnTo>
                      <a:pt x="1104" y="581"/>
                    </a:lnTo>
                    <a:lnTo>
                      <a:pt x="1089" y="589"/>
                    </a:lnTo>
                    <a:lnTo>
                      <a:pt x="1082" y="593"/>
                    </a:lnTo>
                    <a:lnTo>
                      <a:pt x="1075" y="599"/>
                    </a:lnTo>
                    <a:lnTo>
                      <a:pt x="1070" y="606"/>
                    </a:lnTo>
                    <a:lnTo>
                      <a:pt x="1064" y="613"/>
                    </a:lnTo>
                    <a:lnTo>
                      <a:pt x="1060" y="621"/>
                    </a:lnTo>
                    <a:lnTo>
                      <a:pt x="1056" y="629"/>
                    </a:lnTo>
                    <a:lnTo>
                      <a:pt x="1056" y="629"/>
                    </a:lnTo>
                    <a:lnTo>
                      <a:pt x="1049" y="654"/>
                    </a:lnTo>
                    <a:lnTo>
                      <a:pt x="1045" y="676"/>
                    </a:lnTo>
                    <a:lnTo>
                      <a:pt x="1043" y="698"/>
                    </a:lnTo>
                    <a:lnTo>
                      <a:pt x="1046" y="717"/>
                    </a:lnTo>
                    <a:lnTo>
                      <a:pt x="1052" y="737"/>
                    </a:lnTo>
                    <a:lnTo>
                      <a:pt x="1059" y="755"/>
                    </a:lnTo>
                    <a:lnTo>
                      <a:pt x="1070" y="770"/>
                    </a:lnTo>
                    <a:lnTo>
                      <a:pt x="1082" y="785"/>
                    </a:lnTo>
                    <a:lnTo>
                      <a:pt x="1079" y="790"/>
                    </a:lnTo>
                    <a:lnTo>
                      <a:pt x="30" y="790"/>
                    </a:lnTo>
                    <a:lnTo>
                      <a:pt x="30" y="790"/>
                    </a:lnTo>
                    <a:lnTo>
                      <a:pt x="23" y="749"/>
                    </a:lnTo>
                    <a:lnTo>
                      <a:pt x="16" y="705"/>
                    </a:lnTo>
                    <a:lnTo>
                      <a:pt x="11" y="651"/>
                    </a:lnTo>
                    <a:lnTo>
                      <a:pt x="4" y="593"/>
                    </a:lnTo>
                    <a:lnTo>
                      <a:pt x="0" y="537"/>
                    </a:lnTo>
                    <a:lnTo>
                      <a:pt x="0" y="509"/>
                    </a:lnTo>
                    <a:lnTo>
                      <a:pt x="0" y="485"/>
                    </a:lnTo>
                    <a:lnTo>
                      <a:pt x="1" y="463"/>
                    </a:lnTo>
                    <a:lnTo>
                      <a:pt x="4" y="445"/>
                    </a:lnTo>
                    <a:lnTo>
                      <a:pt x="4" y="445"/>
                    </a:lnTo>
                    <a:lnTo>
                      <a:pt x="10" y="406"/>
                    </a:lnTo>
                    <a:lnTo>
                      <a:pt x="15" y="359"/>
                    </a:lnTo>
                    <a:lnTo>
                      <a:pt x="19" y="307"/>
                    </a:lnTo>
                    <a:lnTo>
                      <a:pt x="22" y="253"/>
                    </a:lnTo>
                    <a:lnTo>
                      <a:pt x="26" y="153"/>
                    </a:lnTo>
                    <a:lnTo>
                      <a:pt x="26" y="85"/>
                    </a:lnTo>
                    <a:lnTo>
                      <a:pt x="26" y="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F1BAB11F-0048-C3EE-AA89-1B79DC327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7" y="2"/>
                <a:ext cx="1790" cy="1195"/>
              </a:xfrm>
              <a:custGeom>
                <a:avLst/>
                <a:gdLst>
                  <a:gd name="T0" fmla="*/ 321 w 5369"/>
                  <a:gd name="T1" fmla="*/ 169 h 3586"/>
                  <a:gd name="T2" fmla="*/ 409 w 5369"/>
                  <a:gd name="T3" fmla="*/ 150 h 3586"/>
                  <a:gd name="T4" fmla="*/ 529 w 5369"/>
                  <a:gd name="T5" fmla="*/ 136 h 3586"/>
                  <a:gd name="T6" fmla="*/ 1009 w 5369"/>
                  <a:gd name="T7" fmla="*/ 92 h 3586"/>
                  <a:gd name="T8" fmla="*/ 1527 w 5369"/>
                  <a:gd name="T9" fmla="*/ 48 h 3586"/>
                  <a:gd name="T10" fmla="*/ 2046 w 5369"/>
                  <a:gd name="T11" fmla="*/ 12 h 3586"/>
                  <a:gd name="T12" fmla="*/ 2392 w 5369"/>
                  <a:gd name="T13" fmla="*/ 1 h 3586"/>
                  <a:gd name="T14" fmla="*/ 2732 w 5369"/>
                  <a:gd name="T15" fmla="*/ 1 h 3586"/>
                  <a:gd name="T16" fmla="*/ 3242 w 5369"/>
                  <a:gd name="T17" fmla="*/ 22 h 3586"/>
                  <a:gd name="T18" fmla="*/ 3751 w 5369"/>
                  <a:gd name="T19" fmla="*/ 59 h 3586"/>
                  <a:gd name="T20" fmla="*/ 4291 w 5369"/>
                  <a:gd name="T21" fmla="*/ 108 h 3586"/>
                  <a:gd name="T22" fmla="*/ 4696 w 5369"/>
                  <a:gd name="T23" fmla="*/ 152 h 3586"/>
                  <a:gd name="T24" fmla="*/ 4894 w 5369"/>
                  <a:gd name="T25" fmla="*/ 177 h 3586"/>
                  <a:gd name="T26" fmla="*/ 5025 w 5369"/>
                  <a:gd name="T27" fmla="*/ 198 h 3586"/>
                  <a:gd name="T28" fmla="*/ 5085 w 5369"/>
                  <a:gd name="T29" fmla="*/ 219 h 3586"/>
                  <a:gd name="T30" fmla="*/ 5175 w 5369"/>
                  <a:gd name="T31" fmla="*/ 272 h 3586"/>
                  <a:gd name="T32" fmla="*/ 5257 w 5369"/>
                  <a:gd name="T33" fmla="*/ 349 h 3586"/>
                  <a:gd name="T34" fmla="*/ 5303 w 5369"/>
                  <a:gd name="T35" fmla="*/ 416 h 3586"/>
                  <a:gd name="T36" fmla="*/ 5331 w 5369"/>
                  <a:gd name="T37" fmla="*/ 471 h 3586"/>
                  <a:gd name="T38" fmla="*/ 5353 w 5369"/>
                  <a:gd name="T39" fmla="*/ 530 h 3586"/>
                  <a:gd name="T40" fmla="*/ 5365 w 5369"/>
                  <a:gd name="T41" fmla="*/ 595 h 3586"/>
                  <a:gd name="T42" fmla="*/ 5369 w 5369"/>
                  <a:gd name="T43" fmla="*/ 665 h 3586"/>
                  <a:gd name="T44" fmla="*/ 5364 w 5369"/>
                  <a:gd name="T45" fmla="*/ 739 h 3586"/>
                  <a:gd name="T46" fmla="*/ 5322 w 5369"/>
                  <a:gd name="T47" fmla="*/ 957 h 3586"/>
                  <a:gd name="T48" fmla="*/ 4849 w 5369"/>
                  <a:gd name="T49" fmla="*/ 3586 h 3586"/>
                  <a:gd name="T50" fmla="*/ 4707 w 5369"/>
                  <a:gd name="T51" fmla="*/ 3512 h 3586"/>
                  <a:gd name="T52" fmla="*/ 4519 w 5369"/>
                  <a:gd name="T53" fmla="*/ 3421 h 3586"/>
                  <a:gd name="T54" fmla="*/ 4404 w 5369"/>
                  <a:gd name="T55" fmla="*/ 3359 h 3586"/>
                  <a:gd name="T56" fmla="*/ 4342 w 5369"/>
                  <a:gd name="T57" fmla="*/ 3313 h 3586"/>
                  <a:gd name="T58" fmla="*/ 4301 w 5369"/>
                  <a:gd name="T59" fmla="*/ 3280 h 3586"/>
                  <a:gd name="T60" fmla="*/ 4259 w 5369"/>
                  <a:gd name="T61" fmla="*/ 3262 h 3586"/>
                  <a:gd name="T62" fmla="*/ 4220 w 5369"/>
                  <a:gd name="T63" fmla="*/ 3255 h 3586"/>
                  <a:gd name="T64" fmla="*/ 3976 w 5369"/>
                  <a:gd name="T65" fmla="*/ 3233 h 3586"/>
                  <a:gd name="T66" fmla="*/ 3732 w 5369"/>
                  <a:gd name="T67" fmla="*/ 3233 h 3586"/>
                  <a:gd name="T68" fmla="*/ 3569 w 5369"/>
                  <a:gd name="T69" fmla="*/ 3244 h 3586"/>
                  <a:gd name="T70" fmla="*/ 3398 w 5369"/>
                  <a:gd name="T71" fmla="*/ 3251 h 3586"/>
                  <a:gd name="T72" fmla="*/ 3068 w 5369"/>
                  <a:gd name="T73" fmla="*/ 3244 h 3586"/>
                  <a:gd name="T74" fmla="*/ 2706 w 5369"/>
                  <a:gd name="T75" fmla="*/ 3222 h 3586"/>
                  <a:gd name="T76" fmla="*/ 2113 w 5369"/>
                  <a:gd name="T77" fmla="*/ 3175 h 3586"/>
                  <a:gd name="T78" fmla="*/ 1948 w 5369"/>
                  <a:gd name="T79" fmla="*/ 3162 h 3586"/>
                  <a:gd name="T80" fmla="*/ 1653 w 5369"/>
                  <a:gd name="T81" fmla="*/ 3134 h 3586"/>
                  <a:gd name="T82" fmla="*/ 1447 w 5369"/>
                  <a:gd name="T83" fmla="*/ 3124 h 3586"/>
                  <a:gd name="T84" fmla="*/ 1293 w 5369"/>
                  <a:gd name="T85" fmla="*/ 3129 h 3586"/>
                  <a:gd name="T86" fmla="*/ 1216 w 5369"/>
                  <a:gd name="T87" fmla="*/ 3141 h 3586"/>
                  <a:gd name="T88" fmla="*/ 1155 w 5369"/>
                  <a:gd name="T89" fmla="*/ 3159 h 3586"/>
                  <a:gd name="T90" fmla="*/ 1088 w 5369"/>
                  <a:gd name="T91" fmla="*/ 3202 h 3586"/>
                  <a:gd name="T92" fmla="*/ 936 w 5369"/>
                  <a:gd name="T93" fmla="*/ 3301 h 3586"/>
                  <a:gd name="T94" fmla="*/ 664 w 5369"/>
                  <a:gd name="T95" fmla="*/ 3452 h 3586"/>
                  <a:gd name="T96" fmla="*/ 465 w 5369"/>
                  <a:gd name="T97" fmla="*/ 3556 h 3586"/>
                  <a:gd name="T98" fmla="*/ 99 w 5369"/>
                  <a:gd name="T99" fmla="*/ 1270 h 3586"/>
                  <a:gd name="T100" fmla="*/ 10 w 5369"/>
                  <a:gd name="T101" fmla="*/ 720 h 3586"/>
                  <a:gd name="T102" fmla="*/ 1 w 5369"/>
                  <a:gd name="T103" fmla="*/ 644 h 3586"/>
                  <a:gd name="T104" fmla="*/ 3 w 5369"/>
                  <a:gd name="T105" fmla="*/ 574 h 3586"/>
                  <a:gd name="T106" fmla="*/ 15 w 5369"/>
                  <a:gd name="T107" fmla="*/ 508 h 3586"/>
                  <a:gd name="T108" fmla="*/ 35 w 5369"/>
                  <a:gd name="T109" fmla="*/ 446 h 3586"/>
                  <a:gd name="T110" fmla="*/ 61 w 5369"/>
                  <a:gd name="T111" fmla="*/ 389 h 3586"/>
                  <a:gd name="T112" fmla="*/ 94 w 5369"/>
                  <a:gd name="T113" fmla="*/ 338 h 3586"/>
                  <a:gd name="T114" fmla="*/ 174 w 5369"/>
                  <a:gd name="T115" fmla="*/ 254 h 3586"/>
                  <a:gd name="T116" fmla="*/ 263 w 5369"/>
                  <a:gd name="T117" fmla="*/ 194 h 3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369" h="3586">
                    <a:moveTo>
                      <a:pt x="294" y="180"/>
                    </a:moveTo>
                    <a:lnTo>
                      <a:pt x="294" y="180"/>
                    </a:lnTo>
                    <a:lnTo>
                      <a:pt x="321" y="169"/>
                    </a:lnTo>
                    <a:lnTo>
                      <a:pt x="349" y="162"/>
                    </a:lnTo>
                    <a:lnTo>
                      <a:pt x="379" y="155"/>
                    </a:lnTo>
                    <a:lnTo>
                      <a:pt x="409" y="150"/>
                    </a:lnTo>
                    <a:lnTo>
                      <a:pt x="470" y="143"/>
                    </a:lnTo>
                    <a:lnTo>
                      <a:pt x="529" y="136"/>
                    </a:lnTo>
                    <a:lnTo>
                      <a:pt x="529" y="136"/>
                    </a:lnTo>
                    <a:lnTo>
                      <a:pt x="648" y="122"/>
                    </a:lnTo>
                    <a:lnTo>
                      <a:pt x="768" y="111"/>
                    </a:lnTo>
                    <a:lnTo>
                      <a:pt x="1009" y="92"/>
                    </a:lnTo>
                    <a:lnTo>
                      <a:pt x="1009" y="92"/>
                    </a:lnTo>
                    <a:lnTo>
                      <a:pt x="1354" y="62"/>
                    </a:lnTo>
                    <a:lnTo>
                      <a:pt x="1527" y="48"/>
                    </a:lnTo>
                    <a:lnTo>
                      <a:pt x="1700" y="34"/>
                    </a:lnTo>
                    <a:lnTo>
                      <a:pt x="1872" y="22"/>
                    </a:lnTo>
                    <a:lnTo>
                      <a:pt x="2046" y="12"/>
                    </a:lnTo>
                    <a:lnTo>
                      <a:pt x="2219" y="5"/>
                    </a:lnTo>
                    <a:lnTo>
                      <a:pt x="2305" y="2"/>
                    </a:lnTo>
                    <a:lnTo>
                      <a:pt x="2392" y="1"/>
                    </a:lnTo>
                    <a:lnTo>
                      <a:pt x="2392" y="1"/>
                    </a:lnTo>
                    <a:lnTo>
                      <a:pt x="2563" y="0"/>
                    </a:lnTo>
                    <a:lnTo>
                      <a:pt x="2732" y="1"/>
                    </a:lnTo>
                    <a:lnTo>
                      <a:pt x="2902" y="6"/>
                    </a:lnTo>
                    <a:lnTo>
                      <a:pt x="3073" y="13"/>
                    </a:lnTo>
                    <a:lnTo>
                      <a:pt x="3242" y="22"/>
                    </a:lnTo>
                    <a:lnTo>
                      <a:pt x="3412" y="33"/>
                    </a:lnTo>
                    <a:lnTo>
                      <a:pt x="3581" y="45"/>
                    </a:lnTo>
                    <a:lnTo>
                      <a:pt x="3751" y="59"/>
                    </a:lnTo>
                    <a:lnTo>
                      <a:pt x="3751" y="59"/>
                    </a:lnTo>
                    <a:lnTo>
                      <a:pt x="4021" y="82"/>
                    </a:lnTo>
                    <a:lnTo>
                      <a:pt x="4291" y="108"/>
                    </a:lnTo>
                    <a:lnTo>
                      <a:pt x="4426" y="122"/>
                    </a:lnTo>
                    <a:lnTo>
                      <a:pt x="4561" y="136"/>
                    </a:lnTo>
                    <a:lnTo>
                      <a:pt x="4696" y="152"/>
                    </a:lnTo>
                    <a:lnTo>
                      <a:pt x="4830" y="170"/>
                    </a:lnTo>
                    <a:lnTo>
                      <a:pt x="4830" y="170"/>
                    </a:lnTo>
                    <a:lnTo>
                      <a:pt x="4894" y="177"/>
                    </a:lnTo>
                    <a:lnTo>
                      <a:pt x="4960" y="186"/>
                    </a:lnTo>
                    <a:lnTo>
                      <a:pt x="4993" y="191"/>
                    </a:lnTo>
                    <a:lnTo>
                      <a:pt x="5025" y="198"/>
                    </a:lnTo>
                    <a:lnTo>
                      <a:pt x="5056" y="208"/>
                    </a:lnTo>
                    <a:lnTo>
                      <a:pt x="5085" y="219"/>
                    </a:lnTo>
                    <a:lnTo>
                      <a:pt x="5085" y="219"/>
                    </a:lnTo>
                    <a:lnTo>
                      <a:pt x="5116" y="234"/>
                    </a:lnTo>
                    <a:lnTo>
                      <a:pt x="5146" y="252"/>
                    </a:lnTo>
                    <a:lnTo>
                      <a:pt x="5175" y="272"/>
                    </a:lnTo>
                    <a:lnTo>
                      <a:pt x="5204" y="296"/>
                    </a:lnTo>
                    <a:lnTo>
                      <a:pt x="5231" y="322"/>
                    </a:lnTo>
                    <a:lnTo>
                      <a:pt x="5257" y="349"/>
                    </a:lnTo>
                    <a:lnTo>
                      <a:pt x="5281" y="381"/>
                    </a:lnTo>
                    <a:lnTo>
                      <a:pt x="5292" y="398"/>
                    </a:lnTo>
                    <a:lnTo>
                      <a:pt x="5303" y="416"/>
                    </a:lnTo>
                    <a:lnTo>
                      <a:pt x="5313" y="434"/>
                    </a:lnTo>
                    <a:lnTo>
                      <a:pt x="5322" y="451"/>
                    </a:lnTo>
                    <a:lnTo>
                      <a:pt x="5331" y="471"/>
                    </a:lnTo>
                    <a:lnTo>
                      <a:pt x="5339" y="490"/>
                    </a:lnTo>
                    <a:lnTo>
                      <a:pt x="5346" y="509"/>
                    </a:lnTo>
                    <a:lnTo>
                      <a:pt x="5353" y="530"/>
                    </a:lnTo>
                    <a:lnTo>
                      <a:pt x="5358" y="552"/>
                    </a:lnTo>
                    <a:lnTo>
                      <a:pt x="5362" y="573"/>
                    </a:lnTo>
                    <a:lnTo>
                      <a:pt x="5365" y="595"/>
                    </a:lnTo>
                    <a:lnTo>
                      <a:pt x="5368" y="618"/>
                    </a:lnTo>
                    <a:lnTo>
                      <a:pt x="5369" y="642"/>
                    </a:lnTo>
                    <a:lnTo>
                      <a:pt x="5369" y="665"/>
                    </a:lnTo>
                    <a:lnTo>
                      <a:pt x="5369" y="688"/>
                    </a:lnTo>
                    <a:lnTo>
                      <a:pt x="5366" y="713"/>
                    </a:lnTo>
                    <a:lnTo>
                      <a:pt x="5364" y="739"/>
                    </a:lnTo>
                    <a:lnTo>
                      <a:pt x="5360" y="764"/>
                    </a:lnTo>
                    <a:lnTo>
                      <a:pt x="5360" y="764"/>
                    </a:lnTo>
                    <a:lnTo>
                      <a:pt x="5322" y="957"/>
                    </a:lnTo>
                    <a:lnTo>
                      <a:pt x="5260" y="1300"/>
                    </a:lnTo>
                    <a:lnTo>
                      <a:pt x="5092" y="2227"/>
                    </a:lnTo>
                    <a:lnTo>
                      <a:pt x="4849" y="3586"/>
                    </a:lnTo>
                    <a:lnTo>
                      <a:pt x="4849" y="3586"/>
                    </a:lnTo>
                    <a:lnTo>
                      <a:pt x="4707" y="3512"/>
                    </a:lnTo>
                    <a:lnTo>
                      <a:pt x="4707" y="3512"/>
                    </a:lnTo>
                    <a:lnTo>
                      <a:pt x="4662" y="3488"/>
                    </a:lnTo>
                    <a:lnTo>
                      <a:pt x="4615" y="3466"/>
                    </a:lnTo>
                    <a:lnTo>
                      <a:pt x="4519" y="3421"/>
                    </a:lnTo>
                    <a:lnTo>
                      <a:pt x="4472" y="3397"/>
                    </a:lnTo>
                    <a:lnTo>
                      <a:pt x="4426" y="3372"/>
                    </a:lnTo>
                    <a:lnTo>
                      <a:pt x="4404" y="3359"/>
                    </a:lnTo>
                    <a:lnTo>
                      <a:pt x="4384" y="3344"/>
                    </a:lnTo>
                    <a:lnTo>
                      <a:pt x="4363" y="3328"/>
                    </a:lnTo>
                    <a:lnTo>
                      <a:pt x="4342" y="3313"/>
                    </a:lnTo>
                    <a:lnTo>
                      <a:pt x="4342" y="3313"/>
                    </a:lnTo>
                    <a:lnTo>
                      <a:pt x="4313" y="3288"/>
                    </a:lnTo>
                    <a:lnTo>
                      <a:pt x="4301" y="3280"/>
                    </a:lnTo>
                    <a:lnTo>
                      <a:pt x="4288" y="3272"/>
                    </a:lnTo>
                    <a:lnTo>
                      <a:pt x="4275" y="3266"/>
                    </a:lnTo>
                    <a:lnTo>
                      <a:pt x="4259" y="3262"/>
                    </a:lnTo>
                    <a:lnTo>
                      <a:pt x="4242" y="3258"/>
                    </a:lnTo>
                    <a:lnTo>
                      <a:pt x="4220" y="3255"/>
                    </a:lnTo>
                    <a:lnTo>
                      <a:pt x="4220" y="3255"/>
                    </a:lnTo>
                    <a:lnTo>
                      <a:pt x="4138" y="3246"/>
                    </a:lnTo>
                    <a:lnTo>
                      <a:pt x="4057" y="3239"/>
                    </a:lnTo>
                    <a:lnTo>
                      <a:pt x="3976" y="3233"/>
                    </a:lnTo>
                    <a:lnTo>
                      <a:pt x="3894" y="3232"/>
                    </a:lnTo>
                    <a:lnTo>
                      <a:pt x="3813" y="3232"/>
                    </a:lnTo>
                    <a:lnTo>
                      <a:pt x="3732" y="3233"/>
                    </a:lnTo>
                    <a:lnTo>
                      <a:pt x="3649" y="3237"/>
                    </a:lnTo>
                    <a:lnTo>
                      <a:pt x="3569" y="3244"/>
                    </a:lnTo>
                    <a:lnTo>
                      <a:pt x="3569" y="3244"/>
                    </a:lnTo>
                    <a:lnTo>
                      <a:pt x="3530" y="3247"/>
                    </a:lnTo>
                    <a:lnTo>
                      <a:pt x="3489" y="3250"/>
                    </a:lnTo>
                    <a:lnTo>
                      <a:pt x="3398" y="3251"/>
                    </a:lnTo>
                    <a:lnTo>
                      <a:pt x="3296" y="3251"/>
                    </a:lnTo>
                    <a:lnTo>
                      <a:pt x="3186" y="3248"/>
                    </a:lnTo>
                    <a:lnTo>
                      <a:pt x="3068" y="3244"/>
                    </a:lnTo>
                    <a:lnTo>
                      <a:pt x="2949" y="3239"/>
                    </a:lnTo>
                    <a:lnTo>
                      <a:pt x="2827" y="3231"/>
                    </a:lnTo>
                    <a:lnTo>
                      <a:pt x="2706" y="3222"/>
                    </a:lnTo>
                    <a:lnTo>
                      <a:pt x="2473" y="3206"/>
                    </a:lnTo>
                    <a:lnTo>
                      <a:pt x="2270" y="3189"/>
                    </a:lnTo>
                    <a:lnTo>
                      <a:pt x="2113" y="3175"/>
                    </a:lnTo>
                    <a:lnTo>
                      <a:pt x="2021" y="3167"/>
                    </a:lnTo>
                    <a:lnTo>
                      <a:pt x="2021" y="3167"/>
                    </a:lnTo>
                    <a:lnTo>
                      <a:pt x="1948" y="3162"/>
                    </a:lnTo>
                    <a:lnTo>
                      <a:pt x="1844" y="3151"/>
                    </a:lnTo>
                    <a:lnTo>
                      <a:pt x="1719" y="3140"/>
                    </a:lnTo>
                    <a:lnTo>
                      <a:pt x="1653" y="3134"/>
                    </a:lnTo>
                    <a:lnTo>
                      <a:pt x="1584" y="3129"/>
                    </a:lnTo>
                    <a:lnTo>
                      <a:pt x="1515" y="3126"/>
                    </a:lnTo>
                    <a:lnTo>
                      <a:pt x="1447" y="3124"/>
                    </a:lnTo>
                    <a:lnTo>
                      <a:pt x="1383" y="3124"/>
                    </a:lnTo>
                    <a:lnTo>
                      <a:pt x="1322" y="3127"/>
                    </a:lnTo>
                    <a:lnTo>
                      <a:pt x="1293" y="3129"/>
                    </a:lnTo>
                    <a:lnTo>
                      <a:pt x="1265" y="3131"/>
                    </a:lnTo>
                    <a:lnTo>
                      <a:pt x="1239" y="3135"/>
                    </a:lnTo>
                    <a:lnTo>
                      <a:pt x="1216" y="3141"/>
                    </a:lnTo>
                    <a:lnTo>
                      <a:pt x="1194" y="3145"/>
                    </a:lnTo>
                    <a:lnTo>
                      <a:pt x="1173" y="3152"/>
                    </a:lnTo>
                    <a:lnTo>
                      <a:pt x="1155" y="3159"/>
                    </a:lnTo>
                    <a:lnTo>
                      <a:pt x="1140" y="3167"/>
                    </a:lnTo>
                    <a:lnTo>
                      <a:pt x="1140" y="3167"/>
                    </a:lnTo>
                    <a:lnTo>
                      <a:pt x="1088" y="3202"/>
                    </a:lnTo>
                    <a:lnTo>
                      <a:pt x="1039" y="3233"/>
                    </a:lnTo>
                    <a:lnTo>
                      <a:pt x="991" y="3265"/>
                    </a:lnTo>
                    <a:lnTo>
                      <a:pt x="936" y="3301"/>
                    </a:lnTo>
                    <a:lnTo>
                      <a:pt x="867" y="3342"/>
                    </a:lnTo>
                    <a:lnTo>
                      <a:pt x="779" y="3392"/>
                    </a:lnTo>
                    <a:lnTo>
                      <a:pt x="664" y="3452"/>
                    </a:lnTo>
                    <a:lnTo>
                      <a:pt x="520" y="3527"/>
                    </a:lnTo>
                    <a:lnTo>
                      <a:pt x="520" y="3527"/>
                    </a:lnTo>
                    <a:lnTo>
                      <a:pt x="465" y="3556"/>
                    </a:lnTo>
                    <a:lnTo>
                      <a:pt x="465" y="3556"/>
                    </a:lnTo>
                    <a:lnTo>
                      <a:pt x="251" y="2215"/>
                    </a:lnTo>
                    <a:lnTo>
                      <a:pt x="99" y="1270"/>
                    </a:lnTo>
                    <a:lnTo>
                      <a:pt x="43" y="919"/>
                    </a:lnTo>
                    <a:lnTo>
                      <a:pt x="10" y="720"/>
                    </a:lnTo>
                    <a:lnTo>
                      <a:pt x="10" y="720"/>
                    </a:lnTo>
                    <a:lnTo>
                      <a:pt x="6" y="695"/>
                    </a:lnTo>
                    <a:lnTo>
                      <a:pt x="3" y="669"/>
                    </a:lnTo>
                    <a:lnTo>
                      <a:pt x="1" y="644"/>
                    </a:lnTo>
                    <a:lnTo>
                      <a:pt x="0" y="621"/>
                    </a:lnTo>
                    <a:lnTo>
                      <a:pt x="1" y="597"/>
                    </a:lnTo>
                    <a:lnTo>
                      <a:pt x="3" y="574"/>
                    </a:lnTo>
                    <a:lnTo>
                      <a:pt x="6" y="551"/>
                    </a:lnTo>
                    <a:lnTo>
                      <a:pt x="10" y="529"/>
                    </a:lnTo>
                    <a:lnTo>
                      <a:pt x="15" y="508"/>
                    </a:lnTo>
                    <a:lnTo>
                      <a:pt x="21" y="486"/>
                    </a:lnTo>
                    <a:lnTo>
                      <a:pt x="28" y="467"/>
                    </a:lnTo>
                    <a:lnTo>
                      <a:pt x="35" y="446"/>
                    </a:lnTo>
                    <a:lnTo>
                      <a:pt x="43" y="427"/>
                    </a:lnTo>
                    <a:lnTo>
                      <a:pt x="51" y="407"/>
                    </a:lnTo>
                    <a:lnTo>
                      <a:pt x="61" y="389"/>
                    </a:lnTo>
                    <a:lnTo>
                      <a:pt x="72" y="373"/>
                    </a:lnTo>
                    <a:lnTo>
                      <a:pt x="83" y="355"/>
                    </a:lnTo>
                    <a:lnTo>
                      <a:pt x="94" y="338"/>
                    </a:lnTo>
                    <a:lnTo>
                      <a:pt x="119" y="308"/>
                    </a:lnTo>
                    <a:lnTo>
                      <a:pt x="145" y="281"/>
                    </a:lnTo>
                    <a:lnTo>
                      <a:pt x="174" y="254"/>
                    </a:lnTo>
                    <a:lnTo>
                      <a:pt x="203" y="231"/>
                    </a:lnTo>
                    <a:lnTo>
                      <a:pt x="233" y="212"/>
                    </a:lnTo>
                    <a:lnTo>
                      <a:pt x="263" y="194"/>
                    </a:lnTo>
                    <a:lnTo>
                      <a:pt x="294" y="1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1EC0416D-68B8-8641-B420-E2A7791AB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7" y="2"/>
                <a:ext cx="1790" cy="1195"/>
              </a:xfrm>
              <a:custGeom>
                <a:avLst/>
                <a:gdLst>
                  <a:gd name="T0" fmla="*/ 321 w 5369"/>
                  <a:gd name="T1" fmla="*/ 169 h 3586"/>
                  <a:gd name="T2" fmla="*/ 409 w 5369"/>
                  <a:gd name="T3" fmla="*/ 150 h 3586"/>
                  <a:gd name="T4" fmla="*/ 529 w 5369"/>
                  <a:gd name="T5" fmla="*/ 136 h 3586"/>
                  <a:gd name="T6" fmla="*/ 1009 w 5369"/>
                  <a:gd name="T7" fmla="*/ 92 h 3586"/>
                  <a:gd name="T8" fmla="*/ 1527 w 5369"/>
                  <a:gd name="T9" fmla="*/ 48 h 3586"/>
                  <a:gd name="T10" fmla="*/ 2046 w 5369"/>
                  <a:gd name="T11" fmla="*/ 12 h 3586"/>
                  <a:gd name="T12" fmla="*/ 2392 w 5369"/>
                  <a:gd name="T13" fmla="*/ 1 h 3586"/>
                  <a:gd name="T14" fmla="*/ 2732 w 5369"/>
                  <a:gd name="T15" fmla="*/ 1 h 3586"/>
                  <a:gd name="T16" fmla="*/ 3242 w 5369"/>
                  <a:gd name="T17" fmla="*/ 22 h 3586"/>
                  <a:gd name="T18" fmla="*/ 3751 w 5369"/>
                  <a:gd name="T19" fmla="*/ 59 h 3586"/>
                  <a:gd name="T20" fmla="*/ 4291 w 5369"/>
                  <a:gd name="T21" fmla="*/ 108 h 3586"/>
                  <a:gd name="T22" fmla="*/ 4696 w 5369"/>
                  <a:gd name="T23" fmla="*/ 152 h 3586"/>
                  <a:gd name="T24" fmla="*/ 4894 w 5369"/>
                  <a:gd name="T25" fmla="*/ 177 h 3586"/>
                  <a:gd name="T26" fmla="*/ 5025 w 5369"/>
                  <a:gd name="T27" fmla="*/ 198 h 3586"/>
                  <a:gd name="T28" fmla="*/ 5085 w 5369"/>
                  <a:gd name="T29" fmla="*/ 219 h 3586"/>
                  <a:gd name="T30" fmla="*/ 5175 w 5369"/>
                  <a:gd name="T31" fmla="*/ 272 h 3586"/>
                  <a:gd name="T32" fmla="*/ 5257 w 5369"/>
                  <a:gd name="T33" fmla="*/ 349 h 3586"/>
                  <a:gd name="T34" fmla="*/ 5303 w 5369"/>
                  <a:gd name="T35" fmla="*/ 416 h 3586"/>
                  <a:gd name="T36" fmla="*/ 5331 w 5369"/>
                  <a:gd name="T37" fmla="*/ 471 h 3586"/>
                  <a:gd name="T38" fmla="*/ 5353 w 5369"/>
                  <a:gd name="T39" fmla="*/ 530 h 3586"/>
                  <a:gd name="T40" fmla="*/ 5365 w 5369"/>
                  <a:gd name="T41" fmla="*/ 595 h 3586"/>
                  <a:gd name="T42" fmla="*/ 5369 w 5369"/>
                  <a:gd name="T43" fmla="*/ 665 h 3586"/>
                  <a:gd name="T44" fmla="*/ 5364 w 5369"/>
                  <a:gd name="T45" fmla="*/ 739 h 3586"/>
                  <a:gd name="T46" fmla="*/ 5322 w 5369"/>
                  <a:gd name="T47" fmla="*/ 957 h 3586"/>
                  <a:gd name="T48" fmla="*/ 4849 w 5369"/>
                  <a:gd name="T49" fmla="*/ 3586 h 3586"/>
                  <a:gd name="T50" fmla="*/ 4707 w 5369"/>
                  <a:gd name="T51" fmla="*/ 3512 h 3586"/>
                  <a:gd name="T52" fmla="*/ 4519 w 5369"/>
                  <a:gd name="T53" fmla="*/ 3421 h 3586"/>
                  <a:gd name="T54" fmla="*/ 4404 w 5369"/>
                  <a:gd name="T55" fmla="*/ 3359 h 3586"/>
                  <a:gd name="T56" fmla="*/ 4342 w 5369"/>
                  <a:gd name="T57" fmla="*/ 3313 h 3586"/>
                  <a:gd name="T58" fmla="*/ 4301 w 5369"/>
                  <a:gd name="T59" fmla="*/ 3280 h 3586"/>
                  <a:gd name="T60" fmla="*/ 4259 w 5369"/>
                  <a:gd name="T61" fmla="*/ 3262 h 3586"/>
                  <a:gd name="T62" fmla="*/ 4220 w 5369"/>
                  <a:gd name="T63" fmla="*/ 3255 h 3586"/>
                  <a:gd name="T64" fmla="*/ 3976 w 5369"/>
                  <a:gd name="T65" fmla="*/ 3233 h 3586"/>
                  <a:gd name="T66" fmla="*/ 3732 w 5369"/>
                  <a:gd name="T67" fmla="*/ 3233 h 3586"/>
                  <a:gd name="T68" fmla="*/ 3569 w 5369"/>
                  <a:gd name="T69" fmla="*/ 3244 h 3586"/>
                  <a:gd name="T70" fmla="*/ 3398 w 5369"/>
                  <a:gd name="T71" fmla="*/ 3251 h 3586"/>
                  <a:gd name="T72" fmla="*/ 3068 w 5369"/>
                  <a:gd name="T73" fmla="*/ 3244 h 3586"/>
                  <a:gd name="T74" fmla="*/ 2706 w 5369"/>
                  <a:gd name="T75" fmla="*/ 3222 h 3586"/>
                  <a:gd name="T76" fmla="*/ 2113 w 5369"/>
                  <a:gd name="T77" fmla="*/ 3175 h 3586"/>
                  <a:gd name="T78" fmla="*/ 1948 w 5369"/>
                  <a:gd name="T79" fmla="*/ 3162 h 3586"/>
                  <a:gd name="T80" fmla="*/ 1653 w 5369"/>
                  <a:gd name="T81" fmla="*/ 3134 h 3586"/>
                  <a:gd name="T82" fmla="*/ 1447 w 5369"/>
                  <a:gd name="T83" fmla="*/ 3124 h 3586"/>
                  <a:gd name="T84" fmla="*/ 1293 w 5369"/>
                  <a:gd name="T85" fmla="*/ 3129 h 3586"/>
                  <a:gd name="T86" fmla="*/ 1216 w 5369"/>
                  <a:gd name="T87" fmla="*/ 3141 h 3586"/>
                  <a:gd name="T88" fmla="*/ 1155 w 5369"/>
                  <a:gd name="T89" fmla="*/ 3159 h 3586"/>
                  <a:gd name="T90" fmla="*/ 1088 w 5369"/>
                  <a:gd name="T91" fmla="*/ 3202 h 3586"/>
                  <a:gd name="T92" fmla="*/ 936 w 5369"/>
                  <a:gd name="T93" fmla="*/ 3301 h 3586"/>
                  <a:gd name="T94" fmla="*/ 664 w 5369"/>
                  <a:gd name="T95" fmla="*/ 3452 h 3586"/>
                  <a:gd name="T96" fmla="*/ 465 w 5369"/>
                  <a:gd name="T97" fmla="*/ 3556 h 3586"/>
                  <a:gd name="T98" fmla="*/ 99 w 5369"/>
                  <a:gd name="T99" fmla="*/ 1270 h 3586"/>
                  <a:gd name="T100" fmla="*/ 10 w 5369"/>
                  <a:gd name="T101" fmla="*/ 720 h 3586"/>
                  <a:gd name="T102" fmla="*/ 1 w 5369"/>
                  <a:gd name="T103" fmla="*/ 644 h 3586"/>
                  <a:gd name="T104" fmla="*/ 3 w 5369"/>
                  <a:gd name="T105" fmla="*/ 574 h 3586"/>
                  <a:gd name="T106" fmla="*/ 15 w 5369"/>
                  <a:gd name="T107" fmla="*/ 508 h 3586"/>
                  <a:gd name="T108" fmla="*/ 35 w 5369"/>
                  <a:gd name="T109" fmla="*/ 446 h 3586"/>
                  <a:gd name="T110" fmla="*/ 61 w 5369"/>
                  <a:gd name="T111" fmla="*/ 389 h 3586"/>
                  <a:gd name="T112" fmla="*/ 94 w 5369"/>
                  <a:gd name="T113" fmla="*/ 338 h 3586"/>
                  <a:gd name="T114" fmla="*/ 174 w 5369"/>
                  <a:gd name="T115" fmla="*/ 254 h 3586"/>
                  <a:gd name="T116" fmla="*/ 263 w 5369"/>
                  <a:gd name="T117" fmla="*/ 194 h 3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369" h="3586">
                    <a:moveTo>
                      <a:pt x="294" y="180"/>
                    </a:moveTo>
                    <a:lnTo>
                      <a:pt x="294" y="180"/>
                    </a:lnTo>
                    <a:lnTo>
                      <a:pt x="321" y="169"/>
                    </a:lnTo>
                    <a:lnTo>
                      <a:pt x="349" y="162"/>
                    </a:lnTo>
                    <a:lnTo>
                      <a:pt x="379" y="155"/>
                    </a:lnTo>
                    <a:lnTo>
                      <a:pt x="409" y="150"/>
                    </a:lnTo>
                    <a:lnTo>
                      <a:pt x="470" y="143"/>
                    </a:lnTo>
                    <a:lnTo>
                      <a:pt x="529" y="136"/>
                    </a:lnTo>
                    <a:lnTo>
                      <a:pt x="529" y="136"/>
                    </a:lnTo>
                    <a:lnTo>
                      <a:pt x="648" y="122"/>
                    </a:lnTo>
                    <a:lnTo>
                      <a:pt x="768" y="111"/>
                    </a:lnTo>
                    <a:lnTo>
                      <a:pt x="1009" y="92"/>
                    </a:lnTo>
                    <a:lnTo>
                      <a:pt x="1009" y="92"/>
                    </a:lnTo>
                    <a:lnTo>
                      <a:pt x="1354" y="62"/>
                    </a:lnTo>
                    <a:lnTo>
                      <a:pt x="1527" y="48"/>
                    </a:lnTo>
                    <a:lnTo>
                      <a:pt x="1700" y="34"/>
                    </a:lnTo>
                    <a:lnTo>
                      <a:pt x="1872" y="22"/>
                    </a:lnTo>
                    <a:lnTo>
                      <a:pt x="2046" y="12"/>
                    </a:lnTo>
                    <a:lnTo>
                      <a:pt x="2219" y="5"/>
                    </a:lnTo>
                    <a:lnTo>
                      <a:pt x="2305" y="2"/>
                    </a:lnTo>
                    <a:lnTo>
                      <a:pt x="2392" y="1"/>
                    </a:lnTo>
                    <a:lnTo>
                      <a:pt x="2392" y="1"/>
                    </a:lnTo>
                    <a:lnTo>
                      <a:pt x="2563" y="0"/>
                    </a:lnTo>
                    <a:lnTo>
                      <a:pt x="2732" y="1"/>
                    </a:lnTo>
                    <a:lnTo>
                      <a:pt x="2902" y="6"/>
                    </a:lnTo>
                    <a:lnTo>
                      <a:pt x="3073" y="13"/>
                    </a:lnTo>
                    <a:lnTo>
                      <a:pt x="3242" y="22"/>
                    </a:lnTo>
                    <a:lnTo>
                      <a:pt x="3412" y="33"/>
                    </a:lnTo>
                    <a:lnTo>
                      <a:pt x="3581" y="45"/>
                    </a:lnTo>
                    <a:lnTo>
                      <a:pt x="3751" y="59"/>
                    </a:lnTo>
                    <a:lnTo>
                      <a:pt x="3751" y="59"/>
                    </a:lnTo>
                    <a:lnTo>
                      <a:pt x="4021" y="82"/>
                    </a:lnTo>
                    <a:lnTo>
                      <a:pt x="4291" y="108"/>
                    </a:lnTo>
                    <a:lnTo>
                      <a:pt x="4426" y="122"/>
                    </a:lnTo>
                    <a:lnTo>
                      <a:pt x="4561" y="136"/>
                    </a:lnTo>
                    <a:lnTo>
                      <a:pt x="4696" y="152"/>
                    </a:lnTo>
                    <a:lnTo>
                      <a:pt x="4830" y="170"/>
                    </a:lnTo>
                    <a:lnTo>
                      <a:pt x="4830" y="170"/>
                    </a:lnTo>
                    <a:lnTo>
                      <a:pt x="4894" y="177"/>
                    </a:lnTo>
                    <a:lnTo>
                      <a:pt x="4960" y="186"/>
                    </a:lnTo>
                    <a:lnTo>
                      <a:pt x="4993" y="191"/>
                    </a:lnTo>
                    <a:lnTo>
                      <a:pt x="5025" y="198"/>
                    </a:lnTo>
                    <a:lnTo>
                      <a:pt x="5056" y="208"/>
                    </a:lnTo>
                    <a:lnTo>
                      <a:pt x="5085" y="219"/>
                    </a:lnTo>
                    <a:lnTo>
                      <a:pt x="5085" y="219"/>
                    </a:lnTo>
                    <a:lnTo>
                      <a:pt x="5116" y="234"/>
                    </a:lnTo>
                    <a:lnTo>
                      <a:pt x="5146" y="252"/>
                    </a:lnTo>
                    <a:lnTo>
                      <a:pt x="5175" y="272"/>
                    </a:lnTo>
                    <a:lnTo>
                      <a:pt x="5204" y="296"/>
                    </a:lnTo>
                    <a:lnTo>
                      <a:pt x="5231" y="322"/>
                    </a:lnTo>
                    <a:lnTo>
                      <a:pt x="5257" y="349"/>
                    </a:lnTo>
                    <a:lnTo>
                      <a:pt x="5281" y="381"/>
                    </a:lnTo>
                    <a:lnTo>
                      <a:pt x="5292" y="398"/>
                    </a:lnTo>
                    <a:lnTo>
                      <a:pt x="5303" y="416"/>
                    </a:lnTo>
                    <a:lnTo>
                      <a:pt x="5313" y="434"/>
                    </a:lnTo>
                    <a:lnTo>
                      <a:pt x="5322" y="451"/>
                    </a:lnTo>
                    <a:lnTo>
                      <a:pt x="5331" y="471"/>
                    </a:lnTo>
                    <a:lnTo>
                      <a:pt x="5339" y="490"/>
                    </a:lnTo>
                    <a:lnTo>
                      <a:pt x="5346" y="509"/>
                    </a:lnTo>
                    <a:lnTo>
                      <a:pt x="5353" y="530"/>
                    </a:lnTo>
                    <a:lnTo>
                      <a:pt x="5358" y="552"/>
                    </a:lnTo>
                    <a:lnTo>
                      <a:pt x="5362" y="573"/>
                    </a:lnTo>
                    <a:lnTo>
                      <a:pt x="5365" y="595"/>
                    </a:lnTo>
                    <a:lnTo>
                      <a:pt x="5368" y="618"/>
                    </a:lnTo>
                    <a:lnTo>
                      <a:pt x="5369" y="642"/>
                    </a:lnTo>
                    <a:lnTo>
                      <a:pt x="5369" y="665"/>
                    </a:lnTo>
                    <a:lnTo>
                      <a:pt x="5369" y="688"/>
                    </a:lnTo>
                    <a:lnTo>
                      <a:pt x="5366" y="713"/>
                    </a:lnTo>
                    <a:lnTo>
                      <a:pt x="5364" y="739"/>
                    </a:lnTo>
                    <a:lnTo>
                      <a:pt x="5360" y="764"/>
                    </a:lnTo>
                    <a:lnTo>
                      <a:pt x="5360" y="764"/>
                    </a:lnTo>
                    <a:lnTo>
                      <a:pt x="5322" y="957"/>
                    </a:lnTo>
                    <a:lnTo>
                      <a:pt x="5260" y="1300"/>
                    </a:lnTo>
                    <a:lnTo>
                      <a:pt x="5092" y="2227"/>
                    </a:lnTo>
                    <a:lnTo>
                      <a:pt x="4849" y="3586"/>
                    </a:lnTo>
                    <a:lnTo>
                      <a:pt x="4849" y="3586"/>
                    </a:lnTo>
                    <a:lnTo>
                      <a:pt x="4707" y="3512"/>
                    </a:lnTo>
                    <a:lnTo>
                      <a:pt x="4707" y="3512"/>
                    </a:lnTo>
                    <a:lnTo>
                      <a:pt x="4662" y="3488"/>
                    </a:lnTo>
                    <a:lnTo>
                      <a:pt x="4615" y="3466"/>
                    </a:lnTo>
                    <a:lnTo>
                      <a:pt x="4519" y="3421"/>
                    </a:lnTo>
                    <a:lnTo>
                      <a:pt x="4472" y="3397"/>
                    </a:lnTo>
                    <a:lnTo>
                      <a:pt x="4426" y="3372"/>
                    </a:lnTo>
                    <a:lnTo>
                      <a:pt x="4404" y="3359"/>
                    </a:lnTo>
                    <a:lnTo>
                      <a:pt x="4384" y="3344"/>
                    </a:lnTo>
                    <a:lnTo>
                      <a:pt x="4363" y="3328"/>
                    </a:lnTo>
                    <a:lnTo>
                      <a:pt x="4342" y="3313"/>
                    </a:lnTo>
                    <a:lnTo>
                      <a:pt x="4342" y="3313"/>
                    </a:lnTo>
                    <a:lnTo>
                      <a:pt x="4313" y="3288"/>
                    </a:lnTo>
                    <a:lnTo>
                      <a:pt x="4301" y="3280"/>
                    </a:lnTo>
                    <a:lnTo>
                      <a:pt x="4288" y="3272"/>
                    </a:lnTo>
                    <a:lnTo>
                      <a:pt x="4275" y="3266"/>
                    </a:lnTo>
                    <a:lnTo>
                      <a:pt x="4259" y="3262"/>
                    </a:lnTo>
                    <a:lnTo>
                      <a:pt x="4242" y="3258"/>
                    </a:lnTo>
                    <a:lnTo>
                      <a:pt x="4220" y="3255"/>
                    </a:lnTo>
                    <a:lnTo>
                      <a:pt x="4220" y="3255"/>
                    </a:lnTo>
                    <a:lnTo>
                      <a:pt x="4138" y="3246"/>
                    </a:lnTo>
                    <a:lnTo>
                      <a:pt x="4057" y="3239"/>
                    </a:lnTo>
                    <a:lnTo>
                      <a:pt x="3976" y="3233"/>
                    </a:lnTo>
                    <a:lnTo>
                      <a:pt x="3894" y="3232"/>
                    </a:lnTo>
                    <a:lnTo>
                      <a:pt x="3813" y="3232"/>
                    </a:lnTo>
                    <a:lnTo>
                      <a:pt x="3732" y="3233"/>
                    </a:lnTo>
                    <a:lnTo>
                      <a:pt x="3649" y="3237"/>
                    </a:lnTo>
                    <a:lnTo>
                      <a:pt x="3569" y="3244"/>
                    </a:lnTo>
                    <a:lnTo>
                      <a:pt x="3569" y="3244"/>
                    </a:lnTo>
                    <a:lnTo>
                      <a:pt x="3530" y="3247"/>
                    </a:lnTo>
                    <a:lnTo>
                      <a:pt x="3489" y="3250"/>
                    </a:lnTo>
                    <a:lnTo>
                      <a:pt x="3398" y="3251"/>
                    </a:lnTo>
                    <a:lnTo>
                      <a:pt x="3296" y="3251"/>
                    </a:lnTo>
                    <a:lnTo>
                      <a:pt x="3186" y="3248"/>
                    </a:lnTo>
                    <a:lnTo>
                      <a:pt x="3068" y="3244"/>
                    </a:lnTo>
                    <a:lnTo>
                      <a:pt x="2949" y="3239"/>
                    </a:lnTo>
                    <a:lnTo>
                      <a:pt x="2827" y="3231"/>
                    </a:lnTo>
                    <a:lnTo>
                      <a:pt x="2706" y="3222"/>
                    </a:lnTo>
                    <a:lnTo>
                      <a:pt x="2473" y="3206"/>
                    </a:lnTo>
                    <a:lnTo>
                      <a:pt x="2270" y="3189"/>
                    </a:lnTo>
                    <a:lnTo>
                      <a:pt x="2113" y="3175"/>
                    </a:lnTo>
                    <a:lnTo>
                      <a:pt x="2021" y="3167"/>
                    </a:lnTo>
                    <a:lnTo>
                      <a:pt x="2021" y="3167"/>
                    </a:lnTo>
                    <a:lnTo>
                      <a:pt x="1948" y="3162"/>
                    </a:lnTo>
                    <a:lnTo>
                      <a:pt x="1844" y="3151"/>
                    </a:lnTo>
                    <a:lnTo>
                      <a:pt x="1719" y="3140"/>
                    </a:lnTo>
                    <a:lnTo>
                      <a:pt x="1653" y="3134"/>
                    </a:lnTo>
                    <a:lnTo>
                      <a:pt x="1584" y="3129"/>
                    </a:lnTo>
                    <a:lnTo>
                      <a:pt x="1515" y="3126"/>
                    </a:lnTo>
                    <a:lnTo>
                      <a:pt x="1447" y="3124"/>
                    </a:lnTo>
                    <a:lnTo>
                      <a:pt x="1383" y="3124"/>
                    </a:lnTo>
                    <a:lnTo>
                      <a:pt x="1322" y="3127"/>
                    </a:lnTo>
                    <a:lnTo>
                      <a:pt x="1293" y="3129"/>
                    </a:lnTo>
                    <a:lnTo>
                      <a:pt x="1265" y="3131"/>
                    </a:lnTo>
                    <a:lnTo>
                      <a:pt x="1239" y="3135"/>
                    </a:lnTo>
                    <a:lnTo>
                      <a:pt x="1216" y="3141"/>
                    </a:lnTo>
                    <a:lnTo>
                      <a:pt x="1194" y="3145"/>
                    </a:lnTo>
                    <a:lnTo>
                      <a:pt x="1173" y="3152"/>
                    </a:lnTo>
                    <a:lnTo>
                      <a:pt x="1155" y="3159"/>
                    </a:lnTo>
                    <a:lnTo>
                      <a:pt x="1140" y="3167"/>
                    </a:lnTo>
                    <a:lnTo>
                      <a:pt x="1140" y="3167"/>
                    </a:lnTo>
                    <a:lnTo>
                      <a:pt x="1088" y="3202"/>
                    </a:lnTo>
                    <a:lnTo>
                      <a:pt x="1039" y="3233"/>
                    </a:lnTo>
                    <a:lnTo>
                      <a:pt x="991" y="3265"/>
                    </a:lnTo>
                    <a:lnTo>
                      <a:pt x="936" y="3301"/>
                    </a:lnTo>
                    <a:lnTo>
                      <a:pt x="867" y="3342"/>
                    </a:lnTo>
                    <a:lnTo>
                      <a:pt x="779" y="3392"/>
                    </a:lnTo>
                    <a:lnTo>
                      <a:pt x="664" y="3452"/>
                    </a:lnTo>
                    <a:lnTo>
                      <a:pt x="520" y="3527"/>
                    </a:lnTo>
                    <a:lnTo>
                      <a:pt x="520" y="3527"/>
                    </a:lnTo>
                    <a:lnTo>
                      <a:pt x="465" y="3556"/>
                    </a:lnTo>
                    <a:lnTo>
                      <a:pt x="465" y="3556"/>
                    </a:lnTo>
                    <a:lnTo>
                      <a:pt x="251" y="2215"/>
                    </a:lnTo>
                    <a:lnTo>
                      <a:pt x="99" y="1270"/>
                    </a:lnTo>
                    <a:lnTo>
                      <a:pt x="43" y="919"/>
                    </a:lnTo>
                    <a:lnTo>
                      <a:pt x="10" y="720"/>
                    </a:lnTo>
                    <a:lnTo>
                      <a:pt x="10" y="720"/>
                    </a:lnTo>
                    <a:lnTo>
                      <a:pt x="6" y="695"/>
                    </a:lnTo>
                    <a:lnTo>
                      <a:pt x="3" y="669"/>
                    </a:lnTo>
                    <a:lnTo>
                      <a:pt x="1" y="644"/>
                    </a:lnTo>
                    <a:lnTo>
                      <a:pt x="0" y="621"/>
                    </a:lnTo>
                    <a:lnTo>
                      <a:pt x="1" y="597"/>
                    </a:lnTo>
                    <a:lnTo>
                      <a:pt x="3" y="574"/>
                    </a:lnTo>
                    <a:lnTo>
                      <a:pt x="6" y="551"/>
                    </a:lnTo>
                    <a:lnTo>
                      <a:pt x="10" y="529"/>
                    </a:lnTo>
                    <a:lnTo>
                      <a:pt x="15" y="508"/>
                    </a:lnTo>
                    <a:lnTo>
                      <a:pt x="21" y="486"/>
                    </a:lnTo>
                    <a:lnTo>
                      <a:pt x="28" y="467"/>
                    </a:lnTo>
                    <a:lnTo>
                      <a:pt x="35" y="446"/>
                    </a:lnTo>
                    <a:lnTo>
                      <a:pt x="43" y="427"/>
                    </a:lnTo>
                    <a:lnTo>
                      <a:pt x="51" y="407"/>
                    </a:lnTo>
                    <a:lnTo>
                      <a:pt x="61" y="389"/>
                    </a:lnTo>
                    <a:lnTo>
                      <a:pt x="72" y="373"/>
                    </a:lnTo>
                    <a:lnTo>
                      <a:pt x="83" y="355"/>
                    </a:lnTo>
                    <a:lnTo>
                      <a:pt x="94" y="338"/>
                    </a:lnTo>
                    <a:lnTo>
                      <a:pt x="119" y="308"/>
                    </a:lnTo>
                    <a:lnTo>
                      <a:pt x="145" y="281"/>
                    </a:lnTo>
                    <a:lnTo>
                      <a:pt x="174" y="254"/>
                    </a:lnTo>
                    <a:lnTo>
                      <a:pt x="203" y="231"/>
                    </a:lnTo>
                    <a:lnTo>
                      <a:pt x="233" y="212"/>
                    </a:lnTo>
                    <a:lnTo>
                      <a:pt x="263" y="194"/>
                    </a:lnTo>
                    <a:lnTo>
                      <a:pt x="294" y="18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0FC37600-0F64-B273-48B6-A7CAF88336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" y="2268"/>
                <a:ext cx="91" cy="298"/>
              </a:xfrm>
              <a:custGeom>
                <a:avLst/>
                <a:gdLst>
                  <a:gd name="T0" fmla="*/ 273 w 273"/>
                  <a:gd name="T1" fmla="*/ 869 h 895"/>
                  <a:gd name="T2" fmla="*/ 266 w 273"/>
                  <a:gd name="T3" fmla="*/ 882 h 895"/>
                  <a:gd name="T4" fmla="*/ 257 w 273"/>
                  <a:gd name="T5" fmla="*/ 890 h 895"/>
                  <a:gd name="T6" fmla="*/ 248 w 273"/>
                  <a:gd name="T7" fmla="*/ 894 h 895"/>
                  <a:gd name="T8" fmla="*/ 227 w 273"/>
                  <a:gd name="T9" fmla="*/ 894 h 895"/>
                  <a:gd name="T10" fmla="*/ 205 w 273"/>
                  <a:gd name="T11" fmla="*/ 887 h 895"/>
                  <a:gd name="T12" fmla="*/ 195 w 273"/>
                  <a:gd name="T13" fmla="*/ 882 h 895"/>
                  <a:gd name="T14" fmla="*/ 166 w 273"/>
                  <a:gd name="T15" fmla="*/ 862 h 895"/>
                  <a:gd name="T16" fmla="*/ 142 w 273"/>
                  <a:gd name="T17" fmla="*/ 839 h 895"/>
                  <a:gd name="T18" fmla="*/ 118 w 273"/>
                  <a:gd name="T19" fmla="*/ 811 h 895"/>
                  <a:gd name="T20" fmla="*/ 99 w 273"/>
                  <a:gd name="T21" fmla="*/ 781 h 895"/>
                  <a:gd name="T22" fmla="*/ 66 w 273"/>
                  <a:gd name="T23" fmla="*/ 712 h 895"/>
                  <a:gd name="T24" fmla="*/ 40 w 273"/>
                  <a:gd name="T25" fmla="*/ 636 h 895"/>
                  <a:gd name="T26" fmla="*/ 23 w 273"/>
                  <a:gd name="T27" fmla="*/ 558 h 895"/>
                  <a:gd name="T28" fmla="*/ 11 w 273"/>
                  <a:gd name="T29" fmla="*/ 481 h 895"/>
                  <a:gd name="T30" fmla="*/ 4 w 273"/>
                  <a:gd name="T31" fmla="*/ 408 h 895"/>
                  <a:gd name="T32" fmla="*/ 0 w 273"/>
                  <a:gd name="T33" fmla="*/ 343 h 895"/>
                  <a:gd name="T34" fmla="*/ 1 w 273"/>
                  <a:gd name="T35" fmla="*/ 296 h 895"/>
                  <a:gd name="T36" fmla="*/ 7 w 273"/>
                  <a:gd name="T37" fmla="*/ 237 h 895"/>
                  <a:gd name="T38" fmla="*/ 19 w 273"/>
                  <a:gd name="T39" fmla="*/ 175 h 895"/>
                  <a:gd name="T40" fmla="*/ 38 w 273"/>
                  <a:gd name="T41" fmla="*/ 113 h 895"/>
                  <a:gd name="T42" fmla="*/ 58 w 273"/>
                  <a:gd name="T43" fmla="*/ 71 h 895"/>
                  <a:gd name="T44" fmla="*/ 73 w 273"/>
                  <a:gd name="T45" fmla="*/ 48 h 895"/>
                  <a:gd name="T46" fmla="*/ 91 w 273"/>
                  <a:gd name="T47" fmla="*/ 27 h 895"/>
                  <a:gd name="T48" fmla="*/ 111 w 273"/>
                  <a:gd name="T49" fmla="*/ 12 h 895"/>
                  <a:gd name="T50" fmla="*/ 133 w 273"/>
                  <a:gd name="T51" fmla="*/ 3 h 895"/>
                  <a:gd name="T52" fmla="*/ 160 w 273"/>
                  <a:gd name="T53" fmla="*/ 0 h 895"/>
                  <a:gd name="T54" fmla="*/ 187 w 273"/>
                  <a:gd name="T55" fmla="*/ 4 h 895"/>
                  <a:gd name="T56" fmla="*/ 202 w 273"/>
                  <a:gd name="T57" fmla="*/ 9 h 895"/>
                  <a:gd name="T58" fmla="*/ 198 w 273"/>
                  <a:gd name="T59" fmla="*/ 217 h 895"/>
                  <a:gd name="T60" fmla="*/ 200 w 273"/>
                  <a:gd name="T61" fmla="*/ 302 h 895"/>
                  <a:gd name="T62" fmla="*/ 209 w 273"/>
                  <a:gd name="T63" fmla="*/ 468 h 895"/>
                  <a:gd name="T64" fmla="*/ 227 w 273"/>
                  <a:gd name="T65" fmla="*/ 631 h 895"/>
                  <a:gd name="T66" fmla="*/ 255 w 273"/>
                  <a:gd name="T67" fmla="*/ 791 h 895"/>
                  <a:gd name="T68" fmla="*/ 273 w 273"/>
                  <a:gd name="T69" fmla="*/ 869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3" h="895">
                    <a:moveTo>
                      <a:pt x="273" y="869"/>
                    </a:moveTo>
                    <a:lnTo>
                      <a:pt x="273" y="869"/>
                    </a:lnTo>
                    <a:lnTo>
                      <a:pt x="268" y="876"/>
                    </a:lnTo>
                    <a:lnTo>
                      <a:pt x="266" y="882"/>
                    </a:lnTo>
                    <a:lnTo>
                      <a:pt x="262" y="886"/>
                    </a:lnTo>
                    <a:lnTo>
                      <a:pt x="257" y="890"/>
                    </a:lnTo>
                    <a:lnTo>
                      <a:pt x="253" y="893"/>
                    </a:lnTo>
                    <a:lnTo>
                      <a:pt x="248" y="894"/>
                    </a:lnTo>
                    <a:lnTo>
                      <a:pt x="238" y="895"/>
                    </a:lnTo>
                    <a:lnTo>
                      <a:pt x="227" y="894"/>
                    </a:lnTo>
                    <a:lnTo>
                      <a:pt x="216" y="891"/>
                    </a:lnTo>
                    <a:lnTo>
                      <a:pt x="205" y="887"/>
                    </a:lnTo>
                    <a:lnTo>
                      <a:pt x="195" y="882"/>
                    </a:lnTo>
                    <a:lnTo>
                      <a:pt x="195" y="882"/>
                    </a:lnTo>
                    <a:lnTo>
                      <a:pt x="180" y="872"/>
                    </a:lnTo>
                    <a:lnTo>
                      <a:pt x="166" y="862"/>
                    </a:lnTo>
                    <a:lnTo>
                      <a:pt x="154" y="851"/>
                    </a:lnTo>
                    <a:lnTo>
                      <a:pt x="142" y="839"/>
                    </a:lnTo>
                    <a:lnTo>
                      <a:pt x="129" y="825"/>
                    </a:lnTo>
                    <a:lnTo>
                      <a:pt x="118" y="811"/>
                    </a:lnTo>
                    <a:lnTo>
                      <a:pt x="109" y="796"/>
                    </a:lnTo>
                    <a:lnTo>
                      <a:pt x="99" y="781"/>
                    </a:lnTo>
                    <a:lnTo>
                      <a:pt x="81" y="748"/>
                    </a:lnTo>
                    <a:lnTo>
                      <a:pt x="66" y="712"/>
                    </a:lnTo>
                    <a:lnTo>
                      <a:pt x="52" y="675"/>
                    </a:lnTo>
                    <a:lnTo>
                      <a:pt x="40" y="636"/>
                    </a:lnTo>
                    <a:lnTo>
                      <a:pt x="30" y="598"/>
                    </a:lnTo>
                    <a:lnTo>
                      <a:pt x="23" y="558"/>
                    </a:lnTo>
                    <a:lnTo>
                      <a:pt x="16" y="519"/>
                    </a:lnTo>
                    <a:lnTo>
                      <a:pt x="11" y="481"/>
                    </a:lnTo>
                    <a:lnTo>
                      <a:pt x="7" y="443"/>
                    </a:lnTo>
                    <a:lnTo>
                      <a:pt x="4" y="408"/>
                    </a:lnTo>
                    <a:lnTo>
                      <a:pt x="0" y="343"/>
                    </a:lnTo>
                    <a:lnTo>
                      <a:pt x="0" y="343"/>
                    </a:lnTo>
                    <a:lnTo>
                      <a:pt x="0" y="321"/>
                    </a:lnTo>
                    <a:lnTo>
                      <a:pt x="1" y="296"/>
                    </a:lnTo>
                    <a:lnTo>
                      <a:pt x="4" y="267"/>
                    </a:lnTo>
                    <a:lnTo>
                      <a:pt x="7" y="237"/>
                    </a:lnTo>
                    <a:lnTo>
                      <a:pt x="12" y="206"/>
                    </a:lnTo>
                    <a:lnTo>
                      <a:pt x="19" y="175"/>
                    </a:lnTo>
                    <a:lnTo>
                      <a:pt x="27" y="143"/>
                    </a:lnTo>
                    <a:lnTo>
                      <a:pt x="38" y="113"/>
                    </a:lnTo>
                    <a:lnTo>
                      <a:pt x="51" y="84"/>
                    </a:lnTo>
                    <a:lnTo>
                      <a:pt x="58" y="71"/>
                    </a:lnTo>
                    <a:lnTo>
                      <a:pt x="64" y="59"/>
                    </a:lnTo>
                    <a:lnTo>
                      <a:pt x="73" y="48"/>
                    </a:lnTo>
                    <a:lnTo>
                      <a:pt x="81" y="37"/>
                    </a:lnTo>
                    <a:lnTo>
                      <a:pt x="91" y="27"/>
                    </a:lnTo>
                    <a:lnTo>
                      <a:pt x="100" y="19"/>
                    </a:lnTo>
                    <a:lnTo>
                      <a:pt x="111" y="12"/>
                    </a:lnTo>
                    <a:lnTo>
                      <a:pt x="122" y="7"/>
                    </a:lnTo>
                    <a:lnTo>
                      <a:pt x="133" y="3"/>
                    </a:lnTo>
                    <a:lnTo>
                      <a:pt x="146" y="1"/>
                    </a:lnTo>
                    <a:lnTo>
                      <a:pt x="160" y="0"/>
                    </a:lnTo>
                    <a:lnTo>
                      <a:pt x="173" y="1"/>
                    </a:lnTo>
                    <a:lnTo>
                      <a:pt x="187" y="4"/>
                    </a:lnTo>
                    <a:lnTo>
                      <a:pt x="202" y="9"/>
                    </a:lnTo>
                    <a:lnTo>
                      <a:pt x="202" y="9"/>
                    </a:lnTo>
                    <a:lnTo>
                      <a:pt x="200" y="113"/>
                    </a:lnTo>
                    <a:lnTo>
                      <a:pt x="198" y="217"/>
                    </a:lnTo>
                    <a:lnTo>
                      <a:pt x="198" y="217"/>
                    </a:lnTo>
                    <a:lnTo>
                      <a:pt x="200" y="302"/>
                    </a:lnTo>
                    <a:lnTo>
                      <a:pt x="202" y="386"/>
                    </a:lnTo>
                    <a:lnTo>
                      <a:pt x="209" y="468"/>
                    </a:lnTo>
                    <a:lnTo>
                      <a:pt x="217" y="551"/>
                    </a:lnTo>
                    <a:lnTo>
                      <a:pt x="227" y="631"/>
                    </a:lnTo>
                    <a:lnTo>
                      <a:pt x="240" y="712"/>
                    </a:lnTo>
                    <a:lnTo>
                      <a:pt x="255" y="791"/>
                    </a:lnTo>
                    <a:lnTo>
                      <a:pt x="273" y="869"/>
                    </a:lnTo>
                    <a:lnTo>
                      <a:pt x="273" y="869"/>
                    </a:lnTo>
                    <a:close/>
                  </a:path>
                </a:pathLst>
              </a:custGeom>
              <a:solidFill>
                <a:srgbClr val="F5D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E93BA568-4D45-7510-18FF-53962B913A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9" y="3465"/>
                <a:ext cx="379" cy="440"/>
              </a:xfrm>
              <a:custGeom>
                <a:avLst/>
                <a:gdLst>
                  <a:gd name="T0" fmla="*/ 1132 w 1136"/>
                  <a:gd name="T1" fmla="*/ 496 h 1322"/>
                  <a:gd name="T2" fmla="*/ 1122 w 1136"/>
                  <a:gd name="T3" fmla="*/ 519 h 1322"/>
                  <a:gd name="T4" fmla="*/ 1093 w 1136"/>
                  <a:gd name="T5" fmla="*/ 571 h 1322"/>
                  <a:gd name="T6" fmla="*/ 1006 w 1136"/>
                  <a:gd name="T7" fmla="*/ 698 h 1322"/>
                  <a:gd name="T8" fmla="*/ 915 w 1136"/>
                  <a:gd name="T9" fmla="*/ 831 h 1322"/>
                  <a:gd name="T10" fmla="*/ 873 w 1136"/>
                  <a:gd name="T11" fmla="*/ 893 h 1322"/>
                  <a:gd name="T12" fmla="*/ 784 w 1136"/>
                  <a:gd name="T13" fmla="*/ 1006 h 1322"/>
                  <a:gd name="T14" fmla="*/ 699 w 1136"/>
                  <a:gd name="T15" fmla="*/ 1103 h 1322"/>
                  <a:gd name="T16" fmla="*/ 618 w 1136"/>
                  <a:gd name="T17" fmla="*/ 1184 h 1322"/>
                  <a:gd name="T18" fmla="*/ 579 w 1136"/>
                  <a:gd name="T19" fmla="*/ 1218 h 1322"/>
                  <a:gd name="T20" fmla="*/ 534 w 1136"/>
                  <a:gd name="T21" fmla="*/ 1257 h 1322"/>
                  <a:gd name="T22" fmla="*/ 492 w 1136"/>
                  <a:gd name="T23" fmla="*/ 1286 h 1322"/>
                  <a:gd name="T24" fmla="*/ 459 w 1136"/>
                  <a:gd name="T25" fmla="*/ 1307 h 1322"/>
                  <a:gd name="T26" fmla="*/ 434 w 1136"/>
                  <a:gd name="T27" fmla="*/ 1316 h 1322"/>
                  <a:gd name="T28" fmla="*/ 422 w 1136"/>
                  <a:gd name="T29" fmla="*/ 1319 h 1322"/>
                  <a:gd name="T30" fmla="*/ 400 w 1136"/>
                  <a:gd name="T31" fmla="*/ 1322 h 1322"/>
                  <a:gd name="T32" fmla="*/ 381 w 1136"/>
                  <a:gd name="T33" fmla="*/ 1318 h 1322"/>
                  <a:gd name="T34" fmla="*/ 361 w 1136"/>
                  <a:gd name="T35" fmla="*/ 1311 h 1322"/>
                  <a:gd name="T36" fmla="*/ 331 w 1136"/>
                  <a:gd name="T37" fmla="*/ 1291 h 1322"/>
                  <a:gd name="T38" fmla="*/ 279 w 1136"/>
                  <a:gd name="T39" fmla="*/ 1252 h 1322"/>
                  <a:gd name="T40" fmla="*/ 245 w 1136"/>
                  <a:gd name="T41" fmla="*/ 1227 h 1322"/>
                  <a:gd name="T42" fmla="*/ 0 w 1136"/>
                  <a:gd name="T43" fmla="*/ 1059 h 1322"/>
                  <a:gd name="T44" fmla="*/ 1 w 1136"/>
                  <a:gd name="T45" fmla="*/ 1056 h 1322"/>
                  <a:gd name="T46" fmla="*/ 17 w 1136"/>
                  <a:gd name="T47" fmla="*/ 1041 h 1322"/>
                  <a:gd name="T48" fmla="*/ 26 w 1136"/>
                  <a:gd name="T49" fmla="*/ 1023 h 1322"/>
                  <a:gd name="T50" fmla="*/ 40 w 1136"/>
                  <a:gd name="T51" fmla="*/ 999 h 1322"/>
                  <a:gd name="T52" fmla="*/ 77 w 1136"/>
                  <a:gd name="T53" fmla="*/ 928 h 1322"/>
                  <a:gd name="T54" fmla="*/ 121 w 1136"/>
                  <a:gd name="T55" fmla="*/ 829 h 1322"/>
                  <a:gd name="T56" fmla="*/ 137 w 1136"/>
                  <a:gd name="T57" fmla="*/ 797 h 1322"/>
                  <a:gd name="T58" fmla="*/ 171 w 1136"/>
                  <a:gd name="T59" fmla="*/ 736 h 1322"/>
                  <a:gd name="T60" fmla="*/ 210 w 1136"/>
                  <a:gd name="T61" fmla="*/ 678 h 1322"/>
                  <a:gd name="T62" fmla="*/ 274 w 1136"/>
                  <a:gd name="T63" fmla="*/ 596 h 1322"/>
                  <a:gd name="T64" fmla="*/ 332 w 1136"/>
                  <a:gd name="T65" fmla="*/ 527 h 1322"/>
                  <a:gd name="T66" fmla="*/ 454 w 1136"/>
                  <a:gd name="T67" fmla="*/ 389 h 1322"/>
                  <a:gd name="T68" fmla="*/ 514 w 1136"/>
                  <a:gd name="T69" fmla="*/ 317 h 1322"/>
                  <a:gd name="T70" fmla="*/ 569 w 1136"/>
                  <a:gd name="T71" fmla="*/ 243 h 1322"/>
                  <a:gd name="T72" fmla="*/ 619 w 1136"/>
                  <a:gd name="T73" fmla="*/ 167 h 1322"/>
                  <a:gd name="T74" fmla="*/ 662 w 1136"/>
                  <a:gd name="T75" fmla="*/ 86 h 1322"/>
                  <a:gd name="T76" fmla="*/ 692 w 1136"/>
                  <a:gd name="T77" fmla="*/ 2 h 1322"/>
                  <a:gd name="T78" fmla="*/ 695 w 1136"/>
                  <a:gd name="T79" fmla="*/ 0 h 1322"/>
                  <a:gd name="T80" fmla="*/ 735 w 1136"/>
                  <a:gd name="T81" fmla="*/ 45 h 1322"/>
                  <a:gd name="T82" fmla="*/ 765 w 1136"/>
                  <a:gd name="T83" fmla="*/ 69 h 1322"/>
                  <a:gd name="T84" fmla="*/ 880 w 1136"/>
                  <a:gd name="T85" fmla="*/ 162 h 1322"/>
                  <a:gd name="T86" fmla="*/ 983 w 1136"/>
                  <a:gd name="T87" fmla="*/ 253 h 1322"/>
                  <a:gd name="T88" fmla="*/ 1048 w 1136"/>
                  <a:gd name="T89" fmla="*/ 313 h 1322"/>
                  <a:gd name="T90" fmla="*/ 1099 w 1136"/>
                  <a:gd name="T91" fmla="*/ 370 h 1322"/>
                  <a:gd name="T92" fmla="*/ 1125 w 1136"/>
                  <a:gd name="T93" fmla="*/ 406 h 1322"/>
                  <a:gd name="T94" fmla="*/ 1133 w 1136"/>
                  <a:gd name="T95" fmla="*/ 426 h 1322"/>
                  <a:gd name="T96" fmla="*/ 1136 w 1136"/>
                  <a:gd name="T97" fmla="*/ 436 h 1322"/>
                  <a:gd name="T98" fmla="*/ 1136 w 1136"/>
                  <a:gd name="T99" fmla="*/ 468 h 1322"/>
                  <a:gd name="T100" fmla="*/ 1132 w 1136"/>
                  <a:gd name="T101" fmla="*/ 496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36" h="1322">
                    <a:moveTo>
                      <a:pt x="1132" y="496"/>
                    </a:moveTo>
                    <a:lnTo>
                      <a:pt x="1132" y="496"/>
                    </a:lnTo>
                    <a:lnTo>
                      <a:pt x="1128" y="508"/>
                    </a:lnTo>
                    <a:lnTo>
                      <a:pt x="1122" y="519"/>
                    </a:lnTo>
                    <a:lnTo>
                      <a:pt x="1110" y="543"/>
                    </a:lnTo>
                    <a:lnTo>
                      <a:pt x="1093" y="571"/>
                    </a:lnTo>
                    <a:lnTo>
                      <a:pt x="1070" y="605"/>
                    </a:lnTo>
                    <a:lnTo>
                      <a:pt x="1006" y="698"/>
                    </a:lnTo>
                    <a:lnTo>
                      <a:pt x="964" y="758"/>
                    </a:lnTo>
                    <a:lnTo>
                      <a:pt x="915" y="831"/>
                    </a:lnTo>
                    <a:lnTo>
                      <a:pt x="915" y="831"/>
                    </a:lnTo>
                    <a:lnTo>
                      <a:pt x="873" y="893"/>
                    </a:lnTo>
                    <a:lnTo>
                      <a:pt x="829" y="951"/>
                    </a:lnTo>
                    <a:lnTo>
                      <a:pt x="784" y="1006"/>
                    </a:lnTo>
                    <a:lnTo>
                      <a:pt x="742" y="1056"/>
                    </a:lnTo>
                    <a:lnTo>
                      <a:pt x="699" y="1103"/>
                    </a:lnTo>
                    <a:lnTo>
                      <a:pt x="658" y="1145"/>
                    </a:lnTo>
                    <a:lnTo>
                      <a:pt x="618" y="1184"/>
                    </a:lnTo>
                    <a:lnTo>
                      <a:pt x="579" y="1218"/>
                    </a:lnTo>
                    <a:lnTo>
                      <a:pt x="579" y="1218"/>
                    </a:lnTo>
                    <a:lnTo>
                      <a:pt x="556" y="1239"/>
                    </a:lnTo>
                    <a:lnTo>
                      <a:pt x="534" y="1257"/>
                    </a:lnTo>
                    <a:lnTo>
                      <a:pt x="512" y="1272"/>
                    </a:lnTo>
                    <a:lnTo>
                      <a:pt x="492" y="1286"/>
                    </a:lnTo>
                    <a:lnTo>
                      <a:pt x="474" y="1297"/>
                    </a:lnTo>
                    <a:lnTo>
                      <a:pt x="459" y="1307"/>
                    </a:lnTo>
                    <a:lnTo>
                      <a:pt x="445" y="1312"/>
                    </a:lnTo>
                    <a:lnTo>
                      <a:pt x="434" y="1316"/>
                    </a:lnTo>
                    <a:lnTo>
                      <a:pt x="434" y="1316"/>
                    </a:lnTo>
                    <a:lnTo>
                      <a:pt x="422" y="1319"/>
                    </a:lnTo>
                    <a:lnTo>
                      <a:pt x="411" y="1320"/>
                    </a:lnTo>
                    <a:lnTo>
                      <a:pt x="400" y="1322"/>
                    </a:lnTo>
                    <a:lnTo>
                      <a:pt x="390" y="1320"/>
                    </a:lnTo>
                    <a:lnTo>
                      <a:pt x="381" y="1318"/>
                    </a:lnTo>
                    <a:lnTo>
                      <a:pt x="371" y="1315"/>
                    </a:lnTo>
                    <a:lnTo>
                      <a:pt x="361" y="1311"/>
                    </a:lnTo>
                    <a:lnTo>
                      <a:pt x="352" y="1305"/>
                    </a:lnTo>
                    <a:lnTo>
                      <a:pt x="331" y="1291"/>
                    </a:lnTo>
                    <a:lnTo>
                      <a:pt x="306" y="1274"/>
                    </a:lnTo>
                    <a:lnTo>
                      <a:pt x="279" y="1252"/>
                    </a:lnTo>
                    <a:lnTo>
                      <a:pt x="245" y="1227"/>
                    </a:lnTo>
                    <a:lnTo>
                      <a:pt x="245" y="1227"/>
                    </a:lnTo>
                    <a:lnTo>
                      <a:pt x="145" y="1156"/>
                    </a:lnTo>
                    <a:lnTo>
                      <a:pt x="0" y="1059"/>
                    </a:lnTo>
                    <a:lnTo>
                      <a:pt x="1" y="1056"/>
                    </a:lnTo>
                    <a:lnTo>
                      <a:pt x="1" y="1056"/>
                    </a:lnTo>
                    <a:lnTo>
                      <a:pt x="10" y="1049"/>
                    </a:lnTo>
                    <a:lnTo>
                      <a:pt x="17" y="1041"/>
                    </a:lnTo>
                    <a:lnTo>
                      <a:pt x="22" y="1032"/>
                    </a:lnTo>
                    <a:lnTo>
                      <a:pt x="26" y="1023"/>
                    </a:lnTo>
                    <a:lnTo>
                      <a:pt x="26" y="1023"/>
                    </a:lnTo>
                    <a:lnTo>
                      <a:pt x="40" y="999"/>
                    </a:lnTo>
                    <a:lnTo>
                      <a:pt x="54" y="976"/>
                    </a:lnTo>
                    <a:lnTo>
                      <a:pt x="77" y="928"/>
                    </a:lnTo>
                    <a:lnTo>
                      <a:pt x="99" y="878"/>
                    </a:lnTo>
                    <a:lnTo>
                      <a:pt x="121" y="829"/>
                    </a:lnTo>
                    <a:lnTo>
                      <a:pt x="121" y="829"/>
                    </a:lnTo>
                    <a:lnTo>
                      <a:pt x="137" y="797"/>
                    </a:lnTo>
                    <a:lnTo>
                      <a:pt x="153" y="767"/>
                    </a:lnTo>
                    <a:lnTo>
                      <a:pt x="171" y="736"/>
                    </a:lnTo>
                    <a:lnTo>
                      <a:pt x="190" y="707"/>
                    </a:lnTo>
                    <a:lnTo>
                      <a:pt x="210" y="678"/>
                    </a:lnTo>
                    <a:lnTo>
                      <a:pt x="230" y="651"/>
                    </a:lnTo>
                    <a:lnTo>
                      <a:pt x="274" y="596"/>
                    </a:lnTo>
                    <a:lnTo>
                      <a:pt x="274" y="596"/>
                    </a:lnTo>
                    <a:lnTo>
                      <a:pt x="332" y="527"/>
                    </a:lnTo>
                    <a:lnTo>
                      <a:pt x="393" y="458"/>
                    </a:lnTo>
                    <a:lnTo>
                      <a:pt x="454" y="389"/>
                    </a:lnTo>
                    <a:lnTo>
                      <a:pt x="484" y="353"/>
                    </a:lnTo>
                    <a:lnTo>
                      <a:pt x="514" y="317"/>
                    </a:lnTo>
                    <a:lnTo>
                      <a:pt x="542" y="280"/>
                    </a:lnTo>
                    <a:lnTo>
                      <a:pt x="569" y="243"/>
                    </a:lnTo>
                    <a:lnTo>
                      <a:pt x="596" y="206"/>
                    </a:lnTo>
                    <a:lnTo>
                      <a:pt x="619" y="167"/>
                    </a:lnTo>
                    <a:lnTo>
                      <a:pt x="641" y="127"/>
                    </a:lnTo>
                    <a:lnTo>
                      <a:pt x="662" y="86"/>
                    </a:lnTo>
                    <a:lnTo>
                      <a:pt x="678" y="45"/>
                    </a:lnTo>
                    <a:lnTo>
                      <a:pt x="692" y="2"/>
                    </a:lnTo>
                    <a:lnTo>
                      <a:pt x="695" y="0"/>
                    </a:lnTo>
                    <a:lnTo>
                      <a:pt x="695" y="0"/>
                    </a:lnTo>
                    <a:lnTo>
                      <a:pt x="714" y="24"/>
                    </a:lnTo>
                    <a:lnTo>
                      <a:pt x="735" y="45"/>
                    </a:lnTo>
                    <a:lnTo>
                      <a:pt x="735" y="45"/>
                    </a:lnTo>
                    <a:lnTo>
                      <a:pt x="765" y="69"/>
                    </a:lnTo>
                    <a:lnTo>
                      <a:pt x="815" y="111"/>
                    </a:lnTo>
                    <a:lnTo>
                      <a:pt x="880" y="162"/>
                    </a:lnTo>
                    <a:lnTo>
                      <a:pt x="948" y="221"/>
                    </a:lnTo>
                    <a:lnTo>
                      <a:pt x="983" y="253"/>
                    </a:lnTo>
                    <a:lnTo>
                      <a:pt x="1016" y="283"/>
                    </a:lnTo>
                    <a:lnTo>
                      <a:pt x="1048" y="313"/>
                    </a:lnTo>
                    <a:lnTo>
                      <a:pt x="1075" y="342"/>
                    </a:lnTo>
                    <a:lnTo>
                      <a:pt x="1099" y="370"/>
                    </a:lnTo>
                    <a:lnTo>
                      <a:pt x="1118" y="395"/>
                    </a:lnTo>
                    <a:lnTo>
                      <a:pt x="1125" y="406"/>
                    </a:lnTo>
                    <a:lnTo>
                      <a:pt x="1130" y="417"/>
                    </a:lnTo>
                    <a:lnTo>
                      <a:pt x="1133" y="426"/>
                    </a:lnTo>
                    <a:lnTo>
                      <a:pt x="1136" y="436"/>
                    </a:lnTo>
                    <a:lnTo>
                      <a:pt x="1136" y="436"/>
                    </a:lnTo>
                    <a:lnTo>
                      <a:pt x="1136" y="452"/>
                    </a:lnTo>
                    <a:lnTo>
                      <a:pt x="1136" y="468"/>
                    </a:lnTo>
                    <a:lnTo>
                      <a:pt x="1135" y="481"/>
                    </a:lnTo>
                    <a:lnTo>
                      <a:pt x="1132" y="496"/>
                    </a:lnTo>
                    <a:lnTo>
                      <a:pt x="1132" y="496"/>
                    </a:lnTo>
                    <a:close/>
                  </a:path>
                </a:pathLst>
              </a:custGeom>
              <a:solidFill>
                <a:srgbClr val="FF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0EA3C9D8-C6E5-AA9A-81FD-BF0522217C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64" y="71"/>
                <a:ext cx="1636" cy="1128"/>
              </a:xfrm>
              <a:custGeom>
                <a:avLst/>
                <a:gdLst>
                  <a:gd name="T0" fmla="*/ 3750 w 4907"/>
                  <a:gd name="T1" fmla="*/ 3049 h 3384"/>
                  <a:gd name="T2" fmla="*/ 3802 w 4907"/>
                  <a:gd name="T3" fmla="*/ 3060 h 3384"/>
                  <a:gd name="T4" fmla="*/ 3743 w 4907"/>
                  <a:gd name="T5" fmla="*/ 3048 h 3384"/>
                  <a:gd name="T6" fmla="*/ 3002 w 4907"/>
                  <a:gd name="T7" fmla="*/ 3044 h 3384"/>
                  <a:gd name="T8" fmla="*/ 2950 w 4907"/>
                  <a:gd name="T9" fmla="*/ 3045 h 3384"/>
                  <a:gd name="T10" fmla="*/ 3379 w 4907"/>
                  <a:gd name="T11" fmla="*/ 3025 h 3384"/>
                  <a:gd name="T12" fmla="*/ 3168 w 4907"/>
                  <a:gd name="T13" fmla="*/ 3033 h 3384"/>
                  <a:gd name="T14" fmla="*/ 3098 w 4907"/>
                  <a:gd name="T15" fmla="*/ 3038 h 3384"/>
                  <a:gd name="T16" fmla="*/ 3238 w 4907"/>
                  <a:gd name="T17" fmla="*/ 3029 h 3384"/>
                  <a:gd name="T18" fmla="*/ 3379 w 4907"/>
                  <a:gd name="T19" fmla="*/ 3025 h 3384"/>
                  <a:gd name="T20" fmla="*/ 3379 w 4907"/>
                  <a:gd name="T21" fmla="*/ 3025 h 3384"/>
                  <a:gd name="T22" fmla="*/ 1955 w 4907"/>
                  <a:gd name="T23" fmla="*/ 2996 h 3384"/>
                  <a:gd name="T24" fmla="*/ 2625 w 4907"/>
                  <a:gd name="T25" fmla="*/ 3040 h 3384"/>
                  <a:gd name="T26" fmla="*/ 2892 w 4907"/>
                  <a:gd name="T27" fmla="*/ 3045 h 3384"/>
                  <a:gd name="T28" fmla="*/ 2625 w 4907"/>
                  <a:gd name="T29" fmla="*/ 3040 h 3384"/>
                  <a:gd name="T30" fmla="*/ 1955 w 4907"/>
                  <a:gd name="T31" fmla="*/ 2996 h 3384"/>
                  <a:gd name="T32" fmla="*/ 1572 w 4907"/>
                  <a:gd name="T33" fmla="*/ 2964 h 3384"/>
                  <a:gd name="T34" fmla="*/ 1565 w 4907"/>
                  <a:gd name="T35" fmla="*/ 2963 h 3384"/>
                  <a:gd name="T36" fmla="*/ 1565 w 4907"/>
                  <a:gd name="T37" fmla="*/ 2963 h 3384"/>
                  <a:gd name="T38" fmla="*/ 1562 w 4907"/>
                  <a:gd name="T39" fmla="*/ 2963 h 3384"/>
                  <a:gd name="T40" fmla="*/ 1559 w 4907"/>
                  <a:gd name="T41" fmla="*/ 2963 h 3384"/>
                  <a:gd name="T42" fmla="*/ 1549 w 4907"/>
                  <a:gd name="T43" fmla="*/ 2961 h 3384"/>
                  <a:gd name="T44" fmla="*/ 1554 w 4907"/>
                  <a:gd name="T45" fmla="*/ 2963 h 3384"/>
                  <a:gd name="T46" fmla="*/ 1548 w 4907"/>
                  <a:gd name="T47" fmla="*/ 2961 h 3384"/>
                  <a:gd name="T48" fmla="*/ 1548 w 4907"/>
                  <a:gd name="T49" fmla="*/ 2961 h 3384"/>
                  <a:gd name="T50" fmla="*/ 670 w 4907"/>
                  <a:gd name="T51" fmla="*/ 2961 h 3384"/>
                  <a:gd name="T52" fmla="*/ 466 w 4907"/>
                  <a:gd name="T53" fmla="*/ 3095 h 3384"/>
                  <a:gd name="T54" fmla="*/ 50 w 4907"/>
                  <a:gd name="T55" fmla="*/ 3321 h 3384"/>
                  <a:gd name="T56" fmla="*/ 0 w 4907"/>
                  <a:gd name="T57" fmla="*/ 3346 h 3384"/>
                  <a:gd name="T58" fmla="*/ 309 w 4907"/>
                  <a:gd name="T59" fmla="*/ 3186 h 3384"/>
                  <a:gd name="T60" fmla="*/ 569 w 4907"/>
                  <a:gd name="T61" fmla="*/ 3027 h 3384"/>
                  <a:gd name="T62" fmla="*/ 670 w 4907"/>
                  <a:gd name="T63" fmla="*/ 2961 h 3384"/>
                  <a:gd name="T64" fmla="*/ 1547 w 4907"/>
                  <a:gd name="T65" fmla="*/ 2961 h 3384"/>
                  <a:gd name="T66" fmla="*/ 907 w 4907"/>
                  <a:gd name="T67" fmla="*/ 2918 h 3384"/>
                  <a:gd name="T68" fmla="*/ 751 w 4907"/>
                  <a:gd name="T69" fmla="*/ 2934 h 3384"/>
                  <a:gd name="T70" fmla="*/ 671 w 4907"/>
                  <a:gd name="T71" fmla="*/ 2961 h 3384"/>
                  <a:gd name="T72" fmla="*/ 721 w 4907"/>
                  <a:gd name="T73" fmla="*/ 2941 h 3384"/>
                  <a:gd name="T74" fmla="*/ 864 w 4907"/>
                  <a:gd name="T75" fmla="*/ 2920 h 3384"/>
                  <a:gd name="T76" fmla="*/ 951 w 4907"/>
                  <a:gd name="T77" fmla="*/ 2918 h 3384"/>
                  <a:gd name="T78" fmla="*/ 951 w 4907"/>
                  <a:gd name="T79" fmla="*/ 2918 h 3384"/>
                  <a:gd name="T80" fmla="*/ 4615 w 4907"/>
                  <a:gd name="T81" fmla="*/ 13 h 3384"/>
                  <a:gd name="T82" fmla="*/ 4705 w 4907"/>
                  <a:gd name="T83" fmla="*/ 66 h 3384"/>
                  <a:gd name="T84" fmla="*/ 4811 w 4907"/>
                  <a:gd name="T85" fmla="*/ 175 h 3384"/>
                  <a:gd name="T86" fmla="*/ 4852 w 4907"/>
                  <a:gd name="T87" fmla="*/ 245 h 3384"/>
                  <a:gd name="T88" fmla="*/ 4883 w 4907"/>
                  <a:gd name="T89" fmla="*/ 324 h 3384"/>
                  <a:gd name="T90" fmla="*/ 4898 w 4907"/>
                  <a:gd name="T91" fmla="*/ 412 h 3384"/>
                  <a:gd name="T92" fmla="*/ 4896 w 4907"/>
                  <a:gd name="T93" fmla="*/ 507 h 3384"/>
                  <a:gd name="T94" fmla="*/ 4852 w 4907"/>
                  <a:gd name="T95" fmla="*/ 751 h 3384"/>
                  <a:gd name="T96" fmla="*/ 4379 w 4907"/>
                  <a:gd name="T97" fmla="*/ 3380 h 3384"/>
                  <a:gd name="T98" fmla="*/ 4379 w 4907"/>
                  <a:gd name="T99" fmla="*/ 3380 h 3384"/>
                  <a:gd name="T100" fmla="*/ 4629 w 4907"/>
                  <a:gd name="T101" fmla="*/ 2031 h 3384"/>
                  <a:gd name="T102" fmla="*/ 4896 w 4907"/>
                  <a:gd name="T103" fmla="*/ 561 h 3384"/>
                  <a:gd name="T104" fmla="*/ 4907 w 4907"/>
                  <a:gd name="T105" fmla="*/ 462 h 3384"/>
                  <a:gd name="T106" fmla="*/ 4899 w 4907"/>
                  <a:gd name="T107" fmla="*/ 369 h 3384"/>
                  <a:gd name="T108" fmla="*/ 4877 w 4907"/>
                  <a:gd name="T109" fmla="*/ 285 h 3384"/>
                  <a:gd name="T110" fmla="*/ 4841 w 4907"/>
                  <a:gd name="T111" fmla="*/ 211 h 3384"/>
                  <a:gd name="T112" fmla="*/ 4770 w 4907"/>
                  <a:gd name="T113" fmla="*/ 117 h 3384"/>
                  <a:gd name="T114" fmla="*/ 4652 w 4907"/>
                  <a:gd name="T115" fmla="*/ 29 h 3384"/>
                  <a:gd name="T116" fmla="*/ 4586 w 4907"/>
                  <a:gd name="T117" fmla="*/ 0 h 3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07" h="3384">
                    <a:moveTo>
                      <a:pt x="3743" y="3048"/>
                    </a:moveTo>
                    <a:lnTo>
                      <a:pt x="3743" y="3048"/>
                    </a:lnTo>
                    <a:lnTo>
                      <a:pt x="3750" y="3049"/>
                    </a:lnTo>
                    <a:lnTo>
                      <a:pt x="3750" y="3049"/>
                    </a:lnTo>
                    <a:lnTo>
                      <a:pt x="3778" y="3053"/>
                    </a:lnTo>
                    <a:lnTo>
                      <a:pt x="3802" y="3060"/>
                    </a:lnTo>
                    <a:lnTo>
                      <a:pt x="3802" y="3060"/>
                    </a:lnTo>
                    <a:lnTo>
                      <a:pt x="3802" y="3060"/>
                    </a:lnTo>
                    <a:lnTo>
                      <a:pt x="3778" y="3053"/>
                    </a:lnTo>
                    <a:lnTo>
                      <a:pt x="3750" y="3049"/>
                    </a:lnTo>
                    <a:lnTo>
                      <a:pt x="3750" y="3049"/>
                    </a:lnTo>
                    <a:lnTo>
                      <a:pt x="3743" y="3048"/>
                    </a:lnTo>
                    <a:close/>
                    <a:moveTo>
                      <a:pt x="3096" y="3038"/>
                    </a:moveTo>
                    <a:lnTo>
                      <a:pt x="3096" y="3038"/>
                    </a:lnTo>
                    <a:lnTo>
                      <a:pt x="3052" y="3041"/>
                    </a:lnTo>
                    <a:lnTo>
                      <a:pt x="3002" y="3044"/>
                    </a:lnTo>
                    <a:lnTo>
                      <a:pt x="2950" y="3045"/>
                    </a:lnTo>
                    <a:lnTo>
                      <a:pt x="2892" y="3045"/>
                    </a:lnTo>
                    <a:lnTo>
                      <a:pt x="2892" y="3045"/>
                    </a:lnTo>
                    <a:lnTo>
                      <a:pt x="2950" y="3045"/>
                    </a:lnTo>
                    <a:lnTo>
                      <a:pt x="3002" y="3044"/>
                    </a:lnTo>
                    <a:lnTo>
                      <a:pt x="3052" y="3041"/>
                    </a:lnTo>
                    <a:lnTo>
                      <a:pt x="3096" y="3038"/>
                    </a:lnTo>
                    <a:close/>
                    <a:moveTo>
                      <a:pt x="3379" y="3025"/>
                    </a:moveTo>
                    <a:lnTo>
                      <a:pt x="3379" y="3025"/>
                    </a:lnTo>
                    <a:lnTo>
                      <a:pt x="3308" y="3026"/>
                    </a:lnTo>
                    <a:lnTo>
                      <a:pt x="3238" y="3029"/>
                    </a:lnTo>
                    <a:lnTo>
                      <a:pt x="3168" y="3033"/>
                    </a:lnTo>
                    <a:lnTo>
                      <a:pt x="3099" y="3038"/>
                    </a:lnTo>
                    <a:lnTo>
                      <a:pt x="3099" y="3038"/>
                    </a:lnTo>
                    <a:lnTo>
                      <a:pt x="3098" y="3038"/>
                    </a:lnTo>
                    <a:lnTo>
                      <a:pt x="3098" y="3038"/>
                    </a:lnTo>
                    <a:lnTo>
                      <a:pt x="3099" y="3038"/>
                    </a:lnTo>
                    <a:lnTo>
                      <a:pt x="3099" y="3038"/>
                    </a:lnTo>
                    <a:lnTo>
                      <a:pt x="3168" y="3033"/>
                    </a:lnTo>
                    <a:lnTo>
                      <a:pt x="3238" y="3029"/>
                    </a:lnTo>
                    <a:lnTo>
                      <a:pt x="3308" y="3026"/>
                    </a:lnTo>
                    <a:lnTo>
                      <a:pt x="3379" y="3025"/>
                    </a:lnTo>
                    <a:close/>
                    <a:moveTo>
                      <a:pt x="3379" y="3025"/>
                    </a:moveTo>
                    <a:lnTo>
                      <a:pt x="3379" y="3025"/>
                    </a:lnTo>
                    <a:lnTo>
                      <a:pt x="3379" y="3025"/>
                    </a:lnTo>
                    <a:lnTo>
                      <a:pt x="3379" y="3025"/>
                    </a:lnTo>
                    <a:lnTo>
                      <a:pt x="3379" y="3025"/>
                    </a:lnTo>
                    <a:lnTo>
                      <a:pt x="3379" y="3025"/>
                    </a:lnTo>
                    <a:close/>
                    <a:moveTo>
                      <a:pt x="1576" y="2964"/>
                    </a:moveTo>
                    <a:lnTo>
                      <a:pt x="1576" y="2964"/>
                    </a:lnTo>
                    <a:lnTo>
                      <a:pt x="1795" y="2982"/>
                    </a:lnTo>
                    <a:lnTo>
                      <a:pt x="1955" y="2996"/>
                    </a:lnTo>
                    <a:lnTo>
                      <a:pt x="2137" y="3009"/>
                    </a:lnTo>
                    <a:lnTo>
                      <a:pt x="2331" y="3023"/>
                    </a:lnTo>
                    <a:lnTo>
                      <a:pt x="2528" y="3034"/>
                    </a:lnTo>
                    <a:lnTo>
                      <a:pt x="2625" y="3040"/>
                    </a:lnTo>
                    <a:lnTo>
                      <a:pt x="2718" y="3042"/>
                    </a:lnTo>
                    <a:lnTo>
                      <a:pt x="2808" y="3045"/>
                    </a:lnTo>
                    <a:lnTo>
                      <a:pt x="2892" y="3045"/>
                    </a:lnTo>
                    <a:lnTo>
                      <a:pt x="2892" y="3045"/>
                    </a:lnTo>
                    <a:lnTo>
                      <a:pt x="2892" y="3045"/>
                    </a:lnTo>
                    <a:lnTo>
                      <a:pt x="2808" y="3045"/>
                    </a:lnTo>
                    <a:lnTo>
                      <a:pt x="2718" y="3042"/>
                    </a:lnTo>
                    <a:lnTo>
                      <a:pt x="2625" y="3040"/>
                    </a:lnTo>
                    <a:lnTo>
                      <a:pt x="2528" y="3034"/>
                    </a:lnTo>
                    <a:lnTo>
                      <a:pt x="2331" y="3023"/>
                    </a:lnTo>
                    <a:lnTo>
                      <a:pt x="2137" y="3009"/>
                    </a:lnTo>
                    <a:lnTo>
                      <a:pt x="1955" y="2996"/>
                    </a:lnTo>
                    <a:lnTo>
                      <a:pt x="1795" y="2982"/>
                    </a:lnTo>
                    <a:lnTo>
                      <a:pt x="1576" y="2964"/>
                    </a:lnTo>
                    <a:close/>
                    <a:moveTo>
                      <a:pt x="1572" y="2964"/>
                    </a:moveTo>
                    <a:lnTo>
                      <a:pt x="1572" y="2964"/>
                    </a:lnTo>
                    <a:lnTo>
                      <a:pt x="1573" y="2964"/>
                    </a:lnTo>
                    <a:lnTo>
                      <a:pt x="1573" y="2964"/>
                    </a:lnTo>
                    <a:lnTo>
                      <a:pt x="1572" y="2964"/>
                    </a:lnTo>
                    <a:close/>
                    <a:moveTo>
                      <a:pt x="1565" y="2963"/>
                    </a:moveTo>
                    <a:lnTo>
                      <a:pt x="1565" y="2963"/>
                    </a:lnTo>
                    <a:lnTo>
                      <a:pt x="1565" y="2963"/>
                    </a:lnTo>
                    <a:lnTo>
                      <a:pt x="1565" y="2963"/>
                    </a:lnTo>
                    <a:lnTo>
                      <a:pt x="1565" y="2963"/>
                    </a:lnTo>
                    <a:close/>
                    <a:moveTo>
                      <a:pt x="1561" y="2963"/>
                    </a:moveTo>
                    <a:lnTo>
                      <a:pt x="1561" y="2963"/>
                    </a:lnTo>
                    <a:lnTo>
                      <a:pt x="1562" y="2963"/>
                    </a:lnTo>
                    <a:lnTo>
                      <a:pt x="1562" y="2963"/>
                    </a:lnTo>
                    <a:lnTo>
                      <a:pt x="1561" y="2963"/>
                    </a:lnTo>
                    <a:close/>
                    <a:moveTo>
                      <a:pt x="1555" y="2963"/>
                    </a:moveTo>
                    <a:lnTo>
                      <a:pt x="1555" y="2963"/>
                    </a:lnTo>
                    <a:lnTo>
                      <a:pt x="1559" y="2963"/>
                    </a:lnTo>
                    <a:lnTo>
                      <a:pt x="1559" y="2963"/>
                    </a:lnTo>
                    <a:lnTo>
                      <a:pt x="1555" y="2963"/>
                    </a:lnTo>
                    <a:close/>
                    <a:moveTo>
                      <a:pt x="1549" y="2961"/>
                    </a:moveTo>
                    <a:lnTo>
                      <a:pt x="1549" y="2961"/>
                    </a:lnTo>
                    <a:lnTo>
                      <a:pt x="1551" y="2961"/>
                    </a:lnTo>
                    <a:lnTo>
                      <a:pt x="1551" y="2961"/>
                    </a:lnTo>
                    <a:lnTo>
                      <a:pt x="1554" y="2963"/>
                    </a:lnTo>
                    <a:lnTo>
                      <a:pt x="1554" y="2963"/>
                    </a:lnTo>
                    <a:lnTo>
                      <a:pt x="1551" y="2961"/>
                    </a:lnTo>
                    <a:lnTo>
                      <a:pt x="1551" y="2961"/>
                    </a:lnTo>
                    <a:lnTo>
                      <a:pt x="1549" y="2961"/>
                    </a:lnTo>
                    <a:close/>
                    <a:moveTo>
                      <a:pt x="1548" y="2961"/>
                    </a:moveTo>
                    <a:lnTo>
                      <a:pt x="1548" y="2961"/>
                    </a:lnTo>
                    <a:lnTo>
                      <a:pt x="1548" y="2961"/>
                    </a:lnTo>
                    <a:lnTo>
                      <a:pt x="1548" y="2961"/>
                    </a:lnTo>
                    <a:lnTo>
                      <a:pt x="1548" y="2961"/>
                    </a:lnTo>
                    <a:close/>
                    <a:moveTo>
                      <a:pt x="670" y="2961"/>
                    </a:moveTo>
                    <a:lnTo>
                      <a:pt x="670" y="2961"/>
                    </a:lnTo>
                    <a:lnTo>
                      <a:pt x="670" y="2961"/>
                    </a:lnTo>
                    <a:lnTo>
                      <a:pt x="670" y="2961"/>
                    </a:lnTo>
                    <a:lnTo>
                      <a:pt x="618" y="2996"/>
                    </a:lnTo>
                    <a:lnTo>
                      <a:pt x="569" y="3027"/>
                    </a:lnTo>
                    <a:lnTo>
                      <a:pt x="521" y="3059"/>
                    </a:lnTo>
                    <a:lnTo>
                      <a:pt x="466" y="3095"/>
                    </a:lnTo>
                    <a:lnTo>
                      <a:pt x="397" y="3136"/>
                    </a:lnTo>
                    <a:lnTo>
                      <a:pt x="309" y="3186"/>
                    </a:lnTo>
                    <a:lnTo>
                      <a:pt x="194" y="3246"/>
                    </a:lnTo>
                    <a:lnTo>
                      <a:pt x="50" y="3321"/>
                    </a:lnTo>
                    <a:lnTo>
                      <a:pt x="50" y="3321"/>
                    </a:lnTo>
                    <a:lnTo>
                      <a:pt x="0" y="3346"/>
                    </a:lnTo>
                    <a:lnTo>
                      <a:pt x="0" y="3346"/>
                    </a:lnTo>
                    <a:lnTo>
                      <a:pt x="0" y="3346"/>
                    </a:lnTo>
                    <a:lnTo>
                      <a:pt x="50" y="3321"/>
                    </a:lnTo>
                    <a:lnTo>
                      <a:pt x="50" y="3321"/>
                    </a:lnTo>
                    <a:lnTo>
                      <a:pt x="194" y="3246"/>
                    </a:lnTo>
                    <a:lnTo>
                      <a:pt x="309" y="3186"/>
                    </a:lnTo>
                    <a:lnTo>
                      <a:pt x="397" y="3136"/>
                    </a:lnTo>
                    <a:lnTo>
                      <a:pt x="466" y="3095"/>
                    </a:lnTo>
                    <a:lnTo>
                      <a:pt x="521" y="3059"/>
                    </a:lnTo>
                    <a:lnTo>
                      <a:pt x="569" y="3027"/>
                    </a:lnTo>
                    <a:lnTo>
                      <a:pt x="618" y="2996"/>
                    </a:lnTo>
                    <a:lnTo>
                      <a:pt x="670" y="2961"/>
                    </a:lnTo>
                    <a:lnTo>
                      <a:pt x="670" y="2961"/>
                    </a:lnTo>
                    <a:lnTo>
                      <a:pt x="670" y="2961"/>
                    </a:lnTo>
                    <a:close/>
                    <a:moveTo>
                      <a:pt x="1460" y="2953"/>
                    </a:moveTo>
                    <a:lnTo>
                      <a:pt x="1460" y="2953"/>
                    </a:lnTo>
                    <a:lnTo>
                      <a:pt x="1547" y="2961"/>
                    </a:lnTo>
                    <a:lnTo>
                      <a:pt x="1547" y="2961"/>
                    </a:lnTo>
                    <a:lnTo>
                      <a:pt x="1460" y="2953"/>
                    </a:lnTo>
                    <a:close/>
                    <a:moveTo>
                      <a:pt x="951" y="2918"/>
                    </a:moveTo>
                    <a:lnTo>
                      <a:pt x="951" y="2918"/>
                    </a:lnTo>
                    <a:lnTo>
                      <a:pt x="907" y="2918"/>
                    </a:lnTo>
                    <a:lnTo>
                      <a:pt x="864" y="2920"/>
                    </a:lnTo>
                    <a:lnTo>
                      <a:pt x="823" y="2923"/>
                    </a:lnTo>
                    <a:lnTo>
                      <a:pt x="786" y="2927"/>
                    </a:lnTo>
                    <a:lnTo>
                      <a:pt x="751" y="2934"/>
                    </a:lnTo>
                    <a:lnTo>
                      <a:pt x="721" y="2941"/>
                    </a:lnTo>
                    <a:lnTo>
                      <a:pt x="693" y="2950"/>
                    </a:lnTo>
                    <a:lnTo>
                      <a:pt x="681" y="2956"/>
                    </a:lnTo>
                    <a:lnTo>
                      <a:pt x="671" y="2961"/>
                    </a:lnTo>
                    <a:lnTo>
                      <a:pt x="671" y="2961"/>
                    </a:lnTo>
                    <a:lnTo>
                      <a:pt x="681" y="2956"/>
                    </a:lnTo>
                    <a:lnTo>
                      <a:pt x="693" y="2950"/>
                    </a:lnTo>
                    <a:lnTo>
                      <a:pt x="721" y="2941"/>
                    </a:lnTo>
                    <a:lnTo>
                      <a:pt x="751" y="2934"/>
                    </a:lnTo>
                    <a:lnTo>
                      <a:pt x="786" y="2927"/>
                    </a:lnTo>
                    <a:lnTo>
                      <a:pt x="823" y="2923"/>
                    </a:lnTo>
                    <a:lnTo>
                      <a:pt x="864" y="2920"/>
                    </a:lnTo>
                    <a:lnTo>
                      <a:pt x="907" y="2918"/>
                    </a:lnTo>
                    <a:lnTo>
                      <a:pt x="951" y="2918"/>
                    </a:lnTo>
                    <a:close/>
                    <a:moveTo>
                      <a:pt x="951" y="2918"/>
                    </a:moveTo>
                    <a:lnTo>
                      <a:pt x="951" y="2918"/>
                    </a:lnTo>
                    <a:lnTo>
                      <a:pt x="951" y="2918"/>
                    </a:lnTo>
                    <a:lnTo>
                      <a:pt x="951" y="2918"/>
                    </a:lnTo>
                    <a:lnTo>
                      <a:pt x="951" y="2918"/>
                    </a:lnTo>
                    <a:lnTo>
                      <a:pt x="951" y="2918"/>
                    </a:lnTo>
                    <a:close/>
                    <a:moveTo>
                      <a:pt x="4586" y="0"/>
                    </a:moveTo>
                    <a:lnTo>
                      <a:pt x="4586" y="0"/>
                    </a:lnTo>
                    <a:lnTo>
                      <a:pt x="4600" y="6"/>
                    </a:lnTo>
                    <a:lnTo>
                      <a:pt x="4615" y="13"/>
                    </a:lnTo>
                    <a:lnTo>
                      <a:pt x="4615" y="13"/>
                    </a:lnTo>
                    <a:lnTo>
                      <a:pt x="4646" y="28"/>
                    </a:lnTo>
                    <a:lnTo>
                      <a:pt x="4676" y="46"/>
                    </a:lnTo>
                    <a:lnTo>
                      <a:pt x="4705" y="66"/>
                    </a:lnTo>
                    <a:lnTo>
                      <a:pt x="4734" y="90"/>
                    </a:lnTo>
                    <a:lnTo>
                      <a:pt x="4761" y="116"/>
                    </a:lnTo>
                    <a:lnTo>
                      <a:pt x="4787" y="143"/>
                    </a:lnTo>
                    <a:lnTo>
                      <a:pt x="4811" y="175"/>
                    </a:lnTo>
                    <a:lnTo>
                      <a:pt x="4822" y="192"/>
                    </a:lnTo>
                    <a:lnTo>
                      <a:pt x="4833" y="210"/>
                    </a:lnTo>
                    <a:lnTo>
                      <a:pt x="4843" y="228"/>
                    </a:lnTo>
                    <a:lnTo>
                      <a:pt x="4852" y="245"/>
                    </a:lnTo>
                    <a:lnTo>
                      <a:pt x="4861" y="265"/>
                    </a:lnTo>
                    <a:lnTo>
                      <a:pt x="4869" y="284"/>
                    </a:lnTo>
                    <a:lnTo>
                      <a:pt x="4876" y="303"/>
                    </a:lnTo>
                    <a:lnTo>
                      <a:pt x="4883" y="324"/>
                    </a:lnTo>
                    <a:lnTo>
                      <a:pt x="4888" y="346"/>
                    </a:lnTo>
                    <a:lnTo>
                      <a:pt x="4892" y="367"/>
                    </a:lnTo>
                    <a:lnTo>
                      <a:pt x="4895" y="389"/>
                    </a:lnTo>
                    <a:lnTo>
                      <a:pt x="4898" y="412"/>
                    </a:lnTo>
                    <a:lnTo>
                      <a:pt x="4899" y="436"/>
                    </a:lnTo>
                    <a:lnTo>
                      <a:pt x="4899" y="459"/>
                    </a:lnTo>
                    <a:lnTo>
                      <a:pt x="4899" y="482"/>
                    </a:lnTo>
                    <a:lnTo>
                      <a:pt x="4896" y="507"/>
                    </a:lnTo>
                    <a:lnTo>
                      <a:pt x="4894" y="533"/>
                    </a:lnTo>
                    <a:lnTo>
                      <a:pt x="4890" y="558"/>
                    </a:lnTo>
                    <a:lnTo>
                      <a:pt x="4890" y="558"/>
                    </a:lnTo>
                    <a:lnTo>
                      <a:pt x="4852" y="751"/>
                    </a:lnTo>
                    <a:lnTo>
                      <a:pt x="4790" y="1094"/>
                    </a:lnTo>
                    <a:lnTo>
                      <a:pt x="4622" y="2021"/>
                    </a:lnTo>
                    <a:lnTo>
                      <a:pt x="4379" y="3380"/>
                    </a:lnTo>
                    <a:lnTo>
                      <a:pt x="4379" y="3380"/>
                    </a:lnTo>
                    <a:lnTo>
                      <a:pt x="4371" y="3376"/>
                    </a:lnTo>
                    <a:lnTo>
                      <a:pt x="4371" y="3376"/>
                    </a:lnTo>
                    <a:lnTo>
                      <a:pt x="4371" y="3376"/>
                    </a:lnTo>
                    <a:lnTo>
                      <a:pt x="4379" y="3380"/>
                    </a:lnTo>
                    <a:lnTo>
                      <a:pt x="4379" y="3380"/>
                    </a:lnTo>
                    <a:lnTo>
                      <a:pt x="4386" y="3384"/>
                    </a:lnTo>
                    <a:lnTo>
                      <a:pt x="4386" y="3384"/>
                    </a:lnTo>
                    <a:lnTo>
                      <a:pt x="4629" y="2031"/>
                    </a:lnTo>
                    <a:lnTo>
                      <a:pt x="4797" y="1100"/>
                    </a:lnTo>
                    <a:lnTo>
                      <a:pt x="4861" y="755"/>
                    </a:lnTo>
                    <a:lnTo>
                      <a:pt x="4896" y="561"/>
                    </a:lnTo>
                    <a:lnTo>
                      <a:pt x="4896" y="561"/>
                    </a:lnTo>
                    <a:lnTo>
                      <a:pt x="4901" y="535"/>
                    </a:lnTo>
                    <a:lnTo>
                      <a:pt x="4905" y="510"/>
                    </a:lnTo>
                    <a:lnTo>
                      <a:pt x="4906" y="485"/>
                    </a:lnTo>
                    <a:lnTo>
                      <a:pt x="4907" y="462"/>
                    </a:lnTo>
                    <a:lnTo>
                      <a:pt x="4907" y="437"/>
                    </a:lnTo>
                    <a:lnTo>
                      <a:pt x="4906" y="415"/>
                    </a:lnTo>
                    <a:lnTo>
                      <a:pt x="4903" y="391"/>
                    </a:lnTo>
                    <a:lnTo>
                      <a:pt x="4899" y="369"/>
                    </a:lnTo>
                    <a:lnTo>
                      <a:pt x="4895" y="347"/>
                    </a:lnTo>
                    <a:lnTo>
                      <a:pt x="4890" y="327"/>
                    </a:lnTo>
                    <a:lnTo>
                      <a:pt x="4884" y="306"/>
                    </a:lnTo>
                    <a:lnTo>
                      <a:pt x="4877" y="285"/>
                    </a:lnTo>
                    <a:lnTo>
                      <a:pt x="4869" y="266"/>
                    </a:lnTo>
                    <a:lnTo>
                      <a:pt x="4861" y="248"/>
                    </a:lnTo>
                    <a:lnTo>
                      <a:pt x="4851" y="229"/>
                    </a:lnTo>
                    <a:lnTo>
                      <a:pt x="4841" y="211"/>
                    </a:lnTo>
                    <a:lnTo>
                      <a:pt x="4830" y="194"/>
                    </a:lnTo>
                    <a:lnTo>
                      <a:pt x="4819" y="178"/>
                    </a:lnTo>
                    <a:lnTo>
                      <a:pt x="4794" y="146"/>
                    </a:lnTo>
                    <a:lnTo>
                      <a:pt x="4770" y="117"/>
                    </a:lnTo>
                    <a:lnTo>
                      <a:pt x="4742" y="91"/>
                    </a:lnTo>
                    <a:lnTo>
                      <a:pt x="4713" y="68"/>
                    </a:lnTo>
                    <a:lnTo>
                      <a:pt x="4683" y="47"/>
                    </a:lnTo>
                    <a:lnTo>
                      <a:pt x="4652" y="29"/>
                    </a:lnTo>
                    <a:lnTo>
                      <a:pt x="4622" y="14"/>
                    </a:lnTo>
                    <a:lnTo>
                      <a:pt x="4622" y="14"/>
                    </a:lnTo>
                    <a:lnTo>
                      <a:pt x="4604" y="7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D2ED05A3-E0E0-96DF-C720-BBE8ED857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2" y="1087"/>
                <a:ext cx="19" cy="4"/>
              </a:xfrm>
              <a:custGeom>
                <a:avLst/>
                <a:gdLst>
                  <a:gd name="T0" fmla="*/ 0 w 59"/>
                  <a:gd name="T1" fmla="*/ 0 h 12"/>
                  <a:gd name="T2" fmla="*/ 0 w 59"/>
                  <a:gd name="T3" fmla="*/ 0 h 12"/>
                  <a:gd name="T4" fmla="*/ 7 w 59"/>
                  <a:gd name="T5" fmla="*/ 1 h 12"/>
                  <a:gd name="T6" fmla="*/ 7 w 59"/>
                  <a:gd name="T7" fmla="*/ 1 h 12"/>
                  <a:gd name="T8" fmla="*/ 35 w 59"/>
                  <a:gd name="T9" fmla="*/ 5 h 12"/>
                  <a:gd name="T10" fmla="*/ 59 w 59"/>
                  <a:gd name="T11" fmla="*/ 12 h 12"/>
                  <a:gd name="T12" fmla="*/ 59 w 59"/>
                  <a:gd name="T13" fmla="*/ 12 h 12"/>
                  <a:gd name="T14" fmla="*/ 59 w 59"/>
                  <a:gd name="T15" fmla="*/ 12 h 12"/>
                  <a:gd name="T16" fmla="*/ 35 w 59"/>
                  <a:gd name="T17" fmla="*/ 5 h 12"/>
                  <a:gd name="T18" fmla="*/ 7 w 59"/>
                  <a:gd name="T19" fmla="*/ 1 h 12"/>
                  <a:gd name="T20" fmla="*/ 7 w 59"/>
                  <a:gd name="T21" fmla="*/ 1 h 12"/>
                  <a:gd name="T22" fmla="*/ 0 w 59"/>
                  <a:gd name="T2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12">
                    <a:moveTo>
                      <a:pt x="0" y="0"/>
                    </a:moveTo>
                    <a:lnTo>
                      <a:pt x="0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35" y="5"/>
                    </a:lnTo>
                    <a:lnTo>
                      <a:pt x="59" y="12"/>
                    </a:lnTo>
                    <a:lnTo>
                      <a:pt x="59" y="12"/>
                    </a:lnTo>
                    <a:lnTo>
                      <a:pt x="59" y="12"/>
                    </a:lnTo>
                    <a:lnTo>
                      <a:pt x="35" y="5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E4AB6E3A-DC8A-B01F-F8D2-DFA2949FE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1083"/>
                <a:ext cx="68" cy="3"/>
              </a:xfrm>
              <a:custGeom>
                <a:avLst/>
                <a:gdLst>
                  <a:gd name="T0" fmla="*/ 204 w 204"/>
                  <a:gd name="T1" fmla="*/ 0 h 7"/>
                  <a:gd name="T2" fmla="*/ 204 w 204"/>
                  <a:gd name="T3" fmla="*/ 0 h 7"/>
                  <a:gd name="T4" fmla="*/ 160 w 204"/>
                  <a:gd name="T5" fmla="*/ 3 h 7"/>
                  <a:gd name="T6" fmla="*/ 110 w 204"/>
                  <a:gd name="T7" fmla="*/ 6 h 7"/>
                  <a:gd name="T8" fmla="*/ 58 w 204"/>
                  <a:gd name="T9" fmla="*/ 7 h 7"/>
                  <a:gd name="T10" fmla="*/ 0 w 204"/>
                  <a:gd name="T11" fmla="*/ 7 h 7"/>
                  <a:gd name="T12" fmla="*/ 0 w 204"/>
                  <a:gd name="T13" fmla="*/ 7 h 7"/>
                  <a:gd name="T14" fmla="*/ 58 w 204"/>
                  <a:gd name="T15" fmla="*/ 7 h 7"/>
                  <a:gd name="T16" fmla="*/ 110 w 204"/>
                  <a:gd name="T17" fmla="*/ 6 h 7"/>
                  <a:gd name="T18" fmla="*/ 160 w 204"/>
                  <a:gd name="T19" fmla="*/ 3 h 7"/>
                  <a:gd name="T20" fmla="*/ 204 w 204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7">
                    <a:moveTo>
                      <a:pt x="204" y="0"/>
                    </a:moveTo>
                    <a:lnTo>
                      <a:pt x="204" y="0"/>
                    </a:lnTo>
                    <a:lnTo>
                      <a:pt x="160" y="3"/>
                    </a:lnTo>
                    <a:lnTo>
                      <a:pt x="110" y="6"/>
                    </a:lnTo>
                    <a:lnTo>
                      <a:pt x="58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58" y="7"/>
                    </a:lnTo>
                    <a:lnTo>
                      <a:pt x="110" y="6"/>
                    </a:lnTo>
                    <a:lnTo>
                      <a:pt x="160" y="3"/>
                    </a:lnTo>
                    <a:lnTo>
                      <a:pt x="20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Freeform 23">
                <a:extLst>
                  <a:ext uri="{FF2B5EF4-FFF2-40B4-BE49-F238E27FC236}">
                    <a16:creationId xmlns:a16="http://schemas.microsoft.com/office/drawing/2014/main" id="{80873F03-BB97-06F6-D211-ED905B8C00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7" y="1079"/>
                <a:ext cx="93" cy="4"/>
              </a:xfrm>
              <a:custGeom>
                <a:avLst/>
                <a:gdLst>
                  <a:gd name="T0" fmla="*/ 281 w 281"/>
                  <a:gd name="T1" fmla="*/ 0 h 13"/>
                  <a:gd name="T2" fmla="*/ 281 w 281"/>
                  <a:gd name="T3" fmla="*/ 0 h 13"/>
                  <a:gd name="T4" fmla="*/ 210 w 281"/>
                  <a:gd name="T5" fmla="*/ 1 h 13"/>
                  <a:gd name="T6" fmla="*/ 140 w 281"/>
                  <a:gd name="T7" fmla="*/ 4 h 13"/>
                  <a:gd name="T8" fmla="*/ 70 w 281"/>
                  <a:gd name="T9" fmla="*/ 8 h 13"/>
                  <a:gd name="T10" fmla="*/ 1 w 281"/>
                  <a:gd name="T11" fmla="*/ 13 h 13"/>
                  <a:gd name="T12" fmla="*/ 1 w 281"/>
                  <a:gd name="T13" fmla="*/ 13 h 13"/>
                  <a:gd name="T14" fmla="*/ 0 w 281"/>
                  <a:gd name="T15" fmla="*/ 13 h 13"/>
                  <a:gd name="T16" fmla="*/ 0 w 281"/>
                  <a:gd name="T17" fmla="*/ 13 h 13"/>
                  <a:gd name="T18" fmla="*/ 1 w 281"/>
                  <a:gd name="T19" fmla="*/ 13 h 13"/>
                  <a:gd name="T20" fmla="*/ 1 w 281"/>
                  <a:gd name="T21" fmla="*/ 13 h 13"/>
                  <a:gd name="T22" fmla="*/ 70 w 281"/>
                  <a:gd name="T23" fmla="*/ 8 h 13"/>
                  <a:gd name="T24" fmla="*/ 140 w 281"/>
                  <a:gd name="T25" fmla="*/ 4 h 13"/>
                  <a:gd name="T26" fmla="*/ 210 w 281"/>
                  <a:gd name="T27" fmla="*/ 1 h 13"/>
                  <a:gd name="T28" fmla="*/ 281 w 281"/>
                  <a:gd name="T2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1" h="13">
                    <a:moveTo>
                      <a:pt x="281" y="0"/>
                    </a:moveTo>
                    <a:lnTo>
                      <a:pt x="281" y="0"/>
                    </a:lnTo>
                    <a:lnTo>
                      <a:pt x="210" y="1"/>
                    </a:lnTo>
                    <a:lnTo>
                      <a:pt x="140" y="4"/>
                    </a:lnTo>
                    <a:lnTo>
                      <a:pt x="70" y="8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70" y="8"/>
                    </a:lnTo>
                    <a:lnTo>
                      <a:pt x="140" y="4"/>
                    </a:lnTo>
                    <a:lnTo>
                      <a:pt x="210" y="1"/>
                    </a:lnTo>
                    <a:lnTo>
                      <a:pt x="28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Freeform 24">
                <a:extLst>
                  <a:ext uri="{FF2B5EF4-FFF2-40B4-BE49-F238E27FC236}">
                    <a16:creationId xmlns:a16="http://schemas.microsoft.com/office/drawing/2014/main" id="{FC4AE3CB-287A-EFBB-38E4-48F6261CE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" y="1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5">
                <a:extLst>
                  <a:ext uri="{FF2B5EF4-FFF2-40B4-BE49-F238E27FC236}">
                    <a16:creationId xmlns:a16="http://schemas.microsoft.com/office/drawing/2014/main" id="{F2F01FE4-96A1-4149-ABF1-D37ADE052C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9" y="1059"/>
                <a:ext cx="439" cy="27"/>
              </a:xfrm>
              <a:custGeom>
                <a:avLst/>
                <a:gdLst>
                  <a:gd name="T0" fmla="*/ 0 w 1316"/>
                  <a:gd name="T1" fmla="*/ 0 h 81"/>
                  <a:gd name="T2" fmla="*/ 0 w 1316"/>
                  <a:gd name="T3" fmla="*/ 0 h 81"/>
                  <a:gd name="T4" fmla="*/ 219 w 1316"/>
                  <a:gd name="T5" fmla="*/ 18 h 81"/>
                  <a:gd name="T6" fmla="*/ 379 w 1316"/>
                  <a:gd name="T7" fmla="*/ 32 h 81"/>
                  <a:gd name="T8" fmla="*/ 561 w 1316"/>
                  <a:gd name="T9" fmla="*/ 45 h 81"/>
                  <a:gd name="T10" fmla="*/ 755 w 1316"/>
                  <a:gd name="T11" fmla="*/ 59 h 81"/>
                  <a:gd name="T12" fmla="*/ 952 w 1316"/>
                  <a:gd name="T13" fmla="*/ 70 h 81"/>
                  <a:gd name="T14" fmla="*/ 1049 w 1316"/>
                  <a:gd name="T15" fmla="*/ 76 h 81"/>
                  <a:gd name="T16" fmla="*/ 1142 w 1316"/>
                  <a:gd name="T17" fmla="*/ 78 h 81"/>
                  <a:gd name="T18" fmla="*/ 1232 w 1316"/>
                  <a:gd name="T19" fmla="*/ 81 h 81"/>
                  <a:gd name="T20" fmla="*/ 1316 w 1316"/>
                  <a:gd name="T21" fmla="*/ 81 h 81"/>
                  <a:gd name="T22" fmla="*/ 1316 w 1316"/>
                  <a:gd name="T23" fmla="*/ 81 h 81"/>
                  <a:gd name="T24" fmla="*/ 1316 w 1316"/>
                  <a:gd name="T25" fmla="*/ 81 h 81"/>
                  <a:gd name="T26" fmla="*/ 1232 w 1316"/>
                  <a:gd name="T27" fmla="*/ 81 h 81"/>
                  <a:gd name="T28" fmla="*/ 1142 w 1316"/>
                  <a:gd name="T29" fmla="*/ 78 h 81"/>
                  <a:gd name="T30" fmla="*/ 1049 w 1316"/>
                  <a:gd name="T31" fmla="*/ 76 h 81"/>
                  <a:gd name="T32" fmla="*/ 952 w 1316"/>
                  <a:gd name="T33" fmla="*/ 70 h 81"/>
                  <a:gd name="T34" fmla="*/ 755 w 1316"/>
                  <a:gd name="T35" fmla="*/ 59 h 81"/>
                  <a:gd name="T36" fmla="*/ 561 w 1316"/>
                  <a:gd name="T37" fmla="*/ 45 h 81"/>
                  <a:gd name="T38" fmla="*/ 379 w 1316"/>
                  <a:gd name="T39" fmla="*/ 32 h 81"/>
                  <a:gd name="T40" fmla="*/ 219 w 1316"/>
                  <a:gd name="T41" fmla="*/ 18 h 81"/>
                  <a:gd name="T42" fmla="*/ 0 w 1316"/>
                  <a:gd name="T43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16" h="81">
                    <a:moveTo>
                      <a:pt x="0" y="0"/>
                    </a:moveTo>
                    <a:lnTo>
                      <a:pt x="0" y="0"/>
                    </a:lnTo>
                    <a:lnTo>
                      <a:pt x="219" y="18"/>
                    </a:lnTo>
                    <a:lnTo>
                      <a:pt x="379" y="32"/>
                    </a:lnTo>
                    <a:lnTo>
                      <a:pt x="561" y="45"/>
                    </a:lnTo>
                    <a:lnTo>
                      <a:pt x="755" y="59"/>
                    </a:lnTo>
                    <a:lnTo>
                      <a:pt x="952" y="70"/>
                    </a:lnTo>
                    <a:lnTo>
                      <a:pt x="1049" y="76"/>
                    </a:lnTo>
                    <a:lnTo>
                      <a:pt x="1142" y="78"/>
                    </a:lnTo>
                    <a:lnTo>
                      <a:pt x="1232" y="81"/>
                    </a:lnTo>
                    <a:lnTo>
                      <a:pt x="1316" y="81"/>
                    </a:lnTo>
                    <a:lnTo>
                      <a:pt x="1316" y="81"/>
                    </a:lnTo>
                    <a:lnTo>
                      <a:pt x="1316" y="81"/>
                    </a:lnTo>
                    <a:lnTo>
                      <a:pt x="1232" y="81"/>
                    </a:lnTo>
                    <a:lnTo>
                      <a:pt x="1142" y="78"/>
                    </a:lnTo>
                    <a:lnTo>
                      <a:pt x="1049" y="76"/>
                    </a:lnTo>
                    <a:lnTo>
                      <a:pt x="952" y="70"/>
                    </a:lnTo>
                    <a:lnTo>
                      <a:pt x="755" y="59"/>
                    </a:lnTo>
                    <a:lnTo>
                      <a:pt x="561" y="45"/>
                    </a:lnTo>
                    <a:lnTo>
                      <a:pt x="379" y="32"/>
                    </a:lnTo>
                    <a:lnTo>
                      <a:pt x="219" y="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Rectangle 26">
                <a:extLst>
                  <a:ext uri="{FF2B5EF4-FFF2-40B4-BE49-F238E27FC236}">
                    <a16:creationId xmlns:a16="http://schemas.microsoft.com/office/drawing/2014/main" id="{4473A5CC-4F16-7724-68C1-9603203D3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8" y="105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Rectangle 27">
                <a:extLst>
                  <a:ext uri="{FF2B5EF4-FFF2-40B4-BE49-F238E27FC236}">
                    <a16:creationId xmlns:a16="http://schemas.microsoft.com/office/drawing/2014/main" id="{2F2F6167-E98E-36D6-072A-62804568A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" y="105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Rectangle 28">
                <a:extLst>
                  <a:ext uri="{FF2B5EF4-FFF2-40B4-BE49-F238E27FC236}">
                    <a16:creationId xmlns:a16="http://schemas.microsoft.com/office/drawing/2014/main" id="{2103D057-E8AE-C4D9-6421-5E742ECA7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05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Rectangle 29">
                <a:extLst>
                  <a:ext uri="{FF2B5EF4-FFF2-40B4-BE49-F238E27FC236}">
                    <a16:creationId xmlns:a16="http://schemas.microsoft.com/office/drawing/2014/main" id="{043B646C-835C-4756-4587-16059BA345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2" y="1058"/>
                <a:ext cx="2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3" name="Freeform 30">
                <a:extLst>
                  <a:ext uri="{FF2B5EF4-FFF2-40B4-BE49-F238E27FC236}">
                    <a16:creationId xmlns:a16="http://schemas.microsoft.com/office/drawing/2014/main" id="{B0541C74-E3EA-F4D8-69AA-42C7D9583F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0" y="1058"/>
                <a:ext cx="2" cy="0"/>
              </a:xfrm>
              <a:custGeom>
                <a:avLst/>
                <a:gdLst>
                  <a:gd name="T0" fmla="*/ 0 w 5"/>
                  <a:gd name="T1" fmla="*/ 0 h 2"/>
                  <a:gd name="T2" fmla="*/ 0 w 5"/>
                  <a:gd name="T3" fmla="*/ 0 h 2"/>
                  <a:gd name="T4" fmla="*/ 2 w 5"/>
                  <a:gd name="T5" fmla="*/ 0 h 2"/>
                  <a:gd name="T6" fmla="*/ 2 w 5"/>
                  <a:gd name="T7" fmla="*/ 0 h 2"/>
                  <a:gd name="T8" fmla="*/ 5 w 5"/>
                  <a:gd name="T9" fmla="*/ 2 h 2"/>
                  <a:gd name="T10" fmla="*/ 5 w 5"/>
                  <a:gd name="T11" fmla="*/ 2 h 2"/>
                  <a:gd name="T12" fmla="*/ 2 w 5"/>
                  <a:gd name="T13" fmla="*/ 0 h 2"/>
                  <a:gd name="T14" fmla="*/ 2 w 5"/>
                  <a:gd name="T15" fmla="*/ 0 h 2"/>
                  <a:gd name="T16" fmla="*/ 0 w 5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Rectangle 31">
                <a:extLst>
                  <a:ext uri="{FF2B5EF4-FFF2-40B4-BE49-F238E27FC236}">
                    <a16:creationId xmlns:a16="http://schemas.microsoft.com/office/drawing/2014/main" id="{CFD526A9-E6A2-91E4-87FB-53C59BCB4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0" y="105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32">
                <a:extLst>
                  <a:ext uri="{FF2B5EF4-FFF2-40B4-BE49-F238E27FC236}">
                    <a16:creationId xmlns:a16="http://schemas.microsoft.com/office/drawing/2014/main" id="{4645D83E-9834-540B-88A2-75F738FD7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4" y="1058"/>
                <a:ext cx="223" cy="128"/>
              </a:xfrm>
              <a:custGeom>
                <a:avLst/>
                <a:gdLst>
                  <a:gd name="T0" fmla="*/ 670 w 670"/>
                  <a:gd name="T1" fmla="*/ 0 h 385"/>
                  <a:gd name="T2" fmla="*/ 670 w 670"/>
                  <a:gd name="T3" fmla="*/ 0 h 385"/>
                  <a:gd name="T4" fmla="*/ 670 w 670"/>
                  <a:gd name="T5" fmla="*/ 0 h 385"/>
                  <a:gd name="T6" fmla="*/ 670 w 670"/>
                  <a:gd name="T7" fmla="*/ 0 h 385"/>
                  <a:gd name="T8" fmla="*/ 618 w 670"/>
                  <a:gd name="T9" fmla="*/ 35 h 385"/>
                  <a:gd name="T10" fmla="*/ 569 w 670"/>
                  <a:gd name="T11" fmla="*/ 66 h 385"/>
                  <a:gd name="T12" fmla="*/ 521 w 670"/>
                  <a:gd name="T13" fmla="*/ 98 h 385"/>
                  <a:gd name="T14" fmla="*/ 466 w 670"/>
                  <a:gd name="T15" fmla="*/ 134 h 385"/>
                  <a:gd name="T16" fmla="*/ 397 w 670"/>
                  <a:gd name="T17" fmla="*/ 175 h 385"/>
                  <a:gd name="T18" fmla="*/ 309 w 670"/>
                  <a:gd name="T19" fmla="*/ 225 h 385"/>
                  <a:gd name="T20" fmla="*/ 194 w 670"/>
                  <a:gd name="T21" fmla="*/ 285 h 385"/>
                  <a:gd name="T22" fmla="*/ 50 w 670"/>
                  <a:gd name="T23" fmla="*/ 360 h 385"/>
                  <a:gd name="T24" fmla="*/ 50 w 670"/>
                  <a:gd name="T25" fmla="*/ 360 h 385"/>
                  <a:gd name="T26" fmla="*/ 0 w 670"/>
                  <a:gd name="T27" fmla="*/ 385 h 385"/>
                  <a:gd name="T28" fmla="*/ 0 w 670"/>
                  <a:gd name="T29" fmla="*/ 385 h 385"/>
                  <a:gd name="T30" fmla="*/ 0 w 670"/>
                  <a:gd name="T31" fmla="*/ 385 h 385"/>
                  <a:gd name="T32" fmla="*/ 50 w 670"/>
                  <a:gd name="T33" fmla="*/ 360 h 385"/>
                  <a:gd name="T34" fmla="*/ 50 w 670"/>
                  <a:gd name="T35" fmla="*/ 360 h 385"/>
                  <a:gd name="T36" fmla="*/ 194 w 670"/>
                  <a:gd name="T37" fmla="*/ 285 h 385"/>
                  <a:gd name="T38" fmla="*/ 309 w 670"/>
                  <a:gd name="T39" fmla="*/ 225 h 385"/>
                  <a:gd name="T40" fmla="*/ 397 w 670"/>
                  <a:gd name="T41" fmla="*/ 175 h 385"/>
                  <a:gd name="T42" fmla="*/ 466 w 670"/>
                  <a:gd name="T43" fmla="*/ 134 h 385"/>
                  <a:gd name="T44" fmla="*/ 521 w 670"/>
                  <a:gd name="T45" fmla="*/ 98 h 385"/>
                  <a:gd name="T46" fmla="*/ 569 w 670"/>
                  <a:gd name="T47" fmla="*/ 66 h 385"/>
                  <a:gd name="T48" fmla="*/ 618 w 670"/>
                  <a:gd name="T49" fmla="*/ 35 h 385"/>
                  <a:gd name="T50" fmla="*/ 670 w 670"/>
                  <a:gd name="T51" fmla="*/ 0 h 385"/>
                  <a:gd name="T52" fmla="*/ 670 w 670"/>
                  <a:gd name="T53" fmla="*/ 0 h 385"/>
                  <a:gd name="T54" fmla="*/ 670 w 670"/>
                  <a:gd name="T55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0" h="385">
                    <a:moveTo>
                      <a:pt x="670" y="0"/>
                    </a:moveTo>
                    <a:lnTo>
                      <a:pt x="670" y="0"/>
                    </a:lnTo>
                    <a:lnTo>
                      <a:pt x="670" y="0"/>
                    </a:lnTo>
                    <a:lnTo>
                      <a:pt x="670" y="0"/>
                    </a:lnTo>
                    <a:lnTo>
                      <a:pt x="618" y="35"/>
                    </a:lnTo>
                    <a:lnTo>
                      <a:pt x="569" y="66"/>
                    </a:lnTo>
                    <a:lnTo>
                      <a:pt x="521" y="98"/>
                    </a:lnTo>
                    <a:lnTo>
                      <a:pt x="466" y="134"/>
                    </a:lnTo>
                    <a:lnTo>
                      <a:pt x="397" y="175"/>
                    </a:lnTo>
                    <a:lnTo>
                      <a:pt x="309" y="225"/>
                    </a:lnTo>
                    <a:lnTo>
                      <a:pt x="194" y="285"/>
                    </a:lnTo>
                    <a:lnTo>
                      <a:pt x="50" y="360"/>
                    </a:lnTo>
                    <a:lnTo>
                      <a:pt x="50" y="360"/>
                    </a:lnTo>
                    <a:lnTo>
                      <a:pt x="0" y="385"/>
                    </a:lnTo>
                    <a:lnTo>
                      <a:pt x="0" y="385"/>
                    </a:lnTo>
                    <a:lnTo>
                      <a:pt x="0" y="385"/>
                    </a:lnTo>
                    <a:lnTo>
                      <a:pt x="50" y="360"/>
                    </a:lnTo>
                    <a:lnTo>
                      <a:pt x="50" y="360"/>
                    </a:lnTo>
                    <a:lnTo>
                      <a:pt x="194" y="285"/>
                    </a:lnTo>
                    <a:lnTo>
                      <a:pt x="309" y="225"/>
                    </a:lnTo>
                    <a:lnTo>
                      <a:pt x="397" y="175"/>
                    </a:lnTo>
                    <a:lnTo>
                      <a:pt x="466" y="134"/>
                    </a:lnTo>
                    <a:lnTo>
                      <a:pt x="521" y="98"/>
                    </a:lnTo>
                    <a:lnTo>
                      <a:pt x="569" y="66"/>
                    </a:lnTo>
                    <a:lnTo>
                      <a:pt x="618" y="35"/>
                    </a:lnTo>
                    <a:lnTo>
                      <a:pt x="670" y="0"/>
                    </a:lnTo>
                    <a:lnTo>
                      <a:pt x="670" y="0"/>
                    </a:lnTo>
                    <a:lnTo>
                      <a:pt x="67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33">
                <a:extLst>
                  <a:ext uri="{FF2B5EF4-FFF2-40B4-BE49-F238E27FC236}">
                    <a16:creationId xmlns:a16="http://schemas.microsoft.com/office/drawing/2014/main" id="{A6E35D23-6CDC-FF4C-D70D-C0CF077D3E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" y="1055"/>
                <a:ext cx="29" cy="3"/>
              </a:xfrm>
              <a:custGeom>
                <a:avLst/>
                <a:gdLst>
                  <a:gd name="T0" fmla="*/ 0 w 87"/>
                  <a:gd name="T1" fmla="*/ 0 h 8"/>
                  <a:gd name="T2" fmla="*/ 0 w 87"/>
                  <a:gd name="T3" fmla="*/ 0 h 8"/>
                  <a:gd name="T4" fmla="*/ 87 w 87"/>
                  <a:gd name="T5" fmla="*/ 8 h 8"/>
                  <a:gd name="T6" fmla="*/ 87 w 87"/>
                  <a:gd name="T7" fmla="*/ 8 h 8"/>
                  <a:gd name="T8" fmla="*/ 0 w 8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8">
                    <a:moveTo>
                      <a:pt x="0" y="0"/>
                    </a:moveTo>
                    <a:lnTo>
                      <a:pt x="0" y="0"/>
                    </a:lnTo>
                    <a:lnTo>
                      <a:pt x="87" y="8"/>
                    </a:lnTo>
                    <a:lnTo>
                      <a:pt x="87" y="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86093FA8-1FC7-B4F7-2CDA-8107BBEF08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1043"/>
                <a:ext cx="93" cy="15"/>
              </a:xfrm>
              <a:custGeom>
                <a:avLst/>
                <a:gdLst>
                  <a:gd name="T0" fmla="*/ 280 w 280"/>
                  <a:gd name="T1" fmla="*/ 0 h 43"/>
                  <a:gd name="T2" fmla="*/ 280 w 280"/>
                  <a:gd name="T3" fmla="*/ 0 h 43"/>
                  <a:gd name="T4" fmla="*/ 236 w 280"/>
                  <a:gd name="T5" fmla="*/ 0 h 43"/>
                  <a:gd name="T6" fmla="*/ 193 w 280"/>
                  <a:gd name="T7" fmla="*/ 2 h 43"/>
                  <a:gd name="T8" fmla="*/ 152 w 280"/>
                  <a:gd name="T9" fmla="*/ 5 h 43"/>
                  <a:gd name="T10" fmla="*/ 115 w 280"/>
                  <a:gd name="T11" fmla="*/ 9 h 43"/>
                  <a:gd name="T12" fmla="*/ 80 w 280"/>
                  <a:gd name="T13" fmla="*/ 16 h 43"/>
                  <a:gd name="T14" fmla="*/ 50 w 280"/>
                  <a:gd name="T15" fmla="*/ 23 h 43"/>
                  <a:gd name="T16" fmla="*/ 22 w 280"/>
                  <a:gd name="T17" fmla="*/ 32 h 43"/>
                  <a:gd name="T18" fmla="*/ 10 w 280"/>
                  <a:gd name="T19" fmla="*/ 38 h 43"/>
                  <a:gd name="T20" fmla="*/ 0 w 280"/>
                  <a:gd name="T21" fmla="*/ 43 h 43"/>
                  <a:gd name="T22" fmla="*/ 0 w 280"/>
                  <a:gd name="T23" fmla="*/ 43 h 43"/>
                  <a:gd name="T24" fmla="*/ 10 w 280"/>
                  <a:gd name="T25" fmla="*/ 38 h 43"/>
                  <a:gd name="T26" fmla="*/ 22 w 280"/>
                  <a:gd name="T27" fmla="*/ 32 h 43"/>
                  <a:gd name="T28" fmla="*/ 50 w 280"/>
                  <a:gd name="T29" fmla="*/ 23 h 43"/>
                  <a:gd name="T30" fmla="*/ 80 w 280"/>
                  <a:gd name="T31" fmla="*/ 16 h 43"/>
                  <a:gd name="T32" fmla="*/ 115 w 280"/>
                  <a:gd name="T33" fmla="*/ 9 h 43"/>
                  <a:gd name="T34" fmla="*/ 152 w 280"/>
                  <a:gd name="T35" fmla="*/ 5 h 43"/>
                  <a:gd name="T36" fmla="*/ 193 w 280"/>
                  <a:gd name="T37" fmla="*/ 2 h 43"/>
                  <a:gd name="T38" fmla="*/ 236 w 280"/>
                  <a:gd name="T39" fmla="*/ 0 h 43"/>
                  <a:gd name="T40" fmla="*/ 280 w 280"/>
                  <a:gd name="T4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0" h="43">
                    <a:moveTo>
                      <a:pt x="280" y="0"/>
                    </a:moveTo>
                    <a:lnTo>
                      <a:pt x="280" y="0"/>
                    </a:lnTo>
                    <a:lnTo>
                      <a:pt x="236" y="0"/>
                    </a:lnTo>
                    <a:lnTo>
                      <a:pt x="193" y="2"/>
                    </a:lnTo>
                    <a:lnTo>
                      <a:pt x="152" y="5"/>
                    </a:lnTo>
                    <a:lnTo>
                      <a:pt x="115" y="9"/>
                    </a:lnTo>
                    <a:lnTo>
                      <a:pt x="80" y="16"/>
                    </a:lnTo>
                    <a:lnTo>
                      <a:pt x="50" y="23"/>
                    </a:lnTo>
                    <a:lnTo>
                      <a:pt x="22" y="32"/>
                    </a:lnTo>
                    <a:lnTo>
                      <a:pt x="10" y="38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10" y="38"/>
                    </a:lnTo>
                    <a:lnTo>
                      <a:pt x="22" y="32"/>
                    </a:lnTo>
                    <a:lnTo>
                      <a:pt x="50" y="23"/>
                    </a:lnTo>
                    <a:lnTo>
                      <a:pt x="80" y="16"/>
                    </a:lnTo>
                    <a:lnTo>
                      <a:pt x="115" y="9"/>
                    </a:lnTo>
                    <a:lnTo>
                      <a:pt x="152" y="5"/>
                    </a:lnTo>
                    <a:lnTo>
                      <a:pt x="193" y="2"/>
                    </a:lnTo>
                    <a:lnTo>
                      <a:pt x="236" y="0"/>
                    </a:lnTo>
                    <a:lnTo>
                      <a:pt x="2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Freeform 35">
                <a:extLst>
                  <a:ext uri="{FF2B5EF4-FFF2-40B4-BE49-F238E27FC236}">
                    <a16:creationId xmlns:a16="http://schemas.microsoft.com/office/drawing/2014/main" id="{2609E5A6-36ED-C13B-1F09-9E07B05C3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1" y="10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Freeform 36">
                <a:extLst>
                  <a:ext uri="{FF2B5EF4-FFF2-40B4-BE49-F238E27FC236}">
                    <a16:creationId xmlns:a16="http://schemas.microsoft.com/office/drawing/2014/main" id="{E0197E4E-2F56-1E44-6186-BB247AE9F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1" y="71"/>
                <a:ext cx="179" cy="1128"/>
              </a:xfrm>
              <a:custGeom>
                <a:avLst/>
                <a:gdLst>
                  <a:gd name="T0" fmla="*/ 215 w 536"/>
                  <a:gd name="T1" fmla="*/ 0 h 3384"/>
                  <a:gd name="T2" fmla="*/ 244 w 536"/>
                  <a:gd name="T3" fmla="*/ 13 h 3384"/>
                  <a:gd name="T4" fmla="*/ 275 w 536"/>
                  <a:gd name="T5" fmla="*/ 28 h 3384"/>
                  <a:gd name="T6" fmla="*/ 334 w 536"/>
                  <a:gd name="T7" fmla="*/ 66 h 3384"/>
                  <a:gd name="T8" fmla="*/ 390 w 536"/>
                  <a:gd name="T9" fmla="*/ 116 h 3384"/>
                  <a:gd name="T10" fmla="*/ 440 w 536"/>
                  <a:gd name="T11" fmla="*/ 175 h 3384"/>
                  <a:gd name="T12" fmla="*/ 462 w 536"/>
                  <a:gd name="T13" fmla="*/ 210 h 3384"/>
                  <a:gd name="T14" fmla="*/ 481 w 536"/>
                  <a:gd name="T15" fmla="*/ 245 h 3384"/>
                  <a:gd name="T16" fmla="*/ 498 w 536"/>
                  <a:gd name="T17" fmla="*/ 284 h 3384"/>
                  <a:gd name="T18" fmla="*/ 512 w 536"/>
                  <a:gd name="T19" fmla="*/ 324 h 3384"/>
                  <a:gd name="T20" fmla="*/ 521 w 536"/>
                  <a:gd name="T21" fmla="*/ 367 h 3384"/>
                  <a:gd name="T22" fmla="*/ 527 w 536"/>
                  <a:gd name="T23" fmla="*/ 412 h 3384"/>
                  <a:gd name="T24" fmla="*/ 528 w 536"/>
                  <a:gd name="T25" fmla="*/ 459 h 3384"/>
                  <a:gd name="T26" fmla="*/ 525 w 536"/>
                  <a:gd name="T27" fmla="*/ 507 h 3384"/>
                  <a:gd name="T28" fmla="*/ 519 w 536"/>
                  <a:gd name="T29" fmla="*/ 558 h 3384"/>
                  <a:gd name="T30" fmla="*/ 481 w 536"/>
                  <a:gd name="T31" fmla="*/ 751 h 3384"/>
                  <a:gd name="T32" fmla="*/ 251 w 536"/>
                  <a:gd name="T33" fmla="*/ 2021 h 3384"/>
                  <a:gd name="T34" fmla="*/ 8 w 536"/>
                  <a:gd name="T35" fmla="*/ 3380 h 3384"/>
                  <a:gd name="T36" fmla="*/ 0 w 536"/>
                  <a:gd name="T37" fmla="*/ 3376 h 3384"/>
                  <a:gd name="T38" fmla="*/ 8 w 536"/>
                  <a:gd name="T39" fmla="*/ 3380 h 3384"/>
                  <a:gd name="T40" fmla="*/ 15 w 536"/>
                  <a:gd name="T41" fmla="*/ 3384 h 3384"/>
                  <a:gd name="T42" fmla="*/ 258 w 536"/>
                  <a:gd name="T43" fmla="*/ 2031 h 3384"/>
                  <a:gd name="T44" fmla="*/ 490 w 536"/>
                  <a:gd name="T45" fmla="*/ 755 h 3384"/>
                  <a:gd name="T46" fmla="*/ 525 w 536"/>
                  <a:gd name="T47" fmla="*/ 561 h 3384"/>
                  <a:gd name="T48" fmla="*/ 534 w 536"/>
                  <a:gd name="T49" fmla="*/ 510 h 3384"/>
                  <a:gd name="T50" fmla="*/ 536 w 536"/>
                  <a:gd name="T51" fmla="*/ 462 h 3384"/>
                  <a:gd name="T52" fmla="*/ 535 w 536"/>
                  <a:gd name="T53" fmla="*/ 415 h 3384"/>
                  <a:gd name="T54" fmla="*/ 528 w 536"/>
                  <a:gd name="T55" fmla="*/ 369 h 3384"/>
                  <a:gd name="T56" fmla="*/ 519 w 536"/>
                  <a:gd name="T57" fmla="*/ 327 h 3384"/>
                  <a:gd name="T58" fmla="*/ 506 w 536"/>
                  <a:gd name="T59" fmla="*/ 285 h 3384"/>
                  <a:gd name="T60" fmla="*/ 490 w 536"/>
                  <a:gd name="T61" fmla="*/ 248 h 3384"/>
                  <a:gd name="T62" fmla="*/ 470 w 536"/>
                  <a:gd name="T63" fmla="*/ 211 h 3384"/>
                  <a:gd name="T64" fmla="*/ 448 w 536"/>
                  <a:gd name="T65" fmla="*/ 178 h 3384"/>
                  <a:gd name="T66" fmla="*/ 399 w 536"/>
                  <a:gd name="T67" fmla="*/ 117 h 3384"/>
                  <a:gd name="T68" fmla="*/ 342 w 536"/>
                  <a:gd name="T69" fmla="*/ 68 h 3384"/>
                  <a:gd name="T70" fmla="*/ 281 w 536"/>
                  <a:gd name="T71" fmla="*/ 29 h 3384"/>
                  <a:gd name="T72" fmla="*/ 251 w 536"/>
                  <a:gd name="T73" fmla="*/ 14 h 3384"/>
                  <a:gd name="T74" fmla="*/ 215 w 536"/>
                  <a:gd name="T75" fmla="*/ 0 h 3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36" h="3384">
                    <a:moveTo>
                      <a:pt x="215" y="0"/>
                    </a:moveTo>
                    <a:lnTo>
                      <a:pt x="215" y="0"/>
                    </a:lnTo>
                    <a:lnTo>
                      <a:pt x="229" y="6"/>
                    </a:lnTo>
                    <a:lnTo>
                      <a:pt x="244" y="13"/>
                    </a:lnTo>
                    <a:lnTo>
                      <a:pt x="244" y="13"/>
                    </a:lnTo>
                    <a:lnTo>
                      <a:pt x="275" y="28"/>
                    </a:lnTo>
                    <a:lnTo>
                      <a:pt x="305" y="46"/>
                    </a:lnTo>
                    <a:lnTo>
                      <a:pt x="334" y="66"/>
                    </a:lnTo>
                    <a:lnTo>
                      <a:pt x="363" y="90"/>
                    </a:lnTo>
                    <a:lnTo>
                      <a:pt x="390" y="116"/>
                    </a:lnTo>
                    <a:lnTo>
                      <a:pt x="416" y="143"/>
                    </a:lnTo>
                    <a:lnTo>
                      <a:pt x="440" y="175"/>
                    </a:lnTo>
                    <a:lnTo>
                      <a:pt x="451" y="192"/>
                    </a:lnTo>
                    <a:lnTo>
                      <a:pt x="462" y="210"/>
                    </a:lnTo>
                    <a:lnTo>
                      <a:pt x="472" y="228"/>
                    </a:lnTo>
                    <a:lnTo>
                      <a:pt x="481" y="245"/>
                    </a:lnTo>
                    <a:lnTo>
                      <a:pt x="490" y="265"/>
                    </a:lnTo>
                    <a:lnTo>
                      <a:pt x="498" y="284"/>
                    </a:lnTo>
                    <a:lnTo>
                      <a:pt x="505" y="303"/>
                    </a:lnTo>
                    <a:lnTo>
                      <a:pt x="512" y="324"/>
                    </a:lnTo>
                    <a:lnTo>
                      <a:pt x="517" y="346"/>
                    </a:lnTo>
                    <a:lnTo>
                      <a:pt x="521" y="367"/>
                    </a:lnTo>
                    <a:lnTo>
                      <a:pt x="524" y="389"/>
                    </a:lnTo>
                    <a:lnTo>
                      <a:pt x="527" y="412"/>
                    </a:lnTo>
                    <a:lnTo>
                      <a:pt x="528" y="436"/>
                    </a:lnTo>
                    <a:lnTo>
                      <a:pt x="528" y="459"/>
                    </a:lnTo>
                    <a:lnTo>
                      <a:pt x="528" y="482"/>
                    </a:lnTo>
                    <a:lnTo>
                      <a:pt x="525" y="507"/>
                    </a:lnTo>
                    <a:lnTo>
                      <a:pt x="523" y="533"/>
                    </a:lnTo>
                    <a:lnTo>
                      <a:pt x="519" y="558"/>
                    </a:lnTo>
                    <a:lnTo>
                      <a:pt x="519" y="558"/>
                    </a:lnTo>
                    <a:lnTo>
                      <a:pt x="481" y="751"/>
                    </a:lnTo>
                    <a:lnTo>
                      <a:pt x="419" y="1094"/>
                    </a:lnTo>
                    <a:lnTo>
                      <a:pt x="251" y="2021"/>
                    </a:lnTo>
                    <a:lnTo>
                      <a:pt x="8" y="3380"/>
                    </a:lnTo>
                    <a:lnTo>
                      <a:pt x="8" y="3380"/>
                    </a:lnTo>
                    <a:lnTo>
                      <a:pt x="0" y="3376"/>
                    </a:lnTo>
                    <a:lnTo>
                      <a:pt x="0" y="3376"/>
                    </a:lnTo>
                    <a:lnTo>
                      <a:pt x="0" y="3376"/>
                    </a:lnTo>
                    <a:lnTo>
                      <a:pt x="8" y="3380"/>
                    </a:lnTo>
                    <a:lnTo>
                      <a:pt x="8" y="3380"/>
                    </a:lnTo>
                    <a:lnTo>
                      <a:pt x="15" y="3384"/>
                    </a:lnTo>
                    <a:lnTo>
                      <a:pt x="15" y="3384"/>
                    </a:lnTo>
                    <a:lnTo>
                      <a:pt x="258" y="2031"/>
                    </a:lnTo>
                    <a:lnTo>
                      <a:pt x="426" y="1100"/>
                    </a:lnTo>
                    <a:lnTo>
                      <a:pt x="490" y="755"/>
                    </a:lnTo>
                    <a:lnTo>
                      <a:pt x="525" y="561"/>
                    </a:lnTo>
                    <a:lnTo>
                      <a:pt x="525" y="561"/>
                    </a:lnTo>
                    <a:lnTo>
                      <a:pt x="530" y="535"/>
                    </a:lnTo>
                    <a:lnTo>
                      <a:pt x="534" y="510"/>
                    </a:lnTo>
                    <a:lnTo>
                      <a:pt x="535" y="485"/>
                    </a:lnTo>
                    <a:lnTo>
                      <a:pt x="536" y="462"/>
                    </a:lnTo>
                    <a:lnTo>
                      <a:pt x="536" y="437"/>
                    </a:lnTo>
                    <a:lnTo>
                      <a:pt x="535" y="415"/>
                    </a:lnTo>
                    <a:lnTo>
                      <a:pt x="532" y="391"/>
                    </a:lnTo>
                    <a:lnTo>
                      <a:pt x="528" y="369"/>
                    </a:lnTo>
                    <a:lnTo>
                      <a:pt x="524" y="347"/>
                    </a:lnTo>
                    <a:lnTo>
                      <a:pt x="519" y="327"/>
                    </a:lnTo>
                    <a:lnTo>
                      <a:pt x="513" y="306"/>
                    </a:lnTo>
                    <a:lnTo>
                      <a:pt x="506" y="285"/>
                    </a:lnTo>
                    <a:lnTo>
                      <a:pt x="498" y="266"/>
                    </a:lnTo>
                    <a:lnTo>
                      <a:pt x="490" y="248"/>
                    </a:lnTo>
                    <a:lnTo>
                      <a:pt x="480" y="229"/>
                    </a:lnTo>
                    <a:lnTo>
                      <a:pt x="470" y="211"/>
                    </a:lnTo>
                    <a:lnTo>
                      <a:pt x="459" y="194"/>
                    </a:lnTo>
                    <a:lnTo>
                      <a:pt x="448" y="178"/>
                    </a:lnTo>
                    <a:lnTo>
                      <a:pt x="423" y="146"/>
                    </a:lnTo>
                    <a:lnTo>
                      <a:pt x="399" y="117"/>
                    </a:lnTo>
                    <a:lnTo>
                      <a:pt x="371" y="91"/>
                    </a:lnTo>
                    <a:lnTo>
                      <a:pt x="342" y="68"/>
                    </a:lnTo>
                    <a:lnTo>
                      <a:pt x="312" y="47"/>
                    </a:lnTo>
                    <a:lnTo>
                      <a:pt x="281" y="29"/>
                    </a:lnTo>
                    <a:lnTo>
                      <a:pt x="251" y="14"/>
                    </a:lnTo>
                    <a:lnTo>
                      <a:pt x="251" y="14"/>
                    </a:lnTo>
                    <a:lnTo>
                      <a:pt x="233" y="7"/>
                    </a:lnTo>
                    <a:lnTo>
                      <a:pt x="21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332F7A36-3B26-56D1-72DE-16B69A860A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64" y="1043"/>
                <a:ext cx="1462" cy="157"/>
              </a:xfrm>
              <a:custGeom>
                <a:avLst/>
                <a:gdLst>
                  <a:gd name="T0" fmla="*/ 4386 w 4386"/>
                  <a:gd name="T1" fmla="*/ 470 h 470"/>
                  <a:gd name="T2" fmla="*/ 4379 w 4386"/>
                  <a:gd name="T3" fmla="*/ 462 h 470"/>
                  <a:gd name="T4" fmla="*/ 951 w 4386"/>
                  <a:gd name="T5" fmla="*/ 0 h 470"/>
                  <a:gd name="T6" fmla="*/ 951 w 4386"/>
                  <a:gd name="T7" fmla="*/ 0 h 470"/>
                  <a:gd name="T8" fmla="*/ 823 w 4386"/>
                  <a:gd name="T9" fmla="*/ 5 h 470"/>
                  <a:gd name="T10" fmla="*/ 721 w 4386"/>
                  <a:gd name="T11" fmla="*/ 23 h 470"/>
                  <a:gd name="T12" fmla="*/ 671 w 4386"/>
                  <a:gd name="T13" fmla="*/ 43 h 470"/>
                  <a:gd name="T14" fmla="*/ 670 w 4386"/>
                  <a:gd name="T15" fmla="*/ 43 h 470"/>
                  <a:gd name="T16" fmla="*/ 618 w 4386"/>
                  <a:gd name="T17" fmla="*/ 78 h 470"/>
                  <a:gd name="T18" fmla="*/ 466 w 4386"/>
                  <a:gd name="T19" fmla="*/ 177 h 470"/>
                  <a:gd name="T20" fmla="*/ 194 w 4386"/>
                  <a:gd name="T21" fmla="*/ 328 h 470"/>
                  <a:gd name="T22" fmla="*/ 0 w 4386"/>
                  <a:gd name="T23" fmla="*/ 428 h 470"/>
                  <a:gd name="T24" fmla="*/ 28 w 4386"/>
                  <a:gd name="T25" fmla="*/ 421 h 470"/>
                  <a:gd name="T26" fmla="*/ 57 w 4386"/>
                  <a:gd name="T27" fmla="*/ 406 h 470"/>
                  <a:gd name="T28" fmla="*/ 404 w 4386"/>
                  <a:gd name="T29" fmla="*/ 220 h 470"/>
                  <a:gd name="T30" fmla="*/ 578 w 4386"/>
                  <a:gd name="T31" fmla="*/ 111 h 470"/>
                  <a:gd name="T32" fmla="*/ 677 w 4386"/>
                  <a:gd name="T33" fmla="*/ 46 h 470"/>
                  <a:gd name="T34" fmla="*/ 727 w 4386"/>
                  <a:gd name="T35" fmla="*/ 25 h 470"/>
                  <a:gd name="T36" fmla="*/ 830 w 4386"/>
                  <a:gd name="T37" fmla="*/ 7 h 470"/>
                  <a:gd name="T38" fmla="*/ 958 w 4386"/>
                  <a:gd name="T39" fmla="*/ 2 h 470"/>
                  <a:gd name="T40" fmla="*/ 1135 w 4386"/>
                  <a:gd name="T41" fmla="*/ 9 h 470"/>
                  <a:gd name="T42" fmla="*/ 1457 w 4386"/>
                  <a:gd name="T43" fmla="*/ 36 h 470"/>
                  <a:gd name="T44" fmla="*/ 1559 w 4386"/>
                  <a:gd name="T45" fmla="*/ 46 h 470"/>
                  <a:gd name="T46" fmla="*/ 1916 w 4386"/>
                  <a:gd name="T47" fmla="*/ 76 h 470"/>
                  <a:gd name="T48" fmla="*/ 2514 w 4386"/>
                  <a:gd name="T49" fmla="*/ 118 h 470"/>
                  <a:gd name="T50" fmla="*/ 2811 w 4386"/>
                  <a:gd name="T51" fmla="*/ 130 h 470"/>
                  <a:gd name="T52" fmla="*/ 2958 w 4386"/>
                  <a:gd name="T53" fmla="*/ 130 h 470"/>
                  <a:gd name="T54" fmla="*/ 3106 w 4386"/>
                  <a:gd name="T55" fmla="*/ 123 h 470"/>
                  <a:gd name="T56" fmla="*/ 3245 w 4386"/>
                  <a:gd name="T57" fmla="*/ 113 h 470"/>
                  <a:gd name="T58" fmla="*/ 3386 w 4386"/>
                  <a:gd name="T59" fmla="*/ 109 h 470"/>
                  <a:gd name="T60" fmla="*/ 3664 w 4386"/>
                  <a:gd name="T61" fmla="*/ 123 h 470"/>
                  <a:gd name="T62" fmla="*/ 3783 w 4386"/>
                  <a:gd name="T63" fmla="*/ 137 h 470"/>
                  <a:gd name="T64" fmla="*/ 3778 w 4386"/>
                  <a:gd name="T65" fmla="*/ 135 h 470"/>
                  <a:gd name="T66" fmla="*/ 3743 w 4386"/>
                  <a:gd name="T67" fmla="*/ 130 h 470"/>
                  <a:gd name="T68" fmla="*/ 3561 w 4386"/>
                  <a:gd name="T69" fmla="*/ 112 h 470"/>
                  <a:gd name="T70" fmla="*/ 3379 w 4386"/>
                  <a:gd name="T71" fmla="*/ 107 h 470"/>
                  <a:gd name="T72" fmla="*/ 3379 w 4386"/>
                  <a:gd name="T73" fmla="*/ 107 h 470"/>
                  <a:gd name="T74" fmla="*/ 3238 w 4386"/>
                  <a:gd name="T75" fmla="*/ 111 h 470"/>
                  <a:gd name="T76" fmla="*/ 3099 w 4386"/>
                  <a:gd name="T77" fmla="*/ 120 h 470"/>
                  <a:gd name="T78" fmla="*/ 3096 w 4386"/>
                  <a:gd name="T79" fmla="*/ 120 h 470"/>
                  <a:gd name="T80" fmla="*/ 3002 w 4386"/>
                  <a:gd name="T81" fmla="*/ 126 h 470"/>
                  <a:gd name="T82" fmla="*/ 2892 w 4386"/>
                  <a:gd name="T83" fmla="*/ 127 h 470"/>
                  <a:gd name="T84" fmla="*/ 2892 w 4386"/>
                  <a:gd name="T85" fmla="*/ 127 h 470"/>
                  <a:gd name="T86" fmla="*/ 2625 w 4386"/>
                  <a:gd name="T87" fmla="*/ 122 h 470"/>
                  <a:gd name="T88" fmla="*/ 2137 w 4386"/>
                  <a:gd name="T89" fmla="*/ 91 h 470"/>
                  <a:gd name="T90" fmla="*/ 1576 w 4386"/>
                  <a:gd name="T91" fmla="*/ 46 h 470"/>
                  <a:gd name="T92" fmla="*/ 1573 w 4386"/>
                  <a:gd name="T93" fmla="*/ 46 h 470"/>
                  <a:gd name="T94" fmla="*/ 1565 w 4386"/>
                  <a:gd name="T95" fmla="*/ 45 h 470"/>
                  <a:gd name="T96" fmla="*/ 1565 w 4386"/>
                  <a:gd name="T97" fmla="*/ 45 h 470"/>
                  <a:gd name="T98" fmla="*/ 1561 w 4386"/>
                  <a:gd name="T99" fmla="*/ 45 h 470"/>
                  <a:gd name="T100" fmla="*/ 1559 w 4386"/>
                  <a:gd name="T101" fmla="*/ 45 h 470"/>
                  <a:gd name="T102" fmla="*/ 1554 w 4386"/>
                  <a:gd name="T103" fmla="*/ 45 h 470"/>
                  <a:gd name="T104" fmla="*/ 1551 w 4386"/>
                  <a:gd name="T105" fmla="*/ 43 h 470"/>
                  <a:gd name="T106" fmla="*/ 1548 w 4386"/>
                  <a:gd name="T107" fmla="*/ 43 h 470"/>
                  <a:gd name="T108" fmla="*/ 1548 w 4386"/>
                  <a:gd name="T109" fmla="*/ 43 h 470"/>
                  <a:gd name="T110" fmla="*/ 1460 w 4386"/>
                  <a:gd name="T111" fmla="*/ 35 h 470"/>
                  <a:gd name="T112" fmla="*/ 1223 w 4386"/>
                  <a:gd name="T113" fmla="*/ 13 h 470"/>
                  <a:gd name="T114" fmla="*/ 1017 w 4386"/>
                  <a:gd name="T115" fmla="*/ 0 h 470"/>
                  <a:gd name="T116" fmla="*/ 951 w 4386"/>
                  <a:gd name="T117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386" h="470">
                    <a:moveTo>
                      <a:pt x="4371" y="458"/>
                    </a:moveTo>
                    <a:lnTo>
                      <a:pt x="4386" y="470"/>
                    </a:lnTo>
                    <a:lnTo>
                      <a:pt x="4386" y="470"/>
                    </a:lnTo>
                    <a:lnTo>
                      <a:pt x="4386" y="466"/>
                    </a:lnTo>
                    <a:lnTo>
                      <a:pt x="4386" y="466"/>
                    </a:lnTo>
                    <a:lnTo>
                      <a:pt x="4379" y="462"/>
                    </a:lnTo>
                    <a:lnTo>
                      <a:pt x="4379" y="462"/>
                    </a:lnTo>
                    <a:lnTo>
                      <a:pt x="4371" y="458"/>
                    </a:lnTo>
                    <a:close/>
                    <a:moveTo>
                      <a:pt x="951" y="0"/>
                    </a:moveTo>
                    <a:lnTo>
                      <a:pt x="951" y="0"/>
                    </a:lnTo>
                    <a:lnTo>
                      <a:pt x="951" y="0"/>
                    </a:lnTo>
                    <a:lnTo>
                      <a:pt x="951" y="0"/>
                    </a:lnTo>
                    <a:lnTo>
                      <a:pt x="907" y="0"/>
                    </a:lnTo>
                    <a:lnTo>
                      <a:pt x="864" y="2"/>
                    </a:lnTo>
                    <a:lnTo>
                      <a:pt x="823" y="5"/>
                    </a:lnTo>
                    <a:lnTo>
                      <a:pt x="786" y="9"/>
                    </a:lnTo>
                    <a:lnTo>
                      <a:pt x="751" y="16"/>
                    </a:lnTo>
                    <a:lnTo>
                      <a:pt x="721" y="23"/>
                    </a:lnTo>
                    <a:lnTo>
                      <a:pt x="693" y="32"/>
                    </a:lnTo>
                    <a:lnTo>
                      <a:pt x="681" y="38"/>
                    </a:lnTo>
                    <a:lnTo>
                      <a:pt x="671" y="43"/>
                    </a:lnTo>
                    <a:lnTo>
                      <a:pt x="671" y="43"/>
                    </a:lnTo>
                    <a:lnTo>
                      <a:pt x="670" y="43"/>
                    </a:lnTo>
                    <a:lnTo>
                      <a:pt x="670" y="43"/>
                    </a:lnTo>
                    <a:lnTo>
                      <a:pt x="670" y="43"/>
                    </a:lnTo>
                    <a:lnTo>
                      <a:pt x="670" y="43"/>
                    </a:lnTo>
                    <a:lnTo>
                      <a:pt x="618" y="78"/>
                    </a:lnTo>
                    <a:lnTo>
                      <a:pt x="569" y="109"/>
                    </a:lnTo>
                    <a:lnTo>
                      <a:pt x="521" y="141"/>
                    </a:lnTo>
                    <a:lnTo>
                      <a:pt x="466" y="177"/>
                    </a:lnTo>
                    <a:lnTo>
                      <a:pt x="397" y="218"/>
                    </a:lnTo>
                    <a:lnTo>
                      <a:pt x="309" y="268"/>
                    </a:lnTo>
                    <a:lnTo>
                      <a:pt x="194" y="328"/>
                    </a:lnTo>
                    <a:lnTo>
                      <a:pt x="50" y="403"/>
                    </a:lnTo>
                    <a:lnTo>
                      <a:pt x="50" y="403"/>
                    </a:lnTo>
                    <a:lnTo>
                      <a:pt x="0" y="428"/>
                    </a:lnTo>
                    <a:lnTo>
                      <a:pt x="0" y="428"/>
                    </a:lnTo>
                    <a:lnTo>
                      <a:pt x="1" y="436"/>
                    </a:lnTo>
                    <a:lnTo>
                      <a:pt x="28" y="421"/>
                    </a:lnTo>
                    <a:lnTo>
                      <a:pt x="28" y="421"/>
                    </a:lnTo>
                    <a:lnTo>
                      <a:pt x="57" y="406"/>
                    </a:lnTo>
                    <a:lnTo>
                      <a:pt x="57" y="406"/>
                    </a:lnTo>
                    <a:lnTo>
                      <a:pt x="203" y="331"/>
                    </a:lnTo>
                    <a:lnTo>
                      <a:pt x="316" y="271"/>
                    </a:lnTo>
                    <a:lnTo>
                      <a:pt x="404" y="220"/>
                    </a:lnTo>
                    <a:lnTo>
                      <a:pt x="473" y="178"/>
                    </a:lnTo>
                    <a:lnTo>
                      <a:pt x="529" y="144"/>
                    </a:lnTo>
                    <a:lnTo>
                      <a:pt x="578" y="111"/>
                    </a:lnTo>
                    <a:lnTo>
                      <a:pt x="625" y="80"/>
                    </a:lnTo>
                    <a:lnTo>
                      <a:pt x="677" y="46"/>
                    </a:lnTo>
                    <a:lnTo>
                      <a:pt x="677" y="46"/>
                    </a:lnTo>
                    <a:lnTo>
                      <a:pt x="688" y="40"/>
                    </a:lnTo>
                    <a:lnTo>
                      <a:pt x="700" y="35"/>
                    </a:lnTo>
                    <a:lnTo>
                      <a:pt x="727" y="25"/>
                    </a:lnTo>
                    <a:lnTo>
                      <a:pt x="758" y="18"/>
                    </a:lnTo>
                    <a:lnTo>
                      <a:pt x="793" y="11"/>
                    </a:lnTo>
                    <a:lnTo>
                      <a:pt x="830" y="7"/>
                    </a:lnTo>
                    <a:lnTo>
                      <a:pt x="871" y="5"/>
                    </a:lnTo>
                    <a:lnTo>
                      <a:pt x="914" y="3"/>
                    </a:lnTo>
                    <a:lnTo>
                      <a:pt x="958" y="2"/>
                    </a:lnTo>
                    <a:lnTo>
                      <a:pt x="958" y="2"/>
                    </a:lnTo>
                    <a:lnTo>
                      <a:pt x="1046" y="3"/>
                    </a:lnTo>
                    <a:lnTo>
                      <a:pt x="1135" y="9"/>
                    </a:lnTo>
                    <a:lnTo>
                      <a:pt x="1223" y="14"/>
                    </a:lnTo>
                    <a:lnTo>
                      <a:pt x="1308" y="23"/>
                    </a:lnTo>
                    <a:lnTo>
                      <a:pt x="1457" y="36"/>
                    </a:lnTo>
                    <a:lnTo>
                      <a:pt x="1515" y="43"/>
                    </a:lnTo>
                    <a:lnTo>
                      <a:pt x="1559" y="46"/>
                    </a:lnTo>
                    <a:lnTo>
                      <a:pt x="1559" y="46"/>
                    </a:lnTo>
                    <a:lnTo>
                      <a:pt x="1634" y="51"/>
                    </a:lnTo>
                    <a:lnTo>
                      <a:pt x="1756" y="62"/>
                    </a:lnTo>
                    <a:lnTo>
                      <a:pt x="1916" y="76"/>
                    </a:lnTo>
                    <a:lnTo>
                      <a:pt x="2104" y="91"/>
                    </a:lnTo>
                    <a:lnTo>
                      <a:pt x="2306" y="105"/>
                    </a:lnTo>
                    <a:lnTo>
                      <a:pt x="2514" y="118"/>
                    </a:lnTo>
                    <a:lnTo>
                      <a:pt x="2616" y="123"/>
                    </a:lnTo>
                    <a:lnTo>
                      <a:pt x="2716" y="127"/>
                    </a:lnTo>
                    <a:lnTo>
                      <a:pt x="2811" y="130"/>
                    </a:lnTo>
                    <a:lnTo>
                      <a:pt x="2900" y="130"/>
                    </a:lnTo>
                    <a:lnTo>
                      <a:pt x="2900" y="130"/>
                    </a:lnTo>
                    <a:lnTo>
                      <a:pt x="2958" y="130"/>
                    </a:lnTo>
                    <a:lnTo>
                      <a:pt x="3012" y="129"/>
                    </a:lnTo>
                    <a:lnTo>
                      <a:pt x="3062" y="126"/>
                    </a:lnTo>
                    <a:lnTo>
                      <a:pt x="3106" y="123"/>
                    </a:lnTo>
                    <a:lnTo>
                      <a:pt x="3106" y="123"/>
                    </a:lnTo>
                    <a:lnTo>
                      <a:pt x="3176" y="118"/>
                    </a:lnTo>
                    <a:lnTo>
                      <a:pt x="3245" y="113"/>
                    </a:lnTo>
                    <a:lnTo>
                      <a:pt x="3315" y="111"/>
                    </a:lnTo>
                    <a:lnTo>
                      <a:pt x="3386" y="109"/>
                    </a:lnTo>
                    <a:lnTo>
                      <a:pt x="3386" y="109"/>
                    </a:lnTo>
                    <a:lnTo>
                      <a:pt x="3479" y="111"/>
                    </a:lnTo>
                    <a:lnTo>
                      <a:pt x="3572" y="115"/>
                    </a:lnTo>
                    <a:lnTo>
                      <a:pt x="3664" y="123"/>
                    </a:lnTo>
                    <a:lnTo>
                      <a:pt x="3756" y="133"/>
                    </a:lnTo>
                    <a:lnTo>
                      <a:pt x="3756" y="133"/>
                    </a:lnTo>
                    <a:lnTo>
                      <a:pt x="3783" y="137"/>
                    </a:lnTo>
                    <a:lnTo>
                      <a:pt x="3802" y="142"/>
                    </a:lnTo>
                    <a:lnTo>
                      <a:pt x="3802" y="142"/>
                    </a:lnTo>
                    <a:lnTo>
                      <a:pt x="3778" y="135"/>
                    </a:lnTo>
                    <a:lnTo>
                      <a:pt x="3750" y="131"/>
                    </a:lnTo>
                    <a:lnTo>
                      <a:pt x="3750" y="131"/>
                    </a:lnTo>
                    <a:lnTo>
                      <a:pt x="3743" y="130"/>
                    </a:lnTo>
                    <a:lnTo>
                      <a:pt x="3743" y="130"/>
                    </a:lnTo>
                    <a:lnTo>
                      <a:pt x="3652" y="120"/>
                    </a:lnTo>
                    <a:lnTo>
                      <a:pt x="3561" y="112"/>
                    </a:lnTo>
                    <a:lnTo>
                      <a:pt x="3470" y="108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08" y="108"/>
                    </a:lnTo>
                    <a:lnTo>
                      <a:pt x="3238" y="111"/>
                    </a:lnTo>
                    <a:lnTo>
                      <a:pt x="3168" y="115"/>
                    </a:lnTo>
                    <a:lnTo>
                      <a:pt x="3099" y="120"/>
                    </a:lnTo>
                    <a:lnTo>
                      <a:pt x="3099" y="120"/>
                    </a:lnTo>
                    <a:lnTo>
                      <a:pt x="3098" y="120"/>
                    </a:lnTo>
                    <a:lnTo>
                      <a:pt x="3098" y="120"/>
                    </a:lnTo>
                    <a:lnTo>
                      <a:pt x="3096" y="120"/>
                    </a:lnTo>
                    <a:lnTo>
                      <a:pt x="3096" y="120"/>
                    </a:lnTo>
                    <a:lnTo>
                      <a:pt x="3052" y="123"/>
                    </a:lnTo>
                    <a:lnTo>
                      <a:pt x="3002" y="126"/>
                    </a:lnTo>
                    <a:lnTo>
                      <a:pt x="2950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08" y="127"/>
                    </a:lnTo>
                    <a:lnTo>
                      <a:pt x="2718" y="124"/>
                    </a:lnTo>
                    <a:lnTo>
                      <a:pt x="2625" y="122"/>
                    </a:lnTo>
                    <a:lnTo>
                      <a:pt x="2528" y="116"/>
                    </a:lnTo>
                    <a:lnTo>
                      <a:pt x="2331" y="105"/>
                    </a:lnTo>
                    <a:lnTo>
                      <a:pt x="2137" y="91"/>
                    </a:lnTo>
                    <a:lnTo>
                      <a:pt x="1955" y="78"/>
                    </a:lnTo>
                    <a:lnTo>
                      <a:pt x="1795" y="64"/>
                    </a:lnTo>
                    <a:lnTo>
                      <a:pt x="1576" y="46"/>
                    </a:lnTo>
                    <a:lnTo>
                      <a:pt x="1576" y="46"/>
                    </a:lnTo>
                    <a:lnTo>
                      <a:pt x="1573" y="46"/>
                    </a:lnTo>
                    <a:lnTo>
                      <a:pt x="1573" y="46"/>
                    </a:lnTo>
                    <a:lnTo>
                      <a:pt x="1572" y="46"/>
                    </a:lnTo>
                    <a:lnTo>
                      <a:pt x="1572" y="46"/>
                    </a:lnTo>
                    <a:lnTo>
                      <a:pt x="1565" y="45"/>
                    </a:lnTo>
                    <a:lnTo>
                      <a:pt x="1565" y="45"/>
                    </a:lnTo>
                    <a:lnTo>
                      <a:pt x="1565" y="45"/>
                    </a:lnTo>
                    <a:lnTo>
                      <a:pt x="1565" y="45"/>
                    </a:lnTo>
                    <a:lnTo>
                      <a:pt x="1562" y="45"/>
                    </a:lnTo>
                    <a:lnTo>
                      <a:pt x="1562" y="45"/>
                    </a:lnTo>
                    <a:lnTo>
                      <a:pt x="1561" y="45"/>
                    </a:lnTo>
                    <a:lnTo>
                      <a:pt x="1561" y="45"/>
                    </a:lnTo>
                    <a:lnTo>
                      <a:pt x="1559" y="45"/>
                    </a:lnTo>
                    <a:lnTo>
                      <a:pt x="1559" y="45"/>
                    </a:lnTo>
                    <a:lnTo>
                      <a:pt x="1555" y="45"/>
                    </a:lnTo>
                    <a:lnTo>
                      <a:pt x="1555" y="45"/>
                    </a:lnTo>
                    <a:lnTo>
                      <a:pt x="1554" y="45"/>
                    </a:lnTo>
                    <a:lnTo>
                      <a:pt x="1554" y="45"/>
                    </a:lnTo>
                    <a:lnTo>
                      <a:pt x="1551" y="43"/>
                    </a:lnTo>
                    <a:lnTo>
                      <a:pt x="1551" y="43"/>
                    </a:lnTo>
                    <a:lnTo>
                      <a:pt x="1549" y="43"/>
                    </a:lnTo>
                    <a:lnTo>
                      <a:pt x="1549" y="43"/>
                    </a:lnTo>
                    <a:lnTo>
                      <a:pt x="1548" y="43"/>
                    </a:lnTo>
                    <a:lnTo>
                      <a:pt x="1548" y="43"/>
                    </a:lnTo>
                    <a:lnTo>
                      <a:pt x="1548" y="43"/>
                    </a:lnTo>
                    <a:lnTo>
                      <a:pt x="1548" y="43"/>
                    </a:lnTo>
                    <a:lnTo>
                      <a:pt x="1547" y="43"/>
                    </a:lnTo>
                    <a:lnTo>
                      <a:pt x="1547" y="43"/>
                    </a:lnTo>
                    <a:lnTo>
                      <a:pt x="1460" y="35"/>
                    </a:lnTo>
                    <a:lnTo>
                      <a:pt x="1460" y="35"/>
                    </a:lnTo>
                    <a:lnTo>
                      <a:pt x="1351" y="24"/>
                    </a:lnTo>
                    <a:lnTo>
                      <a:pt x="1223" y="13"/>
                    </a:lnTo>
                    <a:lnTo>
                      <a:pt x="1155" y="7"/>
                    </a:lnTo>
                    <a:lnTo>
                      <a:pt x="1086" y="3"/>
                    </a:lnTo>
                    <a:lnTo>
                      <a:pt x="1017" y="0"/>
                    </a:lnTo>
                    <a:lnTo>
                      <a:pt x="951" y="0"/>
                    </a:lnTo>
                    <a:lnTo>
                      <a:pt x="951" y="0"/>
                    </a:lnTo>
                    <a:lnTo>
                      <a:pt x="951" y="0"/>
                    </a:lnTo>
                    <a:close/>
                  </a:path>
                </a:pathLst>
              </a:custGeom>
              <a:solidFill>
                <a:srgbClr val="FFB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Freeform 38">
                <a:extLst>
                  <a:ext uri="{FF2B5EF4-FFF2-40B4-BE49-F238E27FC236}">
                    <a16:creationId xmlns:a16="http://schemas.microsoft.com/office/drawing/2014/main" id="{5257AFAE-5483-FFDF-A5A9-9E71FDCD1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1" y="1196"/>
                <a:ext cx="5" cy="4"/>
              </a:xfrm>
              <a:custGeom>
                <a:avLst/>
                <a:gdLst>
                  <a:gd name="T0" fmla="*/ 0 w 15"/>
                  <a:gd name="T1" fmla="*/ 0 h 12"/>
                  <a:gd name="T2" fmla="*/ 15 w 15"/>
                  <a:gd name="T3" fmla="*/ 12 h 12"/>
                  <a:gd name="T4" fmla="*/ 15 w 15"/>
                  <a:gd name="T5" fmla="*/ 12 h 12"/>
                  <a:gd name="T6" fmla="*/ 15 w 15"/>
                  <a:gd name="T7" fmla="*/ 8 h 12"/>
                  <a:gd name="T8" fmla="*/ 15 w 15"/>
                  <a:gd name="T9" fmla="*/ 8 h 12"/>
                  <a:gd name="T10" fmla="*/ 8 w 15"/>
                  <a:gd name="T11" fmla="*/ 4 h 12"/>
                  <a:gd name="T12" fmla="*/ 8 w 15"/>
                  <a:gd name="T13" fmla="*/ 4 h 12"/>
                  <a:gd name="T14" fmla="*/ 0 w 15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2">
                    <a:moveTo>
                      <a:pt x="0" y="0"/>
                    </a:moveTo>
                    <a:lnTo>
                      <a:pt x="15" y="12"/>
                    </a:lnTo>
                    <a:lnTo>
                      <a:pt x="15" y="12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Freeform 39">
                <a:extLst>
                  <a:ext uri="{FF2B5EF4-FFF2-40B4-BE49-F238E27FC236}">
                    <a16:creationId xmlns:a16="http://schemas.microsoft.com/office/drawing/2014/main" id="{593B8B0A-0E65-9D86-485B-7EBF802FB6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4" y="1043"/>
                <a:ext cx="1267" cy="146"/>
              </a:xfrm>
              <a:custGeom>
                <a:avLst/>
                <a:gdLst>
                  <a:gd name="T0" fmla="*/ 951 w 3802"/>
                  <a:gd name="T1" fmla="*/ 0 h 436"/>
                  <a:gd name="T2" fmla="*/ 864 w 3802"/>
                  <a:gd name="T3" fmla="*/ 2 h 436"/>
                  <a:gd name="T4" fmla="*/ 751 w 3802"/>
                  <a:gd name="T5" fmla="*/ 16 h 436"/>
                  <a:gd name="T6" fmla="*/ 681 w 3802"/>
                  <a:gd name="T7" fmla="*/ 38 h 436"/>
                  <a:gd name="T8" fmla="*/ 670 w 3802"/>
                  <a:gd name="T9" fmla="*/ 43 h 436"/>
                  <a:gd name="T10" fmla="*/ 670 w 3802"/>
                  <a:gd name="T11" fmla="*/ 43 h 436"/>
                  <a:gd name="T12" fmla="*/ 521 w 3802"/>
                  <a:gd name="T13" fmla="*/ 141 h 436"/>
                  <a:gd name="T14" fmla="*/ 309 w 3802"/>
                  <a:gd name="T15" fmla="*/ 268 h 436"/>
                  <a:gd name="T16" fmla="*/ 50 w 3802"/>
                  <a:gd name="T17" fmla="*/ 403 h 436"/>
                  <a:gd name="T18" fmla="*/ 1 w 3802"/>
                  <a:gd name="T19" fmla="*/ 436 h 436"/>
                  <a:gd name="T20" fmla="*/ 57 w 3802"/>
                  <a:gd name="T21" fmla="*/ 406 h 436"/>
                  <a:gd name="T22" fmla="*/ 316 w 3802"/>
                  <a:gd name="T23" fmla="*/ 271 h 436"/>
                  <a:gd name="T24" fmla="*/ 529 w 3802"/>
                  <a:gd name="T25" fmla="*/ 144 h 436"/>
                  <a:gd name="T26" fmla="*/ 677 w 3802"/>
                  <a:gd name="T27" fmla="*/ 46 h 436"/>
                  <a:gd name="T28" fmla="*/ 700 w 3802"/>
                  <a:gd name="T29" fmla="*/ 35 h 436"/>
                  <a:gd name="T30" fmla="*/ 793 w 3802"/>
                  <a:gd name="T31" fmla="*/ 11 h 436"/>
                  <a:gd name="T32" fmla="*/ 914 w 3802"/>
                  <a:gd name="T33" fmla="*/ 3 h 436"/>
                  <a:gd name="T34" fmla="*/ 1046 w 3802"/>
                  <a:gd name="T35" fmla="*/ 3 h 436"/>
                  <a:gd name="T36" fmla="*/ 1308 w 3802"/>
                  <a:gd name="T37" fmla="*/ 23 h 436"/>
                  <a:gd name="T38" fmla="*/ 1559 w 3802"/>
                  <a:gd name="T39" fmla="*/ 46 h 436"/>
                  <a:gd name="T40" fmla="*/ 1756 w 3802"/>
                  <a:gd name="T41" fmla="*/ 62 h 436"/>
                  <a:gd name="T42" fmla="*/ 2306 w 3802"/>
                  <a:gd name="T43" fmla="*/ 105 h 436"/>
                  <a:gd name="T44" fmla="*/ 2716 w 3802"/>
                  <a:gd name="T45" fmla="*/ 127 h 436"/>
                  <a:gd name="T46" fmla="*/ 2900 w 3802"/>
                  <a:gd name="T47" fmla="*/ 130 h 436"/>
                  <a:gd name="T48" fmla="*/ 3062 w 3802"/>
                  <a:gd name="T49" fmla="*/ 126 h 436"/>
                  <a:gd name="T50" fmla="*/ 3176 w 3802"/>
                  <a:gd name="T51" fmla="*/ 118 h 436"/>
                  <a:gd name="T52" fmla="*/ 3386 w 3802"/>
                  <a:gd name="T53" fmla="*/ 109 h 436"/>
                  <a:gd name="T54" fmla="*/ 3572 w 3802"/>
                  <a:gd name="T55" fmla="*/ 115 h 436"/>
                  <a:gd name="T56" fmla="*/ 3756 w 3802"/>
                  <a:gd name="T57" fmla="*/ 133 h 436"/>
                  <a:gd name="T58" fmla="*/ 3802 w 3802"/>
                  <a:gd name="T59" fmla="*/ 142 h 436"/>
                  <a:gd name="T60" fmla="*/ 3750 w 3802"/>
                  <a:gd name="T61" fmla="*/ 131 h 436"/>
                  <a:gd name="T62" fmla="*/ 3652 w 3802"/>
                  <a:gd name="T63" fmla="*/ 120 h 436"/>
                  <a:gd name="T64" fmla="*/ 3379 w 3802"/>
                  <a:gd name="T65" fmla="*/ 107 h 436"/>
                  <a:gd name="T66" fmla="*/ 3379 w 3802"/>
                  <a:gd name="T67" fmla="*/ 107 h 436"/>
                  <a:gd name="T68" fmla="*/ 3308 w 3802"/>
                  <a:gd name="T69" fmla="*/ 108 h 436"/>
                  <a:gd name="T70" fmla="*/ 3099 w 3802"/>
                  <a:gd name="T71" fmla="*/ 120 h 436"/>
                  <a:gd name="T72" fmla="*/ 3098 w 3802"/>
                  <a:gd name="T73" fmla="*/ 120 h 436"/>
                  <a:gd name="T74" fmla="*/ 3052 w 3802"/>
                  <a:gd name="T75" fmla="*/ 123 h 436"/>
                  <a:gd name="T76" fmla="*/ 2892 w 3802"/>
                  <a:gd name="T77" fmla="*/ 127 h 436"/>
                  <a:gd name="T78" fmla="*/ 2892 w 3802"/>
                  <a:gd name="T79" fmla="*/ 127 h 436"/>
                  <a:gd name="T80" fmla="*/ 2718 w 3802"/>
                  <a:gd name="T81" fmla="*/ 124 h 436"/>
                  <a:gd name="T82" fmla="*/ 2331 w 3802"/>
                  <a:gd name="T83" fmla="*/ 105 h 436"/>
                  <a:gd name="T84" fmla="*/ 1795 w 3802"/>
                  <a:gd name="T85" fmla="*/ 64 h 436"/>
                  <a:gd name="T86" fmla="*/ 1573 w 3802"/>
                  <a:gd name="T87" fmla="*/ 46 h 436"/>
                  <a:gd name="T88" fmla="*/ 1572 w 3802"/>
                  <a:gd name="T89" fmla="*/ 46 h 436"/>
                  <a:gd name="T90" fmla="*/ 1565 w 3802"/>
                  <a:gd name="T91" fmla="*/ 45 h 436"/>
                  <a:gd name="T92" fmla="*/ 1562 w 3802"/>
                  <a:gd name="T93" fmla="*/ 45 h 436"/>
                  <a:gd name="T94" fmla="*/ 1559 w 3802"/>
                  <a:gd name="T95" fmla="*/ 45 h 436"/>
                  <a:gd name="T96" fmla="*/ 1555 w 3802"/>
                  <a:gd name="T97" fmla="*/ 45 h 436"/>
                  <a:gd name="T98" fmla="*/ 1551 w 3802"/>
                  <a:gd name="T99" fmla="*/ 43 h 436"/>
                  <a:gd name="T100" fmla="*/ 1549 w 3802"/>
                  <a:gd name="T101" fmla="*/ 43 h 436"/>
                  <a:gd name="T102" fmla="*/ 1548 w 3802"/>
                  <a:gd name="T103" fmla="*/ 43 h 436"/>
                  <a:gd name="T104" fmla="*/ 1547 w 3802"/>
                  <a:gd name="T105" fmla="*/ 43 h 436"/>
                  <a:gd name="T106" fmla="*/ 1351 w 3802"/>
                  <a:gd name="T107" fmla="*/ 24 h 436"/>
                  <a:gd name="T108" fmla="*/ 1086 w 3802"/>
                  <a:gd name="T109" fmla="*/ 3 h 436"/>
                  <a:gd name="T110" fmla="*/ 951 w 3802"/>
                  <a:gd name="T111" fmla="*/ 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02" h="436">
                    <a:moveTo>
                      <a:pt x="951" y="0"/>
                    </a:moveTo>
                    <a:lnTo>
                      <a:pt x="951" y="0"/>
                    </a:lnTo>
                    <a:lnTo>
                      <a:pt x="951" y="0"/>
                    </a:lnTo>
                    <a:lnTo>
                      <a:pt x="951" y="0"/>
                    </a:lnTo>
                    <a:lnTo>
                      <a:pt x="907" y="0"/>
                    </a:lnTo>
                    <a:lnTo>
                      <a:pt x="864" y="2"/>
                    </a:lnTo>
                    <a:lnTo>
                      <a:pt x="823" y="5"/>
                    </a:lnTo>
                    <a:lnTo>
                      <a:pt x="786" y="9"/>
                    </a:lnTo>
                    <a:lnTo>
                      <a:pt x="751" y="16"/>
                    </a:lnTo>
                    <a:lnTo>
                      <a:pt x="721" y="23"/>
                    </a:lnTo>
                    <a:lnTo>
                      <a:pt x="693" y="32"/>
                    </a:lnTo>
                    <a:lnTo>
                      <a:pt x="681" y="38"/>
                    </a:lnTo>
                    <a:lnTo>
                      <a:pt x="671" y="43"/>
                    </a:lnTo>
                    <a:lnTo>
                      <a:pt x="671" y="43"/>
                    </a:lnTo>
                    <a:lnTo>
                      <a:pt x="670" y="43"/>
                    </a:lnTo>
                    <a:lnTo>
                      <a:pt x="670" y="43"/>
                    </a:lnTo>
                    <a:lnTo>
                      <a:pt x="670" y="43"/>
                    </a:lnTo>
                    <a:lnTo>
                      <a:pt x="670" y="43"/>
                    </a:lnTo>
                    <a:lnTo>
                      <a:pt x="618" y="78"/>
                    </a:lnTo>
                    <a:lnTo>
                      <a:pt x="569" y="109"/>
                    </a:lnTo>
                    <a:lnTo>
                      <a:pt x="521" y="141"/>
                    </a:lnTo>
                    <a:lnTo>
                      <a:pt x="466" y="177"/>
                    </a:lnTo>
                    <a:lnTo>
                      <a:pt x="397" y="218"/>
                    </a:lnTo>
                    <a:lnTo>
                      <a:pt x="309" y="268"/>
                    </a:lnTo>
                    <a:lnTo>
                      <a:pt x="194" y="328"/>
                    </a:lnTo>
                    <a:lnTo>
                      <a:pt x="50" y="403"/>
                    </a:lnTo>
                    <a:lnTo>
                      <a:pt x="50" y="403"/>
                    </a:lnTo>
                    <a:lnTo>
                      <a:pt x="0" y="428"/>
                    </a:lnTo>
                    <a:lnTo>
                      <a:pt x="0" y="428"/>
                    </a:lnTo>
                    <a:lnTo>
                      <a:pt x="1" y="436"/>
                    </a:lnTo>
                    <a:lnTo>
                      <a:pt x="28" y="421"/>
                    </a:lnTo>
                    <a:lnTo>
                      <a:pt x="28" y="421"/>
                    </a:lnTo>
                    <a:lnTo>
                      <a:pt x="57" y="406"/>
                    </a:lnTo>
                    <a:lnTo>
                      <a:pt x="57" y="406"/>
                    </a:lnTo>
                    <a:lnTo>
                      <a:pt x="203" y="331"/>
                    </a:lnTo>
                    <a:lnTo>
                      <a:pt x="316" y="271"/>
                    </a:lnTo>
                    <a:lnTo>
                      <a:pt x="404" y="220"/>
                    </a:lnTo>
                    <a:lnTo>
                      <a:pt x="473" y="178"/>
                    </a:lnTo>
                    <a:lnTo>
                      <a:pt x="529" y="144"/>
                    </a:lnTo>
                    <a:lnTo>
                      <a:pt x="578" y="111"/>
                    </a:lnTo>
                    <a:lnTo>
                      <a:pt x="625" y="80"/>
                    </a:lnTo>
                    <a:lnTo>
                      <a:pt x="677" y="46"/>
                    </a:lnTo>
                    <a:lnTo>
                      <a:pt x="677" y="46"/>
                    </a:lnTo>
                    <a:lnTo>
                      <a:pt x="688" y="40"/>
                    </a:lnTo>
                    <a:lnTo>
                      <a:pt x="700" y="35"/>
                    </a:lnTo>
                    <a:lnTo>
                      <a:pt x="727" y="25"/>
                    </a:lnTo>
                    <a:lnTo>
                      <a:pt x="758" y="18"/>
                    </a:lnTo>
                    <a:lnTo>
                      <a:pt x="793" y="11"/>
                    </a:lnTo>
                    <a:lnTo>
                      <a:pt x="830" y="7"/>
                    </a:lnTo>
                    <a:lnTo>
                      <a:pt x="871" y="5"/>
                    </a:lnTo>
                    <a:lnTo>
                      <a:pt x="914" y="3"/>
                    </a:lnTo>
                    <a:lnTo>
                      <a:pt x="958" y="2"/>
                    </a:lnTo>
                    <a:lnTo>
                      <a:pt x="958" y="2"/>
                    </a:lnTo>
                    <a:lnTo>
                      <a:pt x="1046" y="3"/>
                    </a:lnTo>
                    <a:lnTo>
                      <a:pt x="1135" y="9"/>
                    </a:lnTo>
                    <a:lnTo>
                      <a:pt x="1223" y="14"/>
                    </a:lnTo>
                    <a:lnTo>
                      <a:pt x="1308" y="23"/>
                    </a:lnTo>
                    <a:lnTo>
                      <a:pt x="1457" y="36"/>
                    </a:lnTo>
                    <a:lnTo>
                      <a:pt x="1515" y="43"/>
                    </a:lnTo>
                    <a:lnTo>
                      <a:pt x="1559" y="46"/>
                    </a:lnTo>
                    <a:lnTo>
                      <a:pt x="1559" y="46"/>
                    </a:lnTo>
                    <a:lnTo>
                      <a:pt x="1634" y="51"/>
                    </a:lnTo>
                    <a:lnTo>
                      <a:pt x="1756" y="62"/>
                    </a:lnTo>
                    <a:lnTo>
                      <a:pt x="1916" y="76"/>
                    </a:lnTo>
                    <a:lnTo>
                      <a:pt x="2104" y="91"/>
                    </a:lnTo>
                    <a:lnTo>
                      <a:pt x="2306" y="105"/>
                    </a:lnTo>
                    <a:lnTo>
                      <a:pt x="2514" y="118"/>
                    </a:lnTo>
                    <a:lnTo>
                      <a:pt x="2616" y="123"/>
                    </a:lnTo>
                    <a:lnTo>
                      <a:pt x="2716" y="127"/>
                    </a:lnTo>
                    <a:lnTo>
                      <a:pt x="2811" y="130"/>
                    </a:lnTo>
                    <a:lnTo>
                      <a:pt x="2900" y="130"/>
                    </a:lnTo>
                    <a:lnTo>
                      <a:pt x="2900" y="130"/>
                    </a:lnTo>
                    <a:lnTo>
                      <a:pt x="2958" y="130"/>
                    </a:lnTo>
                    <a:lnTo>
                      <a:pt x="3012" y="129"/>
                    </a:lnTo>
                    <a:lnTo>
                      <a:pt x="3062" y="126"/>
                    </a:lnTo>
                    <a:lnTo>
                      <a:pt x="3106" y="123"/>
                    </a:lnTo>
                    <a:lnTo>
                      <a:pt x="3106" y="123"/>
                    </a:lnTo>
                    <a:lnTo>
                      <a:pt x="3176" y="118"/>
                    </a:lnTo>
                    <a:lnTo>
                      <a:pt x="3245" y="113"/>
                    </a:lnTo>
                    <a:lnTo>
                      <a:pt x="3315" y="111"/>
                    </a:lnTo>
                    <a:lnTo>
                      <a:pt x="3386" y="109"/>
                    </a:lnTo>
                    <a:lnTo>
                      <a:pt x="3386" y="109"/>
                    </a:lnTo>
                    <a:lnTo>
                      <a:pt x="3479" y="111"/>
                    </a:lnTo>
                    <a:lnTo>
                      <a:pt x="3572" y="115"/>
                    </a:lnTo>
                    <a:lnTo>
                      <a:pt x="3664" y="123"/>
                    </a:lnTo>
                    <a:lnTo>
                      <a:pt x="3756" y="133"/>
                    </a:lnTo>
                    <a:lnTo>
                      <a:pt x="3756" y="133"/>
                    </a:lnTo>
                    <a:lnTo>
                      <a:pt x="3783" y="137"/>
                    </a:lnTo>
                    <a:lnTo>
                      <a:pt x="3802" y="142"/>
                    </a:lnTo>
                    <a:lnTo>
                      <a:pt x="3802" y="142"/>
                    </a:lnTo>
                    <a:lnTo>
                      <a:pt x="3778" y="135"/>
                    </a:lnTo>
                    <a:lnTo>
                      <a:pt x="3750" y="131"/>
                    </a:lnTo>
                    <a:lnTo>
                      <a:pt x="3750" y="131"/>
                    </a:lnTo>
                    <a:lnTo>
                      <a:pt x="3743" y="130"/>
                    </a:lnTo>
                    <a:lnTo>
                      <a:pt x="3743" y="130"/>
                    </a:lnTo>
                    <a:lnTo>
                      <a:pt x="3652" y="120"/>
                    </a:lnTo>
                    <a:lnTo>
                      <a:pt x="3561" y="112"/>
                    </a:lnTo>
                    <a:lnTo>
                      <a:pt x="3470" y="108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08" y="108"/>
                    </a:lnTo>
                    <a:lnTo>
                      <a:pt x="3238" y="111"/>
                    </a:lnTo>
                    <a:lnTo>
                      <a:pt x="3168" y="115"/>
                    </a:lnTo>
                    <a:lnTo>
                      <a:pt x="3099" y="120"/>
                    </a:lnTo>
                    <a:lnTo>
                      <a:pt x="3099" y="120"/>
                    </a:lnTo>
                    <a:lnTo>
                      <a:pt x="3098" y="120"/>
                    </a:lnTo>
                    <a:lnTo>
                      <a:pt x="3098" y="120"/>
                    </a:lnTo>
                    <a:lnTo>
                      <a:pt x="3096" y="120"/>
                    </a:lnTo>
                    <a:lnTo>
                      <a:pt x="3096" y="120"/>
                    </a:lnTo>
                    <a:lnTo>
                      <a:pt x="3052" y="123"/>
                    </a:lnTo>
                    <a:lnTo>
                      <a:pt x="3002" y="126"/>
                    </a:lnTo>
                    <a:lnTo>
                      <a:pt x="2950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08" y="127"/>
                    </a:lnTo>
                    <a:lnTo>
                      <a:pt x="2718" y="124"/>
                    </a:lnTo>
                    <a:lnTo>
                      <a:pt x="2625" y="122"/>
                    </a:lnTo>
                    <a:lnTo>
                      <a:pt x="2528" y="116"/>
                    </a:lnTo>
                    <a:lnTo>
                      <a:pt x="2331" y="105"/>
                    </a:lnTo>
                    <a:lnTo>
                      <a:pt x="2137" y="91"/>
                    </a:lnTo>
                    <a:lnTo>
                      <a:pt x="1955" y="78"/>
                    </a:lnTo>
                    <a:lnTo>
                      <a:pt x="1795" y="64"/>
                    </a:lnTo>
                    <a:lnTo>
                      <a:pt x="1576" y="46"/>
                    </a:lnTo>
                    <a:lnTo>
                      <a:pt x="1576" y="46"/>
                    </a:lnTo>
                    <a:lnTo>
                      <a:pt x="1573" y="46"/>
                    </a:lnTo>
                    <a:lnTo>
                      <a:pt x="1573" y="46"/>
                    </a:lnTo>
                    <a:lnTo>
                      <a:pt x="1572" y="46"/>
                    </a:lnTo>
                    <a:lnTo>
                      <a:pt x="1572" y="46"/>
                    </a:lnTo>
                    <a:lnTo>
                      <a:pt x="1565" y="45"/>
                    </a:lnTo>
                    <a:lnTo>
                      <a:pt x="1565" y="45"/>
                    </a:lnTo>
                    <a:lnTo>
                      <a:pt x="1565" y="45"/>
                    </a:lnTo>
                    <a:lnTo>
                      <a:pt x="1565" y="45"/>
                    </a:lnTo>
                    <a:lnTo>
                      <a:pt x="1562" y="45"/>
                    </a:lnTo>
                    <a:lnTo>
                      <a:pt x="1562" y="45"/>
                    </a:lnTo>
                    <a:lnTo>
                      <a:pt x="1561" y="45"/>
                    </a:lnTo>
                    <a:lnTo>
                      <a:pt x="1561" y="45"/>
                    </a:lnTo>
                    <a:lnTo>
                      <a:pt x="1559" y="45"/>
                    </a:lnTo>
                    <a:lnTo>
                      <a:pt x="1559" y="45"/>
                    </a:lnTo>
                    <a:lnTo>
                      <a:pt x="1555" y="45"/>
                    </a:lnTo>
                    <a:lnTo>
                      <a:pt x="1555" y="45"/>
                    </a:lnTo>
                    <a:lnTo>
                      <a:pt x="1554" y="45"/>
                    </a:lnTo>
                    <a:lnTo>
                      <a:pt x="1554" y="45"/>
                    </a:lnTo>
                    <a:lnTo>
                      <a:pt x="1551" y="43"/>
                    </a:lnTo>
                    <a:lnTo>
                      <a:pt x="1551" y="43"/>
                    </a:lnTo>
                    <a:lnTo>
                      <a:pt x="1549" y="43"/>
                    </a:lnTo>
                    <a:lnTo>
                      <a:pt x="1549" y="43"/>
                    </a:lnTo>
                    <a:lnTo>
                      <a:pt x="1548" y="43"/>
                    </a:lnTo>
                    <a:lnTo>
                      <a:pt x="1548" y="43"/>
                    </a:lnTo>
                    <a:lnTo>
                      <a:pt x="1548" y="43"/>
                    </a:lnTo>
                    <a:lnTo>
                      <a:pt x="1548" y="43"/>
                    </a:lnTo>
                    <a:lnTo>
                      <a:pt x="1547" y="43"/>
                    </a:lnTo>
                    <a:lnTo>
                      <a:pt x="1547" y="43"/>
                    </a:lnTo>
                    <a:lnTo>
                      <a:pt x="1460" y="35"/>
                    </a:lnTo>
                    <a:lnTo>
                      <a:pt x="1460" y="35"/>
                    </a:lnTo>
                    <a:lnTo>
                      <a:pt x="1351" y="24"/>
                    </a:lnTo>
                    <a:lnTo>
                      <a:pt x="1223" y="13"/>
                    </a:lnTo>
                    <a:lnTo>
                      <a:pt x="1155" y="7"/>
                    </a:lnTo>
                    <a:lnTo>
                      <a:pt x="1086" y="3"/>
                    </a:lnTo>
                    <a:lnTo>
                      <a:pt x="1017" y="0"/>
                    </a:lnTo>
                    <a:lnTo>
                      <a:pt x="951" y="0"/>
                    </a:lnTo>
                    <a:lnTo>
                      <a:pt x="951" y="0"/>
                    </a:lnTo>
                    <a:lnTo>
                      <a:pt x="95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Freeform 40">
                <a:extLst>
                  <a:ext uri="{FF2B5EF4-FFF2-40B4-BE49-F238E27FC236}">
                    <a16:creationId xmlns:a16="http://schemas.microsoft.com/office/drawing/2014/main" id="{3F3EB5B4-4C13-9953-84A1-6CBBB2F39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3"/>
                <a:ext cx="1787" cy="1194"/>
              </a:xfrm>
              <a:custGeom>
                <a:avLst/>
                <a:gdLst>
                  <a:gd name="T0" fmla="*/ 2392 w 5361"/>
                  <a:gd name="T1" fmla="*/ 0 h 3584"/>
                  <a:gd name="T2" fmla="*/ 1872 w 5361"/>
                  <a:gd name="T3" fmla="*/ 22 h 3584"/>
                  <a:gd name="T4" fmla="*/ 1008 w 5361"/>
                  <a:gd name="T5" fmla="*/ 91 h 3584"/>
                  <a:gd name="T6" fmla="*/ 528 w 5361"/>
                  <a:gd name="T7" fmla="*/ 137 h 3584"/>
                  <a:gd name="T8" fmla="*/ 379 w 5361"/>
                  <a:gd name="T9" fmla="*/ 156 h 3584"/>
                  <a:gd name="T10" fmla="*/ 294 w 5361"/>
                  <a:gd name="T11" fmla="*/ 179 h 3584"/>
                  <a:gd name="T12" fmla="*/ 173 w 5361"/>
                  <a:gd name="T13" fmla="*/ 255 h 3584"/>
                  <a:gd name="T14" fmla="*/ 82 w 5361"/>
                  <a:gd name="T15" fmla="*/ 356 h 3584"/>
                  <a:gd name="T16" fmla="*/ 42 w 5361"/>
                  <a:gd name="T17" fmla="*/ 427 h 3584"/>
                  <a:gd name="T18" fmla="*/ 14 w 5361"/>
                  <a:gd name="T19" fmla="*/ 507 h 3584"/>
                  <a:gd name="T20" fmla="*/ 0 w 5361"/>
                  <a:gd name="T21" fmla="*/ 597 h 3584"/>
                  <a:gd name="T22" fmla="*/ 4 w 5361"/>
                  <a:gd name="T23" fmla="*/ 695 h 3584"/>
                  <a:gd name="T24" fmla="*/ 97 w 5361"/>
                  <a:gd name="T25" fmla="*/ 1255 h 3584"/>
                  <a:gd name="T26" fmla="*/ 512 w 5361"/>
                  <a:gd name="T27" fmla="*/ 3525 h 3584"/>
                  <a:gd name="T28" fmla="*/ 859 w 5361"/>
                  <a:gd name="T29" fmla="*/ 3340 h 3584"/>
                  <a:gd name="T30" fmla="*/ 1080 w 5361"/>
                  <a:gd name="T31" fmla="*/ 3200 h 3584"/>
                  <a:gd name="T32" fmla="*/ 1132 w 5361"/>
                  <a:gd name="T33" fmla="*/ 3165 h 3584"/>
                  <a:gd name="T34" fmla="*/ 1155 w 5361"/>
                  <a:gd name="T35" fmla="*/ 3154 h 3584"/>
                  <a:gd name="T36" fmla="*/ 1285 w 5361"/>
                  <a:gd name="T37" fmla="*/ 3127 h 3584"/>
                  <a:gd name="T38" fmla="*/ 1413 w 5361"/>
                  <a:gd name="T39" fmla="*/ 3122 h 3584"/>
                  <a:gd name="T40" fmla="*/ 1413 w 5361"/>
                  <a:gd name="T41" fmla="*/ 3122 h 3584"/>
                  <a:gd name="T42" fmla="*/ 1617 w 5361"/>
                  <a:gd name="T43" fmla="*/ 3129 h 3584"/>
                  <a:gd name="T44" fmla="*/ 1922 w 5361"/>
                  <a:gd name="T45" fmla="*/ 3157 h 3584"/>
                  <a:gd name="T46" fmla="*/ 2010 w 5361"/>
                  <a:gd name="T47" fmla="*/ 3165 h 3584"/>
                  <a:gd name="T48" fmla="*/ 2011 w 5361"/>
                  <a:gd name="T49" fmla="*/ 3165 h 3584"/>
                  <a:gd name="T50" fmla="*/ 2016 w 5361"/>
                  <a:gd name="T51" fmla="*/ 3167 h 3584"/>
                  <a:gd name="T52" fmla="*/ 2021 w 5361"/>
                  <a:gd name="T53" fmla="*/ 3167 h 3584"/>
                  <a:gd name="T54" fmla="*/ 2024 w 5361"/>
                  <a:gd name="T55" fmla="*/ 3167 h 3584"/>
                  <a:gd name="T56" fmla="*/ 2027 w 5361"/>
                  <a:gd name="T57" fmla="*/ 3167 h 3584"/>
                  <a:gd name="T58" fmla="*/ 2035 w 5361"/>
                  <a:gd name="T59" fmla="*/ 3168 h 3584"/>
                  <a:gd name="T60" fmla="*/ 2417 w 5361"/>
                  <a:gd name="T61" fmla="*/ 3200 h 3584"/>
                  <a:gd name="T62" fmla="*/ 3087 w 5361"/>
                  <a:gd name="T63" fmla="*/ 3244 h 3584"/>
                  <a:gd name="T64" fmla="*/ 3354 w 5361"/>
                  <a:gd name="T65" fmla="*/ 3249 h 3584"/>
                  <a:gd name="T66" fmla="*/ 3464 w 5361"/>
                  <a:gd name="T67" fmla="*/ 3248 h 3584"/>
                  <a:gd name="T68" fmla="*/ 3560 w 5361"/>
                  <a:gd name="T69" fmla="*/ 3242 h 3584"/>
                  <a:gd name="T70" fmla="*/ 3630 w 5361"/>
                  <a:gd name="T71" fmla="*/ 3237 h 3584"/>
                  <a:gd name="T72" fmla="*/ 3841 w 5361"/>
                  <a:gd name="T73" fmla="*/ 3229 h 3584"/>
                  <a:gd name="T74" fmla="*/ 3841 w 5361"/>
                  <a:gd name="T75" fmla="*/ 3229 h 3584"/>
                  <a:gd name="T76" fmla="*/ 4114 w 5361"/>
                  <a:gd name="T77" fmla="*/ 3242 h 3584"/>
                  <a:gd name="T78" fmla="*/ 4212 w 5361"/>
                  <a:gd name="T79" fmla="*/ 3253 h 3584"/>
                  <a:gd name="T80" fmla="*/ 4275 w 5361"/>
                  <a:gd name="T81" fmla="*/ 3267 h 3584"/>
                  <a:gd name="T82" fmla="*/ 4342 w 5361"/>
                  <a:gd name="T83" fmla="*/ 3314 h 3584"/>
                  <a:gd name="T84" fmla="*/ 4404 w 5361"/>
                  <a:gd name="T85" fmla="*/ 3358 h 3584"/>
                  <a:gd name="T86" fmla="*/ 4614 w 5361"/>
                  <a:gd name="T87" fmla="*/ 3467 h 3584"/>
                  <a:gd name="T88" fmla="*/ 4829 w 5361"/>
                  <a:gd name="T89" fmla="*/ 3576 h 3584"/>
                  <a:gd name="T90" fmla="*/ 4841 w 5361"/>
                  <a:gd name="T91" fmla="*/ 3584 h 3584"/>
                  <a:gd name="T92" fmla="*/ 5352 w 5361"/>
                  <a:gd name="T93" fmla="*/ 762 h 3584"/>
                  <a:gd name="T94" fmla="*/ 5361 w 5361"/>
                  <a:gd name="T95" fmla="*/ 686 h 3584"/>
                  <a:gd name="T96" fmla="*/ 5357 w 5361"/>
                  <a:gd name="T97" fmla="*/ 593 h 3584"/>
                  <a:gd name="T98" fmla="*/ 5338 w 5361"/>
                  <a:gd name="T99" fmla="*/ 507 h 3584"/>
                  <a:gd name="T100" fmla="*/ 5305 w 5361"/>
                  <a:gd name="T101" fmla="*/ 432 h 3584"/>
                  <a:gd name="T102" fmla="*/ 5249 w 5361"/>
                  <a:gd name="T103" fmla="*/ 347 h 3584"/>
                  <a:gd name="T104" fmla="*/ 5138 w 5361"/>
                  <a:gd name="T105" fmla="*/ 250 h 3584"/>
                  <a:gd name="T106" fmla="*/ 5062 w 5361"/>
                  <a:gd name="T107" fmla="*/ 210 h 3584"/>
                  <a:gd name="T108" fmla="*/ 4994 w 5361"/>
                  <a:gd name="T109" fmla="*/ 192 h 3584"/>
                  <a:gd name="T110" fmla="*/ 4830 w 5361"/>
                  <a:gd name="T111" fmla="*/ 170 h 3584"/>
                  <a:gd name="T112" fmla="*/ 4427 w 5361"/>
                  <a:gd name="T113" fmla="*/ 122 h 3584"/>
                  <a:gd name="T114" fmla="*/ 3751 w 5361"/>
                  <a:gd name="T115" fmla="*/ 60 h 3584"/>
                  <a:gd name="T116" fmla="*/ 3138 w 5361"/>
                  <a:gd name="T117" fmla="*/ 17 h 3584"/>
                  <a:gd name="T118" fmla="*/ 2523 w 5361"/>
                  <a:gd name="T119" fmla="*/ 0 h 3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61" h="3584">
                    <a:moveTo>
                      <a:pt x="2523" y="0"/>
                    </a:moveTo>
                    <a:lnTo>
                      <a:pt x="2523" y="0"/>
                    </a:lnTo>
                    <a:lnTo>
                      <a:pt x="2392" y="0"/>
                    </a:lnTo>
                    <a:lnTo>
                      <a:pt x="2392" y="0"/>
                    </a:lnTo>
                    <a:lnTo>
                      <a:pt x="2305" y="2"/>
                    </a:lnTo>
                    <a:lnTo>
                      <a:pt x="2218" y="4"/>
                    </a:lnTo>
                    <a:lnTo>
                      <a:pt x="2046" y="13"/>
                    </a:lnTo>
                    <a:lnTo>
                      <a:pt x="1872" y="22"/>
                    </a:lnTo>
                    <a:lnTo>
                      <a:pt x="1700" y="33"/>
                    </a:lnTo>
                    <a:lnTo>
                      <a:pt x="1526" y="47"/>
                    </a:lnTo>
                    <a:lnTo>
                      <a:pt x="1354" y="62"/>
                    </a:lnTo>
                    <a:lnTo>
                      <a:pt x="1008" y="91"/>
                    </a:lnTo>
                    <a:lnTo>
                      <a:pt x="1008" y="91"/>
                    </a:lnTo>
                    <a:lnTo>
                      <a:pt x="768" y="112"/>
                    </a:lnTo>
                    <a:lnTo>
                      <a:pt x="648" y="123"/>
                    </a:lnTo>
                    <a:lnTo>
                      <a:pt x="528" y="137"/>
                    </a:lnTo>
                    <a:lnTo>
                      <a:pt x="528" y="137"/>
                    </a:lnTo>
                    <a:lnTo>
                      <a:pt x="470" y="144"/>
                    </a:lnTo>
                    <a:lnTo>
                      <a:pt x="410" y="150"/>
                    </a:lnTo>
                    <a:lnTo>
                      <a:pt x="379" y="156"/>
                    </a:lnTo>
                    <a:lnTo>
                      <a:pt x="349" y="161"/>
                    </a:lnTo>
                    <a:lnTo>
                      <a:pt x="320" y="170"/>
                    </a:lnTo>
                    <a:lnTo>
                      <a:pt x="294" y="179"/>
                    </a:lnTo>
                    <a:lnTo>
                      <a:pt x="294" y="179"/>
                    </a:lnTo>
                    <a:lnTo>
                      <a:pt x="262" y="195"/>
                    </a:lnTo>
                    <a:lnTo>
                      <a:pt x="232" y="211"/>
                    </a:lnTo>
                    <a:lnTo>
                      <a:pt x="203" y="232"/>
                    </a:lnTo>
                    <a:lnTo>
                      <a:pt x="173" y="255"/>
                    </a:lnTo>
                    <a:lnTo>
                      <a:pt x="145" y="280"/>
                    </a:lnTo>
                    <a:lnTo>
                      <a:pt x="119" y="309"/>
                    </a:lnTo>
                    <a:lnTo>
                      <a:pt x="94" y="339"/>
                    </a:lnTo>
                    <a:lnTo>
                      <a:pt x="82" y="356"/>
                    </a:lnTo>
                    <a:lnTo>
                      <a:pt x="72" y="372"/>
                    </a:lnTo>
                    <a:lnTo>
                      <a:pt x="61" y="390"/>
                    </a:lnTo>
                    <a:lnTo>
                      <a:pt x="51" y="408"/>
                    </a:lnTo>
                    <a:lnTo>
                      <a:pt x="42" y="427"/>
                    </a:lnTo>
                    <a:lnTo>
                      <a:pt x="33" y="447"/>
                    </a:lnTo>
                    <a:lnTo>
                      <a:pt x="27" y="466"/>
                    </a:lnTo>
                    <a:lnTo>
                      <a:pt x="20" y="487"/>
                    </a:lnTo>
                    <a:lnTo>
                      <a:pt x="14" y="507"/>
                    </a:lnTo>
                    <a:lnTo>
                      <a:pt x="10" y="529"/>
                    </a:lnTo>
                    <a:lnTo>
                      <a:pt x="6" y="551"/>
                    </a:lnTo>
                    <a:lnTo>
                      <a:pt x="3" y="575"/>
                    </a:lnTo>
                    <a:lnTo>
                      <a:pt x="0" y="597"/>
                    </a:lnTo>
                    <a:lnTo>
                      <a:pt x="0" y="622"/>
                    </a:lnTo>
                    <a:lnTo>
                      <a:pt x="0" y="645"/>
                    </a:lnTo>
                    <a:lnTo>
                      <a:pt x="2" y="670"/>
                    </a:lnTo>
                    <a:lnTo>
                      <a:pt x="4" y="695"/>
                    </a:lnTo>
                    <a:lnTo>
                      <a:pt x="9" y="721"/>
                    </a:lnTo>
                    <a:lnTo>
                      <a:pt x="9" y="721"/>
                    </a:lnTo>
                    <a:lnTo>
                      <a:pt x="42" y="914"/>
                    </a:lnTo>
                    <a:lnTo>
                      <a:pt x="97" y="1255"/>
                    </a:lnTo>
                    <a:lnTo>
                      <a:pt x="244" y="2180"/>
                    </a:lnTo>
                    <a:lnTo>
                      <a:pt x="462" y="3550"/>
                    </a:lnTo>
                    <a:lnTo>
                      <a:pt x="462" y="3550"/>
                    </a:lnTo>
                    <a:lnTo>
                      <a:pt x="512" y="3525"/>
                    </a:lnTo>
                    <a:lnTo>
                      <a:pt x="512" y="3525"/>
                    </a:lnTo>
                    <a:lnTo>
                      <a:pt x="656" y="3450"/>
                    </a:lnTo>
                    <a:lnTo>
                      <a:pt x="771" y="3390"/>
                    </a:lnTo>
                    <a:lnTo>
                      <a:pt x="859" y="3340"/>
                    </a:lnTo>
                    <a:lnTo>
                      <a:pt x="928" y="3299"/>
                    </a:lnTo>
                    <a:lnTo>
                      <a:pt x="983" y="3263"/>
                    </a:lnTo>
                    <a:lnTo>
                      <a:pt x="1031" y="3231"/>
                    </a:lnTo>
                    <a:lnTo>
                      <a:pt x="1080" y="3200"/>
                    </a:lnTo>
                    <a:lnTo>
                      <a:pt x="1132" y="3165"/>
                    </a:lnTo>
                    <a:lnTo>
                      <a:pt x="1132" y="3165"/>
                    </a:lnTo>
                    <a:lnTo>
                      <a:pt x="1132" y="3165"/>
                    </a:lnTo>
                    <a:lnTo>
                      <a:pt x="1132" y="3165"/>
                    </a:lnTo>
                    <a:lnTo>
                      <a:pt x="1133" y="3165"/>
                    </a:lnTo>
                    <a:lnTo>
                      <a:pt x="1133" y="3165"/>
                    </a:lnTo>
                    <a:lnTo>
                      <a:pt x="1143" y="3160"/>
                    </a:lnTo>
                    <a:lnTo>
                      <a:pt x="1155" y="3154"/>
                    </a:lnTo>
                    <a:lnTo>
                      <a:pt x="1183" y="3145"/>
                    </a:lnTo>
                    <a:lnTo>
                      <a:pt x="1213" y="3138"/>
                    </a:lnTo>
                    <a:lnTo>
                      <a:pt x="1248" y="3131"/>
                    </a:lnTo>
                    <a:lnTo>
                      <a:pt x="1285" y="3127"/>
                    </a:lnTo>
                    <a:lnTo>
                      <a:pt x="1326" y="3124"/>
                    </a:lnTo>
                    <a:lnTo>
                      <a:pt x="1369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79" y="3122"/>
                    </a:lnTo>
                    <a:lnTo>
                      <a:pt x="1548" y="3125"/>
                    </a:lnTo>
                    <a:lnTo>
                      <a:pt x="1617" y="3129"/>
                    </a:lnTo>
                    <a:lnTo>
                      <a:pt x="1685" y="3135"/>
                    </a:lnTo>
                    <a:lnTo>
                      <a:pt x="1813" y="3146"/>
                    </a:lnTo>
                    <a:lnTo>
                      <a:pt x="1922" y="3157"/>
                    </a:lnTo>
                    <a:lnTo>
                      <a:pt x="1922" y="3157"/>
                    </a:lnTo>
                    <a:lnTo>
                      <a:pt x="2009" y="3165"/>
                    </a:lnTo>
                    <a:lnTo>
                      <a:pt x="2009" y="3165"/>
                    </a:lnTo>
                    <a:lnTo>
                      <a:pt x="2010" y="3165"/>
                    </a:lnTo>
                    <a:lnTo>
                      <a:pt x="2010" y="3165"/>
                    </a:lnTo>
                    <a:lnTo>
                      <a:pt x="2010" y="3165"/>
                    </a:lnTo>
                    <a:lnTo>
                      <a:pt x="2010" y="3165"/>
                    </a:lnTo>
                    <a:lnTo>
                      <a:pt x="2011" y="3165"/>
                    </a:lnTo>
                    <a:lnTo>
                      <a:pt x="2011" y="3165"/>
                    </a:lnTo>
                    <a:lnTo>
                      <a:pt x="2013" y="3165"/>
                    </a:lnTo>
                    <a:lnTo>
                      <a:pt x="2013" y="3165"/>
                    </a:lnTo>
                    <a:lnTo>
                      <a:pt x="2016" y="3167"/>
                    </a:lnTo>
                    <a:lnTo>
                      <a:pt x="2016" y="3167"/>
                    </a:lnTo>
                    <a:lnTo>
                      <a:pt x="2017" y="3167"/>
                    </a:lnTo>
                    <a:lnTo>
                      <a:pt x="2017" y="3167"/>
                    </a:lnTo>
                    <a:lnTo>
                      <a:pt x="2021" y="3167"/>
                    </a:lnTo>
                    <a:lnTo>
                      <a:pt x="2021" y="3167"/>
                    </a:lnTo>
                    <a:lnTo>
                      <a:pt x="2023" y="3167"/>
                    </a:lnTo>
                    <a:lnTo>
                      <a:pt x="2023" y="3167"/>
                    </a:lnTo>
                    <a:lnTo>
                      <a:pt x="2024" y="3167"/>
                    </a:lnTo>
                    <a:lnTo>
                      <a:pt x="2024" y="3167"/>
                    </a:lnTo>
                    <a:lnTo>
                      <a:pt x="2027" y="3167"/>
                    </a:lnTo>
                    <a:lnTo>
                      <a:pt x="2027" y="3167"/>
                    </a:lnTo>
                    <a:lnTo>
                      <a:pt x="2027" y="3167"/>
                    </a:lnTo>
                    <a:lnTo>
                      <a:pt x="2027" y="3167"/>
                    </a:lnTo>
                    <a:lnTo>
                      <a:pt x="2034" y="3168"/>
                    </a:lnTo>
                    <a:lnTo>
                      <a:pt x="2034" y="3168"/>
                    </a:lnTo>
                    <a:lnTo>
                      <a:pt x="2035" y="3168"/>
                    </a:lnTo>
                    <a:lnTo>
                      <a:pt x="2035" y="3168"/>
                    </a:lnTo>
                    <a:lnTo>
                      <a:pt x="2038" y="3168"/>
                    </a:lnTo>
                    <a:lnTo>
                      <a:pt x="2038" y="3168"/>
                    </a:lnTo>
                    <a:lnTo>
                      <a:pt x="2257" y="3186"/>
                    </a:lnTo>
                    <a:lnTo>
                      <a:pt x="2417" y="3200"/>
                    </a:lnTo>
                    <a:lnTo>
                      <a:pt x="2599" y="3213"/>
                    </a:lnTo>
                    <a:lnTo>
                      <a:pt x="2793" y="3227"/>
                    </a:lnTo>
                    <a:lnTo>
                      <a:pt x="2990" y="3238"/>
                    </a:lnTo>
                    <a:lnTo>
                      <a:pt x="3087" y="3244"/>
                    </a:lnTo>
                    <a:lnTo>
                      <a:pt x="3180" y="3246"/>
                    </a:lnTo>
                    <a:lnTo>
                      <a:pt x="3270" y="3249"/>
                    </a:lnTo>
                    <a:lnTo>
                      <a:pt x="3354" y="3249"/>
                    </a:lnTo>
                    <a:lnTo>
                      <a:pt x="3354" y="3249"/>
                    </a:lnTo>
                    <a:lnTo>
                      <a:pt x="3354" y="3249"/>
                    </a:lnTo>
                    <a:lnTo>
                      <a:pt x="3354" y="3249"/>
                    </a:lnTo>
                    <a:lnTo>
                      <a:pt x="3412" y="3249"/>
                    </a:lnTo>
                    <a:lnTo>
                      <a:pt x="3464" y="3248"/>
                    </a:lnTo>
                    <a:lnTo>
                      <a:pt x="3514" y="3245"/>
                    </a:lnTo>
                    <a:lnTo>
                      <a:pt x="3558" y="3242"/>
                    </a:lnTo>
                    <a:lnTo>
                      <a:pt x="3558" y="3242"/>
                    </a:lnTo>
                    <a:lnTo>
                      <a:pt x="3560" y="3242"/>
                    </a:lnTo>
                    <a:lnTo>
                      <a:pt x="3560" y="3242"/>
                    </a:lnTo>
                    <a:lnTo>
                      <a:pt x="3561" y="3242"/>
                    </a:lnTo>
                    <a:lnTo>
                      <a:pt x="3561" y="3242"/>
                    </a:lnTo>
                    <a:lnTo>
                      <a:pt x="3630" y="3237"/>
                    </a:lnTo>
                    <a:lnTo>
                      <a:pt x="3700" y="3233"/>
                    </a:lnTo>
                    <a:lnTo>
                      <a:pt x="3770" y="3230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932" y="3230"/>
                    </a:lnTo>
                    <a:lnTo>
                      <a:pt x="4023" y="3234"/>
                    </a:lnTo>
                    <a:lnTo>
                      <a:pt x="4114" y="3242"/>
                    </a:lnTo>
                    <a:lnTo>
                      <a:pt x="4205" y="3252"/>
                    </a:lnTo>
                    <a:lnTo>
                      <a:pt x="4205" y="3252"/>
                    </a:lnTo>
                    <a:lnTo>
                      <a:pt x="4212" y="3253"/>
                    </a:lnTo>
                    <a:lnTo>
                      <a:pt x="4212" y="3253"/>
                    </a:lnTo>
                    <a:lnTo>
                      <a:pt x="4240" y="3257"/>
                    </a:lnTo>
                    <a:lnTo>
                      <a:pt x="4264" y="3264"/>
                    </a:lnTo>
                    <a:lnTo>
                      <a:pt x="4264" y="3264"/>
                    </a:lnTo>
                    <a:lnTo>
                      <a:pt x="4275" y="3267"/>
                    </a:lnTo>
                    <a:lnTo>
                      <a:pt x="4285" y="3271"/>
                    </a:lnTo>
                    <a:lnTo>
                      <a:pt x="4302" y="3281"/>
                    </a:lnTo>
                    <a:lnTo>
                      <a:pt x="4320" y="3295"/>
                    </a:lnTo>
                    <a:lnTo>
                      <a:pt x="4342" y="3314"/>
                    </a:lnTo>
                    <a:lnTo>
                      <a:pt x="4342" y="3314"/>
                    </a:lnTo>
                    <a:lnTo>
                      <a:pt x="4362" y="3329"/>
                    </a:lnTo>
                    <a:lnTo>
                      <a:pt x="4382" y="3344"/>
                    </a:lnTo>
                    <a:lnTo>
                      <a:pt x="4404" y="3358"/>
                    </a:lnTo>
                    <a:lnTo>
                      <a:pt x="4427" y="3372"/>
                    </a:lnTo>
                    <a:lnTo>
                      <a:pt x="4472" y="3398"/>
                    </a:lnTo>
                    <a:lnTo>
                      <a:pt x="4519" y="3421"/>
                    </a:lnTo>
                    <a:lnTo>
                      <a:pt x="4614" y="3467"/>
                    </a:lnTo>
                    <a:lnTo>
                      <a:pt x="4661" y="3489"/>
                    </a:lnTo>
                    <a:lnTo>
                      <a:pt x="4706" y="3512"/>
                    </a:lnTo>
                    <a:lnTo>
                      <a:pt x="4706" y="3512"/>
                    </a:lnTo>
                    <a:lnTo>
                      <a:pt x="4829" y="3576"/>
                    </a:lnTo>
                    <a:lnTo>
                      <a:pt x="4833" y="3580"/>
                    </a:lnTo>
                    <a:lnTo>
                      <a:pt x="4833" y="3580"/>
                    </a:lnTo>
                    <a:lnTo>
                      <a:pt x="4841" y="3584"/>
                    </a:lnTo>
                    <a:lnTo>
                      <a:pt x="4841" y="3584"/>
                    </a:lnTo>
                    <a:lnTo>
                      <a:pt x="5084" y="2225"/>
                    </a:lnTo>
                    <a:lnTo>
                      <a:pt x="5252" y="1298"/>
                    </a:lnTo>
                    <a:lnTo>
                      <a:pt x="5314" y="955"/>
                    </a:lnTo>
                    <a:lnTo>
                      <a:pt x="5352" y="762"/>
                    </a:lnTo>
                    <a:lnTo>
                      <a:pt x="5352" y="762"/>
                    </a:lnTo>
                    <a:lnTo>
                      <a:pt x="5356" y="737"/>
                    </a:lnTo>
                    <a:lnTo>
                      <a:pt x="5358" y="711"/>
                    </a:lnTo>
                    <a:lnTo>
                      <a:pt x="5361" y="686"/>
                    </a:lnTo>
                    <a:lnTo>
                      <a:pt x="5361" y="663"/>
                    </a:lnTo>
                    <a:lnTo>
                      <a:pt x="5361" y="640"/>
                    </a:lnTo>
                    <a:lnTo>
                      <a:pt x="5360" y="616"/>
                    </a:lnTo>
                    <a:lnTo>
                      <a:pt x="5357" y="593"/>
                    </a:lnTo>
                    <a:lnTo>
                      <a:pt x="5354" y="571"/>
                    </a:lnTo>
                    <a:lnTo>
                      <a:pt x="5350" y="550"/>
                    </a:lnTo>
                    <a:lnTo>
                      <a:pt x="5345" y="528"/>
                    </a:lnTo>
                    <a:lnTo>
                      <a:pt x="5338" y="507"/>
                    </a:lnTo>
                    <a:lnTo>
                      <a:pt x="5331" y="488"/>
                    </a:lnTo>
                    <a:lnTo>
                      <a:pt x="5323" y="469"/>
                    </a:lnTo>
                    <a:lnTo>
                      <a:pt x="5314" y="449"/>
                    </a:lnTo>
                    <a:lnTo>
                      <a:pt x="5305" y="432"/>
                    </a:lnTo>
                    <a:lnTo>
                      <a:pt x="5295" y="414"/>
                    </a:lnTo>
                    <a:lnTo>
                      <a:pt x="5284" y="396"/>
                    </a:lnTo>
                    <a:lnTo>
                      <a:pt x="5273" y="379"/>
                    </a:lnTo>
                    <a:lnTo>
                      <a:pt x="5249" y="347"/>
                    </a:lnTo>
                    <a:lnTo>
                      <a:pt x="5223" y="320"/>
                    </a:lnTo>
                    <a:lnTo>
                      <a:pt x="5196" y="294"/>
                    </a:lnTo>
                    <a:lnTo>
                      <a:pt x="5167" y="270"/>
                    </a:lnTo>
                    <a:lnTo>
                      <a:pt x="5138" y="250"/>
                    </a:lnTo>
                    <a:lnTo>
                      <a:pt x="5108" y="232"/>
                    </a:lnTo>
                    <a:lnTo>
                      <a:pt x="5077" y="217"/>
                    </a:lnTo>
                    <a:lnTo>
                      <a:pt x="5077" y="217"/>
                    </a:lnTo>
                    <a:lnTo>
                      <a:pt x="5062" y="210"/>
                    </a:lnTo>
                    <a:lnTo>
                      <a:pt x="5048" y="204"/>
                    </a:lnTo>
                    <a:lnTo>
                      <a:pt x="5048" y="204"/>
                    </a:lnTo>
                    <a:lnTo>
                      <a:pt x="5021" y="197"/>
                    </a:lnTo>
                    <a:lnTo>
                      <a:pt x="4994" y="192"/>
                    </a:lnTo>
                    <a:lnTo>
                      <a:pt x="4966" y="188"/>
                    </a:lnTo>
                    <a:lnTo>
                      <a:pt x="4938" y="184"/>
                    </a:lnTo>
                    <a:lnTo>
                      <a:pt x="4883" y="177"/>
                    </a:lnTo>
                    <a:lnTo>
                      <a:pt x="4830" y="170"/>
                    </a:lnTo>
                    <a:lnTo>
                      <a:pt x="4830" y="170"/>
                    </a:lnTo>
                    <a:lnTo>
                      <a:pt x="4695" y="153"/>
                    </a:lnTo>
                    <a:lnTo>
                      <a:pt x="4562" y="137"/>
                    </a:lnTo>
                    <a:lnTo>
                      <a:pt x="4427" y="122"/>
                    </a:lnTo>
                    <a:lnTo>
                      <a:pt x="4291" y="108"/>
                    </a:lnTo>
                    <a:lnTo>
                      <a:pt x="4021" y="83"/>
                    </a:lnTo>
                    <a:lnTo>
                      <a:pt x="3751" y="60"/>
                    </a:lnTo>
                    <a:lnTo>
                      <a:pt x="3751" y="60"/>
                    </a:lnTo>
                    <a:lnTo>
                      <a:pt x="3598" y="47"/>
                    </a:lnTo>
                    <a:lnTo>
                      <a:pt x="3445" y="35"/>
                    </a:lnTo>
                    <a:lnTo>
                      <a:pt x="3292" y="25"/>
                    </a:lnTo>
                    <a:lnTo>
                      <a:pt x="3138" y="17"/>
                    </a:lnTo>
                    <a:lnTo>
                      <a:pt x="2985" y="10"/>
                    </a:lnTo>
                    <a:lnTo>
                      <a:pt x="2830" y="4"/>
                    </a:lnTo>
                    <a:lnTo>
                      <a:pt x="2677" y="2"/>
                    </a:lnTo>
                    <a:lnTo>
                      <a:pt x="2523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41">
                <a:extLst>
                  <a:ext uri="{FF2B5EF4-FFF2-40B4-BE49-F238E27FC236}">
                    <a16:creationId xmlns:a16="http://schemas.microsoft.com/office/drawing/2014/main" id="{C585D12D-B349-6354-D886-F64742116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3"/>
                <a:ext cx="1787" cy="1194"/>
              </a:xfrm>
              <a:custGeom>
                <a:avLst/>
                <a:gdLst>
                  <a:gd name="T0" fmla="*/ 2392 w 5361"/>
                  <a:gd name="T1" fmla="*/ 0 h 3584"/>
                  <a:gd name="T2" fmla="*/ 1872 w 5361"/>
                  <a:gd name="T3" fmla="*/ 22 h 3584"/>
                  <a:gd name="T4" fmla="*/ 1008 w 5361"/>
                  <a:gd name="T5" fmla="*/ 91 h 3584"/>
                  <a:gd name="T6" fmla="*/ 528 w 5361"/>
                  <a:gd name="T7" fmla="*/ 137 h 3584"/>
                  <a:gd name="T8" fmla="*/ 379 w 5361"/>
                  <a:gd name="T9" fmla="*/ 156 h 3584"/>
                  <a:gd name="T10" fmla="*/ 294 w 5361"/>
                  <a:gd name="T11" fmla="*/ 179 h 3584"/>
                  <a:gd name="T12" fmla="*/ 173 w 5361"/>
                  <a:gd name="T13" fmla="*/ 255 h 3584"/>
                  <a:gd name="T14" fmla="*/ 82 w 5361"/>
                  <a:gd name="T15" fmla="*/ 356 h 3584"/>
                  <a:gd name="T16" fmla="*/ 42 w 5361"/>
                  <a:gd name="T17" fmla="*/ 427 h 3584"/>
                  <a:gd name="T18" fmla="*/ 14 w 5361"/>
                  <a:gd name="T19" fmla="*/ 507 h 3584"/>
                  <a:gd name="T20" fmla="*/ 0 w 5361"/>
                  <a:gd name="T21" fmla="*/ 597 h 3584"/>
                  <a:gd name="T22" fmla="*/ 4 w 5361"/>
                  <a:gd name="T23" fmla="*/ 695 h 3584"/>
                  <a:gd name="T24" fmla="*/ 97 w 5361"/>
                  <a:gd name="T25" fmla="*/ 1255 h 3584"/>
                  <a:gd name="T26" fmla="*/ 512 w 5361"/>
                  <a:gd name="T27" fmla="*/ 3525 h 3584"/>
                  <a:gd name="T28" fmla="*/ 859 w 5361"/>
                  <a:gd name="T29" fmla="*/ 3340 h 3584"/>
                  <a:gd name="T30" fmla="*/ 1080 w 5361"/>
                  <a:gd name="T31" fmla="*/ 3200 h 3584"/>
                  <a:gd name="T32" fmla="*/ 1132 w 5361"/>
                  <a:gd name="T33" fmla="*/ 3165 h 3584"/>
                  <a:gd name="T34" fmla="*/ 1155 w 5361"/>
                  <a:gd name="T35" fmla="*/ 3154 h 3584"/>
                  <a:gd name="T36" fmla="*/ 1285 w 5361"/>
                  <a:gd name="T37" fmla="*/ 3127 h 3584"/>
                  <a:gd name="T38" fmla="*/ 1413 w 5361"/>
                  <a:gd name="T39" fmla="*/ 3122 h 3584"/>
                  <a:gd name="T40" fmla="*/ 1413 w 5361"/>
                  <a:gd name="T41" fmla="*/ 3122 h 3584"/>
                  <a:gd name="T42" fmla="*/ 1617 w 5361"/>
                  <a:gd name="T43" fmla="*/ 3129 h 3584"/>
                  <a:gd name="T44" fmla="*/ 1922 w 5361"/>
                  <a:gd name="T45" fmla="*/ 3157 h 3584"/>
                  <a:gd name="T46" fmla="*/ 2010 w 5361"/>
                  <a:gd name="T47" fmla="*/ 3165 h 3584"/>
                  <a:gd name="T48" fmla="*/ 2011 w 5361"/>
                  <a:gd name="T49" fmla="*/ 3165 h 3584"/>
                  <a:gd name="T50" fmla="*/ 2016 w 5361"/>
                  <a:gd name="T51" fmla="*/ 3167 h 3584"/>
                  <a:gd name="T52" fmla="*/ 2021 w 5361"/>
                  <a:gd name="T53" fmla="*/ 3167 h 3584"/>
                  <a:gd name="T54" fmla="*/ 2024 w 5361"/>
                  <a:gd name="T55" fmla="*/ 3167 h 3584"/>
                  <a:gd name="T56" fmla="*/ 2027 w 5361"/>
                  <a:gd name="T57" fmla="*/ 3167 h 3584"/>
                  <a:gd name="T58" fmla="*/ 2035 w 5361"/>
                  <a:gd name="T59" fmla="*/ 3168 h 3584"/>
                  <a:gd name="T60" fmla="*/ 2417 w 5361"/>
                  <a:gd name="T61" fmla="*/ 3200 h 3584"/>
                  <a:gd name="T62" fmla="*/ 3087 w 5361"/>
                  <a:gd name="T63" fmla="*/ 3244 h 3584"/>
                  <a:gd name="T64" fmla="*/ 3354 w 5361"/>
                  <a:gd name="T65" fmla="*/ 3249 h 3584"/>
                  <a:gd name="T66" fmla="*/ 3464 w 5361"/>
                  <a:gd name="T67" fmla="*/ 3248 h 3584"/>
                  <a:gd name="T68" fmla="*/ 3560 w 5361"/>
                  <a:gd name="T69" fmla="*/ 3242 h 3584"/>
                  <a:gd name="T70" fmla="*/ 3630 w 5361"/>
                  <a:gd name="T71" fmla="*/ 3237 h 3584"/>
                  <a:gd name="T72" fmla="*/ 3841 w 5361"/>
                  <a:gd name="T73" fmla="*/ 3229 h 3584"/>
                  <a:gd name="T74" fmla="*/ 3841 w 5361"/>
                  <a:gd name="T75" fmla="*/ 3229 h 3584"/>
                  <a:gd name="T76" fmla="*/ 4114 w 5361"/>
                  <a:gd name="T77" fmla="*/ 3242 h 3584"/>
                  <a:gd name="T78" fmla="*/ 4212 w 5361"/>
                  <a:gd name="T79" fmla="*/ 3253 h 3584"/>
                  <a:gd name="T80" fmla="*/ 4275 w 5361"/>
                  <a:gd name="T81" fmla="*/ 3267 h 3584"/>
                  <a:gd name="T82" fmla="*/ 4342 w 5361"/>
                  <a:gd name="T83" fmla="*/ 3314 h 3584"/>
                  <a:gd name="T84" fmla="*/ 4404 w 5361"/>
                  <a:gd name="T85" fmla="*/ 3358 h 3584"/>
                  <a:gd name="T86" fmla="*/ 4614 w 5361"/>
                  <a:gd name="T87" fmla="*/ 3467 h 3584"/>
                  <a:gd name="T88" fmla="*/ 4829 w 5361"/>
                  <a:gd name="T89" fmla="*/ 3576 h 3584"/>
                  <a:gd name="T90" fmla="*/ 4841 w 5361"/>
                  <a:gd name="T91" fmla="*/ 3584 h 3584"/>
                  <a:gd name="T92" fmla="*/ 5352 w 5361"/>
                  <a:gd name="T93" fmla="*/ 762 h 3584"/>
                  <a:gd name="T94" fmla="*/ 5361 w 5361"/>
                  <a:gd name="T95" fmla="*/ 686 h 3584"/>
                  <a:gd name="T96" fmla="*/ 5357 w 5361"/>
                  <a:gd name="T97" fmla="*/ 593 h 3584"/>
                  <a:gd name="T98" fmla="*/ 5338 w 5361"/>
                  <a:gd name="T99" fmla="*/ 507 h 3584"/>
                  <a:gd name="T100" fmla="*/ 5305 w 5361"/>
                  <a:gd name="T101" fmla="*/ 432 h 3584"/>
                  <a:gd name="T102" fmla="*/ 5249 w 5361"/>
                  <a:gd name="T103" fmla="*/ 347 h 3584"/>
                  <a:gd name="T104" fmla="*/ 5138 w 5361"/>
                  <a:gd name="T105" fmla="*/ 250 h 3584"/>
                  <a:gd name="T106" fmla="*/ 5062 w 5361"/>
                  <a:gd name="T107" fmla="*/ 210 h 3584"/>
                  <a:gd name="T108" fmla="*/ 4994 w 5361"/>
                  <a:gd name="T109" fmla="*/ 192 h 3584"/>
                  <a:gd name="T110" fmla="*/ 4830 w 5361"/>
                  <a:gd name="T111" fmla="*/ 170 h 3584"/>
                  <a:gd name="T112" fmla="*/ 4427 w 5361"/>
                  <a:gd name="T113" fmla="*/ 122 h 3584"/>
                  <a:gd name="T114" fmla="*/ 3751 w 5361"/>
                  <a:gd name="T115" fmla="*/ 60 h 3584"/>
                  <a:gd name="T116" fmla="*/ 3138 w 5361"/>
                  <a:gd name="T117" fmla="*/ 17 h 3584"/>
                  <a:gd name="T118" fmla="*/ 2523 w 5361"/>
                  <a:gd name="T119" fmla="*/ 0 h 3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61" h="3584">
                    <a:moveTo>
                      <a:pt x="2523" y="0"/>
                    </a:moveTo>
                    <a:lnTo>
                      <a:pt x="2523" y="0"/>
                    </a:lnTo>
                    <a:lnTo>
                      <a:pt x="2392" y="0"/>
                    </a:lnTo>
                    <a:lnTo>
                      <a:pt x="2392" y="0"/>
                    </a:lnTo>
                    <a:lnTo>
                      <a:pt x="2305" y="2"/>
                    </a:lnTo>
                    <a:lnTo>
                      <a:pt x="2218" y="4"/>
                    </a:lnTo>
                    <a:lnTo>
                      <a:pt x="2046" y="13"/>
                    </a:lnTo>
                    <a:lnTo>
                      <a:pt x="1872" y="22"/>
                    </a:lnTo>
                    <a:lnTo>
                      <a:pt x="1700" y="33"/>
                    </a:lnTo>
                    <a:lnTo>
                      <a:pt x="1526" y="47"/>
                    </a:lnTo>
                    <a:lnTo>
                      <a:pt x="1354" y="62"/>
                    </a:lnTo>
                    <a:lnTo>
                      <a:pt x="1008" y="91"/>
                    </a:lnTo>
                    <a:lnTo>
                      <a:pt x="1008" y="91"/>
                    </a:lnTo>
                    <a:lnTo>
                      <a:pt x="768" y="112"/>
                    </a:lnTo>
                    <a:lnTo>
                      <a:pt x="648" y="123"/>
                    </a:lnTo>
                    <a:lnTo>
                      <a:pt x="528" y="137"/>
                    </a:lnTo>
                    <a:lnTo>
                      <a:pt x="528" y="137"/>
                    </a:lnTo>
                    <a:lnTo>
                      <a:pt x="470" y="144"/>
                    </a:lnTo>
                    <a:lnTo>
                      <a:pt x="410" y="150"/>
                    </a:lnTo>
                    <a:lnTo>
                      <a:pt x="379" y="156"/>
                    </a:lnTo>
                    <a:lnTo>
                      <a:pt x="349" y="161"/>
                    </a:lnTo>
                    <a:lnTo>
                      <a:pt x="320" y="170"/>
                    </a:lnTo>
                    <a:lnTo>
                      <a:pt x="294" y="179"/>
                    </a:lnTo>
                    <a:lnTo>
                      <a:pt x="294" y="179"/>
                    </a:lnTo>
                    <a:lnTo>
                      <a:pt x="262" y="195"/>
                    </a:lnTo>
                    <a:lnTo>
                      <a:pt x="232" y="211"/>
                    </a:lnTo>
                    <a:lnTo>
                      <a:pt x="203" y="232"/>
                    </a:lnTo>
                    <a:lnTo>
                      <a:pt x="173" y="255"/>
                    </a:lnTo>
                    <a:lnTo>
                      <a:pt x="145" y="280"/>
                    </a:lnTo>
                    <a:lnTo>
                      <a:pt x="119" y="309"/>
                    </a:lnTo>
                    <a:lnTo>
                      <a:pt x="94" y="339"/>
                    </a:lnTo>
                    <a:lnTo>
                      <a:pt x="82" y="356"/>
                    </a:lnTo>
                    <a:lnTo>
                      <a:pt x="72" y="372"/>
                    </a:lnTo>
                    <a:lnTo>
                      <a:pt x="61" y="390"/>
                    </a:lnTo>
                    <a:lnTo>
                      <a:pt x="51" y="408"/>
                    </a:lnTo>
                    <a:lnTo>
                      <a:pt x="42" y="427"/>
                    </a:lnTo>
                    <a:lnTo>
                      <a:pt x="33" y="447"/>
                    </a:lnTo>
                    <a:lnTo>
                      <a:pt x="27" y="466"/>
                    </a:lnTo>
                    <a:lnTo>
                      <a:pt x="20" y="487"/>
                    </a:lnTo>
                    <a:lnTo>
                      <a:pt x="14" y="507"/>
                    </a:lnTo>
                    <a:lnTo>
                      <a:pt x="10" y="529"/>
                    </a:lnTo>
                    <a:lnTo>
                      <a:pt x="6" y="551"/>
                    </a:lnTo>
                    <a:lnTo>
                      <a:pt x="3" y="575"/>
                    </a:lnTo>
                    <a:lnTo>
                      <a:pt x="0" y="597"/>
                    </a:lnTo>
                    <a:lnTo>
                      <a:pt x="0" y="622"/>
                    </a:lnTo>
                    <a:lnTo>
                      <a:pt x="0" y="645"/>
                    </a:lnTo>
                    <a:lnTo>
                      <a:pt x="2" y="670"/>
                    </a:lnTo>
                    <a:lnTo>
                      <a:pt x="4" y="695"/>
                    </a:lnTo>
                    <a:lnTo>
                      <a:pt x="9" y="721"/>
                    </a:lnTo>
                    <a:lnTo>
                      <a:pt x="9" y="721"/>
                    </a:lnTo>
                    <a:lnTo>
                      <a:pt x="42" y="914"/>
                    </a:lnTo>
                    <a:lnTo>
                      <a:pt x="97" y="1255"/>
                    </a:lnTo>
                    <a:lnTo>
                      <a:pt x="244" y="2180"/>
                    </a:lnTo>
                    <a:lnTo>
                      <a:pt x="462" y="3550"/>
                    </a:lnTo>
                    <a:lnTo>
                      <a:pt x="462" y="3550"/>
                    </a:lnTo>
                    <a:lnTo>
                      <a:pt x="512" y="3525"/>
                    </a:lnTo>
                    <a:lnTo>
                      <a:pt x="512" y="3525"/>
                    </a:lnTo>
                    <a:lnTo>
                      <a:pt x="656" y="3450"/>
                    </a:lnTo>
                    <a:lnTo>
                      <a:pt x="771" y="3390"/>
                    </a:lnTo>
                    <a:lnTo>
                      <a:pt x="859" y="3340"/>
                    </a:lnTo>
                    <a:lnTo>
                      <a:pt x="928" y="3299"/>
                    </a:lnTo>
                    <a:lnTo>
                      <a:pt x="983" y="3263"/>
                    </a:lnTo>
                    <a:lnTo>
                      <a:pt x="1031" y="3231"/>
                    </a:lnTo>
                    <a:lnTo>
                      <a:pt x="1080" y="3200"/>
                    </a:lnTo>
                    <a:lnTo>
                      <a:pt x="1132" y="3165"/>
                    </a:lnTo>
                    <a:lnTo>
                      <a:pt x="1132" y="3165"/>
                    </a:lnTo>
                    <a:lnTo>
                      <a:pt x="1132" y="3165"/>
                    </a:lnTo>
                    <a:lnTo>
                      <a:pt x="1132" y="3165"/>
                    </a:lnTo>
                    <a:lnTo>
                      <a:pt x="1133" y="3165"/>
                    </a:lnTo>
                    <a:lnTo>
                      <a:pt x="1133" y="3165"/>
                    </a:lnTo>
                    <a:lnTo>
                      <a:pt x="1143" y="3160"/>
                    </a:lnTo>
                    <a:lnTo>
                      <a:pt x="1155" y="3154"/>
                    </a:lnTo>
                    <a:lnTo>
                      <a:pt x="1183" y="3145"/>
                    </a:lnTo>
                    <a:lnTo>
                      <a:pt x="1213" y="3138"/>
                    </a:lnTo>
                    <a:lnTo>
                      <a:pt x="1248" y="3131"/>
                    </a:lnTo>
                    <a:lnTo>
                      <a:pt x="1285" y="3127"/>
                    </a:lnTo>
                    <a:lnTo>
                      <a:pt x="1326" y="3124"/>
                    </a:lnTo>
                    <a:lnTo>
                      <a:pt x="1369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79" y="3122"/>
                    </a:lnTo>
                    <a:lnTo>
                      <a:pt x="1548" y="3125"/>
                    </a:lnTo>
                    <a:lnTo>
                      <a:pt x="1617" y="3129"/>
                    </a:lnTo>
                    <a:lnTo>
                      <a:pt x="1685" y="3135"/>
                    </a:lnTo>
                    <a:lnTo>
                      <a:pt x="1813" y="3146"/>
                    </a:lnTo>
                    <a:lnTo>
                      <a:pt x="1922" y="3157"/>
                    </a:lnTo>
                    <a:lnTo>
                      <a:pt x="1922" y="3157"/>
                    </a:lnTo>
                    <a:lnTo>
                      <a:pt x="2009" y="3165"/>
                    </a:lnTo>
                    <a:lnTo>
                      <a:pt x="2009" y="3165"/>
                    </a:lnTo>
                    <a:lnTo>
                      <a:pt x="2010" y="3165"/>
                    </a:lnTo>
                    <a:lnTo>
                      <a:pt x="2010" y="3165"/>
                    </a:lnTo>
                    <a:lnTo>
                      <a:pt x="2010" y="3165"/>
                    </a:lnTo>
                    <a:lnTo>
                      <a:pt x="2010" y="3165"/>
                    </a:lnTo>
                    <a:lnTo>
                      <a:pt x="2011" y="3165"/>
                    </a:lnTo>
                    <a:lnTo>
                      <a:pt x="2011" y="3165"/>
                    </a:lnTo>
                    <a:lnTo>
                      <a:pt x="2013" y="3165"/>
                    </a:lnTo>
                    <a:lnTo>
                      <a:pt x="2013" y="3165"/>
                    </a:lnTo>
                    <a:lnTo>
                      <a:pt x="2016" y="3167"/>
                    </a:lnTo>
                    <a:lnTo>
                      <a:pt x="2016" y="3167"/>
                    </a:lnTo>
                    <a:lnTo>
                      <a:pt x="2017" y="3167"/>
                    </a:lnTo>
                    <a:lnTo>
                      <a:pt x="2017" y="3167"/>
                    </a:lnTo>
                    <a:lnTo>
                      <a:pt x="2021" y="3167"/>
                    </a:lnTo>
                    <a:lnTo>
                      <a:pt x="2021" y="3167"/>
                    </a:lnTo>
                    <a:lnTo>
                      <a:pt x="2023" y="3167"/>
                    </a:lnTo>
                    <a:lnTo>
                      <a:pt x="2023" y="3167"/>
                    </a:lnTo>
                    <a:lnTo>
                      <a:pt x="2024" y="3167"/>
                    </a:lnTo>
                    <a:lnTo>
                      <a:pt x="2024" y="3167"/>
                    </a:lnTo>
                    <a:lnTo>
                      <a:pt x="2027" y="3167"/>
                    </a:lnTo>
                    <a:lnTo>
                      <a:pt x="2027" y="3167"/>
                    </a:lnTo>
                    <a:lnTo>
                      <a:pt x="2027" y="3167"/>
                    </a:lnTo>
                    <a:lnTo>
                      <a:pt x="2027" y="3167"/>
                    </a:lnTo>
                    <a:lnTo>
                      <a:pt x="2034" y="3168"/>
                    </a:lnTo>
                    <a:lnTo>
                      <a:pt x="2034" y="3168"/>
                    </a:lnTo>
                    <a:lnTo>
                      <a:pt x="2035" y="3168"/>
                    </a:lnTo>
                    <a:lnTo>
                      <a:pt x="2035" y="3168"/>
                    </a:lnTo>
                    <a:lnTo>
                      <a:pt x="2038" y="3168"/>
                    </a:lnTo>
                    <a:lnTo>
                      <a:pt x="2038" y="3168"/>
                    </a:lnTo>
                    <a:lnTo>
                      <a:pt x="2257" y="3186"/>
                    </a:lnTo>
                    <a:lnTo>
                      <a:pt x="2417" y="3200"/>
                    </a:lnTo>
                    <a:lnTo>
                      <a:pt x="2599" y="3213"/>
                    </a:lnTo>
                    <a:lnTo>
                      <a:pt x="2793" y="3227"/>
                    </a:lnTo>
                    <a:lnTo>
                      <a:pt x="2990" y="3238"/>
                    </a:lnTo>
                    <a:lnTo>
                      <a:pt x="3087" y="3244"/>
                    </a:lnTo>
                    <a:lnTo>
                      <a:pt x="3180" y="3246"/>
                    </a:lnTo>
                    <a:lnTo>
                      <a:pt x="3270" y="3249"/>
                    </a:lnTo>
                    <a:lnTo>
                      <a:pt x="3354" y="3249"/>
                    </a:lnTo>
                    <a:lnTo>
                      <a:pt x="3354" y="3249"/>
                    </a:lnTo>
                    <a:lnTo>
                      <a:pt x="3354" y="3249"/>
                    </a:lnTo>
                    <a:lnTo>
                      <a:pt x="3354" y="3249"/>
                    </a:lnTo>
                    <a:lnTo>
                      <a:pt x="3412" y="3249"/>
                    </a:lnTo>
                    <a:lnTo>
                      <a:pt x="3464" y="3248"/>
                    </a:lnTo>
                    <a:lnTo>
                      <a:pt x="3514" y="3245"/>
                    </a:lnTo>
                    <a:lnTo>
                      <a:pt x="3558" y="3242"/>
                    </a:lnTo>
                    <a:lnTo>
                      <a:pt x="3558" y="3242"/>
                    </a:lnTo>
                    <a:lnTo>
                      <a:pt x="3560" y="3242"/>
                    </a:lnTo>
                    <a:lnTo>
                      <a:pt x="3560" y="3242"/>
                    </a:lnTo>
                    <a:lnTo>
                      <a:pt x="3561" y="3242"/>
                    </a:lnTo>
                    <a:lnTo>
                      <a:pt x="3561" y="3242"/>
                    </a:lnTo>
                    <a:lnTo>
                      <a:pt x="3630" y="3237"/>
                    </a:lnTo>
                    <a:lnTo>
                      <a:pt x="3700" y="3233"/>
                    </a:lnTo>
                    <a:lnTo>
                      <a:pt x="3770" y="3230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932" y="3230"/>
                    </a:lnTo>
                    <a:lnTo>
                      <a:pt x="4023" y="3234"/>
                    </a:lnTo>
                    <a:lnTo>
                      <a:pt x="4114" y="3242"/>
                    </a:lnTo>
                    <a:lnTo>
                      <a:pt x="4205" y="3252"/>
                    </a:lnTo>
                    <a:lnTo>
                      <a:pt x="4205" y="3252"/>
                    </a:lnTo>
                    <a:lnTo>
                      <a:pt x="4212" y="3253"/>
                    </a:lnTo>
                    <a:lnTo>
                      <a:pt x="4212" y="3253"/>
                    </a:lnTo>
                    <a:lnTo>
                      <a:pt x="4240" y="3257"/>
                    </a:lnTo>
                    <a:lnTo>
                      <a:pt x="4264" y="3264"/>
                    </a:lnTo>
                    <a:lnTo>
                      <a:pt x="4264" y="3264"/>
                    </a:lnTo>
                    <a:lnTo>
                      <a:pt x="4275" y="3267"/>
                    </a:lnTo>
                    <a:lnTo>
                      <a:pt x="4285" y="3271"/>
                    </a:lnTo>
                    <a:lnTo>
                      <a:pt x="4302" y="3281"/>
                    </a:lnTo>
                    <a:lnTo>
                      <a:pt x="4320" y="3295"/>
                    </a:lnTo>
                    <a:lnTo>
                      <a:pt x="4342" y="3314"/>
                    </a:lnTo>
                    <a:lnTo>
                      <a:pt x="4342" y="3314"/>
                    </a:lnTo>
                    <a:lnTo>
                      <a:pt x="4362" y="3329"/>
                    </a:lnTo>
                    <a:lnTo>
                      <a:pt x="4382" y="3344"/>
                    </a:lnTo>
                    <a:lnTo>
                      <a:pt x="4404" y="3358"/>
                    </a:lnTo>
                    <a:lnTo>
                      <a:pt x="4427" y="3372"/>
                    </a:lnTo>
                    <a:lnTo>
                      <a:pt x="4472" y="3398"/>
                    </a:lnTo>
                    <a:lnTo>
                      <a:pt x="4519" y="3421"/>
                    </a:lnTo>
                    <a:lnTo>
                      <a:pt x="4614" y="3467"/>
                    </a:lnTo>
                    <a:lnTo>
                      <a:pt x="4661" y="3489"/>
                    </a:lnTo>
                    <a:lnTo>
                      <a:pt x="4706" y="3512"/>
                    </a:lnTo>
                    <a:lnTo>
                      <a:pt x="4706" y="3512"/>
                    </a:lnTo>
                    <a:lnTo>
                      <a:pt x="4829" y="3576"/>
                    </a:lnTo>
                    <a:lnTo>
                      <a:pt x="4833" y="3580"/>
                    </a:lnTo>
                    <a:lnTo>
                      <a:pt x="4833" y="3580"/>
                    </a:lnTo>
                    <a:lnTo>
                      <a:pt x="4841" y="3584"/>
                    </a:lnTo>
                    <a:lnTo>
                      <a:pt x="4841" y="3584"/>
                    </a:lnTo>
                    <a:lnTo>
                      <a:pt x="5084" y="2225"/>
                    </a:lnTo>
                    <a:lnTo>
                      <a:pt x="5252" y="1298"/>
                    </a:lnTo>
                    <a:lnTo>
                      <a:pt x="5314" y="955"/>
                    </a:lnTo>
                    <a:lnTo>
                      <a:pt x="5352" y="762"/>
                    </a:lnTo>
                    <a:lnTo>
                      <a:pt x="5352" y="762"/>
                    </a:lnTo>
                    <a:lnTo>
                      <a:pt x="5356" y="737"/>
                    </a:lnTo>
                    <a:lnTo>
                      <a:pt x="5358" y="711"/>
                    </a:lnTo>
                    <a:lnTo>
                      <a:pt x="5361" y="686"/>
                    </a:lnTo>
                    <a:lnTo>
                      <a:pt x="5361" y="663"/>
                    </a:lnTo>
                    <a:lnTo>
                      <a:pt x="5361" y="640"/>
                    </a:lnTo>
                    <a:lnTo>
                      <a:pt x="5360" y="616"/>
                    </a:lnTo>
                    <a:lnTo>
                      <a:pt x="5357" y="593"/>
                    </a:lnTo>
                    <a:lnTo>
                      <a:pt x="5354" y="571"/>
                    </a:lnTo>
                    <a:lnTo>
                      <a:pt x="5350" y="550"/>
                    </a:lnTo>
                    <a:lnTo>
                      <a:pt x="5345" y="528"/>
                    </a:lnTo>
                    <a:lnTo>
                      <a:pt x="5338" y="507"/>
                    </a:lnTo>
                    <a:lnTo>
                      <a:pt x="5331" y="488"/>
                    </a:lnTo>
                    <a:lnTo>
                      <a:pt x="5323" y="469"/>
                    </a:lnTo>
                    <a:lnTo>
                      <a:pt x="5314" y="449"/>
                    </a:lnTo>
                    <a:lnTo>
                      <a:pt x="5305" y="432"/>
                    </a:lnTo>
                    <a:lnTo>
                      <a:pt x="5295" y="414"/>
                    </a:lnTo>
                    <a:lnTo>
                      <a:pt x="5284" y="396"/>
                    </a:lnTo>
                    <a:lnTo>
                      <a:pt x="5273" y="379"/>
                    </a:lnTo>
                    <a:lnTo>
                      <a:pt x="5249" y="347"/>
                    </a:lnTo>
                    <a:lnTo>
                      <a:pt x="5223" y="320"/>
                    </a:lnTo>
                    <a:lnTo>
                      <a:pt x="5196" y="294"/>
                    </a:lnTo>
                    <a:lnTo>
                      <a:pt x="5167" y="270"/>
                    </a:lnTo>
                    <a:lnTo>
                      <a:pt x="5138" y="250"/>
                    </a:lnTo>
                    <a:lnTo>
                      <a:pt x="5108" y="232"/>
                    </a:lnTo>
                    <a:lnTo>
                      <a:pt x="5077" y="217"/>
                    </a:lnTo>
                    <a:lnTo>
                      <a:pt x="5077" y="217"/>
                    </a:lnTo>
                    <a:lnTo>
                      <a:pt x="5062" y="210"/>
                    </a:lnTo>
                    <a:lnTo>
                      <a:pt x="5048" y="204"/>
                    </a:lnTo>
                    <a:lnTo>
                      <a:pt x="5048" y="204"/>
                    </a:lnTo>
                    <a:lnTo>
                      <a:pt x="5021" y="197"/>
                    </a:lnTo>
                    <a:lnTo>
                      <a:pt x="4994" y="192"/>
                    </a:lnTo>
                    <a:lnTo>
                      <a:pt x="4966" y="188"/>
                    </a:lnTo>
                    <a:lnTo>
                      <a:pt x="4938" y="184"/>
                    </a:lnTo>
                    <a:lnTo>
                      <a:pt x="4883" y="177"/>
                    </a:lnTo>
                    <a:lnTo>
                      <a:pt x="4830" y="170"/>
                    </a:lnTo>
                    <a:lnTo>
                      <a:pt x="4830" y="170"/>
                    </a:lnTo>
                    <a:lnTo>
                      <a:pt x="4695" y="153"/>
                    </a:lnTo>
                    <a:lnTo>
                      <a:pt x="4562" y="137"/>
                    </a:lnTo>
                    <a:lnTo>
                      <a:pt x="4427" y="122"/>
                    </a:lnTo>
                    <a:lnTo>
                      <a:pt x="4291" y="108"/>
                    </a:lnTo>
                    <a:lnTo>
                      <a:pt x="4021" y="83"/>
                    </a:lnTo>
                    <a:lnTo>
                      <a:pt x="3751" y="60"/>
                    </a:lnTo>
                    <a:lnTo>
                      <a:pt x="3751" y="60"/>
                    </a:lnTo>
                    <a:lnTo>
                      <a:pt x="3598" y="47"/>
                    </a:lnTo>
                    <a:lnTo>
                      <a:pt x="3445" y="35"/>
                    </a:lnTo>
                    <a:lnTo>
                      <a:pt x="3292" y="25"/>
                    </a:lnTo>
                    <a:lnTo>
                      <a:pt x="3138" y="17"/>
                    </a:lnTo>
                    <a:lnTo>
                      <a:pt x="2985" y="10"/>
                    </a:lnTo>
                    <a:lnTo>
                      <a:pt x="2830" y="4"/>
                    </a:lnTo>
                    <a:lnTo>
                      <a:pt x="2677" y="2"/>
                    </a:lnTo>
                    <a:lnTo>
                      <a:pt x="25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Freeform 42">
                <a:extLst>
                  <a:ext uri="{FF2B5EF4-FFF2-40B4-BE49-F238E27FC236}">
                    <a16:creationId xmlns:a16="http://schemas.microsoft.com/office/drawing/2014/main" id="{DD61E66A-28C1-1576-309C-FB4AA71E2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3628"/>
                <a:ext cx="720" cy="417"/>
              </a:xfrm>
              <a:custGeom>
                <a:avLst/>
                <a:gdLst>
                  <a:gd name="T0" fmla="*/ 41 w 2161"/>
                  <a:gd name="T1" fmla="*/ 56 h 1251"/>
                  <a:gd name="T2" fmla="*/ 164 w 2161"/>
                  <a:gd name="T3" fmla="*/ 175 h 1251"/>
                  <a:gd name="T4" fmla="*/ 297 w 2161"/>
                  <a:gd name="T5" fmla="*/ 281 h 1251"/>
                  <a:gd name="T6" fmla="*/ 394 w 2161"/>
                  <a:gd name="T7" fmla="*/ 345 h 1251"/>
                  <a:gd name="T8" fmla="*/ 547 w 2161"/>
                  <a:gd name="T9" fmla="*/ 429 h 1251"/>
                  <a:gd name="T10" fmla="*/ 681 w 2161"/>
                  <a:gd name="T11" fmla="*/ 485 h 1251"/>
                  <a:gd name="T12" fmla="*/ 765 w 2161"/>
                  <a:gd name="T13" fmla="*/ 508 h 1251"/>
                  <a:gd name="T14" fmla="*/ 824 w 2161"/>
                  <a:gd name="T15" fmla="*/ 520 h 1251"/>
                  <a:gd name="T16" fmla="*/ 1002 w 2161"/>
                  <a:gd name="T17" fmla="*/ 540 h 1251"/>
                  <a:gd name="T18" fmla="*/ 1240 w 2161"/>
                  <a:gd name="T19" fmla="*/ 560 h 1251"/>
                  <a:gd name="T20" fmla="*/ 1297 w 2161"/>
                  <a:gd name="T21" fmla="*/ 571 h 1251"/>
                  <a:gd name="T22" fmla="*/ 1378 w 2161"/>
                  <a:gd name="T23" fmla="*/ 593 h 1251"/>
                  <a:gd name="T24" fmla="*/ 1509 w 2161"/>
                  <a:gd name="T25" fmla="*/ 646 h 1251"/>
                  <a:gd name="T26" fmla="*/ 1658 w 2161"/>
                  <a:gd name="T27" fmla="*/ 728 h 1251"/>
                  <a:gd name="T28" fmla="*/ 1752 w 2161"/>
                  <a:gd name="T29" fmla="*/ 792 h 1251"/>
                  <a:gd name="T30" fmla="*/ 1884 w 2161"/>
                  <a:gd name="T31" fmla="*/ 897 h 1251"/>
                  <a:gd name="T32" fmla="*/ 2008 w 2161"/>
                  <a:gd name="T33" fmla="*/ 1010 h 1251"/>
                  <a:gd name="T34" fmla="*/ 2064 w 2161"/>
                  <a:gd name="T35" fmla="*/ 1067 h 1251"/>
                  <a:gd name="T36" fmla="*/ 2117 w 2161"/>
                  <a:gd name="T37" fmla="*/ 1129 h 1251"/>
                  <a:gd name="T38" fmla="*/ 2133 w 2161"/>
                  <a:gd name="T39" fmla="*/ 1157 h 1251"/>
                  <a:gd name="T40" fmla="*/ 2144 w 2161"/>
                  <a:gd name="T41" fmla="*/ 1187 h 1251"/>
                  <a:gd name="T42" fmla="*/ 2144 w 2161"/>
                  <a:gd name="T43" fmla="*/ 1204 h 1251"/>
                  <a:gd name="T44" fmla="*/ 2132 w 2161"/>
                  <a:gd name="T45" fmla="*/ 1222 h 1251"/>
                  <a:gd name="T46" fmla="*/ 2103 w 2161"/>
                  <a:gd name="T47" fmla="*/ 1233 h 1251"/>
                  <a:gd name="T48" fmla="*/ 2089 w 2161"/>
                  <a:gd name="T49" fmla="*/ 1236 h 1251"/>
                  <a:gd name="T50" fmla="*/ 2085 w 2161"/>
                  <a:gd name="T51" fmla="*/ 1244 h 1251"/>
                  <a:gd name="T52" fmla="*/ 2089 w 2161"/>
                  <a:gd name="T53" fmla="*/ 1251 h 1251"/>
                  <a:gd name="T54" fmla="*/ 2106 w 2161"/>
                  <a:gd name="T55" fmla="*/ 1249 h 1251"/>
                  <a:gd name="T56" fmla="*/ 2142 w 2161"/>
                  <a:gd name="T57" fmla="*/ 1234 h 1251"/>
                  <a:gd name="T58" fmla="*/ 2157 w 2161"/>
                  <a:gd name="T59" fmla="*/ 1216 h 1251"/>
                  <a:gd name="T60" fmla="*/ 2161 w 2161"/>
                  <a:gd name="T61" fmla="*/ 1197 h 1251"/>
                  <a:gd name="T62" fmla="*/ 2158 w 2161"/>
                  <a:gd name="T63" fmla="*/ 1175 h 1251"/>
                  <a:gd name="T64" fmla="*/ 2140 w 2161"/>
                  <a:gd name="T65" fmla="*/ 1134 h 1251"/>
                  <a:gd name="T66" fmla="*/ 2103 w 2161"/>
                  <a:gd name="T67" fmla="*/ 1085 h 1251"/>
                  <a:gd name="T68" fmla="*/ 2042 w 2161"/>
                  <a:gd name="T69" fmla="*/ 1019 h 1251"/>
                  <a:gd name="T70" fmla="*/ 1976 w 2161"/>
                  <a:gd name="T71" fmla="*/ 957 h 1251"/>
                  <a:gd name="T72" fmla="*/ 1852 w 2161"/>
                  <a:gd name="T73" fmla="*/ 850 h 1251"/>
                  <a:gd name="T74" fmla="*/ 1764 w 2161"/>
                  <a:gd name="T75" fmla="*/ 782 h 1251"/>
                  <a:gd name="T76" fmla="*/ 1623 w 2161"/>
                  <a:gd name="T77" fmla="*/ 689 h 1251"/>
                  <a:gd name="T78" fmla="*/ 1475 w 2161"/>
                  <a:gd name="T79" fmla="*/ 613 h 1251"/>
                  <a:gd name="T80" fmla="*/ 1395 w 2161"/>
                  <a:gd name="T81" fmla="*/ 581 h 1251"/>
                  <a:gd name="T82" fmla="*/ 1313 w 2161"/>
                  <a:gd name="T83" fmla="*/ 559 h 1251"/>
                  <a:gd name="T84" fmla="*/ 1145 w 2161"/>
                  <a:gd name="T85" fmla="*/ 536 h 1251"/>
                  <a:gd name="T86" fmla="*/ 976 w 2161"/>
                  <a:gd name="T87" fmla="*/ 523 h 1251"/>
                  <a:gd name="T88" fmla="*/ 835 w 2161"/>
                  <a:gd name="T89" fmla="*/ 505 h 1251"/>
                  <a:gd name="T90" fmla="*/ 730 w 2161"/>
                  <a:gd name="T91" fmla="*/ 482 h 1251"/>
                  <a:gd name="T92" fmla="*/ 661 w 2161"/>
                  <a:gd name="T93" fmla="*/ 461 h 1251"/>
                  <a:gd name="T94" fmla="*/ 563 w 2161"/>
                  <a:gd name="T95" fmla="*/ 420 h 1251"/>
                  <a:gd name="T96" fmla="*/ 439 w 2161"/>
                  <a:gd name="T97" fmla="*/ 352 h 1251"/>
                  <a:gd name="T98" fmla="*/ 322 w 2161"/>
                  <a:gd name="T99" fmla="*/ 278 h 1251"/>
                  <a:gd name="T100" fmla="*/ 159 w 2161"/>
                  <a:gd name="T101" fmla="*/ 148 h 1251"/>
                  <a:gd name="T102" fmla="*/ 13 w 2161"/>
                  <a:gd name="T103" fmla="*/ 2 h 1251"/>
                  <a:gd name="T104" fmla="*/ 8 w 2161"/>
                  <a:gd name="T105" fmla="*/ 0 h 1251"/>
                  <a:gd name="T106" fmla="*/ 0 w 2161"/>
                  <a:gd name="T107" fmla="*/ 5 h 1251"/>
                  <a:gd name="T108" fmla="*/ 1 w 2161"/>
                  <a:gd name="T109" fmla="*/ 15 h 1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61" h="1251">
                    <a:moveTo>
                      <a:pt x="1" y="15"/>
                    </a:moveTo>
                    <a:lnTo>
                      <a:pt x="1" y="15"/>
                    </a:lnTo>
                    <a:lnTo>
                      <a:pt x="41" y="56"/>
                    </a:lnTo>
                    <a:lnTo>
                      <a:pt x="81" y="96"/>
                    </a:lnTo>
                    <a:lnTo>
                      <a:pt x="122" y="136"/>
                    </a:lnTo>
                    <a:lnTo>
                      <a:pt x="164" y="175"/>
                    </a:lnTo>
                    <a:lnTo>
                      <a:pt x="208" y="210"/>
                    </a:lnTo>
                    <a:lnTo>
                      <a:pt x="252" y="246"/>
                    </a:lnTo>
                    <a:lnTo>
                      <a:pt x="297" y="281"/>
                    </a:lnTo>
                    <a:lnTo>
                      <a:pt x="344" y="314"/>
                    </a:lnTo>
                    <a:lnTo>
                      <a:pt x="344" y="314"/>
                    </a:lnTo>
                    <a:lnTo>
                      <a:pt x="394" y="345"/>
                    </a:lnTo>
                    <a:lnTo>
                      <a:pt x="443" y="376"/>
                    </a:lnTo>
                    <a:lnTo>
                      <a:pt x="494" y="403"/>
                    </a:lnTo>
                    <a:lnTo>
                      <a:pt x="547" y="429"/>
                    </a:lnTo>
                    <a:lnTo>
                      <a:pt x="599" y="454"/>
                    </a:lnTo>
                    <a:lnTo>
                      <a:pt x="654" y="475"/>
                    </a:lnTo>
                    <a:lnTo>
                      <a:pt x="681" y="485"/>
                    </a:lnTo>
                    <a:lnTo>
                      <a:pt x="709" y="493"/>
                    </a:lnTo>
                    <a:lnTo>
                      <a:pt x="737" y="501"/>
                    </a:lnTo>
                    <a:lnTo>
                      <a:pt x="765" y="508"/>
                    </a:lnTo>
                    <a:lnTo>
                      <a:pt x="765" y="508"/>
                    </a:lnTo>
                    <a:lnTo>
                      <a:pt x="795" y="515"/>
                    </a:lnTo>
                    <a:lnTo>
                      <a:pt x="824" y="520"/>
                    </a:lnTo>
                    <a:lnTo>
                      <a:pt x="883" y="529"/>
                    </a:lnTo>
                    <a:lnTo>
                      <a:pt x="942" y="536"/>
                    </a:lnTo>
                    <a:lnTo>
                      <a:pt x="1002" y="540"/>
                    </a:lnTo>
                    <a:lnTo>
                      <a:pt x="1122" y="548"/>
                    </a:lnTo>
                    <a:lnTo>
                      <a:pt x="1181" y="553"/>
                    </a:lnTo>
                    <a:lnTo>
                      <a:pt x="1240" y="560"/>
                    </a:lnTo>
                    <a:lnTo>
                      <a:pt x="1240" y="560"/>
                    </a:lnTo>
                    <a:lnTo>
                      <a:pt x="1268" y="566"/>
                    </a:lnTo>
                    <a:lnTo>
                      <a:pt x="1297" y="571"/>
                    </a:lnTo>
                    <a:lnTo>
                      <a:pt x="1324" y="577"/>
                    </a:lnTo>
                    <a:lnTo>
                      <a:pt x="1350" y="585"/>
                    </a:lnTo>
                    <a:lnTo>
                      <a:pt x="1378" y="593"/>
                    </a:lnTo>
                    <a:lnTo>
                      <a:pt x="1406" y="602"/>
                    </a:lnTo>
                    <a:lnTo>
                      <a:pt x="1458" y="622"/>
                    </a:lnTo>
                    <a:lnTo>
                      <a:pt x="1509" y="646"/>
                    </a:lnTo>
                    <a:lnTo>
                      <a:pt x="1560" y="672"/>
                    </a:lnTo>
                    <a:lnTo>
                      <a:pt x="1610" y="700"/>
                    </a:lnTo>
                    <a:lnTo>
                      <a:pt x="1658" y="728"/>
                    </a:lnTo>
                    <a:lnTo>
                      <a:pt x="1658" y="728"/>
                    </a:lnTo>
                    <a:lnTo>
                      <a:pt x="1705" y="760"/>
                    </a:lnTo>
                    <a:lnTo>
                      <a:pt x="1752" y="792"/>
                    </a:lnTo>
                    <a:lnTo>
                      <a:pt x="1796" y="826"/>
                    </a:lnTo>
                    <a:lnTo>
                      <a:pt x="1840" y="861"/>
                    </a:lnTo>
                    <a:lnTo>
                      <a:pt x="1884" y="897"/>
                    </a:lnTo>
                    <a:lnTo>
                      <a:pt x="1925" y="934"/>
                    </a:lnTo>
                    <a:lnTo>
                      <a:pt x="1968" y="971"/>
                    </a:lnTo>
                    <a:lnTo>
                      <a:pt x="2008" y="1010"/>
                    </a:lnTo>
                    <a:lnTo>
                      <a:pt x="2008" y="1010"/>
                    </a:lnTo>
                    <a:lnTo>
                      <a:pt x="2037" y="1038"/>
                    </a:lnTo>
                    <a:lnTo>
                      <a:pt x="2064" y="1067"/>
                    </a:lnTo>
                    <a:lnTo>
                      <a:pt x="2092" y="1098"/>
                    </a:lnTo>
                    <a:lnTo>
                      <a:pt x="2104" y="1113"/>
                    </a:lnTo>
                    <a:lnTo>
                      <a:pt x="2117" y="1129"/>
                    </a:lnTo>
                    <a:lnTo>
                      <a:pt x="2117" y="1129"/>
                    </a:lnTo>
                    <a:lnTo>
                      <a:pt x="2125" y="1143"/>
                    </a:lnTo>
                    <a:lnTo>
                      <a:pt x="2133" y="1157"/>
                    </a:lnTo>
                    <a:lnTo>
                      <a:pt x="2139" y="1172"/>
                    </a:lnTo>
                    <a:lnTo>
                      <a:pt x="2144" y="1187"/>
                    </a:lnTo>
                    <a:lnTo>
                      <a:pt x="2144" y="1187"/>
                    </a:lnTo>
                    <a:lnTo>
                      <a:pt x="2146" y="1193"/>
                    </a:lnTo>
                    <a:lnTo>
                      <a:pt x="2146" y="1198"/>
                    </a:lnTo>
                    <a:lnTo>
                      <a:pt x="2144" y="1204"/>
                    </a:lnTo>
                    <a:lnTo>
                      <a:pt x="2143" y="1208"/>
                    </a:lnTo>
                    <a:lnTo>
                      <a:pt x="2139" y="1216"/>
                    </a:lnTo>
                    <a:lnTo>
                      <a:pt x="2132" y="1222"/>
                    </a:lnTo>
                    <a:lnTo>
                      <a:pt x="2122" y="1227"/>
                    </a:lnTo>
                    <a:lnTo>
                      <a:pt x="2113" y="1230"/>
                    </a:lnTo>
                    <a:lnTo>
                      <a:pt x="2103" y="1233"/>
                    </a:lnTo>
                    <a:lnTo>
                      <a:pt x="2093" y="1234"/>
                    </a:lnTo>
                    <a:lnTo>
                      <a:pt x="2093" y="1234"/>
                    </a:lnTo>
                    <a:lnTo>
                      <a:pt x="2089" y="1236"/>
                    </a:lnTo>
                    <a:lnTo>
                      <a:pt x="2087" y="1238"/>
                    </a:lnTo>
                    <a:lnTo>
                      <a:pt x="2085" y="1241"/>
                    </a:lnTo>
                    <a:lnTo>
                      <a:pt x="2085" y="1244"/>
                    </a:lnTo>
                    <a:lnTo>
                      <a:pt x="2085" y="1247"/>
                    </a:lnTo>
                    <a:lnTo>
                      <a:pt x="2087" y="1249"/>
                    </a:lnTo>
                    <a:lnTo>
                      <a:pt x="2089" y="1251"/>
                    </a:lnTo>
                    <a:lnTo>
                      <a:pt x="2093" y="1251"/>
                    </a:lnTo>
                    <a:lnTo>
                      <a:pt x="2093" y="1251"/>
                    </a:lnTo>
                    <a:lnTo>
                      <a:pt x="2106" y="1249"/>
                    </a:lnTo>
                    <a:lnTo>
                      <a:pt x="2120" y="1245"/>
                    </a:lnTo>
                    <a:lnTo>
                      <a:pt x="2132" y="1241"/>
                    </a:lnTo>
                    <a:lnTo>
                      <a:pt x="2142" y="1234"/>
                    </a:lnTo>
                    <a:lnTo>
                      <a:pt x="2151" y="1226"/>
                    </a:lnTo>
                    <a:lnTo>
                      <a:pt x="2154" y="1222"/>
                    </a:lnTo>
                    <a:lnTo>
                      <a:pt x="2157" y="1216"/>
                    </a:lnTo>
                    <a:lnTo>
                      <a:pt x="2160" y="1211"/>
                    </a:lnTo>
                    <a:lnTo>
                      <a:pt x="2161" y="1204"/>
                    </a:lnTo>
                    <a:lnTo>
                      <a:pt x="2161" y="1197"/>
                    </a:lnTo>
                    <a:lnTo>
                      <a:pt x="2161" y="1189"/>
                    </a:lnTo>
                    <a:lnTo>
                      <a:pt x="2161" y="1189"/>
                    </a:lnTo>
                    <a:lnTo>
                      <a:pt x="2158" y="1175"/>
                    </a:lnTo>
                    <a:lnTo>
                      <a:pt x="2154" y="1161"/>
                    </a:lnTo>
                    <a:lnTo>
                      <a:pt x="2147" y="1147"/>
                    </a:lnTo>
                    <a:lnTo>
                      <a:pt x="2140" y="1134"/>
                    </a:lnTo>
                    <a:lnTo>
                      <a:pt x="2122" y="1109"/>
                    </a:lnTo>
                    <a:lnTo>
                      <a:pt x="2103" y="1085"/>
                    </a:lnTo>
                    <a:lnTo>
                      <a:pt x="2103" y="1085"/>
                    </a:lnTo>
                    <a:lnTo>
                      <a:pt x="2089" y="1069"/>
                    </a:lnTo>
                    <a:lnTo>
                      <a:pt x="2074" y="1052"/>
                    </a:lnTo>
                    <a:lnTo>
                      <a:pt x="2042" y="1019"/>
                    </a:lnTo>
                    <a:lnTo>
                      <a:pt x="2009" y="988"/>
                    </a:lnTo>
                    <a:lnTo>
                      <a:pt x="1976" y="957"/>
                    </a:lnTo>
                    <a:lnTo>
                      <a:pt x="1976" y="957"/>
                    </a:lnTo>
                    <a:lnTo>
                      <a:pt x="1935" y="920"/>
                    </a:lnTo>
                    <a:lnTo>
                      <a:pt x="1895" y="884"/>
                    </a:lnTo>
                    <a:lnTo>
                      <a:pt x="1852" y="850"/>
                    </a:lnTo>
                    <a:lnTo>
                      <a:pt x="1809" y="815"/>
                    </a:lnTo>
                    <a:lnTo>
                      <a:pt x="1809" y="815"/>
                    </a:lnTo>
                    <a:lnTo>
                      <a:pt x="1764" y="782"/>
                    </a:lnTo>
                    <a:lnTo>
                      <a:pt x="1718" y="749"/>
                    </a:lnTo>
                    <a:lnTo>
                      <a:pt x="1672" y="719"/>
                    </a:lnTo>
                    <a:lnTo>
                      <a:pt x="1623" y="689"/>
                    </a:lnTo>
                    <a:lnTo>
                      <a:pt x="1575" y="661"/>
                    </a:lnTo>
                    <a:lnTo>
                      <a:pt x="1526" y="636"/>
                    </a:lnTo>
                    <a:lnTo>
                      <a:pt x="1475" y="613"/>
                    </a:lnTo>
                    <a:lnTo>
                      <a:pt x="1422" y="591"/>
                    </a:lnTo>
                    <a:lnTo>
                      <a:pt x="1422" y="591"/>
                    </a:lnTo>
                    <a:lnTo>
                      <a:pt x="1395" y="581"/>
                    </a:lnTo>
                    <a:lnTo>
                      <a:pt x="1367" y="573"/>
                    </a:lnTo>
                    <a:lnTo>
                      <a:pt x="1339" y="566"/>
                    </a:lnTo>
                    <a:lnTo>
                      <a:pt x="1313" y="559"/>
                    </a:lnTo>
                    <a:lnTo>
                      <a:pt x="1257" y="549"/>
                    </a:lnTo>
                    <a:lnTo>
                      <a:pt x="1202" y="541"/>
                    </a:lnTo>
                    <a:lnTo>
                      <a:pt x="1145" y="536"/>
                    </a:lnTo>
                    <a:lnTo>
                      <a:pt x="1090" y="531"/>
                    </a:lnTo>
                    <a:lnTo>
                      <a:pt x="976" y="523"/>
                    </a:lnTo>
                    <a:lnTo>
                      <a:pt x="976" y="523"/>
                    </a:lnTo>
                    <a:lnTo>
                      <a:pt x="905" y="515"/>
                    </a:lnTo>
                    <a:lnTo>
                      <a:pt x="869" y="511"/>
                    </a:lnTo>
                    <a:lnTo>
                      <a:pt x="835" y="505"/>
                    </a:lnTo>
                    <a:lnTo>
                      <a:pt x="799" y="498"/>
                    </a:lnTo>
                    <a:lnTo>
                      <a:pt x="765" y="491"/>
                    </a:lnTo>
                    <a:lnTo>
                      <a:pt x="730" y="482"/>
                    </a:lnTo>
                    <a:lnTo>
                      <a:pt x="696" y="472"/>
                    </a:lnTo>
                    <a:lnTo>
                      <a:pt x="696" y="472"/>
                    </a:lnTo>
                    <a:lnTo>
                      <a:pt x="661" y="461"/>
                    </a:lnTo>
                    <a:lnTo>
                      <a:pt x="628" y="449"/>
                    </a:lnTo>
                    <a:lnTo>
                      <a:pt x="596" y="435"/>
                    </a:lnTo>
                    <a:lnTo>
                      <a:pt x="563" y="420"/>
                    </a:lnTo>
                    <a:lnTo>
                      <a:pt x="532" y="405"/>
                    </a:lnTo>
                    <a:lnTo>
                      <a:pt x="500" y="388"/>
                    </a:lnTo>
                    <a:lnTo>
                      <a:pt x="439" y="352"/>
                    </a:lnTo>
                    <a:lnTo>
                      <a:pt x="439" y="352"/>
                    </a:lnTo>
                    <a:lnTo>
                      <a:pt x="380" y="316"/>
                    </a:lnTo>
                    <a:lnTo>
                      <a:pt x="322" y="278"/>
                    </a:lnTo>
                    <a:lnTo>
                      <a:pt x="267" y="237"/>
                    </a:lnTo>
                    <a:lnTo>
                      <a:pt x="212" y="194"/>
                    </a:lnTo>
                    <a:lnTo>
                      <a:pt x="159" y="148"/>
                    </a:lnTo>
                    <a:lnTo>
                      <a:pt x="110" y="102"/>
                    </a:lnTo>
                    <a:lnTo>
                      <a:pt x="60" y="5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1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Freeform 43">
                <a:extLst>
                  <a:ext uri="{FF2B5EF4-FFF2-40B4-BE49-F238E27FC236}">
                    <a16:creationId xmlns:a16="http://schemas.microsoft.com/office/drawing/2014/main" id="{5A1C91EB-A4A6-3992-4B7B-E64EFF5B7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3" y="3915"/>
                <a:ext cx="499" cy="362"/>
              </a:xfrm>
              <a:custGeom>
                <a:avLst/>
                <a:gdLst>
                  <a:gd name="T0" fmla="*/ 1387 w 1497"/>
                  <a:gd name="T1" fmla="*/ 1057 h 1085"/>
                  <a:gd name="T2" fmla="*/ 1369 w 1497"/>
                  <a:gd name="T3" fmla="*/ 1054 h 1085"/>
                  <a:gd name="T4" fmla="*/ 1369 w 1497"/>
                  <a:gd name="T5" fmla="*/ 1055 h 1085"/>
                  <a:gd name="T6" fmla="*/ 1363 w 1497"/>
                  <a:gd name="T7" fmla="*/ 1051 h 1085"/>
                  <a:gd name="T8" fmla="*/ 943 w 1497"/>
                  <a:gd name="T9" fmla="*/ 755 h 1085"/>
                  <a:gd name="T10" fmla="*/ 143 w 1497"/>
                  <a:gd name="T11" fmla="*/ 193 h 1085"/>
                  <a:gd name="T12" fmla="*/ 47 w 1497"/>
                  <a:gd name="T13" fmla="*/ 125 h 1085"/>
                  <a:gd name="T14" fmla="*/ 47 w 1497"/>
                  <a:gd name="T15" fmla="*/ 124 h 1085"/>
                  <a:gd name="T16" fmla="*/ 25 w 1497"/>
                  <a:gd name="T17" fmla="*/ 85 h 1085"/>
                  <a:gd name="T18" fmla="*/ 18 w 1497"/>
                  <a:gd name="T19" fmla="*/ 63 h 1085"/>
                  <a:gd name="T20" fmla="*/ 18 w 1497"/>
                  <a:gd name="T21" fmla="*/ 45 h 1085"/>
                  <a:gd name="T22" fmla="*/ 32 w 1497"/>
                  <a:gd name="T23" fmla="*/ 30 h 1085"/>
                  <a:gd name="T24" fmla="*/ 66 w 1497"/>
                  <a:gd name="T25" fmla="*/ 18 h 1085"/>
                  <a:gd name="T26" fmla="*/ 87 w 1497"/>
                  <a:gd name="T27" fmla="*/ 16 h 1085"/>
                  <a:gd name="T28" fmla="*/ 131 w 1497"/>
                  <a:gd name="T29" fmla="*/ 27 h 1085"/>
                  <a:gd name="T30" fmla="*/ 176 w 1497"/>
                  <a:gd name="T31" fmla="*/ 56 h 1085"/>
                  <a:gd name="T32" fmla="*/ 343 w 1497"/>
                  <a:gd name="T33" fmla="*/ 175 h 1085"/>
                  <a:gd name="T34" fmla="*/ 1192 w 1497"/>
                  <a:gd name="T35" fmla="*/ 771 h 1085"/>
                  <a:gd name="T36" fmla="*/ 1392 w 1497"/>
                  <a:gd name="T37" fmla="*/ 910 h 1085"/>
                  <a:gd name="T38" fmla="*/ 1411 w 1497"/>
                  <a:gd name="T39" fmla="*/ 926 h 1085"/>
                  <a:gd name="T40" fmla="*/ 1410 w 1497"/>
                  <a:gd name="T41" fmla="*/ 924 h 1085"/>
                  <a:gd name="T42" fmla="*/ 1416 w 1497"/>
                  <a:gd name="T43" fmla="*/ 937 h 1085"/>
                  <a:gd name="T44" fmla="*/ 1483 w 1497"/>
                  <a:gd name="T45" fmla="*/ 1084 h 1085"/>
                  <a:gd name="T46" fmla="*/ 1491 w 1497"/>
                  <a:gd name="T47" fmla="*/ 1084 h 1085"/>
                  <a:gd name="T48" fmla="*/ 1497 w 1497"/>
                  <a:gd name="T49" fmla="*/ 1076 h 1085"/>
                  <a:gd name="T50" fmla="*/ 1457 w 1497"/>
                  <a:gd name="T51" fmla="*/ 989 h 1085"/>
                  <a:gd name="T52" fmla="*/ 1434 w 1497"/>
                  <a:gd name="T53" fmla="*/ 935 h 1085"/>
                  <a:gd name="T54" fmla="*/ 1421 w 1497"/>
                  <a:gd name="T55" fmla="*/ 910 h 1085"/>
                  <a:gd name="T56" fmla="*/ 1369 w 1497"/>
                  <a:gd name="T57" fmla="*/ 875 h 1085"/>
                  <a:gd name="T58" fmla="*/ 635 w 1497"/>
                  <a:gd name="T59" fmla="*/ 361 h 1085"/>
                  <a:gd name="T60" fmla="*/ 164 w 1497"/>
                  <a:gd name="T61" fmla="*/ 27 h 1085"/>
                  <a:gd name="T62" fmla="*/ 129 w 1497"/>
                  <a:gd name="T63" fmla="*/ 8 h 1085"/>
                  <a:gd name="T64" fmla="*/ 70 w 1497"/>
                  <a:gd name="T65" fmla="*/ 0 h 1085"/>
                  <a:gd name="T66" fmla="*/ 41 w 1497"/>
                  <a:gd name="T67" fmla="*/ 5 h 1085"/>
                  <a:gd name="T68" fmla="*/ 15 w 1497"/>
                  <a:gd name="T69" fmla="*/ 20 h 1085"/>
                  <a:gd name="T70" fmla="*/ 5 w 1497"/>
                  <a:gd name="T71" fmla="*/ 30 h 1085"/>
                  <a:gd name="T72" fmla="*/ 0 w 1497"/>
                  <a:gd name="T73" fmla="*/ 49 h 1085"/>
                  <a:gd name="T74" fmla="*/ 7 w 1497"/>
                  <a:gd name="T75" fmla="*/ 84 h 1085"/>
                  <a:gd name="T76" fmla="*/ 25 w 1497"/>
                  <a:gd name="T77" fmla="*/ 122 h 1085"/>
                  <a:gd name="T78" fmla="*/ 45 w 1497"/>
                  <a:gd name="T79" fmla="*/ 143 h 1085"/>
                  <a:gd name="T80" fmla="*/ 185 w 1497"/>
                  <a:gd name="T81" fmla="*/ 242 h 1085"/>
                  <a:gd name="T82" fmla="*/ 1009 w 1497"/>
                  <a:gd name="T83" fmla="*/ 822 h 1085"/>
                  <a:gd name="T84" fmla="*/ 1359 w 1497"/>
                  <a:gd name="T85" fmla="*/ 1068 h 1085"/>
                  <a:gd name="T86" fmla="*/ 1374 w 1497"/>
                  <a:gd name="T87" fmla="*/ 1072 h 1085"/>
                  <a:gd name="T88" fmla="*/ 1489 w 1497"/>
                  <a:gd name="T89" fmla="*/ 1085 h 1085"/>
                  <a:gd name="T90" fmla="*/ 1494 w 1497"/>
                  <a:gd name="T91" fmla="*/ 1083 h 1085"/>
                  <a:gd name="T92" fmla="*/ 1496 w 1497"/>
                  <a:gd name="T93" fmla="*/ 1074 h 1085"/>
                  <a:gd name="T94" fmla="*/ 1489 w 1497"/>
                  <a:gd name="T95" fmla="*/ 1069 h 1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97" h="1085">
                    <a:moveTo>
                      <a:pt x="1489" y="1069"/>
                    </a:moveTo>
                    <a:lnTo>
                      <a:pt x="1489" y="1069"/>
                    </a:lnTo>
                    <a:lnTo>
                      <a:pt x="1387" y="1057"/>
                    </a:lnTo>
                    <a:lnTo>
                      <a:pt x="1387" y="1057"/>
                    </a:lnTo>
                    <a:lnTo>
                      <a:pt x="1369" y="1054"/>
                    </a:lnTo>
                    <a:lnTo>
                      <a:pt x="1369" y="1054"/>
                    </a:lnTo>
                    <a:lnTo>
                      <a:pt x="1366" y="1054"/>
                    </a:lnTo>
                    <a:lnTo>
                      <a:pt x="1367" y="1054"/>
                    </a:lnTo>
                    <a:lnTo>
                      <a:pt x="1369" y="1055"/>
                    </a:lnTo>
                    <a:lnTo>
                      <a:pt x="1369" y="1055"/>
                    </a:lnTo>
                    <a:lnTo>
                      <a:pt x="1363" y="1051"/>
                    </a:lnTo>
                    <a:lnTo>
                      <a:pt x="1363" y="1051"/>
                    </a:lnTo>
                    <a:lnTo>
                      <a:pt x="1287" y="997"/>
                    </a:lnTo>
                    <a:lnTo>
                      <a:pt x="1287" y="997"/>
                    </a:lnTo>
                    <a:lnTo>
                      <a:pt x="943" y="755"/>
                    </a:lnTo>
                    <a:lnTo>
                      <a:pt x="943" y="755"/>
                    </a:lnTo>
                    <a:lnTo>
                      <a:pt x="143" y="193"/>
                    </a:lnTo>
                    <a:lnTo>
                      <a:pt x="143" y="193"/>
                    </a:lnTo>
                    <a:lnTo>
                      <a:pt x="55" y="131"/>
                    </a:lnTo>
                    <a:lnTo>
                      <a:pt x="55" y="131"/>
                    </a:lnTo>
                    <a:lnTo>
                      <a:pt x="47" y="125"/>
                    </a:lnTo>
                    <a:lnTo>
                      <a:pt x="47" y="125"/>
                    </a:lnTo>
                    <a:lnTo>
                      <a:pt x="47" y="124"/>
                    </a:lnTo>
                    <a:lnTo>
                      <a:pt x="47" y="124"/>
                    </a:lnTo>
                    <a:lnTo>
                      <a:pt x="39" y="111"/>
                    </a:lnTo>
                    <a:lnTo>
                      <a:pt x="30" y="99"/>
                    </a:lnTo>
                    <a:lnTo>
                      <a:pt x="25" y="85"/>
                    </a:lnTo>
                    <a:lnTo>
                      <a:pt x="19" y="70"/>
                    </a:lnTo>
                    <a:lnTo>
                      <a:pt x="19" y="70"/>
                    </a:lnTo>
                    <a:lnTo>
                      <a:pt x="18" y="63"/>
                    </a:lnTo>
                    <a:lnTo>
                      <a:pt x="16" y="58"/>
                    </a:lnTo>
                    <a:lnTo>
                      <a:pt x="18" y="51"/>
                    </a:lnTo>
                    <a:lnTo>
                      <a:pt x="18" y="45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32" y="30"/>
                    </a:lnTo>
                    <a:lnTo>
                      <a:pt x="41" y="25"/>
                    </a:lnTo>
                    <a:lnTo>
                      <a:pt x="54" y="20"/>
                    </a:lnTo>
                    <a:lnTo>
                      <a:pt x="66" y="18"/>
                    </a:lnTo>
                    <a:lnTo>
                      <a:pt x="77" y="16"/>
                    </a:lnTo>
                    <a:lnTo>
                      <a:pt x="77" y="16"/>
                    </a:lnTo>
                    <a:lnTo>
                      <a:pt x="87" y="16"/>
                    </a:lnTo>
                    <a:lnTo>
                      <a:pt x="96" y="16"/>
                    </a:lnTo>
                    <a:lnTo>
                      <a:pt x="113" y="20"/>
                    </a:lnTo>
                    <a:lnTo>
                      <a:pt x="131" y="27"/>
                    </a:lnTo>
                    <a:lnTo>
                      <a:pt x="146" y="36"/>
                    </a:lnTo>
                    <a:lnTo>
                      <a:pt x="163" y="45"/>
                    </a:lnTo>
                    <a:lnTo>
                      <a:pt x="176" y="56"/>
                    </a:lnTo>
                    <a:lnTo>
                      <a:pt x="207" y="77"/>
                    </a:lnTo>
                    <a:lnTo>
                      <a:pt x="207" y="77"/>
                    </a:lnTo>
                    <a:lnTo>
                      <a:pt x="343" y="175"/>
                    </a:lnTo>
                    <a:lnTo>
                      <a:pt x="343" y="175"/>
                    </a:lnTo>
                    <a:lnTo>
                      <a:pt x="768" y="474"/>
                    </a:lnTo>
                    <a:lnTo>
                      <a:pt x="1192" y="771"/>
                    </a:lnTo>
                    <a:lnTo>
                      <a:pt x="1192" y="771"/>
                    </a:lnTo>
                    <a:lnTo>
                      <a:pt x="1392" y="910"/>
                    </a:lnTo>
                    <a:lnTo>
                      <a:pt x="1392" y="910"/>
                    </a:lnTo>
                    <a:lnTo>
                      <a:pt x="1409" y="923"/>
                    </a:lnTo>
                    <a:lnTo>
                      <a:pt x="1409" y="923"/>
                    </a:lnTo>
                    <a:lnTo>
                      <a:pt x="1411" y="926"/>
                    </a:lnTo>
                    <a:lnTo>
                      <a:pt x="1411" y="926"/>
                    </a:lnTo>
                    <a:lnTo>
                      <a:pt x="1410" y="924"/>
                    </a:lnTo>
                    <a:lnTo>
                      <a:pt x="1410" y="924"/>
                    </a:lnTo>
                    <a:lnTo>
                      <a:pt x="1410" y="928"/>
                    </a:lnTo>
                    <a:lnTo>
                      <a:pt x="1416" y="937"/>
                    </a:lnTo>
                    <a:lnTo>
                      <a:pt x="1416" y="937"/>
                    </a:lnTo>
                    <a:lnTo>
                      <a:pt x="1482" y="1081"/>
                    </a:lnTo>
                    <a:lnTo>
                      <a:pt x="1482" y="1081"/>
                    </a:lnTo>
                    <a:lnTo>
                      <a:pt x="1483" y="1084"/>
                    </a:lnTo>
                    <a:lnTo>
                      <a:pt x="1486" y="1085"/>
                    </a:lnTo>
                    <a:lnTo>
                      <a:pt x="1489" y="1085"/>
                    </a:lnTo>
                    <a:lnTo>
                      <a:pt x="1491" y="1084"/>
                    </a:lnTo>
                    <a:lnTo>
                      <a:pt x="1494" y="1083"/>
                    </a:lnTo>
                    <a:lnTo>
                      <a:pt x="1496" y="1080"/>
                    </a:lnTo>
                    <a:lnTo>
                      <a:pt x="1497" y="1076"/>
                    </a:lnTo>
                    <a:lnTo>
                      <a:pt x="1496" y="1073"/>
                    </a:lnTo>
                    <a:lnTo>
                      <a:pt x="1496" y="1073"/>
                    </a:lnTo>
                    <a:lnTo>
                      <a:pt x="1457" y="989"/>
                    </a:lnTo>
                    <a:lnTo>
                      <a:pt x="1457" y="989"/>
                    </a:lnTo>
                    <a:lnTo>
                      <a:pt x="1434" y="935"/>
                    </a:lnTo>
                    <a:lnTo>
                      <a:pt x="1434" y="935"/>
                    </a:lnTo>
                    <a:lnTo>
                      <a:pt x="1428" y="923"/>
                    </a:lnTo>
                    <a:lnTo>
                      <a:pt x="1425" y="916"/>
                    </a:lnTo>
                    <a:lnTo>
                      <a:pt x="1421" y="910"/>
                    </a:lnTo>
                    <a:lnTo>
                      <a:pt x="1421" y="910"/>
                    </a:lnTo>
                    <a:lnTo>
                      <a:pt x="1369" y="875"/>
                    </a:lnTo>
                    <a:lnTo>
                      <a:pt x="1369" y="875"/>
                    </a:lnTo>
                    <a:lnTo>
                      <a:pt x="1038" y="642"/>
                    </a:lnTo>
                    <a:lnTo>
                      <a:pt x="1038" y="642"/>
                    </a:lnTo>
                    <a:lnTo>
                      <a:pt x="635" y="361"/>
                    </a:lnTo>
                    <a:lnTo>
                      <a:pt x="234" y="77"/>
                    </a:lnTo>
                    <a:lnTo>
                      <a:pt x="234" y="77"/>
                    </a:lnTo>
                    <a:lnTo>
                      <a:pt x="164" y="27"/>
                    </a:lnTo>
                    <a:lnTo>
                      <a:pt x="164" y="27"/>
                    </a:lnTo>
                    <a:lnTo>
                      <a:pt x="147" y="16"/>
                    </a:lnTo>
                    <a:lnTo>
                      <a:pt x="129" y="8"/>
                    </a:lnTo>
                    <a:lnTo>
                      <a:pt x="110" y="2"/>
                    </a:lnTo>
                    <a:lnTo>
                      <a:pt x="91" y="0"/>
                    </a:lnTo>
                    <a:lnTo>
                      <a:pt x="70" y="0"/>
                    </a:lnTo>
                    <a:lnTo>
                      <a:pt x="61" y="1"/>
                    </a:lnTo>
                    <a:lnTo>
                      <a:pt x="51" y="2"/>
                    </a:lnTo>
                    <a:lnTo>
                      <a:pt x="41" y="5"/>
                    </a:lnTo>
                    <a:lnTo>
                      <a:pt x="33" y="9"/>
                    </a:lnTo>
                    <a:lnTo>
                      <a:pt x="23" y="15"/>
                    </a:lnTo>
                    <a:lnTo>
                      <a:pt x="15" y="20"/>
                    </a:lnTo>
                    <a:lnTo>
                      <a:pt x="15" y="20"/>
                    </a:lnTo>
                    <a:lnTo>
                      <a:pt x="10" y="25"/>
                    </a:lnTo>
                    <a:lnTo>
                      <a:pt x="5" y="30"/>
                    </a:lnTo>
                    <a:lnTo>
                      <a:pt x="3" y="37"/>
                    </a:lnTo>
                    <a:lnTo>
                      <a:pt x="1" y="42"/>
                    </a:lnTo>
                    <a:lnTo>
                      <a:pt x="0" y="49"/>
                    </a:lnTo>
                    <a:lnTo>
                      <a:pt x="0" y="56"/>
                    </a:lnTo>
                    <a:lnTo>
                      <a:pt x="1" y="70"/>
                    </a:lnTo>
                    <a:lnTo>
                      <a:pt x="7" y="84"/>
                    </a:lnTo>
                    <a:lnTo>
                      <a:pt x="12" y="98"/>
                    </a:lnTo>
                    <a:lnTo>
                      <a:pt x="25" y="122"/>
                    </a:lnTo>
                    <a:lnTo>
                      <a:pt x="25" y="122"/>
                    </a:lnTo>
                    <a:lnTo>
                      <a:pt x="29" y="128"/>
                    </a:lnTo>
                    <a:lnTo>
                      <a:pt x="34" y="133"/>
                    </a:lnTo>
                    <a:lnTo>
                      <a:pt x="45" y="143"/>
                    </a:lnTo>
                    <a:lnTo>
                      <a:pt x="70" y="161"/>
                    </a:lnTo>
                    <a:lnTo>
                      <a:pt x="70" y="161"/>
                    </a:lnTo>
                    <a:lnTo>
                      <a:pt x="185" y="242"/>
                    </a:lnTo>
                    <a:lnTo>
                      <a:pt x="185" y="242"/>
                    </a:lnTo>
                    <a:lnTo>
                      <a:pt x="1009" y="822"/>
                    </a:lnTo>
                    <a:lnTo>
                      <a:pt x="1009" y="822"/>
                    </a:lnTo>
                    <a:lnTo>
                      <a:pt x="1300" y="1026"/>
                    </a:lnTo>
                    <a:lnTo>
                      <a:pt x="1300" y="1026"/>
                    </a:lnTo>
                    <a:lnTo>
                      <a:pt x="1359" y="1068"/>
                    </a:lnTo>
                    <a:lnTo>
                      <a:pt x="1359" y="1068"/>
                    </a:lnTo>
                    <a:lnTo>
                      <a:pt x="1366" y="1070"/>
                    </a:lnTo>
                    <a:lnTo>
                      <a:pt x="1374" y="1072"/>
                    </a:lnTo>
                    <a:lnTo>
                      <a:pt x="1391" y="1073"/>
                    </a:lnTo>
                    <a:lnTo>
                      <a:pt x="1391" y="1073"/>
                    </a:lnTo>
                    <a:lnTo>
                      <a:pt x="1489" y="1085"/>
                    </a:lnTo>
                    <a:lnTo>
                      <a:pt x="1489" y="1085"/>
                    </a:lnTo>
                    <a:lnTo>
                      <a:pt x="1491" y="1085"/>
                    </a:lnTo>
                    <a:lnTo>
                      <a:pt x="1494" y="1083"/>
                    </a:lnTo>
                    <a:lnTo>
                      <a:pt x="1496" y="1081"/>
                    </a:lnTo>
                    <a:lnTo>
                      <a:pt x="1496" y="1079"/>
                    </a:lnTo>
                    <a:lnTo>
                      <a:pt x="1496" y="1074"/>
                    </a:lnTo>
                    <a:lnTo>
                      <a:pt x="1494" y="1072"/>
                    </a:lnTo>
                    <a:lnTo>
                      <a:pt x="1491" y="1070"/>
                    </a:lnTo>
                    <a:lnTo>
                      <a:pt x="1489" y="1069"/>
                    </a:lnTo>
                    <a:lnTo>
                      <a:pt x="1489" y="10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Freeform 44">
                <a:extLst>
                  <a:ext uri="{FF2B5EF4-FFF2-40B4-BE49-F238E27FC236}">
                    <a16:creationId xmlns:a16="http://schemas.microsoft.com/office/drawing/2014/main" id="{16AB43AA-B2C8-D640-B0AA-703FC338F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0" y="3869"/>
                <a:ext cx="730" cy="451"/>
              </a:xfrm>
              <a:custGeom>
                <a:avLst/>
                <a:gdLst>
                  <a:gd name="T0" fmla="*/ 56 w 2190"/>
                  <a:gd name="T1" fmla="*/ 37 h 1353"/>
                  <a:gd name="T2" fmla="*/ 263 w 2190"/>
                  <a:gd name="T3" fmla="*/ 125 h 1353"/>
                  <a:gd name="T4" fmla="*/ 413 w 2190"/>
                  <a:gd name="T5" fmla="*/ 204 h 1353"/>
                  <a:gd name="T6" fmla="*/ 464 w 2190"/>
                  <a:gd name="T7" fmla="*/ 238 h 1353"/>
                  <a:gd name="T8" fmla="*/ 561 w 2190"/>
                  <a:gd name="T9" fmla="*/ 317 h 1353"/>
                  <a:gd name="T10" fmla="*/ 697 w 2190"/>
                  <a:gd name="T11" fmla="*/ 442 h 1353"/>
                  <a:gd name="T12" fmla="*/ 786 w 2190"/>
                  <a:gd name="T13" fmla="*/ 529 h 1353"/>
                  <a:gd name="T14" fmla="*/ 954 w 2190"/>
                  <a:gd name="T15" fmla="*/ 708 h 1353"/>
                  <a:gd name="T16" fmla="*/ 1118 w 2190"/>
                  <a:gd name="T17" fmla="*/ 890 h 1353"/>
                  <a:gd name="T18" fmla="*/ 1242 w 2190"/>
                  <a:gd name="T19" fmla="*/ 1017 h 1353"/>
                  <a:gd name="T20" fmla="*/ 1374 w 2190"/>
                  <a:gd name="T21" fmla="*/ 1134 h 1353"/>
                  <a:gd name="T22" fmla="*/ 1472 w 2190"/>
                  <a:gd name="T23" fmla="*/ 1200 h 1353"/>
                  <a:gd name="T24" fmla="*/ 1524 w 2190"/>
                  <a:gd name="T25" fmla="*/ 1230 h 1353"/>
                  <a:gd name="T26" fmla="*/ 1606 w 2190"/>
                  <a:gd name="T27" fmla="*/ 1269 h 1353"/>
                  <a:gd name="T28" fmla="*/ 1688 w 2190"/>
                  <a:gd name="T29" fmla="*/ 1299 h 1353"/>
                  <a:gd name="T30" fmla="*/ 1862 w 2190"/>
                  <a:gd name="T31" fmla="*/ 1339 h 1353"/>
                  <a:gd name="T32" fmla="*/ 1953 w 2190"/>
                  <a:gd name="T33" fmla="*/ 1350 h 1353"/>
                  <a:gd name="T34" fmla="*/ 2061 w 2190"/>
                  <a:gd name="T35" fmla="*/ 1353 h 1353"/>
                  <a:gd name="T36" fmla="*/ 2125 w 2190"/>
                  <a:gd name="T37" fmla="*/ 1342 h 1353"/>
                  <a:gd name="T38" fmla="*/ 2167 w 2190"/>
                  <a:gd name="T39" fmla="*/ 1320 h 1353"/>
                  <a:gd name="T40" fmla="*/ 2183 w 2190"/>
                  <a:gd name="T41" fmla="*/ 1299 h 1353"/>
                  <a:gd name="T42" fmla="*/ 2190 w 2190"/>
                  <a:gd name="T43" fmla="*/ 1273 h 1353"/>
                  <a:gd name="T44" fmla="*/ 2189 w 2190"/>
                  <a:gd name="T45" fmla="*/ 1259 h 1353"/>
                  <a:gd name="T46" fmla="*/ 2182 w 2190"/>
                  <a:gd name="T47" fmla="*/ 1255 h 1353"/>
                  <a:gd name="T48" fmla="*/ 2174 w 2190"/>
                  <a:gd name="T49" fmla="*/ 1259 h 1353"/>
                  <a:gd name="T50" fmla="*/ 2174 w 2190"/>
                  <a:gd name="T51" fmla="*/ 1270 h 1353"/>
                  <a:gd name="T52" fmla="*/ 2168 w 2190"/>
                  <a:gd name="T53" fmla="*/ 1290 h 1353"/>
                  <a:gd name="T54" fmla="*/ 2141 w 2190"/>
                  <a:gd name="T55" fmla="*/ 1317 h 1353"/>
                  <a:gd name="T56" fmla="*/ 2096 w 2190"/>
                  <a:gd name="T57" fmla="*/ 1331 h 1353"/>
                  <a:gd name="T58" fmla="*/ 2032 w 2190"/>
                  <a:gd name="T59" fmla="*/ 1336 h 1353"/>
                  <a:gd name="T60" fmla="*/ 1978 w 2190"/>
                  <a:gd name="T61" fmla="*/ 1335 h 1353"/>
                  <a:gd name="T62" fmla="*/ 1883 w 2190"/>
                  <a:gd name="T63" fmla="*/ 1327 h 1353"/>
                  <a:gd name="T64" fmla="*/ 1788 w 2190"/>
                  <a:gd name="T65" fmla="*/ 1310 h 1353"/>
                  <a:gd name="T66" fmla="*/ 1726 w 2190"/>
                  <a:gd name="T67" fmla="*/ 1294 h 1353"/>
                  <a:gd name="T68" fmla="*/ 1640 w 2190"/>
                  <a:gd name="T69" fmla="*/ 1265 h 1353"/>
                  <a:gd name="T70" fmla="*/ 1557 w 2190"/>
                  <a:gd name="T71" fmla="*/ 1228 h 1353"/>
                  <a:gd name="T72" fmla="*/ 1477 w 2190"/>
                  <a:gd name="T73" fmla="*/ 1184 h 1353"/>
                  <a:gd name="T74" fmla="*/ 1355 w 2190"/>
                  <a:gd name="T75" fmla="*/ 1097 h 1353"/>
                  <a:gd name="T76" fmla="*/ 1264 w 2190"/>
                  <a:gd name="T77" fmla="*/ 1015 h 1353"/>
                  <a:gd name="T78" fmla="*/ 1136 w 2190"/>
                  <a:gd name="T79" fmla="*/ 885 h 1353"/>
                  <a:gd name="T80" fmla="*/ 972 w 2190"/>
                  <a:gd name="T81" fmla="*/ 703 h 1353"/>
                  <a:gd name="T82" fmla="*/ 810 w 2190"/>
                  <a:gd name="T83" fmla="*/ 530 h 1353"/>
                  <a:gd name="T84" fmla="*/ 641 w 2190"/>
                  <a:gd name="T85" fmla="*/ 365 h 1353"/>
                  <a:gd name="T86" fmla="*/ 521 w 2190"/>
                  <a:gd name="T87" fmla="*/ 262 h 1353"/>
                  <a:gd name="T88" fmla="*/ 433 w 2190"/>
                  <a:gd name="T89" fmla="*/ 200 h 1353"/>
                  <a:gd name="T90" fmla="*/ 340 w 2190"/>
                  <a:gd name="T91" fmla="*/ 146 h 1353"/>
                  <a:gd name="T92" fmla="*/ 145 w 2190"/>
                  <a:gd name="T93" fmla="*/ 58 h 1353"/>
                  <a:gd name="T94" fmla="*/ 12 w 2190"/>
                  <a:gd name="T95" fmla="*/ 0 h 1353"/>
                  <a:gd name="T96" fmla="*/ 4 w 2190"/>
                  <a:gd name="T97" fmla="*/ 1 h 1353"/>
                  <a:gd name="T98" fmla="*/ 0 w 2190"/>
                  <a:gd name="T99" fmla="*/ 10 h 1353"/>
                  <a:gd name="T100" fmla="*/ 4 w 2190"/>
                  <a:gd name="T101" fmla="*/ 15 h 1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90" h="1353">
                    <a:moveTo>
                      <a:pt x="4" y="15"/>
                    </a:moveTo>
                    <a:lnTo>
                      <a:pt x="4" y="15"/>
                    </a:lnTo>
                    <a:lnTo>
                      <a:pt x="56" y="37"/>
                    </a:lnTo>
                    <a:lnTo>
                      <a:pt x="107" y="59"/>
                    </a:lnTo>
                    <a:lnTo>
                      <a:pt x="212" y="103"/>
                    </a:lnTo>
                    <a:lnTo>
                      <a:pt x="263" y="125"/>
                    </a:lnTo>
                    <a:lnTo>
                      <a:pt x="314" y="150"/>
                    </a:lnTo>
                    <a:lnTo>
                      <a:pt x="364" y="176"/>
                    </a:lnTo>
                    <a:lnTo>
                      <a:pt x="413" y="204"/>
                    </a:lnTo>
                    <a:lnTo>
                      <a:pt x="413" y="204"/>
                    </a:lnTo>
                    <a:lnTo>
                      <a:pt x="440" y="220"/>
                    </a:lnTo>
                    <a:lnTo>
                      <a:pt x="464" y="238"/>
                    </a:lnTo>
                    <a:lnTo>
                      <a:pt x="489" y="258"/>
                    </a:lnTo>
                    <a:lnTo>
                      <a:pt x="514" y="277"/>
                    </a:lnTo>
                    <a:lnTo>
                      <a:pt x="561" y="317"/>
                    </a:lnTo>
                    <a:lnTo>
                      <a:pt x="608" y="358"/>
                    </a:lnTo>
                    <a:lnTo>
                      <a:pt x="608" y="358"/>
                    </a:lnTo>
                    <a:lnTo>
                      <a:pt x="697" y="442"/>
                    </a:lnTo>
                    <a:lnTo>
                      <a:pt x="741" y="485"/>
                    </a:lnTo>
                    <a:lnTo>
                      <a:pt x="786" y="529"/>
                    </a:lnTo>
                    <a:lnTo>
                      <a:pt x="786" y="529"/>
                    </a:lnTo>
                    <a:lnTo>
                      <a:pt x="828" y="572"/>
                    </a:lnTo>
                    <a:lnTo>
                      <a:pt x="871" y="617"/>
                    </a:lnTo>
                    <a:lnTo>
                      <a:pt x="954" y="708"/>
                    </a:lnTo>
                    <a:lnTo>
                      <a:pt x="1035" y="799"/>
                    </a:lnTo>
                    <a:lnTo>
                      <a:pt x="1118" y="890"/>
                    </a:lnTo>
                    <a:lnTo>
                      <a:pt x="1118" y="890"/>
                    </a:lnTo>
                    <a:lnTo>
                      <a:pt x="1158" y="933"/>
                    </a:lnTo>
                    <a:lnTo>
                      <a:pt x="1199" y="975"/>
                    </a:lnTo>
                    <a:lnTo>
                      <a:pt x="1242" y="1017"/>
                    </a:lnTo>
                    <a:lnTo>
                      <a:pt x="1285" y="1058"/>
                    </a:lnTo>
                    <a:lnTo>
                      <a:pt x="1329" y="1097"/>
                    </a:lnTo>
                    <a:lnTo>
                      <a:pt x="1374" y="1134"/>
                    </a:lnTo>
                    <a:lnTo>
                      <a:pt x="1422" y="1168"/>
                    </a:lnTo>
                    <a:lnTo>
                      <a:pt x="1447" y="1185"/>
                    </a:lnTo>
                    <a:lnTo>
                      <a:pt x="1472" y="1200"/>
                    </a:lnTo>
                    <a:lnTo>
                      <a:pt x="1472" y="1200"/>
                    </a:lnTo>
                    <a:lnTo>
                      <a:pt x="1498" y="1215"/>
                    </a:lnTo>
                    <a:lnTo>
                      <a:pt x="1524" y="1230"/>
                    </a:lnTo>
                    <a:lnTo>
                      <a:pt x="1551" y="1244"/>
                    </a:lnTo>
                    <a:lnTo>
                      <a:pt x="1578" y="1257"/>
                    </a:lnTo>
                    <a:lnTo>
                      <a:pt x="1606" y="1269"/>
                    </a:lnTo>
                    <a:lnTo>
                      <a:pt x="1633" y="1280"/>
                    </a:lnTo>
                    <a:lnTo>
                      <a:pt x="1661" y="1290"/>
                    </a:lnTo>
                    <a:lnTo>
                      <a:pt x="1688" y="1299"/>
                    </a:lnTo>
                    <a:lnTo>
                      <a:pt x="1746" y="1316"/>
                    </a:lnTo>
                    <a:lnTo>
                      <a:pt x="1804" y="1330"/>
                    </a:lnTo>
                    <a:lnTo>
                      <a:pt x="1862" y="1339"/>
                    </a:lnTo>
                    <a:lnTo>
                      <a:pt x="1923" y="1347"/>
                    </a:lnTo>
                    <a:lnTo>
                      <a:pt x="1923" y="1347"/>
                    </a:lnTo>
                    <a:lnTo>
                      <a:pt x="1953" y="1350"/>
                    </a:lnTo>
                    <a:lnTo>
                      <a:pt x="1993" y="1353"/>
                    </a:lnTo>
                    <a:lnTo>
                      <a:pt x="2037" y="1353"/>
                    </a:lnTo>
                    <a:lnTo>
                      <a:pt x="2061" y="1353"/>
                    </a:lnTo>
                    <a:lnTo>
                      <a:pt x="2083" y="1350"/>
                    </a:lnTo>
                    <a:lnTo>
                      <a:pt x="2105" y="1346"/>
                    </a:lnTo>
                    <a:lnTo>
                      <a:pt x="2125" y="1342"/>
                    </a:lnTo>
                    <a:lnTo>
                      <a:pt x="2143" y="1334"/>
                    </a:lnTo>
                    <a:lnTo>
                      <a:pt x="2160" y="1325"/>
                    </a:lnTo>
                    <a:lnTo>
                      <a:pt x="2167" y="1320"/>
                    </a:lnTo>
                    <a:lnTo>
                      <a:pt x="2174" y="1313"/>
                    </a:lnTo>
                    <a:lnTo>
                      <a:pt x="2179" y="1308"/>
                    </a:lnTo>
                    <a:lnTo>
                      <a:pt x="2183" y="1299"/>
                    </a:lnTo>
                    <a:lnTo>
                      <a:pt x="2186" y="1291"/>
                    </a:lnTo>
                    <a:lnTo>
                      <a:pt x="2189" y="1283"/>
                    </a:lnTo>
                    <a:lnTo>
                      <a:pt x="2190" y="1273"/>
                    </a:lnTo>
                    <a:lnTo>
                      <a:pt x="2190" y="1263"/>
                    </a:lnTo>
                    <a:lnTo>
                      <a:pt x="2190" y="1263"/>
                    </a:lnTo>
                    <a:lnTo>
                      <a:pt x="2189" y="1259"/>
                    </a:lnTo>
                    <a:lnTo>
                      <a:pt x="2187" y="1257"/>
                    </a:lnTo>
                    <a:lnTo>
                      <a:pt x="2185" y="1255"/>
                    </a:lnTo>
                    <a:lnTo>
                      <a:pt x="2182" y="1255"/>
                    </a:lnTo>
                    <a:lnTo>
                      <a:pt x="2179" y="1255"/>
                    </a:lnTo>
                    <a:lnTo>
                      <a:pt x="2176" y="1257"/>
                    </a:lnTo>
                    <a:lnTo>
                      <a:pt x="2174" y="1259"/>
                    </a:lnTo>
                    <a:lnTo>
                      <a:pt x="2174" y="1263"/>
                    </a:lnTo>
                    <a:lnTo>
                      <a:pt x="2174" y="1263"/>
                    </a:lnTo>
                    <a:lnTo>
                      <a:pt x="2174" y="1270"/>
                    </a:lnTo>
                    <a:lnTo>
                      <a:pt x="2172" y="1277"/>
                    </a:lnTo>
                    <a:lnTo>
                      <a:pt x="2171" y="1284"/>
                    </a:lnTo>
                    <a:lnTo>
                      <a:pt x="2168" y="1290"/>
                    </a:lnTo>
                    <a:lnTo>
                      <a:pt x="2161" y="1301"/>
                    </a:lnTo>
                    <a:lnTo>
                      <a:pt x="2152" y="1310"/>
                    </a:lnTo>
                    <a:lnTo>
                      <a:pt x="2141" y="1317"/>
                    </a:lnTo>
                    <a:lnTo>
                      <a:pt x="2127" y="1323"/>
                    </a:lnTo>
                    <a:lnTo>
                      <a:pt x="2113" y="1327"/>
                    </a:lnTo>
                    <a:lnTo>
                      <a:pt x="2096" y="1331"/>
                    </a:lnTo>
                    <a:lnTo>
                      <a:pt x="2080" y="1334"/>
                    </a:lnTo>
                    <a:lnTo>
                      <a:pt x="2063" y="1335"/>
                    </a:lnTo>
                    <a:lnTo>
                      <a:pt x="2032" y="1336"/>
                    </a:lnTo>
                    <a:lnTo>
                      <a:pt x="2001" y="1335"/>
                    </a:lnTo>
                    <a:lnTo>
                      <a:pt x="1978" y="1335"/>
                    </a:lnTo>
                    <a:lnTo>
                      <a:pt x="1978" y="1335"/>
                    </a:lnTo>
                    <a:lnTo>
                      <a:pt x="1946" y="1332"/>
                    </a:lnTo>
                    <a:lnTo>
                      <a:pt x="1914" y="1331"/>
                    </a:lnTo>
                    <a:lnTo>
                      <a:pt x="1883" y="1327"/>
                    </a:lnTo>
                    <a:lnTo>
                      <a:pt x="1851" y="1323"/>
                    </a:lnTo>
                    <a:lnTo>
                      <a:pt x="1819" y="1317"/>
                    </a:lnTo>
                    <a:lnTo>
                      <a:pt x="1788" y="1310"/>
                    </a:lnTo>
                    <a:lnTo>
                      <a:pt x="1756" y="1303"/>
                    </a:lnTo>
                    <a:lnTo>
                      <a:pt x="1726" y="1294"/>
                    </a:lnTo>
                    <a:lnTo>
                      <a:pt x="1726" y="1294"/>
                    </a:lnTo>
                    <a:lnTo>
                      <a:pt x="1697" y="1285"/>
                    </a:lnTo>
                    <a:lnTo>
                      <a:pt x="1668" y="1276"/>
                    </a:lnTo>
                    <a:lnTo>
                      <a:pt x="1640" y="1265"/>
                    </a:lnTo>
                    <a:lnTo>
                      <a:pt x="1611" y="1252"/>
                    </a:lnTo>
                    <a:lnTo>
                      <a:pt x="1584" y="1241"/>
                    </a:lnTo>
                    <a:lnTo>
                      <a:pt x="1557" y="1228"/>
                    </a:lnTo>
                    <a:lnTo>
                      <a:pt x="1530" y="1214"/>
                    </a:lnTo>
                    <a:lnTo>
                      <a:pt x="1504" y="1199"/>
                    </a:lnTo>
                    <a:lnTo>
                      <a:pt x="1477" y="1184"/>
                    </a:lnTo>
                    <a:lnTo>
                      <a:pt x="1453" y="1168"/>
                    </a:lnTo>
                    <a:lnTo>
                      <a:pt x="1403" y="1134"/>
                    </a:lnTo>
                    <a:lnTo>
                      <a:pt x="1355" y="1097"/>
                    </a:lnTo>
                    <a:lnTo>
                      <a:pt x="1309" y="1057"/>
                    </a:lnTo>
                    <a:lnTo>
                      <a:pt x="1309" y="1057"/>
                    </a:lnTo>
                    <a:lnTo>
                      <a:pt x="1264" y="1015"/>
                    </a:lnTo>
                    <a:lnTo>
                      <a:pt x="1220" y="973"/>
                    </a:lnTo>
                    <a:lnTo>
                      <a:pt x="1177" y="929"/>
                    </a:lnTo>
                    <a:lnTo>
                      <a:pt x="1136" y="885"/>
                    </a:lnTo>
                    <a:lnTo>
                      <a:pt x="1053" y="794"/>
                    </a:lnTo>
                    <a:lnTo>
                      <a:pt x="972" y="703"/>
                    </a:lnTo>
                    <a:lnTo>
                      <a:pt x="972" y="703"/>
                    </a:lnTo>
                    <a:lnTo>
                      <a:pt x="919" y="645"/>
                    </a:lnTo>
                    <a:lnTo>
                      <a:pt x="865" y="587"/>
                    </a:lnTo>
                    <a:lnTo>
                      <a:pt x="810" y="530"/>
                    </a:lnTo>
                    <a:lnTo>
                      <a:pt x="755" y="474"/>
                    </a:lnTo>
                    <a:lnTo>
                      <a:pt x="699" y="419"/>
                    </a:lnTo>
                    <a:lnTo>
                      <a:pt x="641" y="365"/>
                    </a:lnTo>
                    <a:lnTo>
                      <a:pt x="581" y="313"/>
                    </a:lnTo>
                    <a:lnTo>
                      <a:pt x="521" y="262"/>
                    </a:lnTo>
                    <a:lnTo>
                      <a:pt x="521" y="262"/>
                    </a:lnTo>
                    <a:lnTo>
                      <a:pt x="492" y="240"/>
                    </a:lnTo>
                    <a:lnTo>
                      <a:pt x="463" y="219"/>
                    </a:lnTo>
                    <a:lnTo>
                      <a:pt x="433" y="200"/>
                    </a:lnTo>
                    <a:lnTo>
                      <a:pt x="402" y="180"/>
                    </a:lnTo>
                    <a:lnTo>
                      <a:pt x="372" y="163"/>
                    </a:lnTo>
                    <a:lnTo>
                      <a:pt x="340" y="146"/>
                    </a:lnTo>
                    <a:lnTo>
                      <a:pt x="275" y="116"/>
                    </a:lnTo>
                    <a:lnTo>
                      <a:pt x="211" y="85"/>
                    </a:lnTo>
                    <a:lnTo>
                      <a:pt x="145" y="58"/>
                    </a:lnTo>
                    <a:lnTo>
                      <a:pt x="78" y="29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2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" name="Freeform 45">
                <a:extLst>
                  <a:ext uri="{FF2B5EF4-FFF2-40B4-BE49-F238E27FC236}">
                    <a16:creationId xmlns:a16="http://schemas.microsoft.com/office/drawing/2014/main" id="{2D988AC2-3DFA-CF71-99E1-F6A50E493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5" y="4224"/>
                <a:ext cx="261" cy="77"/>
              </a:xfrm>
              <a:custGeom>
                <a:avLst/>
                <a:gdLst>
                  <a:gd name="T0" fmla="*/ 7 w 783"/>
                  <a:gd name="T1" fmla="*/ 16 h 229"/>
                  <a:gd name="T2" fmla="*/ 47 w 783"/>
                  <a:gd name="T3" fmla="*/ 25 h 229"/>
                  <a:gd name="T4" fmla="*/ 85 w 783"/>
                  <a:gd name="T5" fmla="*/ 40 h 229"/>
                  <a:gd name="T6" fmla="*/ 160 w 783"/>
                  <a:gd name="T7" fmla="*/ 76 h 229"/>
                  <a:gd name="T8" fmla="*/ 198 w 783"/>
                  <a:gd name="T9" fmla="*/ 95 h 229"/>
                  <a:gd name="T10" fmla="*/ 314 w 783"/>
                  <a:gd name="T11" fmla="*/ 145 h 229"/>
                  <a:gd name="T12" fmla="*/ 370 w 783"/>
                  <a:gd name="T13" fmla="*/ 167 h 229"/>
                  <a:gd name="T14" fmla="*/ 456 w 783"/>
                  <a:gd name="T15" fmla="*/ 200 h 229"/>
                  <a:gd name="T16" fmla="*/ 515 w 783"/>
                  <a:gd name="T17" fmla="*/ 217 h 229"/>
                  <a:gd name="T18" fmla="*/ 544 w 783"/>
                  <a:gd name="T19" fmla="*/ 222 h 229"/>
                  <a:gd name="T20" fmla="*/ 588 w 783"/>
                  <a:gd name="T21" fmla="*/ 228 h 229"/>
                  <a:gd name="T22" fmla="*/ 634 w 783"/>
                  <a:gd name="T23" fmla="*/ 229 h 229"/>
                  <a:gd name="T24" fmla="*/ 678 w 783"/>
                  <a:gd name="T25" fmla="*/ 225 h 229"/>
                  <a:gd name="T26" fmla="*/ 721 w 783"/>
                  <a:gd name="T27" fmla="*/ 214 h 229"/>
                  <a:gd name="T28" fmla="*/ 730 w 783"/>
                  <a:gd name="T29" fmla="*/ 208 h 229"/>
                  <a:gd name="T30" fmla="*/ 745 w 783"/>
                  <a:gd name="T31" fmla="*/ 199 h 229"/>
                  <a:gd name="T32" fmla="*/ 759 w 783"/>
                  <a:gd name="T33" fmla="*/ 185 h 229"/>
                  <a:gd name="T34" fmla="*/ 769 w 783"/>
                  <a:gd name="T35" fmla="*/ 171 h 229"/>
                  <a:gd name="T36" fmla="*/ 779 w 783"/>
                  <a:gd name="T37" fmla="*/ 146 h 229"/>
                  <a:gd name="T38" fmla="*/ 783 w 783"/>
                  <a:gd name="T39" fmla="*/ 109 h 229"/>
                  <a:gd name="T40" fmla="*/ 781 w 783"/>
                  <a:gd name="T41" fmla="*/ 90 h 229"/>
                  <a:gd name="T42" fmla="*/ 777 w 783"/>
                  <a:gd name="T43" fmla="*/ 84 h 229"/>
                  <a:gd name="T44" fmla="*/ 772 w 783"/>
                  <a:gd name="T45" fmla="*/ 84 h 229"/>
                  <a:gd name="T46" fmla="*/ 766 w 783"/>
                  <a:gd name="T47" fmla="*/ 87 h 229"/>
                  <a:gd name="T48" fmla="*/ 765 w 783"/>
                  <a:gd name="T49" fmla="*/ 94 h 229"/>
                  <a:gd name="T50" fmla="*/ 766 w 783"/>
                  <a:gd name="T51" fmla="*/ 107 h 229"/>
                  <a:gd name="T52" fmla="*/ 766 w 783"/>
                  <a:gd name="T53" fmla="*/ 130 h 229"/>
                  <a:gd name="T54" fmla="*/ 761 w 783"/>
                  <a:gd name="T55" fmla="*/ 149 h 229"/>
                  <a:gd name="T56" fmla="*/ 752 w 783"/>
                  <a:gd name="T57" fmla="*/ 166 h 229"/>
                  <a:gd name="T58" fmla="*/ 741 w 783"/>
                  <a:gd name="T59" fmla="*/ 180 h 229"/>
                  <a:gd name="T60" fmla="*/ 726 w 783"/>
                  <a:gd name="T61" fmla="*/ 191 h 229"/>
                  <a:gd name="T62" fmla="*/ 700 w 783"/>
                  <a:gd name="T63" fmla="*/ 202 h 229"/>
                  <a:gd name="T64" fmla="*/ 660 w 783"/>
                  <a:gd name="T65" fmla="*/ 210 h 229"/>
                  <a:gd name="T66" fmla="*/ 616 w 783"/>
                  <a:gd name="T67" fmla="*/ 213 h 229"/>
                  <a:gd name="T68" fmla="*/ 572 w 783"/>
                  <a:gd name="T69" fmla="*/ 208 h 229"/>
                  <a:gd name="T70" fmla="*/ 514 w 783"/>
                  <a:gd name="T71" fmla="*/ 199 h 229"/>
                  <a:gd name="T72" fmla="*/ 485 w 783"/>
                  <a:gd name="T73" fmla="*/ 192 h 229"/>
                  <a:gd name="T74" fmla="*/ 428 w 783"/>
                  <a:gd name="T75" fmla="*/ 173 h 229"/>
                  <a:gd name="T76" fmla="*/ 344 w 783"/>
                  <a:gd name="T77" fmla="*/ 140 h 229"/>
                  <a:gd name="T78" fmla="*/ 289 w 783"/>
                  <a:gd name="T79" fmla="*/ 116 h 229"/>
                  <a:gd name="T80" fmla="*/ 215 w 783"/>
                  <a:gd name="T81" fmla="*/ 84 h 229"/>
                  <a:gd name="T82" fmla="*/ 142 w 783"/>
                  <a:gd name="T83" fmla="*/ 49 h 229"/>
                  <a:gd name="T84" fmla="*/ 78 w 783"/>
                  <a:gd name="T85" fmla="*/ 20 h 229"/>
                  <a:gd name="T86" fmla="*/ 45 w 783"/>
                  <a:gd name="T87" fmla="*/ 7 h 229"/>
                  <a:gd name="T88" fmla="*/ 11 w 783"/>
                  <a:gd name="T89" fmla="*/ 0 h 229"/>
                  <a:gd name="T90" fmla="*/ 7 w 783"/>
                  <a:gd name="T91" fmla="*/ 0 h 229"/>
                  <a:gd name="T92" fmla="*/ 1 w 783"/>
                  <a:gd name="T93" fmla="*/ 5 h 229"/>
                  <a:gd name="T94" fmla="*/ 0 w 783"/>
                  <a:gd name="T95" fmla="*/ 10 h 229"/>
                  <a:gd name="T96" fmla="*/ 2 w 783"/>
                  <a:gd name="T97" fmla="*/ 14 h 229"/>
                  <a:gd name="T98" fmla="*/ 7 w 783"/>
                  <a:gd name="T99" fmla="*/ 16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83" h="229">
                    <a:moveTo>
                      <a:pt x="7" y="16"/>
                    </a:moveTo>
                    <a:lnTo>
                      <a:pt x="7" y="16"/>
                    </a:lnTo>
                    <a:lnTo>
                      <a:pt x="26" y="20"/>
                    </a:lnTo>
                    <a:lnTo>
                      <a:pt x="47" y="25"/>
                    </a:lnTo>
                    <a:lnTo>
                      <a:pt x="66" y="32"/>
                    </a:lnTo>
                    <a:lnTo>
                      <a:pt x="85" y="40"/>
                    </a:lnTo>
                    <a:lnTo>
                      <a:pt x="122" y="57"/>
                    </a:lnTo>
                    <a:lnTo>
                      <a:pt x="160" y="76"/>
                    </a:lnTo>
                    <a:lnTo>
                      <a:pt x="160" y="76"/>
                    </a:lnTo>
                    <a:lnTo>
                      <a:pt x="198" y="95"/>
                    </a:lnTo>
                    <a:lnTo>
                      <a:pt x="237" y="112"/>
                    </a:lnTo>
                    <a:lnTo>
                      <a:pt x="314" y="145"/>
                    </a:lnTo>
                    <a:lnTo>
                      <a:pt x="314" y="145"/>
                    </a:lnTo>
                    <a:lnTo>
                      <a:pt x="370" y="167"/>
                    </a:lnTo>
                    <a:lnTo>
                      <a:pt x="428" y="189"/>
                    </a:lnTo>
                    <a:lnTo>
                      <a:pt x="456" y="200"/>
                    </a:lnTo>
                    <a:lnTo>
                      <a:pt x="485" y="208"/>
                    </a:lnTo>
                    <a:lnTo>
                      <a:pt x="515" y="217"/>
                    </a:lnTo>
                    <a:lnTo>
                      <a:pt x="544" y="222"/>
                    </a:lnTo>
                    <a:lnTo>
                      <a:pt x="544" y="222"/>
                    </a:lnTo>
                    <a:lnTo>
                      <a:pt x="566" y="225"/>
                    </a:lnTo>
                    <a:lnTo>
                      <a:pt x="588" y="228"/>
                    </a:lnTo>
                    <a:lnTo>
                      <a:pt x="610" y="229"/>
                    </a:lnTo>
                    <a:lnTo>
                      <a:pt x="634" y="229"/>
                    </a:lnTo>
                    <a:lnTo>
                      <a:pt x="656" y="229"/>
                    </a:lnTo>
                    <a:lnTo>
                      <a:pt x="678" y="225"/>
                    </a:lnTo>
                    <a:lnTo>
                      <a:pt x="700" y="221"/>
                    </a:lnTo>
                    <a:lnTo>
                      <a:pt x="721" y="214"/>
                    </a:lnTo>
                    <a:lnTo>
                      <a:pt x="721" y="214"/>
                    </a:lnTo>
                    <a:lnTo>
                      <a:pt x="730" y="208"/>
                    </a:lnTo>
                    <a:lnTo>
                      <a:pt x="739" y="204"/>
                    </a:lnTo>
                    <a:lnTo>
                      <a:pt x="745" y="199"/>
                    </a:lnTo>
                    <a:lnTo>
                      <a:pt x="752" y="192"/>
                    </a:lnTo>
                    <a:lnTo>
                      <a:pt x="759" y="185"/>
                    </a:lnTo>
                    <a:lnTo>
                      <a:pt x="765" y="178"/>
                    </a:lnTo>
                    <a:lnTo>
                      <a:pt x="769" y="171"/>
                    </a:lnTo>
                    <a:lnTo>
                      <a:pt x="773" y="163"/>
                    </a:lnTo>
                    <a:lnTo>
                      <a:pt x="779" y="146"/>
                    </a:lnTo>
                    <a:lnTo>
                      <a:pt x="783" y="129"/>
                    </a:lnTo>
                    <a:lnTo>
                      <a:pt x="783" y="109"/>
                    </a:lnTo>
                    <a:lnTo>
                      <a:pt x="781" y="90"/>
                    </a:lnTo>
                    <a:lnTo>
                      <a:pt x="781" y="90"/>
                    </a:lnTo>
                    <a:lnTo>
                      <a:pt x="780" y="87"/>
                    </a:lnTo>
                    <a:lnTo>
                      <a:pt x="777" y="84"/>
                    </a:lnTo>
                    <a:lnTo>
                      <a:pt x="774" y="84"/>
                    </a:lnTo>
                    <a:lnTo>
                      <a:pt x="772" y="84"/>
                    </a:lnTo>
                    <a:lnTo>
                      <a:pt x="769" y="86"/>
                    </a:lnTo>
                    <a:lnTo>
                      <a:pt x="766" y="87"/>
                    </a:lnTo>
                    <a:lnTo>
                      <a:pt x="765" y="90"/>
                    </a:lnTo>
                    <a:lnTo>
                      <a:pt x="765" y="94"/>
                    </a:lnTo>
                    <a:lnTo>
                      <a:pt x="765" y="94"/>
                    </a:lnTo>
                    <a:lnTo>
                      <a:pt x="766" y="107"/>
                    </a:lnTo>
                    <a:lnTo>
                      <a:pt x="766" y="119"/>
                    </a:lnTo>
                    <a:lnTo>
                      <a:pt x="766" y="130"/>
                    </a:lnTo>
                    <a:lnTo>
                      <a:pt x="763" y="140"/>
                    </a:lnTo>
                    <a:lnTo>
                      <a:pt x="761" y="149"/>
                    </a:lnTo>
                    <a:lnTo>
                      <a:pt x="758" y="159"/>
                    </a:lnTo>
                    <a:lnTo>
                      <a:pt x="752" y="166"/>
                    </a:lnTo>
                    <a:lnTo>
                      <a:pt x="747" y="173"/>
                    </a:lnTo>
                    <a:lnTo>
                      <a:pt x="741" y="180"/>
                    </a:lnTo>
                    <a:lnTo>
                      <a:pt x="734" y="185"/>
                    </a:lnTo>
                    <a:lnTo>
                      <a:pt x="726" y="191"/>
                    </a:lnTo>
                    <a:lnTo>
                      <a:pt x="718" y="195"/>
                    </a:lnTo>
                    <a:lnTo>
                      <a:pt x="700" y="202"/>
                    </a:lnTo>
                    <a:lnTo>
                      <a:pt x="681" y="207"/>
                    </a:lnTo>
                    <a:lnTo>
                      <a:pt x="660" y="210"/>
                    </a:lnTo>
                    <a:lnTo>
                      <a:pt x="638" y="213"/>
                    </a:lnTo>
                    <a:lnTo>
                      <a:pt x="616" y="213"/>
                    </a:lnTo>
                    <a:lnTo>
                      <a:pt x="594" y="211"/>
                    </a:lnTo>
                    <a:lnTo>
                      <a:pt x="572" y="208"/>
                    </a:lnTo>
                    <a:lnTo>
                      <a:pt x="551" y="206"/>
                    </a:lnTo>
                    <a:lnTo>
                      <a:pt x="514" y="199"/>
                    </a:lnTo>
                    <a:lnTo>
                      <a:pt x="514" y="199"/>
                    </a:lnTo>
                    <a:lnTo>
                      <a:pt x="485" y="192"/>
                    </a:lnTo>
                    <a:lnTo>
                      <a:pt x="456" y="184"/>
                    </a:lnTo>
                    <a:lnTo>
                      <a:pt x="428" y="173"/>
                    </a:lnTo>
                    <a:lnTo>
                      <a:pt x="399" y="163"/>
                    </a:lnTo>
                    <a:lnTo>
                      <a:pt x="344" y="140"/>
                    </a:lnTo>
                    <a:lnTo>
                      <a:pt x="289" y="116"/>
                    </a:lnTo>
                    <a:lnTo>
                      <a:pt x="289" y="116"/>
                    </a:lnTo>
                    <a:lnTo>
                      <a:pt x="252" y="101"/>
                    </a:lnTo>
                    <a:lnTo>
                      <a:pt x="215" y="84"/>
                    </a:lnTo>
                    <a:lnTo>
                      <a:pt x="142" y="49"/>
                    </a:lnTo>
                    <a:lnTo>
                      <a:pt x="142" y="49"/>
                    </a:lnTo>
                    <a:lnTo>
                      <a:pt x="110" y="33"/>
                    </a:lnTo>
                    <a:lnTo>
                      <a:pt x="78" y="20"/>
                    </a:lnTo>
                    <a:lnTo>
                      <a:pt x="62" y="13"/>
                    </a:lnTo>
                    <a:lnTo>
                      <a:pt x="45" y="7"/>
                    </a:lnTo>
                    <a:lnTo>
                      <a:pt x="27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1" y="5"/>
                    </a:lnTo>
                    <a:lnTo>
                      <a:pt x="1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2" y="14"/>
                    </a:lnTo>
                    <a:lnTo>
                      <a:pt x="7" y="16"/>
                    </a:lnTo>
                    <a:lnTo>
                      <a:pt x="7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Freeform 46">
                <a:extLst>
                  <a:ext uri="{FF2B5EF4-FFF2-40B4-BE49-F238E27FC236}">
                    <a16:creationId xmlns:a16="http://schemas.microsoft.com/office/drawing/2014/main" id="{C10FDE46-F8CE-1D7E-1757-FB5E078621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4157"/>
                <a:ext cx="305" cy="109"/>
              </a:xfrm>
              <a:custGeom>
                <a:avLst/>
                <a:gdLst>
                  <a:gd name="T0" fmla="*/ 8 w 915"/>
                  <a:gd name="T1" fmla="*/ 17 h 325"/>
                  <a:gd name="T2" fmla="*/ 54 w 915"/>
                  <a:gd name="T3" fmla="*/ 26 h 325"/>
                  <a:gd name="T4" fmla="*/ 98 w 915"/>
                  <a:gd name="T5" fmla="*/ 42 h 325"/>
                  <a:gd name="T6" fmla="*/ 142 w 915"/>
                  <a:gd name="T7" fmla="*/ 62 h 325"/>
                  <a:gd name="T8" fmla="*/ 184 w 915"/>
                  <a:gd name="T9" fmla="*/ 84 h 325"/>
                  <a:gd name="T10" fmla="*/ 266 w 915"/>
                  <a:gd name="T11" fmla="*/ 126 h 325"/>
                  <a:gd name="T12" fmla="*/ 350 w 915"/>
                  <a:gd name="T13" fmla="*/ 164 h 325"/>
                  <a:gd name="T14" fmla="*/ 478 w 915"/>
                  <a:gd name="T15" fmla="*/ 226 h 325"/>
                  <a:gd name="T16" fmla="*/ 575 w 915"/>
                  <a:gd name="T17" fmla="*/ 272 h 325"/>
                  <a:gd name="T18" fmla="*/ 608 w 915"/>
                  <a:gd name="T19" fmla="*/ 285 h 325"/>
                  <a:gd name="T20" fmla="*/ 658 w 915"/>
                  <a:gd name="T21" fmla="*/ 303 h 325"/>
                  <a:gd name="T22" fmla="*/ 710 w 915"/>
                  <a:gd name="T23" fmla="*/ 319 h 325"/>
                  <a:gd name="T24" fmla="*/ 764 w 915"/>
                  <a:gd name="T25" fmla="*/ 325 h 325"/>
                  <a:gd name="T26" fmla="*/ 805 w 915"/>
                  <a:gd name="T27" fmla="*/ 324 h 325"/>
                  <a:gd name="T28" fmla="*/ 818 w 915"/>
                  <a:gd name="T29" fmla="*/ 323 h 325"/>
                  <a:gd name="T30" fmla="*/ 845 w 915"/>
                  <a:gd name="T31" fmla="*/ 313 h 325"/>
                  <a:gd name="T32" fmla="*/ 869 w 915"/>
                  <a:gd name="T33" fmla="*/ 299 h 325"/>
                  <a:gd name="T34" fmla="*/ 888 w 915"/>
                  <a:gd name="T35" fmla="*/ 281 h 325"/>
                  <a:gd name="T36" fmla="*/ 902 w 915"/>
                  <a:gd name="T37" fmla="*/ 259 h 325"/>
                  <a:gd name="T38" fmla="*/ 910 w 915"/>
                  <a:gd name="T39" fmla="*/ 234 h 325"/>
                  <a:gd name="T40" fmla="*/ 914 w 915"/>
                  <a:gd name="T41" fmla="*/ 208 h 325"/>
                  <a:gd name="T42" fmla="*/ 914 w 915"/>
                  <a:gd name="T43" fmla="*/ 181 h 325"/>
                  <a:gd name="T44" fmla="*/ 910 w 915"/>
                  <a:gd name="T45" fmla="*/ 153 h 325"/>
                  <a:gd name="T46" fmla="*/ 909 w 915"/>
                  <a:gd name="T47" fmla="*/ 150 h 325"/>
                  <a:gd name="T48" fmla="*/ 903 w 915"/>
                  <a:gd name="T49" fmla="*/ 148 h 325"/>
                  <a:gd name="T50" fmla="*/ 898 w 915"/>
                  <a:gd name="T51" fmla="*/ 149 h 325"/>
                  <a:gd name="T52" fmla="*/ 893 w 915"/>
                  <a:gd name="T53" fmla="*/ 153 h 325"/>
                  <a:gd name="T54" fmla="*/ 893 w 915"/>
                  <a:gd name="T55" fmla="*/ 157 h 325"/>
                  <a:gd name="T56" fmla="*/ 899 w 915"/>
                  <a:gd name="T57" fmla="*/ 192 h 325"/>
                  <a:gd name="T58" fmla="*/ 898 w 915"/>
                  <a:gd name="T59" fmla="*/ 225 h 325"/>
                  <a:gd name="T60" fmla="*/ 885 w 915"/>
                  <a:gd name="T61" fmla="*/ 255 h 325"/>
                  <a:gd name="T62" fmla="*/ 864 w 915"/>
                  <a:gd name="T63" fmla="*/ 283 h 325"/>
                  <a:gd name="T64" fmla="*/ 855 w 915"/>
                  <a:gd name="T65" fmla="*/ 290 h 325"/>
                  <a:gd name="T66" fmla="*/ 834 w 915"/>
                  <a:gd name="T67" fmla="*/ 301 h 325"/>
                  <a:gd name="T68" fmla="*/ 811 w 915"/>
                  <a:gd name="T69" fmla="*/ 306 h 325"/>
                  <a:gd name="T70" fmla="*/ 775 w 915"/>
                  <a:gd name="T71" fmla="*/ 309 h 325"/>
                  <a:gd name="T72" fmla="*/ 749 w 915"/>
                  <a:gd name="T73" fmla="*/ 308 h 325"/>
                  <a:gd name="T74" fmla="*/ 696 w 915"/>
                  <a:gd name="T75" fmla="*/ 298 h 325"/>
                  <a:gd name="T76" fmla="*/ 644 w 915"/>
                  <a:gd name="T77" fmla="*/ 281 h 325"/>
                  <a:gd name="T78" fmla="*/ 569 w 915"/>
                  <a:gd name="T79" fmla="*/ 251 h 325"/>
                  <a:gd name="T80" fmla="*/ 501 w 915"/>
                  <a:gd name="T81" fmla="*/ 218 h 325"/>
                  <a:gd name="T82" fmla="*/ 361 w 915"/>
                  <a:gd name="T83" fmla="*/ 152 h 325"/>
                  <a:gd name="T84" fmla="*/ 291 w 915"/>
                  <a:gd name="T85" fmla="*/ 121 h 325"/>
                  <a:gd name="T86" fmla="*/ 222 w 915"/>
                  <a:gd name="T87" fmla="*/ 87 h 325"/>
                  <a:gd name="T88" fmla="*/ 119 w 915"/>
                  <a:gd name="T89" fmla="*/ 33 h 325"/>
                  <a:gd name="T90" fmla="*/ 65 w 915"/>
                  <a:gd name="T91" fmla="*/ 13 h 325"/>
                  <a:gd name="T92" fmla="*/ 28 w 915"/>
                  <a:gd name="T93" fmla="*/ 3 h 325"/>
                  <a:gd name="T94" fmla="*/ 8 w 915"/>
                  <a:gd name="T95" fmla="*/ 0 h 325"/>
                  <a:gd name="T96" fmla="*/ 3 w 915"/>
                  <a:gd name="T97" fmla="*/ 2 h 325"/>
                  <a:gd name="T98" fmla="*/ 0 w 915"/>
                  <a:gd name="T99" fmla="*/ 7 h 325"/>
                  <a:gd name="T100" fmla="*/ 3 w 915"/>
                  <a:gd name="T101" fmla="*/ 14 h 325"/>
                  <a:gd name="T102" fmla="*/ 8 w 915"/>
                  <a:gd name="T103" fmla="*/ 17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15" h="325">
                    <a:moveTo>
                      <a:pt x="8" y="17"/>
                    </a:moveTo>
                    <a:lnTo>
                      <a:pt x="8" y="17"/>
                    </a:lnTo>
                    <a:lnTo>
                      <a:pt x="32" y="21"/>
                    </a:lnTo>
                    <a:lnTo>
                      <a:pt x="54" y="26"/>
                    </a:lnTo>
                    <a:lnTo>
                      <a:pt x="77" y="33"/>
                    </a:lnTo>
                    <a:lnTo>
                      <a:pt x="98" y="42"/>
                    </a:lnTo>
                    <a:lnTo>
                      <a:pt x="120" y="53"/>
                    </a:lnTo>
                    <a:lnTo>
                      <a:pt x="142" y="62"/>
                    </a:lnTo>
                    <a:lnTo>
                      <a:pt x="184" y="84"/>
                    </a:lnTo>
                    <a:lnTo>
                      <a:pt x="184" y="84"/>
                    </a:lnTo>
                    <a:lnTo>
                      <a:pt x="225" y="106"/>
                    </a:lnTo>
                    <a:lnTo>
                      <a:pt x="266" y="126"/>
                    </a:lnTo>
                    <a:lnTo>
                      <a:pt x="350" y="164"/>
                    </a:lnTo>
                    <a:lnTo>
                      <a:pt x="350" y="164"/>
                    </a:lnTo>
                    <a:lnTo>
                      <a:pt x="414" y="195"/>
                    </a:lnTo>
                    <a:lnTo>
                      <a:pt x="478" y="226"/>
                    </a:lnTo>
                    <a:lnTo>
                      <a:pt x="542" y="257"/>
                    </a:lnTo>
                    <a:lnTo>
                      <a:pt x="575" y="272"/>
                    </a:lnTo>
                    <a:lnTo>
                      <a:pt x="608" y="285"/>
                    </a:lnTo>
                    <a:lnTo>
                      <a:pt x="608" y="285"/>
                    </a:lnTo>
                    <a:lnTo>
                      <a:pt x="633" y="295"/>
                    </a:lnTo>
                    <a:lnTo>
                      <a:pt x="658" y="303"/>
                    </a:lnTo>
                    <a:lnTo>
                      <a:pt x="684" y="312"/>
                    </a:lnTo>
                    <a:lnTo>
                      <a:pt x="710" y="319"/>
                    </a:lnTo>
                    <a:lnTo>
                      <a:pt x="738" y="323"/>
                    </a:lnTo>
                    <a:lnTo>
                      <a:pt x="764" y="325"/>
                    </a:lnTo>
                    <a:lnTo>
                      <a:pt x="791" y="325"/>
                    </a:lnTo>
                    <a:lnTo>
                      <a:pt x="805" y="324"/>
                    </a:lnTo>
                    <a:lnTo>
                      <a:pt x="818" y="323"/>
                    </a:lnTo>
                    <a:lnTo>
                      <a:pt x="818" y="323"/>
                    </a:lnTo>
                    <a:lnTo>
                      <a:pt x="833" y="319"/>
                    </a:lnTo>
                    <a:lnTo>
                      <a:pt x="845" y="313"/>
                    </a:lnTo>
                    <a:lnTo>
                      <a:pt x="858" y="308"/>
                    </a:lnTo>
                    <a:lnTo>
                      <a:pt x="869" y="299"/>
                    </a:lnTo>
                    <a:lnTo>
                      <a:pt x="878" y="291"/>
                    </a:lnTo>
                    <a:lnTo>
                      <a:pt x="888" y="281"/>
                    </a:lnTo>
                    <a:lnTo>
                      <a:pt x="895" y="270"/>
                    </a:lnTo>
                    <a:lnTo>
                      <a:pt x="902" y="259"/>
                    </a:lnTo>
                    <a:lnTo>
                      <a:pt x="906" y="247"/>
                    </a:lnTo>
                    <a:lnTo>
                      <a:pt x="910" y="234"/>
                    </a:lnTo>
                    <a:lnTo>
                      <a:pt x="913" y="222"/>
                    </a:lnTo>
                    <a:lnTo>
                      <a:pt x="914" y="208"/>
                    </a:lnTo>
                    <a:lnTo>
                      <a:pt x="915" y="195"/>
                    </a:lnTo>
                    <a:lnTo>
                      <a:pt x="914" y="181"/>
                    </a:lnTo>
                    <a:lnTo>
                      <a:pt x="913" y="167"/>
                    </a:lnTo>
                    <a:lnTo>
                      <a:pt x="910" y="153"/>
                    </a:lnTo>
                    <a:lnTo>
                      <a:pt x="910" y="153"/>
                    </a:lnTo>
                    <a:lnTo>
                      <a:pt x="909" y="150"/>
                    </a:lnTo>
                    <a:lnTo>
                      <a:pt x="906" y="148"/>
                    </a:lnTo>
                    <a:lnTo>
                      <a:pt x="903" y="148"/>
                    </a:lnTo>
                    <a:lnTo>
                      <a:pt x="900" y="148"/>
                    </a:lnTo>
                    <a:lnTo>
                      <a:pt x="898" y="149"/>
                    </a:lnTo>
                    <a:lnTo>
                      <a:pt x="895" y="150"/>
                    </a:lnTo>
                    <a:lnTo>
                      <a:pt x="893" y="153"/>
                    </a:lnTo>
                    <a:lnTo>
                      <a:pt x="893" y="157"/>
                    </a:lnTo>
                    <a:lnTo>
                      <a:pt x="893" y="157"/>
                    </a:lnTo>
                    <a:lnTo>
                      <a:pt x="898" y="174"/>
                    </a:lnTo>
                    <a:lnTo>
                      <a:pt x="899" y="192"/>
                    </a:lnTo>
                    <a:lnTo>
                      <a:pt x="899" y="208"/>
                    </a:lnTo>
                    <a:lnTo>
                      <a:pt x="898" y="225"/>
                    </a:lnTo>
                    <a:lnTo>
                      <a:pt x="892" y="240"/>
                    </a:lnTo>
                    <a:lnTo>
                      <a:pt x="885" y="255"/>
                    </a:lnTo>
                    <a:lnTo>
                      <a:pt x="877" y="269"/>
                    </a:lnTo>
                    <a:lnTo>
                      <a:pt x="864" y="283"/>
                    </a:lnTo>
                    <a:lnTo>
                      <a:pt x="864" y="283"/>
                    </a:lnTo>
                    <a:lnTo>
                      <a:pt x="855" y="290"/>
                    </a:lnTo>
                    <a:lnTo>
                      <a:pt x="845" y="296"/>
                    </a:lnTo>
                    <a:lnTo>
                      <a:pt x="834" y="301"/>
                    </a:lnTo>
                    <a:lnTo>
                      <a:pt x="823" y="305"/>
                    </a:lnTo>
                    <a:lnTo>
                      <a:pt x="811" y="306"/>
                    </a:lnTo>
                    <a:lnTo>
                      <a:pt x="798" y="308"/>
                    </a:lnTo>
                    <a:lnTo>
                      <a:pt x="775" y="309"/>
                    </a:lnTo>
                    <a:lnTo>
                      <a:pt x="775" y="309"/>
                    </a:lnTo>
                    <a:lnTo>
                      <a:pt x="749" y="308"/>
                    </a:lnTo>
                    <a:lnTo>
                      <a:pt x="722" y="303"/>
                    </a:lnTo>
                    <a:lnTo>
                      <a:pt x="696" y="298"/>
                    </a:lnTo>
                    <a:lnTo>
                      <a:pt x="670" y="291"/>
                    </a:lnTo>
                    <a:lnTo>
                      <a:pt x="644" y="281"/>
                    </a:lnTo>
                    <a:lnTo>
                      <a:pt x="619" y="272"/>
                    </a:lnTo>
                    <a:lnTo>
                      <a:pt x="569" y="251"/>
                    </a:lnTo>
                    <a:lnTo>
                      <a:pt x="569" y="251"/>
                    </a:lnTo>
                    <a:lnTo>
                      <a:pt x="501" y="218"/>
                    </a:lnTo>
                    <a:lnTo>
                      <a:pt x="432" y="185"/>
                    </a:lnTo>
                    <a:lnTo>
                      <a:pt x="361" y="152"/>
                    </a:lnTo>
                    <a:lnTo>
                      <a:pt x="291" y="121"/>
                    </a:lnTo>
                    <a:lnTo>
                      <a:pt x="291" y="121"/>
                    </a:lnTo>
                    <a:lnTo>
                      <a:pt x="257" y="105"/>
                    </a:lnTo>
                    <a:lnTo>
                      <a:pt x="222" y="87"/>
                    </a:lnTo>
                    <a:lnTo>
                      <a:pt x="153" y="50"/>
                    </a:lnTo>
                    <a:lnTo>
                      <a:pt x="119" y="33"/>
                    </a:lnTo>
                    <a:lnTo>
                      <a:pt x="83" y="18"/>
                    </a:lnTo>
                    <a:lnTo>
                      <a:pt x="65" y="13"/>
                    </a:lnTo>
                    <a:lnTo>
                      <a:pt x="47" y="7"/>
                    </a:lnTo>
                    <a:lnTo>
                      <a:pt x="28" y="3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3" y="14"/>
                    </a:lnTo>
                    <a:lnTo>
                      <a:pt x="4" y="15"/>
                    </a:lnTo>
                    <a:lnTo>
                      <a:pt x="8" y="17"/>
                    </a:lnTo>
                    <a:lnTo>
                      <a:pt x="8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Freeform 47">
                <a:extLst>
                  <a:ext uri="{FF2B5EF4-FFF2-40B4-BE49-F238E27FC236}">
                    <a16:creationId xmlns:a16="http://schemas.microsoft.com/office/drawing/2014/main" id="{5B7DFB38-C693-3EB0-8058-2D5B27EE1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6" y="4072"/>
                <a:ext cx="413" cy="189"/>
              </a:xfrm>
              <a:custGeom>
                <a:avLst/>
                <a:gdLst>
                  <a:gd name="T0" fmla="*/ 4 w 1239"/>
                  <a:gd name="T1" fmla="*/ 15 h 567"/>
                  <a:gd name="T2" fmla="*/ 104 w 1239"/>
                  <a:gd name="T3" fmla="*/ 70 h 567"/>
                  <a:gd name="T4" fmla="*/ 202 w 1239"/>
                  <a:gd name="T5" fmla="*/ 129 h 567"/>
                  <a:gd name="T6" fmla="*/ 397 w 1239"/>
                  <a:gd name="T7" fmla="*/ 249 h 567"/>
                  <a:gd name="T8" fmla="*/ 448 w 1239"/>
                  <a:gd name="T9" fmla="*/ 278 h 567"/>
                  <a:gd name="T10" fmla="*/ 551 w 1239"/>
                  <a:gd name="T11" fmla="*/ 330 h 567"/>
                  <a:gd name="T12" fmla="*/ 603 w 1239"/>
                  <a:gd name="T13" fmla="*/ 354 h 567"/>
                  <a:gd name="T14" fmla="*/ 657 w 1239"/>
                  <a:gd name="T15" fmla="*/ 376 h 567"/>
                  <a:gd name="T16" fmla="*/ 766 w 1239"/>
                  <a:gd name="T17" fmla="*/ 417 h 567"/>
                  <a:gd name="T18" fmla="*/ 820 w 1239"/>
                  <a:gd name="T19" fmla="*/ 440 h 567"/>
                  <a:gd name="T20" fmla="*/ 843 w 1239"/>
                  <a:gd name="T21" fmla="*/ 452 h 567"/>
                  <a:gd name="T22" fmla="*/ 912 w 1239"/>
                  <a:gd name="T23" fmla="*/ 490 h 567"/>
                  <a:gd name="T24" fmla="*/ 982 w 1239"/>
                  <a:gd name="T25" fmla="*/ 526 h 567"/>
                  <a:gd name="T26" fmla="*/ 1006 w 1239"/>
                  <a:gd name="T27" fmla="*/ 536 h 567"/>
                  <a:gd name="T28" fmla="*/ 1058 w 1239"/>
                  <a:gd name="T29" fmla="*/ 552 h 567"/>
                  <a:gd name="T30" fmla="*/ 1112 w 1239"/>
                  <a:gd name="T31" fmla="*/ 563 h 567"/>
                  <a:gd name="T32" fmla="*/ 1137 w 1239"/>
                  <a:gd name="T33" fmla="*/ 566 h 567"/>
                  <a:gd name="T34" fmla="*/ 1175 w 1239"/>
                  <a:gd name="T35" fmla="*/ 566 h 567"/>
                  <a:gd name="T36" fmla="*/ 1200 w 1239"/>
                  <a:gd name="T37" fmla="*/ 560 h 567"/>
                  <a:gd name="T38" fmla="*/ 1211 w 1239"/>
                  <a:gd name="T39" fmla="*/ 556 h 567"/>
                  <a:gd name="T40" fmla="*/ 1229 w 1239"/>
                  <a:gd name="T41" fmla="*/ 541 h 567"/>
                  <a:gd name="T42" fmla="*/ 1237 w 1239"/>
                  <a:gd name="T43" fmla="*/ 523 h 567"/>
                  <a:gd name="T44" fmla="*/ 1239 w 1239"/>
                  <a:gd name="T45" fmla="*/ 501 h 567"/>
                  <a:gd name="T46" fmla="*/ 1236 w 1239"/>
                  <a:gd name="T47" fmla="*/ 479 h 567"/>
                  <a:gd name="T48" fmla="*/ 1235 w 1239"/>
                  <a:gd name="T49" fmla="*/ 476 h 567"/>
                  <a:gd name="T50" fmla="*/ 1229 w 1239"/>
                  <a:gd name="T51" fmla="*/ 474 h 567"/>
                  <a:gd name="T52" fmla="*/ 1224 w 1239"/>
                  <a:gd name="T53" fmla="*/ 475 h 567"/>
                  <a:gd name="T54" fmla="*/ 1221 w 1239"/>
                  <a:gd name="T55" fmla="*/ 479 h 567"/>
                  <a:gd name="T56" fmla="*/ 1221 w 1239"/>
                  <a:gd name="T57" fmla="*/ 483 h 567"/>
                  <a:gd name="T58" fmla="*/ 1222 w 1239"/>
                  <a:gd name="T59" fmla="*/ 514 h 567"/>
                  <a:gd name="T60" fmla="*/ 1218 w 1239"/>
                  <a:gd name="T61" fmla="*/ 525 h 567"/>
                  <a:gd name="T62" fmla="*/ 1204 w 1239"/>
                  <a:gd name="T63" fmla="*/ 540 h 567"/>
                  <a:gd name="T64" fmla="*/ 1182 w 1239"/>
                  <a:gd name="T65" fmla="*/ 548 h 567"/>
                  <a:gd name="T66" fmla="*/ 1155 w 1239"/>
                  <a:gd name="T67" fmla="*/ 551 h 567"/>
                  <a:gd name="T68" fmla="*/ 1112 w 1239"/>
                  <a:gd name="T69" fmla="*/ 547 h 567"/>
                  <a:gd name="T70" fmla="*/ 1062 w 1239"/>
                  <a:gd name="T71" fmla="*/ 536 h 567"/>
                  <a:gd name="T72" fmla="*/ 1042 w 1239"/>
                  <a:gd name="T73" fmla="*/ 530 h 567"/>
                  <a:gd name="T74" fmla="*/ 985 w 1239"/>
                  <a:gd name="T75" fmla="*/ 508 h 567"/>
                  <a:gd name="T76" fmla="*/ 911 w 1239"/>
                  <a:gd name="T77" fmla="*/ 471 h 567"/>
                  <a:gd name="T78" fmla="*/ 802 w 1239"/>
                  <a:gd name="T79" fmla="*/ 413 h 567"/>
                  <a:gd name="T80" fmla="*/ 763 w 1239"/>
                  <a:gd name="T81" fmla="*/ 396 h 567"/>
                  <a:gd name="T82" fmla="*/ 665 w 1239"/>
                  <a:gd name="T83" fmla="*/ 359 h 567"/>
                  <a:gd name="T84" fmla="*/ 568 w 1239"/>
                  <a:gd name="T85" fmla="*/ 321 h 567"/>
                  <a:gd name="T86" fmla="*/ 519 w 1239"/>
                  <a:gd name="T87" fmla="*/ 297 h 567"/>
                  <a:gd name="T88" fmla="*/ 426 w 1239"/>
                  <a:gd name="T89" fmla="*/ 246 h 567"/>
                  <a:gd name="T90" fmla="*/ 380 w 1239"/>
                  <a:gd name="T91" fmla="*/ 220 h 567"/>
                  <a:gd name="T92" fmla="*/ 198 w 1239"/>
                  <a:gd name="T93" fmla="*/ 107 h 567"/>
                  <a:gd name="T94" fmla="*/ 106 w 1239"/>
                  <a:gd name="T95" fmla="*/ 52 h 567"/>
                  <a:gd name="T96" fmla="*/ 12 w 1239"/>
                  <a:gd name="T97" fmla="*/ 1 h 567"/>
                  <a:gd name="T98" fmla="*/ 9 w 1239"/>
                  <a:gd name="T99" fmla="*/ 0 h 567"/>
                  <a:gd name="T100" fmla="*/ 2 w 1239"/>
                  <a:gd name="T101" fmla="*/ 1 h 567"/>
                  <a:gd name="T102" fmla="*/ 0 w 1239"/>
                  <a:gd name="T103" fmla="*/ 6 h 567"/>
                  <a:gd name="T104" fmla="*/ 1 w 1239"/>
                  <a:gd name="T105" fmla="*/ 12 h 567"/>
                  <a:gd name="T106" fmla="*/ 4 w 1239"/>
                  <a:gd name="T107" fmla="*/ 15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39" h="567">
                    <a:moveTo>
                      <a:pt x="4" y="15"/>
                    </a:moveTo>
                    <a:lnTo>
                      <a:pt x="4" y="15"/>
                    </a:lnTo>
                    <a:lnTo>
                      <a:pt x="55" y="41"/>
                    </a:lnTo>
                    <a:lnTo>
                      <a:pt x="104" y="70"/>
                    </a:lnTo>
                    <a:lnTo>
                      <a:pt x="154" y="99"/>
                    </a:lnTo>
                    <a:lnTo>
                      <a:pt x="202" y="129"/>
                    </a:lnTo>
                    <a:lnTo>
                      <a:pt x="299" y="190"/>
                    </a:lnTo>
                    <a:lnTo>
                      <a:pt x="397" y="249"/>
                    </a:lnTo>
                    <a:lnTo>
                      <a:pt x="397" y="249"/>
                    </a:lnTo>
                    <a:lnTo>
                      <a:pt x="448" y="278"/>
                    </a:lnTo>
                    <a:lnTo>
                      <a:pt x="499" y="304"/>
                    </a:lnTo>
                    <a:lnTo>
                      <a:pt x="551" y="330"/>
                    </a:lnTo>
                    <a:lnTo>
                      <a:pt x="603" y="354"/>
                    </a:lnTo>
                    <a:lnTo>
                      <a:pt x="603" y="354"/>
                    </a:lnTo>
                    <a:lnTo>
                      <a:pt x="630" y="366"/>
                    </a:lnTo>
                    <a:lnTo>
                      <a:pt x="657" y="376"/>
                    </a:lnTo>
                    <a:lnTo>
                      <a:pt x="712" y="396"/>
                    </a:lnTo>
                    <a:lnTo>
                      <a:pt x="766" y="417"/>
                    </a:lnTo>
                    <a:lnTo>
                      <a:pt x="794" y="428"/>
                    </a:lnTo>
                    <a:lnTo>
                      <a:pt x="820" y="440"/>
                    </a:lnTo>
                    <a:lnTo>
                      <a:pt x="820" y="440"/>
                    </a:lnTo>
                    <a:lnTo>
                      <a:pt x="843" y="452"/>
                    </a:lnTo>
                    <a:lnTo>
                      <a:pt x="867" y="464"/>
                    </a:lnTo>
                    <a:lnTo>
                      <a:pt x="912" y="490"/>
                    </a:lnTo>
                    <a:lnTo>
                      <a:pt x="958" y="515"/>
                    </a:lnTo>
                    <a:lnTo>
                      <a:pt x="982" y="526"/>
                    </a:lnTo>
                    <a:lnTo>
                      <a:pt x="1006" y="536"/>
                    </a:lnTo>
                    <a:lnTo>
                      <a:pt x="1006" y="536"/>
                    </a:lnTo>
                    <a:lnTo>
                      <a:pt x="1032" y="544"/>
                    </a:lnTo>
                    <a:lnTo>
                      <a:pt x="1058" y="552"/>
                    </a:lnTo>
                    <a:lnTo>
                      <a:pt x="1086" y="558"/>
                    </a:lnTo>
                    <a:lnTo>
                      <a:pt x="1112" y="563"/>
                    </a:lnTo>
                    <a:lnTo>
                      <a:pt x="1112" y="563"/>
                    </a:lnTo>
                    <a:lnTo>
                      <a:pt x="1137" y="566"/>
                    </a:lnTo>
                    <a:lnTo>
                      <a:pt x="1163" y="567"/>
                    </a:lnTo>
                    <a:lnTo>
                      <a:pt x="1175" y="566"/>
                    </a:lnTo>
                    <a:lnTo>
                      <a:pt x="1188" y="565"/>
                    </a:lnTo>
                    <a:lnTo>
                      <a:pt x="1200" y="560"/>
                    </a:lnTo>
                    <a:lnTo>
                      <a:pt x="1211" y="556"/>
                    </a:lnTo>
                    <a:lnTo>
                      <a:pt x="1211" y="556"/>
                    </a:lnTo>
                    <a:lnTo>
                      <a:pt x="1221" y="549"/>
                    </a:lnTo>
                    <a:lnTo>
                      <a:pt x="1229" y="541"/>
                    </a:lnTo>
                    <a:lnTo>
                      <a:pt x="1235" y="533"/>
                    </a:lnTo>
                    <a:lnTo>
                      <a:pt x="1237" y="523"/>
                    </a:lnTo>
                    <a:lnTo>
                      <a:pt x="1239" y="512"/>
                    </a:lnTo>
                    <a:lnTo>
                      <a:pt x="1239" y="501"/>
                    </a:lnTo>
                    <a:lnTo>
                      <a:pt x="1239" y="490"/>
                    </a:lnTo>
                    <a:lnTo>
                      <a:pt x="1236" y="479"/>
                    </a:lnTo>
                    <a:lnTo>
                      <a:pt x="1236" y="479"/>
                    </a:lnTo>
                    <a:lnTo>
                      <a:pt x="1235" y="476"/>
                    </a:lnTo>
                    <a:lnTo>
                      <a:pt x="1232" y="474"/>
                    </a:lnTo>
                    <a:lnTo>
                      <a:pt x="1229" y="474"/>
                    </a:lnTo>
                    <a:lnTo>
                      <a:pt x="1226" y="474"/>
                    </a:lnTo>
                    <a:lnTo>
                      <a:pt x="1224" y="475"/>
                    </a:lnTo>
                    <a:lnTo>
                      <a:pt x="1221" y="476"/>
                    </a:lnTo>
                    <a:lnTo>
                      <a:pt x="1221" y="479"/>
                    </a:lnTo>
                    <a:lnTo>
                      <a:pt x="1221" y="483"/>
                    </a:lnTo>
                    <a:lnTo>
                      <a:pt x="1221" y="483"/>
                    </a:lnTo>
                    <a:lnTo>
                      <a:pt x="1222" y="500"/>
                    </a:lnTo>
                    <a:lnTo>
                      <a:pt x="1222" y="514"/>
                    </a:lnTo>
                    <a:lnTo>
                      <a:pt x="1221" y="519"/>
                    </a:lnTo>
                    <a:lnTo>
                      <a:pt x="1218" y="525"/>
                    </a:lnTo>
                    <a:lnTo>
                      <a:pt x="1213" y="533"/>
                    </a:lnTo>
                    <a:lnTo>
                      <a:pt x="1204" y="540"/>
                    </a:lnTo>
                    <a:lnTo>
                      <a:pt x="1193" y="545"/>
                    </a:lnTo>
                    <a:lnTo>
                      <a:pt x="1182" y="548"/>
                    </a:lnTo>
                    <a:lnTo>
                      <a:pt x="1169" y="549"/>
                    </a:lnTo>
                    <a:lnTo>
                      <a:pt x="1155" y="551"/>
                    </a:lnTo>
                    <a:lnTo>
                      <a:pt x="1141" y="549"/>
                    </a:lnTo>
                    <a:lnTo>
                      <a:pt x="1112" y="547"/>
                    </a:lnTo>
                    <a:lnTo>
                      <a:pt x="1084" y="541"/>
                    </a:lnTo>
                    <a:lnTo>
                      <a:pt x="1062" y="536"/>
                    </a:lnTo>
                    <a:lnTo>
                      <a:pt x="1062" y="536"/>
                    </a:lnTo>
                    <a:lnTo>
                      <a:pt x="1042" y="530"/>
                    </a:lnTo>
                    <a:lnTo>
                      <a:pt x="1022" y="523"/>
                    </a:lnTo>
                    <a:lnTo>
                      <a:pt x="985" y="508"/>
                    </a:lnTo>
                    <a:lnTo>
                      <a:pt x="948" y="490"/>
                    </a:lnTo>
                    <a:lnTo>
                      <a:pt x="911" y="471"/>
                    </a:lnTo>
                    <a:lnTo>
                      <a:pt x="838" y="432"/>
                    </a:lnTo>
                    <a:lnTo>
                      <a:pt x="802" y="413"/>
                    </a:lnTo>
                    <a:lnTo>
                      <a:pt x="763" y="396"/>
                    </a:lnTo>
                    <a:lnTo>
                      <a:pt x="763" y="396"/>
                    </a:lnTo>
                    <a:lnTo>
                      <a:pt x="715" y="377"/>
                    </a:lnTo>
                    <a:lnTo>
                      <a:pt x="665" y="359"/>
                    </a:lnTo>
                    <a:lnTo>
                      <a:pt x="616" y="341"/>
                    </a:lnTo>
                    <a:lnTo>
                      <a:pt x="568" y="321"/>
                    </a:lnTo>
                    <a:lnTo>
                      <a:pt x="568" y="321"/>
                    </a:lnTo>
                    <a:lnTo>
                      <a:pt x="519" y="297"/>
                    </a:lnTo>
                    <a:lnTo>
                      <a:pt x="472" y="272"/>
                    </a:lnTo>
                    <a:lnTo>
                      <a:pt x="426" y="246"/>
                    </a:lnTo>
                    <a:lnTo>
                      <a:pt x="380" y="220"/>
                    </a:lnTo>
                    <a:lnTo>
                      <a:pt x="380" y="220"/>
                    </a:lnTo>
                    <a:lnTo>
                      <a:pt x="289" y="164"/>
                    </a:lnTo>
                    <a:lnTo>
                      <a:pt x="198" y="107"/>
                    </a:lnTo>
                    <a:lnTo>
                      <a:pt x="153" y="80"/>
                    </a:lnTo>
                    <a:lnTo>
                      <a:pt x="106" y="52"/>
                    </a:lnTo>
                    <a:lnTo>
                      <a:pt x="60" y="26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1" name="Freeform 48">
                <a:extLst>
                  <a:ext uri="{FF2B5EF4-FFF2-40B4-BE49-F238E27FC236}">
                    <a16:creationId xmlns:a16="http://schemas.microsoft.com/office/drawing/2014/main" id="{A99E6F8E-C80C-AD27-7461-0C938381D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9" y="1510"/>
                <a:ext cx="1426" cy="1663"/>
              </a:xfrm>
              <a:custGeom>
                <a:avLst/>
                <a:gdLst>
                  <a:gd name="T0" fmla="*/ 4243 w 4280"/>
                  <a:gd name="T1" fmla="*/ 2840 h 4989"/>
                  <a:gd name="T2" fmla="*/ 4156 w 4280"/>
                  <a:gd name="T3" fmla="*/ 3274 h 4989"/>
                  <a:gd name="T4" fmla="*/ 4002 w 4280"/>
                  <a:gd name="T5" fmla="*/ 3687 h 4989"/>
                  <a:gd name="T6" fmla="*/ 3810 w 4280"/>
                  <a:gd name="T7" fmla="*/ 4026 h 4989"/>
                  <a:gd name="T8" fmla="*/ 3558 w 4280"/>
                  <a:gd name="T9" fmla="*/ 4340 h 4989"/>
                  <a:gd name="T10" fmla="*/ 3256 w 4280"/>
                  <a:gd name="T11" fmla="*/ 4603 h 4989"/>
                  <a:gd name="T12" fmla="*/ 2908 w 4280"/>
                  <a:gd name="T13" fmla="*/ 4806 h 4989"/>
                  <a:gd name="T14" fmla="*/ 2572 w 4280"/>
                  <a:gd name="T15" fmla="*/ 4922 h 4989"/>
                  <a:gd name="T16" fmla="*/ 2179 w 4280"/>
                  <a:gd name="T17" fmla="*/ 4971 h 4989"/>
                  <a:gd name="T18" fmla="*/ 1786 w 4280"/>
                  <a:gd name="T19" fmla="*/ 4938 h 4989"/>
                  <a:gd name="T20" fmla="*/ 1406 w 4280"/>
                  <a:gd name="T21" fmla="*/ 4821 h 4989"/>
                  <a:gd name="T22" fmla="*/ 1090 w 4280"/>
                  <a:gd name="T23" fmla="*/ 4650 h 4989"/>
                  <a:gd name="T24" fmla="*/ 777 w 4280"/>
                  <a:gd name="T25" fmla="*/ 4395 h 4989"/>
                  <a:gd name="T26" fmla="*/ 489 w 4280"/>
                  <a:gd name="T27" fmla="*/ 4052 h 4989"/>
                  <a:gd name="T28" fmla="*/ 241 w 4280"/>
                  <a:gd name="T29" fmla="*/ 3606 h 4989"/>
                  <a:gd name="T30" fmla="*/ 102 w 4280"/>
                  <a:gd name="T31" fmla="*/ 3192 h 4989"/>
                  <a:gd name="T32" fmla="*/ 25 w 4280"/>
                  <a:gd name="T33" fmla="*/ 2705 h 4989"/>
                  <a:gd name="T34" fmla="*/ 45 w 4280"/>
                  <a:gd name="T35" fmla="*/ 1979 h 4989"/>
                  <a:gd name="T36" fmla="*/ 219 w 4280"/>
                  <a:gd name="T37" fmla="*/ 1257 h 4989"/>
                  <a:gd name="T38" fmla="*/ 529 w 4280"/>
                  <a:gd name="T39" fmla="*/ 712 h 4989"/>
                  <a:gd name="T40" fmla="*/ 1048 w 4280"/>
                  <a:gd name="T41" fmla="*/ 278 h 4989"/>
                  <a:gd name="T42" fmla="*/ 1349 w 4280"/>
                  <a:gd name="T43" fmla="*/ 145 h 4989"/>
                  <a:gd name="T44" fmla="*/ 1869 w 4280"/>
                  <a:gd name="T45" fmla="*/ 34 h 4989"/>
                  <a:gd name="T46" fmla="*/ 2409 w 4280"/>
                  <a:gd name="T47" fmla="*/ 23 h 4989"/>
                  <a:gd name="T48" fmla="*/ 2816 w 4280"/>
                  <a:gd name="T49" fmla="*/ 88 h 4989"/>
                  <a:gd name="T50" fmla="*/ 3166 w 4280"/>
                  <a:gd name="T51" fmla="*/ 214 h 4989"/>
                  <a:gd name="T52" fmla="*/ 3435 w 4280"/>
                  <a:gd name="T53" fmla="*/ 373 h 4989"/>
                  <a:gd name="T54" fmla="*/ 3734 w 4280"/>
                  <a:gd name="T55" fmla="*/ 657 h 4989"/>
                  <a:gd name="T56" fmla="*/ 3951 w 4280"/>
                  <a:gd name="T57" fmla="*/ 985 h 4989"/>
                  <a:gd name="T58" fmla="*/ 4182 w 4280"/>
                  <a:gd name="T59" fmla="*/ 1653 h 4989"/>
                  <a:gd name="T60" fmla="*/ 4261 w 4280"/>
                  <a:gd name="T61" fmla="*/ 2322 h 4989"/>
                  <a:gd name="T62" fmla="*/ 4277 w 4280"/>
                  <a:gd name="T63" fmla="*/ 2502 h 4989"/>
                  <a:gd name="T64" fmla="*/ 4254 w 4280"/>
                  <a:gd name="T65" fmla="*/ 1992 h 4989"/>
                  <a:gd name="T66" fmla="*/ 4088 w 4280"/>
                  <a:gd name="T67" fmla="*/ 1258 h 4989"/>
                  <a:gd name="T68" fmla="*/ 3806 w 4280"/>
                  <a:gd name="T69" fmla="*/ 725 h 4989"/>
                  <a:gd name="T70" fmla="*/ 3442 w 4280"/>
                  <a:gd name="T71" fmla="*/ 360 h 4989"/>
                  <a:gd name="T72" fmla="*/ 3161 w 4280"/>
                  <a:gd name="T73" fmla="*/ 193 h 4989"/>
                  <a:gd name="T74" fmla="*/ 2784 w 4280"/>
                  <a:gd name="T75" fmla="*/ 63 h 4989"/>
                  <a:gd name="T76" fmla="*/ 2211 w 4280"/>
                  <a:gd name="T77" fmla="*/ 0 h 4989"/>
                  <a:gd name="T78" fmla="*/ 1538 w 4280"/>
                  <a:gd name="T79" fmla="*/ 74 h 4989"/>
                  <a:gd name="T80" fmla="*/ 1076 w 4280"/>
                  <a:gd name="T81" fmla="*/ 245 h 4989"/>
                  <a:gd name="T82" fmla="*/ 765 w 4280"/>
                  <a:gd name="T83" fmla="*/ 448 h 4989"/>
                  <a:gd name="T84" fmla="*/ 524 w 4280"/>
                  <a:gd name="T85" fmla="*/ 692 h 4989"/>
                  <a:gd name="T86" fmla="*/ 193 w 4280"/>
                  <a:gd name="T87" fmla="*/ 1280 h 4989"/>
                  <a:gd name="T88" fmla="*/ 38 w 4280"/>
                  <a:gd name="T89" fmla="*/ 1904 h 4989"/>
                  <a:gd name="T90" fmla="*/ 4 w 4280"/>
                  <a:gd name="T91" fmla="*/ 2629 h 4989"/>
                  <a:gd name="T92" fmla="*/ 136 w 4280"/>
                  <a:gd name="T93" fmla="*/ 3373 h 4989"/>
                  <a:gd name="T94" fmla="*/ 342 w 4280"/>
                  <a:gd name="T95" fmla="*/ 3848 h 4989"/>
                  <a:gd name="T96" fmla="*/ 577 w 4280"/>
                  <a:gd name="T97" fmla="*/ 4200 h 4989"/>
                  <a:gd name="T98" fmla="*/ 820 w 4280"/>
                  <a:gd name="T99" fmla="*/ 4459 h 4989"/>
                  <a:gd name="T100" fmla="*/ 1132 w 4280"/>
                  <a:gd name="T101" fmla="*/ 4694 h 4989"/>
                  <a:gd name="T102" fmla="*/ 1480 w 4280"/>
                  <a:gd name="T103" fmla="*/ 4868 h 4989"/>
                  <a:gd name="T104" fmla="*/ 1814 w 4280"/>
                  <a:gd name="T105" fmla="*/ 4962 h 4989"/>
                  <a:gd name="T106" fmla="*/ 2203 w 4280"/>
                  <a:gd name="T107" fmla="*/ 4988 h 4989"/>
                  <a:gd name="T108" fmla="*/ 2586 w 4280"/>
                  <a:gd name="T109" fmla="*/ 4934 h 4989"/>
                  <a:gd name="T110" fmla="*/ 2951 w 4280"/>
                  <a:gd name="T111" fmla="*/ 4803 h 4989"/>
                  <a:gd name="T112" fmla="*/ 3254 w 4280"/>
                  <a:gd name="T113" fmla="*/ 4625 h 4989"/>
                  <a:gd name="T114" fmla="*/ 3560 w 4280"/>
                  <a:gd name="T115" fmla="*/ 4361 h 4989"/>
                  <a:gd name="T116" fmla="*/ 3889 w 4280"/>
                  <a:gd name="T117" fmla="*/ 3934 h 4989"/>
                  <a:gd name="T118" fmla="*/ 4153 w 4280"/>
                  <a:gd name="T119" fmla="*/ 3345 h 4989"/>
                  <a:gd name="T120" fmla="*/ 4272 w 4280"/>
                  <a:gd name="T121" fmla="*/ 2710 h 4989"/>
                  <a:gd name="T122" fmla="*/ 4269 w 4280"/>
                  <a:gd name="T123" fmla="*/ 2488 h 4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280" h="4989">
                    <a:moveTo>
                      <a:pt x="4263" y="2495"/>
                    </a:moveTo>
                    <a:lnTo>
                      <a:pt x="4263" y="2495"/>
                    </a:lnTo>
                    <a:lnTo>
                      <a:pt x="4263" y="2545"/>
                    </a:lnTo>
                    <a:lnTo>
                      <a:pt x="4262" y="2594"/>
                    </a:lnTo>
                    <a:lnTo>
                      <a:pt x="4259" y="2643"/>
                    </a:lnTo>
                    <a:lnTo>
                      <a:pt x="4257" y="2692"/>
                    </a:lnTo>
                    <a:lnTo>
                      <a:pt x="4252" y="2742"/>
                    </a:lnTo>
                    <a:lnTo>
                      <a:pt x="4248" y="2790"/>
                    </a:lnTo>
                    <a:lnTo>
                      <a:pt x="4243" y="2840"/>
                    </a:lnTo>
                    <a:lnTo>
                      <a:pt x="4236" y="2888"/>
                    </a:lnTo>
                    <a:lnTo>
                      <a:pt x="4229" y="2938"/>
                    </a:lnTo>
                    <a:lnTo>
                      <a:pt x="4221" y="2986"/>
                    </a:lnTo>
                    <a:lnTo>
                      <a:pt x="4212" y="3034"/>
                    </a:lnTo>
                    <a:lnTo>
                      <a:pt x="4203" y="3082"/>
                    </a:lnTo>
                    <a:lnTo>
                      <a:pt x="4192" y="3130"/>
                    </a:lnTo>
                    <a:lnTo>
                      <a:pt x="4181" y="3179"/>
                    </a:lnTo>
                    <a:lnTo>
                      <a:pt x="4168" y="3226"/>
                    </a:lnTo>
                    <a:lnTo>
                      <a:pt x="4156" y="3274"/>
                    </a:lnTo>
                    <a:lnTo>
                      <a:pt x="4142" y="3321"/>
                    </a:lnTo>
                    <a:lnTo>
                      <a:pt x="4127" y="3367"/>
                    </a:lnTo>
                    <a:lnTo>
                      <a:pt x="4112" y="3414"/>
                    </a:lnTo>
                    <a:lnTo>
                      <a:pt x="4095" y="3461"/>
                    </a:lnTo>
                    <a:lnTo>
                      <a:pt x="4079" y="3507"/>
                    </a:lnTo>
                    <a:lnTo>
                      <a:pt x="4061" y="3552"/>
                    </a:lnTo>
                    <a:lnTo>
                      <a:pt x="4042" y="3598"/>
                    </a:lnTo>
                    <a:lnTo>
                      <a:pt x="4022" y="3643"/>
                    </a:lnTo>
                    <a:lnTo>
                      <a:pt x="4002" y="3687"/>
                    </a:lnTo>
                    <a:lnTo>
                      <a:pt x="3980" y="3733"/>
                    </a:lnTo>
                    <a:lnTo>
                      <a:pt x="3957" y="3775"/>
                    </a:lnTo>
                    <a:lnTo>
                      <a:pt x="3935" y="3819"/>
                    </a:lnTo>
                    <a:lnTo>
                      <a:pt x="3911" y="3862"/>
                    </a:lnTo>
                    <a:lnTo>
                      <a:pt x="3886" y="3905"/>
                    </a:lnTo>
                    <a:lnTo>
                      <a:pt x="3861" y="3947"/>
                    </a:lnTo>
                    <a:lnTo>
                      <a:pt x="3835" y="3989"/>
                    </a:lnTo>
                    <a:lnTo>
                      <a:pt x="3835" y="3989"/>
                    </a:lnTo>
                    <a:lnTo>
                      <a:pt x="3810" y="4026"/>
                    </a:lnTo>
                    <a:lnTo>
                      <a:pt x="3784" y="4063"/>
                    </a:lnTo>
                    <a:lnTo>
                      <a:pt x="3759" y="4099"/>
                    </a:lnTo>
                    <a:lnTo>
                      <a:pt x="3731" y="4136"/>
                    </a:lnTo>
                    <a:lnTo>
                      <a:pt x="3704" y="4171"/>
                    </a:lnTo>
                    <a:lnTo>
                      <a:pt x="3676" y="4205"/>
                    </a:lnTo>
                    <a:lnTo>
                      <a:pt x="3647" y="4240"/>
                    </a:lnTo>
                    <a:lnTo>
                      <a:pt x="3618" y="4274"/>
                    </a:lnTo>
                    <a:lnTo>
                      <a:pt x="3588" y="4307"/>
                    </a:lnTo>
                    <a:lnTo>
                      <a:pt x="3558" y="4340"/>
                    </a:lnTo>
                    <a:lnTo>
                      <a:pt x="3526" y="4372"/>
                    </a:lnTo>
                    <a:lnTo>
                      <a:pt x="3494" y="4404"/>
                    </a:lnTo>
                    <a:lnTo>
                      <a:pt x="3463" y="4434"/>
                    </a:lnTo>
                    <a:lnTo>
                      <a:pt x="3429" y="4464"/>
                    </a:lnTo>
                    <a:lnTo>
                      <a:pt x="3395" y="4493"/>
                    </a:lnTo>
                    <a:lnTo>
                      <a:pt x="3362" y="4522"/>
                    </a:lnTo>
                    <a:lnTo>
                      <a:pt x="3326" y="4550"/>
                    </a:lnTo>
                    <a:lnTo>
                      <a:pt x="3292" y="4577"/>
                    </a:lnTo>
                    <a:lnTo>
                      <a:pt x="3256" y="4603"/>
                    </a:lnTo>
                    <a:lnTo>
                      <a:pt x="3219" y="4630"/>
                    </a:lnTo>
                    <a:lnTo>
                      <a:pt x="3181" y="4654"/>
                    </a:lnTo>
                    <a:lnTo>
                      <a:pt x="3144" y="4678"/>
                    </a:lnTo>
                    <a:lnTo>
                      <a:pt x="3107" y="4701"/>
                    </a:lnTo>
                    <a:lnTo>
                      <a:pt x="3068" y="4725"/>
                    </a:lnTo>
                    <a:lnTo>
                      <a:pt x="3028" y="4745"/>
                    </a:lnTo>
                    <a:lnTo>
                      <a:pt x="2990" y="4766"/>
                    </a:lnTo>
                    <a:lnTo>
                      <a:pt x="2950" y="4787"/>
                    </a:lnTo>
                    <a:lnTo>
                      <a:pt x="2908" y="4806"/>
                    </a:lnTo>
                    <a:lnTo>
                      <a:pt x="2868" y="4824"/>
                    </a:lnTo>
                    <a:lnTo>
                      <a:pt x="2827" y="4840"/>
                    </a:lnTo>
                    <a:lnTo>
                      <a:pt x="2784" y="4857"/>
                    </a:lnTo>
                    <a:lnTo>
                      <a:pt x="2743" y="4872"/>
                    </a:lnTo>
                    <a:lnTo>
                      <a:pt x="2743" y="4872"/>
                    </a:lnTo>
                    <a:lnTo>
                      <a:pt x="2700" y="4886"/>
                    </a:lnTo>
                    <a:lnTo>
                      <a:pt x="2658" y="4898"/>
                    </a:lnTo>
                    <a:lnTo>
                      <a:pt x="2615" y="4911"/>
                    </a:lnTo>
                    <a:lnTo>
                      <a:pt x="2572" y="4922"/>
                    </a:lnTo>
                    <a:lnTo>
                      <a:pt x="2529" y="4931"/>
                    </a:lnTo>
                    <a:lnTo>
                      <a:pt x="2487" y="4940"/>
                    </a:lnTo>
                    <a:lnTo>
                      <a:pt x="2443" y="4948"/>
                    </a:lnTo>
                    <a:lnTo>
                      <a:pt x="2398" y="4955"/>
                    </a:lnTo>
                    <a:lnTo>
                      <a:pt x="2356" y="4960"/>
                    </a:lnTo>
                    <a:lnTo>
                      <a:pt x="2312" y="4964"/>
                    </a:lnTo>
                    <a:lnTo>
                      <a:pt x="2267" y="4968"/>
                    </a:lnTo>
                    <a:lnTo>
                      <a:pt x="2223" y="4970"/>
                    </a:lnTo>
                    <a:lnTo>
                      <a:pt x="2179" y="4971"/>
                    </a:lnTo>
                    <a:lnTo>
                      <a:pt x="2135" y="4973"/>
                    </a:lnTo>
                    <a:lnTo>
                      <a:pt x="2092" y="4971"/>
                    </a:lnTo>
                    <a:lnTo>
                      <a:pt x="2048" y="4970"/>
                    </a:lnTo>
                    <a:lnTo>
                      <a:pt x="2004" y="4967"/>
                    </a:lnTo>
                    <a:lnTo>
                      <a:pt x="1960" y="4963"/>
                    </a:lnTo>
                    <a:lnTo>
                      <a:pt x="1916" y="4959"/>
                    </a:lnTo>
                    <a:lnTo>
                      <a:pt x="1873" y="4952"/>
                    </a:lnTo>
                    <a:lnTo>
                      <a:pt x="1829" y="4945"/>
                    </a:lnTo>
                    <a:lnTo>
                      <a:pt x="1786" y="4938"/>
                    </a:lnTo>
                    <a:lnTo>
                      <a:pt x="1742" y="4929"/>
                    </a:lnTo>
                    <a:lnTo>
                      <a:pt x="1700" y="4919"/>
                    </a:lnTo>
                    <a:lnTo>
                      <a:pt x="1657" y="4908"/>
                    </a:lnTo>
                    <a:lnTo>
                      <a:pt x="1614" y="4895"/>
                    </a:lnTo>
                    <a:lnTo>
                      <a:pt x="1573" y="4883"/>
                    </a:lnTo>
                    <a:lnTo>
                      <a:pt x="1530" y="4869"/>
                    </a:lnTo>
                    <a:lnTo>
                      <a:pt x="1489" y="4854"/>
                    </a:lnTo>
                    <a:lnTo>
                      <a:pt x="1447" y="4838"/>
                    </a:lnTo>
                    <a:lnTo>
                      <a:pt x="1406" y="4821"/>
                    </a:lnTo>
                    <a:lnTo>
                      <a:pt x="1366" y="4803"/>
                    </a:lnTo>
                    <a:lnTo>
                      <a:pt x="1366" y="4803"/>
                    </a:lnTo>
                    <a:lnTo>
                      <a:pt x="1325" y="4784"/>
                    </a:lnTo>
                    <a:lnTo>
                      <a:pt x="1285" y="4765"/>
                    </a:lnTo>
                    <a:lnTo>
                      <a:pt x="1245" y="4743"/>
                    </a:lnTo>
                    <a:lnTo>
                      <a:pt x="1206" y="4720"/>
                    </a:lnTo>
                    <a:lnTo>
                      <a:pt x="1166" y="4698"/>
                    </a:lnTo>
                    <a:lnTo>
                      <a:pt x="1129" y="4675"/>
                    </a:lnTo>
                    <a:lnTo>
                      <a:pt x="1090" y="4650"/>
                    </a:lnTo>
                    <a:lnTo>
                      <a:pt x="1054" y="4625"/>
                    </a:lnTo>
                    <a:lnTo>
                      <a:pt x="1017" y="4599"/>
                    </a:lnTo>
                    <a:lnTo>
                      <a:pt x="981" y="4572"/>
                    </a:lnTo>
                    <a:lnTo>
                      <a:pt x="946" y="4544"/>
                    </a:lnTo>
                    <a:lnTo>
                      <a:pt x="911" y="4517"/>
                    </a:lnTo>
                    <a:lnTo>
                      <a:pt x="877" y="4488"/>
                    </a:lnTo>
                    <a:lnTo>
                      <a:pt x="844" y="4457"/>
                    </a:lnTo>
                    <a:lnTo>
                      <a:pt x="810" y="4427"/>
                    </a:lnTo>
                    <a:lnTo>
                      <a:pt x="777" y="4395"/>
                    </a:lnTo>
                    <a:lnTo>
                      <a:pt x="746" y="4364"/>
                    </a:lnTo>
                    <a:lnTo>
                      <a:pt x="715" y="4332"/>
                    </a:lnTo>
                    <a:lnTo>
                      <a:pt x="685" y="4299"/>
                    </a:lnTo>
                    <a:lnTo>
                      <a:pt x="655" y="4266"/>
                    </a:lnTo>
                    <a:lnTo>
                      <a:pt x="626" y="4231"/>
                    </a:lnTo>
                    <a:lnTo>
                      <a:pt x="597" y="4197"/>
                    </a:lnTo>
                    <a:lnTo>
                      <a:pt x="569" y="4161"/>
                    </a:lnTo>
                    <a:lnTo>
                      <a:pt x="542" y="4125"/>
                    </a:lnTo>
                    <a:lnTo>
                      <a:pt x="489" y="4052"/>
                    </a:lnTo>
                    <a:lnTo>
                      <a:pt x="438" y="3978"/>
                    </a:lnTo>
                    <a:lnTo>
                      <a:pt x="391" y="3902"/>
                    </a:lnTo>
                    <a:lnTo>
                      <a:pt x="347" y="3823"/>
                    </a:lnTo>
                    <a:lnTo>
                      <a:pt x="347" y="3823"/>
                    </a:lnTo>
                    <a:lnTo>
                      <a:pt x="324" y="3781"/>
                    </a:lnTo>
                    <a:lnTo>
                      <a:pt x="302" y="3738"/>
                    </a:lnTo>
                    <a:lnTo>
                      <a:pt x="281" y="3694"/>
                    </a:lnTo>
                    <a:lnTo>
                      <a:pt x="260" y="3650"/>
                    </a:lnTo>
                    <a:lnTo>
                      <a:pt x="241" y="3606"/>
                    </a:lnTo>
                    <a:lnTo>
                      <a:pt x="222" y="3562"/>
                    </a:lnTo>
                    <a:lnTo>
                      <a:pt x="204" y="3516"/>
                    </a:lnTo>
                    <a:lnTo>
                      <a:pt x="187" y="3471"/>
                    </a:lnTo>
                    <a:lnTo>
                      <a:pt x="171" y="3425"/>
                    </a:lnTo>
                    <a:lnTo>
                      <a:pt x="156" y="3380"/>
                    </a:lnTo>
                    <a:lnTo>
                      <a:pt x="140" y="3333"/>
                    </a:lnTo>
                    <a:lnTo>
                      <a:pt x="127" y="3286"/>
                    </a:lnTo>
                    <a:lnTo>
                      <a:pt x="114" y="3239"/>
                    </a:lnTo>
                    <a:lnTo>
                      <a:pt x="102" y="3192"/>
                    </a:lnTo>
                    <a:lnTo>
                      <a:pt x="80" y="3099"/>
                    </a:lnTo>
                    <a:lnTo>
                      <a:pt x="80" y="3099"/>
                    </a:lnTo>
                    <a:lnTo>
                      <a:pt x="70" y="3051"/>
                    </a:lnTo>
                    <a:lnTo>
                      <a:pt x="61" y="3001"/>
                    </a:lnTo>
                    <a:lnTo>
                      <a:pt x="52" y="2951"/>
                    </a:lnTo>
                    <a:lnTo>
                      <a:pt x="45" y="2903"/>
                    </a:lnTo>
                    <a:lnTo>
                      <a:pt x="38" y="2853"/>
                    </a:lnTo>
                    <a:lnTo>
                      <a:pt x="33" y="2804"/>
                    </a:lnTo>
                    <a:lnTo>
                      <a:pt x="25" y="2705"/>
                    </a:lnTo>
                    <a:lnTo>
                      <a:pt x="19" y="2607"/>
                    </a:lnTo>
                    <a:lnTo>
                      <a:pt x="16" y="2508"/>
                    </a:lnTo>
                    <a:lnTo>
                      <a:pt x="18" y="2407"/>
                    </a:lnTo>
                    <a:lnTo>
                      <a:pt x="21" y="2308"/>
                    </a:lnTo>
                    <a:lnTo>
                      <a:pt x="21" y="2308"/>
                    </a:lnTo>
                    <a:lnTo>
                      <a:pt x="23" y="2225"/>
                    </a:lnTo>
                    <a:lnTo>
                      <a:pt x="29" y="2144"/>
                    </a:lnTo>
                    <a:lnTo>
                      <a:pt x="37" y="2061"/>
                    </a:lnTo>
                    <a:lnTo>
                      <a:pt x="45" y="1979"/>
                    </a:lnTo>
                    <a:lnTo>
                      <a:pt x="56" y="1897"/>
                    </a:lnTo>
                    <a:lnTo>
                      <a:pt x="69" y="1815"/>
                    </a:lnTo>
                    <a:lnTo>
                      <a:pt x="84" y="1733"/>
                    </a:lnTo>
                    <a:lnTo>
                      <a:pt x="101" y="1652"/>
                    </a:lnTo>
                    <a:lnTo>
                      <a:pt x="120" y="1572"/>
                    </a:lnTo>
                    <a:lnTo>
                      <a:pt x="140" y="1492"/>
                    </a:lnTo>
                    <a:lnTo>
                      <a:pt x="164" y="1414"/>
                    </a:lnTo>
                    <a:lnTo>
                      <a:pt x="190" y="1335"/>
                    </a:lnTo>
                    <a:lnTo>
                      <a:pt x="219" y="1257"/>
                    </a:lnTo>
                    <a:lnTo>
                      <a:pt x="249" y="1181"/>
                    </a:lnTo>
                    <a:lnTo>
                      <a:pt x="284" y="1105"/>
                    </a:lnTo>
                    <a:lnTo>
                      <a:pt x="320" y="1031"/>
                    </a:lnTo>
                    <a:lnTo>
                      <a:pt x="320" y="1031"/>
                    </a:lnTo>
                    <a:lnTo>
                      <a:pt x="357" y="964"/>
                    </a:lnTo>
                    <a:lnTo>
                      <a:pt x="396" y="898"/>
                    </a:lnTo>
                    <a:lnTo>
                      <a:pt x="438" y="835"/>
                    </a:lnTo>
                    <a:lnTo>
                      <a:pt x="482" y="773"/>
                    </a:lnTo>
                    <a:lnTo>
                      <a:pt x="529" y="712"/>
                    </a:lnTo>
                    <a:lnTo>
                      <a:pt x="577" y="656"/>
                    </a:lnTo>
                    <a:lnTo>
                      <a:pt x="628" y="599"/>
                    </a:lnTo>
                    <a:lnTo>
                      <a:pt x="682" y="547"/>
                    </a:lnTo>
                    <a:lnTo>
                      <a:pt x="737" y="496"/>
                    </a:lnTo>
                    <a:lnTo>
                      <a:pt x="795" y="448"/>
                    </a:lnTo>
                    <a:lnTo>
                      <a:pt x="856" y="401"/>
                    </a:lnTo>
                    <a:lnTo>
                      <a:pt x="917" y="357"/>
                    </a:lnTo>
                    <a:lnTo>
                      <a:pt x="981" y="317"/>
                    </a:lnTo>
                    <a:lnTo>
                      <a:pt x="1048" y="278"/>
                    </a:lnTo>
                    <a:lnTo>
                      <a:pt x="1081" y="260"/>
                    </a:lnTo>
                    <a:lnTo>
                      <a:pt x="1115" y="242"/>
                    </a:lnTo>
                    <a:lnTo>
                      <a:pt x="1150" y="226"/>
                    </a:lnTo>
                    <a:lnTo>
                      <a:pt x="1184" y="209"/>
                    </a:lnTo>
                    <a:lnTo>
                      <a:pt x="1184" y="209"/>
                    </a:lnTo>
                    <a:lnTo>
                      <a:pt x="1225" y="193"/>
                    </a:lnTo>
                    <a:lnTo>
                      <a:pt x="1267" y="175"/>
                    </a:lnTo>
                    <a:lnTo>
                      <a:pt x="1308" y="160"/>
                    </a:lnTo>
                    <a:lnTo>
                      <a:pt x="1349" y="145"/>
                    </a:lnTo>
                    <a:lnTo>
                      <a:pt x="1392" y="131"/>
                    </a:lnTo>
                    <a:lnTo>
                      <a:pt x="1433" y="118"/>
                    </a:lnTo>
                    <a:lnTo>
                      <a:pt x="1476" y="106"/>
                    </a:lnTo>
                    <a:lnTo>
                      <a:pt x="1520" y="95"/>
                    </a:lnTo>
                    <a:lnTo>
                      <a:pt x="1563" y="85"/>
                    </a:lnTo>
                    <a:lnTo>
                      <a:pt x="1606" y="76"/>
                    </a:lnTo>
                    <a:lnTo>
                      <a:pt x="1694" y="59"/>
                    </a:lnTo>
                    <a:lnTo>
                      <a:pt x="1781" y="45"/>
                    </a:lnTo>
                    <a:lnTo>
                      <a:pt x="1869" y="34"/>
                    </a:lnTo>
                    <a:lnTo>
                      <a:pt x="1869" y="34"/>
                    </a:lnTo>
                    <a:lnTo>
                      <a:pt x="1967" y="25"/>
                    </a:lnTo>
                    <a:lnTo>
                      <a:pt x="2065" y="19"/>
                    </a:lnTo>
                    <a:lnTo>
                      <a:pt x="2163" y="17"/>
                    </a:lnTo>
                    <a:lnTo>
                      <a:pt x="2212" y="17"/>
                    </a:lnTo>
                    <a:lnTo>
                      <a:pt x="2262" y="17"/>
                    </a:lnTo>
                    <a:lnTo>
                      <a:pt x="2312" y="18"/>
                    </a:lnTo>
                    <a:lnTo>
                      <a:pt x="2360" y="21"/>
                    </a:lnTo>
                    <a:lnTo>
                      <a:pt x="2409" y="23"/>
                    </a:lnTo>
                    <a:lnTo>
                      <a:pt x="2458" y="28"/>
                    </a:lnTo>
                    <a:lnTo>
                      <a:pt x="2507" y="33"/>
                    </a:lnTo>
                    <a:lnTo>
                      <a:pt x="2556" y="39"/>
                    </a:lnTo>
                    <a:lnTo>
                      <a:pt x="2605" y="45"/>
                    </a:lnTo>
                    <a:lnTo>
                      <a:pt x="2653" y="54"/>
                    </a:lnTo>
                    <a:lnTo>
                      <a:pt x="2653" y="54"/>
                    </a:lnTo>
                    <a:lnTo>
                      <a:pt x="2735" y="69"/>
                    </a:lnTo>
                    <a:lnTo>
                      <a:pt x="2775" y="79"/>
                    </a:lnTo>
                    <a:lnTo>
                      <a:pt x="2816" y="88"/>
                    </a:lnTo>
                    <a:lnTo>
                      <a:pt x="2856" y="99"/>
                    </a:lnTo>
                    <a:lnTo>
                      <a:pt x="2896" y="110"/>
                    </a:lnTo>
                    <a:lnTo>
                      <a:pt x="2935" y="123"/>
                    </a:lnTo>
                    <a:lnTo>
                      <a:pt x="2975" y="135"/>
                    </a:lnTo>
                    <a:lnTo>
                      <a:pt x="3013" y="150"/>
                    </a:lnTo>
                    <a:lnTo>
                      <a:pt x="3052" y="164"/>
                    </a:lnTo>
                    <a:lnTo>
                      <a:pt x="3090" y="180"/>
                    </a:lnTo>
                    <a:lnTo>
                      <a:pt x="3129" y="197"/>
                    </a:lnTo>
                    <a:lnTo>
                      <a:pt x="3166" y="214"/>
                    </a:lnTo>
                    <a:lnTo>
                      <a:pt x="3203" y="233"/>
                    </a:lnTo>
                    <a:lnTo>
                      <a:pt x="3241" y="252"/>
                    </a:lnTo>
                    <a:lnTo>
                      <a:pt x="3276" y="271"/>
                    </a:lnTo>
                    <a:lnTo>
                      <a:pt x="3276" y="271"/>
                    </a:lnTo>
                    <a:lnTo>
                      <a:pt x="3310" y="291"/>
                    </a:lnTo>
                    <a:lnTo>
                      <a:pt x="3341" y="310"/>
                    </a:lnTo>
                    <a:lnTo>
                      <a:pt x="3373" y="331"/>
                    </a:lnTo>
                    <a:lnTo>
                      <a:pt x="3405" y="351"/>
                    </a:lnTo>
                    <a:lnTo>
                      <a:pt x="3435" y="373"/>
                    </a:lnTo>
                    <a:lnTo>
                      <a:pt x="3465" y="397"/>
                    </a:lnTo>
                    <a:lnTo>
                      <a:pt x="3494" y="420"/>
                    </a:lnTo>
                    <a:lnTo>
                      <a:pt x="3523" y="444"/>
                    </a:lnTo>
                    <a:lnTo>
                      <a:pt x="3551" y="468"/>
                    </a:lnTo>
                    <a:lnTo>
                      <a:pt x="3580" y="493"/>
                    </a:lnTo>
                    <a:lnTo>
                      <a:pt x="3606" y="519"/>
                    </a:lnTo>
                    <a:lnTo>
                      <a:pt x="3634" y="546"/>
                    </a:lnTo>
                    <a:lnTo>
                      <a:pt x="3685" y="601"/>
                    </a:lnTo>
                    <a:lnTo>
                      <a:pt x="3734" y="657"/>
                    </a:lnTo>
                    <a:lnTo>
                      <a:pt x="3734" y="657"/>
                    </a:lnTo>
                    <a:lnTo>
                      <a:pt x="3759" y="688"/>
                    </a:lnTo>
                    <a:lnTo>
                      <a:pt x="3784" y="719"/>
                    </a:lnTo>
                    <a:lnTo>
                      <a:pt x="3807" y="751"/>
                    </a:lnTo>
                    <a:lnTo>
                      <a:pt x="3829" y="784"/>
                    </a:lnTo>
                    <a:lnTo>
                      <a:pt x="3851" y="816"/>
                    </a:lnTo>
                    <a:lnTo>
                      <a:pt x="3872" y="849"/>
                    </a:lnTo>
                    <a:lnTo>
                      <a:pt x="3913" y="916"/>
                    </a:lnTo>
                    <a:lnTo>
                      <a:pt x="3951" y="985"/>
                    </a:lnTo>
                    <a:lnTo>
                      <a:pt x="3985" y="1055"/>
                    </a:lnTo>
                    <a:lnTo>
                      <a:pt x="4018" y="1127"/>
                    </a:lnTo>
                    <a:lnTo>
                      <a:pt x="4048" y="1200"/>
                    </a:lnTo>
                    <a:lnTo>
                      <a:pt x="4076" y="1274"/>
                    </a:lnTo>
                    <a:lnTo>
                      <a:pt x="4102" y="1349"/>
                    </a:lnTo>
                    <a:lnTo>
                      <a:pt x="4126" y="1425"/>
                    </a:lnTo>
                    <a:lnTo>
                      <a:pt x="4146" y="1500"/>
                    </a:lnTo>
                    <a:lnTo>
                      <a:pt x="4166" y="1576"/>
                    </a:lnTo>
                    <a:lnTo>
                      <a:pt x="4182" y="1653"/>
                    </a:lnTo>
                    <a:lnTo>
                      <a:pt x="4197" y="1731"/>
                    </a:lnTo>
                    <a:lnTo>
                      <a:pt x="4211" y="1808"/>
                    </a:lnTo>
                    <a:lnTo>
                      <a:pt x="4211" y="1808"/>
                    </a:lnTo>
                    <a:lnTo>
                      <a:pt x="4225" y="1893"/>
                    </a:lnTo>
                    <a:lnTo>
                      <a:pt x="4235" y="1979"/>
                    </a:lnTo>
                    <a:lnTo>
                      <a:pt x="4244" y="2064"/>
                    </a:lnTo>
                    <a:lnTo>
                      <a:pt x="4251" y="2149"/>
                    </a:lnTo>
                    <a:lnTo>
                      <a:pt x="4257" y="2236"/>
                    </a:lnTo>
                    <a:lnTo>
                      <a:pt x="4261" y="2322"/>
                    </a:lnTo>
                    <a:lnTo>
                      <a:pt x="4262" y="2408"/>
                    </a:lnTo>
                    <a:lnTo>
                      <a:pt x="4263" y="2495"/>
                    </a:lnTo>
                    <a:lnTo>
                      <a:pt x="4263" y="2495"/>
                    </a:lnTo>
                    <a:lnTo>
                      <a:pt x="4263" y="2499"/>
                    </a:lnTo>
                    <a:lnTo>
                      <a:pt x="4266" y="2502"/>
                    </a:lnTo>
                    <a:lnTo>
                      <a:pt x="4269" y="2504"/>
                    </a:lnTo>
                    <a:lnTo>
                      <a:pt x="4272" y="2504"/>
                    </a:lnTo>
                    <a:lnTo>
                      <a:pt x="4274" y="2504"/>
                    </a:lnTo>
                    <a:lnTo>
                      <a:pt x="4277" y="2502"/>
                    </a:lnTo>
                    <a:lnTo>
                      <a:pt x="4279" y="2499"/>
                    </a:lnTo>
                    <a:lnTo>
                      <a:pt x="4280" y="2495"/>
                    </a:lnTo>
                    <a:lnTo>
                      <a:pt x="4280" y="2495"/>
                    </a:lnTo>
                    <a:lnTo>
                      <a:pt x="4279" y="2411"/>
                    </a:lnTo>
                    <a:lnTo>
                      <a:pt x="4277" y="2327"/>
                    </a:lnTo>
                    <a:lnTo>
                      <a:pt x="4273" y="2243"/>
                    </a:lnTo>
                    <a:lnTo>
                      <a:pt x="4269" y="2160"/>
                    </a:lnTo>
                    <a:lnTo>
                      <a:pt x="4262" y="2076"/>
                    </a:lnTo>
                    <a:lnTo>
                      <a:pt x="4254" y="1992"/>
                    </a:lnTo>
                    <a:lnTo>
                      <a:pt x="4243" y="1908"/>
                    </a:lnTo>
                    <a:lnTo>
                      <a:pt x="4232" y="1826"/>
                    </a:lnTo>
                    <a:lnTo>
                      <a:pt x="4218" y="1743"/>
                    </a:lnTo>
                    <a:lnTo>
                      <a:pt x="4201" y="1660"/>
                    </a:lnTo>
                    <a:lnTo>
                      <a:pt x="4184" y="1579"/>
                    </a:lnTo>
                    <a:lnTo>
                      <a:pt x="4163" y="1498"/>
                    </a:lnTo>
                    <a:lnTo>
                      <a:pt x="4141" y="1416"/>
                    </a:lnTo>
                    <a:lnTo>
                      <a:pt x="4115" y="1336"/>
                    </a:lnTo>
                    <a:lnTo>
                      <a:pt x="4088" y="1258"/>
                    </a:lnTo>
                    <a:lnTo>
                      <a:pt x="4058" y="1179"/>
                    </a:lnTo>
                    <a:lnTo>
                      <a:pt x="4058" y="1179"/>
                    </a:lnTo>
                    <a:lnTo>
                      <a:pt x="4029" y="1111"/>
                    </a:lnTo>
                    <a:lnTo>
                      <a:pt x="3997" y="1043"/>
                    </a:lnTo>
                    <a:lnTo>
                      <a:pt x="3963" y="977"/>
                    </a:lnTo>
                    <a:lnTo>
                      <a:pt x="3927" y="911"/>
                    </a:lnTo>
                    <a:lnTo>
                      <a:pt x="3890" y="847"/>
                    </a:lnTo>
                    <a:lnTo>
                      <a:pt x="3849" y="785"/>
                    </a:lnTo>
                    <a:lnTo>
                      <a:pt x="3806" y="725"/>
                    </a:lnTo>
                    <a:lnTo>
                      <a:pt x="3760" y="667"/>
                    </a:lnTo>
                    <a:lnTo>
                      <a:pt x="3713" y="610"/>
                    </a:lnTo>
                    <a:lnTo>
                      <a:pt x="3664" y="555"/>
                    </a:lnTo>
                    <a:lnTo>
                      <a:pt x="3611" y="503"/>
                    </a:lnTo>
                    <a:lnTo>
                      <a:pt x="3558" y="452"/>
                    </a:lnTo>
                    <a:lnTo>
                      <a:pt x="3529" y="428"/>
                    </a:lnTo>
                    <a:lnTo>
                      <a:pt x="3501" y="405"/>
                    </a:lnTo>
                    <a:lnTo>
                      <a:pt x="3471" y="382"/>
                    </a:lnTo>
                    <a:lnTo>
                      <a:pt x="3442" y="360"/>
                    </a:lnTo>
                    <a:lnTo>
                      <a:pt x="3412" y="338"/>
                    </a:lnTo>
                    <a:lnTo>
                      <a:pt x="3381" y="315"/>
                    </a:lnTo>
                    <a:lnTo>
                      <a:pt x="3350" y="296"/>
                    </a:lnTo>
                    <a:lnTo>
                      <a:pt x="3318" y="276"/>
                    </a:lnTo>
                    <a:lnTo>
                      <a:pt x="3318" y="276"/>
                    </a:lnTo>
                    <a:lnTo>
                      <a:pt x="3279" y="253"/>
                    </a:lnTo>
                    <a:lnTo>
                      <a:pt x="3239" y="231"/>
                    </a:lnTo>
                    <a:lnTo>
                      <a:pt x="3201" y="212"/>
                    </a:lnTo>
                    <a:lnTo>
                      <a:pt x="3161" y="193"/>
                    </a:lnTo>
                    <a:lnTo>
                      <a:pt x="3119" y="174"/>
                    </a:lnTo>
                    <a:lnTo>
                      <a:pt x="3079" y="157"/>
                    </a:lnTo>
                    <a:lnTo>
                      <a:pt x="3038" y="141"/>
                    </a:lnTo>
                    <a:lnTo>
                      <a:pt x="2997" y="125"/>
                    </a:lnTo>
                    <a:lnTo>
                      <a:pt x="2955" y="112"/>
                    </a:lnTo>
                    <a:lnTo>
                      <a:pt x="2913" y="98"/>
                    </a:lnTo>
                    <a:lnTo>
                      <a:pt x="2870" y="85"/>
                    </a:lnTo>
                    <a:lnTo>
                      <a:pt x="2827" y="74"/>
                    </a:lnTo>
                    <a:lnTo>
                      <a:pt x="2784" y="63"/>
                    </a:lnTo>
                    <a:lnTo>
                      <a:pt x="2742" y="54"/>
                    </a:lnTo>
                    <a:lnTo>
                      <a:pt x="2698" y="45"/>
                    </a:lnTo>
                    <a:lnTo>
                      <a:pt x="2653" y="37"/>
                    </a:lnTo>
                    <a:lnTo>
                      <a:pt x="2611" y="30"/>
                    </a:lnTo>
                    <a:lnTo>
                      <a:pt x="2567" y="23"/>
                    </a:lnTo>
                    <a:lnTo>
                      <a:pt x="2478" y="14"/>
                    </a:lnTo>
                    <a:lnTo>
                      <a:pt x="2389" y="7"/>
                    </a:lnTo>
                    <a:lnTo>
                      <a:pt x="2301" y="1"/>
                    </a:lnTo>
                    <a:lnTo>
                      <a:pt x="2211" y="0"/>
                    </a:lnTo>
                    <a:lnTo>
                      <a:pt x="2123" y="1"/>
                    </a:lnTo>
                    <a:lnTo>
                      <a:pt x="2034" y="4"/>
                    </a:lnTo>
                    <a:lnTo>
                      <a:pt x="1946" y="11"/>
                    </a:lnTo>
                    <a:lnTo>
                      <a:pt x="1946" y="11"/>
                    </a:lnTo>
                    <a:lnTo>
                      <a:pt x="1864" y="18"/>
                    </a:lnTo>
                    <a:lnTo>
                      <a:pt x="1782" y="29"/>
                    </a:lnTo>
                    <a:lnTo>
                      <a:pt x="1700" y="41"/>
                    </a:lnTo>
                    <a:lnTo>
                      <a:pt x="1618" y="56"/>
                    </a:lnTo>
                    <a:lnTo>
                      <a:pt x="1538" y="74"/>
                    </a:lnTo>
                    <a:lnTo>
                      <a:pt x="1458" y="95"/>
                    </a:lnTo>
                    <a:lnTo>
                      <a:pt x="1380" y="120"/>
                    </a:lnTo>
                    <a:lnTo>
                      <a:pt x="1301" y="146"/>
                    </a:lnTo>
                    <a:lnTo>
                      <a:pt x="1263" y="161"/>
                    </a:lnTo>
                    <a:lnTo>
                      <a:pt x="1225" y="176"/>
                    </a:lnTo>
                    <a:lnTo>
                      <a:pt x="1187" y="191"/>
                    </a:lnTo>
                    <a:lnTo>
                      <a:pt x="1150" y="209"/>
                    </a:lnTo>
                    <a:lnTo>
                      <a:pt x="1112" y="226"/>
                    </a:lnTo>
                    <a:lnTo>
                      <a:pt x="1076" y="245"/>
                    </a:lnTo>
                    <a:lnTo>
                      <a:pt x="1039" y="265"/>
                    </a:lnTo>
                    <a:lnTo>
                      <a:pt x="1003" y="284"/>
                    </a:lnTo>
                    <a:lnTo>
                      <a:pt x="968" y="304"/>
                    </a:lnTo>
                    <a:lnTo>
                      <a:pt x="933" y="327"/>
                    </a:lnTo>
                    <a:lnTo>
                      <a:pt x="899" y="349"/>
                    </a:lnTo>
                    <a:lnTo>
                      <a:pt x="864" y="372"/>
                    </a:lnTo>
                    <a:lnTo>
                      <a:pt x="831" y="397"/>
                    </a:lnTo>
                    <a:lnTo>
                      <a:pt x="798" y="422"/>
                    </a:lnTo>
                    <a:lnTo>
                      <a:pt x="765" y="448"/>
                    </a:lnTo>
                    <a:lnTo>
                      <a:pt x="733" y="475"/>
                    </a:lnTo>
                    <a:lnTo>
                      <a:pt x="733" y="475"/>
                    </a:lnTo>
                    <a:lnTo>
                      <a:pt x="704" y="500"/>
                    </a:lnTo>
                    <a:lnTo>
                      <a:pt x="677" y="525"/>
                    </a:lnTo>
                    <a:lnTo>
                      <a:pt x="649" y="552"/>
                    </a:lnTo>
                    <a:lnTo>
                      <a:pt x="623" y="579"/>
                    </a:lnTo>
                    <a:lnTo>
                      <a:pt x="597" y="606"/>
                    </a:lnTo>
                    <a:lnTo>
                      <a:pt x="572" y="634"/>
                    </a:lnTo>
                    <a:lnTo>
                      <a:pt x="524" y="692"/>
                    </a:lnTo>
                    <a:lnTo>
                      <a:pt x="477" y="751"/>
                    </a:lnTo>
                    <a:lnTo>
                      <a:pt x="433" y="812"/>
                    </a:lnTo>
                    <a:lnTo>
                      <a:pt x="391" y="875"/>
                    </a:lnTo>
                    <a:lnTo>
                      <a:pt x="353" y="940"/>
                    </a:lnTo>
                    <a:lnTo>
                      <a:pt x="317" y="1004"/>
                    </a:lnTo>
                    <a:lnTo>
                      <a:pt x="282" y="1072"/>
                    </a:lnTo>
                    <a:lnTo>
                      <a:pt x="251" y="1141"/>
                    </a:lnTo>
                    <a:lnTo>
                      <a:pt x="220" y="1210"/>
                    </a:lnTo>
                    <a:lnTo>
                      <a:pt x="193" y="1280"/>
                    </a:lnTo>
                    <a:lnTo>
                      <a:pt x="168" y="1352"/>
                    </a:lnTo>
                    <a:lnTo>
                      <a:pt x="145" y="1423"/>
                    </a:lnTo>
                    <a:lnTo>
                      <a:pt x="123" y="1495"/>
                    </a:lnTo>
                    <a:lnTo>
                      <a:pt x="123" y="1495"/>
                    </a:lnTo>
                    <a:lnTo>
                      <a:pt x="102" y="1576"/>
                    </a:lnTo>
                    <a:lnTo>
                      <a:pt x="83" y="1658"/>
                    </a:lnTo>
                    <a:lnTo>
                      <a:pt x="66" y="1739"/>
                    </a:lnTo>
                    <a:lnTo>
                      <a:pt x="52" y="1821"/>
                    </a:lnTo>
                    <a:lnTo>
                      <a:pt x="38" y="1904"/>
                    </a:lnTo>
                    <a:lnTo>
                      <a:pt x="29" y="1987"/>
                    </a:lnTo>
                    <a:lnTo>
                      <a:pt x="19" y="2069"/>
                    </a:lnTo>
                    <a:lnTo>
                      <a:pt x="12" y="2152"/>
                    </a:lnTo>
                    <a:lnTo>
                      <a:pt x="12" y="2152"/>
                    </a:lnTo>
                    <a:lnTo>
                      <a:pt x="5" y="2249"/>
                    </a:lnTo>
                    <a:lnTo>
                      <a:pt x="1" y="2344"/>
                    </a:lnTo>
                    <a:lnTo>
                      <a:pt x="0" y="2439"/>
                    </a:lnTo>
                    <a:lnTo>
                      <a:pt x="0" y="2534"/>
                    </a:lnTo>
                    <a:lnTo>
                      <a:pt x="4" y="2629"/>
                    </a:lnTo>
                    <a:lnTo>
                      <a:pt x="10" y="2724"/>
                    </a:lnTo>
                    <a:lnTo>
                      <a:pt x="18" y="2819"/>
                    </a:lnTo>
                    <a:lnTo>
                      <a:pt x="30" y="2914"/>
                    </a:lnTo>
                    <a:lnTo>
                      <a:pt x="30" y="2914"/>
                    </a:lnTo>
                    <a:lnTo>
                      <a:pt x="45" y="3008"/>
                    </a:lnTo>
                    <a:lnTo>
                      <a:pt x="63" y="3100"/>
                    </a:lnTo>
                    <a:lnTo>
                      <a:pt x="84" y="3192"/>
                    </a:lnTo>
                    <a:lnTo>
                      <a:pt x="109" y="3283"/>
                    </a:lnTo>
                    <a:lnTo>
                      <a:pt x="136" y="3373"/>
                    </a:lnTo>
                    <a:lnTo>
                      <a:pt x="167" y="3462"/>
                    </a:lnTo>
                    <a:lnTo>
                      <a:pt x="200" y="3551"/>
                    </a:lnTo>
                    <a:lnTo>
                      <a:pt x="218" y="3595"/>
                    </a:lnTo>
                    <a:lnTo>
                      <a:pt x="237" y="3637"/>
                    </a:lnTo>
                    <a:lnTo>
                      <a:pt x="256" y="3680"/>
                    </a:lnTo>
                    <a:lnTo>
                      <a:pt x="277" y="3723"/>
                    </a:lnTo>
                    <a:lnTo>
                      <a:pt x="298" y="3766"/>
                    </a:lnTo>
                    <a:lnTo>
                      <a:pt x="320" y="3807"/>
                    </a:lnTo>
                    <a:lnTo>
                      <a:pt x="342" y="3848"/>
                    </a:lnTo>
                    <a:lnTo>
                      <a:pt x="365" y="3890"/>
                    </a:lnTo>
                    <a:lnTo>
                      <a:pt x="389" y="3930"/>
                    </a:lnTo>
                    <a:lnTo>
                      <a:pt x="413" y="3970"/>
                    </a:lnTo>
                    <a:lnTo>
                      <a:pt x="440" y="4009"/>
                    </a:lnTo>
                    <a:lnTo>
                      <a:pt x="466" y="4048"/>
                    </a:lnTo>
                    <a:lnTo>
                      <a:pt x="492" y="4087"/>
                    </a:lnTo>
                    <a:lnTo>
                      <a:pt x="521" y="4125"/>
                    </a:lnTo>
                    <a:lnTo>
                      <a:pt x="549" y="4162"/>
                    </a:lnTo>
                    <a:lnTo>
                      <a:pt x="577" y="4200"/>
                    </a:lnTo>
                    <a:lnTo>
                      <a:pt x="608" y="4237"/>
                    </a:lnTo>
                    <a:lnTo>
                      <a:pt x="638" y="4273"/>
                    </a:lnTo>
                    <a:lnTo>
                      <a:pt x="638" y="4273"/>
                    </a:lnTo>
                    <a:lnTo>
                      <a:pt x="667" y="4306"/>
                    </a:lnTo>
                    <a:lnTo>
                      <a:pt x="697" y="4337"/>
                    </a:lnTo>
                    <a:lnTo>
                      <a:pt x="726" y="4369"/>
                    </a:lnTo>
                    <a:lnTo>
                      <a:pt x="758" y="4399"/>
                    </a:lnTo>
                    <a:lnTo>
                      <a:pt x="788" y="4430"/>
                    </a:lnTo>
                    <a:lnTo>
                      <a:pt x="820" y="4459"/>
                    </a:lnTo>
                    <a:lnTo>
                      <a:pt x="853" y="4488"/>
                    </a:lnTo>
                    <a:lnTo>
                      <a:pt x="886" y="4517"/>
                    </a:lnTo>
                    <a:lnTo>
                      <a:pt x="919" y="4544"/>
                    </a:lnTo>
                    <a:lnTo>
                      <a:pt x="954" y="4572"/>
                    </a:lnTo>
                    <a:lnTo>
                      <a:pt x="988" y="4598"/>
                    </a:lnTo>
                    <a:lnTo>
                      <a:pt x="1023" y="4623"/>
                    </a:lnTo>
                    <a:lnTo>
                      <a:pt x="1059" y="4647"/>
                    </a:lnTo>
                    <a:lnTo>
                      <a:pt x="1094" y="4671"/>
                    </a:lnTo>
                    <a:lnTo>
                      <a:pt x="1132" y="4694"/>
                    </a:lnTo>
                    <a:lnTo>
                      <a:pt x="1169" y="4718"/>
                    </a:lnTo>
                    <a:lnTo>
                      <a:pt x="1206" y="4738"/>
                    </a:lnTo>
                    <a:lnTo>
                      <a:pt x="1243" y="4760"/>
                    </a:lnTo>
                    <a:lnTo>
                      <a:pt x="1282" y="4780"/>
                    </a:lnTo>
                    <a:lnTo>
                      <a:pt x="1320" y="4799"/>
                    </a:lnTo>
                    <a:lnTo>
                      <a:pt x="1360" y="4818"/>
                    </a:lnTo>
                    <a:lnTo>
                      <a:pt x="1399" y="4835"/>
                    </a:lnTo>
                    <a:lnTo>
                      <a:pt x="1439" y="4853"/>
                    </a:lnTo>
                    <a:lnTo>
                      <a:pt x="1480" y="4868"/>
                    </a:lnTo>
                    <a:lnTo>
                      <a:pt x="1520" y="4883"/>
                    </a:lnTo>
                    <a:lnTo>
                      <a:pt x="1562" y="4897"/>
                    </a:lnTo>
                    <a:lnTo>
                      <a:pt x="1603" y="4911"/>
                    </a:lnTo>
                    <a:lnTo>
                      <a:pt x="1644" y="4922"/>
                    </a:lnTo>
                    <a:lnTo>
                      <a:pt x="1687" y="4933"/>
                    </a:lnTo>
                    <a:lnTo>
                      <a:pt x="1728" y="4944"/>
                    </a:lnTo>
                    <a:lnTo>
                      <a:pt x="1771" y="4953"/>
                    </a:lnTo>
                    <a:lnTo>
                      <a:pt x="1814" y="4962"/>
                    </a:lnTo>
                    <a:lnTo>
                      <a:pt x="1814" y="4962"/>
                    </a:lnTo>
                    <a:lnTo>
                      <a:pt x="1858" y="4968"/>
                    </a:lnTo>
                    <a:lnTo>
                      <a:pt x="1901" y="4974"/>
                    </a:lnTo>
                    <a:lnTo>
                      <a:pt x="1944" y="4980"/>
                    </a:lnTo>
                    <a:lnTo>
                      <a:pt x="1988" y="4984"/>
                    </a:lnTo>
                    <a:lnTo>
                      <a:pt x="2030" y="4986"/>
                    </a:lnTo>
                    <a:lnTo>
                      <a:pt x="2073" y="4988"/>
                    </a:lnTo>
                    <a:lnTo>
                      <a:pt x="2117" y="4989"/>
                    </a:lnTo>
                    <a:lnTo>
                      <a:pt x="2160" y="4989"/>
                    </a:lnTo>
                    <a:lnTo>
                      <a:pt x="2203" y="4988"/>
                    </a:lnTo>
                    <a:lnTo>
                      <a:pt x="2247" y="4986"/>
                    </a:lnTo>
                    <a:lnTo>
                      <a:pt x="2290" y="4982"/>
                    </a:lnTo>
                    <a:lnTo>
                      <a:pt x="2332" y="4978"/>
                    </a:lnTo>
                    <a:lnTo>
                      <a:pt x="2375" y="4974"/>
                    </a:lnTo>
                    <a:lnTo>
                      <a:pt x="2418" y="4967"/>
                    </a:lnTo>
                    <a:lnTo>
                      <a:pt x="2460" y="4960"/>
                    </a:lnTo>
                    <a:lnTo>
                      <a:pt x="2502" y="4952"/>
                    </a:lnTo>
                    <a:lnTo>
                      <a:pt x="2545" y="4944"/>
                    </a:lnTo>
                    <a:lnTo>
                      <a:pt x="2586" y="4934"/>
                    </a:lnTo>
                    <a:lnTo>
                      <a:pt x="2627" y="4923"/>
                    </a:lnTo>
                    <a:lnTo>
                      <a:pt x="2670" y="4911"/>
                    </a:lnTo>
                    <a:lnTo>
                      <a:pt x="2710" y="4898"/>
                    </a:lnTo>
                    <a:lnTo>
                      <a:pt x="2751" y="4884"/>
                    </a:lnTo>
                    <a:lnTo>
                      <a:pt x="2793" y="4871"/>
                    </a:lnTo>
                    <a:lnTo>
                      <a:pt x="2833" y="4855"/>
                    </a:lnTo>
                    <a:lnTo>
                      <a:pt x="2873" y="4839"/>
                    </a:lnTo>
                    <a:lnTo>
                      <a:pt x="2913" y="4821"/>
                    </a:lnTo>
                    <a:lnTo>
                      <a:pt x="2951" y="4803"/>
                    </a:lnTo>
                    <a:lnTo>
                      <a:pt x="2991" y="4784"/>
                    </a:lnTo>
                    <a:lnTo>
                      <a:pt x="3028" y="4765"/>
                    </a:lnTo>
                    <a:lnTo>
                      <a:pt x="3067" y="4744"/>
                    </a:lnTo>
                    <a:lnTo>
                      <a:pt x="3106" y="4722"/>
                    </a:lnTo>
                    <a:lnTo>
                      <a:pt x="3143" y="4700"/>
                    </a:lnTo>
                    <a:lnTo>
                      <a:pt x="3143" y="4700"/>
                    </a:lnTo>
                    <a:lnTo>
                      <a:pt x="3180" y="4675"/>
                    </a:lnTo>
                    <a:lnTo>
                      <a:pt x="3217" y="4650"/>
                    </a:lnTo>
                    <a:lnTo>
                      <a:pt x="3254" y="4625"/>
                    </a:lnTo>
                    <a:lnTo>
                      <a:pt x="3292" y="4599"/>
                    </a:lnTo>
                    <a:lnTo>
                      <a:pt x="3327" y="4572"/>
                    </a:lnTo>
                    <a:lnTo>
                      <a:pt x="3362" y="4543"/>
                    </a:lnTo>
                    <a:lnTo>
                      <a:pt x="3396" y="4515"/>
                    </a:lnTo>
                    <a:lnTo>
                      <a:pt x="3431" y="4485"/>
                    </a:lnTo>
                    <a:lnTo>
                      <a:pt x="3464" y="4456"/>
                    </a:lnTo>
                    <a:lnTo>
                      <a:pt x="3497" y="4424"/>
                    </a:lnTo>
                    <a:lnTo>
                      <a:pt x="3529" y="4393"/>
                    </a:lnTo>
                    <a:lnTo>
                      <a:pt x="3560" y="4361"/>
                    </a:lnTo>
                    <a:lnTo>
                      <a:pt x="3591" y="4329"/>
                    </a:lnTo>
                    <a:lnTo>
                      <a:pt x="3621" y="4295"/>
                    </a:lnTo>
                    <a:lnTo>
                      <a:pt x="3651" y="4262"/>
                    </a:lnTo>
                    <a:lnTo>
                      <a:pt x="3680" y="4227"/>
                    </a:lnTo>
                    <a:lnTo>
                      <a:pt x="3708" y="4193"/>
                    </a:lnTo>
                    <a:lnTo>
                      <a:pt x="3736" y="4157"/>
                    </a:lnTo>
                    <a:lnTo>
                      <a:pt x="3789" y="4084"/>
                    </a:lnTo>
                    <a:lnTo>
                      <a:pt x="3840" y="4009"/>
                    </a:lnTo>
                    <a:lnTo>
                      <a:pt x="3889" y="3934"/>
                    </a:lnTo>
                    <a:lnTo>
                      <a:pt x="3933" y="3857"/>
                    </a:lnTo>
                    <a:lnTo>
                      <a:pt x="3975" y="3777"/>
                    </a:lnTo>
                    <a:lnTo>
                      <a:pt x="4015" y="3697"/>
                    </a:lnTo>
                    <a:lnTo>
                      <a:pt x="4053" y="3615"/>
                    </a:lnTo>
                    <a:lnTo>
                      <a:pt x="4053" y="3615"/>
                    </a:lnTo>
                    <a:lnTo>
                      <a:pt x="4080" y="3548"/>
                    </a:lnTo>
                    <a:lnTo>
                      <a:pt x="4106" y="3482"/>
                    </a:lnTo>
                    <a:lnTo>
                      <a:pt x="4130" y="3413"/>
                    </a:lnTo>
                    <a:lnTo>
                      <a:pt x="4153" y="3345"/>
                    </a:lnTo>
                    <a:lnTo>
                      <a:pt x="4172" y="3276"/>
                    </a:lnTo>
                    <a:lnTo>
                      <a:pt x="4192" y="3206"/>
                    </a:lnTo>
                    <a:lnTo>
                      <a:pt x="4208" y="3137"/>
                    </a:lnTo>
                    <a:lnTo>
                      <a:pt x="4223" y="3067"/>
                    </a:lnTo>
                    <a:lnTo>
                      <a:pt x="4237" y="2997"/>
                    </a:lnTo>
                    <a:lnTo>
                      <a:pt x="4248" y="2925"/>
                    </a:lnTo>
                    <a:lnTo>
                      <a:pt x="4258" y="2853"/>
                    </a:lnTo>
                    <a:lnTo>
                      <a:pt x="4266" y="2782"/>
                    </a:lnTo>
                    <a:lnTo>
                      <a:pt x="4272" y="2710"/>
                    </a:lnTo>
                    <a:lnTo>
                      <a:pt x="4276" y="2639"/>
                    </a:lnTo>
                    <a:lnTo>
                      <a:pt x="4279" y="2567"/>
                    </a:lnTo>
                    <a:lnTo>
                      <a:pt x="4280" y="2495"/>
                    </a:lnTo>
                    <a:lnTo>
                      <a:pt x="4280" y="2495"/>
                    </a:lnTo>
                    <a:lnTo>
                      <a:pt x="4279" y="2492"/>
                    </a:lnTo>
                    <a:lnTo>
                      <a:pt x="4277" y="2490"/>
                    </a:lnTo>
                    <a:lnTo>
                      <a:pt x="4274" y="2488"/>
                    </a:lnTo>
                    <a:lnTo>
                      <a:pt x="4272" y="2487"/>
                    </a:lnTo>
                    <a:lnTo>
                      <a:pt x="4269" y="2488"/>
                    </a:lnTo>
                    <a:lnTo>
                      <a:pt x="4266" y="2490"/>
                    </a:lnTo>
                    <a:lnTo>
                      <a:pt x="4263" y="2492"/>
                    </a:lnTo>
                    <a:lnTo>
                      <a:pt x="4263" y="2495"/>
                    </a:lnTo>
                    <a:lnTo>
                      <a:pt x="4263" y="24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2" name="Freeform 49">
                <a:extLst>
                  <a:ext uri="{FF2B5EF4-FFF2-40B4-BE49-F238E27FC236}">
                    <a16:creationId xmlns:a16="http://schemas.microsoft.com/office/drawing/2014/main" id="{65FDF4FE-F766-9C29-1C59-DB2F332A5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2" y="2266"/>
                <a:ext cx="97" cy="304"/>
              </a:xfrm>
              <a:custGeom>
                <a:avLst/>
                <a:gdLst>
                  <a:gd name="T0" fmla="*/ 199 w 291"/>
                  <a:gd name="T1" fmla="*/ 4 h 912"/>
                  <a:gd name="T2" fmla="*/ 155 w 291"/>
                  <a:gd name="T3" fmla="*/ 0 h 912"/>
                  <a:gd name="T4" fmla="*/ 118 w 291"/>
                  <a:gd name="T5" fmla="*/ 13 h 912"/>
                  <a:gd name="T6" fmla="*/ 86 w 291"/>
                  <a:gd name="T7" fmla="*/ 36 h 912"/>
                  <a:gd name="T8" fmla="*/ 61 w 291"/>
                  <a:gd name="T9" fmla="*/ 71 h 912"/>
                  <a:gd name="T10" fmla="*/ 29 w 291"/>
                  <a:gd name="T11" fmla="*/ 144 h 912"/>
                  <a:gd name="T12" fmla="*/ 9 w 291"/>
                  <a:gd name="T13" fmla="*/ 240 h 912"/>
                  <a:gd name="T14" fmla="*/ 0 w 291"/>
                  <a:gd name="T15" fmla="*/ 327 h 912"/>
                  <a:gd name="T16" fmla="*/ 2 w 291"/>
                  <a:gd name="T17" fmla="*/ 392 h 912"/>
                  <a:gd name="T18" fmla="*/ 14 w 291"/>
                  <a:gd name="T19" fmla="*/ 514 h 912"/>
                  <a:gd name="T20" fmla="*/ 38 w 291"/>
                  <a:gd name="T21" fmla="*/ 635 h 912"/>
                  <a:gd name="T22" fmla="*/ 61 w 291"/>
                  <a:gd name="T23" fmla="*/ 710 h 912"/>
                  <a:gd name="T24" fmla="*/ 102 w 291"/>
                  <a:gd name="T25" fmla="*/ 798 h 912"/>
                  <a:gd name="T26" fmla="*/ 137 w 291"/>
                  <a:gd name="T27" fmla="*/ 846 h 912"/>
                  <a:gd name="T28" fmla="*/ 178 w 291"/>
                  <a:gd name="T29" fmla="*/ 885 h 912"/>
                  <a:gd name="T30" fmla="*/ 229 w 291"/>
                  <a:gd name="T31" fmla="*/ 910 h 912"/>
                  <a:gd name="T32" fmla="*/ 249 w 291"/>
                  <a:gd name="T33" fmla="*/ 912 h 912"/>
                  <a:gd name="T34" fmla="*/ 273 w 291"/>
                  <a:gd name="T35" fmla="*/ 901 h 912"/>
                  <a:gd name="T36" fmla="*/ 290 w 291"/>
                  <a:gd name="T37" fmla="*/ 878 h 912"/>
                  <a:gd name="T38" fmla="*/ 290 w 291"/>
                  <a:gd name="T39" fmla="*/ 871 h 912"/>
                  <a:gd name="T40" fmla="*/ 282 w 291"/>
                  <a:gd name="T41" fmla="*/ 867 h 912"/>
                  <a:gd name="T42" fmla="*/ 275 w 291"/>
                  <a:gd name="T43" fmla="*/ 872 h 912"/>
                  <a:gd name="T44" fmla="*/ 262 w 291"/>
                  <a:gd name="T45" fmla="*/ 890 h 912"/>
                  <a:gd name="T46" fmla="*/ 237 w 291"/>
                  <a:gd name="T47" fmla="*/ 896 h 912"/>
                  <a:gd name="T48" fmla="*/ 209 w 291"/>
                  <a:gd name="T49" fmla="*/ 883 h 912"/>
                  <a:gd name="T50" fmla="*/ 156 w 291"/>
                  <a:gd name="T51" fmla="*/ 841 h 912"/>
                  <a:gd name="T52" fmla="*/ 133 w 291"/>
                  <a:gd name="T53" fmla="*/ 812 h 912"/>
                  <a:gd name="T54" fmla="*/ 101 w 291"/>
                  <a:gd name="T55" fmla="*/ 759 h 912"/>
                  <a:gd name="T56" fmla="*/ 69 w 291"/>
                  <a:gd name="T57" fmla="*/ 684 h 912"/>
                  <a:gd name="T58" fmla="*/ 49 w 291"/>
                  <a:gd name="T59" fmla="*/ 609 h 912"/>
                  <a:gd name="T60" fmla="*/ 28 w 291"/>
                  <a:gd name="T61" fmla="*/ 495 h 912"/>
                  <a:gd name="T62" fmla="*/ 18 w 291"/>
                  <a:gd name="T63" fmla="*/ 378 h 912"/>
                  <a:gd name="T64" fmla="*/ 18 w 291"/>
                  <a:gd name="T65" fmla="*/ 330 h 912"/>
                  <a:gd name="T66" fmla="*/ 25 w 291"/>
                  <a:gd name="T67" fmla="*/ 236 h 912"/>
                  <a:gd name="T68" fmla="*/ 47 w 291"/>
                  <a:gd name="T69" fmla="*/ 138 h 912"/>
                  <a:gd name="T70" fmla="*/ 72 w 291"/>
                  <a:gd name="T71" fmla="*/ 82 h 912"/>
                  <a:gd name="T72" fmla="*/ 97 w 291"/>
                  <a:gd name="T73" fmla="*/ 47 h 912"/>
                  <a:gd name="T74" fmla="*/ 129 w 291"/>
                  <a:gd name="T75" fmla="*/ 25 h 912"/>
                  <a:gd name="T76" fmla="*/ 166 w 291"/>
                  <a:gd name="T77" fmla="*/ 17 h 912"/>
                  <a:gd name="T78" fmla="*/ 211 w 291"/>
                  <a:gd name="T79" fmla="*/ 26 h 912"/>
                  <a:gd name="T80" fmla="*/ 217 w 291"/>
                  <a:gd name="T81" fmla="*/ 25 h 912"/>
                  <a:gd name="T82" fmla="*/ 221 w 291"/>
                  <a:gd name="T83" fmla="*/ 18 h 912"/>
                  <a:gd name="T84" fmla="*/ 215 w 291"/>
                  <a:gd name="T85" fmla="*/ 10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1" h="912">
                    <a:moveTo>
                      <a:pt x="215" y="10"/>
                    </a:moveTo>
                    <a:lnTo>
                      <a:pt x="215" y="10"/>
                    </a:lnTo>
                    <a:lnTo>
                      <a:pt x="199" y="4"/>
                    </a:lnTo>
                    <a:lnTo>
                      <a:pt x="184" y="2"/>
                    </a:lnTo>
                    <a:lnTo>
                      <a:pt x="169" y="0"/>
                    </a:lnTo>
                    <a:lnTo>
                      <a:pt x="155" y="0"/>
                    </a:lnTo>
                    <a:lnTo>
                      <a:pt x="141" y="3"/>
                    </a:lnTo>
                    <a:lnTo>
                      <a:pt x="129" y="7"/>
                    </a:lnTo>
                    <a:lnTo>
                      <a:pt x="118" y="13"/>
                    </a:lnTo>
                    <a:lnTo>
                      <a:pt x="107" y="20"/>
                    </a:lnTo>
                    <a:lnTo>
                      <a:pt x="95" y="28"/>
                    </a:lnTo>
                    <a:lnTo>
                      <a:pt x="86" y="36"/>
                    </a:lnTo>
                    <a:lnTo>
                      <a:pt x="78" y="47"/>
                    </a:lnTo>
                    <a:lnTo>
                      <a:pt x="68" y="58"/>
                    </a:lnTo>
                    <a:lnTo>
                      <a:pt x="61" y="71"/>
                    </a:lnTo>
                    <a:lnTo>
                      <a:pt x="53" y="84"/>
                    </a:lnTo>
                    <a:lnTo>
                      <a:pt x="40" y="112"/>
                    </a:lnTo>
                    <a:lnTo>
                      <a:pt x="29" y="144"/>
                    </a:lnTo>
                    <a:lnTo>
                      <a:pt x="21" y="175"/>
                    </a:lnTo>
                    <a:lnTo>
                      <a:pt x="14" y="207"/>
                    </a:lnTo>
                    <a:lnTo>
                      <a:pt x="9" y="240"/>
                    </a:lnTo>
                    <a:lnTo>
                      <a:pt x="5" y="270"/>
                    </a:lnTo>
                    <a:lnTo>
                      <a:pt x="2" y="301"/>
                    </a:lnTo>
                    <a:lnTo>
                      <a:pt x="0" y="327"/>
                    </a:lnTo>
                    <a:lnTo>
                      <a:pt x="0" y="350"/>
                    </a:lnTo>
                    <a:lnTo>
                      <a:pt x="0" y="350"/>
                    </a:lnTo>
                    <a:lnTo>
                      <a:pt x="2" y="392"/>
                    </a:lnTo>
                    <a:lnTo>
                      <a:pt x="5" y="433"/>
                    </a:lnTo>
                    <a:lnTo>
                      <a:pt x="9" y="473"/>
                    </a:lnTo>
                    <a:lnTo>
                      <a:pt x="14" y="514"/>
                    </a:lnTo>
                    <a:lnTo>
                      <a:pt x="21" y="556"/>
                    </a:lnTo>
                    <a:lnTo>
                      <a:pt x="29" y="596"/>
                    </a:lnTo>
                    <a:lnTo>
                      <a:pt x="38" y="635"/>
                    </a:lnTo>
                    <a:lnTo>
                      <a:pt x="49" y="674"/>
                    </a:lnTo>
                    <a:lnTo>
                      <a:pt x="49" y="674"/>
                    </a:lnTo>
                    <a:lnTo>
                      <a:pt x="61" y="710"/>
                    </a:lnTo>
                    <a:lnTo>
                      <a:pt x="75" y="746"/>
                    </a:lnTo>
                    <a:lnTo>
                      <a:pt x="93" y="780"/>
                    </a:lnTo>
                    <a:lnTo>
                      <a:pt x="102" y="798"/>
                    </a:lnTo>
                    <a:lnTo>
                      <a:pt x="112" y="815"/>
                    </a:lnTo>
                    <a:lnTo>
                      <a:pt x="124" y="831"/>
                    </a:lnTo>
                    <a:lnTo>
                      <a:pt x="137" y="846"/>
                    </a:lnTo>
                    <a:lnTo>
                      <a:pt x="149" y="860"/>
                    </a:lnTo>
                    <a:lnTo>
                      <a:pt x="163" y="872"/>
                    </a:lnTo>
                    <a:lnTo>
                      <a:pt x="178" y="885"/>
                    </a:lnTo>
                    <a:lnTo>
                      <a:pt x="195" y="895"/>
                    </a:lnTo>
                    <a:lnTo>
                      <a:pt x="211" y="903"/>
                    </a:lnTo>
                    <a:lnTo>
                      <a:pt x="229" y="910"/>
                    </a:lnTo>
                    <a:lnTo>
                      <a:pt x="229" y="910"/>
                    </a:lnTo>
                    <a:lnTo>
                      <a:pt x="239" y="912"/>
                    </a:lnTo>
                    <a:lnTo>
                      <a:pt x="249" y="912"/>
                    </a:lnTo>
                    <a:lnTo>
                      <a:pt x="258" y="911"/>
                    </a:lnTo>
                    <a:lnTo>
                      <a:pt x="266" y="907"/>
                    </a:lnTo>
                    <a:lnTo>
                      <a:pt x="273" y="901"/>
                    </a:lnTo>
                    <a:lnTo>
                      <a:pt x="280" y="895"/>
                    </a:lnTo>
                    <a:lnTo>
                      <a:pt x="286" y="886"/>
                    </a:lnTo>
                    <a:lnTo>
                      <a:pt x="290" y="878"/>
                    </a:lnTo>
                    <a:lnTo>
                      <a:pt x="290" y="878"/>
                    </a:lnTo>
                    <a:lnTo>
                      <a:pt x="291" y="874"/>
                    </a:lnTo>
                    <a:lnTo>
                      <a:pt x="290" y="871"/>
                    </a:lnTo>
                    <a:lnTo>
                      <a:pt x="288" y="870"/>
                    </a:lnTo>
                    <a:lnTo>
                      <a:pt x="286" y="868"/>
                    </a:lnTo>
                    <a:lnTo>
                      <a:pt x="282" y="867"/>
                    </a:lnTo>
                    <a:lnTo>
                      <a:pt x="279" y="868"/>
                    </a:lnTo>
                    <a:lnTo>
                      <a:pt x="276" y="870"/>
                    </a:lnTo>
                    <a:lnTo>
                      <a:pt x="275" y="872"/>
                    </a:lnTo>
                    <a:lnTo>
                      <a:pt x="275" y="872"/>
                    </a:lnTo>
                    <a:lnTo>
                      <a:pt x="269" y="883"/>
                    </a:lnTo>
                    <a:lnTo>
                      <a:pt x="262" y="890"/>
                    </a:lnTo>
                    <a:lnTo>
                      <a:pt x="254" y="895"/>
                    </a:lnTo>
                    <a:lnTo>
                      <a:pt x="246" y="896"/>
                    </a:lnTo>
                    <a:lnTo>
                      <a:pt x="237" y="896"/>
                    </a:lnTo>
                    <a:lnTo>
                      <a:pt x="228" y="893"/>
                    </a:lnTo>
                    <a:lnTo>
                      <a:pt x="218" y="889"/>
                    </a:lnTo>
                    <a:lnTo>
                      <a:pt x="209" y="883"/>
                    </a:lnTo>
                    <a:lnTo>
                      <a:pt x="189" y="870"/>
                    </a:lnTo>
                    <a:lnTo>
                      <a:pt x="171" y="855"/>
                    </a:lnTo>
                    <a:lnTo>
                      <a:pt x="156" y="841"/>
                    </a:lnTo>
                    <a:lnTo>
                      <a:pt x="145" y="828"/>
                    </a:lnTo>
                    <a:lnTo>
                      <a:pt x="145" y="828"/>
                    </a:lnTo>
                    <a:lnTo>
                      <a:pt x="133" y="812"/>
                    </a:lnTo>
                    <a:lnTo>
                      <a:pt x="120" y="795"/>
                    </a:lnTo>
                    <a:lnTo>
                      <a:pt x="111" y="777"/>
                    </a:lnTo>
                    <a:lnTo>
                      <a:pt x="101" y="759"/>
                    </a:lnTo>
                    <a:lnTo>
                      <a:pt x="91" y="742"/>
                    </a:lnTo>
                    <a:lnTo>
                      <a:pt x="83" y="722"/>
                    </a:lnTo>
                    <a:lnTo>
                      <a:pt x="69" y="684"/>
                    </a:lnTo>
                    <a:lnTo>
                      <a:pt x="69" y="684"/>
                    </a:lnTo>
                    <a:lnTo>
                      <a:pt x="58" y="646"/>
                    </a:lnTo>
                    <a:lnTo>
                      <a:pt x="49" y="609"/>
                    </a:lnTo>
                    <a:lnTo>
                      <a:pt x="40" y="571"/>
                    </a:lnTo>
                    <a:lnTo>
                      <a:pt x="33" y="534"/>
                    </a:lnTo>
                    <a:lnTo>
                      <a:pt x="28" y="495"/>
                    </a:lnTo>
                    <a:lnTo>
                      <a:pt x="24" y="455"/>
                    </a:lnTo>
                    <a:lnTo>
                      <a:pt x="21" y="416"/>
                    </a:lnTo>
                    <a:lnTo>
                      <a:pt x="18" y="378"/>
                    </a:lnTo>
                    <a:lnTo>
                      <a:pt x="18" y="378"/>
                    </a:lnTo>
                    <a:lnTo>
                      <a:pt x="18" y="356"/>
                    </a:lnTo>
                    <a:lnTo>
                      <a:pt x="18" y="330"/>
                    </a:lnTo>
                    <a:lnTo>
                      <a:pt x="20" y="301"/>
                    </a:lnTo>
                    <a:lnTo>
                      <a:pt x="22" y="269"/>
                    </a:lnTo>
                    <a:lnTo>
                      <a:pt x="25" y="236"/>
                    </a:lnTo>
                    <a:lnTo>
                      <a:pt x="31" y="203"/>
                    </a:lnTo>
                    <a:lnTo>
                      <a:pt x="39" y="170"/>
                    </a:lnTo>
                    <a:lnTo>
                      <a:pt x="47" y="138"/>
                    </a:lnTo>
                    <a:lnTo>
                      <a:pt x="58" y="108"/>
                    </a:lnTo>
                    <a:lnTo>
                      <a:pt x="65" y="94"/>
                    </a:lnTo>
                    <a:lnTo>
                      <a:pt x="72" y="82"/>
                    </a:lnTo>
                    <a:lnTo>
                      <a:pt x="80" y="69"/>
                    </a:lnTo>
                    <a:lnTo>
                      <a:pt x="89" y="58"/>
                    </a:lnTo>
                    <a:lnTo>
                      <a:pt x="97" y="47"/>
                    </a:lnTo>
                    <a:lnTo>
                      <a:pt x="107" y="39"/>
                    </a:lnTo>
                    <a:lnTo>
                      <a:pt x="118" y="32"/>
                    </a:lnTo>
                    <a:lnTo>
                      <a:pt x="129" y="25"/>
                    </a:lnTo>
                    <a:lnTo>
                      <a:pt x="140" y="21"/>
                    </a:lnTo>
                    <a:lnTo>
                      <a:pt x="152" y="18"/>
                    </a:lnTo>
                    <a:lnTo>
                      <a:pt x="166" y="17"/>
                    </a:lnTo>
                    <a:lnTo>
                      <a:pt x="180" y="18"/>
                    </a:lnTo>
                    <a:lnTo>
                      <a:pt x="195" y="21"/>
                    </a:lnTo>
                    <a:lnTo>
                      <a:pt x="211" y="26"/>
                    </a:lnTo>
                    <a:lnTo>
                      <a:pt x="211" y="26"/>
                    </a:lnTo>
                    <a:lnTo>
                      <a:pt x="214" y="26"/>
                    </a:lnTo>
                    <a:lnTo>
                      <a:pt x="217" y="25"/>
                    </a:lnTo>
                    <a:lnTo>
                      <a:pt x="220" y="24"/>
                    </a:lnTo>
                    <a:lnTo>
                      <a:pt x="221" y="21"/>
                    </a:lnTo>
                    <a:lnTo>
                      <a:pt x="221" y="18"/>
                    </a:lnTo>
                    <a:lnTo>
                      <a:pt x="220" y="14"/>
                    </a:lnTo>
                    <a:lnTo>
                      <a:pt x="218" y="11"/>
                    </a:lnTo>
                    <a:lnTo>
                      <a:pt x="215" y="10"/>
                    </a:lnTo>
                    <a:lnTo>
                      <a:pt x="21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3" name="Freeform 50">
                <a:extLst>
                  <a:ext uri="{FF2B5EF4-FFF2-40B4-BE49-F238E27FC236}">
                    <a16:creationId xmlns:a16="http://schemas.microsoft.com/office/drawing/2014/main" id="{69779BA4-8D6F-AE65-0D34-008C09724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2" y="2337"/>
                <a:ext cx="81" cy="256"/>
              </a:xfrm>
              <a:custGeom>
                <a:avLst/>
                <a:gdLst>
                  <a:gd name="T0" fmla="*/ 97 w 243"/>
                  <a:gd name="T1" fmla="*/ 38 h 767"/>
                  <a:gd name="T2" fmla="*/ 111 w 243"/>
                  <a:gd name="T3" fmla="*/ 25 h 767"/>
                  <a:gd name="T4" fmla="*/ 124 w 243"/>
                  <a:gd name="T5" fmla="*/ 19 h 767"/>
                  <a:gd name="T6" fmla="*/ 137 w 243"/>
                  <a:gd name="T7" fmla="*/ 21 h 767"/>
                  <a:gd name="T8" fmla="*/ 151 w 243"/>
                  <a:gd name="T9" fmla="*/ 26 h 767"/>
                  <a:gd name="T10" fmla="*/ 173 w 243"/>
                  <a:gd name="T11" fmla="*/ 51 h 767"/>
                  <a:gd name="T12" fmla="*/ 191 w 243"/>
                  <a:gd name="T13" fmla="*/ 78 h 767"/>
                  <a:gd name="T14" fmla="*/ 199 w 243"/>
                  <a:gd name="T15" fmla="*/ 96 h 767"/>
                  <a:gd name="T16" fmla="*/ 213 w 243"/>
                  <a:gd name="T17" fmla="*/ 133 h 767"/>
                  <a:gd name="T18" fmla="*/ 221 w 243"/>
                  <a:gd name="T19" fmla="*/ 172 h 767"/>
                  <a:gd name="T20" fmla="*/ 225 w 243"/>
                  <a:gd name="T21" fmla="*/ 231 h 767"/>
                  <a:gd name="T22" fmla="*/ 226 w 243"/>
                  <a:gd name="T23" fmla="*/ 262 h 767"/>
                  <a:gd name="T24" fmla="*/ 224 w 243"/>
                  <a:gd name="T25" fmla="*/ 322 h 767"/>
                  <a:gd name="T26" fmla="*/ 215 w 243"/>
                  <a:gd name="T27" fmla="*/ 382 h 767"/>
                  <a:gd name="T28" fmla="*/ 202 w 243"/>
                  <a:gd name="T29" fmla="*/ 441 h 767"/>
                  <a:gd name="T30" fmla="*/ 193 w 243"/>
                  <a:gd name="T31" fmla="*/ 470 h 767"/>
                  <a:gd name="T32" fmla="*/ 160 w 243"/>
                  <a:gd name="T33" fmla="*/ 572 h 767"/>
                  <a:gd name="T34" fmla="*/ 130 w 243"/>
                  <a:gd name="T35" fmla="*/ 646 h 767"/>
                  <a:gd name="T36" fmla="*/ 118 w 243"/>
                  <a:gd name="T37" fmla="*/ 671 h 767"/>
                  <a:gd name="T38" fmla="*/ 100 w 243"/>
                  <a:gd name="T39" fmla="*/ 703 h 767"/>
                  <a:gd name="T40" fmla="*/ 75 w 243"/>
                  <a:gd name="T41" fmla="*/ 734 h 767"/>
                  <a:gd name="T42" fmla="*/ 61 w 243"/>
                  <a:gd name="T43" fmla="*/ 745 h 767"/>
                  <a:gd name="T44" fmla="*/ 46 w 243"/>
                  <a:gd name="T45" fmla="*/ 749 h 767"/>
                  <a:gd name="T46" fmla="*/ 31 w 243"/>
                  <a:gd name="T47" fmla="*/ 745 h 767"/>
                  <a:gd name="T48" fmla="*/ 16 w 243"/>
                  <a:gd name="T49" fmla="*/ 729 h 767"/>
                  <a:gd name="T50" fmla="*/ 13 w 243"/>
                  <a:gd name="T51" fmla="*/ 726 h 767"/>
                  <a:gd name="T52" fmla="*/ 7 w 243"/>
                  <a:gd name="T53" fmla="*/ 726 h 767"/>
                  <a:gd name="T54" fmla="*/ 2 w 243"/>
                  <a:gd name="T55" fmla="*/ 729 h 767"/>
                  <a:gd name="T56" fmla="*/ 0 w 243"/>
                  <a:gd name="T57" fmla="*/ 734 h 767"/>
                  <a:gd name="T58" fmla="*/ 2 w 243"/>
                  <a:gd name="T59" fmla="*/ 737 h 767"/>
                  <a:gd name="T60" fmla="*/ 18 w 243"/>
                  <a:gd name="T61" fmla="*/ 756 h 767"/>
                  <a:gd name="T62" fmla="*/ 35 w 243"/>
                  <a:gd name="T63" fmla="*/ 766 h 767"/>
                  <a:gd name="T64" fmla="*/ 51 w 243"/>
                  <a:gd name="T65" fmla="*/ 766 h 767"/>
                  <a:gd name="T66" fmla="*/ 68 w 243"/>
                  <a:gd name="T67" fmla="*/ 760 h 767"/>
                  <a:gd name="T68" fmla="*/ 84 w 243"/>
                  <a:gd name="T69" fmla="*/ 747 h 767"/>
                  <a:gd name="T70" fmla="*/ 101 w 243"/>
                  <a:gd name="T71" fmla="*/ 727 h 767"/>
                  <a:gd name="T72" fmla="*/ 131 w 243"/>
                  <a:gd name="T73" fmla="*/ 679 h 767"/>
                  <a:gd name="T74" fmla="*/ 158 w 243"/>
                  <a:gd name="T75" fmla="*/ 621 h 767"/>
                  <a:gd name="T76" fmla="*/ 180 w 243"/>
                  <a:gd name="T77" fmla="*/ 565 h 767"/>
                  <a:gd name="T78" fmla="*/ 206 w 243"/>
                  <a:gd name="T79" fmla="*/ 486 h 767"/>
                  <a:gd name="T80" fmla="*/ 215 w 243"/>
                  <a:gd name="T81" fmla="*/ 452 h 767"/>
                  <a:gd name="T82" fmla="*/ 232 w 243"/>
                  <a:gd name="T83" fmla="*/ 382 h 767"/>
                  <a:gd name="T84" fmla="*/ 240 w 243"/>
                  <a:gd name="T85" fmla="*/ 310 h 767"/>
                  <a:gd name="T86" fmla="*/ 243 w 243"/>
                  <a:gd name="T87" fmla="*/ 237 h 767"/>
                  <a:gd name="T88" fmla="*/ 240 w 243"/>
                  <a:gd name="T89" fmla="*/ 201 h 767"/>
                  <a:gd name="T90" fmla="*/ 236 w 243"/>
                  <a:gd name="T91" fmla="*/ 162 h 767"/>
                  <a:gd name="T92" fmla="*/ 226 w 243"/>
                  <a:gd name="T93" fmla="*/ 125 h 767"/>
                  <a:gd name="T94" fmla="*/ 214 w 243"/>
                  <a:gd name="T95" fmla="*/ 89 h 767"/>
                  <a:gd name="T96" fmla="*/ 196 w 243"/>
                  <a:gd name="T97" fmla="*/ 55 h 767"/>
                  <a:gd name="T98" fmla="*/ 189 w 243"/>
                  <a:gd name="T99" fmla="*/ 44 h 767"/>
                  <a:gd name="T100" fmla="*/ 171 w 243"/>
                  <a:gd name="T101" fmla="*/ 23 h 767"/>
                  <a:gd name="T102" fmla="*/ 151 w 243"/>
                  <a:gd name="T103" fmla="*/ 5 h 767"/>
                  <a:gd name="T104" fmla="*/ 138 w 243"/>
                  <a:gd name="T105" fmla="*/ 1 h 767"/>
                  <a:gd name="T106" fmla="*/ 126 w 243"/>
                  <a:gd name="T107" fmla="*/ 0 h 767"/>
                  <a:gd name="T108" fmla="*/ 112 w 243"/>
                  <a:gd name="T109" fmla="*/ 4 h 767"/>
                  <a:gd name="T110" fmla="*/ 104 w 243"/>
                  <a:gd name="T111" fmla="*/ 8 h 767"/>
                  <a:gd name="T112" fmla="*/ 89 w 243"/>
                  <a:gd name="T113" fmla="*/ 22 h 767"/>
                  <a:gd name="T114" fmla="*/ 83 w 243"/>
                  <a:gd name="T115" fmla="*/ 30 h 767"/>
                  <a:gd name="T116" fmla="*/ 82 w 243"/>
                  <a:gd name="T117" fmla="*/ 37 h 767"/>
                  <a:gd name="T118" fmla="*/ 84 w 243"/>
                  <a:gd name="T119" fmla="*/ 41 h 767"/>
                  <a:gd name="T120" fmla="*/ 91 w 243"/>
                  <a:gd name="T121" fmla="*/ 43 h 767"/>
                  <a:gd name="T122" fmla="*/ 97 w 243"/>
                  <a:gd name="T123" fmla="*/ 38 h 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3" h="767">
                    <a:moveTo>
                      <a:pt x="97" y="38"/>
                    </a:moveTo>
                    <a:lnTo>
                      <a:pt x="97" y="38"/>
                    </a:lnTo>
                    <a:lnTo>
                      <a:pt x="104" y="30"/>
                    </a:lnTo>
                    <a:lnTo>
                      <a:pt x="111" y="25"/>
                    </a:lnTo>
                    <a:lnTo>
                      <a:pt x="118" y="21"/>
                    </a:lnTo>
                    <a:lnTo>
                      <a:pt x="124" y="19"/>
                    </a:lnTo>
                    <a:lnTo>
                      <a:pt x="131" y="19"/>
                    </a:lnTo>
                    <a:lnTo>
                      <a:pt x="137" y="21"/>
                    </a:lnTo>
                    <a:lnTo>
                      <a:pt x="144" y="23"/>
                    </a:lnTo>
                    <a:lnTo>
                      <a:pt x="151" y="26"/>
                    </a:lnTo>
                    <a:lnTo>
                      <a:pt x="162" y="37"/>
                    </a:lnTo>
                    <a:lnTo>
                      <a:pt x="173" y="51"/>
                    </a:lnTo>
                    <a:lnTo>
                      <a:pt x="182" y="65"/>
                    </a:lnTo>
                    <a:lnTo>
                      <a:pt x="191" y="78"/>
                    </a:lnTo>
                    <a:lnTo>
                      <a:pt x="191" y="78"/>
                    </a:lnTo>
                    <a:lnTo>
                      <a:pt x="199" y="96"/>
                    </a:lnTo>
                    <a:lnTo>
                      <a:pt x="206" y="116"/>
                    </a:lnTo>
                    <a:lnTo>
                      <a:pt x="213" y="133"/>
                    </a:lnTo>
                    <a:lnTo>
                      <a:pt x="217" y="153"/>
                    </a:lnTo>
                    <a:lnTo>
                      <a:pt x="221" y="172"/>
                    </a:lnTo>
                    <a:lnTo>
                      <a:pt x="222" y="191"/>
                    </a:lnTo>
                    <a:lnTo>
                      <a:pt x="225" y="231"/>
                    </a:lnTo>
                    <a:lnTo>
                      <a:pt x="225" y="231"/>
                    </a:lnTo>
                    <a:lnTo>
                      <a:pt x="226" y="262"/>
                    </a:lnTo>
                    <a:lnTo>
                      <a:pt x="225" y="292"/>
                    </a:lnTo>
                    <a:lnTo>
                      <a:pt x="224" y="322"/>
                    </a:lnTo>
                    <a:lnTo>
                      <a:pt x="220" y="351"/>
                    </a:lnTo>
                    <a:lnTo>
                      <a:pt x="215" y="382"/>
                    </a:lnTo>
                    <a:lnTo>
                      <a:pt x="209" y="410"/>
                    </a:lnTo>
                    <a:lnTo>
                      <a:pt x="202" y="441"/>
                    </a:lnTo>
                    <a:lnTo>
                      <a:pt x="193" y="470"/>
                    </a:lnTo>
                    <a:lnTo>
                      <a:pt x="193" y="470"/>
                    </a:lnTo>
                    <a:lnTo>
                      <a:pt x="178" y="521"/>
                    </a:lnTo>
                    <a:lnTo>
                      <a:pt x="160" y="572"/>
                    </a:lnTo>
                    <a:lnTo>
                      <a:pt x="141" y="621"/>
                    </a:lnTo>
                    <a:lnTo>
                      <a:pt x="130" y="646"/>
                    </a:lnTo>
                    <a:lnTo>
                      <a:pt x="118" y="671"/>
                    </a:lnTo>
                    <a:lnTo>
                      <a:pt x="118" y="671"/>
                    </a:lnTo>
                    <a:lnTo>
                      <a:pt x="111" y="685"/>
                    </a:lnTo>
                    <a:lnTo>
                      <a:pt x="100" y="703"/>
                    </a:lnTo>
                    <a:lnTo>
                      <a:pt x="89" y="719"/>
                    </a:lnTo>
                    <a:lnTo>
                      <a:pt x="75" y="734"/>
                    </a:lnTo>
                    <a:lnTo>
                      <a:pt x="68" y="741"/>
                    </a:lnTo>
                    <a:lnTo>
                      <a:pt x="61" y="745"/>
                    </a:lnTo>
                    <a:lnTo>
                      <a:pt x="54" y="748"/>
                    </a:lnTo>
                    <a:lnTo>
                      <a:pt x="46" y="749"/>
                    </a:lnTo>
                    <a:lnTo>
                      <a:pt x="39" y="748"/>
                    </a:lnTo>
                    <a:lnTo>
                      <a:pt x="31" y="745"/>
                    </a:lnTo>
                    <a:lnTo>
                      <a:pt x="24" y="738"/>
                    </a:lnTo>
                    <a:lnTo>
                      <a:pt x="16" y="729"/>
                    </a:lnTo>
                    <a:lnTo>
                      <a:pt x="16" y="729"/>
                    </a:lnTo>
                    <a:lnTo>
                      <a:pt x="13" y="726"/>
                    </a:lnTo>
                    <a:lnTo>
                      <a:pt x="10" y="726"/>
                    </a:lnTo>
                    <a:lnTo>
                      <a:pt x="7" y="726"/>
                    </a:lnTo>
                    <a:lnTo>
                      <a:pt x="5" y="726"/>
                    </a:lnTo>
                    <a:lnTo>
                      <a:pt x="2" y="729"/>
                    </a:lnTo>
                    <a:lnTo>
                      <a:pt x="0" y="731"/>
                    </a:lnTo>
                    <a:lnTo>
                      <a:pt x="0" y="734"/>
                    </a:lnTo>
                    <a:lnTo>
                      <a:pt x="2" y="737"/>
                    </a:lnTo>
                    <a:lnTo>
                      <a:pt x="2" y="737"/>
                    </a:lnTo>
                    <a:lnTo>
                      <a:pt x="10" y="748"/>
                    </a:lnTo>
                    <a:lnTo>
                      <a:pt x="18" y="756"/>
                    </a:lnTo>
                    <a:lnTo>
                      <a:pt x="27" y="762"/>
                    </a:lnTo>
                    <a:lnTo>
                      <a:pt x="35" y="766"/>
                    </a:lnTo>
                    <a:lnTo>
                      <a:pt x="43" y="767"/>
                    </a:lnTo>
                    <a:lnTo>
                      <a:pt x="51" y="766"/>
                    </a:lnTo>
                    <a:lnTo>
                      <a:pt x="60" y="765"/>
                    </a:lnTo>
                    <a:lnTo>
                      <a:pt x="68" y="760"/>
                    </a:lnTo>
                    <a:lnTo>
                      <a:pt x="76" y="754"/>
                    </a:lnTo>
                    <a:lnTo>
                      <a:pt x="84" y="747"/>
                    </a:lnTo>
                    <a:lnTo>
                      <a:pt x="93" y="738"/>
                    </a:lnTo>
                    <a:lnTo>
                      <a:pt x="101" y="727"/>
                    </a:lnTo>
                    <a:lnTo>
                      <a:pt x="116" y="705"/>
                    </a:lnTo>
                    <a:lnTo>
                      <a:pt x="131" y="679"/>
                    </a:lnTo>
                    <a:lnTo>
                      <a:pt x="145" y="650"/>
                    </a:lnTo>
                    <a:lnTo>
                      <a:pt x="158" y="621"/>
                    </a:lnTo>
                    <a:lnTo>
                      <a:pt x="170" y="592"/>
                    </a:lnTo>
                    <a:lnTo>
                      <a:pt x="180" y="565"/>
                    </a:lnTo>
                    <a:lnTo>
                      <a:pt x="196" y="517"/>
                    </a:lnTo>
                    <a:lnTo>
                      <a:pt x="206" y="486"/>
                    </a:lnTo>
                    <a:lnTo>
                      <a:pt x="206" y="486"/>
                    </a:lnTo>
                    <a:lnTo>
                      <a:pt x="215" y="452"/>
                    </a:lnTo>
                    <a:lnTo>
                      <a:pt x="225" y="417"/>
                    </a:lnTo>
                    <a:lnTo>
                      <a:pt x="232" y="382"/>
                    </a:lnTo>
                    <a:lnTo>
                      <a:pt x="236" y="346"/>
                    </a:lnTo>
                    <a:lnTo>
                      <a:pt x="240" y="310"/>
                    </a:lnTo>
                    <a:lnTo>
                      <a:pt x="242" y="274"/>
                    </a:lnTo>
                    <a:lnTo>
                      <a:pt x="243" y="237"/>
                    </a:lnTo>
                    <a:lnTo>
                      <a:pt x="240" y="201"/>
                    </a:lnTo>
                    <a:lnTo>
                      <a:pt x="240" y="201"/>
                    </a:lnTo>
                    <a:lnTo>
                      <a:pt x="239" y="182"/>
                    </a:lnTo>
                    <a:lnTo>
                      <a:pt x="236" y="162"/>
                    </a:lnTo>
                    <a:lnTo>
                      <a:pt x="232" y="143"/>
                    </a:lnTo>
                    <a:lnTo>
                      <a:pt x="226" y="125"/>
                    </a:lnTo>
                    <a:lnTo>
                      <a:pt x="221" y="107"/>
                    </a:lnTo>
                    <a:lnTo>
                      <a:pt x="214" y="89"/>
                    </a:lnTo>
                    <a:lnTo>
                      <a:pt x="206" y="73"/>
                    </a:lnTo>
                    <a:lnTo>
                      <a:pt x="196" y="55"/>
                    </a:lnTo>
                    <a:lnTo>
                      <a:pt x="196" y="55"/>
                    </a:lnTo>
                    <a:lnTo>
                      <a:pt x="189" y="44"/>
                    </a:lnTo>
                    <a:lnTo>
                      <a:pt x="181" y="33"/>
                    </a:lnTo>
                    <a:lnTo>
                      <a:pt x="171" y="23"/>
                    </a:lnTo>
                    <a:lnTo>
                      <a:pt x="162" y="14"/>
                    </a:lnTo>
                    <a:lnTo>
                      <a:pt x="151" y="5"/>
                    </a:lnTo>
                    <a:lnTo>
                      <a:pt x="145" y="4"/>
                    </a:lnTo>
                    <a:lnTo>
                      <a:pt x="138" y="1"/>
                    </a:lnTo>
                    <a:lnTo>
                      <a:pt x="133" y="0"/>
                    </a:lnTo>
                    <a:lnTo>
                      <a:pt x="126" y="0"/>
                    </a:lnTo>
                    <a:lnTo>
                      <a:pt x="119" y="1"/>
                    </a:lnTo>
                    <a:lnTo>
                      <a:pt x="112" y="4"/>
                    </a:lnTo>
                    <a:lnTo>
                      <a:pt x="112" y="4"/>
                    </a:lnTo>
                    <a:lnTo>
                      <a:pt x="104" y="8"/>
                    </a:lnTo>
                    <a:lnTo>
                      <a:pt x="95" y="15"/>
                    </a:lnTo>
                    <a:lnTo>
                      <a:pt x="89" y="22"/>
                    </a:lnTo>
                    <a:lnTo>
                      <a:pt x="83" y="30"/>
                    </a:lnTo>
                    <a:lnTo>
                      <a:pt x="83" y="30"/>
                    </a:lnTo>
                    <a:lnTo>
                      <a:pt x="82" y="34"/>
                    </a:lnTo>
                    <a:lnTo>
                      <a:pt x="82" y="37"/>
                    </a:lnTo>
                    <a:lnTo>
                      <a:pt x="83" y="40"/>
                    </a:lnTo>
                    <a:lnTo>
                      <a:pt x="84" y="41"/>
                    </a:lnTo>
                    <a:lnTo>
                      <a:pt x="89" y="43"/>
                    </a:lnTo>
                    <a:lnTo>
                      <a:pt x="91" y="43"/>
                    </a:lnTo>
                    <a:lnTo>
                      <a:pt x="94" y="41"/>
                    </a:lnTo>
                    <a:lnTo>
                      <a:pt x="97" y="38"/>
                    </a:lnTo>
                    <a:lnTo>
                      <a:pt x="97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Freeform 51">
                <a:extLst>
                  <a:ext uri="{FF2B5EF4-FFF2-40B4-BE49-F238E27FC236}">
                    <a16:creationId xmlns:a16="http://schemas.microsoft.com/office/drawing/2014/main" id="{043FDE1C-385A-B7F4-66D4-65BC9C4BA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" y="1402"/>
                <a:ext cx="754" cy="200"/>
              </a:xfrm>
              <a:custGeom>
                <a:avLst/>
                <a:gdLst>
                  <a:gd name="T0" fmla="*/ 22 w 2261"/>
                  <a:gd name="T1" fmla="*/ 571 h 600"/>
                  <a:gd name="T2" fmla="*/ 53 w 2261"/>
                  <a:gd name="T3" fmla="*/ 505 h 600"/>
                  <a:gd name="T4" fmla="*/ 97 w 2261"/>
                  <a:gd name="T5" fmla="*/ 447 h 600"/>
                  <a:gd name="T6" fmla="*/ 149 w 2261"/>
                  <a:gd name="T7" fmla="*/ 395 h 600"/>
                  <a:gd name="T8" fmla="*/ 266 w 2261"/>
                  <a:gd name="T9" fmla="*/ 308 h 600"/>
                  <a:gd name="T10" fmla="*/ 361 w 2261"/>
                  <a:gd name="T11" fmla="*/ 250 h 600"/>
                  <a:gd name="T12" fmla="*/ 512 w 2261"/>
                  <a:gd name="T13" fmla="*/ 177 h 600"/>
                  <a:gd name="T14" fmla="*/ 666 w 2261"/>
                  <a:gd name="T15" fmla="*/ 115 h 600"/>
                  <a:gd name="T16" fmla="*/ 787 w 2261"/>
                  <a:gd name="T17" fmla="*/ 74 h 600"/>
                  <a:gd name="T18" fmla="*/ 945 w 2261"/>
                  <a:gd name="T19" fmla="*/ 34 h 600"/>
                  <a:gd name="T20" fmla="*/ 1040 w 2261"/>
                  <a:gd name="T21" fmla="*/ 20 h 600"/>
                  <a:gd name="T22" fmla="*/ 1136 w 2261"/>
                  <a:gd name="T23" fmla="*/ 16 h 600"/>
                  <a:gd name="T24" fmla="*/ 1201 w 2261"/>
                  <a:gd name="T25" fmla="*/ 20 h 600"/>
                  <a:gd name="T26" fmla="*/ 1296 w 2261"/>
                  <a:gd name="T27" fmla="*/ 34 h 600"/>
                  <a:gd name="T28" fmla="*/ 1424 w 2261"/>
                  <a:gd name="T29" fmla="*/ 60 h 600"/>
                  <a:gd name="T30" fmla="*/ 1664 w 2261"/>
                  <a:gd name="T31" fmla="*/ 119 h 600"/>
                  <a:gd name="T32" fmla="*/ 1812 w 2261"/>
                  <a:gd name="T33" fmla="*/ 164 h 600"/>
                  <a:gd name="T34" fmla="*/ 1955 w 2261"/>
                  <a:gd name="T35" fmla="*/ 224 h 600"/>
                  <a:gd name="T36" fmla="*/ 2021 w 2261"/>
                  <a:gd name="T37" fmla="*/ 263 h 600"/>
                  <a:gd name="T38" fmla="*/ 2061 w 2261"/>
                  <a:gd name="T39" fmla="*/ 292 h 600"/>
                  <a:gd name="T40" fmla="*/ 2111 w 2261"/>
                  <a:gd name="T41" fmla="*/ 340 h 600"/>
                  <a:gd name="T42" fmla="*/ 2152 w 2261"/>
                  <a:gd name="T43" fmla="*/ 395 h 600"/>
                  <a:gd name="T44" fmla="*/ 2207 w 2261"/>
                  <a:gd name="T45" fmla="*/ 497 h 600"/>
                  <a:gd name="T46" fmla="*/ 2244 w 2261"/>
                  <a:gd name="T47" fmla="*/ 581 h 600"/>
                  <a:gd name="T48" fmla="*/ 2253 w 2261"/>
                  <a:gd name="T49" fmla="*/ 587 h 600"/>
                  <a:gd name="T50" fmla="*/ 2260 w 2261"/>
                  <a:gd name="T51" fmla="*/ 582 h 600"/>
                  <a:gd name="T52" fmla="*/ 2260 w 2261"/>
                  <a:gd name="T53" fmla="*/ 577 h 600"/>
                  <a:gd name="T54" fmla="*/ 2196 w 2261"/>
                  <a:gd name="T55" fmla="*/ 440 h 600"/>
                  <a:gd name="T56" fmla="*/ 2144 w 2261"/>
                  <a:gd name="T57" fmla="*/ 358 h 600"/>
                  <a:gd name="T58" fmla="*/ 2096 w 2261"/>
                  <a:gd name="T59" fmla="*/ 301 h 600"/>
                  <a:gd name="T60" fmla="*/ 2038 w 2261"/>
                  <a:gd name="T61" fmla="*/ 253 h 600"/>
                  <a:gd name="T62" fmla="*/ 1988 w 2261"/>
                  <a:gd name="T63" fmla="*/ 223 h 600"/>
                  <a:gd name="T64" fmla="*/ 1908 w 2261"/>
                  <a:gd name="T65" fmla="*/ 184 h 600"/>
                  <a:gd name="T66" fmla="*/ 1827 w 2261"/>
                  <a:gd name="T67" fmla="*/ 152 h 600"/>
                  <a:gd name="T68" fmla="*/ 1652 w 2261"/>
                  <a:gd name="T69" fmla="*/ 100 h 600"/>
                  <a:gd name="T70" fmla="*/ 1473 w 2261"/>
                  <a:gd name="T71" fmla="*/ 53 h 600"/>
                  <a:gd name="T72" fmla="*/ 1291 w 2261"/>
                  <a:gd name="T73" fmla="*/ 15 h 600"/>
                  <a:gd name="T74" fmla="*/ 1168 w 2261"/>
                  <a:gd name="T75" fmla="*/ 1 h 600"/>
                  <a:gd name="T76" fmla="*/ 1107 w 2261"/>
                  <a:gd name="T77" fmla="*/ 0 h 600"/>
                  <a:gd name="T78" fmla="*/ 1015 w 2261"/>
                  <a:gd name="T79" fmla="*/ 6 h 600"/>
                  <a:gd name="T80" fmla="*/ 863 w 2261"/>
                  <a:gd name="T81" fmla="*/ 37 h 600"/>
                  <a:gd name="T82" fmla="*/ 743 w 2261"/>
                  <a:gd name="T83" fmla="*/ 71 h 600"/>
                  <a:gd name="T84" fmla="*/ 625 w 2261"/>
                  <a:gd name="T85" fmla="*/ 113 h 600"/>
                  <a:gd name="T86" fmla="*/ 472 w 2261"/>
                  <a:gd name="T87" fmla="*/ 177 h 600"/>
                  <a:gd name="T88" fmla="*/ 326 w 2261"/>
                  <a:gd name="T89" fmla="*/ 252 h 600"/>
                  <a:gd name="T90" fmla="*/ 232 w 2261"/>
                  <a:gd name="T91" fmla="*/ 311 h 600"/>
                  <a:gd name="T92" fmla="*/ 123 w 2261"/>
                  <a:gd name="T93" fmla="*/ 396 h 600"/>
                  <a:gd name="T94" fmla="*/ 75 w 2261"/>
                  <a:gd name="T95" fmla="*/ 447 h 600"/>
                  <a:gd name="T96" fmla="*/ 35 w 2261"/>
                  <a:gd name="T97" fmla="*/ 505 h 600"/>
                  <a:gd name="T98" fmla="*/ 6 w 2261"/>
                  <a:gd name="T99" fmla="*/ 567 h 600"/>
                  <a:gd name="T100" fmla="*/ 0 w 2261"/>
                  <a:gd name="T101" fmla="*/ 593 h 600"/>
                  <a:gd name="T102" fmla="*/ 6 w 2261"/>
                  <a:gd name="T103" fmla="*/ 600 h 600"/>
                  <a:gd name="T104" fmla="*/ 14 w 2261"/>
                  <a:gd name="T105" fmla="*/ 598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61" h="600">
                    <a:moveTo>
                      <a:pt x="15" y="595"/>
                    </a:moveTo>
                    <a:lnTo>
                      <a:pt x="15" y="595"/>
                    </a:lnTo>
                    <a:lnTo>
                      <a:pt x="22" y="571"/>
                    </a:lnTo>
                    <a:lnTo>
                      <a:pt x="31" y="548"/>
                    </a:lnTo>
                    <a:lnTo>
                      <a:pt x="42" y="526"/>
                    </a:lnTo>
                    <a:lnTo>
                      <a:pt x="53" y="505"/>
                    </a:lnTo>
                    <a:lnTo>
                      <a:pt x="66" y="485"/>
                    </a:lnTo>
                    <a:lnTo>
                      <a:pt x="80" y="465"/>
                    </a:lnTo>
                    <a:lnTo>
                      <a:pt x="97" y="447"/>
                    </a:lnTo>
                    <a:lnTo>
                      <a:pt x="113" y="429"/>
                    </a:lnTo>
                    <a:lnTo>
                      <a:pt x="131" y="412"/>
                    </a:lnTo>
                    <a:lnTo>
                      <a:pt x="149" y="395"/>
                    </a:lnTo>
                    <a:lnTo>
                      <a:pt x="188" y="363"/>
                    </a:lnTo>
                    <a:lnTo>
                      <a:pt x="228" y="334"/>
                    </a:lnTo>
                    <a:lnTo>
                      <a:pt x="266" y="308"/>
                    </a:lnTo>
                    <a:lnTo>
                      <a:pt x="266" y="308"/>
                    </a:lnTo>
                    <a:lnTo>
                      <a:pt x="313" y="278"/>
                    </a:lnTo>
                    <a:lnTo>
                      <a:pt x="361" y="250"/>
                    </a:lnTo>
                    <a:lnTo>
                      <a:pt x="411" y="224"/>
                    </a:lnTo>
                    <a:lnTo>
                      <a:pt x="461" y="199"/>
                    </a:lnTo>
                    <a:lnTo>
                      <a:pt x="512" y="177"/>
                    </a:lnTo>
                    <a:lnTo>
                      <a:pt x="563" y="155"/>
                    </a:lnTo>
                    <a:lnTo>
                      <a:pt x="615" y="135"/>
                    </a:lnTo>
                    <a:lnTo>
                      <a:pt x="666" y="115"/>
                    </a:lnTo>
                    <a:lnTo>
                      <a:pt x="666" y="115"/>
                    </a:lnTo>
                    <a:lnTo>
                      <a:pt x="727" y="93"/>
                    </a:lnTo>
                    <a:lnTo>
                      <a:pt x="787" y="74"/>
                    </a:lnTo>
                    <a:lnTo>
                      <a:pt x="849" y="56"/>
                    </a:lnTo>
                    <a:lnTo>
                      <a:pt x="913" y="41"/>
                    </a:lnTo>
                    <a:lnTo>
                      <a:pt x="945" y="34"/>
                    </a:lnTo>
                    <a:lnTo>
                      <a:pt x="976" y="28"/>
                    </a:lnTo>
                    <a:lnTo>
                      <a:pt x="1008" y="24"/>
                    </a:lnTo>
                    <a:lnTo>
                      <a:pt x="1040" y="20"/>
                    </a:lnTo>
                    <a:lnTo>
                      <a:pt x="1071" y="17"/>
                    </a:lnTo>
                    <a:lnTo>
                      <a:pt x="1104" y="16"/>
                    </a:lnTo>
                    <a:lnTo>
                      <a:pt x="1136" y="16"/>
                    </a:lnTo>
                    <a:lnTo>
                      <a:pt x="1168" y="17"/>
                    </a:lnTo>
                    <a:lnTo>
                      <a:pt x="1168" y="17"/>
                    </a:lnTo>
                    <a:lnTo>
                      <a:pt x="1201" y="20"/>
                    </a:lnTo>
                    <a:lnTo>
                      <a:pt x="1233" y="23"/>
                    </a:lnTo>
                    <a:lnTo>
                      <a:pt x="1264" y="28"/>
                    </a:lnTo>
                    <a:lnTo>
                      <a:pt x="1296" y="34"/>
                    </a:lnTo>
                    <a:lnTo>
                      <a:pt x="1361" y="46"/>
                    </a:lnTo>
                    <a:lnTo>
                      <a:pt x="1424" y="60"/>
                    </a:lnTo>
                    <a:lnTo>
                      <a:pt x="1424" y="60"/>
                    </a:lnTo>
                    <a:lnTo>
                      <a:pt x="1544" y="89"/>
                    </a:lnTo>
                    <a:lnTo>
                      <a:pt x="1664" y="119"/>
                    </a:lnTo>
                    <a:lnTo>
                      <a:pt x="1664" y="119"/>
                    </a:lnTo>
                    <a:lnTo>
                      <a:pt x="1712" y="133"/>
                    </a:lnTo>
                    <a:lnTo>
                      <a:pt x="1762" y="148"/>
                    </a:lnTo>
                    <a:lnTo>
                      <a:pt x="1812" y="164"/>
                    </a:lnTo>
                    <a:lnTo>
                      <a:pt x="1861" y="181"/>
                    </a:lnTo>
                    <a:lnTo>
                      <a:pt x="1908" y="201"/>
                    </a:lnTo>
                    <a:lnTo>
                      <a:pt x="1955" y="224"/>
                    </a:lnTo>
                    <a:lnTo>
                      <a:pt x="1978" y="235"/>
                    </a:lnTo>
                    <a:lnTo>
                      <a:pt x="2000" y="249"/>
                    </a:lnTo>
                    <a:lnTo>
                      <a:pt x="2021" y="263"/>
                    </a:lnTo>
                    <a:lnTo>
                      <a:pt x="2043" y="277"/>
                    </a:lnTo>
                    <a:lnTo>
                      <a:pt x="2043" y="277"/>
                    </a:lnTo>
                    <a:lnTo>
                      <a:pt x="2061" y="292"/>
                    </a:lnTo>
                    <a:lnTo>
                      <a:pt x="2079" y="307"/>
                    </a:lnTo>
                    <a:lnTo>
                      <a:pt x="2094" y="323"/>
                    </a:lnTo>
                    <a:lnTo>
                      <a:pt x="2111" y="340"/>
                    </a:lnTo>
                    <a:lnTo>
                      <a:pt x="2125" y="358"/>
                    </a:lnTo>
                    <a:lnTo>
                      <a:pt x="2138" y="376"/>
                    </a:lnTo>
                    <a:lnTo>
                      <a:pt x="2152" y="395"/>
                    </a:lnTo>
                    <a:lnTo>
                      <a:pt x="2163" y="414"/>
                    </a:lnTo>
                    <a:lnTo>
                      <a:pt x="2187" y="456"/>
                    </a:lnTo>
                    <a:lnTo>
                      <a:pt x="2207" y="497"/>
                    </a:lnTo>
                    <a:lnTo>
                      <a:pt x="2227" y="538"/>
                    </a:lnTo>
                    <a:lnTo>
                      <a:pt x="2244" y="581"/>
                    </a:lnTo>
                    <a:lnTo>
                      <a:pt x="2244" y="581"/>
                    </a:lnTo>
                    <a:lnTo>
                      <a:pt x="2246" y="584"/>
                    </a:lnTo>
                    <a:lnTo>
                      <a:pt x="2249" y="585"/>
                    </a:lnTo>
                    <a:lnTo>
                      <a:pt x="2253" y="587"/>
                    </a:lnTo>
                    <a:lnTo>
                      <a:pt x="2255" y="587"/>
                    </a:lnTo>
                    <a:lnTo>
                      <a:pt x="2258" y="585"/>
                    </a:lnTo>
                    <a:lnTo>
                      <a:pt x="2260" y="582"/>
                    </a:lnTo>
                    <a:lnTo>
                      <a:pt x="2261" y="580"/>
                    </a:lnTo>
                    <a:lnTo>
                      <a:pt x="2260" y="577"/>
                    </a:lnTo>
                    <a:lnTo>
                      <a:pt x="2260" y="577"/>
                    </a:lnTo>
                    <a:lnTo>
                      <a:pt x="2240" y="530"/>
                    </a:lnTo>
                    <a:lnTo>
                      <a:pt x="2220" y="485"/>
                    </a:lnTo>
                    <a:lnTo>
                      <a:pt x="2196" y="440"/>
                    </a:lnTo>
                    <a:lnTo>
                      <a:pt x="2171" y="398"/>
                    </a:lnTo>
                    <a:lnTo>
                      <a:pt x="2158" y="377"/>
                    </a:lnTo>
                    <a:lnTo>
                      <a:pt x="2144" y="358"/>
                    </a:lnTo>
                    <a:lnTo>
                      <a:pt x="2129" y="339"/>
                    </a:lnTo>
                    <a:lnTo>
                      <a:pt x="2112" y="319"/>
                    </a:lnTo>
                    <a:lnTo>
                      <a:pt x="2096" y="301"/>
                    </a:lnTo>
                    <a:lnTo>
                      <a:pt x="2076" y="285"/>
                    </a:lnTo>
                    <a:lnTo>
                      <a:pt x="2057" y="268"/>
                    </a:lnTo>
                    <a:lnTo>
                      <a:pt x="2038" y="253"/>
                    </a:lnTo>
                    <a:lnTo>
                      <a:pt x="2038" y="253"/>
                    </a:lnTo>
                    <a:lnTo>
                      <a:pt x="2013" y="237"/>
                    </a:lnTo>
                    <a:lnTo>
                      <a:pt x="1988" y="223"/>
                    </a:lnTo>
                    <a:lnTo>
                      <a:pt x="1962" y="209"/>
                    </a:lnTo>
                    <a:lnTo>
                      <a:pt x="1936" y="197"/>
                    </a:lnTo>
                    <a:lnTo>
                      <a:pt x="1908" y="184"/>
                    </a:lnTo>
                    <a:lnTo>
                      <a:pt x="1881" y="173"/>
                    </a:lnTo>
                    <a:lnTo>
                      <a:pt x="1827" y="152"/>
                    </a:lnTo>
                    <a:lnTo>
                      <a:pt x="1827" y="152"/>
                    </a:lnTo>
                    <a:lnTo>
                      <a:pt x="1769" y="133"/>
                    </a:lnTo>
                    <a:lnTo>
                      <a:pt x="1711" y="115"/>
                    </a:lnTo>
                    <a:lnTo>
                      <a:pt x="1652" y="100"/>
                    </a:lnTo>
                    <a:lnTo>
                      <a:pt x="1592" y="84"/>
                    </a:lnTo>
                    <a:lnTo>
                      <a:pt x="1592" y="84"/>
                    </a:lnTo>
                    <a:lnTo>
                      <a:pt x="1473" y="53"/>
                    </a:lnTo>
                    <a:lnTo>
                      <a:pt x="1413" y="40"/>
                    </a:lnTo>
                    <a:lnTo>
                      <a:pt x="1353" y="26"/>
                    </a:lnTo>
                    <a:lnTo>
                      <a:pt x="1291" y="15"/>
                    </a:lnTo>
                    <a:lnTo>
                      <a:pt x="1230" y="6"/>
                    </a:lnTo>
                    <a:lnTo>
                      <a:pt x="1200" y="4"/>
                    </a:lnTo>
                    <a:lnTo>
                      <a:pt x="1168" y="1"/>
                    </a:lnTo>
                    <a:lnTo>
                      <a:pt x="1138" y="0"/>
                    </a:lnTo>
                    <a:lnTo>
                      <a:pt x="1107" y="0"/>
                    </a:lnTo>
                    <a:lnTo>
                      <a:pt x="1107" y="0"/>
                    </a:lnTo>
                    <a:lnTo>
                      <a:pt x="1076" y="1"/>
                    </a:lnTo>
                    <a:lnTo>
                      <a:pt x="1045" y="2"/>
                    </a:lnTo>
                    <a:lnTo>
                      <a:pt x="1015" y="6"/>
                    </a:lnTo>
                    <a:lnTo>
                      <a:pt x="985" y="11"/>
                    </a:lnTo>
                    <a:lnTo>
                      <a:pt x="924" y="23"/>
                    </a:lnTo>
                    <a:lnTo>
                      <a:pt x="863" y="37"/>
                    </a:lnTo>
                    <a:lnTo>
                      <a:pt x="863" y="37"/>
                    </a:lnTo>
                    <a:lnTo>
                      <a:pt x="803" y="53"/>
                    </a:lnTo>
                    <a:lnTo>
                      <a:pt x="743" y="71"/>
                    </a:lnTo>
                    <a:lnTo>
                      <a:pt x="684" y="92"/>
                    </a:lnTo>
                    <a:lnTo>
                      <a:pt x="625" y="113"/>
                    </a:lnTo>
                    <a:lnTo>
                      <a:pt x="625" y="113"/>
                    </a:lnTo>
                    <a:lnTo>
                      <a:pt x="574" y="133"/>
                    </a:lnTo>
                    <a:lnTo>
                      <a:pt x="523" y="154"/>
                    </a:lnTo>
                    <a:lnTo>
                      <a:pt x="472" y="177"/>
                    </a:lnTo>
                    <a:lnTo>
                      <a:pt x="422" y="201"/>
                    </a:lnTo>
                    <a:lnTo>
                      <a:pt x="374" y="226"/>
                    </a:lnTo>
                    <a:lnTo>
                      <a:pt x="326" y="252"/>
                    </a:lnTo>
                    <a:lnTo>
                      <a:pt x="279" y="281"/>
                    </a:lnTo>
                    <a:lnTo>
                      <a:pt x="232" y="311"/>
                    </a:lnTo>
                    <a:lnTo>
                      <a:pt x="232" y="311"/>
                    </a:lnTo>
                    <a:lnTo>
                      <a:pt x="195" y="337"/>
                    </a:lnTo>
                    <a:lnTo>
                      <a:pt x="159" y="366"/>
                    </a:lnTo>
                    <a:lnTo>
                      <a:pt x="123" y="396"/>
                    </a:lnTo>
                    <a:lnTo>
                      <a:pt x="106" y="413"/>
                    </a:lnTo>
                    <a:lnTo>
                      <a:pt x="90" y="431"/>
                    </a:lnTo>
                    <a:lnTo>
                      <a:pt x="75" y="447"/>
                    </a:lnTo>
                    <a:lnTo>
                      <a:pt x="60" y="467"/>
                    </a:lnTo>
                    <a:lnTo>
                      <a:pt x="47" y="485"/>
                    </a:lnTo>
                    <a:lnTo>
                      <a:pt x="35" y="505"/>
                    </a:lnTo>
                    <a:lnTo>
                      <a:pt x="24" y="525"/>
                    </a:lnTo>
                    <a:lnTo>
                      <a:pt x="14" y="545"/>
                    </a:lnTo>
                    <a:lnTo>
                      <a:pt x="6" y="567"/>
                    </a:lnTo>
                    <a:lnTo>
                      <a:pt x="0" y="589"/>
                    </a:lnTo>
                    <a:lnTo>
                      <a:pt x="0" y="589"/>
                    </a:lnTo>
                    <a:lnTo>
                      <a:pt x="0" y="593"/>
                    </a:lnTo>
                    <a:lnTo>
                      <a:pt x="2" y="596"/>
                    </a:lnTo>
                    <a:lnTo>
                      <a:pt x="3" y="599"/>
                    </a:lnTo>
                    <a:lnTo>
                      <a:pt x="6" y="600"/>
                    </a:lnTo>
                    <a:lnTo>
                      <a:pt x="9" y="600"/>
                    </a:lnTo>
                    <a:lnTo>
                      <a:pt x="13" y="599"/>
                    </a:lnTo>
                    <a:lnTo>
                      <a:pt x="14" y="598"/>
                    </a:lnTo>
                    <a:lnTo>
                      <a:pt x="15" y="595"/>
                    </a:lnTo>
                    <a:lnTo>
                      <a:pt x="15" y="5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Freeform 52">
                <a:extLst>
                  <a:ext uri="{FF2B5EF4-FFF2-40B4-BE49-F238E27FC236}">
                    <a16:creationId xmlns:a16="http://schemas.microsoft.com/office/drawing/2014/main" id="{3CFF258D-5429-5F56-DDCA-46B27FB13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3010"/>
                <a:ext cx="219" cy="130"/>
              </a:xfrm>
              <a:custGeom>
                <a:avLst/>
                <a:gdLst>
                  <a:gd name="T0" fmla="*/ 514 w 657"/>
                  <a:gd name="T1" fmla="*/ 18 h 390"/>
                  <a:gd name="T2" fmla="*/ 380 w 657"/>
                  <a:gd name="T3" fmla="*/ 18 h 390"/>
                  <a:gd name="T4" fmla="*/ 199 w 657"/>
                  <a:gd name="T5" fmla="*/ 3 h 390"/>
                  <a:gd name="T6" fmla="*/ 146 w 657"/>
                  <a:gd name="T7" fmla="*/ 0 h 390"/>
                  <a:gd name="T8" fmla="*/ 92 w 657"/>
                  <a:gd name="T9" fmla="*/ 7 h 390"/>
                  <a:gd name="T10" fmla="*/ 57 w 657"/>
                  <a:gd name="T11" fmla="*/ 18 h 390"/>
                  <a:gd name="T12" fmla="*/ 24 w 657"/>
                  <a:gd name="T13" fmla="*/ 47 h 390"/>
                  <a:gd name="T14" fmla="*/ 6 w 657"/>
                  <a:gd name="T15" fmla="*/ 86 h 390"/>
                  <a:gd name="T16" fmla="*/ 0 w 657"/>
                  <a:gd name="T17" fmla="*/ 115 h 390"/>
                  <a:gd name="T18" fmla="*/ 1 w 657"/>
                  <a:gd name="T19" fmla="*/ 159 h 390"/>
                  <a:gd name="T20" fmla="*/ 13 w 657"/>
                  <a:gd name="T21" fmla="*/ 196 h 390"/>
                  <a:gd name="T22" fmla="*/ 34 w 657"/>
                  <a:gd name="T23" fmla="*/ 229 h 390"/>
                  <a:gd name="T24" fmla="*/ 64 w 657"/>
                  <a:gd name="T25" fmla="*/ 257 h 390"/>
                  <a:gd name="T26" fmla="*/ 140 w 657"/>
                  <a:gd name="T27" fmla="*/ 298 h 390"/>
                  <a:gd name="T28" fmla="*/ 227 w 657"/>
                  <a:gd name="T29" fmla="*/ 326 h 390"/>
                  <a:gd name="T30" fmla="*/ 332 w 657"/>
                  <a:gd name="T31" fmla="*/ 348 h 390"/>
                  <a:gd name="T32" fmla="*/ 476 w 657"/>
                  <a:gd name="T33" fmla="*/ 368 h 390"/>
                  <a:gd name="T34" fmla="*/ 562 w 657"/>
                  <a:gd name="T35" fmla="*/ 389 h 390"/>
                  <a:gd name="T36" fmla="*/ 567 w 657"/>
                  <a:gd name="T37" fmla="*/ 389 h 390"/>
                  <a:gd name="T38" fmla="*/ 572 w 657"/>
                  <a:gd name="T39" fmla="*/ 381 h 390"/>
                  <a:gd name="T40" fmla="*/ 566 w 657"/>
                  <a:gd name="T41" fmla="*/ 374 h 390"/>
                  <a:gd name="T42" fmla="*/ 516 w 657"/>
                  <a:gd name="T43" fmla="*/ 360 h 390"/>
                  <a:gd name="T44" fmla="*/ 413 w 657"/>
                  <a:gd name="T45" fmla="*/ 343 h 390"/>
                  <a:gd name="T46" fmla="*/ 299 w 657"/>
                  <a:gd name="T47" fmla="*/ 324 h 390"/>
                  <a:gd name="T48" fmla="*/ 204 w 657"/>
                  <a:gd name="T49" fmla="*/ 301 h 390"/>
                  <a:gd name="T50" fmla="*/ 113 w 657"/>
                  <a:gd name="T51" fmla="*/ 265 h 390"/>
                  <a:gd name="T52" fmla="*/ 88 w 657"/>
                  <a:gd name="T53" fmla="*/ 251 h 390"/>
                  <a:gd name="T54" fmla="*/ 56 w 657"/>
                  <a:gd name="T55" fmla="*/ 225 h 390"/>
                  <a:gd name="T56" fmla="*/ 33 w 657"/>
                  <a:gd name="T57" fmla="*/ 193 h 390"/>
                  <a:gd name="T58" fmla="*/ 19 w 657"/>
                  <a:gd name="T59" fmla="*/ 157 h 390"/>
                  <a:gd name="T60" fmla="*/ 17 w 657"/>
                  <a:gd name="T61" fmla="*/ 118 h 390"/>
                  <a:gd name="T62" fmla="*/ 23 w 657"/>
                  <a:gd name="T63" fmla="*/ 89 h 390"/>
                  <a:gd name="T64" fmla="*/ 34 w 657"/>
                  <a:gd name="T65" fmla="*/ 61 h 390"/>
                  <a:gd name="T66" fmla="*/ 52 w 657"/>
                  <a:gd name="T67" fmla="*/ 42 h 390"/>
                  <a:gd name="T68" fmla="*/ 84 w 657"/>
                  <a:gd name="T69" fmla="*/ 25 h 390"/>
                  <a:gd name="T70" fmla="*/ 142 w 657"/>
                  <a:gd name="T71" fmla="*/ 16 h 390"/>
                  <a:gd name="T72" fmla="*/ 226 w 657"/>
                  <a:gd name="T73" fmla="*/ 21 h 390"/>
                  <a:gd name="T74" fmla="*/ 299 w 657"/>
                  <a:gd name="T75" fmla="*/ 29 h 390"/>
                  <a:gd name="T76" fmla="*/ 474 w 657"/>
                  <a:gd name="T77" fmla="*/ 35 h 390"/>
                  <a:gd name="T78" fmla="*/ 653 w 657"/>
                  <a:gd name="T79" fmla="*/ 33 h 390"/>
                  <a:gd name="T80" fmla="*/ 657 w 657"/>
                  <a:gd name="T81" fmla="*/ 27 h 390"/>
                  <a:gd name="T82" fmla="*/ 653 w 657"/>
                  <a:gd name="T83" fmla="*/ 18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7" h="390">
                    <a:moveTo>
                      <a:pt x="649" y="18"/>
                    </a:moveTo>
                    <a:lnTo>
                      <a:pt x="649" y="18"/>
                    </a:lnTo>
                    <a:lnTo>
                      <a:pt x="514" y="18"/>
                    </a:lnTo>
                    <a:lnTo>
                      <a:pt x="448" y="18"/>
                    </a:lnTo>
                    <a:lnTo>
                      <a:pt x="380" y="18"/>
                    </a:lnTo>
                    <a:lnTo>
                      <a:pt x="380" y="18"/>
                    </a:lnTo>
                    <a:lnTo>
                      <a:pt x="334" y="16"/>
                    </a:lnTo>
                    <a:lnTo>
                      <a:pt x="289" y="11"/>
                    </a:lnTo>
                    <a:lnTo>
                      <a:pt x="199" y="3"/>
                    </a:lnTo>
                    <a:lnTo>
                      <a:pt x="199" y="3"/>
                    </a:lnTo>
                    <a:lnTo>
                      <a:pt x="164" y="0"/>
                    </a:lnTo>
                    <a:lnTo>
                      <a:pt x="146" y="0"/>
                    </a:lnTo>
                    <a:lnTo>
                      <a:pt x="126" y="2"/>
                    </a:lnTo>
                    <a:lnTo>
                      <a:pt x="108" y="3"/>
                    </a:lnTo>
                    <a:lnTo>
                      <a:pt x="92" y="7"/>
                    </a:lnTo>
                    <a:lnTo>
                      <a:pt x="74" y="11"/>
                    </a:lnTo>
                    <a:lnTo>
                      <a:pt x="57" y="18"/>
                    </a:lnTo>
                    <a:lnTo>
                      <a:pt x="57" y="18"/>
                    </a:lnTo>
                    <a:lnTo>
                      <a:pt x="45" y="27"/>
                    </a:lnTo>
                    <a:lnTo>
                      <a:pt x="34" y="36"/>
                    </a:lnTo>
                    <a:lnTo>
                      <a:pt x="24" y="47"/>
                    </a:lnTo>
                    <a:lnTo>
                      <a:pt x="16" y="58"/>
                    </a:lnTo>
                    <a:lnTo>
                      <a:pt x="11" y="72"/>
                    </a:lnTo>
                    <a:lnTo>
                      <a:pt x="6" y="86"/>
                    </a:lnTo>
                    <a:lnTo>
                      <a:pt x="2" y="100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0" y="130"/>
                    </a:lnTo>
                    <a:lnTo>
                      <a:pt x="0" y="145"/>
                    </a:lnTo>
                    <a:lnTo>
                      <a:pt x="1" y="159"/>
                    </a:lnTo>
                    <a:lnTo>
                      <a:pt x="4" y="171"/>
                    </a:lnTo>
                    <a:lnTo>
                      <a:pt x="8" y="185"/>
                    </a:lnTo>
                    <a:lnTo>
                      <a:pt x="13" y="196"/>
                    </a:lnTo>
                    <a:lnTo>
                      <a:pt x="19" y="208"/>
                    </a:lnTo>
                    <a:lnTo>
                      <a:pt x="27" y="218"/>
                    </a:lnTo>
                    <a:lnTo>
                      <a:pt x="34" y="229"/>
                    </a:lnTo>
                    <a:lnTo>
                      <a:pt x="44" y="239"/>
                    </a:lnTo>
                    <a:lnTo>
                      <a:pt x="53" y="248"/>
                    </a:lnTo>
                    <a:lnTo>
                      <a:pt x="64" y="257"/>
                    </a:lnTo>
                    <a:lnTo>
                      <a:pt x="88" y="272"/>
                    </a:lnTo>
                    <a:lnTo>
                      <a:pt x="113" y="286"/>
                    </a:lnTo>
                    <a:lnTo>
                      <a:pt x="140" y="298"/>
                    </a:lnTo>
                    <a:lnTo>
                      <a:pt x="169" y="308"/>
                    </a:lnTo>
                    <a:lnTo>
                      <a:pt x="198" y="317"/>
                    </a:lnTo>
                    <a:lnTo>
                      <a:pt x="227" y="326"/>
                    </a:lnTo>
                    <a:lnTo>
                      <a:pt x="282" y="338"/>
                    </a:lnTo>
                    <a:lnTo>
                      <a:pt x="332" y="348"/>
                    </a:lnTo>
                    <a:lnTo>
                      <a:pt x="332" y="348"/>
                    </a:lnTo>
                    <a:lnTo>
                      <a:pt x="390" y="356"/>
                    </a:lnTo>
                    <a:lnTo>
                      <a:pt x="448" y="364"/>
                    </a:lnTo>
                    <a:lnTo>
                      <a:pt x="476" y="368"/>
                    </a:lnTo>
                    <a:lnTo>
                      <a:pt x="505" y="374"/>
                    </a:lnTo>
                    <a:lnTo>
                      <a:pt x="534" y="381"/>
                    </a:lnTo>
                    <a:lnTo>
                      <a:pt x="562" y="389"/>
                    </a:lnTo>
                    <a:lnTo>
                      <a:pt x="562" y="389"/>
                    </a:lnTo>
                    <a:lnTo>
                      <a:pt x="565" y="390"/>
                    </a:lnTo>
                    <a:lnTo>
                      <a:pt x="567" y="389"/>
                    </a:lnTo>
                    <a:lnTo>
                      <a:pt x="570" y="386"/>
                    </a:lnTo>
                    <a:lnTo>
                      <a:pt x="572" y="383"/>
                    </a:lnTo>
                    <a:lnTo>
                      <a:pt x="572" y="381"/>
                    </a:lnTo>
                    <a:lnTo>
                      <a:pt x="570" y="378"/>
                    </a:lnTo>
                    <a:lnTo>
                      <a:pt x="569" y="375"/>
                    </a:lnTo>
                    <a:lnTo>
                      <a:pt x="566" y="374"/>
                    </a:lnTo>
                    <a:lnTo>
                      <a:pt x="566" y="374"/>
                    </a:lnTo>
                    <a:lnTo>
                      <a:pt x="541" y="366"/>
                    </a:lnTo>
                    <a:lnTo>
                      <a:pt x="516" y="360"/>
                    </a:lnTo>
                    <a:lnTo>
                      <a:pt x="490" y="354"/>
                    </a:lnTo>
                    <a:lnTo>
                      <a:pt x="465" y="350"/>
                    </a:lnTo>
                    <a:lnTo>
                      <a:pt x="413" y="343"/>
                    </a:lnTo>
                    <a:lnTo>
                      <a:pt x="362" y="335"/>
                    </a:lnTo>
                    <a:lnTo>
                      <a:pt x="362" y="335"/>
                    </a:lnTo>
                    <a:lnTo>
                      <a:pt x="299" y="324"/>
                    </a:lnTo>
                    <a:lnTo>
                      <a:pt x="267" y="317"/>
                    </a:lnTo>
                    <a:lnTo>
                      <a:pt x="234" y="310"/>
                    </a:lnTo>
                    <a:lnTo>
                      <a:pt x="204" y="301"/>
                    </a:lnTo>
                    <a:lnTo>
                      <a:pt x="172" y="291"/>
                    </a:lnTo>
                    <a:lnTo>
                      <a:pt x="142" y="279"/>
                    </a:lnTo>
                    <a:lnTo>
                      <a:pt x="113" y="265"/>
                    </a:lnTo>
                    <a:lnTo>
                      <a:pt x="113" y="265"/>
                    </a:lnTo>
                    <a:lnTo>
                      <a:pt x="100" y="258"/>
                    </a:lnTo>
                    <a:lnTo>
                      <a:pt x="88" y="251"/>
                    </a:lnTo>
                    <a:lnTo>
                      <a:pt x="75" y="243"/>
                    </a:lnTo>
                    <a:lnTo>
                      <a:pt x="66" y="233"/>
                    </a:lnTo>
                    <a:lnTo>
                      <a:pt x="56" y="225"/>
                    </a:lnTo>
                    <a:lnTo>
                      <a:pt x="46" y="215"/>
                    </a:lnTo>
                    <a:lnTo>
                      <a:pt x="39" y="204"/>
                    </a:lnTo>
                    <a:lnTo>
                      <a:pt x="33" y="193"/>
                    </a:lnTo>
                    <a:lnTo>
                      <a:pt x="27" y="182"/>
                    </a:lnTo>
                    <a:lnTo>
                      <a:pt x="23" y="170"/>
                    </a:lnTo>
                    <a:lnTo>
                      <a:pt x="19" y="157"/>
                    </a:lnTo>
                    <a:lnTo>
                      <a:pt x="17" y="145"/>
                    </a:lnTo>
                    <a:lnTo>
                      <a:pt x="16" y="131"/>
                    </a:lnTo>
                    <a:lnTo>
                      <a:pt x="17" y="118"/>
                    </a:lnTo>
                    <a:lnTo>
                      <a:pt x="19" y="104"/>
                    </a:lnTo>
                    <a:lnTo>
                      <a:pt x="23" y="89"/>
                    </a:lnTo>
                    <a:lnTo>
                      <a:pt x="23" y="89"/>
                    </a:lnTo>
                    <a:lnTo>
                      <a:pt x="26" y="79"/>
                    </a:lnTo>
                    <a:lnTo>
                      <a:pt x="30" y="69"/>
                    </a:lnTo>
                    <a:lnTo>
                      <a:pt x="34" y="61"/>
                    </a:lnTo>
                    <a:lnTo>
                      <a:pt x="39" y="54"/>
                    </a:lnTo>
                    <a:lnTo>
                      <a:pt x="46" y="47"/>
                    </a:lnTo>
                    <a:lnTo>
                      <a:pt x="52" y="42"/>
                    </a:lnTo>
                    <a:lnTo>
                      <a:pt x="59" y="36"/>
                    </a:lnTo>
                    <a:lnTo>
                      <a:pt x="67" y="32"/>
                    </a:lnTo>
                    <a:lnTo>
                      <a:pt x="84" y="25"/>
                    </a:lnTo>
                    <a:lnTo>
                      <a:pt x="102" y="20"/>
                    </a:lnTo>
                    <a:lnTo>
                      <a:pt x="121" y="17"/>
                    </a:lnTo>
                    <a:lnTo>
                      <a:pt x="142" y="16"/>
                    </a:lnTo>
                    <a:lnTo>
                      <a:pt x="162" y="16"/>
                    </a:lnTo>
                    <a:lnTo>
                      <a:pt x="183" y="17"/>
                    </a:lnTo>
                    <a:lnTo>
                      <a:pt x="226" y="21"/>
                    </a:lnTo>
                    <a:lnTo>
                      <a:pt x="264" y="27"/>
                    </a:lnTo>
                    <a:lnTo>
                      <a:pt x="299" y="29"/>
                    </a:lnTo>
                    <a:lnTo>
                      <a:pt x="299" y="29"/>
                    </a:lnTo>
                    <a:lnTo>
                      <a:pt x="341" y="32"/>
                    </a:lnTo>
                    <a:lnTo>
                      <a:pt x="385" y="35"/>
                    </a:lnTo>
                    <a:lnTo>
                      <a:pt x="474" y="35"/>
                    </a:lnTo>
                    <a:lnTo>
                      <a:pt x="649" y="35"/>
                    </a:lnTo>
                    <a:lnTo>
                      <a:pt x="649" y="35"/>
                    </a:lnTo>
                    <a:lnTo>
                      <a:pt x="653" y="33"/>
                    </a:lnTo>
                    <a:lnTo>
                      <a:pt x="656" y="32"/>
                    </a:lnTo>
                    <a:lnTo>
                      <a:pt x="657" y="29"/>
                    </a:lnTo>
                    <a:lnTo>
                      <a:pt x="657" y="27"/>
                    </a:lnTo>
                    <a:lnTo>
                      <a:pt x="657" y="24"/>
                    </a:lnTo>
                    <a:lnTo>
                      <a:pt x="656" y="21"/>
                    </a:lnTo>
                    <a:lnTo>
                      <a:pt x="653" y="18"/>
                    </a:lnTo>
                    <a:lnTo>
                      <a:pt x="649" y="18"/>
                    </a:lnTo>
                    <a:lnTo>
                      <a:pt x="649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Freeform 53">
                <a:extLst>
                  <a:ext uri="{FF2B5EF4-FFF2-40B4-BE49-F238E27FC236}">
                    <a16:creationId xmlns:a16="http://schemas.microsoft.com/office/drawing/2014/main" id="{2C5416D7-BC38-E934-8760-E74EB1DAE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6" y="3101"/>
                <a:ext cx="189" cy="141"/>
              </a:xfrm>
              <a:custGeom>
                <a:avLst/>
                <a:gdLst>
                  <a:gd name="T0" fmla="*/ 98 w 567"/>
                  <a:gd name="T1" fmla="*/ 3 h 423"/>
                  <a:gd name="T2" fmla="*/ 62 w 567"/>
                  <a:gd name="T3" fmla="*/ 0 h 423"/>
                  <a:gd name="T4" fmla="*/ 39 w 567"/>
                  <a:gd name="T5" fmla="*/ 4 h 423"/>
                  <a:gd name="T6" fmla="*/ 26 w 567"/>
                  <a:gd name="T7" fmla="*/ 11 h 423"/>
                  <a:gd name="T8" fmla="*/ 15 w 567"/>
                  <a:gd name="T9" fmla="*/ 20 h 423"/>
                  <a:gd name="T10" fmla="*/ 7 w 567"/>
                  <a:gd name="T11" fmla="*/ 34 h 423"/>
                  <a:gd name="T12" fmla="*/ 2 w 567"/>
                  <a:gd name="T13" fmla="*/ 52 h 423"/>
                  <a:gd name="T14" fmla="*/ 0 w 567"/>
                  <a:gd name="T15" fmla="*/ 62 h 423"/>
                  <a:gd name="T16" fmla="*/ 2 w 567"/>
                  <a:gd name="T17" fmla="*/ 87 h 423"/>
                  <a:gd name="T18" fmla="*/ 7 w 567"/>
                  <a:gd name="T19" fmla="*/ 111 h 423"/>
                  <a:gd name="T20" fmla="*/ 17 w 567"/>
                  <a:gd name="T21" fmla="*/ 135 h 423"/>
                  <a:gd name="T22" fmla="*/ 46 w 567"/>
                  <a:gd name="T23" fmla="*/ 179 h 423"/>
                  <a:gd name="T24" fmla="*/ 81 w 567"/>
                  <a:gd name="T25" fmla="*/ 216 h 423"/>
                  <a:gd name="T26" fmla="*/ 99 w 567"/>
                  <a:gd name="T27" fmla="*/ 233 h 423"/>
                  <a:gd name="T28" fmla="*/ 149 w 567"/>
                  <a:gd name="T29" fmla="*/ 267 h 423"/>
                  <a:gd name="T30" fmla="*/ 200 w 567"/>
                  <a:gd name="T31" fmla="*/ 299 h 423"/>
                  <a:gd name="T32" fmla="*/ 258 w 567"/>
                  <a:gd name="T33" fmla="*/ 331 h 423"/>
                  <a:gd name="T34" fmla="*/ 319 w 567"/>
                  <a:gd name="T35" fmla="*/ 359 h 423"/>
                  <a:gd name="T36" fmla="*/ 348 w 567"/>
                  <a:gd name="T37" fmla="*/ 372 h 423"/>
                  <a:gd name="T38" fmla="*/ 407 w 567"/>
                  <a:gd name="T39" fmla="*/ 393 h 423"/>
                  <a:gd name="T40" fmla="*/ 466 w 567"/>
                  <a:gd name="T41" fmla="*/ 408 h 423"/>
                  <a:gd name="T42" fmla="*/ 528 w 567"/>
                  <a:gd name="T43" fmla="*/ 420 h 423"/>
                  <a:gd name="T44" fmla="*/ 560 w 567"/>
                  <a:gd name="T45" fmla="*/ 423 h 423"/>
                  <a:gd name="T46" fmla="*/ 565 w 567"/>
                  <a:gd name="T47" fmla="*/ 421 h 423"/>
                  <a:gd name="T48" fmla="*/ 567 w 567"/>
                  <a:gd name="T49" fmla="*/ 416 h 423"/>
                  <a:gd name="T50" fmla="*/ 565 w 567"/>
                  <a:gd name="T51" fmla="*/ 410 h 423"/>
                  <a:gd name="T52" fmla="*/ 560 w 567"/>
                  <a:gd name="T53" fmla="*/ 406 h 423"/>
                  <a:gd name="T54" fmla="*/ 534 w 567"/>
                  <a:gd name="T55" fmla="*/ 404 h 423"/>
                  <a:gd name="T56" fmla="*/ 483 w 567"/>
                  <a:gd name="T57" fmla="*/ 395 h 423"/>
                  <a:gd name="T58" fmla="*/ 408 w 567"/>
                  <a:gd name="T59" fmla="*/ 376 h 423"/>
                  <a:gd name="T60" fmla="*/ 360 w 567"/>
                  <a:gd name="T61" fmla="*/ 359 h 423"/>
                  <a:gd name="T62" fmla="*/ 310 w 567"/>
                  <a:gd name="T63" fmla="*/ 337 h 423"/>
                  <a:gd name="T64" fmla="*/ 168 w 567"/>
                  <a:gd name="T65" fmla="*/ 260 h 423"/>
                  <a:gd name="T66" fmla="*/ 148 w 567"/>
                  <a:gd name="T67" fmla="*/ 248 h 423"/>
                  <a:gd name="T68" fmla="*/ 105 w 567"/>
                  <a:gd name="T69" fmla="*/ 218 h 423"/>
                  <a:gd name="T70" fmla="*/ 68 w 567"/>
                  <a:gd name="T71" fmla="*/ 180 h 423"/>
                  <a:gd name="T72" fmla="*/ 37 w 567"/>
                  <a:gd name="T73" fmla="*/ 139 h 423"/>
                  <a:gd name="T74" fmla="*/ 26 w 567"/>
                  <a:gd name="T75" fmla="*/ 117 h 423"/>
                  <a:gd name="T76" fmla="*/ 21 w 567"/>
                  <a:gd name="T77" fmla="*/ 99 h 423"/>
                  <a:gd name="T78" fmla="*/ 17 w 567"/>
                  <a:gd name="T79" fmla="*/ 70 h 423"/>
                  <a:gd name="T80" fmla="*/ 18 w 567"/>
                  <a:gd name="T81" fmla="*/ 52 h 423"/>
                  <a:gd name="T82" fmla="*/ 21 w 567"/>
                  <a:gd name="T83" fmla="*/ 43 h 423"/>
                  <a:gd name="T84" fmla="*/ 25 w 567"/>
                  <a:gd name="T85" fmla="*/ 33 h 423"/>
                  <a:gd name="T86" fmla="*/ 32 w 567"/>
                  <a:gd name="T87" fmla="*/ 25 h 423"/>
                  <a:gd name="T88" fmla="*/ 51 w 567"/>
                  <a:gd name="T89" fmla="*/ 16 h 423"/>
                  <a:gd name="T90" fmla="*/ 73 w 567"/>
                  <a:gd name="T91" fmla="*/ 15 h 423"/>
                  <a:gd name="T92" fmla="*/ 94 w 567"/>
                  <a:gd name="T93" fmla="*/ 19 h 423"/>
                  <a:gd name="T94" fmla="*/ 97 w 567"/>
                  <a:gd name="T95" fmla="*/ 19 h 423"/>
                  <a:gd name="T96" fmla="*/ 102 w 567"/>
                  <a:gd name="T97" fmla="*/ 15 h 423"/>
                  <a:gd name="T98" fmla="*/ 104 w 567"/>
                  <a:gd name="T99" fmla="*/ 9 h 423"/>
                  <a:gd name="T100" fmla="*/ 101 w 567"/>
                  <a:gd name="T101" fmla="*/ 4 h 423"/>
                  <a:gd name="T102" fmla="*/ 98 w 567"/>
                  <a:gd name="T103" fmla="*/ 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7" h="423">
                    <a:moveTo>
                      <a:pt x="98" y="3"/>
                    </a:moveTo>
                    <a:lnTo>
                      <a:pt x="98" y="3"/>
                    </a:lnTo>
                    <a:lnTo>
                      <a:pt x="80" y="0"/>
                    </a:lnTo>
                    <a:lnTo>
                      <a:pt x="62" y="0"/>
                    </a:lnTo>
                    <a:lnTo>
                      <a:pt x="47" y="1"/>
                    </a:lnTo>
                    <a:lnTo>
                      <a:pt x="39" y="4"/>
                    </a:lnTo>
                    <a:lnTo>
                      <a:pt x="32" y="7"/>
                    </a:lnTo>
                    <a:lnTo>
                      <a:pt x="26" y="11"/>
                    </a:lnTo>
                    <a:lnTo>
                      <a:pt x="21" y="15"/>
                    </a:lnTo>
                    <a:lnTo>
                      <a:pt x="15" y="20"/>
                    </a:lnTo>
                    <a:lnTo>
                      <a:pt x="11" y="27"/>
                    </a:lnTo>
                    <a:lnTo>
                      <a:pt x="7" y="34"/>
                    </a:lnTo>
                    <a:lnTo>
                      <a:pt x="4" y="43"/>
                    </a:lnTo>
                    <a:lnTo>
                      <a:pt x="2" y="5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3" y="99"/>
                    </a:lnTo>
                    <a:lnTo>
                      <a:pt x="7" y="111"/>
                    </a:lnTo>
                    <a:lnTo>
                      <a:pt x="11" y="124"/>
                    </a:lnTo>
                    <a:lnTo>
                      <a:pt x="17" y="135"/>
                    </a:lnTo>
                    <a:lnTo>
                      <a:pt x="29" y="158"/>
                    </a:lnTo>
                    <a:lnTo>
                      <a:pt x="46" y="179"/>
                    </a:lnTo>
                    <a:lnTo>
                      <a:pt x="62" y="198"/>
                    </a:lnTo>
                    <a:lnTo>
                      <a:pt x="81" y="216"/>
                    </a:lnTo>
                    <a:lnTo>
                      <a:pt x="99" y="233"/>
                    </a:lnTo>
                    <a:lnTo>
                      <a:pt x="99" y="233"/>
                    </a:lnTo>
                    <a:lnTo>
                      <a:pt x="123" y="251"/>
                    </a:lnTo>
                    <a:lnTo>
                      <a:pt x="149" y="267"/>
                    </a:lnTo>
                    <a:lnTo>
                      <a:pt x="200" y="299"/>
                    </a:lnTo>
                    <a:lnTo>
                      <a:pt x="200" y="299"/>
                    </a:lnTo>
                    <a:lnTo>
                      <a:pt x="229" y="315"/>
                    </a:lnTo>
                    <a:lnTo>
                      <a:pt x="258" y="331"/>
                    </a:lnTo>
                    <a:lnTo>
                      <a:pt x="288" y="346"/>
                    </a:lnTo>
                    <a:lnTo>
                      <a:pt x="319" y="359"/>
                    </a:lnTo>
                    <a:lnTo>
                      <a:pt x="319" y="359"/>
                    </a:lnTo>
                    <a:lnTo>
                      <a:pt x="348" y="372"/>
                    </a:lnTo>
                    <a:lnTo>
                      <a:pt x="376" y="383"/>
                    </a:lnTo>
                    <a:lnTo>
                      <a:pt x="407" y="393"/>
                    </a:lnTo>
                    <a:lnTo>
                      <a:pt x="436" y="401"/>
                    </a:lnTo>
                    <a:lnTo>
                      <a:pt x="466" y="408"/>
                    </a:lnTo>
                    <a:lnTo>
                      <a:pt x="498" y="415"/>
                    </a:lnTo>
                    <a:lnTo>
                      <a:pt x="528" y="420"/>
                    </a:lnTo>
                    <a:lnTo>
                      <a:pt x="560" y="423"/>
                    </a:lnTo>
                    <a:lnTo>
                      <a:pt x="560" y="423"/>
                    </a:lnTo>
                    <a:lnTo>
                      <a:pt x="563" y="423"/>
                    </a:lnTo>
                    <a:lnTo>
                      <a:pt x="565" y="421"/>
                    </a:lnTo>
                    <a:lnTo>
                      <a:pt x="567" y="419"/>
                    </a:lnTo>
                    <a:lnTo>
                      <a:pt x="567" y="416"/>
                    </a:lnTo>
                    <a:lnTo>
                      <a:pt x="567" y="413"/>
                    </a:lnTo>
                    <a:lnTo>
                      <a:pt x="565" y="410"/>
                    </a:lnTo>
                    <a:lnTo>
                      <a:pt x="563" y="408"/>
                    </a:lnTo>
                    <a:lnTo>
                      <a:pt x="560" y="406"/>
                    </a:lnTo>
                    <a:lnTo>
                      <a:pt x="560" y="406"/>
                    </a:lnTo>
                    <a:lnTo>
                      <a:pt x="534" y="404"/>
                    </a:lnTo>
                    <a:lnTo>
                      <a:pt x="507" y="399"/>
                    </a:lnTo>
                    <a:lnTo>
                      <a:pt x="483" y="395"/>
                    </a:lnTo>
                    <a:lnTo>
                      <a:pt x="458" y="390"/>
                    </a:lnTo>
                    <a:lnTo>
                      <a:pt x="408" y="376"/>
                    </a:lnTo>
                    <a:lnTo>
                      <a:pt x="360" y="359"/>
                    </a:lnTo>
                    <a:lnTo>
                      <a:pt x="360" y="359"/>
                    </a:lnTo>
                    <a:lnTo>
                      <a:pt x="334" y="348"/>
                    </a:lnTo>
                    <a:lnTo>
                      <a:pt x="310" y="337"/>
                    </a:lnTo>
                    <a:lnTo>
                      <a:pt x="262" y="313"/>
                    </a:lnTo>
                    <a:lnTo>
                      <a:pt x="168" y="260"/>
                    </a:lnTo>
                    <a:lnTo>
                      <a:pt x="168" y="260"/>
                    </a:lnTo>
                    <a:lnTo>
                      <a:pt x="148" y="248"/>
                    </a:lnTo>
                    <a:lnTo>
                      <a:pt x="126" y="233"/>
                    </a:lnTo>
                    <a:lnTo>
                      <a:pt x="105" y="218"/>
                    </a:lnTo>
                    <a:lnTo>
                      <a:pt x="86" y="200"/>
                    </a:lnTo>
                    <a:lnTo>
                      <a:pt x="68" y="180"/>
                    </a:lnTo>
                    <a:lnTo>
                      <a:pt x="51" y="161"/>
                    </a:lnTo>
                    <a:lnTo>
                      <a:pt x="37" y="139"/>
                    </a:lnTo>
                    <a:lnTo>
                      <a:pt x="32" y="128"/>
                    </a:lnTo>
                    <a:lnTo>
                      <a:pt x="26" y="117"/>
                    </a:lnTo>
                    <a:lnTo>
                      <a:pt x="26" y="117"/>
                    </a:lnTo>
                    <a:lnTo>
                      <a:pt x="21" y="99"/>
                    </a:lnTo>
                    <a:lnTo>
                      <a:pt x="18" y="80"/>
                    </a:lnTo>
                    <a:lnTo>
                      <a:pt x="17" y="70"/>
                    </a:lnTo>
                    <a:lnTo>
                      <a:pt x="17" y="60"/>
                    </a:lnTo>
                    <a:lnTo>
                      <a:pt x="18" y="52"/>
                    </a:lnTo>
                    <a:lnTo>
                      <a:pt x="21" y="43"/>
                    </a:lnTo>
                    <a:lnTo>
                      <a:pt x="21" y="43"/>
                    </a:lnTo>
                    <a:lnTo>
                      <a:pt x="22" y="37"/>
                    </a:lnTo>
                    <a:lnTo>
                      <a:pt x="25" y="33"/>
                    </a:lnTo>
                    <a:lnTo>
                      <a:pt x="29" y="29"/>
                    </a:lnTo>
                    <a:lnTo>
                      <a:pt x="32" y="25"/>
                    </a:lnTo>
                    <a:lnTo>
                      <a:pt x="42" y="19"/>
                    </a:lnTo>
                    <a:lnTo>
                      <a:pt x="51" y="16"/>
                    </a:lnTo>
                    <a:lnTo>
                      <a:pt x="62" y="15"/>
                    </a:lnTo>
                    <a:lnTo>
                      <a:pt x="73" y="15"/>
                    </a:lnTo>
                    <a:lnTo>
                      <a:pt x="83" y="16"/>
                    </a:lnTo>
                    <a:lnTo>
                      <a:pt x="94" y="19"/>
                    </a:lnTo>
                    <a:lnTo>
                      <a:pt x="94" y="19"/>
                    </a:lnTo>
                    <a:lnTo>
                      <a:pt x="97" y="19"/>
                    </a:lnTo>
                    <a:lnTo>
                      <a:pt x="101" y="18"/>
                    </a:lnTo>
                    <a:lnTo>
                      <a:pt x="102" y="15"/>
                    </a:lnTo>
                    <a:lnTo>
                      <a:pt x="104" y="12"/>
                    </a:lnTo>
                    <a:lnTo>
                      <a:pt x="104" y="9"/>
                    </a:lnTo>
                    <a:lnTo>
                      <a:pt x="104" y="7"/>
                    </a:lnTo>
                    <a:lnTo>
                      <a:pt x="101" y="4"/>
                    </a:lnTo>
                    <a:lnTo>
                      <a:pt x="98" y="3"/>
                    </a:lnTo>
                    <a:lnTo>
                      <a:pt x="98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7" name="Freeform 54">
                <a:extLst>
                  <a:ext uri="{FF2B5EF4-FFF2-40B4-BE49-F238E27FC236}">
                    <a16:creationId xmlns:a16="http://schemas.microsoft.com/office/drawing/2014/main" id="{009134DC-FD06-2004-06D3-024A699D2F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2" y="3203"/>
                <a:ext cx="160" cy="112"/>
              </a:xfrm>
              <a:custGeom>
                <a:avLst/>
                <a:gdLst>
                  <a:gd name="T0" fmla="*/ 61 w 480"/>
                  <a:gd name="T1" fmla="*/ 0 h 335"/>
                  <a:gd name="T2" fmla="*/ 33 w 480"/>
                  <a:gd name="T3" fmla="*/ 7 h 335"/>
                  <a:gd name="T4" fmla="*/ 13 w 480"/>
                  <a:gd name="T5" fmla="*/ 21 h 335"/>
                  <a:gd name="T6" fmla="*/ 3 w 480"/>
                  <a:gd name="T7" fmla="*/ 36 h 335"/>
                  <a:gd name="T8" fmla="*/ 0 w 480"/>
                  <a:gd name="T9" fmla="*/ 47 h 335"/>
                  <a:gd name="T10" fmla="*/ 0 w 480"/>
                  <a:gd name="T11" fmla="*/ 61 h 335"/>
                  <a:gd name="T12" fmla="*/ 2 w 480"/>
                  <a:gd name="T13" fmla="*/ 69 h 335"/>
                  <a:gd name="T14" fmla="*/ 16 w 480"/>
                  <a:gd name="T15" fmla="*/ 102 h 335"/>
                  <a:gd name="T16" fmla="*/ 36 w 480"/>
                  <a:gd name="T17" fmla="*/ 133 h 335"/>
                  <a:gd name="T18" fmla="*/ 62 w 480"/>
                  <a:gd name="T19" fmla="*/ 162 h 335"/>
                  <a:gd name="T20" fmla="*/ 87 w 480"/>
                  <a:gd name="T21" fmla="*/ 186 h 335"/>
                  <a:gd name="T22" fmla="*/ 146 w 480"/>
                  <a:gd name="T23" fmla="*/ 240 h 335"/>
                  <a:gd name="T24" fmla="*/ 180 w 480"/>
                  <a:gd name="T25" fmla="*/ 262 h 335"/>
                  <a:gd name="T26" fmla="*/ 215 w 480"/>
                  <a:gd name="T27" fmla="*/ 282 h 335"/>
                  <a:gd name="T28" fmla="*/ 246 w 480"/>
                  <a:gd name="T29" fmla="*/ 294 h 335"/>
                  <a:gd name="T30" fmla="*/ 309 w 480"/>
                  <a:gd name="T31" fmla="*/ 313 h 335"/>
                  <a:gd name="T32" fmla="*/ 374 w 480"/>
                  <a:gd name="T33" fmla="*/ 324 h 335"/>
                  <a:gd name="T34" fmla="*/ 472 w 480"/>
                  <a:gd name="T35" fmla="*/ 335 h 335"/>
                  <a:gd name="T36" fmla="*/ 476 w 480"/>
                  <a:gd name="T37" fmla="*/ 335 h 335"/>
                  <a:gd name="T38" fmla="*/ 480 w 480"/>
                  <a:gd name="T39" fmla="*/ 331 h 335"/>
                  <a:gd name="T40" fmla="*/ 480 w 480"/>
                  <a:gd name="T41" fmla="*/ 326 h 335"/>
                  <a:gd name="T42" fmla="*/ 476 w 480"/>
                  <a:gd name="T43" fmla="*/ 320 h 335"/>
                  <a:gd name="T44" fmla="*/ 472 w 480"/>
                  <a:gd name="T45" fmla="*/ 319 h 335"/>
                  <a:gd name="T46" fmla="*/ 357 w 480"/>
                  <a:gd name="T47" fmla="*/ 305 h 335"/>
                  <a:gd name="T48" fmla="*/ 302 w 480"/>
                  <a:gd name="T49" fmla="*/ 294 h 335"/>
                  <a:gd name="T50" fmla="*/ 247 w 480"/>
                  <a:gd name="T51" fmla="*/ 277 h 335"/>
                  <a:gd name="T52" fmla="*/ 229 w 480"/>
                  <a:gd name="T53" fmla="*/ 271 h 335"/>
                  <a:gd name="T54" fmla="*/ 196 w 480"/>
                  <a:gd name="T55" fmla="*/ 253 h 335"/>
                  <a:gd name="T56" fmla="*/ 164 w 480"/>
                  <a:gd name="T57" fmla="*/ 232 h 335"/>
                  <a:gd name="T58" fmla="*/ 120 w 480"/>
                  <a:gd name="T59" fmla="*/ 196 h 335"/>
                  <a:gd name="T60" fmla="*/ 97 w 480"/>
                  <a:gd name="T61" fmla="*/ 174 h 335"/>
                  <a:gd name="T62" fmla="*/ 53 w 480"/>
                  <a:gd name="T63" fmla="*/ 124 h 335"/>
                  <a:gd name="T64" fmla="*/ 33 w 480"/>
                  <a:gd name="T65" fmla="*/ 97 h 335"/>
                  <a:gd name="T66" fmla="*/ 27 w 480"/>
                  <a:gd name="T67" fmla="*/ 86 h 335"/>
                  <a:gd name="T68" fmla="*/ 17 w 480"/>
                  <a:gd name="T69" fmla="*/ 60 h 335"/>
                  <a:gd name="T70" fmla="*/ 17 w 480"/>
                  <a:gd name="T71" fmla="*/ 46 h 335"/>
                  <a:gd name="T72" fmla="*/ 20 w 480"/>
                  <a:gd name="T73" fmla="*/ 39 h 335"/>
                  <a:gd name="T74" fmla="*/ 29 w 480"/>
                  <a:gd name="T75" fmla="*/ 28 h 335"/>
                  <a:gd name="T76" fmla="*/ 43 w 480"/>
                  <a:gd name="T77" fmla="*/ 21 h 335"/>
                  <a:gd name="T78" fmla="*/ 65 w 480"/>
                  <a:gd name="T79" fmla="*/ 16 h 335"/>
                  <a:gd name="T80" fmla="*/ 68 w 480"/>
                  <a:gd name="T81" fmla="*/ 16 h 335"/>
                  <a:gd name="T82" fmla="*/ 71 w 480"/>
                  <a:gd name="T83" fmla="*/ 10 h 335"/>
                  <a:gd name="T84" fmla="*/ 69 w 480"/>
                  <a:gd name="T85" fmla="*/ 5 h 335"/>
                  <a:gd name="T86" fmla="*/ 64 w 480"/>
                  <a:gd name="T87" fmla="*/ 0 h 335"/>
                  <a:gd name="T88" fmla="*/ 61 w 480"/>
                  <a:gd name="T89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80" h="335">
                    <a:moveTo>
                      <a:pt x="61" y="0"/>
                    </a:moveTo>
                    <a:lnTo>
                      <a:pt x="61" y="0"/>
                    </a:lnTo>
                    <a:lnTo>
                      <a:pt x="47" y="3"/>
                    </a:lnTo>
                    <a:lnTo>
                      <a:pt x="33" y="7"/>
                    </a:lnTo>
                    <a:lnTo>
                      <a:pt x="22" y="14"/>
                    </a:lnTo>
                    <a:lnTo>
                      <a:pt x="13" y="21"/>
                    </a:lnTo>
                    <a:lnTo>
                      <a:pt x="6" y="31"/>
                    </a:lnTo>
                    <a:lnTo>
                      <a:pt x="3" y="36"/>
                    </a:lnTo>
                    <a:lnTo>
                      <a:pt x="2" y="42"/>
                    </a:lnTo>
                    <a:lnTo>
                      <a:pt x="0" y="47"/>
                    </a:lnTo>
                    <a:lnTo>
                      <a:pt x="0" y="54"/>
                    </a:lnTo>
                    <a:lnTo>
                      <a:pt x="0" y="61"/>
                    </a:lnTo>
                    <a:lnTo>
                      <a:pt x="2" y="69"/>
                    </a:lnTo>
                    <a:lnTo>
                      <a:pt x="2" y="69"/>
                    </a:lnTo>
                    <a:lnTo>
                      <a:pt x="7" y="86"/>
                    </a:lnTo>
                    <a:lnTo>
                      <a:pt x="16" y="102"/>
                    </a:lnTo>
                    <a:lnTo>
                      <a:pt x="25" y="118"/>
                    </a:lnTo>
                    <a:lnTo>
                      <a:pt x="36" y="133"/>
                    </a:lnTo>
                    <a:lnTo>
                      <a:pt x="49" y="148"/>
                    </a:lnTo>
                    <a:lnTo>
                      <a:pt x="62" y="162"/>
                    </a:lnTo>
                    <a:lnTo>
                      <a:pt x="87" y="186"/>
                    </a:lnTo>
                    <a:lnTo>
                      <a:pt x="87" y="186"/>
                    </a:lnTo>
                    <a:lnTo>
                      <a:pt x="116" y="214"/>
                    </a:lnTo>
                    <a:lnTo>
                      <a:pt x="146" y="240"/>
                    </a:lnTo>
                    <a:lnTo>
                      <a:pt x="163" y="251"/>
                    </a:lnTo>
                    <a:lnTo>
                      <a:pt x="180" y="262"/>
                    </a:lnTo>
                    <a:lnTo>
                      <a:pt x="197" y="273"/>
                    </a:lnTo>
                    <a:lnTo>
                      <a:pt x="215" y="282"/>
                    </a:lnTo>
                    <a:lnTo>
                      <a:pt x="215" y="282"/>
                    </a:lnTo>
                    <a:lnTo>
                      <a:pt x="246" y="294"/>
                    </a:lnTo>
                    <a:lnTo>
                      <a:pt x="277" y="305"/>
                    </a:lnTo>
                    <a:lnTo>
                      <a:pt x="309" y="313"/>
                    </a:lnTo>
                    <a:lnTo>
                      <a:pt x="341" y="319"/>
                    </a:lnTo>
                    <a:lnTo>
                      <a:pt x="374" y="324"/>
                    </a:lnTo>
                    <a:lnTo>
                      <a:pt x="407" y="328"/>
                    </a:lnTo>
                    <a:lnTo>
                      <a:pt x="472" y="335"/>
                    </a:lnTo>
                    <a:lnTo>
                      <a:pt x="472" y="335"/>
                    </a:lnTo>
                    <a:lnTo>
                      <a:pt x="476" y="335"/>
                    </a:lnTo>
                    <a:lnTo>
                      <a:pt x="479" y="334"/>
                    </a:lnTo>
                    <a:lnTo>
                      <a:pt x="480" y="331"/>
                    </a:lnTo>
                    <a:lnTo>
                      <a:pt x="480" y="328"/>
                    </a:lnTo>
                    <a:lnTo>
                      <a:pt x="480" y="326"/>
                    </a:lnTo>
                    <a:lnTo>
                      <a:pt x="479" y="323"/>
                    </a:lnTo>
                    <a:lnTo>
                      <a:pt x="476" y="320"/>
                    </a:lnTo>
                    <a:lnTo>
                      <a:pt x="472" y="319"/>
                    </a:lnTo>
                    <a:lnTo>
                      <a:pt x="472" y="319"/>
                    </a:lnTo>
                    <a:lnTo>
                      <a:pt x="415" y="312"/>
                    </a:lnTo>
                    <a:lnTo>
                      <a:pt x="357" y="305"/>
                    </a:lnTo>
                    <a:lnTo>
                      <a:pt x="330" y="299"/>
                    </a:lnTo>
                    <a:lnTo>
                      <a:pt x="302" y="294"/>
                    </a:lnTo>
                    <a:lnTo>
                      <a:pt x="275" y="286"/>
                    </a:lnTo>
                    <a:lnTo>
                      <a:pt x="247" y="277"/>
                    </a:lnTo>
                    <a:lnTo>
                      <a:pt x="247" y="277"/>
                    </a:lnTo>
                    <a:lnTo>
                      <a:pt x="229" y="271"/>
                    </a:lnTo>
                    <a:lnTo>
                      <a:pt x="211" y="262"/>
                    </a:lnTo>
                    <a:lnTo>
                      <a:pt x="196" y="253"/>
                    </a:lnTo>
                    <a:lnTo>
                      <a:pt x="180" y="243"/>
                    </a:lnTo>
                    <a:lnTo>
                      <a:pt x="164" y="232"/>
                    </a:lnTo>
                    <a:lnTo>
                      <a:pt x="149" y="221"/>
                    </a:lnTo>
                    <a:lnTo>
                      <a:pt x="120" y="196"/>
                    </a:lnTo>
                    <a:lnTo>
                      <a:pt x="120" y="196"/>
                    </a:lnTo>
                    <a:lnTo>
                      <a:pt x="97" y="174"/>
                    </a:lnTo>
                    <a:lnTo>
                      <a:pt x="73" y="149"/>
                    </a:lnTo>
                    <a:lnTo>
                      <a:pt x="53" y="124"/>
                    </a:lnTo>
                    <a:lnTo>
                      <a:pt x="42" y="111"/>
                    </a:lnTo>
                    <a:lnTo>
                      <a:pt x="33" y="97"/>
                    </a:lnTo>
                    <a:lnTo>
                      <a:pt x="33" y="97"/>
                    </a:lnTo>
                    <a:lnTo>
                      <a:pt x="27" y="86"/>
                    </a:lnTo>
                    <a:lnTo>
                      <a:pt x="20" y="72"/>
                    </a:lnTo>
                    <a:lnTo>
                      <a:pt x="17" y="60"/>
                    </a:lnTo>
                    <a:lnTo>
                      <a:pt x="17" y="53"/>
                    </a:lnTo>
                    <a:lnTo>
                      <a:pt x="17" y="46"/>
                    </a:lnTo>
                    <a:lnTo>
                      <a:pt x="17" y="46"/>
                    </a:lnTo>
                    <a:lnTo>
                      <a:pt x="20" y="39"/>
                    </a:lnTo>
                    <a:lnTo>
                      <a:pt x="24" y="32"/>
                    </a:lnTo>
                    <a:lnTo>
                      <a:pt x="29" y="28"/>
                    </a:lnTo>
                    <a:lnTo>
                      <a:pt x="36" y="24"/>
                    </a:lnTo>
                    <a:lnTo>
                      <a:pt x="43" y="21"/>
                    </a:lnTo>
                    <a:lnTo>
                      <a:pt x="50" y="18"/>
                    </a:lnTo>
                    <a:lnTo>
                      <a:pt x="65" y="16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1" y="13"/>
                    </a:lnTo>
                    <a:lnTo>
                      <a:pt x="71" y="10"/>
                    </a:lnTo>
                    <a:lnTo>
                      <a:pt x="71" y="7"/>
                    </a:lnTo>
                    <a:lnTo>
                      <a:pt x="69" y="5"/>
                    </a:lnTo>
                    <a:lnTo>
                      <a:pt x="67" y="2"/>
                    </a:lnTo>
                    <a:lnTo>
                      <a:pt x="64" y="0"/>
                    </a:lnTo>
                    <a:lnTo>
                      <a:pt x="61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8" name="Freeform 55">
                <a:extLst>
                  <a:ext uri="{FF2B5EF4-FFF2-40B4-BE49-F238E27FC236}">
                    <a16:creationId xmlns:a16="http://schemas.microsoft.com/office/drawing/2014/main" id="{997FA57D-2E50-D80F-99EA-995C0526D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3295"/>
                <a:ext cx="600" cy="132"/>
              </a:xfrm>
              <a:custGeom>
                <a:avLst/>
                <a:gdLst>
                  <a:gd name="T0" fmla="*/ 29 w 1799"/>
                  <a:gd name="T1" fmla="*/ 13 h 395"/>
                  <a:gd name="T2" fmla="*/ 5 w 1799"/>
                  <a:gd name="T3" fmla="*/ 55 h 395"/>
                  <a:gd name="T4" fmla="*/ 0 w 1799"/>
                  <a:gd name="T5" fmla="*/ 100 h 395"/>
                  <a:gd name="T6" fmla="*/ 8 w 1799"/>
                  <a:gd name="T7" fmla="*/ 133 h 395"/>
                  <a:gd name="T8" fmla="*/ 36 w 1799"/>
                  <a:gd name="T9" fmla="*/ 179 h 395"/>
                  <a:gd name="T10" fmla="*/ 87 w 1799"/>
                  <a:gd name="T11" fmla="*/ 227 h 395"/>
                  <a:gd name="T12" fmla="*/ 124 w 1799"/>
                  <a:gd name="T13" fmla="*/ 255 h 395"/>
                  <a:gd name="T14" fmla="*/ 183 w 1799"/>
                  <a:gd name="T15" fmla="*/ 288 h 395"/>
                  <a:gd name="T16" fmla="*/ 288 w 1799"/>
                  <a:gd name="T17" fmla="*/ 328 h 395"/>
                  <a:gd name="T18" fmla="*/ 422 w 1799"/>
                  <a:gd name="T19" fmla="*/ 358 h 395"/>
                  <a:gd name="T20" fmla="*/ 547 w 1799"/>
                  <a:gd name="T21" fmla="*/ 377 h 395"/>
                  <a:gd name="T22" fmla="*/ 739 w 1799"/>
                  <a:gd name="T23" fmla="*/ 392 h 395"/>
                  <a:gd name="T24" fmla="*/ 930 w 1799"/>
                  <a:gd name="T25" fmla="*/ 394 h 395"/>
                  <a:gd name="T26" fmla="*/ 1054 w 1799"/>
                  <a:gd name="T27" fmla="*/ 388 h 395"/>
                  <a:gd name="T28" fmla="*/ 1177 w 1799"/>
                  <a:gd name="T29" fmla="*/ 370 h 395"/>
                  <a:gd name="T30" fmla="*/ 1300 w 1799"/>
                  <a:gd name="T31" fmla="*/ 341 h 395"/>
                  <a:gd name="T32" fmla="*/ 1421 w 1799"/>
                  <a:gd name="T33" fmla="*/ 311 h 395"/>
                  <a:gd name="T34" fmla="*/ 1559 w 1799"/>
                  <a:gd name="T35" fmla="*/ 289 h 395"/>
                  <a:gd name="T36" fmla="*/ 1698 w 1799"/>
                  <a:gd name="T37" fmla="*/ 278 h 395"/>
                  <a:gd name="T38" fmla="*/ 1791 w 1799"/>
                  <a:gd name="T39" fmla="*/ 277 h 395"/>
                  <a:gd name="T40" fmla="*/ 1799 w 1799"/>
                  <a:gd name="T41" fmla="*/ 271 h 395"/>
                  <a:gd name="T42" fmla="*/ 1797 w 1799"/>
                  <a:gd name="T43" fmla="*/ 263 h 395"/>
                  <a:gd name="T44" fmla="*/ 1791 w 1799"/>
                  <a:gd name="T45" fmla="*/ 260 h 395"/>
                  <a:gd name="T46" fmla="*/ 1596 w 1799"/>
                  <a:gd name="T47" fmla="*/ 270 h 395"/>
                  <a:gd name="T48" fmla="*/ 1501 w 1799"/>
                  <a:gd name="T49" fmla="*/ 281 h 395"/>
                  <a:gd name="T50" fmla="*/ 1351 w 1799"/>
                  <a:gd name="T51" fmla="*/ 311 h 395"/>
                  <a:gd name="T52" fmla="*/ 1227 w 1799"/>
                  <a:gd name="T53" fmla="*/ 343 h 395"/>
                  <a:gd name="T54" fmla="*/ 1067 w 1799"/>
                  <a:gd name="T55" fmla="*/ 369 h 395"/>
                  <a:gd name="T56" fmla="*/ 969 w 1799"/>
                  <a:gd name="T57" fmla="*/ 376 h 395"/>
                  <a:gd name="T58" fmla="*/ 772 w 1799"/>
                  <a:gd name="T59" fmla="*/ 376 h 395"/>
                  <a:gd name="T60" fmla="*/ 641 w 1799"/>
                  <a:gd name="T61" fmla="*/ 369 h 395"/>
                  <a:gd name="T62" fmla="*/ 447 w 1799"/>
                  <a:gd name="T63" fmla="*/ 345 h 395"/>
                  <a:gd name="T64" fmla="*/ 255 w 1799"/>
                  <a:gd name="T65" fmla="*/ 300 h 395"/>
                  <a:gd name="T66" fmla="*/ 220 w 1799"/>
                  <a:gd name="T67" fmla="*/ 288 h 395"/>
                  <a:gd name="T68" fmla="*/ 123 w 1799"/>
                  <a:gd name="T69" fmla="*/ 234 h 395"/>
                  <a:gd name="T70" fmla="*/ 91 w 1799"/>
                  <a:gd name="T71" fmla="*/ 209 h 395"/>
                  <a:gd name="T72" fmla="*/ 47 w 1799"/>
                  <a:gd name="T73" fmla="*/ 165 h 395"/>
                  <a:gd name="T74" fmla="*/ 19 w 1799"/>
                  <a:gd name="T75" fmla="*/ 113 h 395"/>
                  <a:gd name="T76" fmla="*/ 15 w 1799"/>
                  <a:gd name="T77" fmla="*/ 85 h 395"/>
                  <a:gd name="T78" fmla="*/ 26 w 1799"/>
                  <a:gd name="T79" fmla="*/ 46 h 395"/>
                  <a:gd name="T80" fmla="*/ 51 w 1799"/>
                  <a:gd name="T81" fmla="*/ 13 h 395"/>
                  <a:gd name="T82" fmla="*/ 54 w 1799"/>
                  <a:gd name="T83" fmla="*/ 7 h 395"/>
                  <a:gd name="T84" fmla="*/ 50 w 1799"/>
                  <a:gd name="T85" fmla="*/ 0 h 395"/>
                  <a:gd name="T86" fmla="*/ 40 w 1799"/>
                  <a:gd name="T87" fmla="*/ 1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799" h="395">
                    <a:moveTo>
                      <a:pt x="40" y="1"/>
                    </a:moveTo>
                    <a:lnTo>
                      <a:pt x="40" y="1"/>
                    </a:lnTo>
                    <a:lnTo>
                      <a:pt x="29" y="13"/>
                    </a:lnTo>
                    <a:lnTo>
                      <a:pt x="19" y="27"/>
                    </a:lnTo>
                    <a:lnTo>
                      <a:pt x="11" y="40"/>
                    </a:lnTo>
                    <a:lnTo>
                      <a:pt x="5" y="55"/>
                    </a:lnTo>
                    <a:lnTo>
                      <a:pt x="1" y="69"/>
                    </a:lnTo>
                    <a:lnTo>
                      <a:pt x="0" y="85"/>
                    </a:lnTo>
                    <a:lnTo>
                      <a:pt x="0" y="100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8" y="133"/>
                    </a:lnTo>
                    <a:lnTo>
                      <a:pt x="16" y="148"/>
                    </a:lnTo>
                    <a:lnTo>
                      <a:pt x="25" y="164"/>
                    </a:lnTo>
                    <a:lnTo>
                      <a:pt x="36" y="179"/>
                    </a:lnTo>
                    <a:lnTo>
                      <a:pt x="48" y="191"/>
                    </a:lnTo>
                    <a:lnTo>
                      <a:pt x="61" y="204"/>
                    </a:lnTo>
                    <a:lnTo>
                      <a:pt x="87" y="227"/>
                    </a:lnTo>
                    <a:lnTo>
                      <a:pt x="87" y="227"/>
                    </a:lnTo>
                    <a:lnTo>
                      <a:pt x="105" y="241"/>
                    </a:lnTo>
                    <a:lnTo>
                      <a:pt x="124" y="255"/>
                    </a:lnTo>
                    <a:lnTo>
                      <a:pt x="143" y="267"/>
                    </a:lnTo>
                    <a:lnTo>
                      <a:pt x="163" y="278"/>
                    </a:lnTo>
                    <a:lnTo>
                      <a:pt x="183" y="288"/>
                    </a:lnTo>
                    <a:lnTo>
                      <a:pt x="203" y="297"/>
                    </a:lnTo>
                    <a:lnTo>
                      <a:pt x="245" y="314"/>
                    </a:lnTo>
                    <a:lnTo>
                      <a:pt x="288" y="328"/>
                    </a:lnTo>
                    <a:lnTo>
                      <a:pt x="332" y="340"/>
                    </a:lnTo>
                    <a:lnTo>
                      <a:pt x="376" y="350"/>
                    </a:lnTo>
                    <a:lnTo>
                      <a:pt x="422" y="358"/>
                    </a:lnTo>
                    <a:lnTo>
                      <a:pt x="422" y="358"/>
                    </a:lnTo>
                    <a:lnTo>
                      <a:pt x="484" y="369"/>
                    </a:lnTo>
                    <a:lnTo>
                      <a:pt x="547" y="377"/>
                    </a:lnTo>
                    <a:lnTo>
                      <a:pt x="611" y="384"/>
                    </a:lnTo>
                    <a:lnTo>
                      <a:pt x="674" y="390"/>
                    </a:lnTo>
                    <a:lnTo>
                      <a:pt x="739" y="392"/>
                    </a:lnTo>
                    <a:lnTo>
                      <a:pt x="802" y="394"/>
                    </a:lnTo>
                    <a:lnTo>
                      <a:pt x="866" y="395"/>
                    </a:lnTo>
                    <a:lnTo>
                      <a:pt x="930" y="394"/>
                    </a:lnTo>
                    <a:lnTo>
                      <a:pt x="930" y="394"/>
                    </a:lnTo>
                    <a:lnTo>
                      <a:pt x="992" y="392"/>
                    </a:lnTo>
                    <a:lnTo>
                      <a:pt x="1054" y="388"/>
                    </a:lnTo>
                    <a:lnTo>
                      <a:pt x="1116" y="381"/>
                    </a:lnTo>
                    <a:lnTo>
                      <a:pt x="1147" y="376"/>
                    </a:lnTo>
                    <a:lnTo>
                      <a:pt x="1177" y="370"/>
                    </a:lnTo>
                    <a:lnTo>
                      <a:pt x="1177" y="370"/>
                    </a:lnTo>
                    <a:lnTo>
                      <a:pt x="1239" y="358"/>
                    </a:lnTo>
                    <a:lnTo>
                      <a:pt x="1300" y="341"/>
                    </a:lnTo>
                    <a:lnTo>
                      <a:pt x="1360" y="326"/>
                    </a:lnTo>
                    <a:lnTo>
                      <a:pt x="1421" y="311"/>
                    </a:lnTo>
                    <a:lnTo>
                      <a:pt x="1421" y="311"/>
                    </a:lnTo>
                    <a:lnTo>
                      <a:pt x="1467" y="303"/>
                    </a:lnTo>
                    <a:lnTo>
                      <a:pt x="1512" y="295"/>
                    </a:lnTo>
                    <a:lnTo>
                      <a:pt x="1559" y="289"/>
                    </a:lnTo>
                    <a:lnTo>
                      <a:pt x="1604" y="285"/>
                    </a:lnTo>
                    <a:lnTo>
                      <a:pt x="1651" y="281"/>
                    </a:lnTo>
                    <a:lnTo>
                      <a:pt x="1698" y="278"/>
                    </a:lnTo>
                    <a:lnTo>
                      <a:pt x="1745" y="277"/>
                    </a:lnTo>
                    <a:lnTo>
                      <a:pt x="1791" y="277"/>
                    </a:lnTo>
                    <a:lnTo>
                      <a:pt x="1791" y="277"/>
                    </a:lnTo>
                    <a:lnTo>
                      <a:pt x="1795" y="275"/>
                    </a:lnTo>
                    <a:lnTo>
                      <a:pt x="1797" y="274"/>
                    </a:lnTo>
                    <a:lnTo>
                      <a:pt x="1799" y="271"/>
                    </a:lnTo>
                    <a:lnTo>
                      <a:pt x="1799" y="268"/>
                    </a:lnTo>
                    <a:lnTo>
                      <a:pt x="1799" y="266"/>
                    </a:lnTo>
                    <a:lnTo>
                      <a:pt x="1797" y="263"/>
                    </a:lnTo>
                    <a:lnTo>
                      <a:pt x="1795" y="260"/>
                    </a:lnTo>
                    <a:lnTo>
                      <a:pt x="1791" y="260"/>
                    </a:lnTo>
                    <a:lnTo>
                      <a:pt x="1791" y="260"/>
                    </a:lnTo>
                    <a:lnTo>
                      <a:pt x="1726" y="261"/>
                    </a:lnTo>
                    <a:lnTo>
                      <a:pt x="1661" y="264"/>
                    </a:lnTo>
                    <a:lnTo>
                      <a:pt x="1596" y="270"/>
                    </a:lnTo>
                    <a:lnTo>
                      <a:pt x="1531" y="277"/>
                    </a:lnTo>
                    <a:lnTo>
                      <a:pt x="1531" y="277"/>
                    </a:lnTo>
                    <a:lnTo>
                      <a:pt x="1501" y="281"/>
                    </a:lnTo>
                    <a:lnTo>
                      <a:pt x="1471" y="286"/>
                    </a:lnTo>
                    <a:lnTo>
                      <a:pt x="1410" y="297"/>
                    </a:lnTo>
                    <a:lnTo>
                      <a:pt x="1351" y="311"/>
                    </a:lnTo>
                    <a:lnTo>
                      <a:pt x="1290" y="328"/>
                    </a:lnTo>
                    <a:lnTo>
                      <a:pt x="1290" y="328"/>
                    </a:lnTo>
                    <a:lnTo>
                      <a:pt x="1227" y="343"/>
                    </a:lnTo>
                    <a:lnTo>
                      <a:pt x="1163" y="355"/>
                    </a:lnTo>
                    <a:lnTo>
                      <a:pt x="1099" y="366"/>
                    </a:lnTo>
                    <a:lnTo>
                      <a:pt x="1067" y="369"/>
                    </a:lnTo>
                    <a:lnTo>
                      <a:pt x="1034" y="373"/>
                    </a:lnTo>
                    <a:lnTo>
                      <a:pt x="1034" y="373"/>
                    </a:lnTo>
                    <a:lnTo>
                      <a:pt x="969" y="376"/>
                    </a:lnTo>
                    <a:lnTo>
                      <a:pt x="903" y="379"/>
                    </a:lnTo>
                    <a:lnTo>
                      <a:pt x="838" y="379"/>
                    </a:lnTo>
                    <a:lnTo>
                      <a:pt x="772" y="376"/>
                    </a:lnTo>
                    <a:lnTo>
                      <a:pt x="772" y="376"/>
                    </a:lnTo>
                    <a:lnTo>
                      <a:pt x="707" y="373"/>
                    </a:lnTo>
                    <a:lnTo>
                      <a:pt x="641" y="369"/>
                    </a:lnTo>
                    <a:lnTo>
                      <a:pt x="576" y="363"/>
                    </a:lnTo>
                    <a:lnTo>
                      <a:pt x="511" y="355"/>
                    </a:lnTo>
                    <a:lnTo>
                      <a:pt x="447" y="345"/>
                    </a:lnTo>
                    <a:lnTo>
                      <a:pt x="382" y="333"/>
                    </a:lnTo>
                    <a:lnTo>
                      <a:pt x="318" y="318"/>
                    </a:lnTo>
                    <a:lnTo>
                      <a:pt x="255" y="300"/>
                    </a:lnTo>
                    <a:lnTo>
                      <a:pt x="255" y="300"/>
                    </a:lnTo>
                    <a:lnTo>
                      <a:pt x="237" y="295"/>
                    </a:lnTo>
                    <a:lnTo>
                      <a:pt x="220" y="288"/>
                    </a:lnTo>
                    <a:lnTo>
                      <a:pt x="186" y="272"/>
                    </a:lnTo>
                    <a:lnTo>
                      <a:pt x="154" y="255"/>
                    </a:lnTo>
                    <a:lnTo>
                      <a:pt x="123" y="234"/>
                    </a:lnTo>
                    <a:lnTo>
                      <a:pt x="123" y="234"/>
                    </a:lnTo>
                    <a:lnTo>
                      <a:pt x="106" y="221"/>
                    </a:lnTo>
                    <a:lnTo>
                      <a:pt x="91" y="209"/>
                    </a:lnTo>
                    <a:lnTo>
                      <a:pt x="76" y="195"/>
                    </a:lnTo>
                    <a:lnTo>
                      <a:pt x="61" y="182"/>
                    </a:lnTo>
                    <a:lnTo>
                      <a:pt x="47" y="165"/>
                    </a:lnTo>
                    <a:lnTo>
                      <a:pt x="36" y="148"/>
                    </a:lnTo>
                    <a:lnTo>
                      <a:pt x="26" y="131"/>
                    </a:lnTo>
                    <a:lnTo>
                      <a:pt x="19" y="113"/>
                    </a:lnTo>
                    <a:lnTo>
                      <a:pt x="19" y="113"/>
                    </a:lnTo>
                    <a:lnTo>
                      <a:pt x="16" y="99"/>
                    </a:lnTo>
                    <a:lnTo>
                      <a:pt x="15" y="85"/>
                    </a:lnTo>
                    <a:lnTo>
                      <a:pt x="18" y="71"/>
                    </a:lnTo>
                    <a:lnTo>
                      <a:pt x="21" y="59"/>
                    </a:lnTo>
                    <a:lnTo>
                      <a:pt x="26" y="46"/>
                    </a:lnTo>
                    <a:lnTo>
                      <a:pt x="34" y="34"/>
                    </a:lnTo>
                    <a:lnTo>
                      <a:pt x="43" y="23"/>
                    </a:lnTo>
                    <a:lnTo>
                      <a:pt x="51" y="13"/>
                    </a:lnTo>
                    <a:lnTo>
                      <a:pt x="51" y="13"/>
                    </a:lnTo>
                    <a:lnTo>
                      <a:pt x="54" y="11"/>
                    </a:lnTo>
                    <a:lnTo>
                      <a:pt x="54" y="7"/>
                    </a:lnTo>
                    <a:lnTo>
                      <a:pt x="54" y="4"/>
                    </a:lnTo>
                    <a:lnTo>
                      <a:pt x="51" y="2"/>
                    </a:lnTo>
                    <a:lnTo>
                      <a:pt x="50" y="0"/>
                    </a:lnTo>
                    <a:lnTo>
                      <a:pt x="45" y="0"/>
                    </a:lnTo>
                    <a:lnTo>
                      <a:pt x="43" y="0"/>
                    </a:lnTo>
                    <a:lnTo>
                      <a:pt x="40" y="1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Freeform 56">
                <a:extLst>
                  <a:ext uri="{FF2B5EF4-FFF2-40B4-BE49-F238E27FC236}">
                    <a16:creationId xmlns:a16="http://schemas.microsoft.com/office/drawing/2014/main" id="{CBB0ECC0-906B-0BD6-E56B-12DAED9A3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9" y="1041"/>
                <a:ext cx="3102" cy="2867"/>
              </a:xfrm>
              <a:custGeom>
                <a:avLst/>
                <a:gdLst>
                  <a:gd name="T0" fmla="*/ 6367 w 9306"/>
                  <a:gd name="T1" fmla="*/ 7224 h 8600"/>
                  <a:gd name="T2" fmla="*/ 8402 w 9306"/>
                  <a:gd name="T3" fmla="*/ 7051 h 8600"/>
                  <a:gd name="T4" fmla="*/ 8979 w 9306"/>
                  <a:gd name="T5" fmla="*/ 6535 h 8600"/>
                  <a:gd name="T6" fmla="*/ 9303 w 9306"/>
                  <a:gd name="T7" fmla="*/ 4947 h 8600"/>
                  <a:gd name="T8" fmla="*/ 9174 w 9306"/>
                  <a:gd name="T9" fmla="*/ 4258 h 8600"/>
                  <a:gd name="T10" fmla="*/ 9012 w 9306"/>
                  <a:gd name="T11" fmla="*/ 2268 h 8600"/>
                  <a:gd name="T12" fmla="*/ 8531 w 9306"/>
                  <a:gd name="T13" fmla="*/ 1332 h 8600"/>
                  <a:gd name="T14" fmla="*/ 7174 w 9306"/>
                  <a:gd name="T15" fmla="*/ 395 h 8600"/>
                  <a:gd name="T16" fmla="*/ 6548 w 9306"/>
                  <a:gd name="T17" fmla="*/ 118 h 8600"/>
                  <a:gd name="T18" fmla="*/ 4758 w 9306"/>
                  <a:gd name="T19" fmla="*/ 70 h 8600"/>
                  <a:gd name="T20" fmla="*/ 3587 w 9306"/>
                  <a:gd name="T21" fmla="*/ 46 h 8600"/>
                  <a:gd name="T22" fmla="*/ 1894 w 9306"/>
                  <a:gd name="T23" fmla="*/ 1018 h 8600"/>
                  <a:gd name="T24" fmla="*/ 1148 w 9306"/>
                  <a:gd name="T25" fmla="*/ 2090 h 8600"/>
                  <a:gd name="T26" fmla="*/ 871 w 9306"/>
                  <a:gd name="T27" fmla="*/ 3225 h 8600"/>
                  <a:gd name="T28" fmla="*/ 562 w 9306"/>
                  <a:gd name="T29" fmla="*/ 3637 h 8600"/>
                  <a:gd name="T30" fmla="*/ 441 w 9306"/>
                  <a:gd name="T31" fmla="*/ 4341 h 8600"/>
                  <a:gd name="T32" fmla="*/ 212 w 9306"/>
                  <a:gd name="T33" fmla="*/ 5169 h 8600"/>
                  <a:gd name="T34" fmla="*/ 10 w 9306"/>
                  <a:gd name="T35" fmla="*/ 5942 h 8600"/>
                  <a:gd name="T36" fmla="*/ 292 w 9306"/>
                  <a:gd name="T37" fmla="*/ 6639 h 8600"/>
                  <a:gd name="T38" fmla="*/ 1359 w 9306"/>
                  <a:gd name="T39" fmla="*/ 7585 h 8600"/>
                  <a:gd name="T40" fmla="*/ 2370 w 9306"/>
                  <a:gd name="T41" fmla="*/ 8505 h 8600"/>
                  <a:gd name="T42" fmla="*/ 2714 w 9306"/>
                  <a:gd name="T43" fmla="*/ 8499 h 8600"/>
                  <a:gd name="T44" fmla="*/ 3275 w 9306"/>
                  <a:gd name="T45" fmla="*/ 7746 h 8600"/>
                  <a:gd name="T46" fmla="*/ 2842 w 9306"/>
                  <a:gd name="T47" fmla="*/ 7275 h 8600"/>
                  <a:gd name="T48" fmla="*/ 1971 w 9306"/>
                  <a:gd name="T49" fmla="*/ 6365 h 8600"/>
                  <a:gd name="T50" fmla="*/ 1687 w 9306"/>
                  <a:gd name="T51" fmla="*/ 5894 h 8600"/>
                  <a:gd name="T52" fmla="*/ 1956 w 9306"/>
                  <a:gd name="T53" fmla="*/ 5251 h 8600"/>
                  <a:gd name="T54" fmla="*/ 2251 w 9306"/>
                  <a:gd name="T55" fmla="*/ 4646 h 8600"/>
                  <a:gd name="T56" fmla="*/ 2171 w 9306"/>
                  <a:gd name="T57" fmla="*/ 5383 h 8600"/>
                  <a:gd name="T58" fmla="*/ 2178 w 9306"/>
                  <a:gd name="T59" fmla="*/ 6141 h 8600"/>
                  <a:gd name="T60" fmla="*/ 2179 w 9306"/>
                  <a:gd name="T61" fmla="*/ 5709 h 8600"/>
                  <a:gd name="T62" fmla="*/ 2200 w 9306"/>
                  <a:gd name="T63" fmla="*/ 5022 h 8600"/>
                  <a:gd name="T64" fmla="*/ 2093 w 9306"/>
                  <a:gd name="T65" fmla="*/ 4834 h 8600"/>
                  <a:gd name="T66" fmla="*/ 1919 w 9306"/>
                  <a:gd name="T67" fmla="*/ 5397 h 8600"/>
                  <a:gd name="T68" fmla="*/ 1657 w 9306"/>
                  <a:gd name="T69" fmla="*/ 5957 h 8600"/>
                  <a:gd name="T70" fmla="*/ 2467 w 9306"/>
                  <a:gd name="T71" fmla="*/ 6863 h 8600"/>
                  <a:gd name="T72" fmla="*/ 2953 w 9306"/>
                  <a:gd name="T73" fmla="*/ 7399 h 8600"/>
                  <a:gd name="T74" fmla="*/ 3228 w 9306"/>
                  <a:gd name="T75" fmla="*/ 7824 h 8600"/>
                  <a:gd name="T76" fmla="*/ 2575 w 9306"/>
                  <a:gd name="T77" fmla="*/ 8577 h 8600"/>
                  <a:gd name="T78" fmla="*/ 1879 w 9306"/>
                  <a:gd name="T79" fmla="*/ 8150 h 8600"/>
                  <a:gd name="T80" fmla="*/ 1300 w 9306"/>
                  <a:gd name="T81" fmla="*/ 7514 h 8600"/>
                  <a:gd name="T82" fmla="*/ 156 w 9306"/>
                  <a:gd name="T83" fmla="*/ 6424 h 8600"/>
                  <a:gd name="T84" fmla="*/ 61 w 9306"/>
                  <a:gd name="T85" fmla="*/ 5758 h 8600"/>
                  <a:gd name="T86" fmla="*/ 226 w 9306"/>
                  <a:gd name="T87" fmla="*/ 5190 h 8600"/>
                  <a:gd name="T88" fmla="*/ 418 w 9306"/>
                  <a:gd name="T89" fmla="*/ 4483 h 8600"/>
                  <a:gd name="T90" fmla="*/ 573 w 9306"/>
                  <a:gd name="T91" fmla="*/ 3649 h 8600"/>
                  <a:gd name="T92" fmla="*/ 882 w 9306"/>
                  <a:gd name="T93" fmla="*/ 3258 h 8600"/>
                  <a:gd name="T94" fmla="*/ 1115 w 9306"/>
                  <a:gd name="T95" fmla="*/ 2194 h 8600"/>
                  <a:gd name="T96" fmla="*/ 1902 w 9306"/>
                  <a:gd name="T97" fmla="*/ 1033 h 8600"/>
                  <a:gd name="T98" fmla="*/ 3512 w 9306"/>
                  <a:gd name="T99" fmla="*/ 115 h 8600"/>
                  <a:gd name="T100" fmla="*/ 4559 w 9306"/>
                  <a:gd name="T101" fmla="*/ 66 h 8600"/>
                  <a:gd name="T102" fmla="*/ 6421 w 9306"/>
                  <a:gd name="T103" fmla="*/ 126 h 8600"/>
                  <a:gd name="T104" fmla="*/ 6997 w 9306"/>
                  <a:gd name="T105" fmla="*/ 326 h 8600"/>
                  <a:gd name="T106" fmla="*/ 8276 w 9306"/>
                  <a:gd name="T107" fmla="*/ 1094 h 8600"/>
                  <a:gd name="T108" fmla="*/ 8943 w 9306"/>
                  <a:gd name="T109" fmla="*/ 2024 h 8600"/>
                  <a:gd name="T110" fmla="*/ 9113 w 9306"/>
                  <a:gd name="T111" fmla="*/ 3953 h 8600"/>
                  <a:gd name="T112" fmla="*/ 9291 w 9306"/>
                  <a:gd name="T113" fmla="*/ 4874 h 8600"/>
                  <a:gd name="T114" fmla="*/ 9023 w 9306"/>
                  <a:gd name="T115" fmla="*/ 6382 h 8600"/>
                  <a:gd name="T116" fmla="*/ 8518 w 9306"/>
                  <a:gd name="T117" fmla="*/ 6987 h 8600"/>
                  <a:gd name="T118" fmla="*/ 6641 w 9306"/>
                  <a:gd name="T119" fmla="*/ 7199 h 8600"/>
                  <a:gd name="T120" fmla="*/ 5362 w 9306"/>
                  <a:gd name="T121" fmla="*/ 7140 h 8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306" h="8600">
                    <a:moveTo>
                      <a:pt x="5229" y="6379"/>
                    </a:moveTo>
                    <a:lnTo>
                      <a:pt x="5229" y="6379"/>
                    </a:lnTo>
                    <a:lnTo>
                      <a:pt x="5273" y="6781"/>
                    </a:lnTo>
                    <a:lnTo>
                      <a:pt x="5273" y="6781"/>
                    </a:lnTo>
                    <a:lnTo>
                      <a:pt x="5281" y="6841"/>
                    </a:lnTo>
                    <a:lnTo>
                      <a:pt x="5289" y="6900"/>
                    </a:lnTo>
                    <a:lnTo>
                      <a:pt x="5299" y="6959"/>
                    </a:lnTo>
                    <a:lnTo>
                      <a:pt x="5311" y="7018"/>
                    </a:lnTo>
                    <a:lnTo>
                      <a:pt x="5325" y="7075"/>
                    </a:lnTo>
                    <a:lnTo>
                      <a:pt x="5343" y="7133"/>
                    </a:lnTo>
                    <a:lnTo>
                      <a:pt x="5353" y="7160"/>
                    </a:lnTo>
                    <a:lnTo>
                      <a:pt x="5362" y="7189"/>
                    </a:lnTo>
                    <a:lnTo>
                      <a:pt x="5375" y="7217"/>
                    </a:lnTo>
                    <a:lnTo>
                      <a:pt x="5387" y="7244"/>
                    </a:lnTo>
                    <a:lnTo>
                      <a:pt x="5387" y="7244"/>
                    </a:lnTo>
                    <a:lnTo>
                      <a:pt x="5390" y="7247"/>
                    </a:lnTo>
                    <a:lnTo>
                      <a:pt x="5394" y="7248"/>
                    </a:lnTo>
                    <a:lnTo>
                      <a:pt x="5394" y="7248"/>
                    </a:lnTo>
                    <a:lnTo>
                      <a:pt x="5718" y="7242"/>
                    </a:lnTo>
                    <a:lnTo>
                      <a:pt x="6042" y="7233"/>
                    </a:lnTo>
                    <a:lnTo>
                      <a:pt x="6367" y="7224"/>
                    </a:lnTo>
                    <a:lnTo>
                      <a:pt x="6691" y="7214"/>
                    </a:lnTo>
                    <a:lnTo>
                      <a:pt x="6691" y="7214"/>
                    </a:lnTo>
                    <a:lnTo>
                      <a:pt x="6920" y="7206"/>
                    </a:lnTo>
                    <a:lnTo>
                      <a:pt x="7150" y="7197"/>
                    </a:lnTo>
                    <a:lnTo>
                      <a:pt x="7379" y="7188"/>
                    </a:lnTo>
                    <a:lnTo>
                      <a:pt x="7609" y="7175"/>
                    </a:lnTo>
                    <a:lnTo>
                      <a:pt x="7609" y="7175"/>
                    </a:lnTo>
                    <a:lnTo>
                      <a:pt x="7740" y="7167"/>
                    </a:lnTo>
                    <a:lnTo>
                      <a:pt x="7806" y="7163"/>
                    </a:lnTo>
                    <a:lnTo>
                      <a:pt x="7871" y="7157"/>
                    </a:lnTo>
                    <a:lnTo>
                      <a:pt x="7937" y="7151"/>
                    </a:lnTo>
                    <a:lnTo>
                      <a:pt x="8002" y="7142"/>
                    </a:lnTo>
                    <a:lnTo>
                      <a:pt x="8067" y="7133"/>
                    </a:lnTo>
                    <a:lnTo>
                      <a:pt x="8133" y="7122"/>
                    </a:lnTo>
                    <a:lnTo>
                      <a:pt x="8133" y="7122"/>
                    </a:lnTo>
                    <a:lnTo>
                      <a:pt x="8178" y="7112"/>
                    </a:lnTo>
                    <a:lnTo>
                      <a:pt x="8224" y="7102"/>
                    </a:lnTo>
                    <a:lnTo>
                      <a:pt x="8269" y="7091"/>
                    </a:lnTo>
                    <a:lnTo>
                      <a:pt x="8314" y="7079"/>
                    </a:lnTo>
                    <a:lnTo>
                      <a:pt x="8358" y="7067"/>
                    </a:lnTo>
                    <a:lnTo>
                      <a:pt x="8402" y="7051"/>
                    </a:lnTo>
                    <a:lnTo>
                      <a:pt x="8444" y="7036"/>
                    </a:lnTo>
                    <a:lnTo>
                      <a:pt x="8487" y="7018"/>
                    </a:lnTo>
                    <a:lnTo>
                      <a:pt x="8529" y="7000"/>
                    </a:lnTo>
                    <a:lnTo>
                      <a:pt x="8569" y="6980"/>
                    </a:lnTo>
                    <a:lnTo>
                      <a:pt x="8608" y="6958"/>
                    </a:lnTo>
                    <a:lnTo>
                      <a:pt x="8647" y="6933"/>
                    </a:lnTo>
                    <a:lnTo>
                      <a:pt x="8684" y="6907"/>
                    </a:lnTo>
                    <a:lnTo>
                      <a:pt x="8722" y="6878"/>
                    </a:lnTo>
                    <a:lnTo>
                      <a:pt x="8757" y="6847"/>
                    </a:lnTo>
                    <a:lnTo>
                      <a:pt x="8790" y="6813"/>
                    </a:lnTo>
                    <a:lnTo>
                      <a:pt x="8790" y="6813"/>
                    </a:lnTo>
                    <a:lnTo>
                      <a:pt x="8814" y="6790"/>
                    </a:lnTo>
                    <a:lnTo>
                      <a:pt x="8836" y="6763"/>
                    </a:lnTo>
                    <a:lnTo>
                      <a:pt x="8857" y="6737"/>
                    </a:lnTo>
                    <a:lnTo>
                      <a:pt x="8877" y="6710"/>
                    </a:lnTo>
                    <a:lnTo>
                      <a:pt x="8897" y="6682"/>
                    </a:lnTo>
                    <a:lnTo>
                      <a:pt x="8915" y="6655"/>
                    </a:lnTo>
                    <a:lnTo>
                      <a:pt x="8932" y="6626"/>
                    </a:lnTo>
                    <a:lnTo>
                      <a:pt x="8949" y="6595"/>
                    </a:lnTo>
                    <a:lnTo>
                      <a:pt x="8964" y="6565"/>
                    </a:lnTo>
                    <a:lnTo>
                      <a:pt x="8979" y="6535"/>
                    </a:lnTo>
                    <a:lnTo>
                      <a:pt x="8993" y="6504"/>
                    </a:lnTo>
                    <a:lnTo>
                      <a:pt x="9007" y="6474"/>
                    </a:lnTo>
                    <a:lnTo>
                      <a:pt x="9030" y="6411"/>
                    </a:lnTo>
                    <a:lnTo>
                      <a:pt x="9052" y="6347"/>
                    </a:lnTo>
                    <a:lnTo>
                      <a:pt x="9052" y="6347"/>
                    </a:lnTo>
                    <a:lnTo>
                      <a:pt x="9066" y="6299"/>
                    </a:lnTo>
                    <a:lnTo>
                      <a:pt x="9079" y="6252"/>
                    </a:lnTo>
                    <a:lnTo>
                      <a:pt x="9090" y="6204"/>
                    </a:lnTo>
                    <a:lnTo>
                      <a:pt x="9101" y="6156"/>
                    </a:lnTo>
                    <a:lnTo>
                      <a:pt x="9119" y="6059"/>
                    </a:lnTo>
                    <a:lnTo>
                      <a:pt x="9136" y="5962"/>
                    </a:lnTo>
                    <a:lnTo>
                      <a:pt x="9136" y="5962"/>
                    </a:lnTo>
                    <a:lnTo>
                      <a:pt x="9204" y="5589"/>
                    </a:lnTo>
                    <a:lnTo>
                      <a:pt x="9204" y="5589"/>
                    </a:lnTo>
                    <a:lnTo>
                      <a:pt x="9227" y="5464"/>
                    </a:lnTo>
                    <a:lnTo>
                      <a:pt x="9249" y="5339"/>
                    </a:lnTo>
                    <a:lnTo>
                      <a:pt x="9270" y="5213"/>
                    </a:lnTo>
                    <a:lnTo>
                      <a:pt x="9288" y="5088"/>
                    </a:lnTo>
                    <a:lnTo>
                      <a:pt x="9288" y="5088"/>
                    </a:lnTo>
                    <a:lnTo>
                      <a:pt x="9296" y="5018"/>
                    </a:lnTo>
                    <a:lnTo>
                      <a:pt x="9303" y="4947"/>
                    </a:lnTo>
                    <a:lnTo>
                      <a:pt x="9306" y="4912"/>
                    </a:lnTo>
                    <a:lnTo>
                      <a:pt x="9306" y="4876"/>
                    </a:lnTo>
                    <a:lnTo>
                      <a:pt x="9306" y="4841"/>
                    </a:lnTo>
                    <a:lnTo>
                      <a:pt x="9303" y="4805"/>
                    </a:lnTo>
                    <a:lnTo>
                      <a:pt x="9303" y="4805"/>
                    </a:lnTo>
                    <a:lnTo>
                      <a:pt x="9300" y="4778"/>
                    </a:lnTo>
                    <a:lnTo>
                      <a:pt x="9295" y="4749"/>
                    </a:lnTo>
                    <a:lnTo>
                      <a:pt x="9289" y="4721"/>
                    </a:lnTo>
                    <a:lnTo>
                      <a:pt x="9283" y="4694"/>
                    </a:lnTo>
                    <a:lnTo>
                      <a:pt x="9266" y="4640"/>
                    </a:lnTo>
                    <a:lnTo>
                      <a:pt x="9248" y="4585"/>
                    </a:lnTo>
                    <a:lnTo>
                      <a:pt x="9230" y="4531"/>
                    </a:lnTo>
                    <a:lnTo>
                      <a:pt x="9214" y="4476"/>
                    </a:lnTo>
                    <a:lnTo>
                      <a:pt x="9207" y="4449"/>
                    </a:lnTo>
                    <a:lnTo>
                      <a:pt x="9200" y="4421"/>
                    </a:lnTo>
                    <a:lnTo>
                      <a:pt x="9196" y="4392"/>
                    </a:lnTo>
                    <a:lnTo>
                      <a:pt x="9192" y="4365"/>
                    </a:lnTo>
                    <a:lnTo>
                      <a:pt x="9192" y="4365"/>
                    </a:lnTo>
                    <a:lnTo>
                      <a:pt x="9189" y="4337"/>
                    </a:lnTo>
                    <a:lnTo>
                      <a:pt x="9185" y="4311"/>
                    </a:lnTo>
                    <a:lnTo>
                      <a:pt x="9174" y="4258"/>
                    </a:lnTo>
                    <a:lnTo>
                      <a:pt x="9174" y="4258"/>
                    </a:lnTo>
                    <a:lnTo>
                      <a:pt x="9161" y="4191"/>
                    </a:lnTo>
                    <a:lnTo>
                      <a:pt x="9152" y="4123"/>
                    </a:lnTo>
                    <a:lnTo>
                      <a:pt x="9142" y="4055"/>
                    </a:lnTo>
                    <a:lnTo>
                      <a:pt x="9132" y="3987"/>
                    </a:lnTo>
                    <a:lnTo>
                      <a:pt x="9132" y="3987"/>
                    </a:lnTo>
                    <a:lnTo>
                      <a:pt x="9121" y="3878"/>
                    </a:lnTo>
                    <a:lnTo>
                      <a:pt x="9113" y="3771"/>
                    </a:lnTo>
                    <a:lnTo>
                      <a:pt x="9106" y="3662"/>
                    </a:lnTo>
                    <a:lnTo>
                      <a:pt x="9101" y="3553"/>
                    </a:lnTo>
                    <a:lnTo>
                      <a:pt x="9091" y="3335"/>
                    </a:lnTo>
                    <a:lnTo>
                      <a:pt x="9085" y="3226"/>
                    </a:lnTo>
                    <a:lnTo>
                      <a:pt x="9080" y="3118"/>
                    </a:lnTo>
                    <a:lnTo>
                      <a:pt x="9080" y="3118"/>
                    </a:lnTo>
                    <a:lnTo>
                      <a:pt x="9068" y="2875"/>
                    </a:lnTo>
                    <a:lnTo>
                      <a:pt x="9061" y="2753"/>
                    </a:lnTo>
                    <a:lnTo>
                      <a:pt x="9052" y="2631"/>
                    </a:lnTo>
                    <a:lnTo>
                      <a:pt x="9041" y="2509"/>
                    </a:lnTo>
                    <a:lnTo>
                      <a:pt x="9029" y="2387"/>
                    </a:lnTo>
                    <a:lnTo>
                      <a:pt x="9021" y="2327"/>
                    </a:lnTo>
                    <a:lnTo>
                      <a:pt x="9012" y="2268"/>
                    </a:lnTo>
                    <a:lnTo>
                      <a:pt x="9003" y="2207"/>
                    </a:lnTo>
                    <a:lnTo>
                      <a:pt x="8992" y="2146"/>
                    </a:lnTo>
                    <a:lnTo>
                      <a:pt x="8992" y="2146"/>
                    </a:lnTo>
                    <a:lnTo>
                      <a:pt x="8983" y="2105"/>
                    </a:lnTo>
                    <a:lnTo>
                      <a:pt x="8972" y="2062"/>
                    </a:lnTo>
                    <a:lnTo>
                      <a:pt x="8959" y="2019"/>
                    </a:lnTo>
                    <a:lnTo>
                      <a:pt x="8943" y="1978"/>
                    </a:lnTo>
                    <a:lnTo>
                      <a:pt x="8927" y="1938"/>
                    </a:lnTo>
                    <a:lnTo>
                      <a:pt x="8909" y="1897"/>
                    </a:lnTo>
                    <a:lnTo>
                      <a:pt x="8890" y="1857"/>
                    </a:lnTo>
                    <a:lnTo>
                      <a:pt x="8869" y="1817"/>
                    </a:lnTo>
                    <a:lnTo>
                      <a:pt x="8848" y="1778"/>
                    </a:lnTo>
                    <a:lnTo>
                      <a:pt x="8825" y="1740"/>
                    </a:lnTo>
                    <a:lnTo>
                      <a:pt x="8803" y="1701"/>
                    </a:lnTo>
                    <a:lnTo>
                      <a:pt x="8778" y="1664"/>
                    </a:lnTo>
                    <a:lnTo>
                      <a:pt x="8728" y="1591"/>
                    </a:lnTo>
                    <a:lnTo>
                      <a:pt x="8679" y="1519"/>
                    </a:lnTo>
                    <a:lnTo>
                      <a:pt x="8679" y="1519"/>
                    </a:lnTo>
                    <a:lnTo>
                      <a:pt x="8632" y="1456"/>
                    </a:lnTo>
                    <a:lnTo>
                      <a:pt x="8582" y="1393"/>
                    </a:lnTo>
                    <a:lnTo>
                      <a:pt x="8531" y="1332"/>
                    </a:lnTo>
                    <a:lnTo>
                      <a:pt x="8479" y="1273"/>
                    </a:lnTo>
                    <a:lnTo>
                      <a:pt x="8425" y="1215"/>
                    </a:lnTo>
                    <a:lnTo>
                      <a:pt x="8369" y="1158"/>
                    </a:lnTo>
                    <a:lnTo>
                      <a:pt x="8311" y="1103"/>
                    </a:lnTo>
                    <a:lnTo>
                      <a:pt x="8253" y="1049"/>
                    </a:lnTo>
                    <a:lnTo>
                      <a:pt x="8192" y="999"/>
                    </a:lnTo>
                    <a:lnTo>
                      <a:pt x="8130" y="948"/>
                    </a:lnTo>
                    <a:lnTo>
                      <a:pt x="8068" y="899"/>
                    </a:lnTo>
                    <a:lnTo>
                      <a:pt x="8003" y="852"/>
                    </a:lnTo>
                    <a:lnTo>
                      <a:pt x="7937" y="808"/>
                    </a:lnTo>
                    <a:lnTo>
                      <a:pt x="7871" y="764"/>
                    </a:lnTo>
                    <a:lnTo>
                      <a:pt x="7803" y="723"/>
                    </a:lnTo>
                    <a:lnTo>
                      <a:pt x="7735" y="683"/>
                    </a:lnTo>
                    <a:lnTo>
                      <a:pt x="7735" y="683"/>
                    </a:lnTo>
                    <a:lnTo>
                      <a:pt x="7688" y="657"/>
                    </a:lnTo>
                    <a:lnTo>
                      <a:pt x="7641" y="632"/>
                    </a:lnTo>
                    <a:lnTo>
                      <a:pt x="7546" y="582"/>
                    </a:lnTo>
                    <a:lnTo>
                      <a:pt x="7451" y="536"/>
                    </a:lnTo>
                    <a:lnTo>
                      <a:pt x="7355" y="487"/>
                    </a:lnTo>
                    <a:lnTo>
                      <a:pt x="7355" y="487"/>
                    </a:lnTo>
                    <a:lnTo>
                      <a:pt x="7174" y="395"/>
                    </a:lnTo>
                    <a:lnTo>
                      <a:pt x="7084" y="350"/>
                    </a:lnTo>
                    <a:lnTo>
                      <a:pt x="6992" y="305"/>
                    </a:lnTo>
                    <a:lnTo>
                      <a:pt x="6992" y="305"/>
                    </a:lnTo>
                    <a:lnTo>
                      <a:pt x="6952" y="285"/>
                    </a:lnTo>
                    <a:lnTo>
                      <a:pt x="6912" y="264"/>
                    </a:lnTo>
                    <a:lnTo>
                      <a:pt x="6874" y="242"/>
                    </a:lnTo>
                    <a:lnTo>
                      <a:pt x="6836" y="217"/>
                    </a:lnTo>
                    <a:lnTo>
                      <a:pt x="6836" y="217"/>
                    </a:lnTo>
                    <a:lnTo>
                      <a:pt x="6810" y="197"/>
                    </a:lnTo>
                    <a:lnTo>
                      <a:pt x="6782" y="175"/>
                    </a:lnTo>
                    <a:lnTo>
                      <a:pt x="6770" y="165"/>
                    </a:lnTo>
                    <a:lnTo>
                      <a:pt x="6754" y="155"/>
                    </a:lnTo>
                    <a:lnTo>
                      <a:pt x="6739" y="147"/>
                    </a:lnTo>
                    <a:lnTo>
                      <a:pt x="6724" y="140"/>
                    </a:lnTo>
                    <a:lnTo>
                      <a:pt x="6724" y="140"/>
                    </a:lnTo>
                    <a:lnTo>
                      <a:pt x="6703" y="135"/>
                    </a:lnTo>
                    <a:lnTo>
                      <a:pt x="6681" y="129"/>
                    </a:lnTo>
                    <a:lnTo>
                      <a:pt x="6659" y="126"/>
                    </a:lnTo>
                    <a:lnTo>
                      <a:pt x="6637" y="124"/>
                    </a:lnTo>
                    <a:lnTo>
                      <a:pt x="6592" y="121"/>
                    </a:lnTo>
                    <a:lnTo>
                      <a:pt x="6548" y="118"/>
                    </a:lnTo>
                    <a:lnTo>
                      <a:pt x="6548" y="118"/>
                    </a:lnTo>
                    <a:lnTo>
                      <a:pt x="6490" y="113"/>
                    </a:lnTo>
                    <a:lnTo>
                      <a:pt x="6431" y="110"/>
                    </a:lnTo>
                    <a:lnTo>
                      <a:pt x="6371" y="108"/>
                    </a:lnTo>
                    <a:lnTo>
                      <a:pt x="6313" y="107"/>
                    </a:lnTo>
                    <a:lnTo>
                      <a:pt x="6313" y="107"/>
                    </a:lnTo>
                    <a:lnTo>
                      <a:pt x="6239" y="108"/>
                    </a:lnTo>
                    <a:lnTo>
                      <a:pt x="6166" y="110"/>
                    </a:lnTo>
                    <a:lnTo>
                      <a:pt x="6018" y="118"/>
                    </a:lnTo>
                    <a:lnTo>
                      <a:pt x="5944" y="122"/>
                    </a:lnTo>
                    <a:lnTo>
                      <a:pt x="5871" y="125"/>
                    </a:lnTo>
                    <a:lnTo>
                      <a:pt x="5798" y="128"/>
                    </a:lnTo>
                    <a:lnTo>
                      <a:pt x="5723" y="126"/>
                    </a:lnTo>
                    <a:lnTo>
                      <a:pt x="5723" y="126"/>
                    </a:lnTo>
                    <a:lnTo>
                      <a:pt x="5581" y="124"/>
                    </a:lnTo>
                    <a:lnTo>
                      <a:pt x="5439" y="117"/>
                    </a:lnTo>
                    <a:lnTo>
                      <a:pt x="5296" y="108"/>
                    </a:lnTo>
                    <a:lnTo>
                      <a:pt x="5154" y="99"/>
                    </a:lnTo>
                    <a:lnTo>
                      <a:pt x="5154" y="99"/>
                    </a:lnTo>
                    <a:lnTo>
                      <a:pt x="4957" y="85"/>
                    </a:lnTo>
                    <a:lnTo>
                      <a:pt x="4758" y="70"/>
                    </a:lnTo>
                    <a:lnTo>
                      <a:pt x="4561" y="52"/>
                    </a:lnTo>
                    <a:lnTo>
                      <a:pt x="4363" y="34"/>
                    </a:lnTo>
                    <a:lnTo>
                      <a:pt x="4363" y="34"/>
                    </a:lnTo>
                    <a:lnTo>
                      <a:pt x="4229" y="20"/>
                    </a:lnTo>
                    <a:lnTo>
                      <a:pt x="4163" y="13"/>
                    </a:lnTo>
                    <a:lnTo>
                      <a:pt x="4095" y="9"/>
                    </a:lnTo>
                    <a:lnTo>
                      <a:pt x="4029" y="4"/>
                    </a:lnTo>
                    <a:lnTo>
                      <a:pt x="3962" y="1"/>
                    </a:lnTo>
                    <a:lnTo>
                      <a:pt x="3894" y="0"/>
                    </a:lnTo>
                    <a:lnTo>
                      <a:pt x="3828" y="1"/>
                    </a:lnTo>
                    <a:lnTo>
                      <a:pt x="3828" y="1"/>
                    </a:lnTo>
                    <a:lnTo>
                      <a:pt x="3776" y="2"/>
                    </a:lnTo>
                    <a:lnTo>
                      <a:pt x="3748" y="5"/>
                    </a:lnTo>
                    <a:lnTo>
                      <a:pt x="3722" y="8"/>
                    </a:lnTo>
                    <a:lnTo>
                      <a:pt x="3696" y="11"/>
                    </a:lnTo>
                    <a:lnTo>
                      <a:pt x="3669" y="16"/>
                    </a:lnTo>
                    <a:lnTo>
                      <a:pt x="3645" y="23"/>
                    </a:lnTo>
                    <a:lnTo>
                      <a:pt x="3620" y="31"/>
                    </a:lnTo>
                    <a:lnTo>
                      <a:pt x="3620" y="31"/>
                    </a:lnTo>
                    <a:lnTo>
                      <a:pt x="3603" y="38"/>
                    </a:lnTo>
                    <a:lnTo>
                      <a:pt x="3587" y="46"/>
                    </a:lnTo>
                    <a:lnTo>
                      <a:pt x="3572" y="56"/>
                    </a:lnTo>
                    <a:lnTo>
                      <a:pt x="3555" y="66"/>
                    </a:lnTo>
                    <a:lnTo>
                      <a:pt x="3496" y="107"/>
                    </a:lnTo>
                    <a:lnTo>
                      <a:pt x="3496" y="107"/>
                    </a:lnTo>
                    <a:lnTo>
                      <a:pt x="3441" y="143"/>
                    </a:lnTo>
                    <a:lnTo>
                      <a:pt x="3386" y="177"/>
                    </a:lnTo>
                    <a:lnTo>
                      <a:pt x="3330" y="210"/>
                    </a:lnTo>
                    <a:lnTo>
                      <a:pt x="3274" y="243"/>
                    </a:lnTo>
                    <a:lnTo>
                      <a:pt x="3161" y="305"/>
                    </a:lnTo>
                    <a:lnTo>
                      <a:pt x="3046" y="367"/>
                    </a:lnTo>
                    <a:lnTo>
                      <a:pt x="2816" y="486"/>
                    </a:lnTo>
                    <a:lnTo>
                      <a:pt x="2700" y="545"/>
                    </a:lnTo>
                    <a:lnTo>
                      <a:pt x="2587" y="607"/>
                    </a:lnTo>
                    <a:lnTo>
                      <a:pt x="2587" y="607"/>
                    </a:lnTo>
                    <a:lnTo>
                      <a:pt x="2450" y="683"/>
                    </a:lnTo>
                    <a:lnTo>
                      <a:pt x="2313" y="760"/>
                    </a:lnTo>
                    <a:lnTo>
                      <a:pt x="2178" y="839"/>
                    </a:lnTo>
                    <a:lnTo>
                      <a:pt x="2044" y="921"/>
                    </a:lnTo>
                    <a:lnTo>
                      <a:pt x="2044" y="921"/>
                    </a:lnTo>
                    <a:lnTo>
                      <a:pt x="1944" y="985"/>
                    </a:lnTo>
                    <a:lnTo>
                      <a:pt x="1894" y="1018"/>
                    </a:lnTo>
                    <a:lnTo>
                      <a:pt x="1844" y="1051"/>
                    </a:lnTo>
                    <a:lnTo>
                      <a:pt x="1795" y="1085"/>
                    </a:lnTo>
                    <a:lnTo>
                      <a:pt x="1748" y="1123"/>
                    </a:lnTo>
                    <a:lnTo>
                      <a:pt x="1701" y="1160"/>
                    </a:lnTo>
                    <a:lnTo>
                      <a:pt x="1657" y="1200"/>
                    </a:lnTo>
                    <a:lnTo>
                      <a:pt x="1657" y="1200"/>
                    </a:lnTo>
                    <a:lnTo>
                      <a:pt x="1645" y="1212"/>
                    </a:lnTo>
                    <a:lnTo>
                      <a:pt x="1632" y="1226"/>
                    </a:lnTo>
                    <a:lnTo>
                      <a:pt x="1609" y="1255"/>
                    </a:lnTo>
                    <a:lnTo>
                      <a:pt x="1589" y="1284"/>
                    </a:lnTo>
                    <a:lnTo>
                      <a:pt x="1570" y="1315"/>
                    </a:lnTo>
                    <a:lnTo>
                      <a:pt x="1552" y="1347"/>
                    </a:lnTo>
                    <a:lnTo>
                      <a:pt x="1534" y="1379"/>
                    </a:lnTo>
                    <a:lnTo>
                      <a:pt x="1500" y="1444"/>
                    </a:lnTo>
                    <a:lnTo>
                      <a:pt x="1500" y="1444"/>
                    </a:lnTo>
                    <a:lnTo>
                      <a:pt x="1370" y="1671"/>
                    </a:lnTo>
                    <a:lnTo>
                      <a:pt x="1307" y="1785"/>
                    </a:lnTo>
                    <a:lnTo>
                      <a:pt x="1245" y="1901"/>
                    </a:lnTo>
                    <a:lnTo>
                      <a:pt x="1245" y="1901"/>
                    </a:lnTo>
                    <a:lnTo>
                      <a:pt x="1180" y="2026"/>
                    </a:lnTo>
                    <a:lnTo>
                      <a:pt x="1148" y="2090"/>
                    </a:lnTo>
                    <a:lnTo>
                      <a:pt x="1117" y="2153"/>
                    </a:lnTo>
                    <a:lnTo>
                      <a:pt x="1088" y="2217"/>
                    </a:lnTo>
                    <a:lnTo>
                      <a:pt x="1059" y="2281"/>
                    </a:lnTo>
                    <a:lnTo>
                      <a:pt x="1030" y="2346"/>
                    </a:lnTo>
                    <a:lnTo>
                      <a:pt x="1004" y="2412"/>
                    </a:lnTo>
                    <a:lnTo>
                      <a:pt x="1004" y="2412"/>
                    </a:lnTo>
                    <a:lnTo>
                      <a:pt x="983" y="2466"/>
                    </a:lnTo>
                    <a:lnTo>
                      <a:pt x="965" y="2521"/>
                    </a:lnTo>
                    <a:lnTo>
                      <a:pt x="948" y="2578"/>
                    </a:lnTo>
                    <a:lnTo>
                      <a:pt x="935" y="2634"/>
                    </a:lnTo>
                    <a:lnTo>
                      <a:pt x="935" y="2634"/>
                    </a:lnTo>
                    <a:lnTo>
                      <a:pt x="926" y="2673"/>
                    </a:lnTo>
                    <a:lnTo>
                      <a:pt x="921" y="2713"/>
                    </a:lnTo>
                    <a:lnTo>
                      <a:pt x="915" y="2753"/>
                    </a:lnTo>
                    <a:lnTo>
                      <a:pt x="911" y="2792"/>
                    </a:lnTo>
                    <a:lnTo>
                      <a:pt x="904" y="2872"/>
                    </a:lnTo>
                    <a:lnTo>
                      <a:pt x="897" y="2952"/>
                    </a:lnTo>
                    <a:lnTo>
                      <a:pt x="897" y="2952"/>
                    </a:lnTo>
                    <a:lnTo>
                      <a:pt x="886" y="3089"/>
                    </a:lnTo>
                    <a:lnTo>
                      <a:pt x="879" y="3158"/>
                    </a:lnTo>
                    <a:lnTo>
                      <a:pt x="871" y="3225"/>
                    </a:lnTo>
                    <a:lnTo>
                      <a:pt x="871" y="3225"/>
                    </a:lnTo>
                    <a:lnTo>
                      <a:pt x="864" y="3261"/>
                    </a:lnTo>
                    <a:lnTo>
                      <a:pt x="860" y="3279"/>
                    </a:lnTo>
                    <a:lnTo>
                      <a:pt x="855" y="3294"/>
                    </a:lnTo>
                    <a:lnTo>
                      <a:pt x="849" y="3311"/>
                    </a:lnTo>
                    <a:lnTo>
                      <a:pt x="841" y="3326"/>
                    </a:lnTo>
                    <a:lnTo>
                      <a:pt x="830" y="3339"/>
                    </a:lnTo>
                    <a:lnTo>
                      <a:pt x="817" y="3353"/>
                    </a:lnTo>
                    <a:lnTo>
                      <a:pt x="817" y="3353"/>
                    </a:lnTo>
                    <a:lnTo>
                      <a:pt x="771" y="3396"/>
                    </a:lnTo>
                    <a:lnTo>
                      <a:pt x="724" y="3437"/>
                    </a:lnTo>
                    <a:lnTo>
                      <a:pt x="678" y="3480"/>
                    </a:lnTo>
                    <a:lnTo>
                      <a:pt x="655" y="3502"/>
                    </a:lnTo>
                    <a:lnTo>
                      <a:pt x="634" y="3524"/>
                    </a:lnTo>
                    <a:lnTo>
                      <a:pt x="634" y="3524"/>
                    </a:lnTo>
                    <a:lnTo>
                      <a:pt x="616" y="3543"/>
                    </a:lnTo>
                    <a:lnTo>
                      <a:pt x="601" y="3563"/>
                    </a:lnTo>
                    <a:lnTo>
                      <a:pt x="587" y="3583"/>
                    </a:lnTo>
                    <a:lnTo>
                      <a:pt x="575" y="3604"/>
                    </a:lnTo>
                    <a:lnTo>
                      <a:pt x="565" y="3626"/>
                    </a:lnTo>
                    <a:lnTo>
                      <a:pt x="562" y="3637"/>
                    </a:lnTo>
                    <a:lnTo>
                      <a:pt x="560" y="3649"/>
                    </a:lnTo>
                    <a:lnTo>
                      <a:pt x="557" y="3661"/>
                    </a:lnTo>
                    <a:lnTo>
                      <a:pt x="557" y="3673"/>
                    </a:lnTo>
                    <a:lnTo>
                      <a:pt x="557" y="3687"/>
                    </a:lnTo>
                    <a:lnTo>
                      <a:pt x="557" y="3699"/>
                    </a:lnTo>
                    <a:lnTo>
                      <a:pt x="557" y="3699"/>
                    </a:lnTo>
                    <a:lnTo>
                      <a:pt x="560" y="3734"/>
                    </a:lnTo>
                    <a:lnTo>
                      <a:pt x="561" y="3769"/>
                    </a:lnTo>
                    <a:lnTo>
                      <a:pt x="560" y="3805"/>
                    </a:lnTo>
                    <a:lnTo>
                      <a:pt x="558" y="3841"/>
                    </a:lnTo>
                    <a:lnTo>
                      <a:pt x="554" y="3877"/>
                    </a:lnTo>
                    <a:lnTo>
                      <a:pt x="550" y="3913"/>
                    </a:lnTo>
                    <a:lnTo>
                      <a:pt x="540" y="3983"/>
                    </a:lnTo>
                    <a:lnTo>
                      <a:pt x="540" y="3983"/>
                    </a:lnTo>
                    <a:lnTo>
                      <a:pt x="535" y="4017"/>
                    </a:lnTo>
                    <a:lnTo>
                      <a:pt x="528" y="4052"/>
                    </a:lnTo>
                    <a:lnTo>
                      <a:pt x="520" y="4085"/>
                    </a:lnTo>
                    <a:lnTo>
                      <a:pt x="510" y="4119"/>
                    </a:lnTo>
                    <a:lnTo>
                      <a:pt x="510" y="4119"/>
                    </a:lnTo>
                    <a:lnTo>
                      <a:pt x="474" y="4230"/>
                    </a:lnTo>
                    <a:lnTo>
                      <a:pt x="441" y="4341"/>
                    </a:lnTo>
                    <a:lnTo>
                      <a:pt x="408" y="4454"/>
                    </a:lnTo>
                    <a:lnTo>
                      <a:pt x="378" y="4566"/>
                    </a:lnTo>
                    <a:lnTo>
                      <a:pt x="378" y="4566"/>
                    </a:lnTo>
                    <a:lnTo>
                      <a:pt x="371" y="4597"/>
                    </a:lnTo>
                    <a:lnTo>
                      <a:pt x="364" y="4628"/>
                    </a:lnTo>
                    <a:lnTo>
                      <a:pt x="352" y="4690"/>
                    </a:lnTo>
                    <a:lnTo>
                      <a:pt x="329" y="4814"/>
                    </a:lnTo>
                    <a:lnTo>
                      <a:pt x="329" y="4814"/>
                    </a:lnTo>
                    <a:lnTo>
                      <a:pt x="320" y="4862"/>
                    </a:lnTo>
                    <a:lnTo>
                      <a:pt x="306" y="4910"/>
                    </a:lnTo>
                    <a:lnTo>
                      <a:pt x="299" y="4934"/>
                    </a:lnTo>
                    <a:lnTo>
                      <a:pt x="291" y="4957"/>
                    </a:lnTo>
                    <a:lnTo>
                      <a:pt x="281" y="4980"/>
                    </a:lnTo>
                    <a:lnTo>
                      <a:pt x="270" y="5003"/>
                    </a:lnTo>
                    <a:lnTo>
                      <a:pt x="270" y="5003"/>
                    </a:lnTo>
                    <a:lnTo>
                      <a:pt x="252" y="5042"/>
                    </a:lnTo>
                    <a:lnTo>
                      <a:pt x="236" y="5084"/>
                    </a:lnTo>
                    <a:lnTo>
                      <a:pt x="229" y="5104"/>
                    </a:lnTo>
                    <a:lnTo>
                      <a:pt x="223" y="5125"/>
                    </a:lnTo>
                    <a:lnTo>
                      <a:pt x="218" y="5147"/>
                    </a:lnTo>
                    <a:lnTo>
                      <a:pt x="212" y="5169"/>
                    </a:lnTo>
                    <a:lnTo>
                      <a:pt x="212" y="5169"/>
                    </a:lnTo>
                    <a:lnTo>
                      <a:pt x="208" y="5200"/>
                    </a:lnTo>
                    <a:lnTo>
                      <a:pt x="204" y="5230"/>
                    </a:lnTo>
                    <a:lnTo>
                      <a:pt x="198" y="5290"/>
                    </a:lnTo>
                    <a:lnTo>
                      <a:pt x="196" y="5319"/>
                    </a:lnTo>
                    <a:lnTo>
                      <a:pt x="192" y="5350"/>
                    </a:lnTo>
                    <a:lnTo>
                      <a:pt x="185" y="5380"/>
                    </a:lnTo>
                    <a:lnTo>
                      <a:pt x="176" y="5409"/>
                    </a:lnTo>
                    <a:lnTo>
                      <a:pt x="176" y="5409"/>
                    </a:lnTo>
                    <a:lnTo>
                      <a:pt x="154" y="5468"/>
                    </a:lnTo>
                    <a:lnTo>
                      <a:pt x="131" y="5527"/>
                    </a:lnTo>
                    <a:lnTo>
                      <a:pt x="81" y="5643"/>
                    </a:lnTo>
                    <a:lnTo>
                      <a:pt x="81" y="5643"/>
                    </a:lnTo>
                    <a:lnTo>
                      <a:pt x="66" y="5680"/>
                    </a:lnTo>
                    <a:lnTo>
                      <a:pt x="55" y="5720"/>
                    </a:lnTo>
                    <a:lnTo>
                      <a:pt x="44" y="5760"/>
                    </a:lnTo>
                    <a:lnTo>
                      <a:pt x="36" y="5800"/>
                    </a:lnTo>
                    <a:lnTo>
                      <a:pt x="36" y="5800"/>
                    </a:lnTo>
                    <a:lnTo>
                      <a:pt x="21" y="5871"/>
                    </a:lnTo>
                    <a:lnTo>
                      <a:pt x="15" y="5906"/>
                    </a:lnTo>
                    <a:lnTo>
                      <a:pt x="10" y="5942"/>
                    </a:lnTo>
                    <a:lnTo>
                      <a:pt x="6" y="5978"/>
                    </a:lnTo>
                    <a:lnTo>
                      <a:pt x="3" y="6014"/>
                    </a:lnTo>
                    <a:lnTo>
                      <a:pt x="0" y="6051"/>
                    </a:lnTo>
                    <a:lnTo>
                      <a:pt x="0" y="6087"/>
                    </a:lnTo>
                    <a:lnTo>
                      <a:pt x="0" y="6087"/>
                    </a:lnTo>
                    <a:lnTo>
                      <a:pt x="1" y="6116"/>
                    </a:lnTo>
                    <a:lnTo>
                      <a:pt x="4" y="6146"/>
                    </a:lnTo>
                    <a:lnTo>
                      <a:pt x="11" y="6174"/>
                    </a:lnTo>
                    <a:lnTo>
                      <a:pt x="18" y="6203"/>
                    </a:lnTo>
                    <a:lnTo>
                      <a:pt x="28" y="6230"/>
                    </a:lnTo>
                    <a:lnTo>
                      <a:pt x="39" y="6258"/>
                    </a:lnTo>
                    <a:lnTo>
                      <a:pt x="51" y="6284"/>
                    </a:lnTo>
                    <a:lnTo>
                      <a:pt x="65" y="6310"/>
                    </a:lnTo>
                    <a:lnTo>
                      <a:pt x="79" y="6336"/>
                    </a:lnTo>
                    <a:lnTo>
                      <a:pt x="95" y="6362"/>
                    </a:lnTo>
                    <a:lnTo>
                      <a:pt x="127" y="6412"/>
                    </a:lnTo>
                    <a:lnTo>
                      <a:pt x="161" y="6462"/>
                    </a:lnTo>
                    <a:lnTo>
                      <a:pt x="196" y="6509"/>
                    </a:lnTo>
                    <a:lnTo>
                      <a:pt x="196" y="6509"/>
                    </a:lnTo>
                    <a:lnTo>
                      <a:pt x="243" y="6575"/>
                    </a:lnTo>
                    <a:lnTo>
                      <a:pt x="292" y="6639"/>
                    </a:lnTo>
                    <a:lnTo>
                      <a:pt x="342" y="6703"/>
                    </a:lnTo>
                    <a:lnTo>
                      <a:pt x="394" y="6765"/>
                    </a:lnTo>
                    <a:lnTo>
                      <a:pt x="447" y="6827"/>
                    </a:lnTo>
                    <a:lnTo>
                      <a:pt x="502" y="6887"/>
                    </a:lnTo>
                    <a:lnTo>
                      <a:pt x="557" y="6947"/>
                    </a:lnTo>
                    <a:lnTo>
                      <a:pt x="615" y="7003"/>
                    </a:lnTo>
                    <a:lnTo>
                      <a:pt x="615" y="7003"/>
                    </a:lnTo>
                    <a:lnTo>
                      <a:pt x="674" y="7061"/>
                    </a:lnTo>
                    <a:lnTo>
                      <a:pt x="737" y="7116"/>
                    </a:lnTo>
                    <a:lnTo>
                      <a:pt x="801" y="7168"/>
                    </a:lnTo>
                    <a:lnTo>
                      <a:pt x="866" y="7221"/>
                    </a:lnTo>
                    <a:lnTo>
                      <a:pt x="933" y="7270"/>
                    </a:lnTo>
                    <a:lnTo>
                      <a:pt x="999" y="7320"/>
                    </a:lnTo>
                    <a:lnTo>
                      <a:pt x="1134" y="7417"/>
                    </a:lnTo>
                    <a:lnTo>
                      <a:pt x="1134" y="7417"/>
                    </a:lnTo>
                    <a:lnTo>
                      <a:pt x="1236" y="7490"/>
                    </a:lnTo>
                    <a:lnTo>
                      <a:pt x="1287" y="7525"/>
                    </a:lnTo>
                    <a:lnTo>
                      <a:pt x="1337" y="7564"/>
                    </a:lnTo>
                    <a:lnTo>
                      <a:pt x="1337" y="7564"/>
                    </a:lnTo>
                    <a:lnTo>
                      <a:pt x="1348" y="7574"/>
                    </a:lnTo>
                    <a:lnTo>
                      <a:pt x="1359" y="7585"/>
                    </a:lnTo>
                    <a:lnTo>
                      <a:pt x="1377" y="7605"/>
                    </a:lnTo>
                    <a:lnTo>
                      <a:pt x="1413" y="7652"/>
                    </a:lnTo>
                    <a:lnTo>
                      <a:pt x="1413" y="7652"/>
                    </a:lnTo>
                    <a:lnTo>
                      <a:pt x="1485" y="7746"/>
                    </a:lnTo>
                    <a:lnTo>
                      <a:pt x="1559" y="7840"/>
                    </a:lnTo>
                    <a:lnTo>
                      <a:pt x="1635" y="7930"/>
                    </a:lnTo>
                    <a:lnTo>
                      <a:pt x="1712" y="8020"/>
                    </a:lnTo>
                    <a:lnTo>
                      <a:pt x="1712" y="8020"/>
                    </a:lnTo>
                    <a:lnTo>
                      <a:pt x="1737" y="8049"/>
                    </a:lnTo>
                    <a:lnTo>
                      <a:pt x="1763" y="8078"/>
                    </a:lnTo>
                    <a:lnTo>
                      <a:pt x="1791" y="8105"/>
                    </a:lnTo>
                    <a:lnTo>
                      <a:pt x="1806" y="8118"/>
                    </a:lnTo>
                    <a:lnTo>
                      <a:pt x="1821" y="8129"/>
                    </a:lnTo>
                    <a:lnTo>
                      <a:pt x="1821" y="8129"/>
                    </a:lnTo>
                    <a:lnTo>
                      <a:pt x="1906" y="8189"/>
                    </a:lnTo>
                    <a:lnTo>
                      <a:pt x="1993" y="8247"/>
                    </a:lnTo>
                    <a:lnTo>
                      <a:pt x="1993" y="8247"/>
                    </a:lnTo>
                    <a:lnTo>
                      <a:pt x="2210" y="8392"/>
                    </a:lnTo>
                    <a:lnTo>
                      <a:pt x="2263" y="8429"/>
                    </a:lnTo>
                    <a:lnTo>
                      <a:pt x="2317" y="8466"/>
                    </a:lnTo>
                    <a:lnTo>
                      <a:pt x="2370" y="8505"/>
                    </a:lnTo>
                    <a:lnTo>
                      <a:pt x="2421" y="8544"/>
                    </a:lnTo>
                    <a:lnTo>
                      <a:pt x="2421" y="8544"/>
                    </a:lnTo>
                    <a:lnTo>
                      <a:pt x="2440" y="8559"/>
                    </a:lnTo>
                    <a:lnTo>
                      <a:pt x="2459" y="8571"/>
                    </a:lnTo>
                    <a:lnTo>
                      <a:pt x="2478" y="8584"/>
                    </a:lnTo>
                    <a:lnTo>
                      <a:pt x="2498" y="8593"/>
                    </a:lnTo>
                    <a:lnTo>
                      <a:pt x="2507" y="8596"/>
                    </a:lnTo>
                    <a:lnTo>
                      <a:pt x="2517" y="8599"/>
                    </a:lnTo>
                    <a:lnTo>
                      <a:pt x="2528" y="8600"/>
                    </a:lnTo>
                    <a:lnTo>
                      <a:pt x="2539" y="8600"/>
                    </a:lnTo>
                    <a:lnTo>
                      <a:pt x="2550" y="8600"/>
                    </a:lnTo>
                    <a:lnTo>
                      <a:pt x="2561" y="8599"/>
                    </a:lnTo>
                    <a:lnTo>
                      <a:pt x="2572" y="8595"/>
                    </a:lnTo>
                    <a:lnTo>
                      <a:pt x="2585" y="8590"/>
                    </a:lnTo>
                    <a:lnTo>
                      <a:pt x="2585" y="8590"/>
                    </a:lnTo>
                    <a:lnTo>
                      <a:pt x="2608" y="8579"/>
                    </a:lnTo>
                    <a:lnTo>
                      <a:pt x="2630" y="8566"/>
                    </a:lnTo>
                    <a:lnTo>
                      <a:pt x="2652" y="8550"/>
                    </a:lnTo>
                    <a:lnTo>
                      <a:pt x="2673" y="8534"/>
                    </a:lnTo>
                    <a:lnTo>
                      <a:pt x="2694" y="8517"/>
                    </a:lnTo>
                    <a:lnTo>
                      <a:pt x="2714" y="8499"/>
                    </a:lnTo>
                    <a:lnTo>
                      <a:pt x="2753" y="8464"/>
                    </a:lnTo>
                    <a:lnTo>
                      <a:pt x="2753" y="8464"/>
                    </a:lnTo>
                    <a:lnTo>
                      <a:pt x="2784" y="8433"/>
                    </a:lnTo>
                    <a:lnTo>
                      <a:pt x="2816" y="8402"/>
                    </a:lnTo>
                    <a:lnTo>
                      <a:pt x="2847" y="8369"/>
                    </a:lnTo>
                    <a:lnTo>
                      <a:pt x="2877" y="8336"/>
                    </a:lnTo>
                    <a:lnTo>
                      <a:pt x="2906" y="8301"/>
                    </a:lnTo>
                    <a:lnTo>
                      <a:pt x="2933" y="8267"/>
                    </a:lnTo>
                    <a:lnTo>
                      <a:pt x="2987" y="8196"/>
                    </a:lnTo>
                    <a:lnTo>
                      <a:pt x="3040" y="8125"/>
                    </a:lnTo>
                    <a:lnTo>
                      <a:pt x="3092" y="8052"/>
                    </a:lnTo>
                    <a:lnTo>
                      <a:pt x="3193" y="7904"/>
                    </a:lnTo>
                    <a:lnTo>
                      <a:pt x="3193" y="7904"/>
                    </a:lnTo>
                    <a:lnTo>
                      <a:pt x="3210" y="7878"/>
                    </a:lnTo>
                    <a:lnTo>
                      <a:pt x="3230" y="7851"/>
                    </a:lnTo>
                    <a:lnTo>
                      <a:pt x="3248" y="7822"/>
                    </a:lnTo>
                    <a:lnTo>
                      <a:pt x="3255" y="7808"/>
                    </a:lnTo>
                    <a:lnTo>
                      <a:pt x="3261" y="7793"/>
                    </a:lnTo>
                    <a:lnTo>
                      <a:pt x="3267" y="7778"/>
                    </a:lnTo>
                    <a:lnTo>
                      <a:pt x="3272" y="7761"/>
                    </a:lnTo>
                    <a:lnTo>
                      <a:pt x="3275" y="7746"/>
                    </a:lnTo>
                    <a:lnTo>
                      <a:pt x="3275" y="7731"/>
                    </a:lnTo>
                    <a:lnTo>
                      <a:pt x="3275" y="7714"/>
                    </a:lnTo>
                    <a:lnTo>
                      <a:pt x="3272" y="7699"/>
                    </a:lnTo>
                    <a:lnTo>
                      <a:pt x="3267" y="7684"/>
                    </a:lnTo>
                    <a:lnTo>
                      <a:pt x="3259" y="7667"/>
                    </a:lnTo>
                    <a:lnTo>
                      <a:pt x="3259" y="7667"/>
                    </a:lnTo>
                    <a:lnTo>
                      <a:pt x="3244" y="7645"/>
                    </a:lnTo>
                    <a:lnTo>
                      <a:pt x="3228" y="7625"/>
                    </a:lnTo>
                    <a:lnTo>
                      <a:pt x="3210" y="7604"/>
                    </a:lnTo>
                    <a:lnTo>
                      <a:pt x="3191" y="7585"/>
                    </a:lnTo>
                    <a:lnTo>
                      <a:pt x="3153" y="7547"/>
                    </a:lnTo>
                    <a:lnTo>
                      <a:pt x="3113" y="7513"/>
                    </a:lnTo>
                    <a:lnTo>
                      <a:pt x="3113" y="7513"/>
                    </a:lnTo>
                    <a:lnTo>
                      <a:pt x="3068" y="7473"/>
                    </a:lnTo>
                    <a:lnTo>
                      <a:pt x="3022" y="7434"/>
                    </a:lnTo>
                    <a:lnTo>
                      <a:pt x="2929" y="7357"/>
                    </a:lnTo>
                    <a:lnTo>
                      <a:pt x="2929" y="7357"/>
                    </a:lnTo>
                    <a:lnTo>
                      <a:pt x="2904" y="7338"/>
                    </a:lnTo>
                    <a:lnTo>
                      <a:pt x="2882" y="7317"/>
                    </a:lnTo>
                    <a:lnTo>
                      <a:pt x="2862" y="7297"/>
                    </a:lnTo>
                    <a:lnTo>
                      <a:pt x="2842" y="7275"/>
                    </a:lnTo>
                    <a:lnTo>
                      <a:pt x="2824" y="7251"/>
                    </a:lnTo>
                    <a:lnTo>
                      <a:pt x="2807" y="7226"/>
                    </a:lnTo>
                    <a:lnTo>
                      <a:pt x="2791" y="7200"/>
                    </a:lnTo>
                    <a:lnTo>
                      <a:pt x="2778" y="7173"/>
                    </a:lnTo>
                    <a:lnTo>
                      <a:pt x="2778" y="7173"/>
                    </a:lnTo>
                    <a:lnTo>
                      <a:pt x="2762" y="7144"/>
                    </a:lnTo>
                    <a:lnTo>
                      <a:pt x="2747" y="7119"/>
                    </a:lnTo>
                    <a:lnTo>
                      <a:pt x="2728" y="7095"/>
                    </a:lnTo>
                    <a:lnTo>
                      <a:pt x="2707" y="7072"/>
                    </a:lnTo>
                    <a:lnTo>
                      <a:pt x="2707" y="7072"/>
                    </a:lnTo>
                    <a:lnTo>
                      <a:pt x="2666" y="7029"/>
                    </a:lnTo>
                    <a:lnTo>
                      <a:pt x="2625" y="6988"/>
                    </a:lnTo>
                    <a:lnTo>
                      <a:pt x="2541" y="6907"/>
                    </a:lnTo>
                    <a:lnTo>
                      <a:pt x="2455" y="6825"/>
                    </a:lnTo>
                    <a:lnTo>
                      <a:pt x="2368" y="6745"/>
                    </a:lnTo>
                    <a:lnTo>
                      <a:pt x="2368" y="6745"/>
                    </a:lnTo>
                    <a:lnTo>
                      <a:pt x="2195" y="6583"/>
                    </a:lnTo>
                    <a:lnTo>
                      <a:pt x="2108" y="6502"/>
                    </a:lnTo>
                    <a:lnTo>
                      <a:pt x="2022" y="6418"/>
                    </a:lnTo>
                    <a:lnTo>
                      <a:pt x="2022" y="6418"/>
                    </a:lnTo>
                    <a:lnTo>
                      <a:pt x="1971" y="6365"/>
                    </a:lnTo>
                    <a:lnTo>
                      <a:pt x="1922" y="6310"/>
                    </a:lnTo>
                    <a:lnTo>
                      <a:pt x="1873" y="6255"/>
                    </a:lnTo>
                    <a:lnTo>
                      <a:pt x="1826" y="6198"/>
                    </a:lnTo>
                    <a:lnTo>
                      <a:pt x="1826" y="6198"/>
                    </a:lnTo>
                    <a:lnTo>
                      <a:pt x="1775" y="6132"/>
                    </a:lnTo>
                    <a:lnTo>
                      <a:pt x="1749" y="6098"/>
                    </a:lnTo>
                    <a:lnTo>
                      <a:pt x="1726" y="6063"/>
                    </a:lnTo>
                    <a:lnTo>
                      <a:pt x="1726" y="6063"/>
                    </a:lnTo>
                    <a:lnTo>
                      <a:pt x="1711" y="6043"/>
                    </a:lnTo>
                    <a:lnTo>
                      <a:pt x="1696" y="6021"/>
                    </a:lnTo>
                    <a:lnTo>
                      <a:pt x="1683" y="5997"/>
                    </a:lnTo>
                    <a:lnTo>
                      <a:pt x="1678" y="5986"/>
                    </a:lnTo>
                    <a:lnTo>
                      <a:pt x="1673" y="5974"/>
                    </a:lnTo>
                    <a:lnTo>
                      <a:pt x="1673" y="5974"/>
                    </a:lnTo>
                    <a:lnTo>
                      <a:pt x="1672" y="5964"/>
                    </a:lnTo>
                    <a:lnTo>
                      <a:pt x="1672" y="5955"/>
                    </a:lnTo>
                    <a:lnTo>
                      <a:pt x="1673" y="5944"/>
                    </a:lnTo>
                    <a:lnTo>
                      <a:pt x="1675" y="5934"/>
                    </a:lnTo>
                    <a:lnTo>
                      <a:pt x="1682" y="5913"/>
                    </a:lnTo>
                    <a:lnTo>
                      <a:pt x="1687" y="5894"/>
                    </a:lnTo>
                    <a:lnTo>
                      <a:pt x="1687" y="5894"/>
                    </a:lnTo>
                    <a:lnTo>
                      <a:pt x="1702" y="5855"/>
                    </a:lnTo>
                    <a:lnTo>
                      <a:pt x="1718" y="5815"/>
                    </a:lnTo>
                    <a:lnTo>
                      <a:pt x="1749" y="5737"/>
                    </a:lnTo>
                    <a:lnTo>
                      <a:pt x="1749" y="5737"/>
                    </a:lnTo>
                    <a:lnTo>
                      <a:pt x="1759" y="5715"/>
                    </a:lnTo>
                    <a:lnTo>
                      <a:pt x="1769" y="5694"/>
                    </a:lnTo>
                    <a:lnTo>
                      <a:pt x="1791" y="5654"/>
                    </a:lnTo>
                    <a:lnTo>
                      <a:pt x="1814" y="5616"/>
                    </a:lnTo>
                    <a:lnTo>
                      <a:pt x="1839" y="5577"/>
                    </a:lnTo>
                    <a:lnTo>
                      <a:pt x="1864" y="5539"/>
                    </a:lnTo>
                    <a:lnTo>
                      <a:pt x="1887" y="5499"/>
                    </a:lnTo>
                    <a:lnTo>
                      <a:pt x="1909" y="5459"/>
                    </a:lnTo>
                    <a:lnTo>
                      <a:pt x="1919" y="5438"/>
                    </a:lnTo>
                    <a:lnTo>
                      <a:pt x="1928" y="5417"/>
                    </a:lnTo>
                    <a:lnTo>
                      <a:pt x="1928" y="5417"/>
                    </a:lnTo>
                    <a:lnTo>
                      <a:pt x="1935" y="5397"/>
                    </a:lnTo>
                    <a:lnTo>
                      <a:pt x="1941" y="5376"/>
                    </a:lnTo>
                    <a:lnTo>
                      <a:pt x="1945" y="5355"/>
                    </a:lnTo>
                    <a:lnTo>
                      <a:pt x="1949" y="5335"/>
                    </a:lnTo>
                    <a:lnTo>
                      <a:pt x="1953" y="5293"/>
                    </a:lnTo>
                    <a:lnTo>
                      <a:pt x="1956" y="5251"/>
                    </a:lnTo>
                    <a:lnTo>
                      <a:pt x="1959" y="5208"/>
                    </a:lnTo>
                    <a:lnTo>
                      <a:pt x="1962" y="5166"/>
                    </a:lnTo>
                    <a:lnTo>
                      <a:pt x="1964" y="5146"/>
                    </a:lnTo>
                    <a:lnTo>
                      <a:pt x="1968" y="5124"/>
                    </a:lnTo>
                    <a:lnTo>
                      <a:pt x="1973" y="5103"/>
                    </a:lnTo>
                    <a:lnTo>
                      <a:pt x="1979" y="5082"/>
                    </a:lnTo>
                    <a:lnTo>
                      <a:pt x="1979" y="5082"/>
                    </a:lnTo>
                    <a:lnTo>
                      <a:pt x="1990" y="5052"/>
                    </a:lnTo>
                    <a:lnTo>
                      <a:pt x="2004" y="5022"/>
                    </a:lnTo>
                    <a:lnTo>
                      <a:pt x="2019" y="4993"/>
                    </a:lnTo>
                    <a:lnTo>
                      <a:pt x="2035" y="4964"/>
                    </a:lnTo>
                    <a:lnTo>
                      <a:pt x="2069" y="4907"/>
                    </a:lnTo>
                    <a:lnTo>
                      <a:pt x="2102" y="4852"/>
                    </a:lnTo>
                    <a:lnTo>
                      <a:pt x="2102" y="4852"/>
                    </a:lnTo>
                    <a:lnTo>
                      <a:pt x="2152" y="4763"/>
                    </a:lnTo>
                    <a:lnTo>
                      <a:pt x="2201" y="4673"/>
                    </a:lnTo>
                    <a:lnTo>
                      <a:pt x="2298" y="4494"/>
                    </a:lnTo>
                    <a:lnTo>
                      <a:pt x="2298" y="4494"/>
                    </a:lnTo>
                    <a:lnTo>
                      <a:pt x="2283" y="4487"/>
                    </a:lnTo>
                    <a:lnTo>
                      <a:pt x="2283" y="4487"/>
                    </a:lnTo>
                    <a:lnTo>
                      <a:pt x="2251" y="4646"/>
                    </a:lnTo>
                    <a:lnTo>
                      <a:pt x="2221" y="4805"/>
                    </a:lnTo>
                    <a:lnTo>
                      <a:pt x="2221" y="4805"/>
                    </a:lnTo>
                    <a:lnTo>
                      <a:pt x="2204" y="4894"/>
                    </a:lnTo>
                    <a:lnTo>
                      <a:pt x="2196" y="4938"/>
                    </a:lnTo>
                    <a:lnTo>
                      <a:pt x="2189" y="4983"/>
                    </a:lnTo>
                    <a:lnTo>
                      <a:pt x="2189" y="4983"/>
                    </a:lnTo>
                    <a:lnTo>
                      <a:pt x="2183" y="5015"/>
                    </a:lnTo>
                    <a:lnTo>
                      <a:pt x="2177" y="5047"/>
                    </a:lnTo>
                    <a:lnTo>
                      <a:pt x="2159" y="5111"/>
                    </a:lnTo>
                    <a:lnTo>
                      <a:pt x="2152" y="5143"/>
                    </a:lnTo>
                    <a:lnTo>
                      <a:pt x="2146" y="5176"/>
                    </a:lnTo>
                    <a:lnTo>
                      <a:pt x="2144" y="5191"/>
                    </a:lnTo>
                    <a:lnTo>
                      <a:pt x="2144" y="5208"/>
                    </a:lnTo>
                    <a:lnTo>
                      <a:pt x="2144" y="5224"/>
                    </a:lnTo>
                    <a:lnTo>
                      <a:pt x="2145" y="5240"/>
                    </a:lnTo>
                    <a:lnTo>
                      <a:pt x="2145" y="5240"/>
                    </a:lnTo>
                    <a:lnTo>
                      <a:pt x="2148" y="5260"/>
                    </a:lnTo>
                    <a:lnTo>
                      <a:pt x="2152" y="5281"/>
                    </a:lnTo>
                    <a:lnTo>
                      <a:pt x="2160" y="5321"/>
                    </a:lnTo>
                    <a:lnTo>
                      <a:pt x="2168" y="5362"/>
                    </a:lnTo>
                    <a:lnTo>
                      <a:pt x="2171" y="5383"/>
                    </a:lnTo>
                    <a:lnTo>
                      <a:pt x="2174" y="5403"/>
                    </a:lnTo>
                    <a:lnTo>
                      <a:pt x="2174" y="5403"/>
                    </a:lnTo>
                    <a:lnTo>
                      <a:pt x="2174" y="5431"/>
                    </a:lnTo>
                    <a:lnTo>
                      <a:pt x="2174" y="5459"/>
                    </a:lnTo>
                    <a:lnTo>
                      <a:pt x="2172" y="5515"/>
                    </a:lnTo>
                    <a:lnTo>
                      <a:pt x="2172" y="5515"/>
                    </a:lnTo>
                    <a:lnTo>
                      <a:pt x="2171" y="5581"/>
                    </a:lnTo>
                    <a:lnTo>
                      <a:pt x="2168" y="5649"/>
                    </a:lnTo>
                    <a:lnTo>
                      <a:pt x="2163" y="5716"/>
                    </a:lnTo>
                    <a:lnTo>
                      <a:pt x="2159" y="5749"/>
                    </a:lnTo>
                    <a:lnTo>
                      <a:pt x="2153" y="5782"/>
                    </a:lnTo>
                    <a:lnTo>
                      <a:pt x="2153" y="5782"/>
                    </a:lnTo>
                    <a:lnTo>
                      <a:pt x="2150" y="5804"/>
                    </a:lnTo>
                    <a:lnTo>
                      <a:pt x="2148" y="5826"/>
                    </a:lnTo>
                    <a:lnTo>
                      <a:pt x="2146" y="5849"/>
                    </a:lnTo>
                    <a:lnTo>
                      <a:pt x="2146" y="5872"/>
                    </a:lnTo>
                    <a:lnTo>
                      <a:pt x="2148" y="5917"/>
                    </a:lnTo>
                    <a:lnTo>
                      <a:pt x="2150" y="5963"/>
                    </a:lnTo>
                    <a:lnTo>
                      <a:pt x="2156" y="6008"/>
                    </a:lnTo>
                    <a:lnTo>
                      <a:pt x="2163" y="6052"/>
                    </a:lnTo>
                    <a:lnTo>
                      <a:pt x="2178" y="6141"/>
                    </a:lnTo>
                    <a:lnTo>
                      <a:pt x="2178" y="6141"/>
                    </a:lnTo>
                    <a:lnTo>
                      <a:pt x="2179" y="6145"/>
                    </a:lnTo>
                    <a:lnTo>
                      <a:pt x="2182" y="6146"/>
                    </a:lnTo>
                    <a:lnTo>
                      <a:pt x="2185" y="6148"/>
                    </a:lnTo>
                    <a:lnTo>
                      <a:pt x="2188" y="6148"/>
                    </a:lnTo>
                    <a:lnTo>
                      <a:pt x="2190" y="6146"/>
                    </a:lnTo>
                    <a:lnTo>
                      <a:pt x="2193" y="6143"/>
                    </a:lnTo>
                    <a:lnTo>
                      <a:pt x="2195" y="6141"/>
                    </a:lnTo>
                    <a:lnTo>
                      <a:pt x="2195" y="6136"/>
                    </a:lnTo>
                    <a:lnTo>
                      <a:pt x="2195" y="6136"/>
                    </a:lnTo>
                    <a:lnTo>
                      <a:pt x="2179" y="6046"/>
                    </a:lnTo>
                    <a:lnTo>
                      <a:pt x="2174" y="6000"/>
                    </a:lnTo>
                    <a:lnTo>
                      <a:pt x="2168" y="5953"/>
                    </a:lnTo>
                    <a:lnTo>
                      <a:pt x="2166" y="5908"/>
                    </a:lnTo>
                    <a:lnTo>
                      <a:pt x="2166" y="5861"/>
                    </a:lnTo>
                    <a:lnTo>
                      <a:pt x="2167" y="5815"/>
                    </a:lnTo>
                    <a:lnTo>
                      <a:pt x="2170" y="5792"/>
                    </a:lnTo>
                    <a:lnTo>
                      <a:pt x="2172" y="5770"/>
                    </a:lnTo>
                    <a:lnTo>
                      <a:pt x="2172" y="5770"/>
                    </a:lnTo>
                    <a:lnTo>
                      <a:pt x="2177" y="5740"/>
                    </a:lnTo>
                    <a:lnTo>
                      <a:pt x="2179" y="5709"/>
                    </a:lnTo>
                    <a:lnTo>
                      <a:pt x="2185" y="5647"/>
                    </a:lnTo>
                    <a:lnTo>
                      <a:pt x="2188" y="5587"/>
                    </a:lnTo>
                    <a:lnTo>
                      <a:pt x="2189" y="5525"/>
                    </a:lnTo>
                    <a:lnTo>
                      <a:pt x="2189" y="5525"/>
                    </a:lnTo>
                    <a:lnTo>
                      <a:pt x="2190" y="5459"/>
                    </a:lnTo>
                    <a:lnTo>
                      <a:pt x="2189" y="5426"/>
                    </a:lnTo>
                    <a:lnTo>
                      <a:pt x="2188" y="5392"/>
                    </a:lnTo>
                    <a:lnTo>
                      <a:pt x="2185" y="5359"/>
                    </a:lnTo>
                    <a:lnTo>
                      <a:pt x="2181" y="5326"/>
                    </a:lnTo>
                    <a:lnTo>
                      <a:pt x="2175" y="5295"/>
                    </a:lnTo>
                    <a:lnTo>
                      <a:pt x="2168" y="5262"/>
                    </a:lnTo>
                    <a:lnTo>
                      <a:pt x="2168" y="5262"/>
                    </a:lnTo>
                    <a:lnTo>
                      <a:pt x="2164" y="5245"/>
                    </a:lnTo>
                    <a:lnTo>
                      <a:pt x="2163" y="5227"/>
                    </a:lnTo>
                    <a:lnTo>
                      <a:pt x="2161" y="5211"/>
                    </a:lnTo>
                    <a:lnTo>
                      <a:pt x="2163" y="5194"/>
                    </a:lnTo>
                    <a:lnTo>
                      <a:pt x="2164" y="5176"/>
                    </a:lnTo>
                    <a:lnTo>
                      <a:pt x="2167" y="5160"/>
                    </a:lnTo>
                    <a:lnTo>
                      <a:pt x="2174" y="5124"/>
                    </a:lnTo>
                    <a:lnTo>
                      <a:pt x="2192" y="5055"/>
                    </a:lnTo>
                    <a:lnTo>
                      <a:pt x="2200" y="5022"/>
                    </a:lnTo>
                    <a:lnTo>
                      <a:pt x="2206" y="4987"/>
                    </a:lnTo>
                    <a:lnTo>
                      <a:pt x="2206" y="4987"/>
                    </a:lnTo>
                    <a:lnTo>
                      <a:pt x="2212" y="4943"/>
                    </a:lnTo>
                    <a:lnTo>
                      <a:pt x="2219" y="4898"/>
                    </a:lnTo>
                    <a:lnTo>
                      <a:pt x="2237" y="4810"/>
                    </a:lnTo>
                    <a:lnTo>
                      <a:pt x="2237" y="4810"/>
                    </a:lnTo>
                    <a:lnTo>
                      <a:pt x="2268" y="4650"/>
                    </a:lnTo>
                    <a:lnTo>
                      <a:pt x="2298" y="4491"/>
                    </a:lnTo>
                    <a:lnTo>
                      <a:pt x="2298" y="4491"/>
                    </a:lnTo>
                    <a:lnTo>
                      <a:pt x="2298" y="4489"/>
                    </a:lnTo>
                    <a:lnTo>
                      <a:pt x="2298" y="4486"/>
                    </a:lnTo>
                    <a:lnTo>
                      <a:pt x="2295" y="4483"/>
                    </a:lnTo>
                    <a:lnTo>
                      <a:pt x="2294" y="4482"/>
                    </a:lnTo>
                    <a:lnTo>
                      <a:pt x="2291" y="4480"/>
                    </a:lnTo>
                    <a:lnTo>
                      <a:pt x="2288" y="4482"/>
                    </a:lnTo>
                    <a:lnTo>
                      <a:pt x="2285" y="4483"/>
                    </a:lnTo>
                    <a:lnTo>
                      <a:pt x="2283" y="4484"/>
                    </a:lnTo>
                    <a:lnTo>
                      <a:pt x="2283" y="4484"/>
                    </a:lnTo>
                    <a:lnTo>
                      <a:pt x="2189" y="4661"/>
                    </a:lnTo>
                    <a:lnTo>
                      <a:pt x="2093" y="4834"/>
                    </a:lnTo>
                    <a:lnTo>
                      <a:pt x="2093" y="4834"/>
                    </a:lnTo>
                    <a:lnTo>
                      <a:pt x="2062" y="4885"/>
                    </a:lnTo>
                    <a:lnTo>
                      <a:pt x="2032" y="4938"/>
                    </a:lnTo>
                    <a:lnTo>
                      <a:pt x="2017" y="4964"/>
                    </a:lnTo>
                    <a:lnTo>
                      <a:pt x="2002" y="4990"/>
                    </a:lnTo>
                    <a:lnTo>
                      <a:pt x="1989" y="5016"/>
                    </a:lnTo>
                    <a:lnTo>
                      <a:pt x="1977" y="5044"/>
                    </a:lnTo>
                    <a:lnTo>
                      <a:pt x="1977" y="5044"/>
                    </a:lnTo>
                    <a:lnTo>
                      <a:pt x="1964" y="5077"/>
                    </a:lnTo>
                    <a:lnTo>
                      <a:pt x="1953" y="5110"/>
                    </a:lnTo>
                    <a:lnTo>
                      <a:pt x="1946" y="5144"/>
                    </a:lnTo>
                    <a:lnTo>
                      <a:pt x="1941" y="5180"/>
                    </a:lnTo>
                    <a:lnTo>
                      <a:pt x="1941" y="5180"/>
                    </a:lnTo>
                    <a:lnTo>
                      <a:pt x="1938" y="5204"/>
                    </a:lnTo>
                    <a:lnTo>
                      <a:pt x="1937" y="5228"/>
                    </a:lnTo>
                    <a:lnTo>
                      <a:pt x="1937" y="5278"/>
                    </a:lnTo>
                    <a:lnTo>
                      <a:pt x="1935" y="5302"/>
                    </a:lnTo>
                    <a:lnTo>
                      <a:pt x="1934" y="5326"/>
                    </a:lnTo>
                    <a:lnTo>
                      <a:pt x="1931" y="5350"/>
                    </a:lnTo>
                    <a:lnTo>
                      <a:pt x="1926" y="5375"/>
                    </a:lnTo>
                    <a:lnTo>
                      <a:pt x="1926" y="5375"/>
                    </a:lnTo>
                    <a:lnTo>
                      <a:pt x="1919" y="5397"/>
                    </a:lnTo>
                    <a:lnTo>
                      <a:pt x="1911" y="5419"/>
                    </a:lnTo>
                    <a:lnTo>
                      <a:pt x="1902" y="5439"/>
                    </a:lnTo>
                    <a:lnTo>
                      <a:pt x="1891" y="5461"/>
                    </a:lnTo>
                    <a:lnTo>
                      <a:pt x="1869" y="5503"/>
                    </a:lnTo>
                    <a:lnTo>
                      <a:pt x="1844" y="5543"/>
                    </a:lnTo>
                    <a:lnTo>
                      <a:pt x="1792" y="5623"/>
                    </a:lnTo>
                    <a:lnTo>
                      <a:pt x="1767" y="5663"/>
                    </a:lnTo>
                    <a:lnTo>
                      <a:pt x="1756" y="5683"/>
                    </a:lnTo>
                    <a:lnTo>
                      <a:pt x="1747" y="5704"/>
                    </a:lnTo>
                    <a:lnTo>
                      <a:pt x="1747" y="5704"/>
                    </a:lnTo>
                    <a:lnTo>
                      <a:pt x="1730" y="5741"/>
                    </a:lnTo>
                    <a:lnTo>
                      <a:pt x="1715" y="5778"/>
                    </a:lnTo>
                    <a:lnTo>
                      <a:pt x="1686" y="5854"/>
                    </a:lnTo>
                    <a:lnTo>
                      <a:pt x="1686" y="5854"/>
                    </a:lnTo>
                    <a:lnTo>
                      <a:pt x="1676" y="5876"/>
                    </a:lnTo>
                    <a:lnTo>
                      <a:pt x="1668" y="5899"/>
                    </a:lnTo>
                    <a:lnTo>
                      <a:pt x="1661" y="5923"/>
                    </a:lnTo>
                    <a:lnTo>
                      <a:pt x="1660" y="5934"/>
                    </a:lnTo>
                    <a:lnTo>
                      <a:pt x="1657" y="5946"/>
                    </a:lnTo>
                    <a:lnTo>
                      <a:pt x="1657" y="5946"/>
                    </a:lnTo>
                    <a:lnTo>
                      <a:pt x="1657" y="5957"/>
                    </a:lnTo>
                    <a:lnTo>
                      <a:pt x="1657" y="5967"/>
                    </a:lnTo>
                    <a:lnTo>
                      <a:pt x="1660" y="5978"/>
                    </a:lnTo>
                    <a:lnTo>
                      <a:pt x="1662" y="5989"/>
                    </a:lnTo>
                    <a:lnTo>
                      <a:pt x="1669" y="6008"/>
                    </a:lnTo>
                    <a:lnTo>
                      <a:pt x="1680" y="6029"/>
                    </a:lnTo>
                    <a:lnTo>
                      <a:pt x="1693" y="6048"/>
                    </a:lnTo>
                    <a:lnTo>
                      <a:pt x="1705" y="6066"/>
                    </a:lnTo>
                    <a:lnTo>
                      <a:pt x="1731" y="6101"/>
                    </a:lnTo>
                    <a:lnTo>
                      <a:pt x="1731" y="6101"/>
                    </a:lnTo>
                    <a:lnTo>
                      <a:pt x="1758" y="6135"/>
                    </a:lnTo>
                    <a:lnTo>
                      <a:pt x="1784" y="6171"/>
                    </a:lnTo>
                    <a:lnTo>
                      <a:pt x="1839" y="6238"/>
                    </a:lnTo>
                    <a:lnTo>
                      <a:pt x="1895" y="6306"/>
                    </a:lnTo>
                    <a:lnTo>
                      <a:pt x="1955" y="6371"/>
                    </a:lnTo>
                    <a:lnTo>
                      <a:pt x="1955" y="6371"/>
                    </a:lnTo>
                    <a:lnTo>
                      <a:pt x="1995" y="6413"/>
                    </a:lnTo>
                    <a:lnTo>
                      <a:pt x="2036" y="6456"/>
                    </a:lnTo>
                    <a:lnTo>
                      <a:pt x="2120" y="6540"/>
                    </a:lnTo>
                    <a:lnTo>
                      <a:pt x="2206" y="6621"/>
                    </a:lnTo>
                    <a:lnTo>
                      <a:pt x="2292" y="6703"/>
                    </a:lnTo>
                    <a:lnTo>
                      <a:pt x="2467" y="6863"/>
                    </a:lnTo>
                    <a:lnTo>
                      <a:pt x="2554" y="6944"/>
                    </a:lnTo>
                    <a:lnTo>
                      <a:pt x="2638" y="7027"/>
                    </a:lnTo>
                    <a:lnTo>
                      <a:pt x="2638" y="7027"/>
                    </a:lnTo>
                    <a:lnTo>
                      <a:pt x="2692" y="7079"/>
                    </a:lnTo>
                    <a:lnTo>
                      <a:pt x="2718" y="7108"/>
                    </a:lnTo>
                    <a:lnTo>
                      <a:pt x="2742" y="7137"/>
                    </a:lnTo>
                    <a:lnTo>
                      <a:pt x="2742" y="7137"/>
                    </a:lnTo>
                    <a:lnTo>
                      <a:pt x="2749" y="7146"/>
                    </a:lnTo>
                    <a:lnTo>
                      <a:pt x="2754" y="7156"/>
                    </a:lnTo>
                    <a:lnTo>
                      <a:pt x="2764" y="7178"/>
                    </a:lnTo>
                    <a:lnTo>
                      <a:pt x="2773" y="7200"/>
                    </a:lnTo>
                    <a:lnTo>
                      <a:pt x="2783" y="7222"/>
                    </a:lnTo>
                    <a:lnTo>
                      <a:pt x="2783" y="7222"/>
                    </a:lnTo>
                    <a:lnTo>
                      <a:pt x="2801" y="7251"/>
                    </a:lnTo>
                    <a:lnTo>
                      <a:pt x="2820" y="7279"/>
                    </a:lnTo>
                    <a:lnTo>
                      <a:pt x="2831" y="7293"/>
                    </a:lnTo>
                    <a:lnTo>
                      <a:pt x="2842" y="7305"/>
                    </a:lnTo>
                    <a:lnTo>
                      <a:pt x="2855" y="7317"/>
                    </a:lnTo>
                    <a:lnTo>
                      <a:pt x="2867" y="7330"/>
                    </a:lnTo>
                    <a:lnTo>
                      <a:pt x="2867" y="7330"/>
                    </a:lnTo>
                    <a:lnTo>
                      <a:pt x="2953" y="7399"/>
                    </a:lnTo>
                    <a:lnTo>
                      <a:pt x="3038" y="7469"/>
                    </a:lnTo>
                    <a:lnTo>
                      <a:pt x="3079" y="7505"/>
                    </a:lnTo>
                    <a:lnTo>
                      <a:pt x="3121" y="7542"/>
                    </a:lnTo>
                    <a:lnTo>
                      <a:pt x="3161" y="7579"/>
                    </a:lnTo>
                    <a:lnTo>
                      <a:pt x="3199" y="7619"/>
                    </a:lnTo>
                    <a:lnTo>
                      <a:pt x="3199" y="7619"/>
                    </a:lnTo>
                    <a:lnTo>
                      <a:pt x="3213" y="7634"/>
                    </a:lnTo>
                    <a:lnTo>
                      <a:pt x="3226" y="7649"/>
                    </a:lnTo>
                    <a:lnTo>
                      <a:pt x="3237" y="7665"/>
                    </a:lnTo>
                    <a:lnTo>
                      <a:pt x="3245" y="7680"/>
                    </a:lnTo>
                    <a:lnTo>
                      <a:pt x="3253" y="7696"/>
                    </a:lnTo>
                    <a:lnTo>
                      <a:pt x="3257" y="7714"/>
                    </a:lnTo>
                    <a:lnTo>
                      <a:pt x="3259" y="7724"/>
                    </a:lnTo>
                    <a:lnTo>
                      <a:pt x="3259" y="7733"/>
                    </a:lnTo>
                    <a:lnTo>
                      <a:pt x="3259" y="7743"/>
                    </a:lnTo>
                    <a:lnTo>
                      <a:pt x="3257" y="7754"/>
                    </a:lnTo>
                    <a:lnTo>
                      <a:pt x="3257" y="7754"/>
                    </a:lnTo>
                    <a:lnTo>
                      <a:pt x="3253" y="7772"/>
                    </a:lnTo>
                    <a:lnTo>
                      <a:pt x="3246" y="7790"/>
                    </a:lnTo>
                    <a:lnTo>
                      <a:pt x="3238" y="7808"/>
                    </a:lnTo>
                    <a:lnTo>
                      <a:pt x="3228" y="7824"/>
                    </a:lnTo>
                    <a:lnTo>
                      <a:pt x="3206" y="7857"/>
                    </a:lnTo>
                    <a:lnTo>
                      <a:pt x="3184" y="7888"/>
                    </a:lnTo>
                    <a:lnTo>
                      <a:pt x="3184" y="7888"/>
                    </a:lnTo>
                    <a:lnTo>
                      <a:pt x="3079" y="8039"/>
                    </a:lnTo>
                    <a:lnTo>
                      <a:pt x="3027" y="8114"/>
                    </a:lnTo>
                    <a:lnTo>
                      <a:pt x="2973" y="8188"/>
                    </a:lnTo>
                    <a:lnTo>
                      <a:pt x="2918" y="8260"/>
                    </a:lnTo>
                    <a:lnTo>
                      <a:pt x="2889" y="8294"/>
                    </a:lnTo>
                    <a:lnTo>
                      <a:pt x="2859" y="8329"/>
                    </a:lnTo>
                    <a:lnTo>
                      <a:pt x="2829" y="8363"/>
                    </a:lnTo>
                    <a:lnTo>
                      <a:pt x="2798" y="8396"/>
                    </a:lnTo>
                    <a:lnTo>
                      <a:pt x="2765" y="8429"/>
                    </a:lnTo>
                    <a:lnTo>
                      <a:pt x="2732" y="8461"/>
                    </a:lnTo>
                    <a:lnTo>
                      <a:pt x="2732" y="8461"/>
                    </a:lnTo>
                    <a:lnTo>
                      <a:pt x="2695" y="8495"/>
                    </a:lnTo>
                    <a:lnTo>
                      <a:pt x="2674" y="8513"/>
                    </a:lnTo>
                    <a:lnTo>
                      <a:pt x="2654" y="8530"/>
                    </a:lnTo>
                    <a:lnTo>
                      <a:pt x="2631" y="8546"/>
                    </a:lnTo>
                    <a:lnTo>
                      <a:pt x="2609" y="8560"/>
                    </a:lnTo>
                    <a:lnTo>
                      <a:pt x="2586" y="8573"/>
                    </a:lnTo>
                    <a:lnTo>
                      <a:pt x="2575" y="8577"/>
                    </a:lnTo>
                    <a:lnTo>
                      <a:pt x="2563" y="8581"/>
                    </a:lnTo>
                    <a:lnTo>
                      <a:pt x="2563" y="8581"/>
                    </a:lnTo>
                    <a:lnTo>
                      <a:pt x="2553" y="8584"/>
                    </a:lnTo>
                    <a:lnTo>
                      <a:pt x="2543" y="8585"/>
                    </a:lnTo>
                    <a:lnTo>
                      <a:pt x="2535" y="8585"/>
                    </a:lnTo>
                    <a:lnTo>
                      <a:pt x="2525" y="8584"/>
                    </a:lnTo>
                    <a:lnTo>
                      <a:pt x="2517" y="8582"/>
                    </a:lnTo>
                    <a:lnTo>
                      <a:pt x="2509" y="8581"/>
                    </a:lnTo>
                    <a:lnTo>
                      <a:pt x="2492" y="8574"/>
                    </a:lnTo>
                    <a:lnTo>
                      <a:pt x="2477" y="8564"/>
                    </a:lnTo>
                    <a:lnTo>
                      <a:pt x="2462" y="8555"/>
                    </a:lnTo>
                    <a:lnTo>
                      <a:pt x="2433" y="8533"/>
                    </a:lnTo>
                    <a:lnTo>
                      <a:pt x="2433" y="8533"/>
                    </a:lnTo>
                    <a:lnTo>
                      <a:pt x="2386" y="8497"/>
                    </a:lnTo>
                    <a:lnTo>
                      <a:pt x="2339" y="8462"/>
                    </a:lnTo>
                    <a:lnTo>
                      <a:pt x="2339" y="8462"/>
                    </a:lnTo>
                    <a:lnTo>
                      <a:pt x="2232" y="8389"/>
                    </a:lnTo>
                    <a:lnTo>
                      <a:pt x="2126" y="8316"/>
                    </a:lnTo>
                    <a:lnTo>
                      <a:pt x="1911" y="8172"/>
                    </a:lnTo>
                    <a:lnTo>
                      <a:pt x="1911" y="8172"/>
                    </a:lnTo>
                    <a:lnTo>
                      <a:pt x="1879" y="8150"/>
                    </a:lnTo>
                    <a:lnTo>
                      <a:pt x="1847" y="8127"/>
                    </a:lnTo>
                    <a:lnTo>
                      <a:pt x="1815" y="8104"/>
                    </a:lnTo>
                    <a:lnTo>
                      <a:pt x="1802" y="8092"/>
                    </a:lnTo>
                    <a:lnTo>
                      <a:pt x="1786" y="8078"/>
                    </a:lnTo>
                    <a:lnTo>
                      <a:pt x="1786" y="8078"/>
                    </a:lnTo>
                    <a:lnTo>
                      <a:pt x="1748" y="8038"/>
                    </a:lnTo>
                    <a:lnTo>
                      <a:pt x="1712" y="7997"/>
                    </a:lnTo>
                    <a:lnTo>
                      <a:pt x="1640" y="7911"/>
                    </a:lnTo>
                    <a:lnTo>
                      <a:pt x="1640" y="7911"/>
                    </a:lnTo>
                    <a:lnTo>
                      <a:pt x="1574" y="7833"/>
                    </a:lnTo>
                    <a:lnTo>
                      <a:pt x="1508" y="7753"/>
                    </a:lnTo>
                    <a:lnTo>
                      <a:pt x="1476" y="7711"/>
                    </a:lnTo>
                    <a:lnTo>
                      <a:pt x="1445" y="7671"/>
                    </a:lnTo>
                    <a:lnTo>
                      <a:pt x="1414" y="7629"/>
                    </a:lnTo>
                    <a:lnTo>
                      <a:pt x="1384" y="7587"/>
                    </a:lnTo>
                    <a:lnTo>
                      <a:pt x="1384" y="7587"/>
                    </a:lnTo>
                    <a:lnTo>
                      <a:pt x="1374" y="7574"/>
                    </a:lnTo>
                    <a:lnTo>
                      <a:pt x="1361" y="7560"/>
                    </a:lnTo>
                    <a:lnTo>
                      <a:pt x="1347" y="7547"/>
                    </a:lnTo>
                    <a:lnTo>
                      <a:pt x="1332" y="7535"/>
                    </a:lnTo>
                    <a:lnTo>
                      <a:pt x="1300" y="7514"/>
                    </a:lnTo>
                    <a:lnTo>
                      <a:pt x="1270" y="7494"/>
                    </a:lnTo>
                    <a:lnTo>
                      <a:pt x="1270" y="7494"/>
                    </a:lnTo>
                    <a:lnTo>
                      <a:pt x="1148" y="7405"/>
                    </a:lnTo>
                    <a:lnTo>
                      <a:pt x="1026" y="7317"/>
                    </a:lnTo>
                    <a:lnTo>
                      <a:pt x="1026" y="7317"/>
                    </a:lnTo>
                    <a:lnTo>
                      <a:pt x="957" y="7268"/>
                    </a:lnTo>
                    <a:lnTo>
                      <a:pt x="889" y="7215"/>
                    </a:lnTo>
                    <a:lnTo>
                      <a:pt x="823" y="7163"/>
                    </a:lnTo>
                    <a:lnTo>
                      <a:pt x="757" y="7108"/>
                    </a:lnTo>
                    <a:lnTo>
                      <a:pt x="693" y="7053"/>
                    </a:lnTo>
                    <a:lnTo>
                      <a:pt x="631" y="6995"/>
                    </a:lnTo>
                    <a:lnTo>
                      <a:pt x="571" y="6936"/>
                    </a:lnTo>
                    <a:lnTo>
                      <a:pt x="513" y="6874"/>
                    </a:lnTo>
                    <a:lnTo>
                      <a:pt x="513" y="6874"/>
                    </a:lnTo>
                    <a:lnTo>
                      <a:pt x="458" y="6813"/>
                    </a:lnTo>
                    <a:lnTo>
                      <a:pt x="404" y="6751"/>
                    </a:lnTo>
                    <a:lnTo>
                      <a:pt x="352" y="6688"/>
                    </a:lnTo>
                    <a:lnTo>
                      <a:pt x="301" y="6623"/>
                    </a:lnTo>
                    <a:lnTo>
                      <a:pt x="251" y="6558"/>
                    </a:lnTo>
                    <a:lnTo>
                      <a:pt x="203" y="6492"/>
                    </a:lnTo>
                    <a:lnTo>
                      <a:pt x="156" y="6424"/>
                    </a:lnTo>
                    <a:lnTo>
                      <a:pt x="112" y="6356"/>
                    </a:lnTo>
                    <a:lnTo>
                      <a:pt x="112" y="6356"/>
                    </a:lnTo>
                    <a:lnTo>
                      <a:pt x="84" y="6310"/>
                    </a:lnTo>
                    <a:lnTo>
                      <a:pt x="72" y="6287"/>
                    </a:lnTo>
                    <a:lnTo>
                      <a:pt x="59" y="6262"/>
                    </a:lnTo>
                    <a:lnTo>
                      <a:pt x="47" y="6238"/>
                    </a:lnTo>
                    <a:lnTo>
                      <a:pt x="37" y="6214"/>
                    </a:lnTo>
                    <a:lnTo>
                      <a:pt x="29" y="6187"/>
                    </a:lnTo>
                    <a:lnTo>
                      <a:pt x="23" y="6163"/>
                    </a:lnTo>
                    <a:lnTo>
                      <a:pt x="23" y="6163"/>
                    </a:lnTo>
                    <a:lnTo>
                      <a:pt x="19" y="6143"/>
                    </a:lnTo>
                    <a:lnTo>
                      <a:pt x="17" y="6124"/>
                    </a:lnTo>
                    <a:lnTo>
                      <a:pt x="15" y="6084"/>
                    </a:lnTo>
                    <a:lnTo>
                      <a:pt x="15" y="6044"/>
                    </a:lnTo>
                    <a:lnTo>
                      <a:pt x="18" y="6004"/>
                    </a:lnTo>
                    <a:lnTo>
                      <a:pt x="22" y="5964"/>
                    </a:lnTo>
                    <a:lnTo>
                      <a:pt x="29" y="5924"/>
                    </a:lnTo>
                    <a:lnTo>
                      <a:pt x="43" y="5847"/>
                    </a:lnTo>
                    <a:lnTo>
                      <a:pt x="43" y="5847"/>
                    </a:lnTo>
                    <a:lnTo>
                      <a:pt x="51" y="5803"/>
                    </a:lnTo>
                    <a:lnTo>
                      <a:pt x="61" y="5758"/>
                    </a:lnTo>
                    <a:lnTo>
                      <a:pt x="73" y="5713"/>
                    </a:lnTo>
                    <a:lnTo>
                      <a:pt x="80" y="5693"/>
                    </a:lnTo>
                    <a:lnTo>
                      <a:pt x="87" y="5671"/>
                    </a:lnTo>
                    <a:lnTo>
                      <a:pt x="87" y="5671"/>
                    </a:lnTo>
                    <a:lnTo>
                      <a:pt x="109" y="5616"/>
                    </a:lnTo>
                    <a:lnTo>
                      <a:pt x="132" y="5562"/>
                    </a:lnTo>
                    <a:lnTo>
                      <a:pt x="156" y="5507"/>
                    </a:lnTo>
                    <a:lnTo>
                      <a:pt x="178" y="5453"/>
                    </a:lnTo>
                    <a:lnTo>
                      <a:pt x="178" y="5453"/>
                    </a:lnTo>
                    <a:lnTo>
                      <a:pt x="197" y="5401"/>
                    </a:lnTo>
                    <a:lnTo>
                      <a:pt x="205" y="5375"/>
                    </a:lnTo>
                    <a:lnTo>
                      <a:pt x="212" y="5348"/>
                    </a:lnTo>
                    <a:lnTo>
                      <a:pt x="212" y="5348"/>
                    </a:lnTo>
                    <a:lnTo>
                      <a:pt x="215" y="5335"/>
                    </a:lnTo>
                    <a:lnTo>
                      <a:pt x="216" y="5321"/>
                    </a:lnTo>
                    <a:lnTo>
                      <a:pt x="218" y="5293"/>
                    </a:lnTo>
                    <a:lnTo>
                      <a:pt x="219" y="5266"/>
                    </a:lnTo>
                    <a:lnTo>
                      <a:pt x="221" y="5238"/>
                    </a:lnTo>
                    <a:lnTo>
                      <a:pt x="221" y="5238"/>
                    </a:lnTo>
                    <a:lnTo>
                      <a:pt x="222" y="5213"/>
                    </a:lnTo>
                    <a:lnTo>
                      <a:pt x="226" y="5190"/>
                    </a:lnTo>
                    <a:lnTo>
                      <a:pt x="230" y="5166"/>
                    </a:lnTo>
                    <a:lnTo>
                      <a:pt x="234" y="5142"/>
                    </a:lnTo>
                    <a:lnTo>
                      <a:pt x="241" y="5118"/>
                    </a:lnTo>
                    <a:lnTo>
                      <a:pt x="248" y="5096"/>
                    </a:lnTo>
                    <a:lnTo>
                      <a:pt x="256" y="5073"/>
                    </a:lnTo>
                    <a:lnTo>
                      <a:pt x="265" y="5051"/>
                    </a:lnTo>
                    <a:lnTo>
                      <a:pt x="265" y="5051"/>
                    </a:lnTo>
                    <a:lnTo>
                      <a:pt x="302" y="4967"/>
                    </a:lnTo>
                    <a:lnTo>
                      <a:pt x="318" y="4924"/>
                    </a:lnTo>
                    <a:lnTo>
                      <a:pt x="325" y="4902"/>
                    </a:lnTo>
                    <a:lnTo>
                      <a:pt x="332" y="4879"/>
                    </a:lnTo>
                    <a:lnTo>
                      <a:pt x="332" y="4879"/>
                    </a:lnTo>
                    <a:lnTo>
                      <a:pt x="340" y="4845"/>
                    </a:lnTo>
                    <a:lnTo>
                      <a:pt x="347" y="4811"/>
                    </a:lnTo>
                    <a:lnTo>
                      <a:pt x="360" y="4742"/>
                    </a:lnTo>
                    <a:lnTo>
                      <a:pt x="371" y="4673"/>
                    </a:lnTo>
                    <a:lnTo>
                      <a:pt x="378" y="4639"/>
                    </a:lnTo>
                    <a:lnTo>
                      <a:pt x="386" y="4604"/>
                    </a:lnTo>
                    <a:lnTo>
                      <a:pt x="386" y="4604"/>
                    </a:lnTo>
                    <a:lnTo>
                      <a:pt x="401" y="4544"/>
                    </a:lnTo>
                    <a:lnTo>
                      <a:pt x="418" y="4483"/>
                    </a:lnTo>
                    <a:lnTo>
                      <a:pt x="452" y="4363"/>
                    </a:lnTo>
                    <a:lnTo>
                      <a:pt x="452" y="4363"/>
                    </a:lnTo>
                    <a:lnTo>
                      <a:pt x="465" y="4320"/>
                    </a:lnTo>
                    <a:lnTo>
                      <a:pt x="478" y="4279"/>
                    </a:lnTo>
                    <a:lnTo>
                      <a:pt x="506" y="4195"/>
                    </a:lnTo>
                    <a:lnTo>
                      <a:pt x="520" y="4154"/>
                    </a:lnTo>
                    <a:lnTo>
                      <a:pt x="532" y="4111"/>
                    </a:lnTo>
                    <a:lnTo>
                      <a:pt x="542" y="4068"/>
                    </a:lnTo>
                    <a:lnTo>
                      <a:pt x="551" y="4026"/>
                    </a:lnTo>
                    <a:lnTo>
                      <a:pt x="551" y="4026"/>
                    </a:lnTo>
                    <a:lnTo>
                      <a:pt x="561" y="3959"/>
                    </a:lnTo>
                    <a:lnTo>
                      <a:pt x="569" y="3892"/>
                    </a:lnTo>
                    <a:lnTo>
                      <a:pt x="573" y="3824"/>
                    </a:lnTo>
                    <a:lnTo>
                      <a:pt x="576" y="3757"/>
                    </a:lnTo>
                    <a:lnTo>
                      <a:pt x="576" y="3757"/>
                    </a:lnTo>
                    <a:lnTo>
                      <a:pt x="575" y="3731"/>
                    </a:lnTo>
                    <a:lnTo>
                      <a:pt x="572" y="3703"/>
                    </a:lnTo>
                    <a:lnTo>
                      <a:pt x="571" y="3676"/>
                    </a:lnTo>
                    <a:lnTo>
                      <a:pt x="572" y="3662"/>
                    </a:lnTo>
                    <a:lnTo>
                      <a:pt x="573" y="3649"/>
                    </a:lnTo>
                    <a:lnTo>
                      <a:pt x="573" y="3649"/>
                    </a:lnTo>
                    <a:lnTo>
                      <a:pt x="578" y="3633"/>
                    </a:lnTo>
                    <a:lnTo>
                      <a:pt x="584" y="3618"/>
                    </a:lnTo>
                    <a:lnTo>
                      <a:pt x="593" y="3603"/>
                    </a:lnTo>
                    <a:lnTo>
                      <a:pt x="602" y="3589"/>
                    </a:lnTo>
                    <a:lnTo>
                      <a:pt x="612" y="3575"/>
                    </a:lnTo>
                    <a:lnTo>
                      <a:pt x="623" y="3561"/>
                    </a:lnTo>
                    <a:lnTo>
                      <a:pt x="645" y="3536"/>
                    </a:lnTo>
                    <a:lnTo>
                      <a:pt x="645" y="3536"/>
                    </a:lnTo>
                    <a:lnTo>
                      <a:pt x="667" y="3513"/>
                    </a:lnTo>
                    <a:lnTo>
                      <a:pt x="689" y="3491"/>
                    </a:lnTo>
                    <a:lnTo>
                      <a:pt x="735" y="3448"/>
                    </a:lnTo>
                    <a:lnTo>
                      <a:pt x="782" y="3407"/>
                    </a:lnTo>
                    <a:lnTo>
                      <a:pt x="828" y="3366"/>
                    </a:lnTo>
                    <a:lnTo>
                      <a:pt x="828" y="3366"/>
                    </a:lnTo>
                    <a:lnTo>
                      <a:pt x="839" y="3353"/>
                    </a:lnTo>
                    <a:lnTo>
                      <a:pt x="849" y="3341"/>
                    </a:lnTo>
                    <a:lnTo>
                      <a:pt x="857" y="3328"/>
                    </a:lnTo>
                    <a:lnTo>
                      <a:pt x="864" y="3316"/>
                    </a:lnTo>
                    <a:lnTo>
                      <a:pt x="870" y="3302"/>
                    </a:lnTo>
                    <a:lnTo>
                      <a:pt x="875" y="3288"/>
                    </a:lnTo>
                    <a:lnTo>
                      <a:pt x="882" y="3258"/>
                    </a:lnTo>
                    <a:lnTo>
                      <a:pt x="882" y="3258"/>
                    </a:lnTo>
                    <a:lnTo>
                      <a:pt x="889" y="3221"/>
                    </a:lnTo>
                    <a:lnTo>
                      <a:pt x="895" y="3185"/>
                    </a:lnTo>
                    <a:lnTo>
                      <a:pt x="903" y="3111"/>
                    </a:lnTo>
                    <a:lnTo>
                      <a:pt x="910" y="3038"/>
                    </a:lnTo>
                    <a:lnTo>
                      <a:pt x="915" y="2963"/>
                    </a:lnTo>
                    <a:lnTo>
                      <a:pt x="921" y="2889"/>
                    </a:lnTo>
                    <a:lnTo>
                      <a:pt x="926" y="2816"/>
                    </a:lnTo>
                    <a:lnTo>
                      <a:pt x="935" y="2741"/>
                    </a:lnTo>
                    <a:lnTo>
                      <a:pt x="939" y="2706"/>
                    </a:lnTo>
                    <a:lnTo>
                      <a:pt x="944" y="2668"/>
                    </a:lnTo>
                    <a:lnTo>
                      <a:pt x="944" y="2668"/>
                    </a:lnTo>
                    <a:lnTo>
                      <a:pt x="950" y="2638"/>
                    </a:lnTo>
                    <a:lnTo>
                      <a:pt x="957" y="2606"/>
                    </a:lnTo>
                    <a:lnTo>
                      <a:pt x="964" y="2576"/>
                    </a:lnTo>
                    <a:lnTo>
                      <a:pt x="973" y="2546"/>
                    </a:lnTo>
                    <a:lnTo>
                      <a:pt x="992" y="2485"/>
                    </a:lnTo>
                    <a:lnTo>
                      <a:pt x="1013" y="2426"/>
                    </a:lnTo>
                    <a:lnTo>
                      <a:pt x="1038" y="2367"/>
                    </a:lnTo>
                    <a:lnTo>
                      <a:pt x="1063" y="2309"/>
                    </a:lnTo>
                    <a:lnTo>
                      <a:pt x="1115" y="2194"/>
                    </a:lnTo>
                    <a:lnTo>
                      <a:pt x="1115" y="2194"/>
                    </a:lnTo>
                    <a:lnTo>
                      <a:pt x="1170" y="2081"/>
                    </a:lnTo>
                    <a:lnTo>
                      <a:pt x="1227" y="1971"/>
                    </a:lnTo>
                    <a:lnTo>
                      <a:pt x="1286" y="1861"/>
                    </a:lnTo>
                    <a:lnTo>
                      <a:pt x="1347" y="1751"/>
                    </a:lnTo>
                    <a:lnTo>
                      <a:pt x="1469" y="1534"/>
                    </a:lnTo>
                    <a:lnTo>
                      <a:pt x="1530" y="1426"/>
                    </a:lnTo>
                    <a:lnTo>
                      <a:pt x="1591" y="1315"/>
                    </a:lnTo>
                    <a:lnTo>
                      <a:pt x="1591" y="1315"/>
                    </a:lnTo>
                    <a:lnTo>
                      <a:pt x="1602" y="1296"/>
                    </a:lnTo>
                    <a:lnTo>
                      <a:pt x="1614" y="1278"/>
                    </a:lnTo>
                    <a:lnTo>
                      <a:pt x="1627" y="1260"/>
                    </a:lnTo>
                    <a:lnTo>
                      <a:pt x="1640" y="1244"/>
                    </a:lnTo>
                    <a:lnTo>
                      <a:pt x="1654" y="1227"/>
                    </a:lnTo>
                    <a:lnTo>
                      <a:pt x="1669" y="1212"/>
                    </a:lnTo>
                    <a:lnTo>
                      <a:pt x="1701" y="1182"/>
                    </a:lnTo>
                    <a:lnTo>
                      <a:pt x="1734" y="1154"/>
                    </a:lnTo>
                    <a:lnTo>
                      <a:pt x="1770" y="1127"/>
                    </a:lnTo>
                    <a:lnTo>
                      <a:pt x="1842" y="1076"/>
                    </a:lnTo>
                    <a:lnTo>
                      <a:pt x="1842" y="1076"/>
                    </a:lnTo>
                    <a:lnTo>
                      <a:pt x="1902" y="1033"/>
                    </a:lnTo>
                    <a:lnTo>
                      <a:pt x="1963" y="993"/>
                    </a:lnTo>
                    <a:lnTo>
                      <a:pt x="2025" y="953"/>
                    </a:lnTo>
                    <a:lnTo>
                      <a:pt x="2087" y="913"/>
                    </a:lnTo>
                    <a:lnTo>
                      <a:pt x="2214" y="837"/>
                    </a:lnTo>
                    <a:lnTo>
                      <a:pt x="2342" y="763"/>
                    </a:lnTo>
                    <a:lnTo>
                      <a:pt x="2342" y="763"/>
                    </a:lnTo>
                    <a:lnTo>
                      <a:pt x="2473" y="688"/>
                    </a:lnTo>
                    <a:lnTo>
                      <a:pt x="2605" y="615"/>
                    </a:lnTo>
                    <a:lnTo>
                      <a:pt x="2738" y="544"/>
                    </a:lnTo>
                    <a:lnTo>
                      <a:pt x="2871" y="474"/>
                    </a:lnTo>
                    <a:lnTo>
                      <a:pt x="2871" y="474"/>
                    </a:lnTo>
                    <a:lnTo>
                      <a:pt x="3001" y="407"/>
                    </a:lnTo>
                    <a:lnTo>
                      <a:pt x="3129" y="341"/>
                    </a:lnTo>
                    <a:lnTo>
                      <a:pt x="3194" y="307"/>
                    </a:lnTo>
                    <a:lnTo>
                      <a:pt x="3257" y="272"/>
                    </a:lnTo>
                    <a:lnTo>
                      <a:pt x="3321" y="237"/>
                    </a:lnTo>
                    <a:lnTo>
                      <a:pt x="3383" y="199"/>
                    </a:lnTo>
                    <a:lnTo>
                      <a:pt x="3383" y="199"/>
                    </a:lnTo>
                    <a:lnTo>
                      <a:pt x="3448" y="158"/>
                    </a:lnTo>
                    <a:lnTo>
                      <a:pt x="3512" y="115"/>
                    </a:lnTo>
                    <a:lnTo>
                      <a:pt x="3512" y="115"/>
                    </a:lnTo>
                    <a:lnTo>
                      <a:pt x="3545" y="93"/>
                    </a:lnTo>
                    <a:lnTo>
                      <a:pt x="3578" y="71"/>
                    </a:lnTo>
                    <a:lnTo>
                      <a:pt x="3596" y="62"/>
                    </a:lnTo>
                    <a:lnTo>
                      <a:pt x="3614" y="52"/>
                    </a:lnTo>
                    <a:lnTo>
                      <a:pt x="3632" y="45"/>
                    </a:lnTo>
                    <a:lnTo>
                      <a:pt x="3650" y="38"/>
                    </a:lnTo>
                    <a:lnTo>
                      <a:pt x="3650" y="38"/>
                    </a:lnTo>
                    <a:lnTo>
                      <a:pt x="3680" y="31"/>
                    </a:lnTo>
                    <a:lnTo>
                      <a:pt x="3709" y="26"/>
                    </a:lnTo>
                    <a:lnTo>
                      <a:pt x="3740" y="22"/>
                    </a:lnTo>
                    <a:lnTo>
                      <a:pt x="3770" y="19"/>
                    </a:lnTo>
                    <a:lnTo>
                      <a:pt x="3800" y="17"/>
                    </a:lnTo>
                    <a:lnTo>
                      <a:pt x="3832" y="16"/>
                    </a:lnTo>
                    <a:lnTo>
                      <a:pt x="3891" y="16"/>
                    </a:lnTo>
                    <a:lnTo>
                      <a:pt x="3891" y="16"/>
                    </a:lnTo>
                    <a:lnTo>
                      <a:pt x="3963" y="17"/>
                    </a:lnTo>
                    <a:lnTo>
                      <a:pt x="4033" y="22"/>
                    </a:lnTo>
                    <a:lnTo>
                      <a:pt x="4104" y="26"/>
                    </a:lnTo>
                    <a:lnTo>
                      <a:pt x="4174" y="31"/>
                    </a:lnTo>
                    <a:lnTo>
                      <a:pt x="4174" y="31"/>
                    </a:lnTo>
                    <a:lnTo>
                      <a:pt x="4559" y="66"/>
                    </a:lnTo>
                    <a:lnTo>
                      <a:pt x="4750" y="84"/>
                    </a:lnTo>
                    <a:lnTo>
                      <a:pt x="4943" y="99"/>
                    </a:lnTo>
                    <a:lnTo>
                      <a:pt x="4943" y="99"/>
                    </a:lnTo>
                    <a:lnTo>
                      <a:pt x="5085" y="110"/>
                    </a:lnTo>
                    <a:lnTo>
                      <a:pt x="5229" y="121"/>
                    </a:lnTo>
                    <a:lnTo>
                      <a:pt x="5372" y="129"/>
                    </a:lnTo>
                    <a:lnTo>
                      <a:pt x="5515" y="136"/>
                    </a:lnTo>
                    <a:lnTo>
                      <a:pt x="5515" y="136"/>
                    </a:lnTo>
                    <a:lnTo>
                      <a:pt x="5637" y="141"/>
                    </a:lnTo>
                    <a:lnTo>
                      <a:pt x="5758" y="144"/>
                    </a:lnTo>
                    <a:lnTo>
                      <a:pt x="5820" y="146"/>
                    </a:lnTo>
                    <a:lnTo>
                      <a:pt x="5881" y="144"/>
                    </a:lnTo>
                    <a:lnTo>
                      <a:pt x="5941" y="143"/>
                    </a:lnTo>
                    <a:lnTo>
                      <a:pt x="6002" y="139"/>
                    </a:lnTo>
                    <a:lnTo>
                      <a:pt x="6002" y="139"/>
                    </a:lnTo>
                    <a:lnTo>
                      <a:pt x="6107" y="132"/>
                    </a:lnTo>
                    <a:lnTo>
                      <a:pt x="6211" y="126"/>
                    </a:lnTo>
                    <a:lnTo>
                      <a:pt x="6264" y="125"/>
                    </a:lnTo>
                    <a:lnTo>
                      <a:pt x="6316" y="125"/>
                    </a:lnTo>
                    <a:lnTo>
                      <a:pt x="6368" y="125"/>
                    </a:lnTo>
                    <a:lnTo>
                      <a:pt x="6421" y="126"/>
                    </a:lnTo>
                    <a:lnTo>
                      <a:pt x="6421" y="126"/>
                    </a:lnTo>
                    <a:lnTo>
                      <a:pt x="6476" y="129"/>
                    </a:lnTo>
                    <a:lnTo>
                      <a:pt x="6530" y="133"/>
                    </a:lnTo>
                    <a:lnTo>
                      <a:pt x="6584" y="137"/>
                    </a:lnTo>
                    <a:lnTo>
                      <a:pt x="6639" y="143"/>
                    </a:lnTo>
                    <a:lnTo>
                      <a:pt x="6639" y="143"/>
                    </a:lnTo>
                    <a:lnTo>
                      <a:pt x="6684" y="148"/>
                    </a:lnTo>
                    <a:lnTo>
                      <a:pt x="6706" y="153"/>
                    </a:lnTo>
                    <a:lnTo>
                      <a:pt x="6728" y="159"/>
                    </a:lnTo>
                    <a:lnTo>
                      <a:pt x="6728" y="159"/>
                    </a:lnTo>
                    <a:lnTo>
                      <a:pt x="6739" y="164"/>
                    </a:lnTo>
                    <a:lnTo>
                      <a:pt x="6749" y="169"/>
                    </a:lnTo>
                    <a:lnTo>
                      <a:pt x="6768" y="183"/>
                    </a:lnTo>
                    <a:lnTo>
                      <a:pt x="6803" y="212"/>
                    </a:lnTo>
                    <a:lnTo>
                      <a:pt x="6803" y="212"/>
                    </a:lnTo>
                    <a:lnTo>
                      <a:pt x="6821" y="227"/>
                    </a:lnTo>
                    <a:lnTo>
                      <a:pt x="6839" y="239"/>
                    </a:lnTo>
                    <a:lnTo>
                      <a:pt x="6877" y="264"/>
                    </a:lnTo>
                    <a:lnTo>
                      <a:pt x="6916" y="286"/>
                    </a:lnTo>
                    <a:lnTo>
                      <a:pt x="6956" y="307"/>
                    </a:lnTo>
                    <a:lnTo>
                      <a:pt x="6997" y="326"/>
                    </a:lnTo>
                    <a:lnTo>
                      <a:pt x="7038" y="345"/>
                    </a:lnTo>
                    <a:lnTo>
                      <a:pt x="7120" y="384"/>
                    </a:lnTo>
                    <a:lnTo>
                      <a:pt x="7120" y="384"/>
                    </a:lnTo>
                    <a:lnTo>
                      <a:pt x="7216" y="432"/>
                    </a:lnTo>
                    <a:lnTo>
                      <a:pt x="7313" y="482"/>
                    </a:lnTo>
                    <a:lnTo>
                      <a:pt x="7408" y="533"/>
                    </a:lnTo>
                    <a:lnTo>
                      <a:pt x="7506" y="581"/>
                    </a:lnTo>
                    <a:lnTo>
                      <a:pt x="7506" y="581"/>
                    </a:lnTo>
                    <a:lnTo>
                      <a:pt x="7591" y="626"/>
                    </a:lnTo>
                    <a:lnTo>
                      <a:pt x="7677" y="672"/>
                    </a:lnTo>
                    <a:lnTo>
                      <a:pt x="7762" y="720"/>
                    </a:lnTo>
                    <a:lnTo>
                      <a:pt x="7845" y="770"/>
                    </a:lnTo>
                    <a:lnTo>
                      <a:pt x="7926" y="821"/>
                    </a:lnTo>
                    <a:lnTo>
                      <a:pt x="8006" y="876"/>
                    </a:lnTo>
                    <a:lnTo>
                      <a:pt x="8045" y="903"/>
                    </a:lnTo>
                    <a:lnTo>
                      <a:pt x="8085" y="932"/>
                    </a:lnTo>
                    <a:lnTo>
                      <a:pt x="8123" y="963"/>
                    </a:lnTo>
                    <a:lnTo>
                      <a:pt x="8160" y="993"/>
                    </a:lnTo>
                    <a:lnTo>
                      <a:pt x="8160" y="993"/>
                    </a:lnTo>
                    <a:lnTo>
                      <a:pt x="8220" y="1043"/>
                    </a:lnTo>
                    <a:lnTo>
                      <a:pt x="8276" y="1094"/>
                    </a:lnTo>
                    <a:lnTo>
                      <a:pt x="8333" y="1146"/>
                    </a:lnTo>
                    <a:lnTo>
                      <a:pt x="8388" y="1200"/>
                    </a:lnTo>
                    <a:lnTo>
                      <a:pt x="8440" y="1255"/>
                    </a:lnTo>
                    <a:lnTo>
                      <a:pt x="8491" y="1311"/>
                    </a:lnTo>
                    <a:lnTo>
                      <a:pt x="8542" y="1369"/>
                    </a:lnTo>
                    <a:lnTo>
                      <a:pt x="8591" y="1428"/>
                    </a:lnTo>
                    <a:lnTo>
                      <a:pt x="8591" y="1428"/>
                    </a:lnTo>
                    <a:lnTo>
                      <a:pt x="8626" y="1475"/>
                    </a:lnTo>
                    <a:lnTo>
                      <a:pt x="8661" y="1523"/>
                    </a:lnTo>
                    <a:lnTo>
                      <a:pt x="8695" y="1572"/>
                    </a:lnTo>
                    <a:lnTo>
                      <a:pt x="8728" y="1620"/>
                    </a:lnTo>
                    <a:lnTo>
                      <a:pt x="8760" y="1670"/>
                    </a:lnTo>
                    <a:lnTo>
                      <a:pt x="8790" y="1720"/>
                    </a:lnTo>
                    <a:lnTo>
                      <a:pt x="8821" y="1771"/>
                    </a:lnTo>
                    <a:lnTo>
                      <a:pt x="8850" y="1822"/>
                    </a:lnTo>
                    <a:lnTo>
                      <a:pt x="8850" y="1822"/>
                    </a:lnTo>
                    <a:lnTo>
                      <a:pt x="8884" y="1889"/>
                    </a:lnTo>
                    <a:lnTo>
                      <a:pt x="8901" y="1922"/>
                    </a:lnTo>
                    <a:lnTo>
                      <a:pt x="8916" y="1955"/>
                    </a:lnTo>
                    <a:lnTo>
                      <a:pt x="8930" y="1989"/>
                    </a:lnTo>
                    <a:lnTo>
                      <a:pt x="8943" y="2024"/>
                    </a:lnTo>
                    <a:lnTo>
                      <a:pt x="8954" y="2059"/>
                    </a:lnTo>
                    <a:lnTo>
                      <a:pt x="8964" y="2095"/>
                    </a:lnTo>
                    <a:lnTo>
                      <a:pt x="8964" y="2095"/>
                    </a:lnTo>
                    <a:lnTo>
                      <a:pt x="8975" y="2145"/>
                    </a:lnTo>
                    <a:lnTo>
                      <a:pt x="8985" y="2196"/>
                    </a:lnTo>
                    <a:lnTo>
                      <a:pt x="8993" y="2247"/>
                    </a:lnTo>
                    <a:lnTo>
                      <a:pt x="9000" y="2299"/>
                    </a:lnTo>
                    <a:lnTo>
                      <a:pt x="9011" y="2401"/>
                    </a:lnTo>
                    <a:lnTo>
                      <a:pt x="9021" y="2504"/>
                    </a:lnTo>
                    <a:lnTo>
                      <a:pt x="9021" y="2504"/>
                    </a:lnTo>
                    <a:lnTo>
                      <a:pt x="9033" y="2638"/>
                    </a:lnTo>
                    <a:lnTo>
                      <a:pt x="9043" y="2772"/>
                    </a:lnTo>
                    <a:lnTo>
                      <a:pt x="9051" y="2905"/>
                    </a:lnTo>
                    <a:lnTo>
                      <a:pt x="9059" y="3040"/>
                    </a:lnTo>
                    <a:lnTo>
                      <a:pt x="9059" y="3040"/>
                    </a:lnTo>
                    <a:lnTo>
                      <a:pt x="9072" y="3268"/>
                    </a:lnTo>
                    <a:lnTo>
                      <a:pt x="9081" y="3497"/>
                    </a:lnTo>
                    <a:lnTo>
                      <a:pt x="9088" y="3611"/>
                    </a:lnTo>
                    <a:lnTo>
                      <a:pt x="9095" y="3725"/>
                    </a:lnTo>
                    <a:lnTo>
                      <a:pt x="9103" y="3838"/>
                    </a:lnTo>
                    <a:lnTo>
                      <a:pt x="9113" y="3953"/>
                    </a:lnTo>
                    <a:lnTo>
                      <a:pt x="9113" y="3953"/>
                    </a:lnTo>
                    <a:lnTo>
                      <a:pt x="9119" y="4001"/>
                    </a:lnTo>
                    <a:lnTo>
                      <a:pt x="9124" y="4049"/>
                    </a:lnTo>
                    <a:lnTo>
                      <a:pt x="9139" y="4146"/>
                    </a:lnTo>
                    <a:lnTo>
                      <a:pt x="9172" y="4337"/>
                    </a:lnTo>
                    <a:lnTo>
                      <a:pt x="9172" y="4337"/>
                    </a:lnTo>
                    <a:lnTo>
                      <a:pt x="9187" y="4428"/>
                    </a:lnTo>
                    <a:lnTo>
                      <a:pt x="9196" y="4473"/>
                    </a:lnTo>
                    <a:lnTo>
                      <a:pt x="9201" y="4495"/>
                    </a:lnTo>
                    <a:lnTo>
                      <a:pt x="9208" y="4519"/>
                    </a:lnTo>
                    <a:lnTo>
                      <a:pt x="9208" y="4519"/>
                    </a:lnTo>
                    <a:lnTo>
                      <a:pt x="9227" y="4582"/>
                    </a:lnTo>
                    <a:lnTo>
                      <a:pt x="9249" y="4647"/>
                    </a:lnTo>
                    <a:lnTo>
                      <a:pt x="9259" y="4679"/>
                    </a:lnTo>
                    <a:lnTo>
                      <a:pt x="9269" y="4712"/>
                    </a:lnTo>
                    <a:lnTo>
                      <a:pt x="9277" y="4745"/>
                    </a:lnTo>
                    <a:lnTo>
                      <a:pt x="9284" y="4778"/>
                    </a:lnTo>
                    <a:lnTo>
                      <a:pt x="9284" y="4778"/>
                    </a:lnTo>
                    <a:lnTo>
                      <a:pt x="9288" y="4810"/>
                    </a:lnTo>
                    <a:lnTo>
                      <a:pt x="9291" y="4841"/>
                    </a:lnTo>
                    <a:lnTo>
                      <a:pt x="9291" y="4874"/>
                    </a:lnTo>
                    <a:lnTo>
                      <a:pt x="9289" y="4907"/>
                    </a:lnTo>
                    <a:lnTo>
                      <a:pt x="9288" y="4939"/>
                    </a:lnTo>
                    <a:lnTo>
                      <a:pt x="9285" y="4972"/>
                    </a:lnTo>
                    <a:lnTo>
                      <a:pt x="9277" y="5037"/>
                    </a:lnTo>
                    <a:lnTo>
                      <a:pt x="9277" y="5037"/>
                    </a:lnTo>
                    <a:lnTo>
                      <a:pt x="9270" y="5098"/>
                    </a:lnTo>
                    <a:lnTo>
                      <a:pt x="9262" y="5158"/>
                    </a:lnTo>
                    <a:lnTo>
                      <a:pt x="9243" y="5279"/>
                    </a:lnTo>
                    <a:lnTo>
                      <a:pt x="9222" y="5401"/>
                    </a:lnTo>
                    <a:lnTo>
                      <a:pt x="9200" y="5522"/>
                    </a:lnTo>
                    <a:lnTo>
                      <a:pt x="9200" y="5522"/>
                    </a:lnTo>
                    <a:lnTo>
                      <a:pt x="9135" y="5876"/>
                    </a:lnTo>
                    <a:lnTo>
                      <a:pt x="9135" y="5876"/>
                    </a:lnTo>
                    <a:lnTo>
                      <a:pt x="9099" y="6076"/>
                    </a:lnTo>
                    <a:lnTo>
                      <a:pt x="9080" y="6176"/>
                    </a:lnTo>
                    <a:lnTo>
                      <a:pt x="9068" y="6226"/>
                    </a:lnTo>
                    <a:lnTo>
                      <a:pt x="9055" y="6276"/>
                    </a:lnTo>
                    <a:lnTo>
                      <a:pt x="9055" y="6276"/>
                    </a:lnTo>
                    <a:lnTo>
                      <a:pt x="9045" y="6311"/>
                    </a:lnTo>
                    <a:lnTo>
                      <a:pt x="9036" y="6346"/>
                    </a:lnTo>
                    <a:lnTo>
                      <a:pt x="9023" y="6382"/>
                    </a:lnTo>
                    <a:lnTo>
                      <a:pt x="9011" y="6416"/>
                    </a:lnTo>
                    <a:lnTo>
                      <a:pt x="8999" y="6451"/>
                    </a:lnTo>
                    <a:lnTo>
                      <a:pt x="8983" y="6485"/>
                    </a:lnTo>
                    <a:lnTo>
                      <a:pt x="8968" y="6520"/>
                    </a:lnTo>
                    <a:lnTo>
                      <a:pt x="8953" y="6553"/>
                    </a:lnTo>
                    <a:lnTo>
                      <a:pt x="8935" y="6584"/>
                    </a:lnTo>
                    <a:lnTo>
                      <a:pt x="8917" y="6617"/>
                    </a:lnTo>
                    <a:lnTo>
                      <a:pt x="8898" y="6649"/>
                    </a:lnTo>
                    <a:lnTo>
                      <a:pt x="8877" y="6679"/>
                    </a:lnTo>
                    <a:lnTo>
                      <a:pt x="8857" y="6710"/>
                    </a:lnTo>
                    <a:lnTo>
                      <a:pt x="8835" y="6739"/>
                    </a:lnTo>
                    <a:lnTo>
                      <a:pt x="8811" y="6768"/>
                    </a:lnTo>
                    <a:lnTo>
                      <a:pt x="8786" y="6795"/>
                    </a:lnTo>
                    <a:lnTo>
                      <a:pt x="8786" y="6795"/>
                    </a:lnTo>
                    <a:lnTo>
                      <a:pt x="8752" y="6830"/>
                    </a:lnTo>
                    <a:lnTo>
                      <a:pt x="8716" y="6863"/>
                    </a:lnTo>
                    <a:lnTo>
                      <a:pt x="8679" y="6892"/>
                    </a:lnTo>
                    <a:lnTo>
                      <a:pt x="8640" y="6919"/>
                    </a:lnTo>
                    <a:lnTo>
                      <a:pt x="8600" y="6944"/>
                    </a:lnTo>
                    <a:lnTo>
                      <a:pt x="8559" y="6966"/>
                    </a:lnTo>
                    <a:lnTo>
                      <a:pt x="8518" y="6987"/>
                    </a:lnTo>
                    <a:lnTo>
                      <a:pt x="8475" y="7006"/>
                    </a:lnTo>
                    <a:lnTo>
                      <a:pt x="8432" y="7024"/>
                    </a:lnTo>
                    <a:lnTo>
                      <a:pt x="8388" y="7039"/>
                    </a:lnTo>
                    <a:lnTo>
                      <a:pt x="8342" y="7053"/>
                    </a:lnTo>
                    <a:lnTo>
                      <a:pt x="8297" y="7067"/>
                    </a:lnTo>
                    <a:lnTo>
                      <a:pt x="8251" y="7078"/>
                    </a:lnTo>
                    <a:lnTo>
                      <a:pt x="8205" y="7089"/>
                    </a:lnTo>
                    <a:lnTo>
                      <a:pt x="8111" y="7108"/>
                    </a:lnTo>
                    <a:lnTo>
                      <a:pt x="8111" y="7108"/>
                    </a:lnTo>
                    <a:lnTo>
                      <a:pt x="8045" y="7120"/>
                    </a:lnTo>
                    <a:lnTo>
                      <a:pt x="7977" y="7130"/>
                    </a:lnTo>
                    <a:lnTo>
                      <a:pt x="7910" y="7138"/>
                    </a:lnTo>
                    <a:lnTo>
                      <a:pt x="7842" y="7144"/>
                    </a:lnTo>
                    <a:lnTo>
                      <a:pt x="7773" y="7149"/>
                    </a:lnTo>
                    <a:lnTo>
                      <a:pt x="7706" y="7153"/>
                    </a:lnTo>
                    <a:lnTo>
                      <a:pt x="7569" y="7162"/>
                    </a:lnTo>
                    <a:lnTo>
                      <a:pt x="7569" y="7162"/>
                    </a:lnTo>
                    <a:lnTo>
                      <a:pt x="7338" y="7173"/>
                    </a:lnTo>
                    <a:lnTo>
                      <a:pt x="7106" y="7182"/>
                    </a:lnTo>
                    <a:lnTo>
                      <a:pt x="6873" y="7191"/>
                    </a:lnTo>
                    <a:lnTo>
                      <a:pt x="6641" y="7199"/>
                    </a:lnTo>
                    <a:lnTo>
                      <a:pt x="6641" y="7199"/>
                    </a:lnTo>
                    <a:lnTo>
                      <a:pt x="6202" y="7213"/>
                    </a:lnTo>
                    <a:lnTo>
                      <a:pt x="5761" y="7224"/>
                    </a:lnTo>
                    <a:lnTo>
                      <a:pt x="5761" y="7224"/>
                    </a:lnTo>
                    <a:lnTo>
                      <a:pt x="5484" y="7230"/>
                    </a:lnTo>
                    <a:lnTo>
                      <a:pt x="5484" y="7230"/>
                    </a:lnTo>
                    <a:lnTo>
                      <a:pt x="5412" y="7232"/>
                    </a:lnTo>
                    <a:lnTo>
                      <a:pt x="5412" y="7232"/>
                    </a:lnTo>
                    <a:lnTo>
                      <a:pt x="5397" y="7232"/>
                    </a:lnTo>
                    <a:lnTo>
                      <a:pt x="5397" y="7232"/>
                    </a:lnTo>
                    <a:lnTo>
                      <a:pt x="5395" y="7233"/>
                    </a:lnTo>
                    <a:lnTo>
                      <a:pt x="5395" y="7233"/>
                    </a:lnTo>
                    <a:lnTo>
                      <a:pt x="5397" y="7236"/>
                    </a:lnTo>
                    <a:lnTo>
                      <a:pt x="5398" y="7236"/>
                    </a:lnTo>
                    <a:lnTo>
                      <a:pt x="5399" y="7236"/>
                    </a:lnTo>
                    <a:lnTo>
                      <a:pt x="5399" y="7233"/>
                    </a:lnTo>
                    <a:lnTo>
                      <a:pt x="5398" y="7229"/>
                    </a:lnTo>
                    <a:lnTo>
                      <a:pt x="5398" y="7229"/>
                    </a:lnTo>
                    <a:lnTo>
                      <a:pt x="5384" y="7200"/>
                    </a:lnTo>
                    <a:lnTo>
                      <a:pt x="5373" y="7170"/>
                    </a:lnTo>
                    <a:lnTo>
                      <a:pt x="5362" y="7140"/>
                    </a:lnTo>
                    <a:lnTo>
                      <a:pt x="5351" y="7109"/>
                    </a:lnTo>
                    <a:lnTo>
                      <a:pt x="5343" y="7079"/>
                    </a:lnTo>
                    <a:lnTo>
                      <a:pt x="5335" y="7049"/>
                    </a:lnTo>
                    <a:lnTo>
                      <a:pt x="5321" y="6987"/>
                    </a:lnTo>
                    <a:lnTo>
                      <a:pt x="5310" y="6923"/>
                    </a:lnTo>
                    <a:lnTo>
                      <a:pt x="5300" y="6860"/>
                    </a:lnTo>
                    <a:lnTo>
                      <a:pt x="5292" y="6796"/>
                    </a:lnTo>
                    <a:lnTo>
                      <a:pt x="5285" y="6733"/>
                    </a:lnTo>
                    <a:lnTo>
                      <a:pt x="5285" y="6733"/>
                    </a:lnTo>
                    <a:lnTo>
                      <a:pt x="5245" y="6379"/>
                    </a:lnTo>
                    <a:lnTo>
                      <a:pt x="5245" y="6379"/>
                    </a:lnTo>
                    <a:lnTo>
                      <a:pt x="5244" y="6376"/>
                    </a:lnTo>
                    <a:lnTo>
                      <a:pt x="5242" y="6373"/>
                    </a:lnTo>
                    <a:lnTo>
                      <a:pt x="5240" y="6372"/>
                    </a:lnTo>
                    <a:lnTo>
                      <a:pt x="5235" y="6372"/>
                    </a:lnTo>
                    <a:lnTo>
                      <a:pt x="5233" y="6372"/>
                    </a:lnTo>
                    <a:lnTo>
                      <a:pt x="5230" y="6373"/>
                    </a:lnTo>
                    <a:lnTo>
                      <a:pt x="5229" y="6376"/>
                    </a:lnTo>
                    <a:lnTo>
                      <a:pt x="5229" y="6379"/>
                    </a:lnTo>
                    <a:lnTo>
                      <a:pt x="5229" y="63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5914DF21-7AAB-8121-A888-F3729FBFE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5" y="3085"/>
                <a:ext cx="354" cy="6"/>
              </a:xfrm>
              <a:custGeom>
                <a:avLst/>
                <a:gdLst>
                  <a:gd name="T0" fmla="*/ 8 w 1064"/>
                  <a:gd name="T1" fmla="*/ 17 h 17"/>
                  <a:gd name="T2" fmla="*/ 8 w 1064"/>
                  <a:gd name="T3" fmla="*/ 17 h 17"/>
                  <a:gd name="T4" fmla="*/ 831 w 1064"/>
                  <a:gd name="T5" fmla="*/ 17 h 17"/>
                  <a:gd name="T6" fmla="*/ 831 w 1064"/>
                  <a:gd name="T7" fmla="*/ 17 h 17"/>
                  <a:gd name="T8" fmla="*/ 1055 w 1064"/>
                  <a:gd name="T9" fmla="*/ 17 h 17"/>
                  <a:gd name="T10" fmla="*/ 1055 w 1064"/>
                  <a:gd name="T11" fmla="*/ 17 h 17"/>
                  <a:gd name="T12" fmla="*/ 1060 w 1064"/>
                  <a:gd name="T13" fmla="*/ 16 h 17"/>
                  <a:gd name="T14" fmla="*/ 1062 w 1064"/>
                  <a:gd name="T15" fmla="*/ 14 h 17"/>
                  <a:gd name="T16" fmla="*/ 1064 w 1064"/>
                  <a:gd name="T17" fmla="*/ 11 h 17"/>
                  <a:gd name="T18" fmla="*/ 1064 w 1064"/>
                  <a:gd name="T19" fmla="*/ 9 h 17"/>
                  <a:gd name="T20" fmla="*/ 1064 w 1064"/>
                  <a:gd name="T21" fmla="*/ 6 h 17"/>
                  <a:gd name="T22" fmla="*/ 1062 w 1064"/>
                  <a:gd name="T23" fmla="*/ 3 h 17"/>
                  <a:gd name="T24" fmla="*/ 1060 w 1064"/>
                  <a:gd name="T25" fmla="*/ 2 h 17"/>
                  <a:gd name="T26" fmla="*/ 1055 w 1064"/>
                  <a:gd name="T27" fmla="*/ 0 h 17"/>
                  <a:gd name="T28" fmla="*/ 1055 w 1064"/>
                  <a:gd name="T29" fmla="*/ 0 h 17"/>
                  <a:gd name="T30" fmla="*/ 237 w 1064"/>
                  <a:gd name="T31" fmla="*/ 0 h 17"/>
                  <a:gd name="T32" fmla="*/ 237 w 1064"/>
                  <a:gd name="T33" fmla="*/ 0 h 17"/>
                  <a:gd name="T34" fmla="*/ 8 w 1064"/>
                  <a:gd name="T35" fmla="*/ 0 h 17"/>
                  <a:gd name="T36" fmla="*/ 8 w 1064"/>
                  <a:gd name="T37" fmla="*/ 0 h 17"/>
                  <a:gd name="T38" fmla="*/ 4 w 1064"/>
                  <a:gd name="T39" fmla="*/ 2 h 17"/>
                  <a:gd name="T40" fmla="*/ 2 w 1064"/>
                  <a:gd name="T41" fmla="*/ 3 h 17"/>
                  <a:gd name="T42" fmla="*/ 0 w 1064"/>
                  <a:gd name="T43" fmla="*/ 6 h 17"/>
                  <a:gd name="T44" fmla="*/ 0 w 1064"/>
                  <a:gd name="T45" fmla="*/ 9 h 17"/>
                  <a:gd name="T46" fmla="*/ 0 w 1064"/>
                  <a:gd name="T47" fmla="*/ 11 h 17"/>
                  <a:gd name="T48" fmla="*/ 2 w 1064"/>
                  <a:gd name="T49" fmla="*/ 14 h 17"/>
                  <a:gd name="T50" fmla="*/ 4 w 1064"/>
                  <a:gd name="T51" fmla="*/ 16 h 17"/>
                  <a:gd name="T52" fmla="*/ 8 w 1064"/>
                  <a:gd name="T53" fmla="*/ 17 h 17"/>
                  <a:gd name="T54" fmla="*/ 8 w 1064"/>
                  <a:gd name="T55" fmla="*/ 17 h 17"/>
                  <a:gd name="T56" fmla="*/ 4 w 1064"/>
                  <a:gd name="T57" fmla="*/ 17 h 17"/>
                  <a:gd name="T58" fmla="*/ 8 w 1064"/>
                  <a:gd name="T59" fmla="*/ 17 h 17"/>
                  <a:gd name="T60" fmla="*/ 8 w 1064"/>
                  <a:gd name="T6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4" h="17">
                    <a:moveTo>
                      <a:pt x="8" y="17"/>
                    </a:moveTo>
                    <a:lnTo>
                      <a:pt x="8" y="17"/>
                    </a:lnTo>
                    <a:lnTo>
                      <a:pt x="831" y="17"/>
                    </a:lnTo>
                    <a:lnTo>
                      <a:pt x="831" y="17"/>
                    </a:lnTo>
                    <a:lnTo>
                      <a:pt x="1055" y="17"/>
                    </a:lnTo>
                    <a:lnTo>
                      <a:pt x="1055" y="17"/>
                    </a:lnTo>
                    <a:lnTo>
                      <a:pt x="1060" y="16"/>
                    </a:lnTo>
                    <a:lnTo>
                      <a:pt x="1062" y="14"/>
                    </a:lnTo>
                    <a:lnTo>
                      <a:pt x="1064" y="11"/>
                    </a:lnTo>
                    <a:lnTo>
                      <a:pt x="1064" y="9"/>
                    </a:lnTo>
                    <a:lnTo>
                      <a:pt x="1064" y="6"/>
                    </a:lnTo>
                    <a:lnTo>
                      <a:pt x="1062" y="3"/>
                    </a:lnTo>
                    <a:lnTo>
                      <a:pt x="1060" y="2"/>
                    </a:lnTo>
                    <a:lnTo>
                      <a:pt x="1055" y="0"/>
                    </a:lnTo>
                    <a:lnTo>
                      <a:pt x="1055" y="0"/>
                    </a:lnTo>
                    <a:lnTo>
                      <a:pt x="237" y="0"/>
                    </a:lnTo>
                    <a:lnTo>
                      <a:pt x="237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4" y="17"/>
                    </a:lnTo>
                    <a:lnTo>
                      <a:pt x="8" y="17"/>
                    </a:lnTo>
                    <a:lnTo>
                      <a:pt x="8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D951CFCB-9004-0CDD-4DBB-CA3C6C4FE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2" y="2631"/>
                <a:ext cx="527" cy="431"/>
              </a:xfrm>
              <a:custGeom>
                <a:avLst/>
                <a:gdLst>
                  <a:gd name="T0" fmla="*/ 66 w 1581"/>
                  <a:gd name="T1" fmla="*/ 1291 h 1292"/>
                  <a:gd name="T2" fmla="*/ 376 w 1581"/>
                  <a:gd name="T3" fmla="*/ 1278 h 1292"/>
                  <a:gd name="T4" fmla="*/ 531 w 1581"/>
                  <a:gd name="T5" fmla="*/ 1263 h 1292"/>
                  <a:gd name="T6" fmla="*/ 656 w 1581"/>
                  <a:gd name="T7" fmla="*/ 1240 h 1292"/>
                  <a:gd name="T8" fmla="*/ 749 w 1581"/>
                  <a:gd name="T9" fmla="*/ 1214 h 1292"/>
                  <a:gd name="T10" fmla="*/ 835 w 1581"/>
                  <a:gd name="T11" fmla="*/ 1182 h 1292"/>
                  <a:gd name="T12" fmla="*/ 977 w 1581"/>
                  <a:gd name="T13" fmla="*/ 1131 h 1292"/>
                  <a:gd name="T14" fmla="*/ 1038 w 1581"/>
                  <a:gd name="T15" fmla="*/ 1114 h 1292"/>
                  <a:gd name="T16" fmla="*/ 1132 w 1581"/>
                  <a:gd name="T17" fmla="*/ 1102 h 1292"/>
                  <a:gd name="T18" fmla="*/ 1260 w 1581"/>
                  <a:gd name="T19" fmla="*/ 1091 h 1292"/>
                  <a:gd name="T20" fmla="*/ 1308 w 1581"/>
                  <a:gd name="T21" fmla="*/ 1080 h 1292"/>
                  <a:gd name="T22" fmla="*/ 1378 w 1581"/>
                  <a:gd name="T23" fmla="*/ 1055 h 1292"/>
                  <a:gd name="T24" fmla="*/ 1442 w 1581"/>
                  <a:gd name="T25" fmla="*/ 1018 h 1292"/>
                  <a:gd name="T26" fmla="*/ 1478 w 1581"/>
                  <a:gd name="T27" fmla="*/ 988 h 1292"/>
                  <a:gd name="T28" fmla="*/ 1525 w 1581"/>
                  <a:gd name="T29" fmla="*/ 937 h 1292"/>
                  <a:gd name="T30" fmla="*/ 1558 w 1581"/>
                  <a:gd name="T31" fmla="*/ 876 h 1292"/>
                  <a:gd name="T32" fmla="*/ 1573 w 1581"/>
                  <a:gd name="T33" fmla="*/ 828 h 1292"/>
                  <a:gd name="T34" fmla="*/ 1581 w 1581"/>
                  <a:gd name="T35" fmla="*/ 752 h 1292"/>
                  <a:gd name="T36" fmla="*/ 1576 w 1581"/>
                  <a:gd name="T37" fmla="*/ 676 h 1292"/>
                  <a:gd name="T38" fmla="*/ 1558 w 1581"/>
                  <a:gd name="T39" fmla="*/ 594 h 1292"/>
                  <a:gd name="T40" fmla="*/ 1533 w 1581"/>
                  <a:gd name="T41" fmla="*/ 512 h 1292"/>
                  <a:gd name="T42" fmla="*/ 1480 w 1581"/>
                  <a:gd name="T43" fmla="*/ 392 h 1292"/>
                  <a:gd name="T44" fmla="*/ 1465 w 1581"/>
                  <a:gd name="T45" fmla="*/ 351 h 1292"/>
                  <a:gd name="T46" fmla="*/ 1452 w 1581"/>
                  <a:gd name="T47" fmla="*/ 289 h 1292"/>
                  <a:gd name="T48" fmla="*/ 1443 w 1581"/>
                  <a:gd name="T49" fmla="*/ 183 h 1292"/>
                  <a:gd name="T50" fmla="*/ 1434 w 1581"/>
                  <a:gd name="T51" fmla="*/ 7 h 1292"/>
                  <a:gd name="T52" fmla="*/ 1431 w 1581"/>
                  <a:gd name="T53" fmla="*/ 1 h 1292"/>
                  <a:gd name="T54" fmla="*/ 1421 w 1581"/>
                  <a:gd name="T55" fmla="*/ 0 h 1292"/>
                  <a:gd name="T56" fmla="*/ 1417 w 1581"/>
                  <a:gd name="T57" fmla="*/ 7 h 1292"/>
                  <a:gd name="T58" fmla="*/ 1424 w 1581"/>
                  <a:gd name="T59" fmla="*/ 122 h 1292"/>
                  <a:gd name="T60" fmla="*/ 1429 w 1581"/>
                  <a:gd name="T61" fmla="*/ 237 h 1292"/>
                  <a:gd name="T62" fmla="*/ 1442 w 1581"/>
                  <a:gd name="T63" fmla="*/ 319 h 1292"/>
                  <a:gd name="T64" fmla="*/ 1465 w 1581"/>
                  <a:gd name="T65" fmla="*/ 396 h 1292"/>
                  <a:gd name="T66" fmla="*/ 1487 w 1581"/>
                  <a:gd name="T67" fmla="*/ 447 h 1292"/>
                  <a:gd name="T68" fmla="*/ 1531 w 1581"/>
                  <a:gd name="T69" fmla="*/ 558 h 1292"/>
                  <a:gd name="T70" fmla="*/ 1555 w 1581"/>
                  <a:gd name="T71" fmla="*/ 647 h 1292"/>
                  <a:gd name="T72" fmla="*/ 1565 w 1581"/>
                  <a:gd name="T73" fmla="*/ 738 h 1292"/>
                  <a:gd name="T74" fmla="*/ 1556 w 1581"/>
                  <a:gd name="T75" fmla="*/ 826 h 1292"/>
                  <a:gd name="T76" fmla="*/ 1522 w 1581"/>
                  <a:gd name="T77" fmla="*/ 909 h 1292"/>
                  <a:gd name="T78" fmla="*/ 1492 w 1581"/>
                  <a:gd name="T79" fmla="*/ 952 h 1292"/>
                  <a:gd name="T80" fmla="*/ 1432 w 1581"/>
                  <a:gd name="T81" fmla="*/ 1004 h 1292"/>
                  <a:gd name="T82" fmla="*/ 1365 w 1581"/>
                  <a:gd name="T83" fmla="*/ 1043 h 1292"/>
                  <a:gd name="T84" fmla="*/ 1307 w 1581"/>
                  <a:gd name="T85" fmla="*/ 1063 h 1292"/>
                  <a:gd name="T86" fmla="*/ 1217 w 1581"/>
                  <a:gd name="T87" fmla="*/ 1079 h 1292"/>
                  <a:gd name="T88" fmla="*/ 1126 w 1581"/>
                  <a:gd name="T89" fmla="*/ 1085 h 1292"/>
                  <a:gd name="T90" fmla="*/ 1035 w 1581"/>
                  <a:gd name="T91" fmla="*/ 1099 h 1292"/>
                  <a:gd name="T92" fmla="*/ 948 w 1581"/>
                  <a:gd name="T93" fmla="*/ 1124 h 1292"/>
                  <a:gd name="T94" fmla="*/ 721 w 1581"/>
                  <a:gd name="T95" fmla="*/ 1205 h 1292"/>
                  <a:gd name="T96" fmla="*/ 663 w 1581"/>
                  <a:gd name="T97" fmla="*/ 1223 h 1292"/>
                  <a:gd name="T98" fmla="*/ 542 w 1581"/>
                  <a:gd name="T99" fmla="*/ 1247 h 1292"/>
                  <a:gd name="T100" fmla="*/ 419 w 1581"/>
                  <a:gd name="T101" fmla="*/ 1262 h 1292"/>
                  <a:gd name="T102" fmla="*/ 171 w 1581"/>
                  <a:gd name="T103" fmla="*/ 1274 h 1292"/>
                  <a:gd name="T104" fmla="*/ 4 w 1581"/>
                  <a:gd name="T105" fmla="*/ 1276 h 1292"/>
                  <a:gd name="T106" fmla="*/ 0 w 1581"/>
                  <a:gd name="T107" fmla="*/ 1284 h 1292"/>
                  <a:gd name="T108" fmla="*/ 4 w 1581"/>
                  <a:gd name="T109" fmla="*/ 1291 h 1292"/>
                  <a:gd name="T110" fmla="*/ 4 w 1581"/>
                  <a:gd name="T111" fmla="*/ 1292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81" h="1292">
                    <a:moveTo>
                      <a:pt x="8" y="1292"/>
                    </a:moveTo>
                    <a:lnTo>
                      <a:pt x="8" y="1292"/>
                    </a:lnTo>
                    <a:lnTo>
                      <a:pt x="66" y="1291"/>
                    </a:lnTo>
                    <a:lnTo>
                      <a:pt x="205" y="1287"/>
                    </a:lnTo>
                    <a:lnTo>
                      <a:pt x="289" y="1282"/>
                    </a:lnTo>
                    <a:lnTo>
                      <a:pt x="376" y="1278"/>
                    </a:lnTo>
                    <a:lnTo>
                      <a:pt x="459" y="1271"/>
                    </a:lnTo>
                    <a:lnTo>
                      <a:pt x="496" y="1267"/>
                    </a:lnTo>
                    <a:lnTo>
                      <a:pt x="531" y="1263"/>
                    </a:lnTo>
                    <a:lnTo>
                      <a:pt x="531" y="1263"/>
                    </a:lnTo>
                    <a:lnTo>
                      <a:pt x="594" y="1252"/>
                    </a:lnTo>
                    <a:lnTo>
                      <a:pt x="656" y="1240"/>
                    </a:lnTo>
                    <a:lnTo>
                      <a:pt x="688" y="1231"/>
                    </a:lnTo>
                    <a:lnTo>
                      <a:pt x="718" y="1223"/>
                    </a:lnTo>
                    <a:lnTo>
                      <a:pt x="749" y="1214"/>
                    </a:lnTo>
                    <a:lnTo>
                      <a:pt x="779" y="1204"/>
                    </a:lnTo>
                    <a:lnTo>
                      <a:pt x="779" y="1204"/>
                    </a:lnTo>
                    <a:lnTo>
                      <a:pt x="835" y="1182"/>
                    </a:lnTo>
                    <a:lnTo>
                      <a:pt x="892" y="1161"/>
                    </a:lnTo>
                    <a:lnTo>
                      <a:pt x="948" y="1141"/>
                    </a:lnTo>
                    <a:lnTo>
                      <a:pt x="977" y="1131"/>
                    </a:lnTo>
                    <a:lnTo>
                      <a:pt x="1006" y="1123"/>
                    </a:lnTo>
                    <a:lnTo>
                      <a:pt x="1006" y="1123"/>
                    </a:lnTo>
                    <a:lnTo>
                      <a:pt x="1038" y="1114"/>
                    </a:lnTo>
                    <a:lnTo>
                      <a:pt x="1070" y="1109"/>
                    </a:lnTo>
                    <a:lnTo>
                      <a:pt x="1100" y="1105"/>
                    </a:lnTo>
                    <a:lnTo>
                      <a:pt x="1132" y="1102"/>
                    </a:lnTo>
                    <a:lnTo>
                      <a:pt x="1197" y="1096"/>
                    </a:lnTo>
                    <a:lnTo>
                      <a:pt x="1228" y="1094"/>
                    </a:lnTo>
                    <a:lnTo>
                      <a:pt x="1260" y="1091"/>
                    </a:lnTo>
                    <a:lnTo>
                      <a:pt x="1260" y="1091"/>
                    </a:lnTo>
                    <a:lnTo>
                      <a:pt x="1285" y="1087"/>
                    </a:lnTo>
                    <a:lnTo>
                      <a:pt x="1308" y="1080"/>
                    </a:lnTo>
                    <a:lnTo>
                      <a:pt x="1332" y="1073"/>
                    </a:lnTo>
                    <a:lnTo>
                      <a:pt x="1355" y="1065"/>
                    </a:lnTo>
                    <a:lnTo>
                      <a:pt x="1378" y="1055"/>
                    </a:lnTo>
                    <a:lnTo>
                      <a:pt x="1401" y="1044"/>
                    </a:lnTo>
                    <a:lnTo>
                      <a:pt x="1421" y="1032"/>
                    </a:lnTo>
                    <a:lnTo>
                      <a:pt x="1442" y="1018"/>
                    </a:lnTo>
                    <a:lnTo>
                      <a:pt x="1442" y="1018"/>
                    </a:lnTo>
                    <a:lnTo>
                      <a:pt x="1460" y="1003"/>
                    </a:lnTo>
                    <a:lnTo>
                      <a:pt x="1478" y="988"/>
                    </a:lnTo>
                    <a:lnTo>
                      <a:pt x="1494" y="972"/>
                    </a:lnTo>
                    <a:lnTo>
                      <a:pt x="1509" y="955"/>
                    </a:lnTo>
                    <a:lnTo>
                      <a:pt x="1525" y="937"/>
                    </a:lnTo>
                    <a:lnTo>
                      <a:pt x="1537" y="917"/>
                    </a:lnTo>
                    <a:lnTo>
                      <a:pt x="1548" y="897"/>
                    </a:lnTo>
                    <a:lnTo>
                      <a:pt x="1558" y="876"/>
                    </a:lnTo>
                    <a:lnTo>
                      <a:pt x="1558" y="876"/>
                    </a:lnTo>
                    <a:lnTo>
                      <a:pt x="1567" y="853"/>
                    </a:lnTo>
                    <a:lnTo>
                      <a:pt x="1573" y="828"/>
                    </a:lnTo>
                    <a:lnTo>
                      <a:pt x="1577" y="803"/>
                    </a:lnTo>
                    <a:lnTo>
                      <a:pt x="1580" y="777"/>
                    </a:lnTo>
                    <a:lnTo>
                      <a:pt x="1581" y="752"/>
                    </a:lnTo>
                    <a:lnTo>
                      <a:pt x="1580" y="726"/>
                    </a:lnTo>
                    <a:lnTo>
                      <a:pt x="1578" y="701"/>
                    </a:lnTo>
                    <a:lnTo>
                      <a:pt x="1576" y="676"/>
                    </a:lnTo>
                    <a:lnTo>
                      <a:pt x="1576" y="676"/>
                    </a:lnTo>
                    <a:lnTo>
                      <a:pt x="1567" y="635"/>
                    </a:lnTo>
                    <a:lnTo>
                      <a:pt x="1558" y="594"/>
                    </a:lnTo>
                    <a:lnTo>
                      <a:pt x="1547" y="552"/>
                    </a:lnTo>
                    <a:lnTo>
                      <a:pt x="1533" y="512"/>
                    </a:lnTo>
                    <a:lnTo>
                      <a:pt x="1533" y="512"/>
                    </a:lnTo>
                    <a:lnTo>
                      <a:pt x="1516" y="472"/>
                    </a:lnTo>
                    <a:lnTo>
                      <a:pt x="1497" y="432"/>
                    </a:lnTo>
                    <a:lnTo>
                      <a:pt x="1480" y="392"/>
                    </a:lnTo>
                    <a:lnTo>
                      <a:pt x="1472" y="372"/>
                    </a:lnTo>
                    <a:lnTo>
                      <a:pt x="1465" y="351"/>
                    </a:lnTo>
                    <a:lnTo>
                      <a:pt x="1465" y="351"/>
                    </a:lnTo>
                    <a:lnTo>
                      <a:pt x="1460" y="330"/>
                    </a:lnTo>
                    <a:lnTo>
                      <a:pt x="1456" y="310"/>
                    </a:lnTo>
                    <a:lnTo>
                      <a:pt x="1452" y="289"/>
                    </a:lnTo>
                    <a:lnTo>
                      <a:pt x="1449" y="268"/>
                    </a:lnTo>
                    <a:lnTo>
                      <a:pt x="1446" y="226"/>
                    </a:lnTo>
                    <a:lnTo>
                      <a:pt x="1443" y="183"/>
                    </a:lnTo>
                    <a:lnTo>
                      <a:pt x="1443" y="183"/>
                    </a:lnTo>
                    <a:lnTo>
                      <a:pt x="1441" y="95"/>
                    </a:lnTo>
                    <a:lnTo>
                      <a:pt x="1434" y="7"/>
                    </a:lnTo>
                    <a:lnTo>
                      <a:pt x="1434" y="7"/>
                    </a:lnTo>
                    <a:lnTo>
                      <a:pt x="1432" y="4"/>
                    </a:lnTo>
                    <a:lnTo>
                      <a:pt x="1431" y="1"/>
                    </a:lnTo>
                    <a:lnTo>
                      <a:pt x="1428" y="0"/>
                    </a:lnTo>
                    <a:lnTo>
                      <a:pt x="1425" y="0"/>
                    </a:lnTo>
                    <a:lnTo>
                      <a:pt x="1421" y="0"/>
                    </a:lnTo>
                    <a:lnTo>
                      <a:pt x="1420" y="1"/>
                    </a:lnTo>
                    <a:lnTo>
                      <a:pt x="1417" y="4"/>
                    </a:lnTo>
                    <a:lnTo>
                      <a:pt x="1417" y="7"/>
                    </a:lnTo>
                    <a:lnTo>
                      <a:pt x="1417" y="7"/>
                    </a:lnTo>
                    <a:lnTo>
                      <a:pt x="1421" y="64"/>
                    </a:lnTo>
                    <a:lnTo>
                      <a:pt x="1424" y="122"/>
                    </a:lnTo>
                    <a:lnTo>
                      <a:pt x="1427" y="179"/>
                    </a:lnTo>
                    <a:lnTo>
                      <a:pt x="1429" y="237"/>
                    </a:lnTo>
                    <a:lnTo>
                      <a:pt x="1429" y="237"/>
                    </a:lnTo>
                    <a:lnTo>
                      <a:pt x="1432" y="264"/>
                    </a:lnTo>
                    <a:lnTo>
                      <a:pt x="1436" y="292"/>
                    </a:lnTo>
                    <a:lnTo>
                      <a:pt x="1442" y="319"/>
                    </a:lnTo>
                    <a:lnTo>
                      <a:pt x="1449" y="346"/>
                    </a:lnTo>
                    <a:lnTo>
                      <a:pt x="1457" y="372"/>
                    </a:lnTo>
                    <a:lnTo>
                      <a:pt x="1465" y="396"/>
                    </a:lnTo>
                    <a:lnTo>
                      <a:pt x="1476" y="423"/>
                    </a:lnTo>
                    <a:lnTo>
                      <a:pt x="1487" y="447"/>
                    </a:lnTo>
                    <a:lnTo>
                      <a:pt x="1487" y="447"/>
                    </a:lnTo>
                    <a:lnTo>
                      <a:pt x="1511" y="501"/>
                    </a:lnTo>
                    <a:lnTo>
                      <a:pt x="1522" y="530"/>
                    </a:lnTo>
                    <a:lnTo>
                      <a:pt x="1531" y="558"/>
                    </a:lnTo>
                    <a:lnTo>
                      <a:pt x="1540" y="588"/>
                    </a:lnTo>
                    <a:lnTo>
                      <a:pt x="1548" y="617"/>
                    </a:lnTo>
                    <a:lnTo>
                      <a:pt x="1555" y="647"/>
                    </a:lnTo>
                    <a:lnTo>
                      <a:pt x="1560" y="678"/>
                    </a:lnTo>
                    <a:lnTo>
                      <a:pt x="1563" y="708"/>
                    </a:lnTo>
                    <a:lnTo>
                      <a:pt x="1565" y="738"/>
                    </a:lnTo>
                    <a:lnTo>
                      <a:pt x="1565" y="767"/>
                    </a:lnTo>
                    <a:lnTo>
                      <a:pt x="1562" y="797"/>
                    </a:lnTo>
                    <a:lnTo>
                      <a:pt x="1556" y="826"/>
                    </a:lnTo>
                    <a:lnTo>
                      <a:pt x="1548" y="854"/>
                    </a:lnTo>
                    <a:lnTo>
                      <a:pt x="1537" y="881"/>
                    </a:lnTo>
                    <a:lnTo>
                      <a:pt x="1522" y="909"/>
                    </a:lnTo>
                    <a:lnTo>
                      <a:pt x="1522" y="909"/>
                    </a:lnTo>
                    <a:lnTo>
                      <a:pt x="1508" y="931"/>
                    </a:lnTo>
                    <a:lnTo>
                      <a:pt x="1492" y="952"/>
                    </a:lnTo>
                    <a:lnTo>
                      <a:pt x="1474" y="970"/>
                    </a:lnTo>
                    <a:lnTo>
                      <a:pt x="1454" y="988"/>
                    </a:lnTo>
                    <a:lnTo>
                      <a:pt x="1432" y="1004"/>
                    </a:lnTo>
                    <a:lnTo>
                      <a:pt x="1412" y="1018"/>
                    </a:lnTo>
                    <a:lnTo>
                      <a:pt x="1388" y="1032"/>
                    </a:lnTo>
                    <a:lnTo>
                      <a:pt x="1365" y="1043"/>
                    </a:lnTo>
                    <a:lnTo>
                      <a:pt x="1365" y="1043"/>
                    </a:lnTo>
                    <a:lnTo>
                      <a:pt x="1336" y="1055"/>
                    </a:lnTo>
                    <a:lnTo>
                      <a:pt x="1307" y="1063"/>
                    </a:lnTo>
                    <a:lnTo>
                      <a:pt x="1278" y="1070"/>
                    </a:lnTo>
                    <a:lnTo>
                      <a:pt x="1248" y="1074"/>
                    </a:lnTo>
                    <a:lnTo>
                      <a:pt x="1217" y="1079"/>
                    </a:lnTo>
                    <a:lnTo>
                      <a:pt x="1187" y="1081"/>
                    </a:lnTo>
                    <a:lnTo>
                      <a:pt x="1126" y="1085"/>
                    </a:lnTo>
                    <a:lnTo>
                      <a:pt x="1126" y="1085"/>
                    </a:lnTo>
                    <a:lnTo>
                      <a:pt x="1095" y="1088"/>
                    </a:lnTo>
                    <a:lnTo>
                      <a:pt x="1066" y="1092"/>
                    </a:lnTo>
                    <a:lnTo>
                      <a:pt x="1035" y="1099"/>
                    </a:lnTo>
                    <a:lnTo>
                      <a:pt x="1006" y="1106"/>
                    </a:lnTo>
                    <a:lnTo>
                      <a:pt x="977" y="1114"/>
                    </a:lnTo>
                    <a:lnTo>
                      <a:pt x="948" y="1124"/>
                    </a:lnTo>
                    <a:lnTo>
                      <a:pt x="892" y="1143"/>
                    </a:lnTo>
                    <a:lnTo>
                      <a:pt x="779" y="1186"/>
                    </a:lnTo>
                    <a:lnTo>
                      <a:pt x="721" y="1205"/>
                    </a:lnTo>
                    <a:lnTo>
                      <a:pt x="692" y="1215"/>
                    </a:lnTo>
                    <a:lnTo>
                      <a:pt x="663" y="1223"/>
                    </a:lnTo>
                    <a:lnTo>
                      <a:pt x="663" y="1223"/>
                    </a:lnTo>
                    <a:lnTo>
                      <a:pt x="623" y="1231"/>
                    </a:lnTo>
                    <a:lnTo>
                      <a:pt x="583" y="1240"/>
                    </a:lnTo>
                    <a:lnTo>
                      <a:pt x="542" y="1247"/>
                    </a:lnTo>
                    <a:lnTo>
                      <a:pt x="502" y="1254"/>
                    </a:lnTo>
                    <a:lnTo>
                      <a:pt x="460" y="1258"/>
                    </a:lnTo>
                    <a:lnTo>
                      <a:pt x="419" y="1262"/>
                    </a:lnTo>
                    <a:lnTo>
                      <a:pt x="336" y="1269"/>
                    </a:lnTo>
                    <a:lnTo>
                      <a:pt x="254" y="1273"/>
                    </a:lnTo>
                    <a:lnTo>
                      <a:pt x="171" y="1274"/>
                    </a:lnTo>
                    <a:lnTo>
                      <a:pt x="8" y="1276"/>
                    </a:lnTo>
                    <a:lnTo>
                      <a:pt x="8" y="1276"/>
                    </a:lnTo>
                    <a:lnTo>
                      <a:pt x="4" y="1276"/>
                    </a:lnTo>
                    <a:lnTo>
                      <a:pt x="3" y="1278"/>
                    </a:lnTo>
                    <a:lnTo>
                      <a:pt x="0" y="1281"/>
                    </a:lnTo>
                    <a:lnTo>
                      <a:pt x="0" y="1284"/>
                    </a:lnTo>
                    <a:lnTo>
                      <a:pt x="0" y="1287"/>
                    </a:lnTo>
                    <a:lnTo>
                      <a:pt x="3" y="1289"/>
                    </a:lnTo>
                    <a:lnTo>
                      <a:pt x="4" y="1291"/>
                    </a:lnTo>
                    <a:lnTo>
                      <a:pt x="8" y="1292"/>
                    </a:lnTo>
                    <a:lnTo>
                      <a:pt x="8" y="1292"/>
                    </a:lnTo>
                    <a:lnTo>
                      <a:pt x="4" y="1292"/>
                    </a:lnTo>
                    <a:lnTo>
                      <a:pt x="8" y="1292"/>
                    </a:lnTo>
                    <a:lnTo>
                      <a:pt x="8" y="12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9A64AEAA-EE30-48AD-91D5-B171FCBB5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7" y="2211"/>
                <a:ext cx="137" cy="378"/>
              </a:xfrm>
              <a:custGeom>
                <a:avLst/>
                <a:gdLst>
                  <a:gd name="T0" fmla="*/ 15 w 411"/>
                  <a:gd name="T1" fmla="*/ 1125 h 1132"/>
                  <a:gd name="T2" fmla="*/ 15 w 411"/>
                  <a:gd name="T3" fmla="*/ 1125 h 1132"/>
                  <a:gd name="T4" fmla="*/ 29 w 411"/>
                  <a:gd name="T5" fmla="*/ 1053 h 1132"/>
                  <a:gd name="T6" fmla="*/ 45 w 411"/>
                  <a:gd name="T7" fmla="*/ 980 h 1132"/>
                  <a:gd name="T8" fmla="*/ 63 w 411"/>
                  <a:gd name="T9" fmla="*/ 908 h 1132"/>
                  <a:gd name="T10" fmla="*/ 83 w 411"/>
                  <a:gd name="T11" fmla="*/ 838 h 1132"/>
                  <a:gd name="T12" fmla="*/ 103 w 411"/>
                  <a:gd name="T13" fmla="*/ 766 h 1132"/>
                  <a:gd name="T14" fmla="*/ 127 w 411"/>
                  <a:gd name="T15" fmla="*/ 696 h 1132"/>
                  <a:gd name="T16" fmla="*/ 152 w 411"/>
                  <a:gd name="T17" fmla="*/ 626 h 1132"/>
                  <a:gd name="T18" fmla="*/ 176 w 411"/>
                  <a:gd name="T19" fmla="*/ 557 h 1132"/>
                  <a:gd name="T20" fmla="*/ 204 w 411"/>
                  <a:gd name="T21" fmla="*/ 488 h 1132"/>
                  <a:gd name="T22" fmla="*/ 232 w 411"/>
                  <a:gd name="T23" fmla="*/ 419 h 1132"/>
                  <a:gd name="T24" fmla="*/ 289 w 411"/>
                  <a:gd name="T25" fmla="*/ 281 h 1132"/>
                  <a:gd name="T26" fmla="*/ 349 w 411"/>
                  <a:gd name="T27" fmla="*/ 146 h 1132"/>
                  <a:gd name="T28" fmla="*/ 411 w 411"/>
                  <a:gd name="T29" fmla="*/ 13 h 1132"/>
                  <a:gd name="T30" fmla="*/ 411 w 411"/>
                  <a:gd name="T31" fmla="*/ 13 h 1132"/>
                  <a:gd name="T32" fmla="*/ 411 w 411"/>
                  <a:gd name="T33" fmla="*/ 9 h 1132"/>
                  <a:gd name="T34" fmla="*/ 411 w 411"/>
                  <a:gd name="T35" fmla="*/ 6 h 1132"/>
                  <a:gd name="T36" fmla="*/ 409 w 411"/>
                  <a:gd name="T37" fmla="*/ 3 h 1132"/>
                  <a:gd name="T38" fmla="*/ 407 w 411"/>
                  <a:gd name="T39" fmla="*/ 0 h 1132"/>
                  <a:gd name="T40" fmla="*/ 404 w 411"/>
                  <a:gd name="T41" fmla="*/ 0 h 1132"/>
                  <a:gd name="T42" fmla="*/ 401 w 411"/>
                  <a:gd name="T43" fmla="*/ 0 h 1132"/>
                  <a:gd name="T44" fmla="*/ 398 w 411"/>
                  <a:gd name="T45" fmla="*/ 2 h 1132"/>
                  <a:gd name="T46" fmla="*/ 396 w 411"/>
                  <a:gd name="T47" fmla="*/ 4 h 1132"/>
                  <a:gd name="T48" fmla="*/ 396 w 411"/>
                  <a:gd name="T49" fmla="*/ 4 h 1132"/>
                  <a:gd name="T50" fmla="*/ 335 w 411"/>
                  <a:gd name="T51" fmla="*/ 138 h 1132"/>
                  <a:gd name="T52" fmla="*/ 274 w 411"/>
                  <a:gd name="T53" fmla="*/ 275 h 1132"/>
                  <a:gd name="T54" fmla="*/ 245 w 411"/>
                  <a:gd name="T55" fmla="*/ 343 h 1132"/>
                  <a:gd name="T56" fmla="*/ 216 w 411"/>
                  <a:gd name="T57" fmla="*/ 412 h 1132"/>
                  <a:gd name="T58" fmla="*/ 189 w 411"/>
                  <a:gd name="T59" fmla="*/ 481 h 1132"/>
                  <a:gd name="T60" fmla="*/ 161 w 411"/>
                  <a:gd name="T61" fmla="*/ 550 h 1132"/>
                  <a:gd name="T62" fmla="*/ 136 w 411"/>
                  <a:gd name="T63" fmla="*/ 620 h 1132"/>
                  <a:gd name="T64" fmla="*/ 112 w 411"/>
                  <a:gd name="T65" fmla="*/ 691 h 1132"/>
                  <a:gd name="T66" fmla="*/ 88 w 411"/>
                  <a:gd name="T67" fmla="*/ 761 h 1132"/>
                  <a:gd name="T68" fmla="*/ 68 w 411"/>
                  <a:gd name="T69" fmla="*/ 833 h 1132"/>
                  <a:gd name="T70" fmla="*/ 47 w 411"/>
                  <a:gd name="T71" fmla="*/ 904 h 1132"/>
                  <a:gd name="T72" fmla="*/ 29 w 411"/>
                  <a:gd name="T73" fmla="*/ 976 h 1132"/>
                  <a:gd name="T74" fmla="*/ 14 w 411"/>
                  <a:gd name="T75" fmla="*/ 1047 h 1132"/>
                  <a:gd name="T76" fmla="*/ 0 w 411"/>
                  <a:gd name="T77" fmla="*/ 1121 h 1132"/>
                  <a:gd name="T78" fmla="*/ 0 w 411"/>
                  <a:gd name="T79" fmla="*/ 1121 h 1132"/>
                  <a:gd name="T80" fmla="*/ 0 w 411"/>
                  <a:gd name="T81" fmla="*/ 1125 h 1132"/>
                  <a:gd name="T82" fmla="*/ 1 w 411"/>
                  <a:gd name="T83" fmla="*/ 1127 h 1132"/>
                  <a:gd name="T84" fmla="*/ 3 w 411"/>
                  <a:gd name="T85" fmla="*/ 1130 h 1132"/>
                  <a:gd name="T86" fmla="*/ 5 w 411"/>
                  <a:gd name="T87" fmla="*/ 1132 h 1132"/>
                  <a:gd name="T88" fmla="*/ 10 w 411"/>
                  <a:gd name="T89" fmla="*/ 1132 h 1132"/>
                  <a:gd name="T90" fmla="*/ 12 w 411"/>
                  <a:gd name="T91" fmla="*/ 1130 h 1132"/>
                  <a:gd name="T92" fmla="*/ 14 w 411"/>
                  <a:gd name="T93" fmla="*/ 1129 h 1132"/>
                  <a:gd name="T94" fmla="*/ 15 w 411"/>
                  <a:gd name="T95" fmla="*/ 1125 h 1132"/>
                  <a:gd name="T96" fmla="*/ 15 w 411"/>
                  <a:gd name="T97" fmla="*/ 1125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11" h="1132">
                    <a:moveTo>
                      <a:pt x="15" y="1125"/>
                    </a:moveTo>
                    <a:lnTo>
                      <a:pt x="15" y="1125"/>
                    </a:lnTo>
                    <a:lnTo>
                      <a:pt x="29" y="1053"/>
                    </a:lnTo>
                    <a:lnTo>
                      <a:pt x="45" y="980"/>
                    </a:lnTo>
                    <a:lnTo>
                      <a:pt x="63" y="908"/>
                    </a:lnTo>
                    <a:lnTo>
                      <a:pt x="83" y="838"/>
                    </a:lnTo>
                    <a:lnTo>
                      <a:pt x="103" y="766"/>
                    </a:lnTo>
                    <a:lnTo>
                      <a:pt x="127" y="696"/>
                    </a:lnTo>
                    <a:lnTo>
                      <a:pt x="152" y="626"/>
                    </a:lnTo>
                    <a:lnTo>
                      <a:pt x="176" y="557"/>
                    </a:lnTo>
                    <a:lnTo>
                      <a:pt x="204" y="488"/>
                    </a:lnTo>
                    <a:lnTo>
                      <a:pt x="232" y="419"/>
                    </a:lnTo>
                    <a:lnTo>
                      <a:pt x="289" y="281"/>
                    </a:lnTo>
                    <a:lnTo>
                      <a:pt x="349" y="146"/>
                    </a:lnTo>
                    <a:lnTo>
                      <a:pt x="411" y="13"/>
                    </a:lnTo>
                    <a:lnTo>
                      <a:pt x="411" y="13"/>
                    </a:lnTo>
                    <a:lnTo>
                      <a:pt x="411" y="9"/>
                    </a:lnTo>
                    <a:lnTo>
                      <a:pt x="411" y="6"/>
                    </a:lnTo>
                    <a:lnTo>
                      <a:pt x="409" y="3"/>
                    </a:lnTo>
                    <a:lnTo>
                      <a:pt x="407" y="0"/>
                    </a:lnTo>
                    <a:lnTo>
                      <a:pt x="404" y="0"/>
                    </a:lnTo>
                    <a:lnTo>
                      <a:pt x="401" y="0"/>
                    </a:lnTo>
                    <a:lnTo>
                      <a:pt x="398" y="2"/>
                    </a:lnTo>
                    <a:lnTo>
                      <a:pt x="396" y="4"/>
                    </a:lnTo>
                    <a:lnTo>
                      <a:pt x="396" y="4"/>
                    </a:lnTo>
                    <a:lnTo>
                      <a:pt x="335" y="138"/>
                    </a:lnTo>
                    <a:lnTo>
                      <a:pt x="274" y="275"/>
                    </a:lnTo>
                    <a:lnTo>
                      <a:pt x="245" y="343"/>
                    </a:lnTo>
                    <a:lnTo>
                      <a:pt x="216" y="412"/>
                    </a:lnTo>
                    <a:lnTo>
                      <a:pt x="189" y="481"/>
                    </a:lnTo>
                    <a:lnTo>
                      <a:pt x="161" y="550"/>
                    </a:lnTo>
                    <a:lnTo>
                      <a:pt x="136" y="620"/>
                    </a:lnTo>
                    <a:lnTo>
                      <a:pt x="112" y="691"/>
                    </a:lnTo>
                    <a:lnTo>
                      <a:pt x="88" y="761"/>
                    </a:lnTo>
                    <a:lnTo>
                      <a:pt x="68" y="833"/>
                    </a:lnTo>
                    <a:lnTo>
                      <a:pt x="47" y="904"/>
                    </a:lnTo>
                    <a:lnTo>
                      <a:pt x="29" y="976"/>
                    </a:lnTo>
                    <a:lnTo>
                      <a:pt x="14" y="1047"/>
                    </a:lnTo>
                    <a:lnTo>
                      <a:pt x="0" y="1121"/>
                    </a:lnTo>
                    <a:lnTo>
                      <a:pt x="0" y="1121"/>
                    </a:lnTo>
                    <a:lnTo>
                      <a:pt x="0" y="1125"/>
                    </a:lnTo>
                    <a:lnTo>
                      <a:pt x="1" y="1127"/>
                    </a:lnTo>
                    <a:lnTo>
                      <a:pt x="3" y="1130"/>
                    </a:lnTo>
                    <a:lnTo>
                      <a:pt x="5" y="1132"/>
                    </a:lnTo>
                    <a:lnTo>
                      <a:pt x="10" y="1132"/>
                    </a:lnTo>
                    <a:lnTo>
                      <a:pt x="12" y="1130"/>
                    </a:lnTo>
                    <a:lnTo>
                      <a:pt x="14" y="1129"/>
                    </a:lnTo>
                    <a:lnTo>
                      <a:pt x="15" y="1125"/>
                    </a:lnTo>
                    <a:lnTo>
                      <a:pt x="15" y="11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C85AA3FE-2F6E-0EC4-66A8-3D589D626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4" y="2709"/>
                <a:ext cx="431" cy="356"/>
              </a:xfrm>
              <a:custGeom>
                <a:avLst/>
                <a:gdLst>
                  <a:gd name="T0" fmla="*/ 16 w 1293"/>
                  <a:gd name="T1" fmla="*/ 1066 h 1067"/>
                  <a:gd name="T2" fmla="*/ 54 w 1293"/>
                  <a:gd name="T3" fmla="*/ 1037 h 1067"/>
                  <a:gd name="T4" fmla="*/ 98 w 1293"/>
                  <a:gd name="T5" fmla="*/ 1014 h 1067"/>
                  <a:gd name="T6" fmla="*/ 188 w 1293"/>
                  <a:gd name="T7" fmla="*/ 974 h 1067"/>
                  <a:gd name="T8" fmla="*/ 213 w 1293"/>
                  <a:gd name="T9" fmla="*/ 961 h 1067"/>
                  <a:gd name="T10" fmla="*/ 260 w 1293"/>
                  <a:gd name="T11" fmla="*/ 934 h 1067"/>
                  <a:gd name="T12" fmla="*/ 328 w 1293"/>
                  <a:gd name="T13" fmla="*/ 885 h 1067"/>
                  <a:gd name="T14" fmla="*/ 373 w 1293"/>
                  <a:gd name="T15" fmla="*/ 852 h 1067"/>
                  <a:gd name="T16" fmla="*/ 564 w 1293"/>
                  <a:gd name="T17" fmla="*/ 701 h 1067"/>
                  <a:gd name="T18" fmla="*/ 710 w 1293"/>
                  <a:gd name="T19" fmla="*/ 592 h 1067"/>
                  <a:gd name="T20" fmla="*/ 760 w 1293"/>
                  <a:gd name="T21" fmla="*/ 556 h 1067"/>
                  <a:gd name="T22" fmla="*/ 918 w 1293"/>
                  <a:gd name="T23" fmla="*/ 442 h 1067"/>
                  <a:gd name="T24" fmla="*/ 996 w 1293"/>
                  <a:gd name="T25" fmla="*/ 381 h 1067"/>
                  <a:gd name="T26" fmla="*/ 1069 w 1293"/>
                  <a:gd name="T27" fmla="*/ 316 h 1067"/>
                  <a:gd name="T28" fmla="*/ 1103 w 1293"/>
                  <a:gd name="T29" fmla="*/ 283 h 1067"/>
                  <a:gd name="T30" fmla="*/ 1168 w 1293"/>
                  <a:gd name="T31" fmla="*/ 213 h 1067"/>
                  <a:gd name="T32" fmla="*/ 1226 w 1293"/>
                  <a:gd name="T33" fmla="*/ 137 h 1067"/>
                  <a:gd name="T34" fmla="*/ 1252 w 1293"/>
                  <a:gd name="T35" fmla="*/ 96 h 1067"/>
                  <a:gd name="T36" fmla="*/ 1274 w 1293"/>
                  <a:gd name="T37" fmla="*/ 55 h 1067"/>
                  <a:gd name="T38" fmla="*/ 1292 w 1293"/>
                  <a:gd name="T39" fmla="*/ 11 h 1067"/>
                  <a:gd name="T40" fmla="*/ 1293 w 1293"/>
                  <a:gd name="T41" fmla="*/ 6 h 1067"/>
                  <a:gd name="T42" fmla="*/ 1289 w 1293"/>
                  <a:gd name="T43" fmla="*/ 2 h 1067"/>
                  <a:gd name="T44" fmla="*/ 1284 w 1293"/>
                  <a:gd name="T45" fmla="*/ 0 h 1067"/>
                  <a:gd name="T46" fmla="*/ 1278 w 1293"/>
                  <a:gd name="T47" fmla="*/ 2 h 1067"/>
                  <a:gd name="T48" fmla="*/ 1277 w 1293"/>
                  <a:gd name="T49" fmla="*/ 5 h 1067"/>
                  <a:gd name="T50" fmla="*/ 1258 w 1293"/>
                  <a:gd name="T51" fmla="*/ 51 h 1067"/>
                  <a:gd name="T52" fmla="*/ 1234 w 1293"/>
                  <a:gd name="T53" fmla="*/ 93 h 1067"/>
                  <a:gd name="T54" fmla="*/ 1208 w 1293"/>
                  <a:gd name="T55" fmla="*/ 135 h 1067"/>
                  <a:gd name="T56" fmla="*/ 1147 w 1293"/>
                  <a:gd name="T57" fmla="*/ 212 h 1067"/>
                  <a:gd name="T58" fmla="*/ 1080 w 1293"/>
                  <a:gd name="T59" fmla="*/ 283 h 1067"/>
                  <a:gd name="T60" fmla="*/ 1045 w 1293"/>
                  <a:gd name="T61" fmla="*/ 316 h 1067"/>
                  <a:gd name="T62" fmla="*/ 969 w 1293"/>
                  <a:gd name="T63" fmla="*/ 381 h 1067"/>
                  <a:gd name="T64" fmla="*/ 891 w 1293"/>
                  <a:gd name="T65" fmla="*/ 443 h 1067"/>
                  <a:gd name="T66" fmla="*/ 728 w 1293"/>
                  <a:gd name="T67" fmla="*/ 559 h 1067"/>
                  <a:gd name="T68" fmla="*/ 679 w 1293"/>
                  <a:gd name="T69" fmla="*/ 593 h 1067"/>
                  <a:gd name="T70" fmla="*/ 537 w 1293"/>
                  <a:gd name="T71" fmla="*/ 702 h 1067"/>
                  <a:gd name="T72" fmla="*/ 348 w 1293"/>
                  <a:gd name="T73" fmla="*/ 850 h 1067"/>
                  <a:gd name="T74" fmla="*/ 305 w 1293"/>
                  <a:gd name="T75" fmla="*/ 883 h 1067"/>
                  <a:gd name="T76" fmla="*/ 236 w 1293"/>
                  <a:gd name="T77" fmla="*/ 927 h 1067"/>
                  <a:gd name="T78" fmla="*/ 189 w 1293"/>
                  <a:gd name="T79" fmla="*/ 953 h 1067"/>
                  <a:gd name="T80" fmla="*/ 164 w 1293"/>
                  <a:gd name="T81" fmla="*/ 965 h 1067"/>
                  <a:gd name="T82" fmla="*/ 80 w 1293"/>
                  <a:gd name="T83" fmla="*/ 1004 h 1067"/>
                  <a:gd name="T84" fmla="*/ 40 w 1293"/>
                  <a:gd name="T85" fmla="*/ 1026 h 1067"/>
                  <a:gd name="T86" fmla="*/ 3 w 1293"/>
                  <a:gd name="T87" fmla="*/ 1054 h 1067"/>
                  <a:gd name="T88" fmla="*/ 2 w 1293"/>
                  <a:gd name="T89" fmla="*/ 1056 h 1067"/>
                  <a:gd name="T90" fmla="*/ 2 w 1293"/>
                  <a:gd name="T91" fmla="*/ 1062 h 1067"/>
                  <a:gd name="T92" fmla="*/ 6 w 1293"/>
                  <a:gd name="T93" fmla="*/ 1067 h 1067"/>
                  <a:gd name="T94" fmla="*/ 11 w 1293"/>
                  <a:gd name="T95" fmla="*/ 1067 h 1067"/>
                  <a:gd name="T96" fmla="*/ 16 w 1293"/>
                  <a:gd name="T97" fmla="*/ 1066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93" h="1067">
                    <a:moveTo>
                      <a:pt x="16" y="1066"/>
                    </a:moveTo>
                    <a:lnTo>
                      <a:pt x="16" y="1066"/>
                    </a:lnTo>
                    <a:lnTo>
                      <a:pt x="33" y="1051"/>
                    </a:lnTo>
                    <a:lnTo>
                      <a:pt x="54" y="1037"/>
                    </a:lnTo>
                    <a:lnTo>
                      <a:pt x="76" y="1025"/>
                    </a:lnTo>
                    <a:lnTo>
                      <a:pt x="98" y="1014"/>
                    </a:lnTo>
                    <a:lnTo>
                      <a:pt x="142" y="993"/>
                    </a:lnTo>
                    <a:lnTo>
                      <a:pt x="188" y="974"/>
                    </a:lnTo>
                    <a:lnTo>
                      <a:pt x="188" y="974"/>
                    </a:lnTo>
                    <a:lnTo>
                      <a:pt x="213" y="961"/>
                    </a:lnTo>
                    <a:lnTo>
                      <a:pt x="236" y="947"/>
                    </a:lnTo>
                    <a:lnTo>
                      <a:pt x="260" y="934"/>
                    </a:lnTo>
                    <a:lnTo>
                      <a:pt x="283" y="919"/>
                    </a:lnTo>
                    <a:lnTo>
                      <a:pt x="328" y="885"/>
                    </a:lnTo>
                    <a:lnTo>
                      <a:pt x="373" y="852"/>
                    </a:lnTo>
                    <a:lnTo>
                      <a:pt x="373" y="852"/>
                    </a:lnTo>
                    <a:lnTo>
                      <a:pt x="469" y="777"/>
                    </a:lnTo>
                    <a:lnTo>
                      <a:pt x="564" y="701"/>
                    </a:lnTo>
                    <a:lnTo>
                      <a:pt x="661" y="628"/>
                    </a:lnTo>
                    <a:lnTo>
                      <a:pt x="710" y="592"/>
                    </a:lnTo>
                    <a:lnTo>
                      <a:pt x="760" y="556"/>
                    </a:lnTo>
                    <a:lnTo>
                      <a:pt x="760" y="556"/>
                    </a:lnTo>
                    <a:lnTo>
                      <a:pt x="840" y="500"/>
                    </a:lnTo>
                    <a:lnTo>
                      <a:pt x="918" y="442"/>
                    </a:lnTo>
                    <a:lnTo>
                      <a:pt x="957" y="411"/>
                    </a:lnTo>
                    <a:lnTo>
                      <a:pt x="996" y="381"/>
                    </a:lnTo>
                    <a:lnTo>
                      <a:pt x="1033" y="349"/>
                    </a:lnTo>
                    <a:lnTo>
                      <a:pt x="1069" y="316"/>
                    </a:lnTo>
                    <a:lnTo>
                      <a:pt x="1069" y="316"/>
                    </a:lnTo>
                    <a:lnTo>
                      <a:pt x="1103" y="283"/>
                    </a:lnTo>
                    <a:lnTo>
                      <a:pt x="1136" y="249"/>
                    </a:lnTo>
                    <a:lnTo>
                      <a:pt x="1168" y="213"/>
                    </a:lnTo>
                    <a:lnTo>
                      <a:pt x="1198" y="176"/>
                    </a:lnTo>
                    <a:lnTo>
                      <a:pt x="1226" y="137"/>
                    </a:lnTo>
                    <a:lnTo>
                      <a:pt x="1240" y="117"/>
                    </a:lnTo>
                    <a:lnTo>
                      <a:pt x="1252" y="96"/>
                    </a:lnTo>
                    <a:lnTo>
                      <a:pt x="1263" y="75"/>
                    </a:lnTo>
                    <a:lnTo>
                      <a:pt x="1274" y="55"/>
                    </a:lnTo>
                    <a:lnTo>
                      <a:pt x="1284" y="33"/>
                    </a:lnTo>
                    <a:lnTo>
                      <a:pt x="1292" y="11"/>
                    </a:lnTo>
                    <a:lnTo>
                      <a:pt x="1292" y="11"/>
                    </a:lnTo>
                    <a:lnTo>
                      <a:pt x="1293" y="6"/>
                    </a:lnTo>
                    <a:lnTo>
                      <a:pt x="1292" y="4"/>
                    </a:lnTo>
                    <a:lnTo>
                      <a:pt x="1289" y="2"/>
                    </a:lnTo>
                    <a:lnTo>
                      <a:pt x="1287" y="1"/>
                    </a:lnTo>
                    <a:lnTo>
                      <a:pt x="1284" y="0"/>
                    </a:lnTo>
                    <a:lnTo>
                      <a:pt x="1281" y="1"/>
                    </a:lnTo>
                    <a:lnTo>
                      <a:pt x="1278" y="2"/>
                    </a:lnTo>
                    <a:lnTo>
                      <a:pt x="1277" y="5"/>
                    </a:lnTo>
                    <a:lnTo>
                      <a:pt x="1277" y="5"/>
                    </a:lnTo>
                    <a:lnTo>
                      <a:pt x="1267" y="28"/>
                    </a:lnTo>
                    <a:lnTo>
                      <a:pt x="1258" y="51"/>
                    </a:lnTo>
                    <a:lnTo>
                      <a:pt x="1247" y="73"/>
                    </a:lnTo>
                    <a:lnTo>
                      <a:pt x="1234" y="93"/>
                    </a:lnTo>
                    <a:lnTo>
                      <a:pt x="1222" y="114"/>
                    </a:lnTo>
                    <a:lnTo>
                      <a:pt x="1208" y="135"/>
                    </a:lnTo>
                    <a:lnTo>
                      <a:pt x="1179" y="175"/>
                    </a:lnTo>
                    <a:lnTo>
                      <a:pt x="1147" y="212"/>
                    </a:lnTo>
                    <a:lnTo>
                      <a:pt x="1114" y="249"/>
                    </a:lnTo>
                    <a:lnTo>
                      <a:pt x="1080" y="283"/>
                    </a:lnTo>
                    <a:lnTo>
                      <a:pt x="1045" y="316"/>
                    </a:lnTo>
                    <a:lnTo>
                      <a:pt x="1045" y="316"/>
                    </a:lnTo>
                    <a:lnTo>
                      <a:pt x="1008" y="349"/>
                    </a:lnTo>
                    <a:lnTo>
                      <a:pt x="969" y="381"/>
                    </a:lnTo>
                    <a:lnTo>
                      <a:pt x="931" y="413"/>
                    </a:lnTo>
                    <a:lnTo>
                      <a:pt x="891" y="443"/>
                    </a:lnTo>
                    <a:lnTo>
                      <a:pt x="810" y="502"/>
                    </a:lnTo>
                    <a:lnTo>
                      <a:pt x="728" y="559"/>
                    </a:lnTo>
                    <a:lnTo>
                      <a:pt x="728" y="559"/>
                    </a:lnTo>
                    <a:lnTo>
                      <a:pt x="679" y="593"/>
                    </a:lnTo>
                    <a:lnTo>
                      <a:pt x="630" y="629"/>
                    </a:lnTo>
                    <a:lnTo>
                      <a:pt x="537" y="702"/>
                    </a:lnTo>
                    <a:lnTo>
                      <a:pt x="443" y="777"/>
                    </a:lnTo>
                    <a:lnTo>
                      <a:pt x="348" y="850"/>
                    </a:lnTo>
                    <a:lnTo>
                      <a:pt x="348" y="850"/>
                    </a:lnTo>
                    <a:lnTo>
                      <a:pt x="305" y="883"/>
                    </a:lnTo>
                    <a:lnTo>
                      <a:pt x="260" y="913"/>
                    </a:lnTo>
                    <a:lnTo>
                      <a:pt x="236" y="927"/>
                    </a:lnTo>
                    <a:lnTo>
                      <a:pt x="213" y="941"/>
                    </a:lnTo>
                    <a:lnTo>
                      <a:pt x="189" y="953"/>
                    </a:lnTo>
                    <a:lnTo>
                      <a:pt x="164" y="965"/>
                    </a:lnTo>
                    <a:lnTo>
                      <a:pt x="164" y="965"/>
                    </a:lnTo>
                    <a:lnTo>
                      <a:pt x="123" y="985"/>
                    </a:lnTo>
                    <a:lnTo>
                      <a:pt x="80" y="1004"/>
                    </a:lnTo>
                    <a:lnTo>
                      <a:pt x="60" y="1015"/>
                    </a:lnTo>
                    <a:lnTo>
                      <a:pt x="40" y="1026"/>
                    </a:lnTo>
                    <a:lnTo>
                      <a:pt x="21" y="1040"/>
                    </a:lnTo>
                    <a:lnTo>
                      <a:pt x="3" y="1054"/>
                    </a:lnTo>
                    <a:lnTo>
                      <a:pt x="3" y="1054"/>
                    </a:lnTo>
                    <a:lnTo>
                      <a:pt x="2" y="1056"/>
                    </a:lnTo>
                    <a:lnTo>
                      <a:pt x="0" y="1059"/>
                    </a:lnTo>
                    <a:lnTo>
                      <a:pt x="2" y="1062"/>
                    </a:lnTo>
                    <a:lnTo>
                      <a:pt x="3" y="1065"/>
                    </a:lnTo>
                    <a:lnTo>
                      <a:pt x="6" y="1067"/>
                    </a:lnTo>
                    <a:lnTo>
                      <a:pt x="9" y="1067"/>
                    </a:lnTo>
                    <a:lnTo>
                      <a:pt x="11" y="1067"/>
                    </a:lnTo>
                    <a:lnTo>
                      <a:pt x="16" y="1066"/>
                    </a:lnTo>
                    <a:lnTo>
                      <a:pt x="16" y="10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7045C19B-57B2-05BA-02CA-AAD7C9DB3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" y="2793"/>
                <a:ext cx="57" cy="178"/>
              </a:xfrm>
              <a:custGeom>
                <a:avLst/>
                <a:gdLst>
                  <a:gd name="T0" fmla="*/ 0 w 170"/>
                  <a:gd name="T1" fmla="*/ 8 h 534"/>
                  <a:gd name="T2" fmla="*/ 0 w 170"/>
                  <a:gd name="T3" fmla="*/ 8 h 534"/>
                  <a:gd name="T4" fmla="*/ 0 w 170"/>
                  <a:gd name="T5" fmla="*/ 23 h 534"/>
                  <a:gd name="T6" fmla="*/ 2 w 170"/>
                  <a:gd name="T7" fmla="*/ 38 h 534"/>
                  <a:gd name="T8" fmla="*/ 5 w 170"/>
                  <a:gd name="T9" fmla="*/ 53 h 534"/>
                  <a:gd name="T10" fmla="*/ 7 w 170"/>
                  <a:gd name="T11" fmla="*/ 69 h 534"/>
                  <a:gd name="T12" fmla="*/ 16 w 170"/>
                  <a:gd name="T13" fmla="*/ 97 h 534"/>
                  <a:gd name="T14" fmla="*/ 27 w 170"/>
                  <a:gd name="T15" fmla="*/ 126 h 534"/>
                  <a:gd name="T16" fmla="*/ 40 w 170"/>
                  <a:gd name="T17" fmla="*/ 155 h 534"/>
                  <a:gd name="T18" fmla="*/ 54 w 170"/>
                  <a:gd name="T19" fmla="*/ 183 h 534"/>
                  <a:gd name="T20" fmla="*/ 82 w 170"/>
                  <a:gd name="T21" fmla="*/ 238 h 534"/>
                  <a:gd name="T22" fmla="*/ 82 w 170"/>
                  <a:gd name="T23" fmla="*/ 238 h 534"/>
                  <a:gd name="T24" fmla="*/ 98 w 170"/>
                  <a:gd name="T25" fmla="*/ 272 h 534"/>
                  <a:gd name="T26" fmla="*/ 112 w 170"/>
                  <a:gd name="T27" fmla="*/ 307 h 534"/>
                  <a:gd name="T28" fmla="*/ 123 w 170"/>
                  <a:gd name="T29" fmla="*/ 343 h 534"/>
                  <a:gd name="T30" fmla="*/ 131 w 170"/>
                  <a:gd name="T31" fmla="*/ 379 h 534"/>
                  <a:gd name="T32" fmla="*/ 138 w 170"/>
                  <a:gd name="T33" fmla="*/ 414 h 534"/>
                  <a:gd name="T34" fmla="*/ 145 w 170"/>
                  <a:gd name="T35" fmla="*/ 452 h 534"/>
                  <a:gd name="T36" fmla="*/ 153 w 170"/>
                  <a:gd name="T37" fmla="*/ 527 h 534"/>
                  <a:gd name="T38" fmla="*/ 153 w 170"/>
                  <a:gd name="T39" fmla="*/ 527 h 534"/>
                  <a:gd name="T40" fmla="*/ 155 w 170"/>
                  <a:gd name="T41" fmla="*/ 530 h 534"/>
                  <a:gd name="T42" fmla="*/ 158 w 170"/>
                  <a:gd name="T43" fmla="*/ 533 h 534"/>
                  <a:gd name="T44" fmla="*/ 160 w 170"/>
                  <a:gd name="T45" fmla="*/ 534 h 534"/>
                  <a:gd name="T46" fmla="*/ 163 w 170"/>
                  <a:gd name="T47" fmla="*/ 534 h 534"/>
                  <a:gd name="T48" fmla="*/ 166 w 170"/>
                  <a:gd name="T49" fmla="*/ 534 h 534"/>
                  <a:gd name="T50" fmla="*/ 169 w 170"/>
                  <a:gd name="T51" fmla="*/ 533 h 534"/>
                  <a:gd name="T52" fmla="*/ 170 w 170"/>
                  <a:gd name="T53" fmla="*/ 530 h 534"/>
                  <a:gd name="T54" fmla="*/ 170 w 170"/>
                  <a:gd name="T55" fmla="*/ 527 h 534"/>
                  <a:gd name="T56" fmla="*/ 170 w 170"/>
                  <a:gd name="T57" fmla="*/ 527 h 534"/>
                  <a:gd name="T58" fmla="*/ 163 w 170"/>
                  <a:gd name="T59" fmla="*/ 458 h 534"/>
                  <a:gd name="T60" fmla="*/ 158 w 170"/>
                  <a:gd name="T61" fmla="*/ 424 h 534"/>
                  <a:gd name="T62" fmla="*/ 152 w 170"/>
                  <a:gd name="T63" fmla="*/ 390 h 534"/>
                  <a:gd name="T64" fmla="*/ 144 w 170"/>
                  <a:gd name="T65" fmla="*/ 357 h 534"/>
                  <a:gd name="T66" fmla="*/ 136 w 170"/>
                  <a:gd name="T67" fmla="*/ 323 h 534"/>
                  <a:gd name="T68" fmla="*/ 125 w 170"/>
                  <a:gd name="T69" fmla="*/ 292 h 534"/>
                  <a:gd name="T70" fmla="*/ 111 w 170"/>
                  <a:gd name="T71" fmla="*/ 259 h 534"/>
                  <a:gd name="T72" fmla="*/ 111 w 170"/>
                  <a:gd name="T73" fmla="*/ 259 h 534"/>
                  <a:gd name="T74" fmla="*/ 97 w 170"/>
                  <a:gd name="T75" fmla="*/ 228 h 534"/>
                  <a:gd name="T76" fmla="*/ 80 w 170"/>
                  <a:gd name="T77" fmla="*/ 198 h 534"/>
                  <a:gd name="T78" fmla="*/ 65 w 170"/>
                  <a:gd name="T79" fmla="*/ 168 h 534"/>
                  <a:gd name="T80" fmla="*/ 50 w 170"/>
                  <a:gd name="T81" fmla="*/ 137 h 534"/>
                  <a:gd name="T82" fmla="*/ 36 w 170"/>
                  <a:gd name="T83" fmla="*/ 106 h 534"/>
                  <a:gd name="T84" fmla="*/ 31 w 170"/>
                  <a:gd name="T85" fmla="*/ 91 h 534"/>
                  <a:gd name="T86" fmla="*/ 25 w 170"/>
                  <a:gd name="T87" fmla="*/ 74 h 534"/>
                  <a:gd name="T88" fmla="*/ 23 w 170"/>
                  <a:gd name="T89" fmla="*/ 58 h 534"/>
                  <a:gd name="T90" fmla="*/ 20 w 170"/>
                  <a:gd name="T91" fmla="*/ 41 h 534"/>
                  <a:gd name="T92" fmla="*/ 17 w 170"/>
                  <a:gd name="T93" fmla="*/ 24 h 534"/>
                  <a:gd name="T94" fmla="*/ 17 w 170"/>
                  <a:gd name="T95" fmla="*/ 8 h 534"/>
                  <a:gd name="T96" fmla="*/ 17 w 170"/>
                  <a:gd name="T97" fmla="*/ 8 h 534"/>
                  <a:gd name="T98" fmla="*/ 17 w 170"/>
                  <a:gd name="T99" fmla="*/ 4 h 534"/>
                  <a:gd name="T100" fmla="*/ 16 w 170"/>
                  <a:gd name="T101" fmla="*/ 1 h 534"/>
                  <a:gd name="T102" fmla="*/ 13 w 170"/>
                  <a:gd name="T103" fmla="*/ 0 h 534"/>
                  <a:gd name="T104" fmla="*/ 9 w 170"/>
                  <a:gd name="T105" fmla="*/ 0 h 534"/>
                  <a:gd name="T106" fmla="*/ 6 w 170"/>
                  <a:gd name="T107" fmla="*/ 0 h 534"/>
                  <a:gd name="T108" fmla="*/ 3 w 170"/>
                  <a:gd name="T109" fmla="*/ 1 h 534"/>
                  <a:gd name="T110" fmla="*/ 2 w 170"/>
                  <a:gd name="T111" fmla="*/ 4 h 534"/>
                  <a:gd name="T112" fmla="*/ 0 w 170"/>
                  <a:gd name="T113" fmla="*/ 8 h 534"/>
                  <a:gd name="T114" fmla="*/ 0 w 170"/>
                  <a:gd name="T115" fmla="*/ 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0" h="534">
                    <a:moveTo>
                      <a:pt x="0" y="8"/>
                    </a:moveTo>
                    <a:lnTo>
                      <a:pt x="0" y="8"/>
                    </a:lnTo>
                    <a:lnTo>
                      <a:pt x="0" y="23"/>
                    </a:lnTo>
                    <a:lnTo>
                      <a:pt x="2" y="38"/>
                    </a:lnTo>
                    <a:lnTo>
                      <a:pt x="5" y="53"/>
                    </a:lnTo>
                    <a:lnTo>
                      <a:pt x="7" y="69"/>
                    </a:lnTo>
                    <a:lnTo>
                      <a:pt x="16" y="97"/>
                    </a:lnTo>
                    <a:lnTo>
                      <a:pt x="27" y="126"/>
                    </a:lnTo>
                    <a:lnTo>
                      <a:pt x="40" y="155"/>
                    </a:lnTo>
                    <a:lnTo>
                      <a:pt x="54" y="183"/>
                    </a:lnTo>
                    <a:lnTo>
                      <a:pt x="82" y="238"/>
                    </a:lnTo>
                    <a:lnTo>
                      <a:pt x="82" y="238"/>
                    </a:lnTo>
                    <a:lnTo>
                      <a:pt x="98" y="272"/>
                    </a:lnTo>
                    <a:lnTo>
                      <a:pt x="112" y="307"/>
                    </a:lnTo>
                    <a:lnTo>
                      <a:pt x="123" y="343"/>
                    </a:lnTo>
                    <a:lnTo>
                      <a:pt x="131" y="379"/>
                    </a:lnTo>
                    <a:lnTo>
                      <a:pt x="138" y="414"/>
                    </a:lnTo>
                    <a:lnTo>
                      <a:pt x="145" y="452"/>
                    </a:lnTo>
                    <a:lnTo>
                      <a:pt x="153" y="527"/>
                    </a:lnTo>
                    <a:lnTo>
                      <a:pt x="153" y="527"/>
                    </a:lnTo>
                    <a:lnTo>
                      <a:pt x="155" y="530"/>
                    </a:lnTo>
                    <a:lnTo>
                      <a:pt x="158" y="533"/>
                    </a:lnTo>
                    <a:lnTo>
                      <a:pt x="160" y="534"/>
                    </a:lnTo>
                    <a:lnTo>
                      <a:pt x="163" y="534"/>
                    </a:lnTo>
                    <a:lnTo>
                      <a:pt x="166" y="534"/>
                    </a:lnTo>
                    <a:lnTo>
                      <a:pt x="169" y="533"/>
                    </a:lnTo>
                    <a:lnTo>
                      <a:pt x="170" y="530"/>
                    </a:lnTo>
                    <a:lnTo>
                      <a:pt x="170" y="527"/>
                    </a:lnTo>
                    <a:lnTo>
                      <a:pt x="170" y="527"/>
                    </a:lnTo>
                    <a:lnTo>
                      <a:pt x="163" y="458"/>
                    </a:lnTo>
                    <a:lnTo>
                      <a:pt x="158" y="424"/>
                    </a:lnTo>
                    <a:lnTo>
                      <a:pt x="152" y="390"/>
                    </a:lnTo>
                    <a:lnTo>
                      <a:pt x="144" y="357"/>
                    </a:lnTo>
                    <a:lnTo>
                      <a:pt x="136" y="323"/>
                    </a:lnTo>
                    <a:lnTo>
                      <a:pt x="125" y="292"/>
                    </a:lnTo>
                    <a:lnTo>
                      <a:pt x="111" y="259"/>
                    </a:lnTo>
                    <a:lnTo>
                      <a:pt x="111" y="259"/>
                    </a:lnTo>
                    <a:lnTo>
                      <a:pt x="97" y="228"/>
                    </a:lnTo>
                    <a:lnTo>
                      <a:pt x="80" y="198"/>
                    </a:lnTo>
                    <a:lnTo>
                      <a:pt x="65" y="168"/>
                    </a:lnTo>
                    <a:lnTo>
                      <a:pt x="50" y="137"/>
                    </a:lnTo>
                    <a:lnTo>
                      <a:pt x="36" y="106"/>
                    </a:lnTo>
                    <a:lnTo>
                      <a:pt x="31" y="91"/>
                    </a:lnTo>
                    <a:lnTo>
                      <a:pt x="25" y="74"/>
                    </a:lnTo>
                    <a:lnTo>
                      <a:pt x="23" y="58"/>
                    </a:lnTo>
                    <a:lnTo>
                      <a:pt x="20" y="41"/>
                    </a:lnTo>
                    <a:lnTo>
                      <a:pt x="17" y="24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4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5" name="Freeform 62">
                <a:extLst>
                  <a:ext uri="{FF2B5EF4-FFF2-40B4-BE49-F238E27FC236}">
                    <a16:creationId xmlns:a16="http://schemas.microsoft.com/office/drawing/2014/main" id="{838A6B70-5D69-3679-6A26-5EB7B3A3D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" y="2259"/>
                <a:ext cx="275" cy="488"/>
              </a:xfrm>
              <a:custGeom>
                <a:avLst/>
                <a:gdLst>
                  <a:gd name="T0" fmla="*/ 0 w 826"/>
                  <a:gd name="T1" fmla="*/ 11 h 1464"/>
                  <a:gd name="T2" fmla="*/ 71 w 826"/>
                  <a:gd name="T3" fmla="*/ 209 h 1464"/>
                  <a:gd name="T4" fmla="*/ 108 w 826"/>
                  <a:gd name="T5" fmla="*/ 308 h 1464"/>
                  <a:gd name="T6" fmla="*/ 148 w 826"/>
                  <a:gd name="T7" fmla="*/ 405 h 1464"/>
                  <a:gd name="T8" fmla="*/ 171 w 826"/>
                  <a:gd name="T9" fmla="*/ 453 h 1464"/>
                  <a:gd name="T10" fmla="*/ 224 w 826"/>
                  <a:gd name="T11" fmla="*/ 547 h 1464"/>
                  <a:gd name="T12" fmla="*/ 309 w 826"/>
                  <a:gd name="T13" fmla="*/ 682 h 1464"/>
                  <a:gd name="T14" fmla="*/ 364 w 826"/>
                  <a:gd name="T15" fmla="*/ 773 h 1464"/>
                  <a:gd name="T16" fmla="*/ 390 w 826"/>
                  <a:gd name="T17" fmla="*/ 819 h 1464"/>
                  <a:gd name="T18" fmla="*/ 434 w 826"/>
                  <a:gd name="T19" fmla="*/ 915 h 1464"/>
                  <a:gd name="T20" fmla="*/ 477 w 826"/>
                  <a:gd name="T21" fmla="*/ 1011 h 1464"/>
                  <a:gd name="T22" fmla="*/ 524 w 826"/>
                  <a:gd name="T23" fmla="*/ 1106 h 1464"/>
                  <a:gd name="T24" fmla="*/ 552 w 826"/>
                  <a:gd name="T25" fmla="*/ 1151 h 1464"/>
                  <a:gd name="T26" fmla="*/ 581 w 826"/>
                  <a:gd name="T27" fmla="*/ 1193 h 1464"/>
                  <a:gd name="T28" fmla="*/ 644 w 826"/>
                  <a:gd name="T29" fmla="*/ 1271 h 1464"/>
                  <a:gd name="T30" fmla="*/ 746 w 826"/>
                  <a:gd name="T31" fmla="*/ 1384 h 1464"/>
                  <a:gd name="T32" fmla="*/ 812 w 826"/>
                  <a:gd name="T33" fmla="*/ 1462 h 1464"/>
                  <a:gd name="T34" fmla="*/ 815 w 826"/>
                  <a:gd name="T35" fmla="*/ 1464 h 1464"/>
                  <a:gd name="T36" fmla="*/ 820 w 826"/>
                  <a:gd name="T37" fmla="*/ 1464 h 1464"/>
                  <a:gd name="T38" fmla="*/ 825 w 826"/>
                  <a:gd name="T39" fmla="*/ 1459 h 1464"/>
                  <a:gd name="T40" fmla="*/ 826 w 826"/>
                  <a:gd name="T41" fmla="*/ 1453 h 1464"/>
                  <a:gd name="T42" fmla="*/ 825 w 826"/>
                  <a:gd name="T43" fmla="*/ 1449 h 1464"/>
                  <a:gd name="T44" fmla="*/ 757 w 826"/>
                  <a:gd name="T45" fmla="*/ 1372 h 1464"/>
                  <a:gd name="T46" fmla="*/ 655 w 826"/>
                  <a:gd name="T47" fmla="*/ 1258 h 1464"/>
                  <a:gd name="T48" fmla="*/ 590 w 826"/>
                  <a:gd name="T49" fmla="*/ 1178 h 1464"/>
                  <a:gd name="T50" fmla="*/ 561 w 826"/>
                  <a:gd name="T51" fmla="*/ 1135 h 1464"/>
                  <a:gd name="T52" fmla="*/ 534 w 826"/>
                  <a:gd name="T53" fmla="*/ 1091 h 1464"/>
                  <a:gd name="T54" fmla="*/ 488 w 826"/>
                  <a:gd name="T55" fmla="*/ 999 h 1464"/>
                  <a:gd name="T56" fmla="*/ 425 w 826"/>
                  <a:gd name="T57" fmla="*/ 857 h 1464"/>
                  <a:gd name="T58" fmla="*/ 379 w 826"/>
                  <a:gd name="T59" fmla="*/ 764 h 1464"/>
                  <a:gd name="T60" fmla="*/ 352 w 826"/>
                  <a:gd name="T61" fmla="*/ 720 h 1464"/>
                  <a:gd name="T62" fmla="*/ 268 w 826"/>
                  <a:gd name="T63" fmla="*/ 591 h 1464"/>
                  <a:gd name="T64" fmla="*/ 240 w 826"/>
                  <a:gd name="T65" fmla="*/ 545 h 1464"/>
                  <a:gd name="T66" fmla="*/ 189 w 826"/>
                  <a:gd name="T67" fmla="*/ 453 h 1464"/>
                  <a:gd name="T68" fmla="*/ 167 w 826"/>
                  <a:gd name="T69" fmla="*/ 405 h 1464"/>
                  <a:gd name="T70" fmla="*/ 124 w 826"/>
                  <a:gd name="T71" fmla="*/ 307 h 1464"/>
                  <a:gd name="T72" fmla="*/ 87 w 826"/>
                  <a:gd name="T73" fmla="*/ 208 h 1464"/>
                  <a:gd name="T74" fmla="*/ 17 w 826"/>
                  <a:gd name="T75" fmla="*/ 7 h 1464"/>
                  <a:gd name="T76" fmla="*/ 14 w 826"/>
                  <a:gd name="T77" fmla="*/ 2 h 1464"/>
                  <a:gd name="T78" fmla="*/ 9 w 826"/>
                  <a:gd name="T79" fmla="*/ 0 h 1464"/>
                  <a:gd name="T80" fmla="*/ 3 w 826"/>
                  <a:gd name="T81" fmla="*/ 2 h 1464"/>
                  <a:gd name="T82" fmla="*/ 0 w 826"/>
                  <a:gd name="T83" fmla="*/ 7 h 1464"/>
                  <a:gd name="T84" fmla="*/ 0 w 826"/>
                  <a:gd name="T85" fmla="*/ 11 h 1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26" h="1464">
                    <a:moveTo>
                      <a:pt x="0" y="11"/>
                    </a:moveTo>
                    <a:lnTo>
                      <a:pt x="0" y="11"/>
                    </a:lnTo>
                    <a:lnTo>
                      <a:pt x="35" y="110"/>
                    </a:lnTo>
                    <a:lnTo>
                      <a:pt x="71" y="209"/>
                    </a:lnTo>
                    <a:lnTo>
                      <a:pt x="88" y="259"/>
                    </a:lnTo>
                    <a:lnTo>
                      <a:pt x="108" y="308"/>
                    </a:lnTo>
                    <a:lnTo>
                      <a:pt x="127" y="356"/>
                    </a:lnTo>
                    <a:lnTo>
                      <a:pt x="148" y="405"/>
                    </a:lnTo>
                    <a:lnTo>
                      <a:pt x="148" y="405"/>
                    </a:lnTo>
                    <a:lnTo>
                      <a:pt x="171" y="453"/>
                    </a:lnTo>
                    <a:lnTo>
                      <a:pt x="197" y="500"/>
                    </a:lnTo>
                    <a:lnTo>
                      <a:pt x="224" y="547"/>
                    </a:lnTo>
                    <a:lnTo>
                      <a:pt x="251" y="592"/>
                    </a:lnTo>
                    <a:lnTo>
                      <a:pt x="309" y="682"/>
                    </a:lnTo>
                    <a:lnTo>
                      <a:pt x="337" y="727"/>
                    </a:lnTo>
                    <a:lnTo>
                      <a:pt x="364" y="773"/>
                    </a:lnTo>
                    <a:lnTo>
                      <a:pt x="364" y="773"/>
                    </a:lnTo>
                    <a:lnTo>
                      <a:pt x="390" y="819"/>
                    </a:lnTo>
                    <a:lnTo>
                      <a:pt x="412" y="868"/>
                    </a:lnTo>
                    <a:lnTo>
                      <a:pt x="434" y="915"/>
                    </a:lnTo>
                    <a:lnTo>
                      <a:pt x="455" y="964"/>
                    </a:lnTo>
                    <a:lnTo>
                      <a:pt x="477" y="1011"/>
                    </a:lnTo>
                    <a:lnTo>
                      <a:pt x="501" y="1059"/>
                    </a:lnTo>
                    <a:lnTo>
                      <a:pt x="524" y="1106"/>
                    </a:lnTo>
                    <a:lnTo>
                      <a:pt x="538" y="1129"/>
                    </a:lnTo>
                    <a:lnTo>
                      <a:pt x="552" y="1151"/>
                    </a:lnTo>
                    <a:lnTo>
                      <a:pt x="552" y="1151"/>
                    </a:lnTo>
                    <a:lnTo>
                      <a:pt x="581" y="1193"/>
                    </a:lnTo>
                    <a:lnTo>
                      <a:pt x="612" y="1233"/>
                    </a:lnTo>
                    <a:lnTo>
                      <a:pt x="644" y="1271"/>
                    </a:lnTo>
                    <a:lnTo>
                      <a:pt x="678" y="1310"/>
                    </a:lnTo>
                    <a:lnTo>
                      <a:pt x="746" y="1384"/>
                    </a:lnTo>
                    <a:lnTo>
                      <a:pt x="780" y="1423"/>
                    </a:lnTo>
                    <a:lnTo>
                      <a:pt x="812" y="1462"/>
                    </a:lnTo>
                    <a:lnTo>
                      <a:pt x="812" y="1462"/>
                    </a:lnTo>
                    <a:lnTo>
                      <a:pt x="815" y="1464"/>
                    </a:lnTo>
                    <a:lnTo>
                      <a:pt x="818" y="1464"/>
                    </a:lnTo>
                    <a:lnTo>
                      <a:pt x="820" y="1464"/>
                    </a:lnTo>
                    <a:lnTo>
                      <a:pt x="823" y="1462"/>
                    </a:lnTo>
                    <a:lnTo>
                      <a:pt x="825" y="1459"/>
                    </a:lnTo>
                    <a:lnTo>
                      <a:pt x="826" y="1456"/>
                    </a:lnTo>
                    <a:lnTo>
                      <a:pt x="826" y="1453"/>
                    </a:lnTo>
                    <a:lnTo>
                      <a:pt x="825" y="1449"/>
                    </a:lnTo>
                    <a:lnTo>
                      <a:pt x="825" y="1449"/>
                    </a:lnTo>
                    <a:lnTo>
                      <a:pt x="791" y="1411"/>
                    </a:lnTo>
                    <a:lnTo>
                      <a:pt x="757" y="1372"/>
                    </a:lnTo>
                    <a:lnTo>
                      <a:pt x="688" y="1296"/>
                    </a:lnTo>
                    <a:lnTo>
                      <a:pt x="655" y="1258"/>
                    </a:lnTo>
                    <a:lnTo>
                      <a:pt x="622" y="1218"/>
                    </a:lnTo>
                    <a:lnTo>
                      <a:pt x="590" y="1178"/>
                    </a:lnTo>
                    <a:lnTo>
                      <a:pt x="561" y="1135"/>
                    </a:lnTo>
                    <a:lnTo>
                      <a:pt x="561" y="1135"/>
                    </a:lnTo>
                    <a:lnTo>
                      <a:pt x="547" y="1113"/>
                    </a:lnTo>
                    <a:lnTo>
                      <a:pt x="534" y="1091"/>
                    </a:lnTo>
                    <a:lnTo>
                      <a:pt x="510" y="1045"/>
                    </a:lnTo>
                    <a:lnTo>
                      <a:pt x="488" y="999"/>
                    </a:lnTo>
                    <a:lnTo>
                      <a:pt x="468" y="952"/>
                    </a:lnTo>
                    <a:lnTo>
                      <a:pt x="425" y="857"/>
                    </a:lnTo>
                    <a:lnTo>
                      <a:pt x="403" y="810"/>
                    </a:lnTo>
                    <a:lnTo>
                      <a:pt x="379" y="764"/>
                    </a:lnTo>
                    <a:lnTo>
                      <a:pt x="379" y="764"/>
                    </a:lnTo>
                    <a:lnTo>
                      <a:pt x="352" y="720"/>
                    </a:lnTo>
                    <a:lnTo>
                      <a:pt x="324" y="676"/>
                    </a:lnTo>
                    <a:lnTo>
                      <a:pt x="268" y="591"/>
                    </a:lnTo>
                    <a:lnTo>
                      <a:pt x="268" y="591"/>
                    </a:lnTo>
                    <a:lnTo>
                      <a:pt x="240" y="545"/>
                    </a:lnTo>
                    <a:lnTo>
                      <a:pt x="214" y="500"/>
                    </a:lnTo>
                    <a:lnTo>
                      <a:pt x="189" y="453"/>
                    </a:lnTo>
                    <a:lnTo>
                      <a:pt x="167" y="405"/>
                    </a:lnTo>
                    <a:lnTo>
                      <a:pt x="167" y="405"/>
                    </a:lnTo>
                    <a:lnTo>
                      <a:pt x="145" y="356"/>
                    </a:lnTo>
                    <a:lnTo>
                      <a:pt x="124" y="307"/>
                    </a:lnTo>
                    <a:lnTo>
                      <a:pt x="105" y="257"/>
                    </a:lnTo>
                    <a:lnTo>
                      <a:pt x="87" y="208"/>
                    </a:lnTo>
                    <a:lnTo>
                      <a:pt x="51" y="107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6" name="Freeform 63">
                <a:extLst>
                  <a:ext uri="{FF2B5EF4-FFF2-40B4-BE49-F238E27FC236}">
                    <a16:creationId xmlns:a16="http://schemas.microsoft.com/office/drawing/2014/main" id="{282D51EE-4791-A72F-B934-9EF7A28EC3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9" y="2820"/>
                <a:ext cx="532" cy="173"/>
              </a:xfrm>
              <a:custGeom>
                <a:avLst/>
                <a:gdLst>
                  <a:gd name="T0" fmla="*/ 4 w 1597"/>
                  <a:gd name="T1" fmla="*/ 15 h 519"/>
                  <a:gd name="T2" fmla="*/ 49 w 1597"/>
                  <a:gd name="T3" fmla="*/ 40 h 519"/>
                  <a:gd name="T4" fmla="*/ 136 w 1597"/>
                  <a:gd name="T5" fmla="*/ 96 h 519"/>
                  <a:gd name="T6" fmla="*/ 220 w 1597"/>
                  <a:gd name="T7" fmla="*/ 156 h 519"/>
                  <a:gd name="T8" fmla="*/ 307 w 1597"/>
                  <a:gd name="T9" fmla="*/ 214 h 519"/>
                  <a:gd name="T10" fmla="*/ 351 w 1597"/>
                  <a:gd name="T11" fmla="*/ 240 h 519"/>
                  <a:gd name="T12" fmla="*/ 397 w 1597"/>
                  <a:gd name="T13" fmla="*/ 262 h 519"/>
                  <a:gd name="T14" fmla="*/ 442 w 1597"/>
                  <a:gd name="T15" fmla="*/ 280 h 519"/>
                  <a:gd name="T16" fmla="*/ 537 w 1597"/>
                  <a:gd name="T17" fmla="*/ 310 h 519"/>
                  <a:gd name="T18" fmla="*/ 634 w 1597"/>
                  <a:gd name="T19" fmla="*/ 332 h 519"/>
                  <a:gd name="T20" fmla="*/ 732 w 1597"/>
                  <a:gd name="T21" fmla="*/ 353 h 519"/>
                  <a:gd name="T22" fmla="*/ 836 w 1597"/>
                  <a:gd name="T23" fmla="*/ 379 h 519"/>
                  <a:gd name="T24" fmla="*/ 1043 w 1597"/>
                  <a:gd name="T25" fmla="*/ 439 h 519"/>
                  <a:gd name="T26" fmla="*/ 1148 w 1597"/>
                  <a:gd name="T27" fmla="*/ 466 h 519"/>
                  <a:gd name="T28" fmla="*/ 1202 w 1597"/>
                  <a:gd name="T29" fmla="*/ 478 h 519"/>
                  <a:gd name="T30" fmla="*/ 1312 w 1597"/>
                  <a:gd name="T31" fmla="*/ 497 h 519"/>
                  <a:gd name="T32" fmla="*/ 1422 w 1597"/>
                  <a:gd name="T33" fmla="*/ 511 h 519"/>
                  <a:gd name="T34" fmla="*/ 1533 w 1597"/>
                  <a:gd name="T35" fmla="*/ 518 h 519"/>
                  <a:gd name="T36" fmla="*/ 1589 w 1597"/>
                  <a:gd name="T37" fmla="*/ 519 h 519"/>
                  <a:gd name="T38" fmla="*/ 1595 w 1597"/>
                  <a:gd name="T39" fmla="*/ 517 h 519"/>
                  <a:gd name="T40" fmla="*/ 1597 w 1597"/>
                  <a:gd name="T41" fmla="*/ 511 h 519"/>
                  <a:gd name="T42" fmla="*/ 1595 w 1597"/>
                  <a:gd name="T43" fmla="*/ 506 h 519"/>
                  <a:gd name="T44" fmla="*/ 1589 w 1597"/>
                  <a:gd name="T45" fmla="*/ 503 h 519"/>
                  <a:gd name="T46" fmla="*/ 1534 w 1597"/>
                  <a:gd name="T47" fmla="*/ 501 h 519"/>
                  <a:gd name="T48" fmla="*/ 1424 w 1597"/>
                  <a:gd name="T49" fmla="*/ 495 h 519"/>
                  <a:gd name="T50" fmla="*/ 1315 w 1597"/>
                  <a:gd name="T51" fmla="*/ 481 h 519"/>
                  <a:gd name="T52" fmla="*/ 1206 w 1597"/>
                  <a:gd name="T53" fmla="*/ 462 h 519"/>
                  <a:gd name="T54" fmla="*/ 1152 w 1597"/>
                  <a:gd name="T55" fmla="*/ 451 h 519"/>
                  <a:gd name="T56" fmla="*/ 1050 w 1597"/>
                  <a:gd name="T57" fmla="*/ 424 h 519"/>
                  <a:gd name="T58" fmla="*/ 847 w 1597"/>
                  <a:gd name="T59" fmla="*/ 365 h 519"/>
                  <a:gd name="T60" fmla="*/ 745 w 1597"/>
                  <a:gd name="T61" fmla="*/ 339 h 519"/>
                  <a:gd name="T62" fmla="*/ 646 w 1597"/>
                  <a:gd name="T63" fmla="*/ 318 h 519"/>
                  <a:gd name="T64" fmla="*/ 548 w 1597"/>
                  <a:gd name="T65" fmla="*/ 295 h 519"/>
                  <a:gd name="T66" fmla="*/ 452 w 1597"/>
                  <a:gd name="T67" fmla="*/ 266 h 519"/>
                  <a:gd name="T68" fmla="*/ 405 w 1597"/>
                  <a:gd name="T69" fmla="*/ 247 h 519"/>
                  <a:gd name="T70" fmla="*/ 359 w 1597"/>
                  <a:gd name="T71" fmla="*/ 225 h 519"/>
                  <a:gd name="T72" fmla="*/ 337 w 1597"/>
                  <a:gd name="T73" fmla="*/ 212 h 519"/>
                  <a:gd name="T74" fmla="*/ 271 w 1597"/>
                  <a:gd name="T75" fmla="*/ 171 h 519"/>
                  <a:gd name="T76" fmla="*/ 187 w 1597"/>
                  <a:gd name="T77" fmla="*/ 112 h 519"/>
                  <a:gd name="T78" fmla="*/ 102 w 1597"/>
                  <a:gd name="T79" fmla="*/ 52 h 519"/>
                  <a:gd name="T80" fmla="*/ 36 w 1597"/>
                  <a:gd name="T81" fmla="*/ 12 h 519"/>
                  <a:gd name="T82" fmla="*/ 12 w 1597"/>
                  <a:gd name="T83" fmla="*/ 0 h 519"/>
                  <a:gd name="T84" fmla="*/ 7 w 1597"/>
                  <a:gd name="T85" fmla="*/ 0 h 519"/>
                  <a:gd name="T86" fmla="*/ 1 w 1597"/>
                  <a:gd name="T87" fmla="*/ 4 h 519"/>
                  <a:gd name="T88" fmla="*/ 0 w 1597"/>
                  <a:gd name="T89" fmla="*/ 10 h 519"/>
                  <a:gd name="T90" fmla="*/ 4 w 1597"/>
                  <a:gd name="T91" fmla="*/ 15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97" h="519">
                    <a:moveTo>
                      <a:pt x="4" y="15"/>
                    </a:moveTo>
                    <a:lnTo>
                      <a:pt x="4" y="15"/>
                    </a:lnTo>
                    <a:lnTo>
                      <a:pt x="27" y="26"/>
                    </a:lnTo>
                    <a:lnTo>
                      <a:pt x="49" y="40"/>
                    </a:lnTo>
                    <a:lnTo>
                      <a:pt x="93" y="67"/>
                    </a:lnTo>
                    <a:lnTo>
                      <a:pt x="136" y="96"/>
                    </a:lnTo>
                    <a:lnTo>
                      <a:pt x="179" y="125"/>
                    </a:lnTo>
                    <a:lnTo>
                      <a:pt x="220" y="156"/>
                    </a:lnTo>
                    <a:lnTo>
                      <a:pt x="263" y="185"/>
                    </a:lnTo>
                    <a:lnTo>
                      <a:pt x="307" y="214"/>
                    </a:lnTo>
                    <a:lnTo>
                      <a:pt x="351" y="240"/>
                    </a:lnTo>
                    <a:lnTo>
                      <a:pt x="351" y="240"/>
                    </a:lnTo>
                    <a:lnTo>
                      <a:pt x="373" y="251"/>
                    </a:lnTo>
                    <a:lnTo>
                      <a:pt x="397" y="262"/>
                    </a:lnTo>
                    <a:lnTo>
                      <a:pt x="419" y="271"/>
                    </a:lnTo>
                    <a:lnTo>
                      <a:pt x="442" y="280"/>
                    </a:lnTo>
                    <a:lnTo>
                      <a:pt x="489" y="296"/>
                    </a:lnTo>
                    <a:lnTo>
                      <a:pt x="537" y="310"/>
                    </a:lnTo>
                    <a:lnTo>
                      <a:pt x="586" y="321"/>
                    </a:lnTo>
                    <a:lnTo>
                      <a:pt x="634" y="332"/>
                    </a:lnTo>
                    <a:lnTo>
                      <a:pt x="732" y="353"/>
                    </a:lnTo>
                    <a:lnTo>
                      <a:pt x="732" y="353"/>
                    </a:lnTo>
                    <a:lnTo>
                      <a:pt x="784" y="365"/>
                    </a:lnTo>
                    <a:lnTo>
                      <a:pt x="836" y="379"/>
                    </a:lnTo>
                    <a:lnTo>
                      <a:pt x="940" y="409"/>
                    </a:lnTo>
                    <a:lnTo>
                      <a:pt x="1043" y="439"/>
                    </a:lnTo>
                    <a:lnTo>
                      <a:pt x="1096" y="453"/>
                    </a:lnTo>
                    <a:lnTo>
                      <a:pt x="1148" y="466"/>
                    </a:lnTo>
                    <a:lnTo>
                      <a:pt x="1148" y="466"/>
                    </a:lnTo>
                    <a:lnTo>
                      <a:pt x="1202" y="478"/>
                    </a:lnTo>
                    <a:lnTo>
                      <a:pt x="1257" y="489"/>
                    </a:lnTo>
                    <a:lnTo>
                      <a:pt x="1312" y="497"/>
                    </a:lnTo>
                    <a:lnTo>
                      <a:pt x="1367" y="506"/>
                    </a:lnTo>
                    <a:lnTo>
                      <a:pt x="1422" y="511"/>
                    </a:lnTo>
                    <a:lnTo>
                      <a:pt x="1477" y="517"/>
                    </a:lnTo>
                    <a:lnTo>
                      <a:pt x="1533" y="518"/>
                    </a:lnTo>
                    <a:lnTo>
                      <a:pt x="1589" y="519"/>
                    </a:lnTo>
                    <a:lnTo>
                      <a:pt x="1589" y="519"/>
                    </a:lnTo>
                    <a:lnTo>
                      <a:pt x="1592" y="518"/>
                    </a:lnTo>
                    <a:lnTo>
                      <a:pt x="1595" y="517"/>
                    </a:lnTo>
                    <a:lnTo>
                      <a:pt x="1596" y="514"/>
                    </a:lnTo>
                    <a:lnTo>
                      <a:pt x="1597" y="511"/>
                    </a:lnTo>
                    <a:lnTo>
                      <a:pt x="1596" y="508"/>
                    </a:lnTo>
                    <a:lnTo>
                      <a:pt x="1595" y="506"/>
                    </a:lnTo>
                    <a:lnTo>
                      <a:pt x="1592" y="503"/>
                    </a:lnTo>
                    <a:lnTo>
                      <a:pt x="1589" y="503"/>
                    </a:lnTo>
                    <a:lnTo>
                      <a:pt x="1589" y="503"/>
                    </a:lnTo>
                    <a:lnTo>
                      <a:pt x="1534" y="501"/>
                    </a:lnTo>
                    <a:lnTo>
                      <a:pt x="1479" y="500"/>
                    </a:lnTo>
                    <a:lnTo>
                      <a:pt x="1424" y="495"/>
                    </a:lnTo>
                    <a:lnTo>
                      <a:pt x="1368" y="489"/>
                    </a:lnTo>
                    <a:lnTo>
                      <a:pt x="1315" y="481"/>
                    </a:lnTo>
                    <a:lnTo>
                      <a:pt x="1260" y="473"/>
                    </a:lnTo>
                    <a:lnTo>
                      <a:pt x="1206" y="462"/>
                    </a:lnTo>
                    <a:lnTo>
                      <a:pt x="1152" y="451"/>
                    </a:lnTo>
                    <a:lnTo>
                      <a:pt x="1152" y="451"/>
                    </a:lnTo>
                    <a:lnTo>
                      <a:pt x="1101" y="438"/>
                    </a:lnTo>
                    <a:lnTo>
                      <a:pt x="1050" y="424"/>
                    </a:lnTo>
                    <a:lnTo>
                      <a:pt x="949" y="394"/>
                    </a:lnTo>
                    <a:lnTo>
                      <a:pt x="847" y="365"/>
                    </a:lnTo>
                    <a:lnTo>
                      <a:pt x="796" y="351"/>
                    </a:lnTo>
                    <a:lnTo>
                      <a:pt x="745" y="339"/>
                    </a:lnTo>
                    <a:lnTo>
                      <a:pt x="745" y="339"/>
                    </a:lnTo>
                    <a:lnTo>
                      <a:pt x="646" y="318"/>
                    </a:lnTo>
                    <a:lnTo>
                      <a:pt x="598" y="307"/>
                    </a:lnTo>
                    <a:lnTo>
                      <a:pt x="548" y="295"/>
                    </a:lnTo>
                    <a:lnTo>
                      <a:pt x="500" y="281"/>
                    </a:lnTo>
                    <a:lnTo>
                      <a:pt x="452" y="266"/>
                    </a:lnTo>
                    <a:lnTo>
                      <a:pt x="428" y="256"/>
                    </a:lnTo>
                    <a:lnTo>
                      <a:pt x="405" y="247"/>
                    </a:lnTo>
                    <a:lnTo>
                      <a:pt x="383" y="237"/>
                    </a:lnTo>
                    <a:lnTo>
                      <a:pt x="359" y="225"/>
                    </a:lnTo>
                    <a:lnTo>
                      <a:pt x="359" y="225"/>
                    </a:lnTo>
                    <a:lnTo>
                      <a:pt x="337" y="212"/>
                    </a:lnTo>
                    <a:lnTo>
                      <a:pt x="315" y="200"/>
                    </a:lnTo>
                    <a:lnTo>
                      <a:pt x="271" y="171"/>
                    </a:lnTo>
                    <a:lnTo>
                      <a:pt x="228" y="142"/>
                    </a:lnTo>
                    <a:lnTo>
                      <a:pt x="187" y="112"/>
                    </a:lnTo>
                    <a:lnTo>
                      <a:pt x="144" y="83"/>
                    </a:lnTo>
                    <a:lnTo>
                      <a:pt x="102" y="52"/>
                    </a:lnTo>
                    <a:lnTo>
                      <a:pt x="58" y="25"/>
                    </a:lnTo>
                    <a:lnTo>
                      <a:pt x="36" y="1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2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2238D638-7F9D-14EA-31F1-69042C0F9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0" y="2688"/>
                <a:ext cx="79" cy="95"/>
              </a:xfrm>
              <a:custGeom>
                <a:avLst/>
                <a:gdLst>
                  <a:gd name="T0" fmla="*/ 1 w 236"/>
                  <a:gd name="T1" fmla="*/ 13 h 287"/>
                  <a:gd name="T2" fmla="*/ 1 w 236"/>
                  <a:gd name="T3" fmla="*/ 13 h 287"/>
                  <a:gd name="T4" fmla="*/ 39 w 236"/>
                  <a:gd name="T5" fmla="*/ 95 h 287"/>
                  <a:gd name="T6" fmla="*/ 59 w 236"/>
                  <a:gd name="T7" fmla="*/ 138 h 287"/>
                  <a:gd name="T8" fmla="*/ 72 w 236"/>
                  <a:gd name="T9" fmla="*/ 159 h 287"/>
                  <a:gd name="T10" fmla="*/ 84 w 236"/>
                  <a:gd name="T11" fmla="*/ 179 h 287"/>
                  <a:gd name="T12" fmla="*/ 98 w 236"/>
                  <a:gd name="T13" fmla="*/ 197 h 287"/>
                  <a:gd name="T14" fmla="*/ 112 w 236"/>
                  <a:gd name="T15" fmla="*/ 215 h 287"/>
                  <a:gd name="T16" fmla="*/ 127 w 236"/>
                  <a:gd name="T17" fmla="*/ 232 h 287"/>
                  <a:gd name="T18" fmla="*/ 143 w 236"/>
                  <a:gd name="T19" fmla="*/ 247 h 287"/>
                  <a:gd name="T20" fmla="*/ 163 w 236"/>
                  <a:gd name="T21" fmla="*/ 261 h 287"/>
                  <a:gd name="T22" fmla="*/ 182 w 236"/>
                  <a:gd name="T23" fmla="*/ 272 h 287"/>
                  <a:gd name="T24" fmla="*/ 203 w 236"/>
                  <a:gd name="T25" fmla="*/ 280 h 287"/>
                  <a:gd name="T26" fmla="*/ 226 w 236"/>
                  <a:gd name="T27" fmla="*/ 287 h 287"/>
                  <a:gd name="T28" fmla="*/ 226 w 236"/>
                  <a:gd name="T29" fmla="*/ 287 h 287"/>
                  <a:gd name="T30" fmla="*/ 230 w 236"/>
                  <a:gd name="T31" fmla="*/ 287 h 287"/>
                  <a:gd name="T32" fmla="*/ 233 w 236"/>
                  <a:gd name="T33" fmla="*/ 285 h 287"/>
                  <a:gd name="T34" fmla="*/ 234 w 236"/>
                  <a:gd name="T35" fmla="*/ 283 h 287"/>
                  <a:gd name="T36" fmla="*/ 236 w 236"/>
                  <a:gd name="T37" fmla="*/ 280 h 287"/>
                  <a:gd name="T38" fmla="*/ 236 w 236"/>
                  <a:gd name="T39" fmla="*/ 277 h 287"/>
                  <a:gd name="T40" fmla="*/ 236 w 236"/>
                  <a:gd name="T41" fmla="*/ 274 h 287"/>
                  <a:gd name="T42" fmla="*/ 234 w 236"/>
                  <a:gd name="T43" fmla="*/ 272 h 287"/>
                  <a:gd name="T44" fmla="*/ 230 w 236"/>
                  <a:gd name="T45" fmla="*/ 270 h 287"/>
                  <a:gd name="T46" fmla="*/ 230 w 236"/>
                  <a:gd name="T47" fmla="*/ 270 h 287"/>
                  <a:gd name="T48" fmla="*/ 208 w 236"/>
                  <a:gd name="T49" fmla="*/ 265 h 287"/>
                  <a:gd name="T50" fmla="*/ 188 w 236"/>
                  <a:gd name="T51" fmla="*/ 256 h 287"/>
                  <a:gd name="T52" fmla="*/ 170 w 236"/>
                  <a:gd name="T53" fmla="*/ 245 h 287"/>
                  <a:gd name="T54" fmla="*/ 152 w 236"/>
                  <a:gd name="T55" fmla="*/ 232 h 287"/>
                  <a:gd name="T56" fmla="*/ 137 w 236"/>
                  <a:gd name="T57" fmla="*/ 218 h 287"/>
                  <a:gd name="T58" fmla="*/ 121 w 236"/>
                  <a:gd name="T59" fmla="*/ 201 h 287"/>
                  <a:gd name="T60" fmla="*/ 108 w 236"/>
                  <a:gd name="T61" fmla="*/ 183 h 287"/>
                  <a:gd name="T62" fmla="*/ 95 w 236"/>
                  <a:gd name="T63" fmla="*/ 165 h 287"/>
                  <a:gd name="T64" fmla="*/ 83 w 236"/>
                  <a:gd name="T65" fmla="*/ 146 h 287"/>
                  <a:gd name="T66" fmla="*/ 72 w 236"/>
                  <a:gd name="T67" fmla="*/ 126 h 287"/>
                  <a:gd name="T68" fmla="*/ 51 w 236"/>
                  <a:gd name="T69" fmla="*/ 84 h 287"/>
                  <a:gd name="T70" fmla="*/ 15 w 236"/>
                  <a:gd name="T71" fmla="*/ 4 h 287"/>
                  <a:gd name="T72" fmla="*/ 15 w 236"/>
                  <a:gd name="T73" fmla="*/ 4 h 287"/>
                  <a:gd name="T74" fmla="*/ 12 w 236"/>
                  <a:gd name="T75" fmla="*/ 2 h 287"/>
                  <a:gd name="T76" fmla="*/ 10 w 236"/>
                  <a:gd name="T77" fmla="*/ 0 h 287"/>
                  <a:gd name="T78" fmla="*/ 7 w 236"/>
                  <a:gd name="T79" fmla="*/ 0 h 287"/>
                  <a:gd name="T80" fmla="*/ 4 w 236"/>
                  <a:gd name="T81" fmla="*/ 2 h 287"/>
                  <a:gd name="T82" fmla="*/ 1 w 236"/>
                  <a:gd name="T83" fmla="*/ 3 h 287"/>
                  <a:gd name="T84" fmla="*/ 0 w 236"/>
                  <a:gd name="T85" fmla="*/ 6 h 287"/>
                  <a:gd name="T86" fmla="*/ 0 w 236"/>
                  <a:gd name="T87" fmla="*/ 10 h 287"/>
                  <a:gd name="T88" fmla="*/ 1 w 236"/>
                  <a:gd name="T89" fmla="*/ 13 h 287"/>
                  <a:gd name="T90" fmla="*/ 1 w 236"/>
                  <a:gd name="T91" fmla="*/ 13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6" h="287">
                    <a:moveTo>
                      <a:pt x="1" y="13"/>
                    </a:moveTo>
                    <a:lnTo>
                      <a:pt x="1" y="13"/>
                    </a:lnTo>
                    <a:lnTo>
                      <a:pt x="39" y="95"/>
                    </a:lnTo>
                    <a:lnTo>
                      <a:pt x="59" y="138"/>
                    </a:lnTo>
                    <a:lnTo>
                      <a:pt x="72" y="159"/>
                    </a:lnTo>
                    <a:lnTo>
                      <a:pt x="84" y="179"/>
                    </a:lnTo>
                    <a:lnTo>
                      <a:pt x="98" y="197"/>
                    </a:lnTo>
                    <a:lnTo>
                      <a:pt x="112" y="215"/>
                    </a:lnTo>
                    <a:lnTo>
                      <a:pt x="127" y="232"/>
                    </a:lnTo>
                    <a:lnTo>
                      <a:pt x="143" y="247"/>
                    </a:lnTo>
                    <a:lnTo>
                      <a:pt x="163" y="261"/>
                    </a:lnTo>
                    <a:lnTo>
                      <a:pt x="182" y="272"/>
                    </a:lnTo>
                    <a:lnTo>
                      <a:pt x="203" y="280"/>
                    </a:lnTo>
                    <a:lnTo>
                      <a:pt x="226" y="287"/>
                    </a:lnTo>
                    <a:lnTo>
                      <a:pt x="226" y="287"/>
                    </a:lnTo>
                    <a:lnTo>
                      <a:pt x="230" y="287"/>
                    </a:lnTo>
                    <a:lnTo>
                      <a:pt x="233" y="285"/>
                    </a:lnTo>
                    <a:lnTo>
                      <a:pt x="234" y="283"/>
                    </a:lnTo>
                    <a:lnTo>
                      <a:pt x="236" y="280"/>
                    </a:lnTo>
                    <a:lnTo>
                      <a:pt x="236" y="277"/>
                    </a:lnTo>
                    <a:lnTo>
                      <a:pt x="236" y="274"/>
                    </a:lnTo>
                    <a:lnTo>
                      <a:pt x="234" y="272"/>
                    </a:lnTo>
                    <a:lnTo>
                      <a:pt x="230" y="270"/>
                    </a:lnTo>
                    <a:lnTo>
                      <a:pt x="230" y="270"/>
                    </a:lnTo>
                    <a:lnTo>
                      <a:pt x="208" y="265"/>
                    </a:lnTo>
                    <a:lnTo>
                      <a:pt x="188" y="256"/>
                    </a:lnTo>
                    <a:lnTo>
                      <a:pt x="170" y="245"/>
                    </a:lnTo>
                    <a:lnTo>
                      <a:pt x="152" y="232"/>
                    </a:lnTo>
                    <a:lnTo>
                      <a:pt x="137" y="218"/>
                    </a:lnTo>
                    <a:lnTo>
                      <a:pt x="121" y="201"/>
                    </a:lnTo>
                    <a:lnTo>
                      <a:pt x="108" y="183"/>
                    </a:lnTo>
                    <a:lnTo>
                      <a:pt x="95" y="165"/>
                    </a:lnTo>
                    <a:lnTo>
                      <a:pt x="83" y="146"/>
                    </a:lnTo>
                    <a:lnTo>
                      <a:pt x="72" y="126"/>
                    </a:lnTo>
                    <a:lnTo>
                      <a:pt x="51" y="84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8" name="Freeform 65">
                <a:extLst>
                  <a:ext uri="{FF2B5EF4-FFF2-40B4-BE49-F238E27FC236}">
                    <a16:creationId xmlns:a16="http://schemas.microsoft.com/office/drawing/2014/main" id="{82D80A0D-4E8F-DC75-1E50-497E9716E3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4" y="2282"/>
                <a:ext cx="146" cy="185"/>
              </a:xfrm>
              <a:custGeom>
                <a:avLst/>
                <a:gdLst>
                  <a:gd name="T0" fmla="*/ 0 w 440"/>
                  <a:gd name="T1" fmla="*/ 11 h 555"/>
                  <a:gd name="T2" fmla="*/ 0 w 440"/>
                  <a:gd name="T3" fmla="*/ 11 h 555"/>
                  <a:gd name="T4" fmla="*/ 17 w 440"/>
                  <a:gd name="T5" fmla="*/ 52 h 555"/>
                  <a:gd name="T6" fmla="*/ 35 w 440"/>
                  <a:gd name="T7" fmla="*/ 92 h 555"/>
                  <a:gd name="T8" fmla="*/ 54 w 440"/>
                  <a:gd name="T9" fmla="*/ 131 h 555"/>
                  <a:gd name="T10" fmla="*/ 75 w 440"/>
                  <a:gd name="T11" fmla="*/ 168 h 555"/>
                  <a:gd name="T12" fmla="*/ 98 w 440"/>
                  <a:gd name="T13" fmla="*/ 205 h 555"/>
                  <a:gd name="T14" fmla="*/ 123 w 440"/>
                  <a:gd name="T15" fmla="*/ 241 h 555"/>
                  <a:gd name="T16" fmla="*/ 149 w 440"/>
                  <a:gd name="T17" fmla="*/ 276 h 555"/>
                  <a:gd name="T18" fmla="*/ 177 w 440"/>
                  <a:gd name="T19" fmla="*/ 310 h 555"/>
                  <a:gd name="T20" fmla="*/ 204 w 440"/>
                  <a:gd name="T21" fmla="*/ 343 h 555"/>
                  <a:gd name="T22" fmla="*/ 235 w 440"/>
                  <a:gd name="T23" fmla="*/ 375 h 555"/>
                  <a:gd name="T24" fmla="*/ 265 w 440"/>
                  <a:gd name="T25" fmla="*/ 407 h 555"/>
                  <a:gd name="T26" fmla="*/ 295 w 440"/>
                  <a:gd name="T27" fmla="*/ 437 h 555"/>
                  <a:gd name="T28" fmla="*/ 327 w 440"/>
                  <a:gd name="T29" fmla="*/ 467 h 555"/>
                  <a:gd name="T30" fmla="*/ 360 w 440"/>
                  <a:gd name="T31" fmla="*/ 496 h 555"/>
                  <a:gd name="T32" fmla="*/ 425 w 440"/>
                  <a:gd name="T33" fmla="*/ 554 h 555"/>
                  <a:gd name="T34" fmla="*/ 425 w 440"/>
                  <a:gd name="T35" fmla="*/ 554 h 555"/>
                  <a:gd name="T36" fmla="*/ 429 w 440"/>
                  <a:gd name="T37" fmla="*/ 555 h 555"/>
                  <a:gd name="T38" fmla="*/ 432 w 440"/>
                  <a:gd name="T39" fmla="*/ 555 h 555"/>
                  <a:gd name="T40" fmla="*/ 435 w 440"/>
                  <a:gd name="T41" fmla="*/ 555 h 555"/>
                  <a:gd name="T42" fmla="*/ 437 w 440"/>
                  <a:gd name="T43" fmla="*/ 553 h 555"/>
                  <a:gd name="T44" fmla="*/ 439 w 440"/>
                  <a:gd name="T45" fmla="*/ 551 h 555"/>
                  <a:gd name="T46" fmla="*/ 440 w 440"/>
                  <a:gd name="T47" fmla="*/ 549 h 555"/>
                  <a:gd name="T48" fmla="*/ 440 w 440"/>
                  <a:gd name="T49" fmla="*/ 544 h 555"/>
                  <a:gd name="T50" fmla="*/ 437 w 440"/>
                  <a:gd name="T51" fmla="*/ 542 h 555"/>
                  <a:gd name="T52" fmla="*/ 437 w 440"/>
                  <a:gd name="T53" fmla="*/ 542 h 555"/>
                  <a:gd name="T54" fmla="*/ 373 w 440"/>
                  <a:gd name="T55" fmla="*/ 485 h 555"/>
                  <a:gd name="T56" fmla="*/ 341 w 440"/>
                  <a:gd name="T57" fmla="*/ 456 h 555"/>
                  <a:gd name="T58" fmla="*/ 309 w 440"/>
                  <a:gd name="T59" fmla="*/ 427 h 555"/>
                  <a:gd name="T60" fmla="*/ 279 w 440"/>
                  <a:gd name="T61" fmla="*/ 397 h 555"/>
                  <a:gd name="T62" fmla="*/ 249 w 440"/>
                  <a:gd name="T63" fmla="*/ 365 h 555"/>
                  <a:gd name="T64" fmla="*/ 220 w 440"/>
                  <a:gd name="T65" fmla="*/ 334 h 555"/>
                  <a:gd name="T66" fmla="*/ 191 w 440"/>
                  <a:gd name="T67" fmla="*/ 302 h 555"/>
                  <a:gd name="T68" fmla="*/ 164 w 440"/>
                  <a:gd name="T69" fmla="*/ 267 h 555"/>
                  <a:gd name="T70" fmla="*/ 138 w 440"/>
                  <a:gd name="T71" fmla="*/ 233 h 555"/>
                  <a:gd name="T72" fmla="*/ 113 w 440"/>
                  <a:gd name="T73" fmla="*/ 199 h 555"/>
                  <a:gd name="T74" fmla="*/ 91 w 440"/>
                  <a:gd name="T75" fmla="*/ 161 h 555"/>
                  <a:gd name="T76" fmla="*/ 69 w 440"/>
                  <a:gd name="T77" fmla="*/ 124 h 555"/>
                  <a:gd name="T78" fmla="*/ 50 w 440"/>
                  <a:gd name="T79" fmla="*/ 87 h 555"/>
                  <a:gd name="T80" fmla="*/ 32 w 440"/>
                  <a:gd name="T81" fmla="*/ 47 h 555"/>
                  <a:gd name="T82" fmla="*/ 17 w 440"/>
                  <a:gd name="T83" fmla="*/ 7 h 555"/>
                  <a:gd name="T84" fmla="*/ 17 w 440"/>
                  <a:gd name="T85" fmla="*/ 7 h 555"/>
                  <a:gd name="T86" fmla="*/ 14 w 440"/>
                  <a:gd name="T87" fmla="*/ 3 h 555"/>
                  <a:gd name="T88" fmla="*/ 13 w 440"/>
                  <a:gd name="T89" fmla="*/ 2 h 555"/>
                  <a:gd name="T90" fmla="*/ 9 w 440"/>
                  <a:gd name="T91" fmla="*/ 0 h 555"/>
                  <a:gd name="T92" fmla="*/ 6 w 440"/>
                  <a:gd name="T93" fmla="*/ 2 h 555"/>
                  <a:gd name="T94" fmla="*/ 3 w 440"/>
                  <a:gd name="T95" fmla="*/ 3 h 555"/>
                  <a:gd name="T96" fmla="*/ 2 w 440"/>
                  <a:gd name="T97" fmla="*/ 4 h 555"/>
                  <a:gd name="T98" fmla="*/ 0 w 440"/>
                  <a:gd name="T99" fmla="*/ 7 h 555"/>
                  <a:gd name="T100" fmla="*/ 0 w 440"/>
                  <a:gd name="T101" fmla="*/ 11 h 555"/>
                  <a:gd name="T102" fmla="*/ 0 w 440"/>
                  <a:gd name="T103" fmla="*/ 11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40" h="555">
                    <a:moveTo>
                      <a:pt x="0" y="11"/>
                    </a:moveTo>
                    <a:lnTo>
                      <a:pt x="0" y="11"/>
                    </a:lnTo>
                    <a:lnTo>
                      <a:pt x="17" y="52"/>
                    </a:lnTo>
                    <a:lnTo>
                      <a:pt x="35" y="92"/>
                    </a:lnTo>
                    <a:lnTo>
                      <a:pt x="54" y="131"/>
                    </a:lnTo>
                    <a:lnTo>
                      <a:pt x="75" y="168"/>
                    </a:lnTo>
                    <a:lnTo>
                      <a:pt x="98" y="205"/>
                    </a:lnTo>
                    <a:lnTo>
                      <a:pt x="123" y="241"/>
                    </a:lnTo>
                    <a:lnTo>
                      <a:pt x="149" y="276"/>
                    </a:lnTo>
                    <a:lnTo>
                      <a:pt x="177" y="310"/>
                    </a:lnTo>
                    <a:lnTo>
                      <a:pt x="204" y="343"/>
                    </a:lnTo>
                    <a:lnTo>
                      <a:pt x="235" y="375"/>
                    </a:lnTo>
                    <a:lnTo>
                      <a:pt x="265" y="407"/>
                    </a:lnTo>
                    <a:lnTo>
                      <a:pt x="295" y="437"/>
                    </a:lnTo>
                    <a:lnTo>
                      <a:pt x="327" y="467"/>
                    </a:lnTo>
                    <a:lnTo>
                      <a:pt x="360" y="496"/>
                    </a:lnTo>
                    <a:lnTo>
                      <a:pt x="425" y="554"/>
                    </a:lnTo>
                    <a:lnTo>
                      <a:pt x="425" y="554"/>
                    </a:lnTo>
                    <a:lnTo>
                      <a:pt x="429" y="555"/>
                    </a:lnTo>
                    <a:lnTo>
                      <a:pt x="432" y="555"/>
                    </a:lnTo>
                    <a:lnTo>
                      <a:pt x="435" y="555"/>
                    </a:lnTo>
                    <a:lnTo>
                      <a:pt x="437" y="553"/>
                    </a:lnTo>
                    <a:lnTo>
                      <a:pt x="439" y="551"/>
                    </a:lnTo>
                    <a:lnTo>
                      <a:pt x="440" y="549"/>
                    </a:lnTo>
                    <a:lnTo>
                      <a:pt x="440" y="544"/>
                    </a:lnTo>
                    <a:lnTo>
                      <a:pt x="437" y="542"/>
                    </a:lnTo>
                    <a:lnTo>
                      <a:pt x="437" y="542"/>
                    </a:lnTo>
                    <a:lnTo>
                      <a:pt x="373" y="485"/>
                    </a:lnTo>
                    <a:lnTo>
                      <a:pt x="341" y="456"/>
                    </a:lnTo>
                    <a:lnTo>
                      <a:pt x="309" y="427"/>
                    </a:lnTo>
                    <a:lnTo>
                      <a:pt x="279" y="397"/>
                    </a:lnTo>
                    <a:lnTo>
                      <a:pt x="249" y="365"/>
                    </a:lnTo>
                    <a:lnTo>
                      <a:pt x="220" y="334"/>
                    </a:lnTo>
                    <a:lnTo>
                      <a:pt x="191" y="302"/>
                    </a:lnTo>
                    <a:lnTo>
                      <a:pt x="164" y="267"/>
                    </a:lnTo>
                    <a:lnTo>
                      <a:pt x="138" y="233"/>
                    </a:lnTo>
                    <a:lnTo>
                      <a:pt x="113" y="199"/>
                    </a:lnTo>
                    <a:lnTo>
                      <a:pt x="91" y="161"/>
                    </a:lnTo>
                    <a:lnTo>
                      <a:pt x="69" y="124"/>
                    </a:lnTo>
                    <a:lnTo>
                      <a:pt x="50" y="87"/>
                    </a:lnTo>
                    <a:lnTo>
                      <a:pt x="32" y="47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Freeform 66">
                <a:extLst>
                  <a:ext uri="{FF2B5EF4-FFF2-40B4-BE49-F238E27FC236}">
                    <a16:creationId xmlns:a16="http://schemas.microsoft.com/office/drawing/2014/main" id="{D4DFB79F-1C99-D2D8-E023-4D104EE8F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" y="1747"/>
                <a:ext cx="45" cy="138"/>
              </a:xfrm>
              <a:custGeom>
                <a:avLst/>
                <a:gdLst>
                  <a:gd name="T0" fmla="*/ 0 w 134"/>
                  <a:gd name="T1" fmla="*/ 11 h 416"/>
                  <a:gd name="T2" fmla="*/ 0 w 134"/>
                  <a:gd name="T3" fmla="*/ 11 h 416"/>
                  <a:gd name="T4" fmla="*/ 10 w 134"/>
                  <a:gd name="T5" fmla="*/ 62 h 416"/>
                  <a:gd name="T6" fmla="*/ 19 w 134"/>
                  <a:gd name="T7" fmla="*/ 113 h 416"/>
                  <a:gd name="T8" fmla="*/ 32 w 134"/>
                  <a:gd name="T9" fmla="*/ 164 h 416"/>
                  <a:gd name="T10" fmla="*/ 47 w 134"/>
                  <a:gd name="T11" fmla="*/ 215 h 416"/>
                  <a:gd name="T12" fmla="*/ 62 w 134"/>
                  <a:gd name="T13" fmla="*/ 264 h 416"/>
                  <a:gd name="T14" fmla="*/ 80 w 134"/>
                  <a:gd name="T15" fmla="*/ 314 h 416"/>
                  <a:gd name="T16" fmla="*/ 98 w 134"/>
                  <a:gd name="T17" fmla="*/ 362 h 416"/>
                  <a:gd name="T18" fmla="*/ 117 w 134"/>
                  <a:gd name="T19" fmla="*/ 411 h 416"/>
                  <a:gd name="T20" fmla="*/ 117 w 134"/>
                  <a:gd name="T21" fmla="*/ 411 h 416"/>
                  <a:gd name="T22" fmla="*/ 120 w 134"/>
                  <a:gd name="T23" fmla="*/ 413 h 416"/>
                  <a:gd name="T24" fmla="*/ 123 w 134"/>
                  <a:gd name="T25" fmla="*/ 416 h 416"/>
                  <a:gd name="T26" fmla="*/ 125 w 134"/>
                  <a:gd name="T27" fmla="*/ 416 h 416"/>
                  <a:gd name="T28" fmla="*/ 128 w 134"/>
                  <a:gd name="T29" fmla="*/ 416 h 416"/>
                  <a:gd name="T30" fmla="*/ 131 w 134"/>
                  <a:gd name="T31" fmla="*/ 415 h 416"/>
                  <a:gd name="T32" fmla="*/ 134 w 134"/>
                  <a:gd name="T33" fmla="*/ 413 h 416"/>
                  <a:gd name="T34" fmla="*/ 134 w 134"/>
                  <a:gd name="T35" fmla="*/ 411 h 416"/>
                  <a:gd name="T36" fmla="*/ 134 w 134"/>
                  <a:gd name="T37" fmla="*/ 406 h 416"/>
                  <a:gd name="T38" fmla="*/ 134 w 134"/>
                  <a:gd name="T39" fmla="*/ 406 h 416"/>
                  <a:gd name="T40" fmla="*/ 114 w 134"/>
                  <a:gd name="T41" fmla="*/ 358 h 416"/>
                  <a:gd name="T42" fmla="*/ 96 w 134"/>
                  <a:gd name="T43" fmla="*/ 309 h 416"/>
                  <a:gd name="T44" fmla="*/ 79 w 134"/>
                  <a:gd name="T45" fmla="*/ 260 h 416"/>
                  <a:gd name="T46" fmla="*/ 62 w 134"/>
                  <a:gd name="T47" fmla="*/ 209 h 416"/>
                  <a:gd name="T48" fmla="*/ 48 w 134"/>
                  <a:gd name="T49" fmla="*/ 160 h 416"/>
                  <a:gd name="T50" fmla="*/ 36 w 134"/>
                  <a:gd name="T51" fmla="*/ 109 h 416"/>
                  <a:gd name="T52" fmla="*/ 25 w 134"/>
                  <a:gd name="T53" fmla="*/ 58 h 416"/>
                  <a:gd name="T54" fmla="*/ 17 w 134"/>
                  <a:gd name="T55" fmla="*/ 7 h 416"/>
                  <a:gd name="T56" fmla="*/ 17 w 134"/>
                  <a:gd name="T57" fmla="*/ 7 h 416"/>
                  <a:gd name="T58" fmla="*/ 15 w 134"/>
                  <a:gd name="T59" fmla="*/ 3 h 416"/>
                  <a:gd name="T60" fmla="*/ 12 w 134"/>
                  <a:gd name="T61" fmla="*/ 1 h 416"/>
                  <a:gd name="T62" fmla="*/ 10 w 134"/>
                  <a:gd name="T63" fmla="*/ 0 h 416"/>
                  <a:gd name="T64" fmla="*/ 7 w 134"/>
                  <a:gd name="T65" fmla="*/ 1 h 416"/>
                  <a:gd name="T66" fmla="*/ 4 w 134"/>
                  <a:gd name="T67" fmla="*/ 3 h 416"/>
                  <a:gd name="T68" fmla="*/ 3 w 134"/>
                  <a:gd name="T69" fmla="*/ 4 h 416"/>
                  <a:gd name="T70" fmla="*/ 0 w 134"/>
                  <a:gd name="T71" fmla="*/ 7 h 416"/>
                  <a:gd name="T72" fmla="*/ 0 w 134"/>
                  <a:gd name="T73" fmla="*/ 11 h 416"/>
                  <a:gd name="T74" fmla="*/ 0 w 134"/>
                  <a:gd name="T75" fmla="*/ 11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4" h="416">
                    <a:moveTo>
                      <a:pt x="0" y="11"/>
                    </a:moveTo>
                    <a:lnTo>
                      <a:pt x="0" y="11"/>
                    </a:lnTo>
                    <a:lnTo>
                      <a:pt x="10" y="62"/>
                    </a:lnTo>
                    <a:lnTo>
                      <a:pt x="19" y="113"/>
                    </a:lnTo>
                    <a:lnTo>
                      <a:pt x="32" y="164"/>
                    </a:lnTo>
                    <a:lnTo>
                      <a:pt x="47" y="215"/>
                    </a:lnTo>
                    <a:lnTo>
                      <a:pt x="62" y="264"/>
                    </a:lnTo>
                    <a:lnTo>
                      <a:pt x="80" y="314"/>
                    </a:lnTo>
                    <a:lnTo>
                      <a:pt x="98" y="362"/>
                    </a:lnTo>
                    <a:lnTo>
                      <a:pt x="117" y="411"/>
                    </a:lnTo>
                    <a:lnTo>
                      <a:pt x="117" y="411"/>
                    </a:lnTo>
                    <a:lnTo>
                      <a:pt x="120" y="413"/>
                    </a:lnTo>
                    <a:lnTo>
                      <a:pt x="123" y="416"/>
                    </a:lnTo>
                    <a:lnTo>
                      <a:pt x="125" y="416"/>
                    </a:lnTo>
                    <a:lnTo>
                      <a:pt x="128" y="416"/>
                    </a:lnTo>
                    <a:lnTo>
                      <a:pt x="131" y="415"/>
                    </a:lnTo>
                    <a:lnTo>
                      <a:pt x="134" y="413"/>
                    </a:lnTo>
                    <a:lnTo>
                      <a:pt x="134" y="411"/>
                    </a:lnTo>
                    <a:lnTo>
                      <a:pt x="134" y="406"/>
                    </a:lnTo>
                    <a:lnTo>
                      <a:pt x="134" y="406"/>
                    </a:lnTo>
                    <a:lnTo>
                      <a:pt x="114" y="358"/>
                    </a:lnTo>
                    <a:lnTo>
                      <a:pt x="96" y="309"/>
                    </a:lnTo>
                    <a:lnTo>
                      <a:pt x="79" y="260"/>
                    </a:lnTo>
                    <a:lnTo>
                      <a:pt x="62" y="209"/>
                    </a:lnTo>
                    <a:lnTo>
                      <a:pt x="48" y="160"/>
                    </a:lnTo>
                    <a:lnTo>
                      <a:pt x="36" y="109"/>
                    </a:lnTo>
                    <a:lnTo>
                      <a:pt x="25" y="58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Freeform 67">
                <a:extLst>
                  <a:ext uri="{FF2B5EF4-FFF2-40B4-BE49-F238E27FC236}">
                    <a16:creationId xmlns:a16="http://schemas.microsoft.com/office/drawing/2014/main" id="{015CF9AC-6D6B-ED86-8CCC-74DC479AD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8" y="1686"/>
                <a:ext cx="485" cy="207"/>
              </a:xfrm>
              <a:custGeom>
                <a:avLst/>
                <a:gdLst>
                  <a:gd name="T0" fmla="*/ 12 w 1455"/>
                  <a:gd name="T1" fmla="*/ 621 h 622"/>
                  <a:gd name="T2" fmla="*/ 186 w 1455"/>
                  <a:gd name="T3" fmla="*/ 534 h 622"/>
                  <a:gd name="T4" fmla="*/ 446 w 1455"/>
                  <a:gd name="T5" fmla="*/ 403 h 622"/>
                  <a:gd name="T6" fmla="*/ 622 w 1455"/>
                  <a:gd name="T7" fmla="*/ 319 h 622"/>
                  <a:gd name="T8" fmla="*/ 710 w 1455"/>
                  <a:gd name="T9" fmla="*/ 279 h 622"/>
                  <a:gd name="T10" fmla="*/ 801 w 1455"/>
                  <a:gd name="T11" fmla="*/ 242 h 622"/>
                  <a:gd name="T12" fmla="*/ 984 w 1455"/>
                  <a:gd name="T13" fmla="*/ 172 h 622"/>
                  <a:gd name="T14" fmla="*/ 1074 w 1455"/>
                  <a:gd name="T15" fmla="*/ 133 h 622"/>
                  <a:gd name="T16" fmla="*/ 1115 w 1455"/>
                  <a:gd name="T17" fmla="*/ 113 h 622"/>
                  <a:gd name="T18" fmla="*/ 1202 w 1455"/>
                  <a:gd name="T19" fmla="*/ 75 h 622"/>
                  <a:gd name="T20" fmla="*/ 1246 w 1455"/>
                  <a:gd name="T21" fmla="*/ 60 h 622"/>
                  <a:gd name="T22" fmla="*/ 1297 w 1455"/>
                  <a:gd name="T23" fmla="*/ 48 h 622"/>
                  <a:gd name="T24" fmla="*/ 1399 w 1455"/>
                  <a:gd name="T25" fmla="*/ 26 h 622"/>
                  <a:gd name="T26" fmla="*/ 1450 w 1455"/>
                  <a:gd name="T27" fmla="*/ 15 h 622"/>
                  <a:gd name="T28" fmla="*/ 1454 w 1455"/>
                  <a:gd name="T29" fmla="*/ 12 h 622"/>
                  <a:gd name="T30" fmla="*/ 1455 w 1455"/>
                  <a:gd name="T31" fmla="*/ 5 h 622"/>
                  <a:gd name="T32" fmla="*/ 1451 w 1455"/>
                  <a:gd name="T33" fmla="*/ 1 h 622"/>
                  <a:gd name="T34" fmla="*/ 1446 w 1455"/>
                  <a:gd name="T35" fmla="*/ 0 h 622"/>
                  <a:gd name="T36" fmla="*/ 1348 w 1455"/>
                  <a:gd name="T37" fmla="*/ 20 h 622"/>
                  <a:gd name="T38" fmla="*/ 1251 w 1455"/>
                  <a:gd name="T39" fmla="*/ 42 h 622"/>
                  <a:gd name="T40" fmla="*/ 1229 w 1455"/>
                  <a:gd name="T41" fmla="*/ 48 h 622"/>
                  <a:gd name="T42" fmla="*/ 1165 w 1455"/>
                  <a:gd name="T43" fmla="*/ 73 h 622"/>
                  <a:gd name="T44" fmla="*/ 1082 w 1455"/>
                  <a:gd name="T45" fmla="*/ 111 h 622"/>
                  <a:gd name="T46" fmla="*/ 1038 w 1455"/>
                  <a:gd name="T47" fmla="*/ 131 h 622"/>
                  <a:gd name="T48" fmla="*/ 901 w 1455"/>
                  <a:gd name="T49" fmla="*/ 186 h 622"/>
                  <a:gd name="T50" fmla="*/ 765 w 1455"/>
                  <a:gd name="T51" fmla="*/ 238 h 622"/>
                  <a:gd name="T52" fmla="*/ 721 w 1455"/>
                  <a:gd name="T53" fmla="*/ 257 h 622"/>
                  <a:gd name="T54" fmla="*/ 539 w 1455"/>
                  <a:gd name="T55" fmla="*/ 340 h 622"/>
                  <a:gd name="T56" fmla="*/ 360 w 1455"/>
                  <a:gd name="T57" fmla="*/ 428 h 622"/>
                  <a:gd name="T58" fmla="*/ 94 w 1455"/>
                  <a:gd name="T59" fmla="*/ 563 h 622"/>
                  <a:gd name="T60" fmla="*/ 4 w 1455"/>
                  <a:gd name="T61" fmla="*/ 607 h 622"/>
                  <a:gd name="T62" fmla="*/ 0 w 1455"/>
                  <a:gd name="T63" fmla="*/ 611 h 622"/>
                  <a:gd name="T64" fmla="*/ 1 w 1455"/>
                  <a:gd name="T65" fmla="*/ 618 h 622"/>
                  <a:gd name="T66" fmla="*/ 5 w 1455"/>
                  <a:gd name="T67" fmla="*/ 621 h 622"/>
                  <a:gd name="T68" fmla="*/ 12 w 1455"/>
                  <a:gd name="T69" fmla="*/ 62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5" h="622">
                    <a:moveTo>
                      <a:pt x="12" y="621"/>
                    </a:moveTo>
                    <a:lnTo>
                      <a:pt x="12" y="621"/>
                    </a:lnTo>
                    <a:lnTo>
                      <a:pt x="99" y="578"/>
                    </a:lnTo>
                    <a:lnTo>
                      <a:pt x="186" y="534"/>
                    </a:lnTo>
                    <a:lnTo>
                      <a:pt x="360" y="446"/>
                    </a:lnTo>
                    <a:lnTo>
                      <a:pt x="446" y="403"/>
                    </a:lnTo>
                    <a:lnTo>
                      <a:pt x="533" y="361"/>
                    </a:lnTo>
                    <a:lnTo>
                      <a:pt x="622" y="319"/>
                    </a:lnTo>
                    <a:lnTo>
                      <a:pt x="710" y="279"/>
                    </a:lnTo>
                    <a:lnTo>
                      <a:pt x="710" y="279"/>
                    </a:lnTo>
                    <a:lnTo>
                      <a:pt x="755" y="260"/>
                    </a:lnTo>
                    <a:lnTo>
                      <a:pt x="801" y="242"/>
                    </a:lnTo>
                    <a:lnTo>
                      <a:pt x="892" y="208"/>
                    </a:lnTo>
                    <a:lnTo>
                      <a:pt x="984" y="172"/>
                    </a:lnTo>
                    <a:lnTo>
                      <a:pt x="1028" y="154"/>
                    </a:lnTo>
                    <a:lnTo>
                      <a:pt x="1074" y="133"/>
                    </a:lnTo>
                    <a:lnTo>
                      <a:pt x="1074" y="133"/>
                    </a:lnTo>
                    <a:lnTo>
                      <a:pt x="1115" y="113"/>
                    </a:lnTo>
                    <a:lnTo>
                      <a:pt x="1158" y="93"/>
                    </a:lnTo>
                    <a:lnTo>
                      <a:pt x="1202" y="75"/>
                    </a:lnTo>
                    <a:lnTo>
                      <a:pt x="1224" y="67"/>
                    </a:lnTo>
                    <a:lnTo>
                      <a:pt x="1246" y="60"/>
                    </a:lnTo>
                    <a:lnTo>
                      <a:pt x="1246" y="60"/>
                    </a:lnTo>
                    <a:lnTo>
                      <a:pt x="1297" y="48"/>
                    </a:lnTo>
                    <a:lnTo>
                      <a:pt x="1348" y="37"/>
                    </a:lnTo>
                    <a:lnTo>
                      <a:pt x="1399" y="26"/>
                    </a:lnTo>
                    <a:lnTo>
                      <a:pt x="1450" y="15"/>
                    </a:lnTo>
                    <a:lnTo>
                      <a:pt x="1450" y="15"/>
                    </a:lnTo>
                    <a:lnTo>
                      <a:pt x="1453" y="13"/>
                    </a:lnTo>
                    <a:lnTo>
                      <a:pt x="1454" y="12"/>
                    </a:lnTo>
                    <a:lnTo>
                      <a:pt x="1455" y="8"/>
                    </a:lnTo>
                    <a:lnTo>
                      <a:pt x="1455" y="5"/>
                    </a:lnTo>
                    <a:lnTo>
                      <a:pt x="1454" y="2"/>
                    </a:lnTo>
                    <a:lnTo>
                      <a:pt x="1451" y="1"/>
                    </a:lnTo>
                    <a:lnTo>
                      <a:pt x="1449" y="0"/>
                    </a:lnTo>
                    <a:lnTo>
                      <a:pt x="1446" y="0"/>
                    </a:lnTo>
                    <a:lnTo>
                      <a:pt x="1446" y="0"/>
                    </a:lnTo>
                    <a:lnTo>
                      <a:pt x="1348" y="20"/>
                    </a:lnTo>
                    <a:lnTo>
                      <a:pt x="1300" y="31"/>
                    </a:lnTo>
                    <a:lnTo>
                      <a:pt x="1251" y="42"/>
                    </a:lnTo>
                    <a:lnTo>
                      <a:pt x="1251" y="42"/>
                    </a:lnTo>
                    <a:lnTo>
                      <a:pt x="1229" y="48"/>
                    </a:lnTo>
                    <a:lnTo>
                      <a:pt x="1207" y="55"/>
                    </a:lnTo>
                    <a:lnTo>
                      <a:pt x="1165" y="73"/>
                    </a:lnTo>
                    <a:lnTo>
                      <a:pt x="1123" y="91"/>
                    </a:lnTo>
                    <a:lnTo>
                      <a:pt x="1082" y="111"/>
                    </a:lnTo>
                    <a:lnTo>
                      <a:pt x="1082" y="111"/>
                    </a:lnTo>
                    <a:lnTo>
                      <a:pt x="1038" y="131"/>
                    </a:lnTo>
                    <a:lnTo>
                      <a:pt x="992" y="150"/>
                    </a:lnTo>
                    <a:lnTo>
                      <a:pt x="901" y="186"/>
                    </a:lnTo>
                    <a:lnTo>
                      <a:pt x="810" y="220"/>
                    </a:lnTo>
                    <a:lnTo>
                      <a:pt x="765" y="238"/>
                    </a:lnTo>
                    <a:lnTo>
                      <a:pt x="721" y="257"/>
                    </a:lnTo>
                    <a:lnTo>
                      <a:pt x="721" y="257"/>
                    </a:lnTo>
                    <a:lnTo>
                      <a:pt x="630" y="297"/>
                    </a:lnTo>
                    <a:lnTo>
                      <a:pt x="539" y="340"/>
                    </a:lnTo>
                    <a:lnTo>
                      <a:pt x="449" y="383"/>
                    </a:lnTo>
                    <a:lnTo>
                      <a:pt x="360" y="428"/>
                    </a:lnTo>
                    <a:lnTo>
                      <a:pt x="182" y="518"/>
                    </a:lnTo>
                    <a:lnTo>
                      <a:pt x="94" y="563"/>
                    </a:lnTo>
                    <a:lnTo>
                      <a:pt x="4" y="607"/>
                    </a:lnTo>
                    <a:lnTo>
                      <a:pt x="4" y="607"/>
                    </a:lnTo>
                    <a:lnTo>
                      <a:pt x="1" y="609"/>
                    </a:lnTo>
                    <a:lnTo>
                      <a:pt x="0" y="611"/>
                    </a:lnTo>
                    <a:lnTo>
                      <a:pt x="0" y="614"/>
                    </a:lnTo>
                    <a:lnTo>
                      <a:pt x="1" y="618"/>
                    </a:lnTo>
                    <a:lnTo>
                      <a:pt x="3" y="620"/>
                    </a:lnTo>
                    <a:lnTo>
                      <a:pt x="5" y="621"/>
                    </a:lnTo>
                    <a:lnTo>
                      <a:pt x="9" y="622"/>
                    </a:lnTo>
                    <a:lnTo>
                      <a:pt x="12" y="621"/>
                    </a:lnTo>
                    <a:lnTo>
                      <a:pt x="12" y="6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Freeform 68">
                <a:extLst>
                  <a:ext uri="{FF2B5EF4-FFF2-40B4-BE49-F238E27FC236}">
                    <a16:creationId xmlns:a16="http://schemas.microsoft.com/office/drawing/2014/main" id="{2B5E2F10-6F3A-851E-F92D-AF77C4943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8" y="1666"/>
                <a:ext cx="447" cy="219"/>
              </a:xfrm>
              <a:custGeom>
                <a:avLst/>
                <a:gdLst>
                  <a:gd name="T0" fmla="*/ 8 w 1340"/>
                  <a:gd name="T1" fmla="*/ 17 h 659"/>
                  <a:gd name="T2" fmla="*/ 50 w 1340"/>
                  <a:gd name="T3" fmla="*/ 20 h 659"/>
                  <a:gd name="T4" fmla="*/ 90 w 1340"/>
                  <a:gd name="T5" fmla="*/ 28 h 659"/>
                  <a:gd name="T6" fmla="*/ 130 w 1340"/>
                  <a:gd name="T7" fmla="*/ 40 h 659"/>
                  <a:gd name="T8" fmla="*/ 205 w 1340"/>
                  <a:gd name="T9" fmla="*/ 76 h 659"/>
                  <a:gd name="T10" fmla="*/ 281 w 1340"/>
                  <a:gd name="T11" fmla="*/ 113 h 659"/>
                  <a:gd name="T12" fmla="*/ 318 w 1340"/>
                  <a:gd name="T13" fmla="*/ 130 h 659"/>
                  <a:gd name="T14" fmla="*/ 365 w 1340"/>
                  <a:gd name="T15" fmla="*/ 148 h 659"/>
                  <a:gd name="T16" fmla="*/ 509 w 1340"/>
                  <a:gd name="T17" fmla="*/ 189 h 659"/>
                  <a:gd name="T18" fmla="*/ 605 w 1340"/>
                  <a:gd name="T19" fmla="*/ 218 h 659"/>
                  <a:gd name="T20" fmla="*/ 651 w 1340"/>
                  <a:gd name="T21" fmla="*/ 237 h 659"/>
                  <a:gd name="T22" fmla="*/ 696 w 1340"/>
                  <a:gd name="T23" fmla="*/ 259 h 659"/>
                  <a:gd name="T24" fmla="*/ 718 w 1340"/>
                  <a:gd name="T25" fmla="*/ 272 h 659"/>
                  <a:gd name="T26" fmla="*/ 782 w 1340"/>
                  <a:gd name="T27" fmla="*/ 315 h 659"/>
                  <a:gd name="T28" fmla="*/ 860 w 1340"/>
                  <a:gd name="T29" fmla="*/ 379 h 659"/>
                  <a:gd name="T30" fmla="*/ 933 w 1340"/>
                  <a:gd name="T31" fmla="*/ 440 h 659"/>
                  <a:gd name="T32" fmla="*/ 1006 w 1340"/>
                  <a:gd name="T33" fmla="*/ 501 h 659"/>
                  <a:gd name="T34" fmla="*/ 1075 w 1340"/>
                  <a:gd name="T35" fmla="*/ 552 h 659"/>
                  <a:gd name="T36" fmla="*/ 1112 w 1340"/>
                  <a:gd name="T37" fmla="*/ 572 h 659"/>
                  <a:gd name="T38" fmla="*/ 1152 w 1340"/>
                  <a:gd name="T39" fmla="*/ 590 h 659"/>
                  <a:gd name="T40" fmla="*/ 1174 w 1340"/>
                  <a:gd name="T41" fmla="*/ 597 h 659"/>
                  <a:gd name="T42" fmla="*/ 1242 w 1340"/>
                  <a:gd name="T43" fmla="*/ 615 h 659"/>
                  <a:gd name="T44" fmla="*/ 1286 w 1340"/>
                  <a:gd name="T45" fmla="*/ 631 h 659"/>
                  <a:gd name="T46" fmla="*/ 1315 w 1340"/>
                  <a:gd name="T47" fmla="*/ 649 h 659"/>
                  <a:gd name="T48" fmla="*/ 1325 w 1340"/>
                  <a:gd name="T49" fmla="*/ 658 h 659"/>
                  <a:gd name="T50" fmla="*/ 1332 w 1340"/>
                  <a:gd name="T51" fmla="*/ 659 h 659"/>
                  <a:gd name="T52" fmla="*/ 1337 w 1340"/>
                  <a:gd name="T53" fmla="*/ 656 h 659"/>
                  <a:gd name="T54" fmla="*/ 1340 w 1340"/>
                  <a:gd name="T55" fmla="*/ 652 h 659"/>
                  <a:gd name="T56" fmla="*/ 1337 w 1340"/>
                  <a:gd name="T57" fmla="*/ 645 h 659"/>
                  <a:gd name="T58" fmla="*/ 1321 w 1340"/>
                  <a:gd name="T59" fmla="*/ 633 h 659"/>
                  <a:gd name="T60" fmla="*/ 1286 w 1340"/>
                  <a:gd name="T61" fmla="*/ 614 h 659"/>
                  <a:gd name="T62" fmla="*/ 1249 w 1340"/>
                  <a:gd name="T63" fmla="*/ 600 h 659"/>
                  <a:gd name="T64" fmla="*/ 1191 w 1340"/>
                  <a:gd name="T65" fmla="*/ 583 h 659"/>
                  <a:gd name="T66" fmla="*/ 1165 w 1340"/>
                  <a:gd name="T67" fmla="*/ 576 h 659"/>
                  <a:gd name="T68" fmla="*/ 1118 w 1340"/>
                  <a:gd name="T69" fmla="*/ 556 h 659"/>
                  <a:gd name="T70" fmla="*/ 1074 w 1340"/>
                  <a:gd name="T71" fmla="*/ 530 h 659"/>
                  <a:gd name="T72" fmla="*/ 1012 w 1340"/>
                  <a:gd name="T73" fmla="*/ 483 h 659"/>
                  <a:gd name="T74" fmla="*/ 973 w 1340"/>
                  <a:gd name="T75" fmla="*/ 452 h 659"/>
                  <a:gd name="T76" fmla="*/ 862 w 1340"/>
                  <a:gd name="T77" fmla="*/ 357 h 659"/>
                  <a:gd name="T78" fmla="*/ 786 w 1340"/>
                  <a:gd name="T79" fmla="*/ 298 h 659"/>
                  <a:gd name="T80" fmla="*/ 704 w 1340"/>
                  <a:gd name="T81" fmla="*/ 244 h 659"/>
                  <a:gd name="T82" fmla="*/ 682 w 1340"/>
                  <a:gd name="T83" fmla="*/ 233 h 659"/>
                  <a:gd name="T84" fmla="*/ 638 w 1340"/>
                  <a:gd name="T85" fmla="*/ 213 h 659"/>
                  <a:gd name="T86" fmla="*/ 568 w 1340"/>
                  <a:gd name="T87" fmla="*/ 188 h 659"/>
                  <a:gd name="T88" fmla="*/ 423 w 1340"/>
                  <a:gd name="T89" fmla="*/ 148 h 659"/>
                  <a:gd name="T90" fmla="*/ 329 w 1340"/>
                  <a:gd name="T91" fmla="*/ 118 h 659"/>
                  <a:gd name="T92" fmla="*/ 291 w 1340"/>
                  <a:gd name="T93" fmla="*/ 100 h 659"/>
                  <a:gd name="T94" fmla="*/ 212 w 1340"/>
                  <a:gd name="T95" fmla="*/ 61 h 659"/>
                  <a:gd name="T96" fmla="*/ 134 w 1340"/>
                  <a:gd name="T97" fmla="*/ 25 h 659"/>
                  <a:gd name="T98" fmla="*/ 94 w 1340"/>
                  <a:gd name="T99" fmla="*/ 11 h 659"/>
                  <a:gd name="T100" fmla="*/ 51 w 1340"/>
                  <a:gd name="T101" fmla="*/ 3 h 659"/>
                  <a:gd name="T102" fmla="*/ 8 w 1340"/>
                  <a:gd name="T103" fmla="*/ 0 h 659"/>
                  <a:gd name="T104" fmla="*/ 5 w 1340"/>
                  <a:gd name="T105" fmla="*/ 2 h 659"/>
                  <a:gd name="T106" fmla="*/ 1 w 1340"/>
                  <a:gd name="T107" fmla="*/ 6 h 659"/>
                  <a:gd name="T108" fmla="*/ 1 w 1340"/>
                  <a:gd name="T109" fmla="*/ 11 h 659"/>
                  <a:gd name="T110" fmla="*/ 5 w 1340"/>
                  <a:gd name="T111" fmla="*/ 17 h 659"/>
                  <a:gd name="T112" fmla="*/ 8 w 1340"/>
                  <a:gd name="T113" fmla="*/ 17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40" h="659">
                    <a:moveTo>
                      <a:pt x="8" y="17"/>
                    </a:moveTo>
                    <a:lnTo>
                      <a:pt x="8" y="17"/>
                    </a:lnTo>
                    <a:lnTo>
                      <a:pt x="29" y="17"/>
                    </a:lnTo>
                    <a:lnTo>
                      <a:pt x="50" y="20"/>
                    </a:lnTo>
                    <a:lnTo>
                      <a:pt x="70" y="24"/>
                    </a:lnTo>
                    <a:lnTo>
                      <a:pt x="90" y="28"/>
                    </a:lnTo>
                    <a:lnTo>
                      <a:pt x="110" y="34"/>
                    </a:lnTo>
                    <a:lnTo>
                      <a:pt x="130" y="40"/>
                    </a:lnTo>
                    <a:lnTo>
                      <a:pt x="168" y="57"/>
                    </a:lnTo>
                    <a:lnTo>
                      <a:pt x="205" y="76"/>
                    </a:lnTo>
                    <a:lnTo>
                      <a:pt x="244" y="94"/>
                    </a:lnTo>
                    <a:lnTo>
                      <a:pt x="281" y="113"/>
                    </a:lnTo>
                    <a:lnTo>
                      <a:pt x="318" y="130"/>
                    </a:lnTo>
                    <a:lnTo>
                      <a:pt x="318" y="130"/>
                    </a:lnTo>
                    <a:lnTo>
                      <a:pt x="342" y="140"/>
                    </a:lnTo>
                    <a:lnTo>
                      <a:pt x="365" y="148"/>
                    </a:lnTo>
                    <a:lnTo>
                      <a:pt x="412" y="162"/>
                    </a:lnTo>
                    <a:lnTo>
                      <a:pt x="509" y="189"/>
                    </a:lnTo>
                    <a:lnTo>
                      <a:pt x="557" y="203"/>
                    </a:lnTo>
                    <a:lnTo>
                      <a:pt x="605" y="218"/>
                    </a:lnTo>
                    <a:lnTo>
                      <a:pt x="629" y="228"/>
                    </a:lnTo>
                    <a:lnTo>
                      <a:pt x="651" y="237"/>
                    </a:lnTo>
                    <a:lnTo>
                      <a:pt x="674" y="247"/>
                    </a:lnTo>
                    <a:lnTo>
                      <a:pt x="696" y="259"/>
                    </a:lnTo>
                    <a:lnTo>
                      <a:pt x="696" y="259"/>
                    </a:lnTo>
                    <a:lnTo>
                      <a:pt x="718" y="272"/>
                    </a:lnTo>
                    <a:lnTo>
                      <a:pt x="739" y="286"/>
                    </a:lnTo>
                    <a:lnTo>
                      <a:pt x="782" y="315"/>
                    </a:lnTo>
                    <a:lnTo>
                      <a:pt x="822" y="346"/>
                    </a:lnTo>
                    <a:lnTo>
                      <a:pt x="860" y="379"/>
                    </a:lnTo>
                    <a:lnTo>
                      <a:pt x="860" y="379"/>
                    </a:lnTo>
                    <a:lnTo>
                      <a:pt x="933" y="440"/>
                    </a:lnTo>
                    <a:lnTo>
                      <a:pt x="1006" y="501"/>
                    </a:lnTo>
                    <a:lnTo>
                      <a:pt x="1006" y="501"/>
                    </a:lnTo>
                    <a:lnTo>
                      <a:pt x="1041" y="527"/>
                    </a:lnTo>
                    <a:lnTo>
                      <a:pt x="1075" y="552"/>
                    </a:lnTo>
                    <a:lnTo>
                      <a:pt x="1094" y="563"/>
                    </a:lnTo>
                    <a:lnTo>
                      <a:pt x="1112" y="572"/>
                    </a:lnTo>
                    <a:lnTo>
                      <a:pt x="1132" y="582"/>
                    </a:lnTo>
                    <a:lnTo>
                      <a:pt x="1152" y="590"/>
                    </a:lnTo>
                    <a:lnTo>
                      <a:pt x="1152" y="590"/>
                    </a:lnTo>
                    <a:lnTo>
                      <a:pt x="1174" y="597"/>
                    </a:lnTo>
                    <a:lnTo>
                      <a:pt x="1198" y="603"/>
                    </a:lnTo>
                    <a:lnTo>
                      <a:pt x="1242" y="615"/>
                    </a:lnTo>
                    <a:lnTo>
                      <a:pt x="1264" y="623"/>
                    </a:lnTo>
                    <a:lnTo>
                      <a:pt x="1286" y="631"/>
                    </a:lnTo>
                    <a:lnTo>
                      <a:pt x="1305" y="644"/>
                    </a:lnTo>
                    <a:lnTo>
                      <a:pt x="1315" y="649"/>
                    </a:lnTo>
                    <a:lnTo>
                      <a:pt x="1325" y="658"/>
                    </a:lnTo>
                    <a:lnTo>
                      <a:pt x="1325" y="658"/>
                    </a:lnTo>
                    <a:lnTo>
                      <a:pt x="1327" y="659"/>
                    </a:lnTo>
                    <a:lnTo>
                      <a:pt x="1332" y="659"/>
                    </a:lnTo>
                    <a:lnTo>
                      <a:pt x="1334" y="659"/>
                    </a:lnTo>
                    <a:lnTo>
                      <a:pt x="1337" y="656"/>
                    </a:lnTo>
                    <a:lnTo>
                      <a:pt x="1338" y="655"/>
                    </a:lnTo>
                    <a:lnTo>
                      <a:pt x="1340" y="652"/>
                    </a:lnTo>
                    <a:lnTo>
                      <a:pt x="1338" y="648"/>
                    </a:lnTo>
                    <a:lnTo>
                      <a:pt x="1337" y="645"/>
                    </a:lnTo>
                    <a:lnTo>
                      <a:pt x="1337" y="645"/>
                    </a:lnTo>
                    <a:lnTo>
                      <a:pt x="1321" y="633"/>
                    </a:lnTo>
                    <a:lnTo>
                      <a:pt x="1304" y="623"/>
                    </a:lnTo>
                    <a:lnTo>
                      <a:pt x="1286" y="614"/>
                    </a:lnTo>
                    <a:lnTo>
                      <a:pt x="1268" y="607"/>
                    </a:lnTo>
                    <a:lnTo>
                      <a:pt x="1249" y="600"/>
                    </a:lnTo>
                    <a:lnTo>
                      <a:pt x="1230" y="594"/>
                    </a:lnTo>
                    <a:lnTo>
                      <a:pt x="1191" y="583"/>
                    </a:lnTo>
                    <a:lnTo>
                      <a:pt x="1191" y="583"/>
                    </a:lnTo>
                    <a:lnTo>
                      <a:pt x="1165" y="576"/>
                    </a:lnTo>
                    <a:lnTo>
                      <a:pt x="1141" y="567"/>
                    </a:lnTo>
                    <a:lnTo>
                      <a:pt x="1118" y="556"/>
                    </a:lnTo>
                    <a:lnTo>
                      <a:pt x="1096" y="543"/>
                    </a:lnTo>
                    <a:lnTo>
                      <a:pt x="1074" y="530"/>
                    </a:lnTo>
                    <a:lnTo>
                      <a:pt x="1053" y="514"/>
                    </a:lnTo>
                    <a:lnTo>
                      <a:pt x="1012" y="483"/>
                    </a:lnTo>
                    <a:lnTo>
                      <a:pt x="1012" y="483"/>
                    </a:lnTo>
                    <a:lnTo>
                      <a:pt x="973" y="452"/>
                    </a:lnTo>
                    <a:lnTo>
                      <a:pt x="936" y="421"/>
                    </a:lnTo>
                    <a:lnTo>
                      <a:pt x="862" y="357"/>
                    </a:lnTo>
                    <a:lnTo>
                      <a:pt x="824" y="327"/>
                    </a:lnTo>
                    <a:lnTo>
                      <a:pt x="786" y="298"/>
                    </a:lnTo>
                    <a:lnTo>
                      <a:pt x="746" y="270"/>
                    </a:lnTo>
                    <a:lnTo>
                      <a:pt x="704" y="244"/>
                    </a:lnTo>
                    <a:lnTo>
                      <a:pt x="704" y="244"/>
                    </a:lnTo>
                    <a:lnTo>
                      <a:pt x="682" y="233"/>
                    </a:lnTo>
                    <a:lnTo>
                      <a:pt x="660" y="222"/>
                    </a:lnTo>
                    <a:lnTo>
                      <a:pt x="638" y="213"/>
                    </a:lnTo>
                    <a:lnTo>
                      <a:pt x="615" y="204"/>
                    </a:lnTo>
                    <a:lnTo>
                      <a:pt x="568" y="188"/>
                    </a:lnTo>
                    <a:lnTo>
                      <a:pt x="520" y="174"/>
                    </a:lnTo>
                    <a:lnTo>
                      <a:pt x="423" y="148"/>
                    </a:lnTo>
                    <a:lnTo>
                      <a:pt x="376" y="134"/>
                    </a:lnTo>
                    <a:lnTo>
                      <a:pt x="329" y="118"/>
                    </a:lnTo>
                    <a:lnTo>
                      <a:pt x="329" y="118"/>
                    </a:lnTo>
                    <a:lnTo>
                      <a:pt x="291" y="100"/>
                    </a:lnTo>
                    <a:lnTo>
                      <a:pt x="252" y="82"/>
                    </a:lnTo>
                    <a:lnTo>
                      <a:pt x="212" y="61"/>
                    </a:lnTo>
                    <a:lnTo>
                      <a:pt x="174" y="43"/>
                    </a:lnTo>
                    <a:lnTo>
                      <a:pt x="134" y="25"/>
                    </a:lnTo>
                    <a:lnTo>
                      <a:pt x="114" y="18"/>
                    </a:lnTo>
                    <a:lnTo>
                      <a:pt x="94" y="11"/>
                    </a:lnTo>
                    <a:lnTo>
                      <a:pt x="73" y="7"/>
                    </a:lnTo>
                    <a:lnTo>
                      <a:pt x="51" y="3"/>
                    </a:lnTo>
                    <a:lnTo>
                      <a:pt x="3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1"/>
                    </a:lnTo>
                    <a:lnTo>
                      <a:pt x="3" y="14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Freeform 69">
                <a:extLst>
                  <a:ext uri="{FF2B5EF4-FFF2-40B4-BE49-F238E27FC236}">
                    <a16:creationId xmlns:a16="http://schemas.microsoft.com/office/drawing/2014/main" id="{902C9D72-5265-D3E6-CD8A-A74646C64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9" y="1655"/>
                <a:ext cx="232" cy="458"/>
              </a:xfrm>
              <a:custGeom>
                <a:avLst/>
                <a:gdLst>
                  <a:gd name="T0" fmla="*/ 15 w 695"/>
                  <a:gd name="T1" fmla="*/ 1368 h 1373"/>
                  <a:gd name="T2" fmla="*/ 15 w 695"/>
                  <a:gd name="T3" fmla="*/ 1368 h 1373"/>
                  <a:gd name="T4" fmla="*/ 22 w 695"/>
                  <a:gd name="T5" fmla="*/ 1347 h 1373"/>
                  <a:gd name="T6" fmla="*/ 27 w 695"/>
                  <a:gd name="T7" fmla="*/ 1325 h 1373"/>
                  <a:gd name="T8" fmla="*/ 43 w 695"/>
                  <a:gd name="T9" fmla="*/ 1284 h 1373"/>
                  <a:gd name="T10" fmla="*/ 61 w 695"/>
                  <a:gd name="T11" fmla="*/ 1243 h 1373"/>
                  <a:gd name="T12" fmla="*/ 80 w 695"/>
                  <a:gd name="T13" fmla="*/ 1203 h 1373"/>
                  <a:gd name="T14" fmla="*/ 101 w 695"/>
                  <a:gd name="T15" fmla="*/ 1163 h 1373"/>
                  <a:gd name="T16" fmla="*/ 123 w 695"/>
                  <a:gd name="T17" fmla="*/ 1124 h 1373"/>
                  <a:gd name="T18" fmla="*/ 167 w 695"/>
                  <a:gd name="T19" fmla="*/ 1046 h 1373"/>
                  <a:gd name="T20" fmla="*/ 167 w 695"/>
                  <a:gd name="T21" fmla="*/ 1046 h 1373"/>
                  <a:gd name="T22" fmla="*/ 211 w 695"/>
                  <a:gd name="T23" fmla="*/ 963 h 1373"/>
                  <a:gd name="T24" fmla="*/ 252 w 695"/>
                  <a:gd name="T25" fmla="*/ 879 h 1373"/>
                  <a:gd name="T26" fmla="*/ 333 w 695"/>
                  <a:gd name="T27" fmla="*/ 711 h 1373"/>
                  <a:gd name="T28" fmla="*/ 333 w 695"/>
                  <a:gd name="T29" fmla="*/ 711 h 1373"/>
                  <a:gd name="T30" fmla="*/ 419 w 695"/>
                  <a:gd name="T31" fmla="*/ 533 h 1373"/>
                  <a:gd name="T32" fmla="*/ 462 w 695"/>
                  <a:gd name="T33" fmla="*/ 445 h 1373"/>
                  <a:gd name="T34" fmla="*/ 506 w 695"/>
                  <a:gd name="T35" fmla="*/ 358 h 1373"/>
                  <a:gd name="T36" fmla="*/ 551 w 695"/>
                  <a:gd name="T37" fmla="*/ 270 h 1373"/>
                  <a:gd name="T38" fmla="*/ 597 w 695"/>
                  <a:gd name="T39" fmla="*/ 183 h 1373"/>
                  <a:gd name="T40" fmla="*/ 645 w 695"/>
                  <a:gd name="T41" fmla="*/ 98 h 1373"/>
                  <a:gd name="T42" fmla="*/ 695 w 695"/>
                  <a:gd name="T43" fmla="*/ 12 h 1373"/>
                  <a:gd name="T44" fmla="*/ 695 w 695"/>
                  <a:gd name="T45" fmla="*/ 12 h 1373"/>
                  <a:gd name="T46" fmla="*/ 695 w 695"/>
                  <a:gd name="T47" fmla="*/ 9 h 1373"/>
                  <a:gd name="T48" fmla="*/ 695 w 695"/>
                  <a:gd name="T49" fmla="*/ 7 h 1373"/>
                  <a:gd name="T50" fmla="*/ 693 w 695"/>
                  <a:gd name="T51" fmla="*/ 4 h 1373"/>
                  <a:gd name="T52" fmla="*/ 691 w 695"/>
                  <a:gd name="T53" fmla="*/ 1 h 1373"/>
                  <a:gd name="T54" fmla="*/ 688 w 695"/>
                  <a:gd name="T55" fmla="*/ 0 h 1373"/>
                  <a:gd name="T56" fmla="*/ 685 w 695"/>
                  <a:gd name="T57" fmla="*/ 0 h 1373"/>
                  <a:gd name="T58" fmla="*/ 682 w 695"/>
                  <a:gd name="T59" fmla="*/ 1 h 1373"/>
                  <a:gd name="T60" fmla="*/ 679 w 695"/>
                  <a:gd name="T61" fmla="*/ 4 h 1373"/>
                  <a:gd name="T62" fmla="*/ 679 w 695"/>
                  <a:gd name="T63" fmla="*/ 4 h 1373"/>
                  <a:gd name="T64" fmla="*/ 630 w 695"/>
                  <a:gd name="T65" fmla="*/ 89 h 1373"/>
                  <a:gd name="T66" fmla="*/ 583 w 695"/>
                  <a:gd name="T67" fmla="*/ 175 h 1373"/>
                  <a:gd name="T68" fmla="*/ 536 w 695"/>
                  <a:gd name="T69" fmla="*/ 262 h 1373"/>
                  <a:gd name="T70" fmla="*/ 492 w 695"/>
                  <a:gd name="T71" fmla="*/ 350 h 1373"/>
                  <a:gd name="T72" fmla="*/ 448 w 695"/>
                  <a:gd name="T73" fmla="*/ 437 h 1373"/>
                  <a:gd name="T74" fmla="*/ 404 w 695"/>
                  <a:gd name="T75" fmla="*/ 525 h 1373"/>
                  <a:gd name="T76" fmla="*/ 318 w 695"/>
                  <a:gd name="T77" fmla="*/ 702 h 1373"/>
                  <a:gd name="T78" fmla="*/ 318 w 695"/>
                  <a:gd name="T79" fmla="*/ 702 h 1373"/>
                  <a:gd name="T80" fmla="*/ 236 w 695"/>
                  <a:gd name="T81" fmla="*/ 875 h 1373"/>
                  <a:gd name="T82" fmla="*/ 193 w 695"/>
                  <a:gd name="T83" fmla="*/ 961 h 1373"/>
                  <a:gd name="T84" fmla="*/ 147 w 695"/>
                  <a:gd name="T85" fmla="*/ 1046 h 1373"/>
                  <a:gd name="T86" fmla="*/ 147 w 695"/>
                  <a:gd name="T87" fmla="*/ 1046 h 1373"/>
                  <a:gd name="T88" fmla="*/ 105 w 695"/>
                  <a:gd name="T89" fmla="*/ 1123 h 1373"/>
                  <a:gd name="T90" fmla="*/ 84 w 695"/>
                  <a:gd name="T91" fmla="*/ 1161 h 1373"/>
                  <a:gd name="T92" fmla="*/ 63 w 695"/>
                  <a:gd name="T93" fmla="*/ 1200 h 1373"/>
                  <a:gd name="T94" fmla="*/ 44 w 695"/>
                  <a:gd name="T95" fmla="*/ 1240 h 1373"/>
                  <a:gd name="T96" fmla="*/ 26 w 695"/>
                  <a:gd name="T97" fmla="*/ 1280 h 1373"/>
                  <a:gd name="T98" fmla="*/ 12 w 695"/>
                  <a:gd name="T99" fmla="*/ 1321 h 1373"/>
                  <a:gd name="T100" fmla="*/ 5 w 695"/>
                  <a:gd name="T101" fmla="*/ 1343 h 1373"/>
                  <a:gd name="T102" fmla="*/ 0 w 695"/>
                  <a:gd name="T103" fmla="*/ 1364 h 1373"/>
                  <a:gd name="T104" fmla="*/ 0 w 695"/>
                  <a:gd name="T105" fmla="*/ 1364 h 1373"/>
                  <a:gd name="T106" fmla="*/ 0 w 695"/>
                  <a:gd name="T107" fmla="*/ 1368 h 1373"/>
                  <a:gd name="T108" fmla="*/ 1 w 695"/>
                  <a:gd name="T109" fmla="*/ 1371 h 1373"/>
                  <a:gd name="T110" fmla="*/ 3 w 695"/>
                  <a:gd name="T111" fmla="*/ 1372 h 1373"/>
                  <a:gd name="T112" fmla="*/ 5 w 695"/>
                  <a:gd name="T113" fmla="*/ 1373 h 1373"/>
                  <a:gd name="T114" fmla="*/ 10 w 695"/>
                  <a:gd name="T115" fmla="*/ 1373 h 1373"/>
                  <a:gd name="T116" fmla="*/ 12 w 695"/>
                  <a:gd name="T117" fmla="*/ 1373 h 1373"/>
                  <a:gd name="T118" fmla="*/ 14 w 695"/>
                  <a:gd name="T119" fmla="*/ 1372 h 1373"/>
                  <a:gd name="T120" fmla="*/ 15 w 695"/>
                  <a:gd name="T121" fmla="*/ 1368 h 1373"/>
                  <a:gd name="T122" fmla="*/ 15 w 695"/>
                  <a:gd name="T123" fmla="*/ 1368 h 1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95" h="1373">
                    <a:moveTo>
                      <a:pt x="15" y="1368"/>
                    </a:moveTo>
                    <a:lnTo>
                      <a:pt x="15" y="1368"/>
                    </a:lnTo>
                    <a:lnTo>
                      <a:pt x="22" y="1347"/>
                    </a:lnTo>
                    <a:lnTo>
                      <a:pt x="27" y="1325"/>
                    </a:lnTo>
                    <a:lnTo>
                      <a:pt x="43" y="1284"/>
                    </a:lnTo>
                    <a:lnTo>
                      <a:pt x="61" y="1243"/>
                    </a:lnTo>
                    <a:lnTo>
                      <a:pt x="80" y="1203"/>
                    </a:lnTo>
                    <a:lnTo>
                      <a:pt x="101" y="1163"/>
                    </a:lnTo>
                    <a:lnTo>
                      <a:pt x="123" y="1124"/>
                    </a:lnTo>
                    <a:lnTo>
                      <a:pt x="167" y="1046"/>
                    </a:lnTo>
                    <a:lnTo>
                      <a:pt x="167" y="1046"/>
                    </a:lnTo>
                    <a:lnTo>
                      <a:pt x="211" y="963"/>
                    </a:lnTo>
                    <a:lnTo>
                      <a:pt x="252" y="879"/>
                    </a:lnTo>
                    <a:lnTo>
                      <a:pt x="333" y="711"/>
                    </a:lnTo>
                    <a:lnTo>
                      <a:pt x="333" y="711"/>
                    </a:lnTo>
                    <a:lnTo>
                      <a:pt x="419" y="533"/>
                    </a:lnTo>
                    <a:lnTo>
                      <a:pt x="462" y="445"/>
                    </a:lnTo>
                    <a:lnTo>
                      <a:pt x="506" y="358"/>
                    </a:lnTo>
                    <a:lnTo>
                      <a:pt x="551" y="270"/>
                    </a:lnTo>
                    <a:lnTo>
                      <a:pt x="597" y="183"/>
                    </a:lnTo>
                    <a:lnTo>
                      <a:pt x="645" y="98"/>
                    </a:lnTo>
                    <a:lnTo>
                      <a:pt x="695" y="12"/>
                    </a:lnTo>
                    <a:lnTo>
                      <a:pt x="695" y="12"/>
                    </a:lnTo>
                    <a:lnTo>
                      <a:pt x="695" y="9"/>
                    </a:lnTo>
                    <a:lnTo>
                      <a:pt x="695" y="7"/>
                    </a:lnTo>
                    <a:lnTo>
                      <a:pt x="693" y="4"/>
                    </a:lnTo>
                    <a:lnTo>
                      <a:pt x="691" y="1"/>
                    </a:lnTo>
                    <a:lnTo>
                      <a:pt x="688" y="0"/>
                    </a:lnTo>
                    <a:lnTo>
                      <a:pt x="685" y="0"/>
                    </a:lnTo>
                    <a:lnTo>
                      <a:pt x="682" y="1"/>
                    </a:lnTo>
                    <a:lnTo>
                      <a:pt x="679" y="4"/>
                    </a:lnTo>
                    <a:lnTo>
                      <a:pt x="679" y="4"/>
                    </a:lnTo>
                    <a:lnTo>
                      <a:pt x="630" y="89"/>
                    </a:lnTo>
                    <a:lnTo>
                      <a:pt x="583" y="175"/>
                    </a:lnTo>
                    <a:lnTo>
                      <a:pt x="536" y="262"/>
                    </a:lnTo>
                    <a:lnTo>
                      <a:pt x="492" y="350"/>
                    </a:lnTo>
                    <a:lnTo>
                      <a:pt x="448" y="437"/>
                    </a:lnTo>
                    <a:lnTo>
                      <a:pt x="404" y="525"/>
                    </a:lnTo>
                    <a:lnTo>
                      <a:pt x="318" y="702"/>
                    </a:lnTo>
                    <a:lnTo>
                      <a:pt x="318" y="702"/>
                    </a:lnTo>
                    <a:lnTo>
                      <a:pt x="236" y="875"/>
                    </a:lnTo>
                    <a:lnTo>
                      <a:pt x="193" y="961"/>
                    </a:lnTo>
                    <a:lnTo>
                      <a:pt x="147" y="1046"/>
                    </a:lnTo>
                    <a:lnTo>
                      <a:pt x="147" y="1046"/>
                    </a:lnTo>
                    <a:lnTo>
                      <a:pt x="105" y="1123"/>
                    </a:lnTo>
                    <a:lnTo>
                      <a:pt x="84" y="1161"/>
                    </a:lnTo>
                    <a:lnTo>
                      <a:pt x="63" y="1200"/>
                    </a:lnTo>
                    <a:lnTo>
                      <a:pt x="44" y="1240"/>
                    </a:lnTo>
                    <a:lnTo>
                      <a:pt x="26" y="1280"/>
                    </a:lnTo>
                    <a:lnTo>
                      <a:pt x="12" y="1321"/>
                    </a:lnTo>
                    <a:lnTo>
                      <a:pt x="5" y="1343"/>
                    </a:lnTo>
                    <a:lnTo>
                      <a:pt x="0" y="1364"/>
                    </a:lnTo>
                    <a:lnTo>
                      <a:pt x="0" y="1364"/>
                    </a:lnTo>
                    <a:lnTo>
                      <a:pt x="0" y="1368"/>
                    </a:lnTo>
                    <a:lnTo>
                      <a:pt x="1" y="1371"/>
                    </a:lnTo>
                    <a:lnTo>
                      <a:pt x="3" y="1372"/>
                    </a:lnTo>
                    <a:lnTo>
                      <a:pt x="5" y="1373"/>
                    </a:lnTo>
                    <a:lnTo>
                      <a:pt x="10" y="1373"/>
                    </a:lnTo>
                    <a:lnTo>
                      <a:pt x="12" y="1373"/>
                    </a:lnTo>
                    <a:lnTo>
                      <a:pt x="14" y="1372"/>
                    </a:lnTo>
                    <a:lnTo>
                      <a:pt x="15" y="1368"/>
                    </a:lnTo>
                    <a:lnTo>
                      <a:pt x="15" y="13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3" name="Freeform 70">
                <a:extLst>
                  <a:ext uri="{FF2B5EF4-FFF2-40B4-BE49-F238E27FC236}">
                    <a16:creationId xmlns:a16="http://schemas.microsoft.com/office/drawing/2014/main" id="{95B1131E-7000-C594-ACD1-C8CE2FCB3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3" y="2532"/>
                <a:ext cx="220" cy="74"/>
              </a:xfrm>
              <a:custGeom>
                <a:avLst/>
                <a:gdLst>
                  <a:gd name="T0" fmla="*/ 15 w 660"/>
                  <a:gd name="T1" fmla="*/ 221 h 223"/>
                  <a:gd name="T2" fmla="*/ 15 w 660"/>
                  <a:gd name="T3" fmla="*/ 221 h 223"/>
                  <a:gd name="T4" fmla="*/ 27 w 660"/>
                  <a:gd name="T5" fmla="*/ 208 h 223"/>
                  <a:gd name="T6" fmla="*/ 42 w 660"/>
                  <a:gd name="T7" fmla="*/ 196 h 223"/>
                  <a:gd name="T8" fmla="*/ 59 w 660"/>
                  <a:gd name="T9" fmla="*/ 186 h 223"/>
                  <a:gd name="T10" fmla="*/ 76 w 660"/>
                  <a:gd name="T11" fmla="*/ 176 h 223"/>
                  <a:gd name="T12" fmla="*/ 92 w 660"/>
                  <a:gd name="T13" fmla="*/ 168 h 223"/>
                  <a:gd name="T14" fmla="*/ 109 w 660"/>
                  <a:gd name="T15" fmla="*/ 161 h 223"/>
                  <a:gd name="T16" fmla="*/ 144 w 660"/>
                  <a:gd name="T17" fmla="*/ 147 h 223"/>
                  <a:gd name="T18" fmla="*/ 144 w 660"/>
                  <a:gd name="T19" fmla="*/ 147 h 223"/>
                  <a:gd name="T20" fmla="*/ 223 w 660"/>
                  <a:gd name="T21" fmla="*/ 119 h 223"/>
                  <a:gd name="T22" fmla="*/ 263 w 660"/>
                  <a:gd name="T23" fmla="*/ 105 h 223"/>
                  <a:gd name="T24" fmla="*/ 304 w 660"/>
                  <a:gd name="T25" fmla="*/ 92 h 223"/>
                  <a:gd name="T26" fmla="*/ 304 w 660"/>
                  <a:gd name="T27" fmla="*/ 92 h 223"/>
                  <a:gd name="T28" fmla="*/ 347 w 660"/>
                  <a:gd name="T29" fmla="*/ 80 h 223"/>
                  <a:gd name="T30" fmla="*/ 390 w 660"/>
                  <a:gd name="T31" fmla="*/ 69 h 223"/>
                  <a:gd name="T32" fmla="*/ 434 w 660"/>
                  <a:gd name="T33" fmla="*/ 58 h 223"/>
                  <a:gd name="T34" fmla="*/ 478 w 660"/>
                  <a:gd name="T35" fmla="*/ 48 h 223"/>
                  <a:gd name="T36" fmla="*/ 565 w 660"/>
                  <a:gd name="T37" fmla="*/ 32 h 223"/>
                  <a:gd name="T38" fmla="*/ 653 w 660"/>
                  <a:gd name="T39" fmla="*/ 17 h 223"/>
                  <a:gd name="T40" fmla="*/ 653 w 660"/>
                  <a:gd name="T41" fmla="*/ 17 h 223"/>
                  <a:gd name="T42" fmla="*/ 657 w 660"/>
                  <a:gd name="T43" fmla="*/ 15 h 223"/>
                  <a:gd name="T44" fmla="*/ 659 w 660"/>
                  <a:gd name="T45" fmla="*/ 12 h 223"/>
                  <a:gd name="T46" fmla="*/ 660 w 660"/>
                  <a:gd name="T47" fmla="*/ 10 h 223"/>
                  <a:gd name="T48" fmla="*/ 660 w 660"/>
                  <a:gd name="T49" fmla="*/ 7 h 223"/>
                  <a:gd name="T50" fmla="*/ 659 w 660"/>
                  <a:gd name="T51" fmla="*/ 4 h 223"/>
                  <a:gd name="T52" fmla="*/ 656 w 660"/>
                  <a:gd name="T53" fmla="*/ 1 h 223"/>
                  <a:gd name="T54" fmla="*/ 653 w 660"/>
                  <a:gd name="T55" fmla="*/ 0 h 223"/>
                  <a:gd name="T56" fmla="*/ 649 w 660"/>
                  <a:gd name="T57" fmla="*/ 0 h 223"/>
                  <a:gd name="T58" fmla="*/ 649 w 660"/>
                  <a:gd name="T59" fmla="*/ 0 h 223"/>
                  <a:gd name="T60" fmla="*/ 558 w 660"/>
                  <a:gd name="T61" fmla="*/ 17 h 223"/>
                  <a:gd name="T62" fmla="*/ 468 w 660"/>
                  <a:gd name="T63" fmla="*/ 34 h 223"/>
                  <a:gd name="T64" fmla="*/ 423 w 660"/>
                  <a:gd name="T65" fmla="*/ 44 h 223"/>
                  <a:gd name="T66" fmla="*/ 379 w 660"/>
                  <a:gd name="T67" fmla="*/ 55 h 223"/>
                  <a:gd name="T68" fmla="*/ 333 w 660"/>
                  <a:gd name="T69" fmla="*/ 66 h 223"/>
                  <a:gd name="T70" fmla="*/ 289 w 660"/>
                  <a:gd name="T71" fmla="*/ 79 h 223"/>
                  <a:gd name="T72" fmla="*/ 289 w 660"/>
                  <a:gd name="T73" fmla="*/ 79 h 223"/>
                  <a:gd name="T74" fmla="*/ 248 w 660"/>
                  <a:gd name="T75" fmla="*/ 92 h 223"/>
                  <a:gd name="T76" fmla="*/ 206 w 660"/>
                  <a:gd name="T77" fmla="*/ 106 h 223"/>
                  <a:gd name="T78" fmla="*/ 125 w 660"/>
                  <a:gd name="T79" fmla="*/ 136 h 223"/>
                  <a:gd name="T80" fmla="*/ 125 w 660"/>
                  <a:gd name="T81" fmla="*/ 136 h 223"/>
                  <a:gd name="T82" fmla="*/ 92 w 660"/>
                  <a:gd name="T83" fmla="*/ 150 h 223"/>
                  <a:gd name="T84" fmla="*/ 76 w 660"/>
                  <a:gd name="T85" fmla="*/ 159 h 223"/>
                  <a:gd name="T86" fmla="*/ 59 w 660"/>
                  <a:gd name="T87" fmla="*/ 167 h 223"/>
                  <a:gd name="T88" fmla="*/ 44 w 660"/>
                  <a:gd name="T89" fmla="*/ 175 h 223"/>
                  <a:gd name="T90" fmla="*/ 30 w 660"/>
                  <a:gd name="T91" fmla="*/ 186 h 223"/>
                  <a:gd name="T92" fmla="*/ 15 w 660"/>
                  <a:gd name="T93" fmla="*/ 197 h 223"/>
                  <a:gd name="T94" fmla="*/ 2 w 660"/>
                  <a:gd name="T95" fmla="*/ 209 h 223"/>
                  <a:gd name="T96" fmla="*/ 2 w 660"/>
                  <a:gd name="T97" fmla="*/ 209 h 223"/>
                  <a:gd name="T98" fmla="*/ 1 w 660"/>
                  <a:gd name="T99" fmla="*/ 212 h 223"/>
                  <a:gd name="T100" fmla="*/ 0 w 660"/>
                  <a:gd name="T101" fmla="*/ 215 h 223"/>
                  <a:gd name="T102" fmla="*/ 1 w 660"/>
                  <a:gd name="T103" fmla="*/ 218 h 223"/>
                  <a:gd name="T104" fmla="*/ 2 w 660"/>
                  <a:gd name="T105" fmla="*/ 221 h 223"/>
                  <a:gd name="T106" fmla="*/ 5 w 660"/>
                  <a:gd name="T107" fmla="*/ 223 h 223"/>
                  <a:gd name="T108" fmla="*/ 8 w 660"/>
                  <a:gd name="T109" fmla="*/ 223 h 223"/>
                  <a:gd name="T110" fmla="*/ 11 w 660"/>
                  <a:gd name="T111" fmla="*/ 223 h 223"/>
                  <a:gd name="T112" fmla="*/ 15 w 660"/>
                  <a:gd name="T113" fmla="*/ 221 h 223"/>
                  <a:gd name="T114" fmla="*/ 15 w 660"/>
                  <a:gd name="T115" fmla="*/ 221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60" h="223">
                    <a:moveTo>
                      <a:pt x="15" y="221"/>
                    </a:moveTo>
                    <a:lnTo>
                      <a:pt x="15" y="221"/>
                    </a:lnTo>
                    <a:lnTo>
                      <a:pt x="27" y="208"/>
                    </a:lnTo>
                    <a:lnTo>
                      <a:pt x="42" y="196"/>
                    </a:lnTo>
                    <a:lnTo>
                      <a:pt x="59" y="186"/>
                    </a:lnTo>
                    <a:lnTo>
                      <a:pt x="76" y="176"/>
                    </a:lnTo>
                    <a:lnTo>
                      <a:pt x="92" y="168"/>
                    </a:lnTo>
                    <a:lnTo>
                      <a:pt x="109" y="161"/>
                    </a:lnTo>
                    <a:lnTo>
                      <a:pt x="144" y="147"/>
                    </a:lnTo>
                    <a:lnTo>
                      <a:pt x="144" y="147"/>
                    </a:lnTo>
                    <a:lnTo>
                      <a:pt x="223" y="119"/>
                    </a:lnTo>
                    <a:lnTo>
                      <a:pt x="263" y="105"/>
                    </a:lnTo>
                    <a:lnTo>
                      <a:pt x="304" y="92"/>
                    </a:lnTo>
                    <a:lnTo>
                      <a:pt x="304" y="92"/>
                    </a:lnTo>
                    <a:lnTo>
                      <a:pt x="347" y="80"/>
                    </a:lnTo>
                    <a:lnTo>
                      <a:pt x="390" y="69"/>
                    </a:lnTo>
                    <a:lnTo>
                      <a:pt x="434" y="58"/>
                    </a:lnTo>
                    <a:lnTo>
                      <a:pt x="478" y="48"/>
                    </a:lnTo>
                    <a:lnTo>
                      <a:pt x="565" y="32"/>
                    </a:lnTo>
                    <a:lnTo>
                      <a:pt x="653" y="17"/>
                    </a:lnTo>
                    <a:lnTo>
                      <a:pt x="653" y="17"/>
                    </a:lnTo>
                    <a:lnTo>
                      <a:pt x="657" y="15"/>
                    </a:lnTo>
                    <a:lnTo>
                      <a:pt x="659" y="12"/>
                    </a:lnTo>
                    <a:lnTo>
                      <a:pt x="660" y="10"/>
                    </a:lnTo>
                    <a:lnTo>
                      <a:pt x="660" y="7"/>
                    </a:lnTo>
                    <a:lnTo>
                      <a:pt x="659" y="4"/>
                    </a:lnTo>
                    <a:lnTo>
                      <a:pt x="656" y="1"/>
                    </a:lnTo>
                    <a:lnTo>
                      <a:pt x="653" y="0"/>
                    </a:lnTo>
                    <a:lnTo>
                      <a:pt x="649" y="0"/>
                    </a:lnTo>
                    <a:lnTo>
                      <a:pt x="649" y="0"/>
                    </a:lnTo>
                    <a:lnTo>
                      <a:pt x="558" y="17"/>
                    </a:lnTo>
                    <a:lnTo>
                      <a:pt x="468" y="34"/>
                    </a:lnTo>
                    <a:lnTo>
                      <a:pt x="423" y="44"/>
                    </a:lnTo>
                    <a:lnTo>
                      <a:pt x="379" y="55"/>
                    </a:lnTo>
                    <a:lnTo>
                      <a:pt x="333" y="66"/>
                    </a:lnTo>
                    <a:lnTo>
                      <a:pt x="289" y="79"/>
                    </a:lnTo>
                    <a:lnTo>
                      <a:pt x="289" y="79"/>
                    </a:lnTo>
                    <a:lnTo>
                      <a:pt x="248" y="92"/>
                    </a:lnTo>
                    <a:lnTo>
                      <a:pt x="206" y="106"/>
                    </a:lnTo>
                    <a:lnTo>
                      <a:pt x="125" y="136"/>
                    </a:lnTo>
                    <a:lnTo>
                      <a:pt x="125" y="136"/>
                    </a:lnTo>
                    <a:lnTo>
                      <a:pt x="92" y="150"/>
                    </a:lnTo>
                    <a:lnTo>
                      <a:pt x="76" y="159"/>
                    </a:lnTo>
                    <a:lnTo>
                      <a:pt x="59" y="167"/>
                    </a:lnTo>
                    <a:lnTo>
                      <a:pt x="44" y="175"/>
                    </a:lnTo>
                    <a:lnTo>
                      <a:pt x="30" y="186"/>
                    </a:lnTo>
                    <a:lnTo>
                      <a:pt x="15" y="197"/>
                    </a:lnTo>
                    <a:lnTo>
                      <a:pt x="2" y="209"/>
                    </a:lnTo>
                    <a:lnTo>
                      <a:pt x="2" y="209"/>
                    </a:lnTo>
                    <a:lnTo>
                      <a:pt x="1" y="212"/>
                    </a:lnTo>
                    <a:lnTo>
                      <a:pt x="0" y="215"/>
                    </a:lnTo>
                    <a:lnTo>
                      <a:pt x="1" y="218"/>
                    </a:lnTo>
                    <a:lnTo>
                      <a:pt x="2" y="221"/>
                    </a:lnTo>
                    <a:lnTo>
                      <a:pt x="5" y="223"/>
                    </a:lnTo>
                    <a:lnTo>
                      <a:pt x="8" y="223"/>
                    </a:lnTo>
                    <a:lnTo>
                      <a:pt x="11" y="223"/>
                    </a:lnTo>
                    <a:lnTo>
                      <a:pt x="15" y="221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Freeform 71">
                <a:extLst>
                  <a:ext uri="{FF2B5EF4-FFF2-40B4-BE49-F238E27FC236}">
                    <a16:creationId xmlns:a16="http://schemas.microsoft.com/office/drawing/2014/main" id="{35B1BF32-E114-3274-D3B2-E95671AF6A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8" y="2610"/>
                <a:ext cx="178" cy="52"/>
              </a:xfrm>
              <a:custGeom>
                <a:avLst/>
                <a:gdLst>
                  <a:gd name="T0" fmla="*/ 8 w 534"/>
                  <a:gd name="T1" fmla="*/ 18 h 157"/>
                  <a:gd name="T2" fmla="*/ 8 w 534"/>
                  <a:gd name="T3" fmla="*/ 18 h 157"/>
                  <a:gd name="T4" fmla="*/ 24 w 534"/>
                  <a:gd name="T5" fmla="*/ 18 h 157"/>
                  <a:gd name="T6" fmla="*/ 40 w 534"/>
                  <a:gd name="T7" fmla="*/ 19 h 157"/>
                  <a:gd name="T8" fmla="*/ 54 w 534"/>
                  <a:gd name="T9" fmla="*/ 22 h 157"/>
                  <a:gd name="T10" fmla="*/ 69 w 534"/>
                  <a:gd name="T11" fmla="*/ 26 h 157"/>
                  <a:gd name="T12" fmla="*/ 99 w 534"/>
                  <a:gd name="T13" fmla="*/ 37 h 157"/>
                  <a:gd name="T14" fmla="*/ 128 w 534"/>
                  <a:gd name="T15" fmla="*/ 47 h 157"/>
                  <a:gd name="T16" fmla="*/ 128 w 534"/>
                  <a:gd name="T17" fmla="*/ 47 h 157"/>
                  <a:gd name="T18" fmla="*/ 193 w 534"/>
                  <a:gd name="T19" fmla="*/ 67 h 157"/>
                  <a:gd name="T20" fmla="*/ 257 w 534"/>
                  <a:gd name="T21" fmla="*/ 87 h 157"/>
                  <a:gd name="T22" fmla="*/ 257 w 534"/>
                  <a:gd name="T23" fmla="*/ 87 h 157"/>
                  <a:gd name="T24" fmla="*/ 324 w 534"/>
                  <a:gd name="T25" fmla="*/ 105 h 157"/>
                  <a:gd name="T26" fmla="*/ 390 w 534"/>
                  <a:gd name="T27" fmla="*/ 123 h 157"/>
                  <a:gd name="T28" fmla="*/ 524 w 534"/>
                  <a:gd name="T29" fmla="*/ 157 h 157"/>
                  <a:gd name="T30" fmla="*/ 524 w 534"/>
                  <a:gd name="T31" fmla="*/ 157 h 157"/>
                  <a:gd name="T32" fmla="*/ 527 w 534"/>
                  <a:gd name="T33" fmla="*/ 157 h 157"/>
                  <a:gd name="T34" fmla="*/ 530 w 534"/>
                  <a:gd name="T35" fmla="*/ 156 h 157"/>
                  <a:gd name="T36" fmla="*/ 532 w 534"/>
                  <a:gd name="T37" fmla="*/ 153 h 157"/>
                  <a:gd name="T38" fmla="*/ 534 w 534"/>
                  <a:gd name="T39" fmla="*/ 150 h 157"/>
                  <a:gd name="T40" fmla="*/ 534 w 534"/>
                  <a:gd name="T41" fmla="*/ 147 h 157"/>
                  <a:gd name="T42" fmla="*/ 532 w 534"/>
                  <a:gd name="T43" fmla="*/ 145 h 157"/>
                  <a:gd name="T44" fmla="*/ 531 w 534"/>
                  <a:gd name="T45" fmla="*/ 142 h 157"/>
                  <a:gd name="T46" fmla="*/ 528 w 534"/>
                  <a:gd name="T47" fmla="*/ 140 h 157"/>
                  <a:gd name="T48" fmla="*/ 528 w 534"/>
                  <a:gd name="T49" fmla="*/ 140 h 157"/>
                  <a:gd name="T50" fmla="*/ 389 w 534"/>
                  <a:gd name="T51" fmla="*/ 105 h 157"/>
                  <a:gd name="T52" fmla="*/ 320 w 534"/>
                  <a:gd name="T53" fmla="*/ 87 h 157"/>
                  <a:gd name="T54" fmla="*/ 251 w 534"/>
                  <a:gd name="T55" fmla="*/ 69 h 157"/>
                  <a:gd name="T56" fmla="*/ 251 w 534"/>
                  <a:gd name="T57" fmla="*/ 69 h 157"/>
                  <a:gd name="T58" fmla="*/ 188 w 534"/>
                  <a:gd name="T59" fmla="*/ 50 h 157"/>
                  <a:gd name="T60" fmla="*/ 123 w 534"/>
                  <a:gd name="T61" fmla="*/ 27 h 157"/>
                  <a:gd name="T62" fmla="*/ 123 w 534"/>
                  <a:gd name="T63" fmla="*/ 27 h 157"/>
                  <a:gd name="T64" fmla="*/ 95 w 534"/>
                  <a:gd name="T65" fmla="*/ 18 h 157"/>
                  <a:gd name="T66" fmla="*/ 66 w 534"/>
                  <a:gd name="T67" fmla="*/ 8 h 157"/>
                  <a:gd name="T68" fmla="*/ 53 w 534"/>
                  <a:gd name="T69" fmla="*/ 4 h 157"/>
                  <a:gd name="T70" fmla="*/ 39 w 534"/>
                  <a:gd name="T71" fmla="*/ 1 h 157"/>
                  <a:gd name="T72" fmla="*/ 24 w 534"/>
                  <a:gd name="T73" fmla="*/ 0 h 157"/>
                  <a:gd name="T74" fmla="*/ 8 w 534"/>
                  <a:gd name="T75" fmla="*/ 1 h 157"/>
                  <a:gd name="T76" fmla="*/ 8 w 534"/>
                  <a:gd name="T77" fmla="*/ 1 h 157"/>
                  <a:gd name="T78" fmla="*/ 4 w 534"/>
                  <a:gd name="T79" fmla="*/ 1 h 157"/>
                  <a:gd name="T80" fmla="*/ 3 w 534"/>
                  <a:gd name="T81" fmla="*/ 4 h 157"/>
                  <a:gd name="T82" fmla="*/ 0 w 534"/>
                  <a:gd name="T83" fmla="*/ 7 h 157"/>
                  <a:gd name="T84" fmla="*/ 0 w 534"/>
                  <a:gd name="T85" fmla="*/ 10 h 157"/>
                  <a:gd name="T86" fmla="*/ 0 w 534"/>
                  <a:gd name="T87" fmla="*/ 12 h 157"/>
                  <a:gd name="T88" fmla="*/ 3 w 534"/>
                  <a:gd name="T89" fmla="*/ 15 h 157"/>
                  <a:gd name="T90" fmla="*/ 4 w 534"/>
                  <a:gd name="T91" fmla="*/ 16 h 157"/>
                  <a:gd name="T92" fmla="*/ 8 w 534"/>
                  <a:gd name="T93" fmla="*/ 18 h 157"/>
                  <a:gd name="T94" fmla="*/ 8 w 534"/>
                  <a:gd name="T95" fmla="*/ 1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34" h="157">
                    <a:moveTo>
                      <a:pt x="8" y="18"/>
                    </a:moveTo>
                    <a:lnTo>
                      <a:pt x="8" y="18"/>
                    </a:lnTo>
                    <a:lnTo>
                      <a:pt x="24" y="18"/>
                    </a:lnTo>
                    <a:lnTo>
                      <a:pt x="40" y="19"/>
                    </a:lnTo>
                    <a:lnTo>
                      <a:pt x="54" y="22"/>
                    </a:lnTo>
                    <a:lnTo>
                      <a:pt x="69" y="26"/>
                    </a:lnTo>
                    <a:lnTo>
                      <a:pt x="99" y="37"/>
                    </a:lnTo>
                    <a:lnTo>
                      <a:pt x="128" y="47"/>
                    </a:lnTo>
                    <a:lnTo>
                      <a:pt x="128" y="47"/>
                    </a:lnTo>
                    <a:lnTo>
                      <a:pt x="193" y="67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324" y="105"/>
                    </a:lnTo>
                    <a:lnTo>
                      <a:pt x="390" y="123"/>
                    </a:lnTo>
                    <a:lnTo>
                      <a:pt x="524" y="157"/>
                    </a:lnTo>
                    <a:lnTo>
                      <a:pt x="524" y="157"/>
                    </a:lnTo>
                    <a:lnTo>
                      <a:pt x="527" y="157"/>
                    </a:lnTo>
                    <a:lnTo>
                      <a:pt x="530" y="156"/>
                    </a:lnTo>
                    <a:lnTo>
                      <a:pt x="532" y="153"/>
                    </a:lnTo>
                    <a:lnTo>
                      <a:pt x="534" y="150"/>
                    </a:lnTo>
                    <a:lnTo>
                      <a:pt x="534" y="147"/>
                    </a:lnTo>
                    <a:lnTo>
                      <a:pt x="532" y="145"/>
                    </a:lnTo>
                    <a:lnTo>
                      <a:pt x="531" y="142"/>
                    </a:lnTo>
                    <a:lnTo>
                      <a:pt x="528" y="140"/>
                    </a:lnTo>
                    <a:lnTo>
                      <a:pt x="528" y="140"/>
                    </a:lnTo>
                    <a:lnTo>
                      <a:pt x="389" y="105"/>
                    </a:lnTo>
                    <a:lnTo>
                      <a:pt x="320" y="87"/>
                    </a:lnTo>
                    <a:lnTo>
                      <a:pt x="251" y="69"/>
                    </a:lnTo>
                    <a:lnTo>
                      <a:pt x="251" y="69"/>
                    </a:lnTo>
                    <a:lnTo>
                      <a:pt x="188" y="50"/>
                    </a:lnTo>
                    <a:lnTo>
                      <a:pt x="123" y="27"/>
                    </a:lnTo>
                    <a:lnTo>
                      <a:pt x="123" y="27"/>
                    </a:lnTo>
                    <a:lnTo>
                      <a:pt x="95" y="18"/>
                    </a:lnTo>
                    <a:lnTo>
                      <a:pt x="66" y="8"/>
                    </a:lnTo>
                    <a:lnTo>
                      <a:pt x="53" y="4"/>
                    </a:lnTo>
                    <a:lnTo>
                      <a:pt x="39" y="1"/>
                    </a:lnTo>
                    <a:lnTo>
                      <a:pt x="24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4" y="1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5" name="Freeform 72">
                <a:extLst>
                  <a:ext uri="{FF2B5EF4-FFF2-40B4-BE49-F238E27FC236}">
                    <a16:creationId xmlns:a16="http://schemas.microsoft.com/office/drawing/2014/main" id="{1A4ECDA5-DDCD-C88B-9667-9E3835CB52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966"/>
                <a:ext cx="91" cy="84"/>
              </a:xfrm>
              <a:custGeom>
                <a:avLst/>
                <a:gdLst>
                  <a:gd name="T0" fmla="*/ 4 w 272"/>
                  <a:gd name="T1" fmla="*/ 16 h 251"/>
                  <a:gd name="T2" fmla="*/ 4 w 272"/>
                  <a:gd name="T3" fmla="*/ 16 h 251"/>
                  <a:gd name="T4" fmla="*/ 40 w 272"/>
                  <a:gd name="T5" fmla="*/ 40 h 251"/>
                  <a:gd name="T6" fmla="*/ 73 w 272"/>
                  <a:gd name="T7" fmla="*/ 68 h 251"/>
                  <a:gd name="T8" fmla="*/ 106 w 272"/>
                  <a:gd name="T9" fmla="*/ 96 h 251"/>
                  <a:gd name="T10" fmla="*/ 137 w 272"/>
                  <a:gd name="T11" fmla="*/ 126 h 251"/>
                  <a:gd name="T12" fmla="*/ 168 w 272"/>
                  <a:gd name="T13" fmla="*/ 156 h 251"/>
                  <a:gd name="T14" fmla="*/ 198 w 272"/>
                  <a:gd name="T15" fmla="*/ 187 h 251"/>
                  <a:gd name="T16" fmla="*/ 259 w 272"/>
                  <a:gd name="T17" fmla="*/ 249 h 251"/>
                  <a:gd name="T18" fmla="*/ 259 w 272"/>
                  <a:gd name="T19" fmla="*/ 249 h 251"/>
                  <a:gd name="T20" fmla="*/ 261 w 272"/>
                  <a:gd name="T21" fmla="*/ 250 h 251"/>
                  <a:gd name="T22" fmla="*/ 264 w 272"/>
                  <a:gd name="T23" fmla="*/ 251 h 251"/>
                  <a:gd name="T24" fmla="*/ 267 w 272"/>
                  <a:gd name="T25" fmla="*/ 250 h 251"/>
                  <a:gd name="T26" fmla="*/ 270 w 272"/>
                  <a:gd name="T27" fmla="*/ 249 h 251"/>
                  <a:gd name="T28" fmla="*/ 271 w 272"/>
                  <a:gd name="T29" fmla="*/ 246 h 251"/>
                  <a:gd name="T30" fmla="*/ 272 w 272"/>
                  <a:gd name="T31" fmla="*/ 243 h 251"/>
                  <a:gd name="T32" fmla="*/ 272 w 272"/>
                  <a:gd name="T33" fmla="*/ 240 h 251"/>
                  <a:gd name="T34" fmla="*/ 270 w 272"/>
                  <a:gd name="T35" fmla="*/ 237 h 251"/>
                  <a:gd name="T36" fmla="*/ 270 w 272"/>
                  <a:gd name="T37" fmla="*/ 237 h 251"/>
                  <a:gd name="T38" fmla="*/ 209 w 272"/>
                  <a:gd name="T39" fmla="*/ 174 h 251"/>
                  <a:gd name="T40" fmla="*/ 179 w 272"/>
                  <a:gd name="T41" fmla="*/ 142 h 251"/>
                  <a:gd name="T42" fmla="*/ 147 w 272"/>
                  <a:gd name="T43" fmla="*/ 112 h 251"/>
                  <a:gd name="T44" fmla="*/ 115 w 272"/>
                  <a:gd name="T45" fmla="*/ 82 h 251"/>
                  <a:gd name="T46" fmla="*/ 82 w 272"/>
                  <a:gd name="T47" fmla="*/ 54 h 251"/>
                  <a:gd name="T48" fmla="*/ 48 w 272"/>
                  <a:gd name="T49" fmla="*/ 27 h 251"/>
                  <a:gd name="T50" fmla="*/ 12 w 272"/>
                  <a:gd name="T51" fmla="*/ 2 h 251"/>
                  <a:gd name="T52" fmla="*/ 12 w 272"/>
                  <a:gd name="T53" fmla="*/ 2 h 251"/>
                  <a:gd name="T54" fmla="*/ 9 w 272"/>
                  <a:gd name="T55" fmla="*/ 0 h 251"/>
                  <a:gd name="T56" fmla="*/ 5 w 272"/>
                  <a:gd name="T57" fmla="*/ 0 h 251"/>
                  <a:gd name="T58" fmla="*/ 4 w 272"/>
                  <a:gd name="T59" fmla="*/ 2 h 251"/>
                  <a:gd name="T60" fmla="*/ 1 w 272"/>
                  <a:gd name="T61" fmla="*/ 5 h 251"/>
                  <a:gd name="T62" fmla="*/ 0 w 272"/>
                  <a:gd name="T63" fmla="*/ 7 h 251"/>
                  <a:gd name="T64" fmla="*/ 0 w 272"/>
                  <a:gd name="T65" fmla="*/ 10 h 251"/>
                  <a:gd name="T66" fmla="*/ 1 w 272"/>
                  <a:gd name="T67" fmla="*/ 13 h 251"/>
                  <a:gd name="T68" fmla="*/ 4 w 272"/>
                  <a:gd name="T69" fmla="*/ 16 h 251"/>
                  <a:gd name="T70" fmla="*/ 4 w 272"/>
                  <a:gd name="T71" fmla="*/ 16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72" h="251">
                    <a:moveTo>
                      <a:pt x="4" y="16"/>
                    </a:moveTo>
                    <a:lnTo>
                      <a:pt x="4" y="16"/>
                    </a:lnTo>
                    <a:lnTo>
                      <a:pt x="40" y="40"/>
                    </a:lnTo>
                    <a:lnTo>
                      <a:pt x="73" y="68"/>
                    </a:lnTo>
                    <a:lnTo>
                      <a:pt x="106" y="96"/>
                    </a:lnTo>
                    <a:lnTo>
                      <a:pt x="137" y="126"/>
                    </a:lnTo>
                    <a:lnTo>
                      <a:pt x="168" y="156"/>
                    </a:lnTo>
                    <a:lnTo>
                      <a:pt x="198" y="187"/>
                    </a:lnTo>
                    <a:lnTo>
                      <a:pt x="259" y="249"/>
                    </a:lnTo>
                    <a:lnTo>
                      <a:pt x="259" y="249"/>
                    </a:lnTo>
                    <a:lnTo>
                      <a:pt x="261" y="250"/>
                    </a:lnTo>
                    <a:lnTo>
                      <a:pt x="264" y="251"/>
                    </a:lnTo>
                    <a:lnTo>
                      <a:pt x="267" y="250"/>
                    </a:lnTo>
                    <a:lnTo>
                      <a:pt x="270" y="249"/>
                    </a:lnTo>
                    <a:lnTo>
                      <a:pt x="271" y="246"/>
                    </a:lnTo>
                    <a:lnTo>
                      <a:pt x="272" y="243"/>
                    </a:lnTo>
                    <a:lnTo>
                      <a:pt x="272" y="240"/>
                    </a:lnTo>
                    <a:lnTo>
                      <a:pt x="270" y="237"/>
                    </a:lnTo>
                    <a:lnTo>
                      <a:pt x="270" y="237"/>
                    </a:lnTo>
                    <a:lnTo>
                      <a:pt x="209" y="174"/>
                    </a:lnTo>
                    <a:lnTo>
                      <a:pt x="179" y="142"/>
                    </a:lnTo>
                    <a:lnTo>
                      <a:pt x="147" y="112"/>
                    </a:lnTo>
                    <a:lnTo>
                      <a:pt x="115" y="82"/>
                    </a:lnTo>
                    <a:lnTo>
                      <a:pt x="82" y="54"/>
                    </a:lnTo>
                    <a:lnTo>
                      <a:pt x="48" y="27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1" y="5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6" name="Freeform 73">
                <a:extLst>
                  <a:ext uri="{FF2B5EF4-FFF2-40B4-BE49-F238E27FC236}">
                    <a16:creationId xmlns:a16="http://schemas.microsoft.com/office/drawing/2014/main" id="{428AF188-AA4F-4938-E699-52C16779A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" y="2983"/>
                <a:ext cx="31" cy="128"/>
              </a:xfrm>
              <a:custGeom>
                <a:avLst/>
                <a:gdLst>
                  <a:gd name="T0" fmla="*/ 0 w 92"/>
                  <a:gd name="T1" fmla="*/ 11 h 385"/>
                  <a:gd name="T2" fmla="*/ 0 w 92"/>
                  <a:gd name="T3" fmla="*/ 11 h 385"/>
                  <a:gd name="T4" fmla="*/ 12 w 92"/>
                  <a:gd name="T5" fmla="*/ 57 h 385"/>
                  <a:gd name="T6" fmla="*/ 25 w 92"/>
                  <a:gd name="T7" fmla="*/ 102 h 385"/>
                  <a:gd name="T8" fmla="*/ 37 w 92"/>
                  <a:gd name="T9" fmla="*/ 146 h 385"/>
                  <a:gd name="T10" fmla="*/ 49 w 92"/>
                  <a:gd name="T11" fmla="*/ 192 h 385"/>
                  <a:gd name="T12" fmla="*/ 59 w 92"/>
                  <a:gd name="T13" fmla="*/ 237 h 385"/>
                  <a:gd name="T14" fmla="*/ 67 w 92"/>
                  <a:gd name="T15" fmla="*/ 284 h 385"/>
                  <a:gd name="T16" fmla="*/ 74 w 92"/>
                  <a:gd name="T17" fmla="*/ 329 h 385"/>
                  <a:gd name="T18" fmla="*/ 76 w 92"/>
                  <a:gd name="T19" fmla="*/ 353 h 385"/>
                  <a:gd name="T20" fmla="*/ 76 w 92"/>
                  <a:gd name="T21" fmla="*/ 378 h 385"/>
                  <a:gd name="T22" fmla="*/ 76 w 92"/>
                  <a:gd name="T23" fmla="*/ 378 h 385"/>
                  <a:gd name="T24" fmla="*/ 77 w 92"/>
                  <a:gd name="T25" fmla="*/ 380 h 385"/>
                  <a:gd name="T26" fmla="*/ 78 w 92"/>
                  <a:gd name="T27" fmla="*/ 383 h 385"/>
                  <a:gd name="T28" fmla="*/ 81 w 92"/>
                  <a:gd name="T29" fmla="*/ 385 h 385"/>
                  <a:gd name="T30" fmla="*/ 84 w 92"/>
                  <a:gd name="T31" fmla="*/ 385 h 385"/>
                  <a:gd name="T32" fmla="*/ 88 w 92"/>
                  <a:gd name="T33" fmla="*/ 385 h 385"/>
                  <a:gd name="T34" fmla="*/ 89 w 92"/>
                  <a:gd name="T35" fmla="*/ 383 h 385"/>
                  <a:gd name="T36" fmla="*/ 92 w 92"/>
                  <a:gd name="T37" fmla="*/ 380 h 385"/>
                  <a:gd name="T38" fmla="*/ 92 w 92"/>
                  <a:gd name="T39" fmla="*/ 378 h 385"/>
                  <a:gd name="T40" fmla="*/ 92 w 92"/>
                  <a:gd name="T41" fmla="*/ 378 h 385"/>
                  <a:gd name="T42" fmla="*/ 92 w 92"/>
                  <a:gd name="T43" fmla="*/ 353 h 385"/>
                  <a:gd name="T44" fmla="*/ 91 w 92"/>
                  <a:gd name="T45" fmla="*/ 329 h 385"/>
                  <a:gd name="T46" fmla="*/ 84 w 92"/>
                  <a:gd name="T47" fmla="*/ 283 h 385"/>
                  <a:gd name="T48" fmla="*/ 76 w 92"/>
                  <a:gd name="T49" fmla="*/ 236 h 385"/>
                  <a:gd name="T50" fmla="*/ 65 w 92"/>
                  <a:gd name="T51" fmla="*/ 190 h 385"/>
                  <a:gd name="T52" fmla="*/ 54 w 92"/>
                  <a:gd name="T53" fmla="*/ 143 h 385"/>
                  <a:gd name="T54" fmla="*/ 40 w 92"/>
                  <a:gd name="T55" fmla="*/ 98 h 385"/>
                  <a:gd name="T56" fmla="*/ 27 w 92"/>
                  <a:gd name="T57" fmla="*/ 52 h 385"/>
                  <a:gd name="T58" fmla="*/ 16 w 92"/>
                  <a:gd name="T59" fmla="*/ 6 h 385"/>
                  <a:gd name="T60" fmla="*/ 16 w 92"/>
                  <a:gd name="T61" fmla="*/ 6 h 385"/>
                  <a:gd name="T62" fmla="*/ 15 w 92"/>
                  <a:gd name="T63" fmla="*/ 3 h 385"/>
                  <a:gd name="T64" fmla="*/ 12 w 92"/>
                  <a:gd name="T65" fmla="*/ 1 h 385"/>
                  <a:gd name="T66" fmla="*/ 9 w 92"/>
                  <a:gd name="T67" fmla="*/ 0 h 385"/>
                  <a:gd name="T68" fmla="*/ 5 w 92"/>
                  <a:gd name="T69" fmla="*/ 0 h 385"/>
                  <a:gd name="T70" fmla="*/ 3 w 92"/>
                  <a:gd name="T71" fmla="*/ 1 h 385"/>
                  <a:gd name="T72" fmla="*/ 1 w 92"/>
                  <a:gd name="T73" fmla="*/ 4 h 385"/>
                  <a:gd name="T74" fmla="*/ 0 w 92"/>
                  <a:gd name="T75" fmla="*/ 7 h 385"/>
                  <a:gd name="T76" fmla="*/ 0 w 92"/>
                  <a:gd name="T77" fmla="*/ 11 h 385"/>
                  <a:gd name="T78" fmla="*/ 0 w 92"/>
                  <a:gd name="T79" fmla="*/ 11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2" h="385">
                    <a:moveTo>
                      <a:pt x="0" y="11"/>
                    </a:moveTo>
                    <a:lnTo>
                      <a:pt x="0" y="11"/>
                    </a:lnTo>
                    <a:lnTo>
                      <a:pt x="12" y="57"/>
                    </a:lnTo>
                    <a:lnTo>
                      <a:pt x="25" y="102"/>
                    </a:lnTo>
                    <a:lnTo>
                      <a:pt x="37" y="146"/>
                    </a:lnTo>
                    <a:lnTo>
                      <a:pt x="49" y="192"/>
                    </a:lnTo>
                    <a:lnTo>
                      <a:pt x="59" y="237"/>
                    </a:lnTo>
                    <a:lnTo>
                      <a:pt x="67" y="284"/>
                    </a:lnTo>
                    <a:lnTo>
                      <a:pt x="74" y="329"/>
                    </a:lnTo>
                    <a:lnTo>
                      <a:pt x="76" y="353"/>
                    </a:lnTo>
                    <a:lnTo>
                      <a:pt x="76" y="378"/>
                    </a:lnTo>
                    <a:lnTo>
                      <a:pt x="76" y="378"/>
                    </a:lnTo>
                    <a:lnTo>
                      <a:pt x="77" y="380"/>
                    </a:lnTo>
                    <a:lnTo>
                      <a:pt x="78" y="383"/>
                    </a:lnTo>
                    <a:lnTo>
                      <a:pt x="81" y="385"/>
                    </a:lnTo>
                    <a:lnTo>
                      <a:pt x="84" y="385"/>
                    </a:lnTo>
                    <a:lnTo>
                      <a:pt x="88" y="385"/>
                    </a:lnTo>
                    <a:lnTo>
                      <a:pt x="89" y="383"/>
                    </a:lnTo>
                    <a:lnTo>
                      <a:pt x="92" y="380"/>
                    </a:lnTo>
                    <a:lnTo>
                      <a:pt x="92" y="378"/>
                    </a:lnTo>
                    <a:lnTo>
                      <a:pt x="92" y="378"/>
                    </a:lnTo>
                    <a:lnTo>
                      <a:pt x="92" y="353"/>
                    </a:lnTo>
                    <a:lnTo>
                      <a:pt x="91" y="329"/>
                    </a:lnTo>
                    <a:lnTo>
                      <a:pt x="84" y="283"/>
                    </a:lnTo>
                    <a:lnTo>
                      <a:pt x="76" y="236"/>
                    </a:lnTo>
                    <a:lnTo>
                      <a:pt x="65" y="190"/>
                    </a:lnTo>
                    <a:lnTo>
                      <a:pt x="54" y="143"/>
                    </a:lnTo>
                    <a:lnTo>
                      <a:pt x="40" y="98"/>
                    </a:lnTo>
                    <a:lnTo>
                      <a:pt x="27" y="52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7" name="Freeform 74">
                <a:extLst>
                  <a:ext uri="{FF2B5EF4-FFF2-40B4-BE49-F238E27FC236}">
                    <a16:creationId xmlns:a16="http://schemas.microsoft.com/office/drawing/2014/main" id="{21632F22-C5F1-CDE7-771C-E66BEAE73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3" y="3079"/>
                <a:ext cx="80" cy="372"/>
              </a:xfrm>
              <a:custGeom>
                <a:avLst/>
                <a:gdLst>
                  <a:gd name="T0" fmla="*/ 21 w 240"/>
                  <a:gd name="T1" fmla="*/ 8 h 1117"/>
                  <a:gd name="T2" fmla="*/ 10 w 240"/>
                  <a:gd name="T3" fmla="*/ 186 h 1117"/>
                  <a:gd name="T4" fmla="*/ 2 w 240"/>
                  <a:gd name="T5" fmla="*/ 320 h 1117"/>
                  <a:gd name="T6" fmla="*/ 0 w 240"/>
                  <a:gd name="T7" fmla="*/ 364 h 1117"/>
                  <a:gd name="T8" fmla="*/ 2 w 240"/>
                  <a:gd name="T9" fmla="*/ 442 h 1117"/>
                  <a:gd name="T10" fmla="*/ 8 w 240"/>
                  <a:gd name="T11" fmla="*/ 521 h 1117"/>
                  <a:gd name="T12" fmla="*/ 21 w 240"/>
                  <a:gd name="T13" fmla="*/ 598 h 1117"/>
                  <a:gd name="T14" fmla="*/ 36 w 240"/>
                  <a:gd name="T15" fmla="*/ 675 h 1117"/>
                  <a:gd name="T16" fmla="*/ 50 w 240"/>
                  <a:gd name="T17" fmla="*/ 737 h 1117"/>
                  <a:gd name="T18" fmla="*/ 83 w 240"/>
                  <a:gd name="T19" fmla="*/ 858 h 1117"/>
                  <a:gd name="T20" fmla="*/ 104 w 240"/>
                  <a:gd name="T21" fmla="*/ 919 h 1117"/>
                  <a:gd name="T22" fmla="*/ 115 w 240"/>
                  <a:gd name="T23" fmla="*/ 945 h 1117"/>
                  <a:gd name="T24" fmla="*/ 138 w 240"/>
                  <a:gd name="T25" fmla="*/ 999 h 1117"/>
                  <a:gd name="T26" fmla="*/ 168 w 240"/>
                  <a:gd name="T27" fmla="*/ 1050 h 1117"/>
                  <a:gd name="T28" fmla="*/ 204 w 240"/>
                  <a:gd name="T29" fmla="*/ 1095 h 1117"/>
                  <a:gd name="T30" fmla="*/ 225 w 240"/>
                  <a:gd name="T31" fmla="*/ 1115 h 1117"/>
                  <a:gd name="T32" fmla="*/ 232 w 240"/>
                  <a:gd name="T33" fmla="*/ 1117 h 1117"/>
                  <a:gd name="T34" fmla="*/ 237 w 240"/>
                  <a:gd name="T35" fmla="*/ 1115 h 1117"/>
                  <a:gd name="T36" fmla="*/ 240 w 240"/>
                  <a:gd name="T37" fmla="*/ 1109 h 1117"/>
                  <a:gd name="T38" fmla="*/ 237 w 240"/>
                  <a:gd name="T39" fmla="*/ 1104 h 1117"/>
                  <a:gd name="T40" fmla="*/ 215 w 240"/>
                  <a:gd name="T41" fmla="*/ 1083 h 1117"/>
                  <a:gd name="T42" fmla="*/ 179 w 240"/>
                  <a:gd name="T43" fmla="*/ 1035 h 1117"/>
                  <a:gd name="T44" fmla="*/ 149 w 240"/>
                  <a:gd name="T45" fmla="*/ 982 h 1117"/>
                  <a:gd name="T46" fmla="*/ 126 w 240"/>
                  <a:gd name="T47" fmla="*/ 927 h 1117"/>
                  <a:gd name="T48" fmla="*/ 115 w 240"/>
                  <a:gd name="T49" fmla="*/ 900 h 1117"/>
                  <a:gd name="T50" fmla="*/ 95 w 240"/>
                  <a:gd name="T51" fmla="*/ 842 h 1117"/>
                  <a:gd name="T52" fmla="*/ 64 w 240"/>
                  <a:gd name="T53" fmla="*/ 723 h 1117"/>
                  <a:gd name="T54" fmla="*/ 50 w 240"/>
                  <a:gd name="T55" fmla="*/ 664 h 1117"/>
                  <a:gd name="T56" fmla="*/ 35 w 240"/>
                  <a:gd name="T57" fmla="*/ 587 h 1117"/>
                  <a:gd name="T58" fmla="*/ 25 w 240"/>
                  <a:gd name="T59" fmla="*/ 510 h 1117"/>
                  <a:gd name="T60" fmla="*/ 18 w 240"/>
                  <a:gd name="T61" fmla="*/ 433 h 1117"/>
                  <a:gd name="T62" fmla="*/ 17 w 240"/>
                  <a:gd name="T63" fmla="*/ 354 h 1117"/>
                  <a:gd name="T64" fmla="*/ 18 w 240"/>
                  <a:gd name="T65" fmla="*/ 310 h 1117"/>
                  <a:gd name="T66" fmla="*/ 26 w 240"/>
                  <a:gd name="T67" fmla="*/ 181 h 1117"/>
                  <a:gd name="T68" fmla="*/ 37 w 240"/>
                  <a:gd name="T69" fmla="*/ 8 h 1117"/>
                  <a:gd name="T70" fmla="*/ 36 w 240"/>
                  <a:gd name="T71" fmla="*/ 4 h 1117"/>
                  <a:gd name="T72" fmla="*/ 32 w 240"/>
                  <a:gd name="T73" fmla="*/ 0 h 1117"/>
                  <a:gd name="T74" fmla="*/ 26 w 240"/>
                  <a:gd name="T75" fmla="*/ 0 h 1117"/>
                  <a:gd name="T76" fmla="*/ 21 w 240"/>
                  <a:gd name="T77" fmla="*/ 4 h 1117"/>
                  <a:gd name="T78" fmla="*/ 21 w 240"/>
                  <a:gd name="T79" fmla="*/ 8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0" h="1117">
                    <a:moveTo>
                      <a:pt x="21" y="8"/>
                    </a:moveTo>
                    <a:lnTo>
                      <a:pt x="21" y="8"/>
                    </a:lnTo>
                    <a:lnTo>
                      <a:pt x="15" y="97"/>
                    </a:lnTo>
                    <a:lnTo>
                      <a:pt x="10" y="186"/>
                    </a:lnTo>
                    <a:lnTo>
                      <a:pt x="4" y="276"/>
                    </a:lnTo>
                    <a:lnTo>
                      <a:pt x="2" y="320"/>
                    </a:lnTo>
                    <a:lnTo>
                      <a:pt x="0" y="364"/>
                    </a:lnTo>
                    <a:lnTo>
                      <a:pt x="0" y="364"/>
                    </a:lnTo>
                    <a:lnTo>
                      <a:pt x="0" y="404"/>
                    </a:lnTo>
                    <a:lnTo>
                      <a:pt x="2" y="442"/>
                    </a:lnTo>
                    <a:lnTo>
                      <a:pt x="4" y="482"/>
                    </a:lnTo>
                    <a:lnTo>
                      <a:pt x="8" y="521"/>
                    </a:lnTo>
                    <a:lnTo>
                      <a:pt x="14" y="559"/>
                    </a:lnTo>
                    <a:lnTo>
                      <a:pt x="21" y="598"/>
                    </a:lnTo>
                    <a:lnTo>
                      <a:pt x="28" y="637"/>
                    </a:lnTo>
                    <a:lnTo>
                      <a:pt x="36" y="675"/>
                    </a:lnTo>
                    <a:lnTo>
                      <a:pt x="36" y="675"/>
                    </a:lnTo>
                    <a:lnTo>
                      <a:pt x="50" y="737"/>
                    </a:lnTo>
                    <a:lnTo>
                      <a:pt x="65" y="798"/>
                    </a:lnTo>
                    <a:lnTo>
                      <a:pt x="83" y="858"/>
                    </a:lnTo>
                    <a:lnTo>
                      <a:pt x="93" y="889"/>
                    </a:lnTo>
                    <a:lnTo>
                      <a:pt x="104" y="919"/>
                    </a:lnTo>
                    <a:lnTo>
                      <a:pt x="104" y="919"/>
                    </a:lnTo>
                    <a:lnTo>
                      <a:pt x="115" y="945"/>
                    </a:lnTo>
                    <a:lnTo>
                      <a:pt x="126" y="973"/>
                    </a:lnTo>
                    <a:lnTo>
                      <a:pt x="138" y="999"/>
                    </a:lnTo>
                    <a:lnTo>
                      <a:pt x="153" y="1025"/>
                    </a:lnTo>
                    <a:lnTo>
                      <a:pt x="168" y="1050"/>
                    </a:lnTo>
                    <a:lnTo>
                      <a:pt x="185" y="1073"/>
                    </a:lnTo>
                    <a:lnTo>
                      <a:pt x="204" y="1095"/>
                    </a:lnTo>
                    <a:lnTo>
                      <a:pt x="225" y="1115"/>
                    </a:lnTo>
                    <a:lnTo>
                      <a:pt x="225" y="1115"/>
                    </a:lnTo>
                    <a:lnTo>
                      <a:pt x="229" y="1117"/>
                    </a:lnTo>
                    <a:lnTo>
                      <a:pt x="232" y="1117"/>
                    </a:lnTo>
                    <a:lnTo>
                      <a:pt x="234" y="1116"/>
                    </a:lnTo>
                    <a:lnTo>
                      <a:pt x="237" y="1115"/>
                    </a:lnTo>
                    <a:lnTo>
                      <a:pt x="239" y="1112"/>
                    </a:lnTo>
                    <a:lnTo>
                      <a:pt x="240" y="1109"/>
                    </a:lnTo>
                    <a:lnTo>
                      <a:pt x="239" y="1106"/>
                    </a:lnTo>
                    <a:lnTo>
                      <a:pt x="237" y="1104"/>
                    </a:lnTo>
                    <a:lnTo>
                      <a:pt x="237" y="1104"/>
                    </a:lnTo>
                    <a:lnTo>
                      <a:pt x="215" y="1083"/>
                    </a:lnTo>
                    <a:lnTo>
                      <a:pt x="196" y="1060"/>
                    </a:lnTo>
                    <a:lnTo>
                      <a:pt x="179" y="1035"/>
                    </a:lnTo>
                    <a:lnTo>
                      <a:pt x="163" y="1010"/>
                    </a:lnTo>
                    <a:lnTo>
                      <a:pt x="149" y="982"/>
                    </a:lnTo>
                    <a:lnTo>
                      <a:pt x="137" y="955"/>
                    </a:lnTo>
                    <a:lnTo>
                      <a:pt x="126" y="927"/>
                    </a:lnTo>
                    <a:lnTo>
                      <a:pt x="115" y="900"/>
                    </a:lnTo>
                    <a:lnTo>
                      <a:pt x="115" y="900"/>
                    </a:lnTo>
                    <a:lnTo>
                      <a:pt x="105" y="871"/>
                    </a:lnTo>
                    <a:lnTo>
                      <a:pt x="95" y="842"/>
                    </a:lnTo>
                    <a:lnTo>
                      <a:pt x="79" y="783"/>
                    </a:lnTo>
                    <a:lnTo>
                      <a:pt x="64" y="723"/>
                    </a:lnTo>
                    <a:lnTo>
                      <a:pt x="50" y="664"/>
                    </a:lnTo>
                    <a:lnTo>
                      <a:pt x="50" y="664"/>
                    </a:lnTo>
                    <a:lnTo>
                      <a:pt x="42" y="626"/>
                    </a:lnTo>
                    <a:lnTo>
                      <a:pt x="35" y="587"/>
                    </a:lnTo>
                    <a:lnTo>
                      <a:pt x="29" y="548"/>
                    </a:lnTo>
                    <a:lnTo>
                      <a:pt x="25" y="510"/>
                    </a:lnTo>
                    <a:lnTo>
                      <a:pt x="21" y="471"/>
                    </a:lnTo>
                    <a:lnTo>
                      <a:pt x="18" y="433"/>
                    </a:lnTo>
                    <a:lnTo>
                      <a:pt x="17" y="393"/>
                    </a:lnTo>
                    <a:lnTo>
                      <a:pt x="17" y="354"/>
                    </a:lnTo>
                    <a:lnTo>
                      <a:pt x="17" y="354"/>
                    </a:lnTo>
                    <a:lnTo>
                      <a:pt x="18" y="310"/>
                    </a:lnTo>
                    <a:lnTo>
                      <a:pt x="21" y="267"/>
                    </a:lnTo>
                    <a:lnTo>
                      <a:pt x="26" y="181"/>
                    </a:lnTo>
                    <a:lnTo>
                      <a:pt x="32" y="95"/>
                    </a:lnTo>
                    <a:lnTo>
                      <a:pt x="37" y="8"/>
                    </a:lnTo>
                    <a:lnTo>
                      <a:pt x="37" y="8"/>
                    </a:lnTo>
                    <a:lnTo>
                      <a:pt x="36" y="4"/>
                    </a:lnTo>
                    <a:lnTo>
                      <a:pt x="35" y="1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4" y="1"/>
                    </a:lnTo>
                    <a:lnTo>
                      <a:pt x="21" y="4"/>
                    </a:lnTo>
                    <a:lnTo>
                      <a:pt x="21" y="8"/>
                    </a:lnTo>
                    <a:lnTo>
                      <a:pt x="21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8" name="Freeform 75">
                <a:extLst>
                  <a:ext uri="{FF2B5EF4-FFF2-40B4-BE49-F238E27FC236}">
                    <a16:creationId xmlns:a16="http://schemas.microsoft.com/office/drawing/2014/main" id="{0110E67D-614E-7861-681A-782982173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7" y="2939"/>
                <a:ext cx="82" cy="75"/>
              </a:xfrm>
              <a:custGeom>
                <a:avLst/>
                <a:gdLst>
                  <a:gd name="T0" fmla="*/ 243 w 246"/>
                  <a:gd name="T1" fmla="*/ 208 h 225"/>
                  <a:gd name="T2" fmla="*/ 243 w 246"/>
                  <a:gd name="T3" fmla="*/ 208 h 225"/>
                  <a:gd name="T4" fmla="*/ 211 w 246"/>
                  <a:gd name="T5" fmla="*/ 186 h 225"/>
                  <a:gd name="T6" fmla="*/ 182 w 246"/>
                  <a:gd name="T7" fmla="*/ 161 h 225"/>
                  <a:gd name="T8" fmla="*/ 153 w 246"/>
                  <a:gd name="T9" fmla="*/ 137 h 225"/>
                  <a:gd name="T10" fmla="*/ 124 w 246"/>
                  <a:gd name="T11" fmla="*/ 110 h 225"/>
                  <a:gd name="T12" fmla="*/ 69 w 246"/>
                  <a:gd name="T13" fmla="*/ 57 h 225"/>
                  <a:gd name="T14" fmla="*/ 16 w 246"/>
                  <a:gd name="T15" fmla="*/ 3 h 225"/>
                  <a:gd name="T16" fmla="*/ 16 w 246"/>
                  <a:gd name="T17" fmla="*/ 3 h 225"/>
                  <a:gd name="T18" fmla="*/ 11 w 246"/>
                  <a:gd name="T19" fmla="*/ 2 h 225"/>
                  <a:gd name="T20" fmla="*/ 9 w 246"/>
                  <a:gd name="T21" fmla="*/ 0 h 225"/>
                  <a:gd name="T22" fmla="*/ 6 w 246"/>
                  <a:gd name="T23" fmla="*/ 2 h 225"/>
                  <a:gd name="T24" fmla="*/ 3 w 246"/>
                  <a:gd name="T25" fmla="*/ 3 h 225"/>
                  <a:gd name="T26" fmla="*/ 2 w 246"/>
                  <a:gd name="T27" fmla="*/ 6 h 225"/>
                  <a:gd name="T28" fmla="*/ 0 w 246"/>
                  <a:gd name="T29" fmla="*/ 8 h 225"/>
                  <a:gd name="T30" fmla="*/ 2 w 246"/>
                  <a:gd name="T31" fmla="*/ 13 h 225"/>
                  <a:gd name="T32" fmla="*/ 3 w 246"/>
                  <a:gd name="T33" fmla="*/ 15 h 225"/>
                  <a:gd name="T34" fmla="*/ 3 w 246"/>
                  <a:gd name="T35" fmla="*/ 15 h 225"/>
                  <a:gd name="T36" fmla="*/ 60 w 246"/>
                  <a:gd name="T37" fmla="*/ 69 h 225"/>
                  <a:gd name="T38" fmla="*/ 115 w 246"/>
                  <a:gd name="T39" fmla="*/ 123 h 225"/>
                  <a:gd name="T40" fmla="*/ 144 w 246"/>
                  <a:gd name="T41" fmla="*/ 150 h 225"/>
                  <a:gd name="T42" fmla="*/ 173 w 246"/>
                  <a:gd name="T43" fmla="*/ 175 h 225"/>
                  <a:gd name="T44" fmla="*/ 203 w 246"/>
                  <a:gd name="T45" fmla="*/ 200 h 225"/>
                  <a:gd name="T46" fmla="*/ 235 w 246"/>
                  <a:gd name="T47" fmla="*/ 223 h 225"/>
                  <a:gd name="T48" fmla="*/ 235 w 246"/>
                  <a:gd name="T49" fmla="*/ 223 h 225"/>
                  <a:gd name="T50" fmla="*/ 237 w 246"/>
                  <a:gd name="T51" fmla="*/ 225 h 225"/>
                  <a:gd name="T52" fmla="*/ 240 w 246"/>
                  <a:gd name="T53" fmla="*/ 225 h 225"/>
                  <a:gd name="T54" fmla="*/ 243 w 246"/>
                  <a:gd name="T55" fmla="*/ 222 h 225"/>
                  <a:gd name="T56" fmla="*/ 244 w 246"/>
                  <a:gd name="T57" fmla="*/ 221 h 225"/>
                  <a:gd name="T58" fmla="*/ 246 w 246"/>
                  <a:gd name="T59" fmla="*/ 218 h 225"/>
                  <a:gd name="T60" fmla="*/ 246 w 246"/>
                  <a:gd name="T61" fmla="*/ 214 h 225"/>
                  <a:gd name="T62" fmla="*/ 246 w 246"/>
                  <a:gd name="T63" fmla="*/ 211 h 225"/>
                  <a:gd name="T64" fmla="*/ 243 w 246"/>
                  <a:gd name="T65" fmla="*/ 208 h 225"/>
                  <a:gd name="T66" fmla="*/ 243 w 246"/>
                  <a:gd name="T67" fmla="*/ 20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6" h="225">
                    <a:moveTo>
                      <a:pt x="243" y="208"/>
                    </a:moveTo>
                    <a:lnTo>
                      <a:pt x="243" y="208"/>
                    </a:lnTo>
                    <a:lnTo>
                      <a:pt x="211" y="186"/>
                    </a:lnTo>
                    <a:lnTo>
                      <a:pt x="182" y="161"/>
                    </a:lnTo>
                    <a:lnTo>
                      <a:pt x="153" y="137"/>
                    </a:lnTo>
                    <a:lnTo>
                      <a:pt x="124" y="110"/>
                    </a:lnTo>
                    <a:lnTo>
                      <a:pt x="69" y="57"/>
                    </a:lnTo>
                    <a:lnTo>
                      <a:pt x="16" y="3"/>
                    </a:lnTo>
                    <a:lnTo>
                      <a:pt x="16" y="3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0" y="69"/>
                    </a:lnTo>
                    <a:lnTo>
                      <a:pt x="115" y="123"/>
                    </a:lnTo>
                    <a:lnTo>
                      <a:pt x="144" y="150"/>
                    </a:lnTo>
                    <a:lnTo>
                      <a:pt x="173" y="175"/>
                    </a:lnTo>
                    <a:lnTo>
                      <a:pt x="203" y="200"/>
                    </a:lnTo>
                    <a:lnTo>
                      <a:pt x="235" y="223"/>
                    </a:lnTo>
                    <a:lnTo>
                      <a:pt x="235" y="223"/>
                    </a:lnTo>
                    <a:lnTo>
                      <a:pt x="237" y="225"/>
                    </a:lnTo>
                    <a:lnTo>
                      <a:pt x="240" y="225"/>
                    </a:lnTo>
                    <a:lnTo>
                      <a:pt x="243" y="222"/>
                    </a:lnTo>
                    <a:lnTo>
                      <a:pt x="244" y="221"/>
                    </a:lnTo>
                    <a:lnTo>
                      <a:pt x="246" y="218"/>
                    </a:lnTo>
                    <a:lnTo>
                      <a:pt x="246" y="214"/>
                    </a:lnTo>
                    <a:lnTo>
                      <a:pt x="246" y="211"/>
                    </a:lnTo>
                    <a:lnTo>
                      <a:pt x="243" y="208"/>
                    </a:lnTo>
                    <a:lnTo>
                      <a:pt x="243" y="2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9" name="Freeform 76">
                <a:extLst>
                  <a:ext uri="{FF2B5EF4-FFF2-40B4-BE49-F238E27FC236}">
                    <a16:creationId xmlns:a16="http://schemas.microsoft.com/office/drawing/2014/main" id="{DBFB1F97-D029-031F-EF0B-FE3AF280C2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7" y="3031"/>
                <a:ext cx="170" cy="17"/>
              </a:xfrm>
              <a:custGeom>
                <a:avLst/>
                <a:gdLst>
                  <a:gd name="T0" fmla="*/ 503 w 510"/>
                  <a:gd name="T1" fmla="*/ 0 h 53"/>
                  <a:gd name="T2" fmla="*/ 503 w 510"/>
                  <a:gd name="T3" fmla="*/ 0 h 53"/>
                  <a:gd name="T4" fmla="*/ 440 w 510"/>
                  <a:gd name="T5" fmla="*/ 2 h 53"/>
                  <a:gd name="T6" fmla="*/ 378 w 510"/>
                  <a:gd name="T7" fmla="*/ 3 h 53"/>
                  <a:gd name="T8" fmla="*/ 316 w 510"/>
                  <a:gd name="T9" fmla="*/ 7 h 53"/>
                  <a:gd name="T10" fmla="*/ 253 w 510"/>
                  <a:gd name="T11" fmla="*/ 11 h 53"/>
                  <a:gd name="T12" fmla="*/ 191 w 510"/>
                  <a:gd name="T13" fmla="*/ 16 h 53"/>
                  <a:gd name="T14" fmla="*/ 129 w 510"/>
                  <a:gd name="T15" fmla="*/ 22 h 53"/>
                  <a:gd name="T16" fmla="*/ 67 w 510"/>
                  <a:gd name="T17" fmla="*/ 29 h 53"/>
                  <a:gd name="T18" fmla="*/ 5 w 510"/>
                  <a:gd name="T19" fmla="*/ 38 h 53"/>
                  <a:gd name="T20" fmla="*/ 5 w 510"/>
                  <a:gd name="T21" fmla="*/ 38 h 53"/>
                  <a:gd name="T22" fmla="*/ 3 w 510"/>
                  <a:gd name="T23" fmla="*/ 39 h 53"/>
                  <a:gd name="T24" fmla="*/ 0 w 510"/>
                  <a:gd name="T25" fmla="*/ 40 h 53"/>
                  <a:gd name="T26" fmla="*/ 0 w 510"/>
                  <a:gd name="T27" fmla="*/ 43 h 53"/>
                  <a:gd name="T28" fmla="*/ 0 w 510"/>
                  <a:gd name="T29" fmla="*/ 46 h 53"/>
                  <a:gd name="T30" fmla="*/ 1 w 510"/>
                  <a:gd name="T31" fmla="*/ 49 h 53"/>
                  <a:gd name="T32" fmla="*/ 4 w 510"/>
                  <a:gd name="T33" fmla="*/ 51 h 53"/>
                  <a:gd name="T34" fmla="*/ 7 w 510"/>
                  <a:gd name="T35" fmla="*/ 53 h 53"/>
                  <a:gd name="T36" fmla="*/ 9 w 510"/>
                  <a:gd name="T37" fmla="*/ 53 h 53"/>
                  <a:gd name="T38" fmla="*/ 9 w 510"/>
                  <a:gd name="T39" fmla="*/ 53 h 53"/>
                  <a:gd name="T40" fmla="*/ 72 w 510"/>
                  <a:gd name="T41" fmla="*/ 46 h 53"/>
                  <a:gd name="T42" fmla="*/ 132 w 510"/>
                  <a:gd name="T43" fmla="*/ 38 h 53"/>
                  <a:gd name="T44" fmla="*/ 194 w 510"/>
                  <a:gd name="T45" fmla="*/ 32 h 53"/>
                  <a:gd name="T46" fmla="*/ 256 w 510"/>
                  <a:gd name="T47" fmla="*/ 27 h 53"/>
                  <a:gd name="T48" fmla="*/ 317 w 510"/>
                  <a:gd name="T49" fmla="*/ 22 h 53"/>
                  <a:gd name="T50" fmla="*/ 379 w 510"/>
                  <a:gd name="T51" fmla="*/ 20 h 53"/>
                  <a:gd name="T52" fmla="*/ 441 w 510"/>
                  <a:gd name="T53" fmla="*/ 18 h 53"/>
                  <a:gd name="T54" fmla="*/ 503 w 510"/>
                  <a:gd name="T55" fmla="*/ 17 h 53"/>
                  <a:gd name="T56" fmla="*/ 503 w 510"/>
                  <a:gd name="T57" fmla="*/ 17 h 53"/>
                  <a:gd name="T58" fmla="*/ 506 w 510"/>
                  <a:gd name="T59" fmla="*/ 17 h 53"/>
                  <a:gd name="T60" fmla="*/ 508 w 510"/>
                  <a:gd name="T61" fmla="*/ 16 h 53"/>
                  <a:gd name="T62" fmla="*/ 510 w 510"/>
                  <a:gd name="T63" fmla="*/ 13 h 53"/>
                  <a:gd name="T64" fmla="*/ 510 w 510"/>
                  <a:gd name="T65" fmla="*/ 9 h 53"/>
                  <a:gd name="T66" fmla="*/ 510 w 510"/>
                  <a:gd name="T67" fmla="*/ 6 h 53"/>
                  <a:gd name="T68" fmla="*/ 508 w 510"/>
                  <a:gd name="T69" fmla="*/ 3 h 53"/>
                  <a:gd name="T70" fmla="*/ 506 w 510"/>
                  <a:gd name="T71" fmla="*/ 2 h 53"/>
                  <a:gd name="T72" fmla="*/ 503 w 510"/>
                  <a:gd name="T73" fmla="*/ 0 h 53"/>
                  <a:gd name="T74" fmla="*/ 503 w 510"/>
                  <a:gd name="T7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10" h="53">
                    <a:moveTo>
                      <a:pt x="503" y="0"/>
                    </a:moveTo>
                    <a:lnTo>
                      <a:pt x="503" y="0"/>
                    </a:lnTo>
                    <a:lnTo>
                      <a:pt x="440" y="2"/>
                    </a:lnTo>
                    <a:lnTo>
                      <a:pt x="378" y="3"/>
                    </a:lnTo>
                    <a:lnTo>
                      <a:pt x="316" y="7"/>
                    </a:lnTo>
                    <a:lnTo>
                      <a:pt x="253" y="11"/>
                    </a:lnTo>
                    <a:lnTo>
                      <a:pt x="191" y="16"/>
                    </a:lnTo>
                    <a:lnTo>
                      <a:pt x="129" y="22"/>
                    </a:lnTo>
                    <a:lnTo>
                      <a:pt x="67" y="29"/>
                    </a:lnTo>
                    <a:lnTo>
                      <a:pt x="5" y="38"/>
                    </a:lnTo>
                    <a:lnTo>
                      <a:pt x="5" y="38"/>
                    </a:lnTo>
                    <a:lnTo>
                      <a:pt x="3" y="39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0" y="46"/>
                    </a:lnTo>
                    <a:lnTo>
                      <a:pt x="1" y="49"/>
                    </a:lnTo>
                    <a:lnTo>
                      <a:pt x="4" y="51"/>
                    </a:lnTo>
                    <a:lnTo>
                      <a:pt x="7" y="53"/>
                    </a:lnTo>
                    <a:lnTo>
                      <a:pt x="9" y="53"/>
                    </a:lnTo>
                    <a:lnTo>
                      <a:pt x="9" y="53"/>
                    </a:lnTo>
                    <a:lnTo>
                      <a:pt x="72" y="46"/>
                    </a:lnTo>
                    <a:lnTo>
                      <a:pt x="132" y="38"/>
                    </a:lnTo>
                    <a:lnTo>
                      <a:pt x="194" y="32"/>
                    </a:lnTo>
                    <a:lnTo>
                      <a:pt x="256" y="27"/>
                    </a:lnTo>
                    <a:lnTo>
                      <a:pt x="317" y="22"/>
                    </a:lnTo>
                    <a:lnTo>
                      <a:pt x="379" y="20"/>
                    </a:lnTo>
                    <a:lnTo>
                      <a:pt x="441" y="18"/>
                    </a:lnTo>
                    <a:lnTo>
                      <a:pt x="503" y="17"/>
                    </a:lnTo>
                    <a:lnTo>
                      <a:pt x="503" y="17"/>
                    </a:lnTo>
                    <a:lnTo>
                      <a:pt x="506" y="17"/>
                    </a:lnTo>
                    <a:lnTo>
                      <a:pt x="508" y="16"/>
                    </a:lnTo>
                    <a:lnTo>
                      <a:pt x="510" y="13"/>
                    </a:lnTo>
                    <a:lnTo>
                      <a:pt x="510" y="9"/>
                    </a:lnTo>
                    <a:lnTo>
                      <a:pt x="510" y="6"/>
                    </a:lnTo>
                    <a:lnTo>
                      <a:pt x="508" y="3"/>
                    </a:lnTo>
                    <a:lnTo>
                      <a:pt x="506" y="2"/>
                    </a:lnTo>
                    <a:lnTo>
                      <a:pt x="503" y="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0" name="Freeform 77">
                <a:extLst>
                  <a:ext uri="{FF2B5EF4-FFF2-40B4-BE49-F238E27FC236}">
                    <a16:creationId xmlns:a16="http://schemas.microsoft.com/office/drawing/2014/main" id="{41AB4E5F-AF73-AB74-7E43-D14FDA17B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7" y="3463"/>
                <a:ext cx="236" cy="357"/>
              </a:xfrm>
              <a:custGeom>
                <a:avLst/>
                <a:gdLst>
                  <a:gd name="T0" fmla="*/ 691 w 707"/>
                  <a:gd name="T1" fmla="*/ 6 h 1071"/>
                  <a:gd name="T2" fmla="*/ 665 w 707"/>
                  <a:gd name="T3" fmla="*/ 79 h 1071"/>
                  <a:gd name="T4" fmla="*/ 632 w 707"/>
                  <a:gd name="T5" fmla="*/ 148 h 1071"/>
                  <a:gd name="T6" fmla="*/ 592 w 707"/>
                  <a:gd name="T7" fmla="*/ 214 h 1071"/>
                  <a:gd name="T8" fmla="*/ 547 w 707"/>
                  <a:gd name="T9" fmla="*/ 276 h 1071"/>
                  <a:gd name="T10" fmla="*/ 499 w 707"/>
                  <a:gd name="T11" fmla="*/ 337 h 1071"/>
                  <a:gd name="T12" fmla="*/ 348 w 707"/>
                  <a:gd name="T13" fmla="*/ 512 h 1071"/>
                  <a:gd name="T14" fmla="*/ 298 w 707"/>
                  <a:gd name="T15" fmla="*/ 569 h 1071"/>
                  <a:gd name="T16" fmla="*/ 226 w 707"/>
                  <a:gd name="T17" fmla="*/ 659 h 1071"/>
                  <a:gd name="T18" fmla="*/ 182 w 707"/>
                  <a:gd name="T19" fmla="*/ 721 h 1071"/>
                  <a:gd name="T20" fmla="*/ 161 w 707"/>
                  <a:gd name="T21" fmla="*/ 754 h 1071"/>
                  <a:gd name="T22" fmla="*/ 123 w 707"/>
                  <a:gd name="T23" fmla="*/ 827 h 1071"/>
                  <a:gd name="T24" fmla="*/ 90 w 707"/>
                  <a:gd name="T25" fmla="*/ 903 h 1071"/>
                  <a:gd name="T26" fmla="*/ 51 w 707"/>
                  <a:gd name="T27" fmla="*/ 983 h 1071"/>
                  <a:gd name="T28" fmla="*/ 42 w 707"/>
                  <a:gd name="T29" fmla="*/ 1002 h 1071"/>
                  <a:gd name="T30" fmla="*/ 18 w 707"/>
                  <a:gd name="T31" fmla="*/ 1041 h 1071"/>
                  <a:gd name="T32" fmla="*/ 3 w 707"/>
                  <a:gd name="T33" fmla="*/ 1057 h 1071"/>
                  <a:gd name="T34" fmla="*/ 2 w 707"/>
                  <a:gd name="T35" fmla="*/ 1060 h 1071"/>
                  <a:gd name="T36" fmla="*/ 2 w 707"/>
                  <a:gd name="T37" fmla="*/ 1065 h 1071"/>
                  <a:gd name="T38" fmla="*/ 6 w 707"/>
                  <a:gd name="T39" fmla="*/ 1070 h 1071"/>
                  <a:gd name="T40" fmla="*/ 11 w 707"/>
                  <a:gd name="T41" fmla="*/ 1070 h 1071"/>
                  <a:gd name="T42" fmla="*/ 15 w 707"/>
                  <a:gd name="T43" fmla="*/ 1068 h 1071"/>
                  <a:gd name="T44" fmla="*/ 35 w 707"/>
                  <a:gd name="T45" fmla="*/ 1043 h 1071"/>
                  <a:gd name="T46" fmla="*/ 51 w 707"/>
                  <a:gd name="T47" fmla="*/ 1017 h 1071"/>
                  <a:gd name="T48" fmla="*/ 72 w 707"/>
                  <a:gd name="T49" fmla="*/ 979 h 1071"/>
                  <a:gd name="T50" fmla="*/ 91 w 707"/>
                  <a:gd name="T51" fmla="*/ 939 h 1071"/>
                  <a:gd name="T52" fmla="*/ 127 w 707"/>
                  <a:gd name="T53" fmla="*/ 857 h 1071"/>
                  <a:gd name="T54" fmla="*/ 166 w 707"/>
                  <a:gd name="T55" fmla="*/ 779 h 1071"/>
                  <a:gd name="T56" fmla="*/ 188 w 707"/>
                  <a:gd name="T57" fmla="*/ 742 h 1071"/>
                  <a:gd name="T58" fmla="*/ 236 w 707"/>
                  <a:gd name="T59" fmla="*/ 673 h 1071"/>
                  <a:gd name="T60" fmla="*/ 288 w 707"/>
                  <a:gd name="T61" fmla="*/ 605 h 1071"/>
                  <a:gd name="T62" fmla="*/ 371 w 707"/>
                  <a:gd name="T63" fmla="*/ 510 h 1071"/>
                  <a:gd name="T64" fmla="*/ 421 w 707"/>
                  <a:gd name="T65" fmla="*/ 454 h 1071"/>
                  <a:gd name="T66" fmla="*/ 520 w 707"/>
                  <a:gd name="T67" fmla="*/ 338 h 1071"/>
                  <a:gd name="T68" fmla="*/ 567 w 707"/>
                  <a:gd name="T69" fmla="*/ 277 h 1071"/>
                  <a:gd name="T70" fmla="*/ 609 w 707"/>
                  <a:gd name="T71" fmla="*/ 215 h 1071"/>
                  <a:gd name="T72" fmla="*/ 648 w 707"/>
                  <a:gd name="T73" fmla="*/ 151 h 1071"/>
                  <a:gd name="T74" fmla="*/ 681 w 707"/>
                  <a:gd name="T75" fmla="*/ 82 h 1071"/>
                  <a:gd name="T76" fmla="*/ 707 w 707"/>
                  <a:gd name="T77" fmla="*/ 10 h 1071"/>
                  <a:gd name="T78" fmla="*/ 707 w 707"/>
                  <a:gd name="T79" fmla="*/ 7 h 1071"/>
                  <a:gd name="T80" fmla="*/ 705 w 707"/>
                  <a:gd name="T81" fmla="*/ 2 h 1071"/>
                  <a:gd name="T82" fmla="*/ 699 w 707"/>
                  <a:gd name="T83" fmla="*/ 0 h 1071"/>
                  <a:gd name="T84" fmla="*/ 694 w 707"/>
                  <a:gd name="T85" fmla="*/ 3 h 1071"/>
                  <a:gd name="T86" fmla="*/ 691 w 707"/>
                  <a:gd name="T87" fmla="*/ 6 h 10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07" h="1071">
                    <a:moveTo>
                      <a:pt x="691" y="6"/>
                    </a:moveTo>
                    <a:lnTo>
                      <a:pt x="691" y="6"/>
                    </a:lnTo>
                    <a:lnTo>
                      <a:pt x="680" y="43"/>
                    </a:lnTo>
                    <a:lnTo>
                      <a:pt x="665" y="79"/>
                    </a:lnTo>
                    <a:lnTo>
                      <a:pt x="649" y="113"/>
                    </a:lnTo>
                    <a:lnTo>
                      <a:pt x="632" y="148"/>
                    </a:lnTo>
                    <a:lnTo>
                      <a:pt x="612" y="181"/>
                    </a:lnTo>
                    <a:lnTo>
                      <a:pt x="592" y="214"/>
                    </a:lnTo>
                    <a:lnTo>
                      <a:pt x="570" y="246"/>
                    </a:lnTo>
                    <a:lnTo>
                      <a:pt x="547" y="276"/>
                    </a:lnTo>
                    <a:lnTo>
                      <a:pt x="524" y="306"/>
                    </a:lnTo>
                    <a:lnTo>
                      <a:pt x="499" y="337"/>
                    </a:lnTo>
                    <a:lnTo>
                      <a:pt x="450" y="396"/>
                    </a:lnTo>
                    <a:lnTo>
                      <a:pt x="348" y="512"/>
                    </a:lnTo>
                    <a:lnTo>
                      <a:pt x="348" y="512"/>
                    </a:lnTo>
                    <a:lnTo>
                      <a:pt x="298" y="569"/>
                    </a:lnTo>
                    <a:lnTo>
                      <a:pt x="250" y="629"/>
                    </a:lnTo>
                    <a:lnTo>
                      <a:pt x="226" y="659"/>
                    </a:lnTo>
                    <a:lnTo>
                      <a:pt x="203" y="689"/>
                    </a:lnTo>
                    <a:lnTo>
                      <a:pt x="182" y="721"/>
                    </a:lnTo>
                    <a:lnTo>
                      <a:pt x="161" y="754"/>
                    </a:lnTo>
                    <a:lnTo>
                      <a:pt x="161" y="754"/>
                    </a:lnTo>
                    <a:lnTo>
                      <a:pt x="141" y="790"/>
                    </a:lnTo>
                    <a:lnTo>
                      <a:pt x="123" y="827"/>
                    </a:lnTo>
                    <a:lnTo>
                      <a:pt x="90" y="903"/>
                    </a:lnTo>
                    <a:lnTo>
                      <a:pt x="90" y="903"/>
                    </a:lnTo>
                    <a:lnTo>
                      <a:pt x="71" y="944"/>
                    </a:lnTo>
                    <a:lnTo>
                      <a:pt x="51" y="983"/>
                    </a:lnTo>
                    <a:lnTo>
                      <a:pt x="51" y="983"/>
                    </a:lnTo>
                    <a:lnTo>
                      <a:pt x="42" y="1002"/>
                    </a:lnTo>
                    <a:lnTo>
                      <a:pt x="31" y="1021"/>
                    </a:lnTo>
                    <a:lnTo>
                      <a:pt x="18" y="1041"/>
                    </a:lnTo>
                    <a:lnTo>
                      <a:pt x="11" y="1049"/>
                    </a:lnTo>
                    <a:lnTo>
                      <a:pt x="3" y="1057"/>
                    </a:lnTo>
                    <a:lnTo>
                      <a:pt x="3" y="1057"/>
                    </a:lnTo>
                    <a:lnTo>
                      <a:pt x="2" y="1060"/>
                    </a:lnTo>
                    <a:lnTo>
                      <a:pt x="0" y="1063"/>
                    </a:lnTo>
                    <a:lnTo>
                      <a:pt x="2" y="1065"/>
                    </a:lnTo>
                    <a:lnTo>
                      <a:pt x="3" y="1068"/>
                    </a:lnTo>
                    <a:lnTo>
                      <a:pt x="6" y="1070"/>
                    </a:lnTo>
                    <a:lnTo>
                      <a:pt x="8" y="1071"/>
                    </a:lnTo>
                    <a:lnTo>
                      <a:pt x="11" y="1070"/>
                    </a:lnTo>
                    <a:lnTo>
                      <a:pt x="15" y="1068"/>
                    </a:lnTo>
                    <a:lnTo>
                      <a:pt x="15" y="1068"/>
                    </a:lnTo>
                    <a:lnTo>
                      <a:pt x="26" y="1057"/>
                    </a:lnTo>
                    <a:lnTo>
                      <a:pt x="35" y="1043"/>
                    </a:lnTo>
                    <a:lnTo>
                      <a:pt x="51" y="1017"/>
                    </a:lnTo>
                    <a:lnTo>
                      <a:pt x="51" y="1017"/>
                    </a:lnTo>
                    <a:lnTo>
                      <a:pt x="62" y="998"/>
                    </a:lnTo>
                    <a:lnTo>
                      <a:pt x="72" y="979"/>
                    </a:lnTo>
                    <a:lnTo>
                      <a:pt x="91" y="939"/>
                    </a:lnTo>
                    <a:lnTo>
                      <a:pt x="91" y="939"/>
                    </a:lnTo>
                    <a:lnTo>
                      <a:pt x="109" y="899"/>
                    </a:lnTo>
                    <a:lnTo>
                      <a:pt x="127" y="857"/>
                    </a:lnTo>
                    <a:lnTo>
                      <a:pt x="146" y="817"/>
                    </a:lnTo>
                    <a:lnTo>
                      <a:pt x="166" y="779"/>
                    </a:lnTo>
                    <a:lnTo>
                      <a:pt x="166" y="779"/>
                    </a:lnTo>
                    <a:lnTo>
                      <a:pt x="188" y="742"/>
                    </a:lnTo>
                    <a:lnTo>
                      <a:pt x="211" y="707"/>
                    </a:lnTo>
                    <a:lnTo>
                      <a:pt x="236" y="673"/>
                    </a:lnTo>
                    <a:lnTo>
                      <a:pt x="261" y="638"/>
                    </a:lnTo>
                    <a:lnTo>
                      <a:pt x="288" y="605"/>
                    </a:lnTo>
                    <a:lnTo>
                      <a:pt x="315" y="574"/>
                    </a:lnTo>
                    <a:lnTo>
                      <a:pt x="371" y="510"/>
                    </a:lnTo>
                    <a:lnTo>
                      <a:pt x="371" y="510"/>
                    </a:lnTo>
                    <a:lnTo>
                      <a:pt x="421" y="454"/>
                    </a:lnTo>
                    <a:lnTo>
                      <a:pt x="470" y="396"/>
                    </a:lnTo>
                    <a:lnTo>
                      <a:pt x="520" y="338"/>
                    </a:lnTo>
                    <a:lnTo>
                      <a:pt x="543" y="308"/>
                    </a:lnTo>
                    <a:lnTo>
                      <a:pt x="567" y="277"/>
                    </a:lnTo>
                    <a:lnTo>
                      <a:pt x="589" y="247"/>
                    </a:lnTo>
                    <a:lnTo>
                      <a:pt x="609" y="215"/>
                    </a:lnTo>
                    <a:lnTo>
                      <a:pt x="630" y="184"/>
                    </a:lnTo>
                    <a:lnTo>
                      <a:pt x="648" y="151"/>
                    </a:lnTo>
                    <a:lnTo>
                      <a:pt x="666" y="116"/>
                    </a:lnTo>
                    <a:lnTo>
                      <a:pt x="681" y="82"/>
                    </a:lnTo>
                    <a:lnTo>
                      <a:pt x="695" y="47"/>
                    </a:lnTo>
                    <a:lnTo>
                      <a:pt x="707" y="10"/>
                    </a:lnTo>
                    <a:lnTo>
                      <a:pt x="707" y="10"/>
                    </a:lnTo>
                    <a:lnTo>
                      <a:pt x="707" y="7"/>
                    </a:lnTo>
                    <a:lnTo>
                      <a:pt x="706" y="4"/>
                    </a:lnTo>
                    <a:lnTo>
                      <a:pt x="705" y="2"/>
                    </a:lnTo>
                    <a:lnTo>
                      <a:pt x="702" y="0"/>
                    </a:lnTo>
                    <a:lnTo>
                      <a:pt x="699" y="0"/>
                    </a:lnTo>
                    <a:lnTo>
                      <a:pt x="695" y="0"/>
                    </a:lnTo>
                    <a:lnTo>
                      <a:pt x="694" y="3"/>
                    </a:lnTo>
                    <a:lnTo>
                      <a:pt x="691" y="6"/>
                    </a:lnTo>
                    <a:lnTo>
                      <a:pt x="69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1" name="Freeform 78">
                <a:extLst>
                  <a:ext uri="{FF2B5EF4-FFF2-40B4-BE49-F238E27FC236}">
                    <a16:creationId xmlns:a16="http://schemas.microsoft.com/office/drawing/2014/main" id="{CE96FEBC-35B5-8D60-8194-98BEEE1AB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" y="0"/>
                <a:ext cx="1795" cy="1203"/>
              </a:xfrm>
              <a:custGeom>
                <a:avLst/>
                <a:gdLst>
                  <a:gd name="T0" fmla="*/ 228 w 5384"/>
                  <a:gd name="T1" fmla="*/ 1979 h 3609"/>
                  <a:gd name="T2" fmla="*/ 47 w 5384"/>
                  <a:gd name="T3" fmla="*/ 861 h 3609"/>
                  <a:gd name="T4" fmla="*/ 17 w 5384"/>
                  <a:gd name="T5" fmla="*/ 663 h 3609"/>
                  <a:gd name="T6" fmla="*/ 25 w 5384"/>
                  <a:gd name="T7" fmla="*/ 544 h 3609"/>
                  <a:gd name="T8" fmla="*/ 61 w 5384"/>
                  <a:gd name="T9" fmla="*/ 433 h 3609"/>
                  <a:gd name="T10" fmla="*/ 109 w 5384"/>
                  <a:gd name="T11" fmla="*/ 350 h 3609"/>
                  <a:gd name="T12" fmla="*/ 189 w 5384"/>
                  <a:gd name="T13" fmla="*/ 266 h 3609"/>
                  <a:gd name="T14" fmla="*/ 285 w 5384"/>
                  <a:gd name="T15" fmla="*/ 205 h 3609"/>
                  <a:gd name="T16" fmla="*/ 396 w 5384"/>
                  <a:gd name="T17" fmla="*/ 171 h 3609"/>
                  <a:gd name="T18" fmla="*/ 645 w 5384"/>
                  <a:gd name="T19" fmla="*/ 141 h 3609"/>
                  <a:gd name="T20" fmla="*/ 1461 w 5384"/>
                  <a:gd name="T21" fmla="*/ 70 h 3609"/>
                  <a:gd name="T22" fmla="*/ 2142 w 5384"/>
                  <a:gd name="T23" fmla="*/ 25 h 3609"/>
                  <a:gd name="T24" fmla="*/ 2688 w 5384"/>
                  <a:gd name="T25" fmla="*/ 18 h 3609"/>
                  <a:gd name="T26" fmla="*/ 3368 w 5384"/>
                  <a:gd name="T27" fmla="*/ 45 h 3609"/>
                  <a:gd name="T28" fmla="*/ 4180 w 5384"/>
                  <a:gd name="T29" fmla="*/ 112 h 3609"/>
                  <a:gd name="T30" fmla="*/ 4719 w 5384"/>
                  <a:gd name="T31" fmla="*/ 171 h 3609"/>
                  <a:gd name="T32" fmla="*/ 5014 w 5384"/>
                  <a:gd name="T33" fmla="*/ 211 h 3609"/>
                  <a:gd name="T34" fmla="*/ 5127 w 5384"/>
                  <a:gd name="T35" fmla="*/ 254 h 3609"/>
                  <a:gd name="T36" fmla="*/ 5205 w 5384"/>
                  <a:gd name="T37" fmla="*/ 309 h 3609"/>
                  <a:gd name="T38" fmla="*/ 5282 w 5384"/>
                  <a:gd name="T39" fmla="*/ 397 h 3609"/>
                  <a:gd name="T40" fmla="*/ 5338 w 5384"/>
                  <a:gd name="T41" fmla="*/ 500 h 3609"/>
                  <a:gd name="T42" fmla="*/ 5362 w 5384"/>
                  <a:gd name="T43" fmla="*/ 591 h 3609"/>
                  <a:gd name="T44" fmla="*/ 5367 w 5384"/>
                  <a:gd name="T45" fmla="*/ 707 h 3609"/>
                  <a:gd name="T46" fmla="*/ 5327 w 5384"/>
                  <a:gd name="T47" fmla="*/ 938 h 3609"/>
                  <a:gd name="T48" fmla="*/ 4961 w 5384"/>
                  <a:gd name="T49" fmla="*/ 2962 h 3609"/>
                  <a:gd name="T50" fmla="*/ 4847 w 5384"/>
                  <a:gd name="T51" fmla="*/ 3602 h 3609"/>
                  <a:gd name="T52" fmla="*/ 4859 w 5384"/>
                  <a:gd name="T53" fmla="*/ 3607 h 3609"/>
                  <a:gd name="T54" fmla="*/ 4953 w 5384"/>
                  <a:gd name="T55" fmla="*/ 3097 h 3609"/>
                  <a:gd name="T56" fmla="*/ 5325 w 5384"/>
                  <a:gd name="T57" fmla="*/ 1036 h 3609"/>
                  <a:gd name="T58" fmla="*/ 5382 w 5384"/>
                  <a:gd name="T59" fmla="*/ 716 h 3609"/>
                  <a:gd name="T60" fmla="*/ 5380 w 5384"/>
                  <a:gd name="T61" fmla="*/ 606 h 3609"/>
                  <a:gd name="T62" fmla="*/ 5355 w 5384"/>
                  <a:gd name="T63" fmla="*/ 500 h 3609"/>
                  <a:gd name="T64" fmla="*/ 5318 w 5384"/>
                  <a:gd name="T65" fmla="*/ 420 h 3609"/>
                  <a:gd name="T66" fmla="*/ 5256 w 5384"/>
                  <a:gd name="T67" fmla="*/ 336 h 3609"/>
                  <a:gd name="T68" fmla="*/ 5179 w 5384"/>
                  <a:gd name="T69" fmla="*/ 267 h 3609"/>
                  <a:gd name="T70" fmla="*/ 5089 w 5384"/>
                  <a:gd name="T71" fmla="*/ 216 h 3609"/>
                  <a:gd name="T72" fmla="*/ 4990 w 5384"/>
                  <a:gd name="T73" fmla="*/ 189 h 3609"/>
                  <a:gd name="T74" fmla="*/ 4633 w 5384"/>
                  <a:gd name="T75" fmla="*/ 145 h 3609"/>
                  <a:gd name="T76" fmla="*/ 4093 w 5384"/>
                  <a:gd name="T77" fmla="*/ 88 h 3609"/>
                  <a:gd name="T78" fmla="*/ 3144 w 5384"/>
                  <a:gd name="T79" fmla="*/ 17 h 3609"/>
                  <a:gd name="T80" fmla="*/ 2600 w 5384"/>
                  <a:gd name="T81" fmla="*/ 0 h 3609"/>
                  <a:gd name="T82" fmla="*/ 1919 w 5384"/>
                  <a:gd name="T83" fmla="*/ 19 h 3609"/>
                  <a:gd name="T84" fmla="*/ 830 w 5384"/>
                  <a:gd name="T85" fmla="*/ 107 h 3609"/>
                  <a:gd name="T86" fmla="*/ 448 w 5384"/>
                  <a:gd name="T87" fmla="*/ 146 h 3609"/>
                  <a:gd name="T88" fmla="*/ 320 w 5384"/>
                  <a:gd name="T89" fmla="*/ 172 h 3609"/>
                  <a:gd name="T90" fmla="*/ 228 w 5384"/>
                  <a:gd name="T91" fmla="*/ 216 h 3609"/>
                  <a:gd name="T92" fmla="*/ 132 w 5384"/>
                  <a:gd name="T93" fmla="*/ 298 h 3609"/>
                  <a:gd name="T94" fmla="*/ 57 w 5384"/>
                  <a:gd name="T95" fmla="*/ 404 h 3609"/>
                  <a:gd name="T96" fmla="*/ 14 w 5384"/>
                  <a:gd name="T97" fmla="*/ 515 h 3609"/>
                  <a:gd name="T98" fmla="*/ 0 w 5384"/>
                  <a:gd name="T99" fmla="*/ 635 h 3609"/>
                  <a:gd name="T100" fmla="*/ 8 w 5384"/>
                  <a:gd name="T101" fmla="*/ 732 h 3609"/>
                  <a:gd name="T102" fmla="*/ 161 w 5384"/>
                  <a:gd name="T103" fmla="*/ 1669 h 3609"/>
                  <a:gd name="T104" fmla="*/ 463 w 5384"/>
                  <a:gd name="T105" fmla="*/ 3567 h 3609"/>
                  <a:gd name="T106" fmla="*/ 473 w 5384"/>
                  <a:gd name="T107" fmla="*/ 3573 h 3609"/>
                  <a:gd name="T108" fmla="*/ 480 w 5384"/>
                  <a:gd name="T109" fmla="*/ 3563 h 3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84" h="3609">
                    <a:moveTo>
                      <a:pt x="480" y="3563"/>
                    </a:moveTo>
                    <a:lnTo>
                      <a:pt x="480" y="3563"/>
                    </a:lnTo>
                    <a:lnTo>
                      <a:pt x="399" y="3057"/>
                    </a:lnTo>
                    <a:lnTo>
                      <a:pt x="399" y="3057"/>
                    </a:lnTo>
                    <a:lnTo>
                      <a:pt x="228" y="1979"/>
                    </a:lnTo>
                    <a:lnTo>
                      <a:pt x="228" y="1979"/>
                    </a:lnTo>
                    <a:lnTo>
                      <a:pt x="148" y="1484"/>
                    </a:lnTo>
                    <a:lnTo>
                      <a:pt x="68" y="989"/>
                    </a:lnTo>
                    <a:lnTo>
                      <a:pt x="68" y="989"/>
                    </a:lnTo>
                    <a:lnTo>
                      <a:pt x="47" y="861"/>
                    </a:lnTo>
                    <a:lnTo>
                      <a:pt x="25" y="734"/>
                    </a:lnTo>
                    <a:lnTo>
                      <a:pt x="25" y="734"/>
                    </a:lnTo>
                    <a:lnTo>
                      <a:pt x="22" y="710"/>
                    </a:lnTo>
                    <a:lnTo>
                      <a:pt x="19" y="686"/>
                    </a:lnTo>
                    <a:lnTo>
                      <a:pt x="17" y="663"/>
                    </a:lnTo>
                    <a:lnTo>
                      <a:pt x="17" y="638"/>
                    </a:lnTo>
                    <a:lnTo>
                      <a:pt x="17" y="615"/>
                    </a:lnTo>
                    <a:lnTo>
                      <a:pt x="18" y="591"/>
                    </a:lnTo>
                    <a:lnTo>
                      <a:pt x="21" y="568"/>
                    </a:lnTo>
                    <a:lnTo>
                      <a:pt x="25" y="544"/>
                    </a:lnTo>
                    <a:lnTo>
                      <a:pt x="30" y="522"/>
                    </a:lnTo>
                    <a:lnTo>
                      <a:pt x="36" y="499"/>
                    </a:lnTo>
                    <a:lnTo>
                      <a:pt x="43" y="477"/>
                    </a:lnTo>
                    <a:lnTo>
                      <a:pt x="51" y="455"/>
                    </a:lnTo>
                    <a:lnTo>
                      <a:pt x="61" y="433"/>
                    </a:lnTo>
                    <a:lnTo>
                      <a:pt x="70" y="412"/>
                    </a:lnTo>
                    <a:lnTo>
                      <a:pt x="83" y="390"/>
                    </a:lnTo>
                    <a:lnTo>
                      <a:pt x="95" y="369"/>
                    </a:lnTo>
                    <a:lnTo>
                      <a:pt x="95" y="369"/>
                    </a:lnTo>
                    <a:lnTo>
                      <a:pt x="109" y="350"/>
                    </a:lnTo>
                    <a:lnTo>
                      <a:pt x="123" y="332"/>
                    </a:lnTo>
                    <a:lnTo>
                      <a:pt x="138" y="314"/>
                    </a:lnTo>
                    <a:lnTo>
                      <a:pt x="155" y="298"/>
                    </a:lnTo>
                    <a:lnTo>
                      <a:pt x="171" y="281"/>
                    </a:lnTo>
                    <a:lnTo>
                      <a:pt x="189" y="266"/>
                    </a:lnTo>
                    <a:lnTo>
                      <a:pt x="207" y="252"/>
                    </a:lnTo>
                    <a:lnTo>
                      <a:pt x="226" y="238"/>
                    </a:lnTo>
                    <a:lnTo>
                      <a:pt x="246" y="227"/>
                    </a:lnTo>
                    <a:lnTo>
                      <a:pt x="265" y="215"/>
                    </a:lnTo>
                    <a:lnTo>
                      <a:pt x="285" y="205"/>
                    </a:lnTo>
                    <a:lnTo>
                      <a:pt x="308" y="196"/>
                    </a:lnTo>
                    <a:lnTo>
                      <a:pt x="328" y="187"/>
                    </a:lnTo>
                    <a:lnTo>
                      <a:pt x="350" y="180"/>
                    </a:lnTo>
                    <a:lnTo>
                      <a:pt x="374" y="175"/>
                    </a:lnTo>
                    <a:lnTo>
                      <a:pt x="396" y="171"/>
                    </a:lnTo>
                    <a:lnTo>
                      <a:pt x="396" y="171"/>
                    </a:lnTo>
                    <a:lnTo>
                      <a:pt x="458" y="161"/>
                    </a:lnTo>
                    <a:lnTo>
                      <a:pt x="520" y="153"/>
                    </a:lnTo>
                    <a:lnTo>
                      <a:pt x="645" y="141"/>
                    </a:lnTo>
                    <a:lnTo>
                      <a:pt x="645" y="141"/>
                    </a:lnTo>
                    <a:lnTo>
                      <a:pt x="780" y="128"/>
                    </a:lnTo>
                    <a:lnTo>
                      <a:pt x="917" y="116"/>
                    </a:lnTo>
                    <a:lnTo>
                      <a:pt x="917" y="116"/>
                    </a:lnTo>
                    <a:lnTo>
                      <a:pt x="1461" y="70"/>
                    </a:lnTo>
                    <a:lnTo>
                      <a:pt x="1461" y="70"/>
                    </a:lnTo>
                    <a:lnTo>
                      <a:pt x="1598" y="59"/>
                    </a:lnTo>
                    <a:lnTo>
                      <a:pt x="1734" y="48"/>
                    </a:lnTo>
                    <a:lnTo>
                      <a:pt x="1869" y="40"/>
                    </a:lnTo>
                    <a:lnTo>
                      <a:pt x="2006" y="32"/>
                    </a:lnTo>
                    <a:lnTo>
                      <a:pt x="2142" y="25"/>
                    </a:lnTo>
                    <a:lnTo>
                      <a:pt x="2279" y="21"/>
                    </a:lnTo>
                    <a:lnTo>
                      <a:pt x="2415" y="17"/>
                    </a:lnTo>
                    <a:lnTo>
                      <a:pt x="2552" y="17"/>
                    </a:lnTo>
                    <a:lnTo>
                      <a:pt x="2552" y="17"/>
                    </a:lnTo>
                    <a:lnTo>
                      <a:pt x="2688" y="18"/>
                    </a:lnTo>
                    <a:lnTo>
                      <a:pt x="2823" y="21"/>
                    </a:lnTo>
                    <a:lnTo>
                      <a:pt x="2960" y="25"/>
                    </a:lnTo>
                    <a:lnTo>
                      <a:pt x="3096" y="30"/>
                    </a:lnTo>
                    <a:lnTo>
                      <a:pt x="3231" y="37"/>
                    </a:lnTo>
                    <a:lnTo>
                      <a:pt x="3368" y="45"/>
                    </a:lnTo>
                    <a:lnTo>
                      <a:pt x="3503" y="55"/>
                    </a:lnTo>
                    <a:lnTo>
                      <a:pt x="3639" y="65"/>
                    </a:lnTo>
                    <a:lnTo>
                      <a:pt x="3639" y="65"/>
                    </a:lnTo>
                    <a:lnTo>
                      <a:pt x="3909" y="88"/>
                    </a:lnTo>
                    <a:lnTo>
                      <a:pt x="4180" y="112"/>
                    </a:lnTo>
                    <a:lnTo>
                      <a:pt x="4315" y="125"/>
                    </a:lnTo>
                    <a:lnTo>
                      <a:pt x="4450" y="139"/>
                    </a:lnTo>
                    <a:lnTo>
                      <a:pt x="4585" y="154"/>
                    </a:lnTo>
                    <a:lnTo>
                      <a:pt x="4719" y="171"/>
                    </a:lnTo>
                    <a:lnTo>
                      <a:pt x="4719" y="171"/>
                    </a:lnTo>
                    <a:lnTo>
                      <a:pt x="4841" y="186"/>
                    </a:lnTo>
                    <a:lnTo>
                      <a:pt x="4964" y="203"/>
                    </a:lnTo>
                    <a:lnTo>
                      <a:pt x="4964" y="203"/>
                    </a:lnTo>
                    <a:lnTo>
                      <a:pt x="4989" y="207"/>
                    </a:lnTo>
                    <a:lnTo>
                      <a:pt x="5014" y="211"/>
                    </a:lnTo>
                    <a:lnTo>
                      <a:pt x="5037" y="218"/>
                    </a:lnTo>
                    <a:lnTo>
                      <a:pt x="5060" y="225"/>
                    </a:lnTo>
                    <a:lnTo>
                      <a:pt x="5083" y="233"/>
                    </a:lnTo>
                    <a:lnTo>
                      <a:pt x="5105" y="243"/>
                    </a:lnTo>
                    <a:lnTo>
                      <a:pt x="5127" y="254"/>
                    </a:lnTo>
                    <a:lnTo>
                      <a:pt x="5149" y="266"/>
                    </a:lnTo>
                    <a:lnTo>
                      <a:pt x="5149" y="266"/>
                    </a:lnTo>
                    <a:lnTo>
                      <a:pt x="5168" y="280"/>
                    </a:lnTo>
                    <a:lnTo>
                      <a:pt x="5187" y="293"/>
                    </a:lnTo>
                    <a:lnTo>
                      <a:pt x="5205" y="309"/>
                    </a:lnTo>
                    <a:lnTo>
                      <a:pt x="5222" y="325"/>
                    </a:lnTo>
                    <a:lnTo>
                      <a:pt x="5238" y="342"/>
                    </a:lnTo>
                    <a:lnTo>
                      <a:pt x="5255" y="360"/>
                    </a:lnTo>
                    <a:lnTo>
                      <a:pt x="5269" y="378"/>
                    </a:lnTo>
                    <a:lnTo>
                      <a:pt x="5282" y="397"/>
                    </a:lnTo>
                    <a:lnTo>
                      <a:pt x="5296" y="416"/>
                    </a:lnTo>
                    <a:lnTo>
                      <a:pt x="5307" y="437"/>
                    </a:lnTo>
                    <a:lnTo>
                      <a:pt x="5318" y="457"/>
                    </a:lnTo>
                    <a:lnTo>
                      <a:pt x="5329" y="478"/>
                    </a:lnTo>
                    <a:lnTo>
                      <a:pt x="5338" y="500"/>
                    </a:lnTo>
                    <a:lnTo>
                      <a:pt x="5346" y="522"/>
                    </a:lnTo>
                    <a:lnTo>
                      <a:pt x="5353" y="546"/>
                    </a:lnTo>
                    <a:lnTo>
                      <a:pt x="5358" y="568"/>
                    </a:lnTo>
                    <a:lnTo>
                      <a:pt x="5358" y="568"/>
                    </a:lnTo>
                    <a:lnTo>
                      <a:pt x="5362" y="591"/>
                    </a:lnTo>
                    <a:lnTo>
                      <a:pt x="5365" y="615"/>
                    </a:lnTo>
                    <a:lnTo>
                      <a:pt x="5367" y="637"/>
                    </a:lnTo>
                    <a:lnTo>
                      <a:pt x="5368" y="660"/>
                    </a:lnTo>
                    <a:lnTo>
                      <a:pt x="5368" y="683"/>
                    </a:lnTo>
                    <a:lnTo>
                      <a:pt x="5367" y="707"/>
                    </a:lnTo>
                    <a:lnTo>
                      <a:pt x="5361" y="754"/>
                    </a:lnTo>
                    <a:lnTo>
                      <a:pt x="5353" y="801"/>
                    </a:lnTo>
                    <a:lnTo>
                      <a:pt x="5344" y="847"/>
                    </a:lnTo>
                    <a:lnTo>
                      <a:pt x="5327" y="938"/>
                    </a:lnTo>
                    <a:lnTo>
                      <a:pt x="5327" y="938"/>
                    </a:lnTo>
                    <a:lnTo>
                      <a:pt x="5242" y="1400"/>
                    </a:lnTo>
                    <a:lnTo>
                      <a:pt x="5158" y="1860"/>
                    </a:lnTo>
                    <a:lnTo>
                      <a:pt x="5158" y="1860"/>
                    </a:lnTo>
                    <a:lnTo>
                      <a:pt x="4961" y="2962"/>
                    </a:lnTo>
                    <a:lnTo>
                      <a:pt x="4961" y="2962"/>
                    </a:lnTo>
                    <a:lnTo>
                      <a:pt x="4850" y="3587"/>
                    </a:lnTo>
                    <a:lnTo>
                      <a:pt x="4850" y="3587"/>
                    </a:lnTo>
                    <a:lnTo>
                      <a:pt x="4847" y="3598"/>
                    </a:lnTo>
                    <a:lnTo>
                      <a:pt x="4847" y="3598"/>
                    </a:lnTo>
                    <a:lnTo>
                      <a:pt x="4847" y="3602"/>
                    </a:lnTo>
                    <a:lnTo>
                      <a:pt x="4848" y="3604"/>
                    </a:lnTo>
                    <a:lnTo>
                      <a:pt x="4851" y="3606"/>
                    </a:lnTo>
                    <a:lnTo>
                      <a:pt x="4854" y="3607"/>
                    </a:lnTo>
                    <a:lnTo>
                      <a:pt x="4856" y="3609"/>
                    </a:lnTo>
                    <a:lnTo>
                      <a:pt x="4859" y="3607"/>
                    </a:lnTo>
                    <a:lnTo>
                      <a:pt x="4862" y="3606"/>
                    </a:lnTo>
                    <a:lnTo>
                      <a:pt x="4863" y="3602"/>
                    </a:lnTo>
                    <a:lnTo>
                      <a:pt x="4863" y="3602"/>
                    </a:lnTo>
                    <a:lnTo>
                      <a:pt x="4953" y="3097"/>
                    </a:lnTo>
                    <a:lnTo>
                      <a:pt x="4953" y="3097"/>
                    </a:lnTo>
                    <a:lnTo>
                      <a:pt x="5146" y="2023"/>
                    </a:lnTo>
                    <a:lnTo>
                      <a:pt x="5146" y="2023"/>
                    </a:lnTo>
                    <a:lnTo>
                      <a:pt x="5236" y="1529"/>
                    </a:lnTo>
                    <a:lnTo>
                      <a:pt x="5325" y="1036"/>
                    </a:lnTo>
                    <a:lnTo>
                      <a:pt x="5325" y="1036"/>
                    </a:lnTo>
                    <a:lnTo>
                      <a:pt x="5349" y="909"/>
                    </a:lnTo>
                    <a:lnTo>
                      <a:pt x="5372" y="783"/>
                    </a:lnTo>
                    <a:lnTo>
                      <a:pt x="5372" y="783"/>
                    </a:lnTo>
                    <a:lnTo>
                      <a:pt x="5379" y="739"/>
                    </a:lnTo>
                    <a:lnTo>
                      <a:pt x="5382" y="716"/>
                    </a:lnTo>
                    <a:lnTo>
                      <a:pt x="5383" y="694"/>
                    </a:lnTo>
                    <a:lnTo>
                      <a:pt x="5384" y="672"/>
                    </a:lnTo>
                    <a:lnTo>
                      <a:pt x="5383" y="650"/>
                    </a:lnTo>
                    <a:lnTo>
                      <a:pt x="5382" y="628"/>
                    </a:lnTo>
                    <a:lnTo>
                      <a:pt x="5380" y="606"/>
                    </a:lnTo>
                    <a:lnTo>
                      <a:pt x="5378" y="586"/>
                    </a:lnTo>
                    <a:lnTo>
                      <a:pt x="5373" y="564"/>
                    </a:lnTo>
                    <a:lnTo>
                      <a:pt x="5368" y="543"/>
                    </a:lnTo>
                    <a:lnTo>
                      <a:pt x="5362" y="521"/>
                    </a:lnTo>
                    <a:lnTo>
                      <a:pt x="5355" y="500"/>
                    </a:lnTo>
                    <a:lnTo>
                      <a:pt x="5347" y="479"/>
                    </a:lnTo>
                    <a:lnTo>
                      <a:pt x="5339" y="459"/>
                    </a:lnTo>
                    <a:lnTo>
                      <a:pt x="5328" y="438"/>
                    </a:lnTo>
                    <a:lnTo>
                      <a:pt x="5328" y="438"/>
                    </a:lnTo>
                    <a:lnTo>
                      <a:pt x="5318" y="420"/>
                    </a:lnTo>
                    <a:lnTo>
                      <a:pt x="5307" y="402"/>
                    </a:lnTo>
                    <a:lnTo>
                      <a:pt x="5296" y="386"/>
                    </a:lnTo>
                    <a:lnTo>
                      <a:pt x="5284" y="369"/>
                    </a:lnTo>
                    <a:lnTo>
                      <a:pt x="5270" y="353"/>
                    </a:lnTo>
                    <a:lnTo>
                      <a:pt x="5256" y="336"/>
                    </a:lnTo>
                    <a:lnTo>
                      <a:pt x="5242" y="321"/>
                    </a:lnTo>
                    <a:lnTo>
                      <a:pt x="5227" y="307"/>
                    </a:lnTo>
                    <a:lnTo>
                      <a:pt x="5212" y="293"/>
                    </a:lnTo>
                    <a:lnTo>
                      <a:pt x="5196" y="280"/>
                    </a:lnTo>
                    <a:lnTo>
                      <a:pt x="5179" y="267"/>
                    </a:lnTo>
                    <a:lnTo>
                      <a:pt x="5161" y="255"/>
                    </a:lnTo>
                    <a:lnTo>
                      <a:pt x="5145" y="244"/>
                    </a:lnTo>
                    <a:lnTo>
                      <a:pt x="5127" y="234"/>
                    </a:lnTo>
                    <a:lnTo>
                      <a:pt x="5107" y="225"/>
                    </a:lnTo>
                    <a:lnTo>
                      <a:pt x="5089" y="216"/>
                    </a:lnTo>
                    <a:lnTo>
                      <a:pt x="5089" y="216"/>
                    </a:lnTo>
                    <a:lnTo>
                      <a:pt x="5065" y="207"/>
                    </a:lnTo>
                    <a:lnTo>
                      <a:pt x="5040" y="200"/>
                    </a:lnTo>
                    <a:lnTo>
                      <a:pt x="5015" y="193"/>
                    </a:lnTo>
                    <a:lnTo>
                      <a:pt x="4990" y="189"/>
                    </a:lnTo>
                    <a:lnTo>
                      <a:pt x="4938" y="182"/>
                    </a:lnTo>
                    <a:lnTo>
                      <a:pt x="4887" y="176"/>
                    </a:lnTo>
                    <a:lnTo>
                      <a:pt x="4887" y="176"/>
                    </a:lnTo>
                    <a:lnTo>
                      <a:pt x="4760" y="160"/>
                    </a:lnTo>
                    <a:lnTo>
                      <a:pt x="4633" y="145"/>
                    </a:lnTo>
                    <a:lnTo>
                      <a:pt x="4633" y="145"/>
                    </a:lnTo>
                    <a:lnTo>
                      <a:pt x="4498" y="128"/>
                    </a:lnTo>
                    <a:lnTo>
                      <a:pt x="4363" y="114"/>
                    </a:lnTo>
                    <a:lnTo>
                      <a:pt x="4093" y="88"/>
                    </a:lnTo>
                    <a:lnTo>
                      <a:pt x="4093" y="88"/>
                    </a:lnTo>
                    <a:lnTo>
                      <a:pt x="3823" y="65"/>
                    </a:lnTo>
                    <a:lnTo>
                      <a:pt x="3551" y="43"/>
                    </a:lnTo>
                    <a:lnTo>
                      <a:pt x="3416" y="33"/>
                    </a:lnTo>
                    <a:lnTo>
                      <a:pt x="3281" y="23"/>
                    </a:lnTo>
                    <a:lnTo>
                      <a:pt x="3144" y="17"/>
                    </a:lnTo>
                    <a:lnTo>
                      <a:pt x="3009" y="10"/>
                    </a:lnTo>
                    <a:lnTo>
                      <a:pt x="3009" y="10"/>
                    </a:lnTo>
                    <a:lnTo>
                      <a:pt x="2873" y="6"/>
                    </a:lnTo>
                    <a:lnTo>
                      <a:pt x="2736" y="1"/>
                    </a:lnTo>
                    <a:lnTo>
                      <a:pt x="2600" y="0"/>
                    </a:lnTo>
                    <a:lnTo>
                      <a:pt x="2463" y="0"/>
                    </a:lnTo>
                    <a:lnTo>
                      <a:pt x="2327" y="3"/>
                    </a:lnTo>
                    <a:lnTo>
                      <a:pt x="2192" y="7"/>
                    </a:lnTo>
                    <a:lnTo>
                      <a:pt x="2055" y="12"/>
                    </a:lnTo>
                    <a:lnTo>
                      <a:pt x="1919" y="19"/>
                    </a:lnTo>
                    <a:lnTo>
                      <a:pt x="1919" y="19"/>
                    </a:lnTo>
                    <a:lnTo>
                      <a:pt x="1783" y="28"/>
                    </a:lnTo>
                    <a:lnTo>
                      <a:pt x="1646" y="39"/>
                    </a:lnTo>
                    <a:lnTo>
                      <a:pt x="1374" y="59"/>
                    </a:lnTo>
                    <a:lnTo>
                      <a:pt x="830" y="107"/>
                    </a:lnTo>
                    <a:lnTo>
                      <a:pt x="830" y="107"/>
                    </a:lnTo>
                    <a:lnTo>
                      <a:pt x="694" y="118"/>
                    </a:lnTo>
                    <a:lnTo>
                      <a:pt x="557" y="134"/>
                    </a:lnTo>
                    <a:lnTo>
                      <a:pt x="557" y="134"/>
                    </a:lnTo>
                    <a:lnTo>
                      <a:pt x="448" y="146"/>
                    </a:lnTo>
                    <a:lnTo>
                      <a:pt x="393" y="154"/>
                    </a:lnTo>
                    <a:lnTo>
                      <a:pt x="365" y="160"/>
                    </a:lnTo>
                    <a:lnTo>
                      <a:pt x="339" y="165"/>
                    </a:lnTo>
                    <a:lnTo>
                      <a:pt x="339" y="165"/>
                    </a:lnTo>
                    <a:lnTo>
                      <a:pt x="320" y="172"/>
                    </a:lnTo>
                    <a:lnTo>
                      <a:pt x="301" y="179"/>
                    </a:lnTo>
                    <a:lnTo>
                      <a:pt x="281" y="187"/>
                    </a:lnTo>
                    <a:lnTo>
                      <a:pt x="263" y="196"/>
                    </a:lnTo>
                    <a:lnTo>
                      <a:pt x="244" y="205"/>
                    </a:lnTo>
                    <a:lnTo>
                      <a:pt x="228" y="216"/>
                    </a:lnTo>
                    <a:lnTo>
                      <a:pt x="210" y="229"/>
                    </a:lnTo>
                    <a:lnTo>
                      <a:pt x="193" y="241"/>
                    </a:lnTo>
                    <a:lnTo>
                      <a:pt x="178" y="254"/>
                    </a:lnTo>
                    <a:lnTo>
                      <a:pt x="161" y="267"/>
                    </a:lnTo>
                    <a:lnTo>
                      <a:pt x="132" y="298"/>
                    </a:lnTo>
                    <a:lnTo>
                      <a:pt x="105" y="328"/>
                    </a:lnTo>
                    <a:lnTo>
                      <a:pt x="81" y="361"/>
                    </a:lnTo>
                    <a:lnTo>
                      <a:pt x="81" y="361"/>
                    </a:lnTo>
                    <a:lnTo>
                      <a:pt x="68" y="382"/>
                    </a:lnTo>
                    <a:lnTo>
                      <a:pt x="57" y="404"/>
                    </a:lnTo>
                    <a:lnTo>
                      <a:pt x="46" y="424"/>
                    </a:lnTo>
                    <a:lnTo>
                      <a:pt x="36" y="446"/>
                    </a:lnTo>
                    <a:lnTo>
                      <a:pt x="28" y="470"/>
                    </a:lnTo>
                    <a:lnTo>
                      <a:pt x="19" y="492"/>
                    </a:lnTo>
                    <a:lnTo>
                      <a:pt x="14" y="515"/>
                    </a:lnTo>
                    <a:lnTo>
                      <a:pt x="8" y="539"/>
                    </a:lnTo>
                    <a:lnTo>
                      <a:pt x="4" y="562"/>
                    </a:lnTo>
                    <a:lnTo>
                      <a:pt x="2" y="587"/>
                    </a:lnTo>
                    <a:lnTo>
                      <a:pt x="0" y="610"/>
                    </a:lnTo>
                    <a:lnTo>
                      <a:pt x="0" y="635"/>
                    </a:lnTo>
                    <a:lnTo>
                      <a:pt x="0" y="659"/>
                    </a:lnTo>
                    <a:lnTo>
                      <a:pt x="2" y="683"/>
                    </a:lnTo>
                    <a:lnTo>
                      <a:pt x="4" y="707"/>
                    </a:lnTo>
                    <a:lnTo>
                      <a:pt x="8" y="732"/>
                    </a:lnTo>
                    <a:lnTo>
                      <a:pt x="8" y="732"/>
                    </a:lnTo>
                    <a:lnTo>
                      <a:pt x="24" y="823"/>
                    </a:lnTo>
                    <a:lnTo>
                      <a:pt x="24" y="823"/>
                    </a:lnTo>
                    <a:lnTo>
                      <a:pt x="93" y="1246"/>
                    </a:lnTo>
                    <a:lnTo>
                      <a:pt x="161" y="1669"/>
                    </a:lnTo>
                    <a:lnTo>
                      <a:pt x="161" y="1669"/>
                    </a:lnTo>
                    <a:lnTo>
                      <a:pt x="339" y="2789"/>
                    </a:lnTo>
                    <a:lnTo>
                      <a:pt x="339" y="2789"/>
                    </a:lnTo>
                    <a:lnTo>
                      <a:pt x="456" y="3522"/>
                    </a:lnTo>
                    <a:lnTo>
                      <a:pt x="456" y="3522"/>
                    </a:lnTo>
                    <a:lnTo>
                      <a:pt x="463" y="3567"/>
                    </a:lnTo>
                    <a:lnTo>
                      <a:pt x="463" y="3567"/>
                    </a:lnTo>
                    <a:lnTo>
                      <a:pt x="465" y="3571"/>
                    </a:lnTo>
                    <a:lnTo>
                      <a:pt x="466" y="3573"/>
                    </a:lnTo>
                    <a:lnTo>
                      <a:pt x="469" y="3574"/>
                    </a:lnTo>
                    <a:lnTo>
                      <a:pt x="473" y="3573"/>
                    </a:lnTo>
                    <a:lnTo>
                      <a:pt x="476" y="3571"/>
                    </a:lnTo>
                    <a:lnTo>
                      <a:pt x="477" y="3570"/>
                    </a:lnTo>
                    <a:lnTo>
                      <a:pt x="478" y="3567"/>
                    </a:lnTo>
                    <a:lnTo>
                      <a:pt x="480" y="3563"/>
                    </a:lnTo>
                    <a:lnTo>
                      <a:pt x="480" y="35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9F7A5288-3B9E-5326-6B1F-3480907DC040}"/>
                </a:ext>
              </a:extLst>
            </p:cNvPr>
            <p:cNvSpPr/>
            <p:nvPr/>
          </p:nvSpPr>
          <p:spPr>
            <a:xfrm flipH="1">
              <a:off x="2303918" y="4481547"/>
              <a:ext cx="796924" cy="628651"/>
            </a:xfrm>
            <a:custGeom>
              <a:avLst/>
              <a:gdLst>
                <a:gd name="connsiteX0" fmla="*/ 0 w 638175"/>
                <a:gd name="connsiteY0" fmla="*/ 114300 h 628650"/>
                <a:gd name="connsiteX1" fmla="*/ 638175 w 638175"/>
                <a:gd name="connsiteY1" fmla="*/ 628650 h 628650"/>
                <a:gd name="connsiteX2" fmla="*/ 438150 w 638175"/>
                <a:gd name="connsiteY2" fmla="*/ 0 h 628650"/>
                <a:gd name="connsiteX0" fmla="*/ 0 w 796925"/>
                <a:gd name="connsiteY0" fmla="*/ 139700 h 628650"/>
                <a:gd name="connsiteX1" fmla="*/ 796925 w 796925"/>
                <a:gd name="connsiteY1" fmla="*/ 628650 h 628650"/>
                <a:gd name="connsiteX2" fmla="*/ 596900 w 796925"/>
                <a:gd name="connsiteY2" fmla="*/ 0 h 628650"/>
                <a:gd name="connsiteX0" fmla="*/ 0 w 796925"/>
                <a:gd name="connsiteY0" fmla="*/ 139700 h 628650"/>
                <a:gd name="connsiteX1" fmla="*/ 796925 w 796925"/>
                <a:gd name="connsiteY1" fmla="*/ 628650 h 628650"/>
                <a:gd name="connsiteX2" fmla="*/ 596900 w 796925"/>
                <a:gd name="connsiteY2" fmla="*/ 0 h 628650"/>
                <a:gd name="connsiteX0" fmla="*/ 0 w 796925"/>
                <a:gd name="connsiteY0" fmla="*/ 139700 h 628650"/>
                <a:gd name="connsiteX1" fmla="*/ 796925 w 796925"/>
                <a:gd name="connsiteY1" fmla="*/ 628650 h 628650"/>
                <a:gd name="connsiteX2" fmla="*/ 596900 w 796925"/>
                <a:gd name="connsiteY2" fmla="*/ 0 h 628650"/>
                <a:gd name="connsiteX0" fmla="*/ 0 w 796925"/>
                <a:gd name="connsiteY0" fmla="*/ 139700 h 628650"/>
                <a:gd name="connsiteX1" fmla="*/ 796925 w 796925"/>
                <a:gd name="connsiteY1" fmla="*/ 628650 h 628650"/>
                <a:gd name="connsiteX2" fmla="*/ 596900 w 796925"/>
                <a:gd name="connsiteY2" fmla="*/ 0 h 628650"/>
                <a:gd name="connsiteX0" fmla="*/ 0 w 796925"/>
                <a:gd name="connsiteY0" fmla="*/ 139700 h 628650"/>
                <a:gd name="connsiteX1" fmla="*/ 796925 w 796925"/>
                <a:gd name="connsiteY1" fmla="*/ 628650 h 628650"/>
                <a:gd name="connsiteX2" fmla="*/ 596900 w 796925"/>
                <a:gd name="connsiteY2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925" h="628650">
                  <a:moveTo>
                    <a:pt x="0" y="139700"/>
                  </a:moveTo>
                  <a:cubicBezTo>
                    <a:pt x="398992" y="258233"/>
                    <a:pt x="537633" y="402167"/>
                    <a:pt x="796925" y="628650"/>
                  </a:cubicBezTo>
                  <a:cubicBezTo>
                    <a:pt x="773112" y="392906"/>
                    <a:pt x="718344" y="185737"/>
                    <a:pt x="596900" y="0"/>
                  </a:cubicBezTo>
                </a:path>
              </a:pathLst>
            </a:cu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모서리가 둥근 직사각형 4">
            <a:extLst>
              <a:ext uri="{FF2B5EF4-FFF2-40B4-BE49-F238E27FC236}">
                <a16:creationId xmlns:a16="http://schemas.microsoft.com/office/drawing/2014/main" id="{3D674C8D-EF55-0678-5025-60240B23BDC0}"/>
              </a:ext>
            </a:extLst>
          </p:cNvPr>
          <p:cNvSpPr/>
          <p:nvPr/>
        </p:nvSpPr>
        <p:spPr>
          <a:xfrm>
            <a:off x="3153080" y="1999797"/>
            <a:ext cx="3362020" cy="2949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0A54EA31-7CAB-EF7B-68C5-B3019F8E9B6B}"/>
              </a:ext>
            </a:extLst>
          </p:cNvPr>
          <p:cNvSpPr/>
          <p:nvPr/>
        </p:nvSpPr>
        <p:spPr>
          <a:xfrm>
            <a:off x="3153080" y="1999797"/>
            <a:ext cx="2580970" cy="294942"/>
          </a:xfrm>
          <a:prstGeom prst="roundRect">
            <a:avLst>
              <a:gd name="adj" fmla="val 50000"/>
            </a:avLst>
          </a:prstGeom>
          <a:solidFill>
            <a:srgbClr val="FF8232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78%</a:t>
            </a:r>
            <a:endParaRPr lang="ko-KR" altLang="en-US" b="1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F8968C-23BD-09FB-B4DE-92AFA6D50CBE}"/>
              </a:ext>
            </a:extLst>
          </p:cNvPr>
          <p:cNvSpPr/>
          <p:nvPr/>
        </p:nvSpPr>
        <p:spPr>
          <a:xfrm>
            <a:off x="7389672" y="1913907"/>
            <a:ext cx="34865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DCCC896-EA46-EB39-9DF1-B5B9613B804C}"/>
              </a:ext>
            </a:extLst>
          </p:cNvPr>
          <p:cNvCxnSpPr/>
          <p:nvPr/>
        </p:nvCxnSpPr>
        <p:spPr>
          <a:xfrm flipH="1">
            <a:off x="6039861" y="2141818"/>
            <a:ext cx="1044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28244C48-135A-4D9A-E113-0073FE4A2AF8}"/>
              </a:ext>
            </a:extLst>
          </p:cNvPr>
          <p:cNvGraphicFramePr>
            <a:graphicFrameLocks noGrp="1"/>
          </p:cNvGraphicFramePr>
          <p:nvPr/>
        </p:nvGraphicFramePr>
        <p:xfrm>
          <a:off x="3153080" y="2500260"/>
          <a:ext cx="3362020" cy="17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88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모서리가 둥근 직사각형 10">
            <a:extLst>
              <a:ext uri="{FF2B5EF4-FFF2-40B4-BE49-F238E27FC236}">
                <a16:creationId xmlns:a16="http://schemas.microsoft.com/office/drawing/2014/main" id="{8B5F8377-1BDB-9D4B-7DEF-58009A609EA4}"/>
              </a:ext>
            </a:extLst>
          </p:cNvPr>
          <p:cNvSpPr/>
          <p:nvPr/>
        </p:nvSpPr>
        <p:spPr>
          <a:xfrm>
            <a:off x="3153080" y="3495556"/>
            <a:ext cx="3362020" cy="2949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4" name="모서리가 둥근 직사각형 22">
            <a:extLst>
              <a:ext uri="{FF2B5EF4-FFF2-40B4-BE49-F238E27FC236}">
                <a16:creationId xmlns:a16="http://schemas.microsoft.com/office/drawing/2014/main" id="{740E3FE5-3504-5922-E3C9-7E6B046702CF}"/>
              </a:ext>
            </a:extLst>
          </p:cNvPr>
          <p:cNvSpPr/>
          <p:nvPr/>
        </p:nvSpPr>
        <p:spPr>
          <a:xfrm>
            <a:off x="3153080" y="3495556"/>
            <a:ext cx="2580970" cy="294942"/>
          </a:xfrm>
          <a:prstGeom prst="roundRect">
            <a:avLst>
              <a:gd name="adj" fmla="val 50000"/>
            </a:avLst>
          </a:prstGeom>
          <a:solidFill>
            <a:srgbClr val="FF8232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78%</a:t>
            </a:r>
            <a:endParaRPr lang="ko-KR" altLang="en-US" b="1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832FC3D-1D5C-1E47-8A11-B76CB183C59A}"/>
              </a:ext>
            </a:extLst>
          </p:cNvPr>
          <p:cNvSpPr/>
          <p:nvPr/>
        </p:nvSpPr>
        <p:spPr>
          <a:xfrm>
            <a:off x="7389672" y="3409666"/>
            <a:ext cx="34865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230D5ED-5DF3-5B55-9D35-68FC47CC405A}"/>
              </a:ext>
            </a:extLst>
          </p:cNvPr>
          <p:cNvCxnSpPr/>
          <p:nvPr/>
        </p:nvCxnSpPr>
        <p:spPr>
          <a:xfrm flipH="1">
            <a:off x="6039861" y="3637577"/>
            <a:ext cx="1044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EB50FEB9-FE47-248F-76D0-18AE92C531CA}"/>
              </a:ext>
            </a:extLst>
          </p:cNvPr>
          <p:cNvGraphicFramePr>
            <a:graphicFrameLocks noGrp="1"/>
          </p:cNvGraphicFramePr>
          <p:nvPr/>
        </p:nvGraphicFramePr>
        <p:xfrm>
          <a:off x="3153080" y="3996019"/>
          <a:ext cx="3362020" cy="17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88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모서리가 둥근 직사각형 15">
            <a:extLst>
              <a:ext uri="{FF2B5EF4-FFF2-40B4-BE49-F238E27FC236}">
                <a16:creationId xmlns:a16="http://schemas.microsoft.com/office/drawing/2014/main" id="{13955A1E-244B-9587-8548-2AAB25CE99BB}"/>
              </a:ext>
            </a:extLst>
          </p:cNvPr>
          <p:cNvSpPr/>
          <p:nvPr/>
        </p:nvSpPr>
        <p:spPr>
          <a:xfrm>
            <a:off x="3153080" y="4991315"/>
            <a:ext cx="3362020" cy="2949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9" name="모서리가 둥근 직사각형 16">
            <a:extLst>
              <a:ext uri="{FF2B5EF4-FFF2-40B4-BE49-F238E27FC236}">
                <a16:creationId xmlns:a16="http://schemas.microsoft.com/office/drawing/2014/main" id="{82F09019-CA6F-80E5-D74C-1001684F959D}"/>
              </a:ext>
            </a:extLst>
          </p:cNvPr>
          <p:cNvSpPr/>
          <p:nvPr/>
        </p:nvSpPr>
        <p:spPr>
          <a:xfrm>
            <a:off x="3153080" y="4991315"/>
            <a:ext cx="2580970" cy="294942"/>
          </a:xfrm>
          <a:prstGeom prst="roundRect">
            <a:avLst>
              <a:gd name="adj" fmla="val 50000"/>
            </a:avLst>
          </a:prstGeom>
          <a:solidFill>
            <a:srgbClr val="FF8232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b="1" dirty="0">
                <a:solidFill>
                  <a:schemeClr val="bg1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78%</a:t>
            </a:r>
            <a:endParaRPr lang="ko-KR" altLang="en-US" b="1" dirty="0">
              <a:solidFill>
                <a:schemeClr val="bg1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87EA18-D604-75AF-5857-298082D11EF2}"/>
              </a:ext>
            </a:extLst>
          </p:cNvPr>
          <p:cNvSpPr/>
          <p:nvPr/>
        </p:nvSpPr>
        <p:spPr>
          <a:xfrm>
            <a:off x="7389672" y="4905425"/>
            <a:ext cx="34865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382394D1-BF78-6055-3F5A-9D99C29A8099}"/>
              </a:ext>
            </a:extLst>
          </p:cNvPr>
          <p:cNvCxnSpPr/>
          <p:nvPr/>
        </p:nvCxnSpPr>
        <p:spPr>
          <a:xfrm flipH="1">
            <a:off x="6039861" y="5133336"/>
            <a:ext cx="1044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537655C7-25C1-113E-AB52-70E50C12380F}"/>
              </a:ext>
            </a:extLst>
          </p:cNvPr>
          <p:cNvGraphicFramePr>
            <a:graphicFrameLocks noGrp="1"/>
          </p:cNvGraphicFramePr>
          <p:nvPr/>
        </p:nvGraphicFramePr>
        <p:xfrm>
          <a:off x="3153080" y="5491778"/>
          <a:ext cx="3362020" cy="17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88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3" name="Group 19">
            <a:extLst>
              <a:ext uri="{FF2B5EF4-FFF2-40B4-BE49-F238E27FC236}">
                <a16:creationId xmlns:a16="http://schemas.microsoft.com/office/drawing/2014/main" id="{21BD2029-A1FE-4169-E9C4-5D26734CE0B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32526" y="1722776"/>
            <a:ext cx="949708" cy="949708"/>
            <a:chOff x="2349" y="2828"/>
            <a:chExt cx="1784" cy="1784"/>
          </a:xfrm>
        </p:grpSpPr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D95A058E-2C19-BBC5-F3AF-04B49648B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CF4FB3CC-C940-96C0-03E3-29BF544A9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5A37044D-682B-9CD6-6441-A0337D30A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1348E713-18D9-4671-BA69-3CDD57C69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88104CB2-CA91-672D-494C-71239010D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A2B1AA2B-316D-C1C9-8368-866319070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4050E5F9-5802-7611-F583-461FA939D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3" name="Rectangle 29">
              <a:extLst>
                <a:ext uri="{FF2B5EF4-FFF2-40B4-BE49-F238E27FC236}">
                  <a16:creationId xmlns:a16="http://schemas.microsoft.com/office/drawing/2014/main" id="{A99C2EC1-8696-CABB-0990-8CD9C2302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Rectangle 30">
              <a:extLst>
                <a:ext uri="{FF2B5EF4-FFF2-40B4-BE49-F238E27FC236}">
                  <a16:creationId xmlns:a16="http://schemas.microsoft.com/office/drawing/2014/main" id="{973D1AB3-7D6C-B7CC-43C6-9906EBB74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Rectangle 31">
              <a:extLst>
                <a:ext uri="{FF2B5EF4-FFF2-40B4-BE49-F238E27FC236}">
                  <a16:creationId xmlns:a16="http://schemas.microsoft.com/office/drawing/2014/main" id="{F78A0C48-80B7-867D-8081-A03B188A6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Rectangle 32">
              <a:extLst>
                <a:ext uri="{FF2B5EF4-FFF2-40B4-BE49-F238E27FC236}">
                  <a16:creationId xmlns:a16="http://schemas.microsoft.com/office/drawing/2014/main" id="{7F79FA51-093A-DB53-C736-BF8A0BC57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33">
              <a:extLst>
                <a:ext uri="{FF2B5EF4-FFF2-40B4-BE49-F238E27FC236}">
                  <a16:creationId xmlns:a16="http://schemas.microsoft.com/office/drawing/2014/main" id="{F0824D8D-871C-8725-489E-4DDF179933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2B725550-92DA-C363-7A31-161A978A3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C0825813-8C98-F332-10A3-6E26FA261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BD0C8ECD-F173-86CE-E2EF-D0A49A2D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6A52352E-0B2B-87D6-E6DE-E4798F316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8E0642E0-EB4A-16C8-0B7E-331CA07C6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Group 41">
            <a:extLst>
              <a:ext uri="{FF2B5EF4-FFF2-40B4-BE49-F238E27FC236}">
                <a16:creationId xmlns:a16="http://schemas.microsoft.com/office/drawing/2014/main" id="{92108BDD-1050-BA42-C69D-506844FD24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22554" y="4905425"/>
            <a:ext cx="798521" cy="799053"/>
            <a:chOff x="4388" y="2708"/>
            <a:chExt cx="1500" cy="1501"/>
          </a:xfrm>
        </p:grpSpPr>
        <p:sp>
          <p:nvSpPr>
            <p:cNvPr id="114" name="Freeform 42">
              <a:extLst>
                <a:ext uri="{FF2B5EF4-FFF2-40B4-BE49-F238E27FC236}">
                  <a16:creationId xmlns:a16="http://schemas.microsoft.com/office/drawing/2014/main" id="{61153816-94DA-2A48-078C-94E2863807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88" y="2709"/>
              <a:ext cx="750" cy="1500"/>
            </a:xfrm>
            <a:custGeom>
              <a:avLst/>
              <a:gdLst>
                <a:gd name="T0" fmla="*/ 4501 w 4501"/>
                <a:gd name="T1" fmla="*/ 282 h 9004"/>
                <a:gd name="T2" fmla="*/ 3874 w 4501"/>
                <a:gd name="T3" fmla="*/ 50 h 9004"/>
                <a:gd name="T4" fmla="*/ 3769 w 4501"/>
                <a:gd name="T5" fmla="*/ 353 h 9004"/>
                <a:gd name="T6" fmla="*/ 3431 w 4501"/>
                <a:gd name="T7" fmla="*/ 127 h 9004"/>
                <a:gd name="T8" fmla="*/ 2729 w 4501"/>
                <a:gd name="T9" fmla="*/ 675 h 9004"/>
                <a:gd name="T10" fmla="*/ 2883 w 4501"/>
                <a:gd name="T11" fmla="*/ 310 h 9004"/>
                <a:gd name="T12" fmla="*/ 2729 w 4501"/>
                <a:gd name="T13" fmla="*/ 675 h 9004"/>
                <a:gd name="T14" fmla="*/ 2300 w 4501"/>
                <a:gd name="T15" fmla="*/ 580 h 9004"/>
                <a:gd name="T16" fmla="*/ 2402 w 4501"/>
                <a:gd name="T17" fmla="*/ 843 h 9004"/>
                <a:gd name="T18" fmla="*/ 1632 w 4501"/>
                <a:gd name="T19" fmla="*/ 1042 h 9004"/>
                <a:gd name="T20" fmla="*/ 1814 w 4501"/>
                <a:gd name="T21" fmla="*/ 1253 h 9004"/>
                <a:gd name="T22" fmla="*/ 1617 w 4501"/>
                <a:gd name="T23" fmla="*/ 1421 h 9004"/>
                <a:gd name="T24" fmla="*/ 886 w 4501"/>
                <a:gd name="T25" fmla="*/ 1824 h 9004"/>
                <a:gd name="T26" fmla="*/ 1069 w 4501"/>
                <a:gd name="T27" fmla="*/ 2041 h 9004"/>
                <a:gd name="T28" fmla="*/ 641 w 4501"/>
                <a:gd name="T29" fmla="*/ 2188 h 9004"/>
                <a:gd name="T30" fmla="*/ 820 w 4501"/>
                <a:gd name="T31" fmla="*/ 2443 h 9004"/>
                <a:gd name="T32" fmla="*/ 319 w 4501"/>
                <a:gd name="T33" fmla="*/ 2833 h 9004"/>
                <a:gd name="T34" fmla="*/ 631 w 4501"/>
                <a:gd name="T35" fmla="*/ 2807 h 9004"/>
                <a:gd name="T36" fmla="*/ 127 w 4501"/>
                <a:gd name="T37" fmla="*/ 3447 h 9004"/>
                <a:gd name="T38" fmla="*/ 464 w 4501"/>
                <a:gd name="T39" fmla="*/ 3250 h 9004"/>
                <a:gd name="T40" fmla="*/ 309 w 4501"/>
                <a:gd name="T41" fmla="*/ 4052 h 9004"/>
                <a:gd name="T42" fmla="*/ 351 w 4501"/>
                <a:gd name="T43" fmla="*/ 3785 h 9004"/>
                <a:gd name="T44" fmla="*/ 309 w 4501"/>
                <a:gd name="T45" fmla="*/ 4052 h 9004"/>
                <a:gd name="T46" fmla="*/ 282 w 4501"/>
                <a:gd name="T47" fmla="*/ 4333 h 9004"/>
                <a:gd name="T48" fmla="*/ 56 w 4501"/>
                <a:gd name="T49" fmla="*/ 5191 h 9004"/>
                <a:gd name="T50" fmla="*/ 309 w 4501"/>
                <a:gd name="T51" fmla="*/ 4882 h 9004"/>
                <a:gd name="T52" fmla="*/ 56 w 4501"/>
                <a:gd name="T53" fmla="*/ 5191 h 9004"/>
                <a:gd name="T54" fmla="*/ 98 w 4501"/>
                <a:gd name="T55" fmla="*/ 5473 h 9004"/>
                <a:gd name="T56" fmla="*/ 450 w 4501"/>
                <a:gd name="T57" fmla="*/ 5684 h 9004"/>
                <a:gd name="T58" fmla="*/ 283 w 4501"/>
                <a:gd name="T59" fmla="*/ 6101 h 9004"/>
                <a:gd name="T60" fmla="*/ 603 w 4501"/>
                <a:gd name="T61" fmla="*/ 6127 h 9004"/>
                <a:gd name="T62" fmla="*/ 593 w 4501"/>
                <a:gd name="T63" fmla="*/ 6746 h 9004"/>
                <a:gd name="T64" fmla="*/ 809 w 4501"/>
                <a:gd name="T65" fmla="*/ 6549 h 9004"/>
                <a:gd name="T66" fmla="*/ 928 w 4501"/>
                <a:gd name="T67" fmla="*/ 7233 h 9004"/>
                <a:gd name="T68" fmla="*/ 1068 w 4501"/>
                <a:gd name="T69" fmla="*/ 6947 h 9004"/>
                <a:gd name="T70" fmla="*/ 1350 w 4501"/>
                <a:gd name="T71" fmla="*/ 7723 h 9004"/>
                <a:gd name="T72" fmla="*/ 1364 w 4501"/>
                <a:gd name="T73" fmla="*/ 7330 h 9004"/>
                <a:gd name="T74" fmla="*/ 1350 w 4501"/>
                <a:gd name="T75" fmla="*/ 7723 h 9004"/>
                <a:gd name="T76" fmla="*/ 1575 w 4501"/>
                <a:gd name="T77" fmla="*/ 7921 h 9004"/>
                <a:gd name="T78" fmla="*/ 2278 w 4501"/>
                <a:gd name="T79" fmla="*/ 8413 h 9004"/>
                <a:gd name="T80" fmla="*/ 2180 w 4501"/>
                <a:gd name="T81" fmla="*/ 8019 h 9004"/>
                <a:gd name="T82" fmla="*/ 2419 w 4501"/>
                <a:gd name="T83" fmla="*/ 8160 h 9004"/>
                <a:gd name="T84" fmla="*/ 2597 w 4501"/>
                <a:gd name="T85" fmla="*/ 8598 h 9004"/>
                <a:gd name="T86" fmla="*/ 2848 w 4501"/>
                <a:gd name="T87" fmla="*/ 8397 h 9004"/>
                <a:gd name="T88" fmla="*/ 3207 w 4501"/>
                <a:gd name="T89" fmla="*/ 8820 h 9004"/>
                <a:gd name="T90" fmla="*/ 3418 w 4501"/>
                <a:gd name="T91" fmla="*/ 8596 h 9004"/>
                <a:gd name="T92" fmla="*/ 3642 w 4501"/>
                <a:gd name="T93" fmla="*/ 8920 h 9004"/>
                <a:gd name="T94" fmla="*/ 3924 w 4501"/>
                <a:gd name="T95" fmla="*/ 8962 h 9004"/>
                <a:gd name="T96" fmla="*/ 4206 w 4501"/>
                <a:gd name="T97" fmla="*/ 8989 h 9004"/>
                <a:gd name="T98" fmla="*/ 4486 w 4501"/>
                <a:gd name="T99" fmla="*/ 8722 h 9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01" h="9004">
                  <a:moveTo>
                    <a:pt x="4304" y="282"/>
                  </a:moveTo>
                  <a:lnTo>
                    <a:pt x="4290" y="0"/>
                  </a:lnTo>
                  <a:lnTo>
                    <a:pt x="4501" y="0"/>
                  </a:lnTo>
                  <a:lnTo>
                    <a:pt x="4501" y="282"/>
                  </a:lnTo>
                  <a:lnTo>
                    <a:pt x="4304" y="282"/>
                  </a:lnTo>
                  <a:close/>
                  <a:moveTo>
                    <a:pt x="3769" y="353"/>
                  </a:moveTo>
                  <a:lnTo>
                    <a:pt x="3727" y="71"/>
                  </a:lnTo>
                  <a:lnTo>
                    <a:pt x="3874" y="50"/>
                  </a:lnTo>
                  <a:lnTo>
                    <a:pt x="4008" y="29"/>
                  </a:lnTo>
                  <a:lnTo>
                    <a:pt x="4037" y="310"/>
                  </a:lnTo>
                  <a:lnTo>
                    <a:pt x="3896" y="331"/>
                  </a:lnTo>
                  <a:lnTo>
                    <a:pt x="3769" y="353"/>
                  </a:lnTo>
                  <a:close/>
                  <a:moveTo>
                    <a:pt x="3235" y="479"/>
                  </a:moveTo>
                  <a:lnTo>
                    <a:pt x="3151" y="211"/>
                  </a:lnTo>
                  <a:lnTo>
                    <a:pt x="3291" y="169"/>
                  </a:lnTo>
                  <a:lnTo>
                    <a:pt x="3431" y="127"/>
                  </a:lnTo>
                  <a:lnTo>
                    <a:pt x="3502" y="395"/>
                  </a:lnTo>
                  <a:lnTo>
                    <a:pt x="3368" y="437"/>
                  </a:lnTo>
                  <a:lnTo>
                    <a:pt x="3235" y="479"/>
                  </a:lnTo>
                  <a:close/>
                  <a:moveTo>
                    <a:pt x="2729" y="675"/>
                  </a:moveTo>
                  <a:lnTo>
                    <a:pt x="2616" y="422"/>
                  </a:lnTo>
                  <a:lnTo>
                    <a:pt x="2681" y="391"/>
                  </a:lnTo>
                  <a:lnTo>
                    <a:pt x="2819" y="333"/>
                  </a:lnTo>
                  <a:lnTo>
                    <a:pt x="2883" y="310"/>
                  </a:lnTo>
                  <a:lnTo>
                    <a:pt x="2982" y="564"/>
                  </a:lnTo>
                  <a:lnTo>
                    <a:pt x="2919" y="593"/>
                  </a:lnTo>
                  <a:lnTo>
                    <a:pt x="2792" y="646"/>
                  </a:lnTo>
                  <a:lnTo>
                    <a:pt x="2729" y="675"/>
                  </a:lnTo>
                  <a:close/>
                  <a:moveTo>
                    <a:pt x="2250" y="929"/>
                  </a:moveTo>
                  <a:lnTo>
                    <a:pt x="2110" y="690"/>
                  </a:lnTo>
                  <a:lnTo>
                    <a:pt x="2173" y="649"/>
                  </a:lnTo>
                  <a:lnTo>
                    <a:pt x="2300" y="580"/>
                  </a:lnTo>
                  <a:lnTo>
                    <a:pt x="2363" y="549"/>
                  </a:lnTo>
                  <a:lnTo>
                    <a:pt x="2503" y="802"/>
                  </a:lnTo>
                  <a:lnTo>
                    <a:pt x="2467" y="814"/>
                  </a:lnTo>
                  <a:lnTo>
                    <a:pt x="2402" y="843"/>
                  </a:lnTo>
                  <a:lnTo>
                    <a:pt x="2312" y="896"/>
                  </a:lnTo>
                  <a:lnTo>
                    <a:pt x="2250" y="929"/>
                  </a:lnTo>
                  <a:close/>
                  <a:moveTo>
                    <a:pt x="1814" y="1253"/>
                  </a:moveTo>
                  <a:lnTo>
                    <a:pt x="1632" y="1042"/>
                  </a:lnTo>
                  <a:lnTo>
                    <a:pt x="1744" y="950"/>
                  </a:lnTo>
                  <a:lnTo>
                    <a:pt x="1857" y="859"/>
                  </a:lnTo>
                  <a:lnTo>
                    <a:pt x="2025" y="1084"/>
                  </a:lnTo>
                  <a:lnTo>
                    <a:pt x="1814" y="1253"/>
                  </a:lnTo>
                  <a:close/>
                  <a:moveTo>
                    <a:pt x="1421" y="1619"/>
                  </a:moveTo>
                  <a:lnTo>
                    <a:pt x="1210" y="1421"/>
                  </a:lnTo>
                  <a:lnTo>
                    <a:pt x="1421" y="1210"/>
                  </a:lnTo>
                  <a:lnTo>
                    <a:pt x="1617" y="1421"/>
                  </a:lnTo>
                  <a:lnTo>
                    <a:pt x="1421" y="1619"/>
                  </a:lnTo>
                  <a:close/>
                  <a:moveTo>
                    <a:pt x="1069" y="2041"/>
                  </a:moveTo>
                  <a:lnTo>
                    <a:pt x="844" y="1886"/>
                  </a:lnTo>
                  <a:lnTo>
                    <a:pt x="886" y="1824"/>
                  </a:lnTo>
                  <a:lnTo>
                    <a:pt x="976" y="1714"/>
                  </a:lnTo>
                  <a:lnTo>
                    <a:pt x="1026" y="1661"/>
                  </a:lnTo>
                  <a:lnTo>
                    <a:pt x="1237" y="1830"/>
                  </a:lnTo>
                  <a:lnTo>
                    <a:pt x="1069" y="2041"/>
                  </a:lnTo>
                  <a:close/>
                  <a:moveTo>
                    <a:pt x="788" y="2505"/>
                  </a:moveTo>
                  <a:lnTo>
                    <a:pt x="535" y="2378"/>
                  </a:lnTo>
                  <a:lnTo>
                    <a:pt x="568" y="2315"/>
                  </a:lnTo>
                  <a:lnTo>
                    <a:pt x="641" y="2188"/>
                  </a:lnTo>
                  <a:lnTo>
                    <a:pt x="675" y="2125"/>
                  </a:lnTo>
                  <a:lnTo>
                    <a:pt x="915" y="2279"/>
                  </a:lnTo>
                  <a:lnTo>
                    <a:pt x="883" y="2332"/>
                  </a:lnTo>
                  <a:lnTo>
                    <a:pt x="820" y="2443"/>
                  </a:lnTo>
                  <a:lnTo>
                    <a:pt x="788" y="2505"/>
                  </a:lnTo>
                  <a:close/>
                  <a:moveTo>
                    <a:pt x="562" y="2997"/>
                  </a:moveTo>
                  <a:lnTo>
                    <a:pt x="295" y="2898"/>
                  </a:lnTo>
                  <a:lnTo>
                    <a:pt x="319" y="2833"/>
                  </a:lnTo>
                  <a:lnTo>
                    <a:pt x="377" y="2696"/>
                  </a:lnTo>
                  <a:lnTo>
                    <a:pt x="408" y="2631"/>
                  </a:lnTo>
                  <a:lnTo>
                    <a:pt x="661" y="2743"/>
                  </a:lnTo>
                  <a:lnTo>
                    <a:pt x="631" y="2807"/>
                  </a:lnTo>
                  <a:lnTo>
                    <a:pt x="583" y="2933"/>
                  </a:lnTo>
                  <a:lnTo>
                    <a:pt x="562" y="2997"/>
                  </a:lnTo>
                  <a:close/>
                  <a:moveTo>
                    <a:pt x="393" y="3518"/>
                  </a:moveTo>
                  <a:lnTo>
                    <a:pt x="127" y="3447"/>
                  </a:lnTo>
                  <a:lnTo>
                    <a:pt x="146" y="3375"/>
                  </a:lnTo>
                  <a:lnTo>
                    <a:pt x="177" y="3238"/>
                  </a:lnTo>
                  <a:lnTo>
                    <a:pt x="197" y="3165"/>
                  </a:lnTo>
                  <a:lnTo>
                    <a:pt x="464" y="3250"/>
                  </a:lnTo>
                  <a:lnTo>
                    <a:pt x="445" y="3323"/>
                  </a:lnTo>
                  <a:lnTo>
                    <a:pt x="414" y="3454"/>
                  </a:lnTo>
                  <a:lnTo>
                    <a:pt x="393" y="3518"/>
                  </a:lnTo>
                  <a:close/>
                  <a:moveTo>
                    <a:pt x="309" y="4052"/>
                  </a:moveTo>
                  <a:lnTo>
                    <a:pt x="28" y="4024"/>
                  </a:lnTo>
                  <a:lnTo>
                    <a:pt x="50" y="3876"/>
                  </a:lnTo>
                  <a:lnTo>
                    <a:pt x="71" y="3742"/>
                  </a:lnTo>
                  <a:lnTo>
                    <a:pt x="351" y="3785"/>
                  </a:lnTo>
                  <a:lnTo>
                    <a:pt x="332" y="3856"/>
                  </a:lnTo>
                  <a:lnTo>
                    <a:pt x="315" y="3957"/>
                  </a:lnTo>
                  <a:lnTo>
                    <a:pt x="310" y="4020"/>
                  </a:lnTo>
                  <a:lnTo>
                    <a:pt x="309" y="4052"/>
                  </a:lnTo>
                  <a:close/>
                  <a:moveTo>
                    <a:pt x="0" y="4600"/>
                  </a:moveTo>
                  <a:lnTo>
                    <a:pt x="0" y="4502"/>
                  </a:lnTo>
                  <a:lnTo>
                    <a:pt x="0" y="4320"/>
                  </a:lnTo>
                  <a:lnTo>
                    <a:pt x="282" y="4333"/>
                  </a:lnTo>
                  <a:lnTo>
                    <a:pt x="282" y="4502"/>
                  </a:lnTo>
                  <a:lnTo>
                    <a:pt x="282" y="4600"/>
                  </a:lnTo>
                  <a:lnTo>
                    <a:pt x="0" y="4600"/>
                  </a:lnTo>
                  <a:close/>
                  <a:moveTo>
                    <a:pt x="56" y="5191"/>
                  </a:moveTo>
                  <a:lnTo>
                    <a:pt x="45" y="5117"/>
                  </a:lnTo>
                  <a:lnTo>
                    <a:pt x="30" y="4975"/>
                  </a:lnTo>
                  <a:lnTo>
                    <a:pt x="28" y="4910"/>
                  </a:lnTo>
                  <a:lnTo>
                    <a:pt x="309" y="4882"/>
                  </a:lnTo>
                  <a:lnTo>
                    <a:pt x="319" y="4947"/>
                  </a:lnTo>
                  <a:lnTo>
                    <a:pt x="329" y="5085"/>
                  </a:lnTo>
                  <a:lnTo>
                    <a:pt x="338" y="5149"/>
                  </a:lnTo>
                  <a:lnTo>
                    <a:pt x="56" y="5191"/>
                  </a:lnTo>
                  <a:close/>
                  <a:moveTo>
                    <a:pt x="169" y="5754"/>
                  </a:moveTo>
                  <a:lnTo>
                    <a:pt x="148" y="5682"/>
                  </a:lnTo>
                  <a:lnTo>
                    <a:pt x="111" y="5545"/>
                  </a:lnTo>
                  <a:lnTo>
                    <a:pt x="98" y="5473"/>
                  </a:lnTo>
                  <a:lnTo>
                    <a:pt x="380" y="5417"/>
                  </a:lnTo>
                  <a:lnTo>
                    <a:pt x="392" y="5481"/>
                  </a:lnTo>
                  <a:lnTo>
                    <a:pt x="429" y="5618"/>
                  </a:lnTo>
                  <a:lnTo>
                    <a:pt x="450" y="5684"/>
                  </a:lnTo>
                  <a:lnTo>
                    <a:pt x="169" y="5754"/>
                  </a:lnTo>
                  <a:close/>
                  <a:moveTo>
                    <a:pt x="366" y="6303"/>
                  </a:moveTo>
                  <a:lnTo>
                    <a:pt x="335" y="6238"/>
                  </a:lnTo>
                  <a:lnTo>
                    <a:pt x="283" y="6101"/>
                  </a:lnTo>
                  <a:lnTo>
                    <a:pt x="253" y="6035"/>
                  </a:lnTo>
                  <a:lnTo>
                    <a:pt x="520" y="5937"/>
                  </a:lnTo>
                  <a:lnTo>
                    <a:pt x="551" y="6000"/>
                  </a:lnTo>
                  <a:lnTo>
                    <a:pt x="603" y="6127"/>
                  </a:lnTo>
                  <a:lnTo>
                    <a:pt x="633" y="6190"/>
                  </a:lnTo>
                  <a:lnTo>
                    <a:pt x="366" y="6303"/>
                  </a:lnTo>
                  <a:close/>
                  <a:moveTo>
                    <a:pt x="633" y="6810"/>
                  </a:moveTo>
                  <a:lnTo>
                    <a:pt x="593" y="6746"/>
                  </a:lnTo>
                  <a:lnTo>
                    <a:pt x="524" y="6620"/>
                  </a:lnTo>
                  <a:lnTo>
                    <a:pt x="493" y="6556"/>
                  </a:lnTo>
                  <a:lnTo>
                    <a:pt x="746" y="6430"/>
                  </a:lnTo>
                  <a:lnTo>
                    <a:pt x="809" y="6549"/>
                  </a:lnTo>
                  <a:lnTo>
                    <a:pt x="872" y="6668"/>
                  </a:lnTo>
                  <a:lnTo>
                    <a:pt x="633" y="6810"/>
                  </a:lnTo>
                  <a:close/>
                  <a:moveTo>
                    <a:pt x="970" y="7287"/>
                  </a:moveTo>
                  <a:lnTo>
                    <a:pt x="928" y="7233"/>
                  </a:lnTo>
                  <a:lnTo>
                    <a:pt x="844" y="7111"/>
                  </a:lnTo>
                  <a:lnTo>
                    <a:pt x="802" y="7048"/>
                  </a:lnTo>
                  <a:lnTo>
                    <a:pt x="1026" y="6894"/>
                  </a:lnTo>
                  <a:lnTo>
                    <a:pt x="1068" y="6947"/>
                  </a:lnTo>
                  <a:lnTo>
                    <a:pt x="1141" y="7057"/>
                  </a:lnTo>
                  <a:lnTo>
                    <a:pt x="1181" y="7119"/>
                  </a:lnTo>
                  <a:lnTo>
                    <a:pt x="970" y="7287"/>
                  </a:lnTo>
                  <a:close/>
                  <a:moveTo>
                    <a:pt x="1350" y="7723"/>
                  </a:moveTo>
                  <a:lnTo>
                    <a:pt x="1297" y="7670"/>
                  </a:lnTo>
                  <a:lnTo>
                    <a:pt x="1197" y="7565"/>
                  </a:lnTo>
                  <a:lnTo>
                    <a:pt x="1153" y="7512"/>
                  </a:lnTo>
                  <a:lnTo>
                    <a:pt x="1364" y="7330"/>
                  </a:lnTo>
                  <a:lnTo>
                    <a:pt x="1408" y="7380"/>
                  </a:lnTo>
                  <a:lnTo>
                    <a:pt x="1503" y="7475"/>
                  </a:lnTo>
                  <a:lnTo>
                    <a:pt x="1547" y="7527"/>
                  </a:lnTo>
                  <a:lnTo>
                    <a:pt x="1350" y="7723"/>
                  </a:lnTo>
                  <a:close/>
                  <a:moveTo>
                    <a:pt x="1801" y="8103"/>
                  </a:moveTo>
                  <a:lnTo>
                    <a:pt x="1746" y="8061"/>
                  </a:lnTo>
                  <a:lnTo>
                    <a:pt x="1630" y="7971"/>
                  </a:lnTo>
                  <a:lnTo>
                    <a:pt x="1575" y="7921"/>
                  </a:lnTo>
                  <a:lnTo>
                    <a:pt x="1758" y="7709"/>
                  </a:lnTo>
                  <a:lnTo>
                    <a:pt x="1969" y="7878"/>
                  </a:lnTo>
                  <a:lnTo>
                    <a:pt x="1801" y="8103"/>
                  </a:lnTo>
                  <a:close/>
                  <a:moveTo>
                    <a:pt x="2278" y="8413"/>
                  </a:moveTo>
                  <a:lnTo>
                    <a:pt x="2215" y="8379"/>
                  </a:lnTo>
                  <a:lnTo>
                    <a:pt x="2089" y="8300"/>
                  </a:lnTo>
                  <a:lnTo>
                    <a:pt x="2025" y="8258"/>
                  </a:lnTo>
                  <a:lnTo>
                    <a:pt x="2180" y="8019"/>
                  </a:lnTo>
                  <a:lnTo>
                    <a:pt x="2207" y="8040"/>
                  </a:lnTo>
                  <a:lnTo>
                    <a:pt x="2264" y="8078"/>
                  </a:lnTo>
                  <a:lnTo>
                    <a:pt x="2355" y="8128"/>
                  </a:lnTo>
                  <a:lnTo>
                    <a:pt x="2419" y="8160"/>
                  </a:lnTo>
                  <a:lnTo>
                    <a:pt x="2278" y="8413"/>
                  </a:lnTo>
                  <a:close/>
                  <a:moveTo>
                    <a:pt x="2799" y="8680"/>
                  </a:moveTo>
                  <a:lnTo>
                    <a:pt x="2734" y="8651"/>
                  </a:lnTo>
                  <a:lnTo>
                    <a:pt x="2597" y="8598"/>
                  </a:lnTo>
                  <a:lnTo>
                    <a:pt x="2532" y="8567"/>
                  </a:lnTo>
                  <a:lnTo>
                    <a:pt x="2658" y="8314"/>
                  </a:lnTo>
                  <a:lnTo>
                    <a:pt x="2722" y="8345"/>
                  </a:lnTo>
                  <a:lnTo>
                    <a:pt x="2848" y="8397"/>
                  </a:lnTo>
                  <a:lnTo>
                    <a:pt x="2911" y="8427"/>
                  </a:lnTo>
                  <a:lnTo>
                    <a:pt x="2799" y="8680"/>
                  </a:lnTo>
                  <a:close/>
                  <a:moveTo>
                    <a:pt x="3347" y="8863"/>
                  </a:moveTo>
                  <a:lnTo>
                    <a:pt x="3207" y="8820"/>
                  </a:lnTo>
                  <a:lnTo>
                    <a:pt x="3066" y="8778"/>
                  </a:lnTo>
                  <a:lnTo>
                    <a:pt x="3151" y="8511"/>
                  </a:lnTo>
                  <a:lnTo>
                    <a:pt x="3277" y="8554"/>
                  </a:lnTo>
                  <a:lnTo>
                    <a:pt x="3418" y="8596"/>
                  </a:lnTo>
                  <a:lnTo>
                    <a:pt x="3347" y="8863"/>
                  </a:lnTo>
                  <a:close/>
                  <a:moveTo>
                    <a:pt x="3924" y="8962"/>
                  </a:moveTo>
                  <a:lnTo>
                    <a:pt x="3776" y="8941"/>
                  </a:lnTo>
                  <a:lnTo>
                    <a:pt x="3642" y="8920"/>
                  </a:lnTo>
                  <a:lnTo>
                    <a:pt x="3699" y="8638"/>
                  </a:lnTo>
                  <a:lnTo>
                    <a:pt x="3832" y="8659"/>
                  </a:lnTo>
                  <a:lnTo>
                    <a:pt x="3966" y="8680"/>
                  </a:lnTo>
                  <a:lnTo>
                    <a:pt x="3924" y="8962"/>
                  </a:lnTo>
                  <a:close/>
                  <a:moveTo>
                    <a:pt x="4501" y="9004"/>
                  </a:moveTo>
                  <a:lnTo>
                    <a:pt x="4427" y="9004"/>
                  </a:lnTo>
                  <a:lnTo>
                    <a:pt x="4280" y="8999"/>
                  </a:lnTo>
                  <a:lnTo>
                    <a:pt x="4206" y="8989"/>
                  </a:lnTo>
                  <a:lnTo>
                    <a:pt x="4219" y="8709"/>
                  </a:lnTo>
                  <a:lnTo>
                    <a:pt x="4285" y="8710"/>
                  </a:lnTo>
                  <a:lnTo>
                    <a:pt x="4422" y="8720"/>
                  </a:lnTo>
                  <a:lnTo>
                    <a:pt x="4486" y="8722"/>
                  </a:lnTo>
                  <a:lnTo>
                    <a:pt x="4486" y="9004"/>
                  </a:lnTo>
                  <a:lnTo>
                    <a:pt x="4501" y="9004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Rectangle 43">
              <a:extLst>
                <a:ext uri="{FF2B5EF4-FFF2-40B4-BE49-F238E27FC236}">
                  <a16:creationId xmlns:a16="http://schemas.microsoft.com/office/drawing/2014/main" id="{D10A3046-40B2-F8D2-8B73-5C95AFC47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" y="3806"/>
              <a:ext cx="471" cy="2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55929547-6F81-B846-A64B-EC1FC5DD08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22" y="3782"/>
              <a:ext cx="518" cy="277"/>
            </a:xfrm>
            <a:custGeom>
              <a:avLst/>
              <a:gdLst>
                <a:gd name="T0" fmla="*/ 282 w 3109"/>
                <a:gd name="T1" fmla="*/ 1379 h 1660"/>
                <a:gd name="T2" fmla="*/ 2827 w 3109"/>
                <a:gd name="T3" fmla="*/ 1379 h 1660"/>
                <a:gd name="T4" fmla="*/ 2827 w 3109"/>
                <a:gd name="T5" fmla="*/ 267 h 1660"/>
                <a:gd name="T6" fmla="*/ 282 w 3109"/>
                <a:gd name="T7" fmla="*/ 267 h 1660"/>
                <a:gd name="T8" fmla="*/ 282 w 3109"/>
                <a:gd name="T9" fmla="*/ 1379 h 1660"/>
                <a:gd name="T10" fmla="*/ 3109 w 3109"/>
                <a:gd name="T11" fmla="*/ 1660 h 1660"/>
                <a:gd name="T12" fmla="*/ 0 w 3109"/>
                <a:gd name="T13" fmla="*/ 1660 h 1660"/>
                <a:gd name="T14" fmla="*/ 0 w 3109"/>
                <a:gd name="T15" fmla="*/ 0 h 1660"/>
                <a:gd name="T16" fmla="*/ 3109 w 3109"/>
                <a:gd name="T17" fmla="*/ 0 h 1660"/>
                <a:gd name="T18" fmla="*/ 3109 w 3109"/>
                <a:gd name="T19" fmla="*/ 1660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9" h="1660">
                  <a:moveTo>
                    <a:pt x="282" y="1379"/>
                  </a:moveTo>
                  <a:lnTo>
                    <a:pt x="2827" y="1379"/>
                  </a:lnTo>
                  <a:lnTo>
                    <a:pt x="2827" y="267"/>
                  </a:lnTo>
                  <a:lnTo>
                    <a:pt x="282" y="267"/>
                  </a:lnTo>
                  <a:lnTo>
                    <a:pt x="282" y="1379"/>
                  </a:lnTo>
                  <a:close/>
                  <a:moveTo>
                    <a:pt x="3109" y="1660"/>
                  </a:moveTo>
                  <a:lnTo>
                    <a:pt x="0" y="1660"/>
                  </a:lnTo>
                  <a:lnTo>
                    <a:pt x="0" y="0"/>
                  </a:lnTo>
                  <a:lnTo>
                    <a:pt x="3109" y="0"/>
                  </a:lnTo>
                  <a:lnTo>
                    <a:pt x="3109" y="166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45">
              <a:extLst>
                <a:ext uri="{FF2B5EF4-FFF2-40B4-BE49-F238E27FC236}">
                  <a16:creationId xmlns:a16="http://schemas.microsoft.com/office/drawing/2014/main" id="{7F72D741-7030-D300-E00A-CC404F6D1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2" y="4043"/>
              <a:ext cx="295" cy="143"/>
            </a:xfrm>
            <a:custGeom>
              <a:avLst/>
              <a:gdLst>
                <a:gd name="T0" fmla="*/ 1772 w 1772"/>
                <a:gd name="T1" fmla="*/ 0 h 858"/>
                <a:gd name="T2" fmla="*/ 0 w 1772"/>
                <a:gd name="T3" fmla="*/ 0 h 858"/>
                <a:gd name="T4" fmla="*/ 0 w 1772"/>
                <a:gd name="T5" fmla="*/ 422 h 858"/>
                <a:gd name="T6" fmla="*/ 1 w 1772"/>
                <a:gd name="T7" fmla="*/ 466 h 858"/>
                <a:gd name="T8" fmla="*/ 19 w 1772"/>
                <a:gd name="T9" fmla="*/ 552 h 858"/>
                <a:gd name="T10" fmla="*/ 53 w 1772"/>
                <a:gd name="T11" fmla="*/ 630 h 858"/>
                <a:gd name="T12" fmla="*/ 99 w 1772"/>
                <a:gd name="T13" fmla="*/ 699 h 858"/>
                <a:gd name="T14" fmla="*/ 160 w 1772"/>
                <a:gd name="T15" fmla="*/ 759 h 858"/>
                <a:gd name="T16" fmla="*/ 229 w 1772"/>
                <a:gd name="T17" fmla="*/ 806 h 858"/>
                <a:gd name="T18" fmla="*/ 307 w 1772"/>
                <a:gd name="T19" fmla="*/ 839 h 858"/>
                <a:gd name="T20" fmla="*/ 392 w 1772"/>
                <a:gd name="T21" fmla="*/ 857 h 858"/>
                <a:gd name="T22" fmla="*/ 436 w 1772"/>
                <a:gd name="T23" fmla="*/ 858 h 858"/>
                <a:gd name="T24" fmla="*/ 1322 w 1772"/>
                <a:gd name="T25" fmla="*/ 858 h 858"/>
                <a:gd name="T26" fmla="*/ 1367 w 1772"/>
                <a:gd name="T27" fmla="*/ 857 h 858"/>
                <a:gd name="T28" fmla="*/ 1452 w 1772"/>
                <a:gd name="T29" fmla="*/ 839 h 858"/>
                <a:gd name="T30" fmla="*/ 1530 w 1772"/>
                <a:gd name="T31" fmla="*/ 806 h 858"/>
                <a:gd name="T32" fmla="*/ 1599 w 1772"/>
                <a:gd name="T33" fmla="*/ 759 h 858"/>
                <a:gd name="T34" fmla="*/ 1659 w 1772"/>
                <a:gd name="T35" fmla="*/ 699 h 858"/>
                <a:gd name="T36" fmla="*/ 1706 w 1772"/>
                <a:gd name="T37" fmla="*/ 630 h 858"/>
                <a:gd name="T38" fmla="*/ 1740 w 1772"/>
                <a:gd name="T39" fmla="*/ 552 h 858"/>
                <a:gd name="T40" fmla="*/ 1757 w 1772"/>
                <a:gd name="T41" fmla="*/ 466 h 858"/>
                <a:gd name="T42" fmla="*/ 1759 w 1772"/>
                <a:gd name="T43" fmla="*/ 422 h 858"/>
                <a:gd name="T44" fmla="*/ 1759 w 1772"/>
                <a:gd name="T45" fmla="*/ 0 h 858"/>
                <a:gd name="T46" fmla="*/ 1772 w 1772"/>
                <a:gd name="T47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2" h="858">
                  <a:moveTo>
                    <a:pt x="1772" y="0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" y="466"/>
                  </a:lnTo>
                  <a:lnTo>
                    <a:pt x="19" y="552"/>
                  </a:lnTo>
                  <a:lnTo>
                    <a:pt x="53" y="630"/>
                  </a:lnTo>
                  <a:lnTo>
                    <a:pt x="99" y="699"/>
                  </a:lnTo>
                  <a:lnTo>
                    <a:pt x="160" y="759"/>
                  </a:lnTo>
                  <a:lnTo>
                    <a:pt x="229" y="806"/>
                  </a:lnTo>
                  <a:lnTo>
                    <a:pt x="307" y="839"/>
                  </a:lnTo>
                  <a:lnTo>
                    <a:pt x="392" y="857"/>
                  </a:lnTo>
                  <a:lnTo>
                    <a:pt x="436" y="858"/>
                  </a:lnTo>
                  <a:lnTo>
                    <a:pt x="1322" y="858"/>
                  </a:lnTo>
                  <a:lnTo>
                    <a:pt x="1367" y="857"/>
                  </a:lnTo>
                  <a:lnTo>
                    <a:pt x="1452" y="839"/>
                  </a:lnTo>
                  <a:lnTo>
                    <a:pt x="1530" y="806"/>
                  </a:lnTo>
                  <a:lnTo>
                    <a:pt x="1599" y="759"/>
                  </a:lnTo>
                  <a:lnTo>
                    <a:pt x="1659" y="699"/>
                  </a:lnTo>
                  <a:lnTo>
                    <a:pt x="1706" y="630"/>
                  </a:lnTo>
                  <a:lnTo>
                    <a:pt x="1740" y="552"/>
                  </a:lnTo>
                  <a:lnTo>
                    <a:pt x="1757" y="466"/>
                  </a:lnTo>
                  <a:lnTo>
                    <a:pt x="1759" y="422"/>
                  </a:lnTo>
                  <a:lnTo>
                    <a:pt x="1759" y="0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C3A32B66-D79B-043A-8213-D2196C3762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1" y="4019"/>
              <a:ext cx="342" cy="190"/>
            </a:xfrm>
            <a:custGeom>
              <a:avLst/>
              <a:gdLst>
                <a:gd name="T0" fmla="*/ 267 w 2054"/>
                <a:gd name="T1" fmla="*/ 280 h 1139"/>
                <a:gd name="T2" fmla="*/ 267 w 2054"/>
                <a:gd name="T3" fmla="*/ 562 h 1139"/>
                <a:gd name="T4" fmla="*/ 268 w 2054"/>
                <a:gd name="T5" fmla="*/ 594 h 1139"/>
                <a:gd name="T6" fmla="*/ 280 w 2054"/>
                <a:gd name="T7" fmla="*/ 652 h 1139"/>
                <a:gd name="T8" fmla="*/ 304 w 2054"/>
                <a:gd name="T9" fmla="*/ 705 h 1139"/>
                <a:gd name="T10" fmla="*/ 337 w 2054"/>
                <a:gd name="T11" fmla="*/ 753 h 1139"/>
                <a:gd name="T12" fmla="*/ 377 w 2054"/>
                <a:gd name="T13" fmla="*/ 792 h 1139"/>
                <a:gd name="T14" fmla="*/ 425 w 2054"/>
                <a:gd name="T15" fmla="*/ 824 h 1139"/>
                <a:gd name="T16" fmla="*/ 478 w 2054"/>
                <a:gd name="T17" fmla="*/ 845 h 1139"/>
                <a:gd name="T18" fmla="*/ 533 w 2054"/>
                <a:gd name="T19" fmla="*/ 856 h 1139"/>
                <a:gd name="T20" fmla="*/ 562 w 2054"/>
                <a:gd name="T21" fmla="*/ 857 h 1139"/>
                <a:gd name="T22" fmla="*/ 1448 w 2054"/>
                <a:gd name="T23" fmla="*/ 857 h 1139"/>
                <a:gd name="T24" fmla="*/ 1480 w 2054"/>
                <a:gd name="T25" fmla="*/ 856 h 1139"/>
                <a:gd name="T26" fmla="*/ 1539 w 2054"/>
                <a:gd name="T27" fmla="*/ 844 h 1139"/>
                <a:gd name="T28" fmla="*/ 1591 w 2054"/>
                <a:gd name="T29" fmla="*/ 820 h 1139"/>
                <a:gd name="T30" fmla="*/ 1639 w 2054"/>
                <a:gd name="T31" fmla="*/ 788 h 1139"/>
                <a:gd name="T32" fmla="*/ 1678 w 2054"/>
                <a:gd name="T33" fmla="*/ 747 h 1139"/>
                <a:gd name="T34" fmla="*/ 1710 w 2054"/>
                <a:gd name="T35" fmla="*/ 699 h 1139"/>
                <a:gd name="T36" fmla="*/ 1732 w 2054"/>
                <a:gd name="T37" fmla="*/ 646 h 1139"/>
                <a:gd name="T38" fmla="*/ 1742 w 2054"/>
                <a:gd name="T39" fmla="*/ 590 h 1139"/>
                <a:gd name="T40" fmla="*/ 1743 w 2054"/>
                <a:gd name="T41" fmla="*/ 562 h 1139"/>
                <a:gd name="T42" fmla="*/ 1743 w 2054"/>
                <a:gd name="T43" fmla="*/ 280 h 1139"/>
                <a:gd name="T44" fmla="*/ 267 w 2054"/>
                <a:gd name="T45" fmla="*/ 280 h 1139"/>
                <a:gd name="T46" fmla="*/ 1463 w 2054"/>
                <a:gd name="T47" fmla="*/ 1139 h 1139"/>
                <a:gd name="T48" fmla="*/ 577 w 2054"/>
                <a:gd name="T49" fmla="*/ 1139 h 1139"/>
                <a:gd name="T50" fmla="*/ 546 w 2054"/>
                <a:gd name="T51" fmla="*/ 1138 h 1139"/>
                <a:gd name="T52" fmla="*/ 487 w 2054"/>
                <a:gd name="T53" fmla="*/ 1132 h 1139"/>
                <a:gd name="T54" fmla="*/ 430 w 2054"/>
                <a:gd name="T55" fmla="*/ 1120 h 1139"/>
                <a:gd name="T56" fmla="*/ 376 w 2054"/>
                <a:gd name="T57" fmla="*/ 1103 h 1139"/>
                <a:gd name="T58" fmla="*/ 324 w 2054"/>
                <a:gd name="T59" fmla="*/ 1080 h 1139"/>
                <a:gd name="T60" fmla="*/ 275 w 2054"/>
                <a:gd name="T61" fmla="*/ 1054 h 1139"/>
                <a:gd name="T62" fmla="*/ 229 w 2054"/>
                <a:gd name="T63" fmla="*/ 1022 h 1139"/>
                <a:gd name="T64" fmla="*/ 186 w 2054"/>
                <a:gd name="T65" fmla="*/ 986 h 1139"/>
                <a:gd name="T66" fmla="*/ 147 w 2054"/>
                <a:gd name="T67" fmla="*/ 946 h 1139"/>
                <a:gd name="T68" fmla="*/ 113 w 2054"/>
                <a:gd name="T69" fmla="*/ 904 h 1139"/>
                <a:gd name="T70" fmla="*/ 82 w 2054"/>
                <a:gd name="T71" fmla="*/ 857 h 1139"/>
                <a:gd name="T72" fmla="*/ 56 w 2054"/>
                <a:gd name="T73" fmla="*/ 808 h 1139"/>
                <a:gd name="T74" fmla="*/ 33 w 2054"/>
                <a:gd name="T75" fmla="*/ 757 h 1139"/>
                <a:gd name="T76" fmla="*/ 18 w 2054"/>
                <a:gd name="T77" fmla="*/ 703 h 1139"/>
                <a:gd name="T78" fmla="*/ 6 w 2054"/>
                <a:gd name="T79" fmla="*/ 647 h 1139"/>
                <a:gd name="T80" fmla="*/ 0 w 2054"/>
                <a:gd name="T81" fmla="*/ 590 h 1139"/>
                <a:gd name="T82" fmla="*/ 0 w 2054"/>
                <a:gd name="T83" fmla="*/ 562 h 1139"/>
                <a:gd name="T84" fmla="*/ 0 w 2054"/>
                <a:gd name="T85" fmla="*/ 0 h 1139"/>
                <a:gd name="T86" fmla="*/ 2054 w 2054"/>
                <a:gd name="T87" fmla="*/ 0 h 1139"/>
                <a:gd name="T88" fmla="*/ 2054 w 2054"/>
                <a:gd name="T89" fmla="*/ 562 h 1139"/>
                <a:gd name="T90" fmla="*/ 2051 w 2054"/>
                <a:gd name="T91" fmla="*/ 593 h 1139"/>
                <a:gd name="T92" fmla="*/ 2043 w 2054"/>
                <a:gd name="T93" fmla="*/ 651 h 1139"/>
                <a:gd name="T94" fmla="*/ 2030 w 2054"/>
                <a:gd name="T95" fmla="*/ 708 h 1139"/>
                <a:gd name="T96" fmla="*/ 2011 w 2054"/>
                <a:gd name="T97" fmla="*/ 762 h 1139"/>
                <a:gd name="T98" fmla="*/ 1988 w 2054"/>
                <a:gd name="T99" fmla="*/ 814 h 1139"/>
                <a:gd name="T100" fmla="*/ 1961 w 2054"/>
                <a:gd name="T101" fmla="*/ 864 h 1139"/>
                <a:gd name="T102" fmla="*/ 1929 w 2054"/>
                <a:gd name="T103" fmla="*/ 909 h 1139"/>
                <a:gd name="T104" fmla="*/ 1893 w 2054"/>
                <a:gd name="T105" fmla="*/ 952 h 1139"/>
                <a:gd name="T106" fmla="*/ 1854 w 2054"/>
                <a:gd name="T107" fmla="*/ 990 h 1139"/>
                <a:gd name="T108" fmla="*/ 1811 w 2054"/>
                <a:gd name="T109" fmla="*/ 1026 h 1139"/>
                <a:gd name="T110" fmla="*/ 1764 w 2054"/>
                <a:gd name="T111" fmla="*/ 1057 h 1139"/>
                <a:gd name="T112" fmla="*/ 1715 w 2054"/>
                <a:gd name="T113" fmla="*/ 1083 h 1139"/>
                <a:gd name="T114" fmla="*/ 1663 w 2054"/>
                <a:gd name="T115" fmla="*/ 1104 h 1139"/>
                <a:gd name="T116" fmla="*/ 1608 w 2054"/>
                <a:gd name="T117" fmla="*/ 1121 h 1139"/>
                <a:gd name="T118" fmla="*/ 1551 w 2054"/>
                <a:gd name="T119" fmla="*/ 1133 h 1139"/>
                <a:gd name="T120" fmla="*/ 1492 w 2054"/>
                <a:gd name="T121" fmla="*/ 1138 h 1139"/>
                <a:gd name="T122" fmla="*/ 1463 w 2054"/>
                <a:gd name="T123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54" h="1139">
                  <a:moveTo>
                    <a:pt x="267" y="280"/>
                  </a:moveTo>
                  <a:lnTo>
                    <a:pt x="267" y="562"/>
                  </a:lnTo>
                  <a:lnTo>
                    <a:pt x="268" y="594"/>
                  </a:lnTo>
                  <a:lnTo>
                    <a:pt x="280" y="652"/>
                  </a:lnTo>
                  <a:lnTo>
                    <a:pt x="304" y="705"/>
                  </a:lnTo>
                  <a:lnTo>
                    <a:pt x="337" y="753"/>
                  </a:lnTo>
                  <a:lnTo>
                    <a:pt x="377" y="792"/>
                  </a:lnTo>
                  <a:lnTo>
                    <a:pt x="425" y="824"/>
                  </a:lnTo>
                  <a:lnTo>
                    <a:pt x="478" y="845"/>
                  </a:lnTo>
                  <a:lnTo>
                    <a:pt x="533" y="856"/>
                  </a:lnTo>
                  <a:lnTo>
                    <a:pt x="562" y="857"/>
                  </a:lnTo>
                  <a:lnTo>
                    <a:pt x="1448" y="857"/>
                  </a:lnTo>
                  <a:lnTo>
                    <a:pt x="1480" y="856"/>
                  </a:lnTo>
                  <a:lnTo>
                    <a:pt x="1539" y="844"/>
                  </a:lnTo>
                  <a:lnTo>
                    <a:pt x="1591" y="820"/>
                  </a:lnTo>
                  <a:lnTo>
                    <a:pt x="1639" y="788"/>
                  </a:lnTo>
                  <a:lnTo>
                    <a:pt x="1678" y="747"/>
                  </a:lnTo>
                  <a:lnTo>
                    <a:pt x="1710" y="699"/>
                  </a:lnTo>
                  <a:lnTo>
                    <a:pt x="1732" y="646"/>
                  </a:lnTo>
                  <a:lnTo>
                    <a:pt x="1742" y="590"/>
                  </a:lnTo>
                  <a:lnTo>
                    <a:pt x="1743" y="562"/>
                  </a:lnTo>
                  <a:lnTo>
                    <a:pt x="1743" y="280"/>
                  </a:lnTo>
                  <a:lnTo>
                    <a:pt x="267" y="280"/>
                  </a:lnTo>
                  <a:close/>
                  <a:moveTo>
                    <a:pt x="1463" y="1139"/>
                  </a:moveTo>
                  <a:lnTo>
                    <a:pt x="577" y="1139"/>
                  </a:lnTo>
                  <a:lnTo>
                    <a:pt x="546" y="1138"/>
                  </a:lnTo>
                  <a:lnTo>
                    <a:pt x="487" y="1132"/>
                  </a:lnTo>
                  <a:lnTo>
                    <a:pt x="430" y="1120"/>
                  </a:lnTo>
                  <a:lnTo>
                    <a:pt x="376" y="1103"/>
                  </a:lnTo>
                  <a:lnTo>
                    <a:pt x="324" y="1080"/>
                  </a:lnTo>
                  <a:lnTo>
                    <a:pt x="275" y="1054"/>
                  </a:lnTo>
                  <a:lnTo>
                    <a:pt x="229" y="1022"/>
                  </a:lnTo>
                  <a:lnTo>
                    <a:pt x="186" y="986"/>
                  </a:lnTo>
                  <a:lnTo>
                    <a:pt x="147" y="946"/>
                  </a:lnTo>
                  <a:lnTo>
                    <a:pt x="113" y="904"/>
                  </a:lnTo>
                  <a:lnTo>
                    <a:pt x="82" y="857"/>
                  </a:lnTo>
                  <a:lnTo>
                    <a:pt x="56" y="808"/>
                  </a:lnTo>
                  <a:lnTo>
                    <a:pt x="33" y="757"/>
                  </a:lnTo>
                  <a:lnTo>
                    <a:pt x="18" y="703"/>
                  </a:lnTo>
                  <a:lnTo>
                    <a:pt x="6" y="647"/>
                  </a:lnTo>
                  <a:lnTo>
                    <a:pt x="0" y="590"/>
                  </a:lnTo>
                  <a:lnTo>
                    <a:pt x="0" y="562"/>
                  </a:lnTo>
                  <a:lnTo>
                    <a:pt x="0" y="0"/>
                  </a:lnTo>
                  <a:lnTo>
                    <a:pt x="2054" y="0"/>
                  </a:lnTo>
                  <a:lnTo>
                    <a:pt x="2054" y="562"/>
                  </a:lnTo>
                  <a:lnTo>
                    <a:pt x="2051" y="593"/>
                  </a:lnTo>
                  <a:lnTo>
                    <a:pt x="2043" y="651"/>
                  </a:lnTo>
                  <a:lnTo>
                    <a:pt x="2030" y="708"/>
                  </a:lnTo>
                  <a:lnTo>
                    <a:pt x="2011" y="762"/>
                  </a:lnTo>
                  <a:lnTo>
                    <a:pt x="1988" y="814"/>
                  </a:lnTo>
                  <a:lnTo>
                    <a:pt x="1961" y="864"/>
                  </a:lnTo>
                  <a:lnTo>
                    <a:pt x="1929" y="909"/>
                  </a:lnTo>
                  <a:lnTo>
                    <a:pt x="1893" y="952"/>
                  </a:lnTo>
                  <a:lnTo>
                    <a:pt x="1854" y="990"/>
                  </a:lnTo>
                  <a:lnTo>
                    <a:pt x="1811" y="1026"/>
                  </a:lnTo>
                  <a:lnTo>
                    <a:pt x="1764" y="1057"/>
                  </a:lnTo>
                  <a:lnTo>
                    <a:pt x="1715" y="1083"/>
                  </a:lnTo>
                  <a:lnTo>
                    <a:pt x="1663" y="1104"/>
                  </a:lnTo>
                  <a:lnTo>
                    <a:pt x="1608" y="1121"/>
                  </a:lnTo>
                  <a:lnTo>
                    <a:pt x="1551" y="1133"/>
                  </a:lnTo>
                  <a:lnTo>
                    <a:pt x="1492" y="1138"/>
                  </a:lnTo>
                  <a:lnTo>
                    <a:pt x="1463" y="1139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65988570-DDF3-18ED-B484-075EE92C7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5" y="2732"/>
              <a:ext cx="970" cy="1072"/>
            </a:xfrm>
            <a:custGeom>
              <a:avLst/>
              <a:gdLst>
                <a:gd name="T0" fmla="*/ 5818 w 5819"/>
                <a:gd name="T1" fmla="*/ 2879 h 6432"/>
                <a:gd name="T2" fmla="*/ 5794 w 5819"/>
                <a:gd name="T3" fmla="*/ 2568 h 6432"/>
                <a:gd name="T4" fmla="*/ 5741 w 5819"/>
                <a:gd name="T5" fmla="*/ 2268 h 6432"/>
                <a:gd name="T6" fmla="*/ 5657 w 5819"/>
                <a:gd name="T7" fmla="*/ 1980 h 6432"/>
                <a:gd name="T8" fmla="*/ 5548 w 5819"/>
                <a:gd name="T9" fmla="*/ 1704 h 6432"/>
                <a:gd name="T10" fmla="*/ 5412 w 5819"/>
                <a:gd name="T11" fmla="*/ 1444 h 6432"/>
                <a:gd name="T12" fmla="*/ 5252 w 5819"/>
                <a:gd name="T13" fmla="*/ 1199 h 6432"/>
                <a:gd name="T14" fmla="*/ 5071 w 5819"/>
                <a:gd name="T15" fmla="*/ 972 h 6432"/>
                <a:gd name="T16" fmla="*/ 4868 w 5819"/>
                <a:gd name="T17" fmla="*/ 765 h 6432"/>
                <a:gd name="T18" fmla="*/ 4646 w 5819"/>
                <a:gd name="T19" fmla="*/ 580 h 6432"/>
                <a:gd name="T20" fmla="*/ 4406 w 5819"/>
                <a:gd name="T21" fmla="*/ 417 h 6432"/>
                <a:gd name="T22" fmla="*/ 4151 w 5819"/>
                <a:gd name="T23" fmla="*/ 279 h 6432"/>
                <a:gd name="T24" fmla="*/ 3881 w 5819"/>
                <a:gd name="T25" fmla="*/ 166 h 6432"/>
                <a:gd name="T26" fmla="*/ 3598 w 5819"/>
                <a:gd name="T27" fmla="*/ 81 h 6432"/>
                <a:gd name="T28" fmla="*/ 3304 w 5819"/>
                <a:gd name="T29" fmla="*/ 26 h 6432"/>
                <a:gd name="T30" fmla="*/ 3000 w 5819"/>
                <a:gd name="T31" fmla="*/ 0 h 6432"/>
                <a:gd name="T32" fmla="*/ 2767 w 5819"/>
                <a:gd name="T33" fmla="*/ 4 h 6432"/>
                <a:gd name="T34" fmla="*/ 2567 w 5819"/>
                <a:gd name="T35" fmla="*/ 20 h 6432"/>
                <a:gd name="T36" fmla="*/ 2306 w 5819"/>
                <a:gd name="T37" fmla="*/ 65 h 6432"/>
                <a:gd name="T38" fmla="*/ 2052 w 5819"/>
                <a:gd name="T39" fmla="*/ 132 h 6432"/>
                <a:gd name="T40" fmla="*/ 1808 w 5819"/>
                <a:gd name="T41" fmla="*/ 223 h 6432"/>
                <a:gd name="T42" fmla="*/ 1574 w 5819"/>
                <a:gd name="T43" fmla="*/ 335 h 6432"/>
                <a:gd name="T44" fmla="*/ 1351 w 5819"/>
                <a:gd name="T45" fmla="*/ 466 h 6432"/>
                <a:gd name="T46" fmla="*/ 1140 w 5819"/>
                <a:gd name="T47" fmla="*/ 617 h 6432"/>
                <a:gd name="T48" fmla="*/ 944 w 5819"/>
                <a:gd name="T49" fmla="*/ 785 h 6432"/>
                <a:gd name="T50" fmla="*/ 763 w 5819"/>
                <a:gd name="T51" fmla="*/ 970 h 6432"/>
                <a:gd name="T52" fmla="*/ 598 w 5819"/>
                <a:gd name="T53" fmla="*/ 1169 h 6432"/>
                <a:gd name="T54" fmla="*/ 451 w 5819"/>
                <a:gd name="T55" fmla="*/ 1384 h 6432"/>
                <a:gd name="T56" fmla="*/ 322 w 5819"/>
                <a:gd name="T57" fmla="*/ 1610 h 6432"/>
                <a:gd name="T58" fmla="*/ 212 w 5819"/>
                <a:gd name="T59" fmla="*/ 1849 h 6432"/>
                <a:gd name="T60" fmla="*/ 125 w 5819"/>
                <a:gd name="T61" fmla="*/ 2098 h 6432"/>
                <a:gd name="T62" fmla="*/ 58 w 5819"/>
                <a:gd name="T63" fmla="*/ 2356 h 6432"/>
                <a:gd name="T64" fmla="*/ 16 w 5819"/>
                <a:gd name="T65" fmla="*/ 2622 h 6432"/>
                <a:gd name="T66" fmla="*/ 5 w 5819"/>
                <a:gd name="T67" fmla="*/ 2759 h 6432"/>
                <a:gd name="T68" fmla="*/ 1 w 5819"/>
                <a:gd name="T69" fmla="*/ 3035 h 6432"/>
                <a:gd name="T70" fmla="*/ 21 w 5819"/>
                <a:gd name="T71" fmla="*/ 3302 h 6432"/>
                <a:gd name="T72" fmla="*/ 62 w 5819"/>
                <a:gd name="T73" fmla="*/ 3560 h 6432"/>
                <a:gd name="T74" fmla="*/ 126 w 5819"/>
                <a:gd name="T75" fmla="*/ 3810 h 6432"/>
                <a:gd name="T76" fmla="*/ 210 w 5819"/>
                <a:gd name="T77" fmla="*/ 4051 h 6432"/>
                <a:gd name="T78" fmla="*/ 315 w 5819"/>
                <a:gd name="T79" fmla="*/ 4282 h 6432"/>
                <a:gd name="T80" fmla="*/ 439 w 5819"/>
                <a:gd name="T81" fmla="*/ 4502 h 6432"/>
                <a:gd name="T82" fmla="*/ 544 w 5819"/>
                <a:gd name="T83" fmla="*/ 4660 h 6432"/>
                <a:gd name="T84" fmla="*/ 672 w 5819"/>
                <a:gd name="T85" fmla="*/ 4829 h 6432"/>
                <a:gd name="T86" fmla="*/ 1010 w 5819"/>
                <a:gd name="T87" fmla="*/ 5200 h 6432"/>
                <a:gd name="T88" fmla="*/ 1214 w 5819"/>
                <a:gd name="T89" fmla="*/ 5438 h 6432"/>
                <a:gd name="T90" fmla="*/ 1307 w 5819"/>
                <a:gd name="T91" fmla="*/ 5597 h 6432"/>
                <a:gd name="T92" fmla="*/ 1382 w 5819"/>
                <a:gd name="T93" fmla="*/ 5795 h 6432"/>
                <a:gd name="T94" fmla="*/ 1435 w 5819"/>
                <a:gd name="T95" fmla="*/ 6048 h 6432"/>
                <a:gd name="T96" fmla="*/ 1486 w 5819"/>
                <a:gd name="T97" fmla="*/ 6432 h 6432"/>
                <a:gd name="T98" fmla="*/ 4342 w 5819"/>
                <a:gd name="T99" fmla="*/ 6207 h 6432"/>
                <a:gd name="T100" fmla="*/ 4379 w 5819"/>
                <a:gd name="T101" fmla="*/ 5989 h 6432"/>
                <a:gd name="T102" fmla="*/ 4447 w 5819"/>
                <a:gd name="T103" fmla="*/ 5754 h 6432"/>
                <a:gd name="T104" fmla="*/ 4535 w 5819"/>
                <a:gd name="T105" fmla="*/ 5565 h 6432"/>
                <a:gd name="T106" fmla="*/ 4642 w 5819"/>
                <a:gd name="T107" fmla="*/ 5404 h 6432"/>
                <a:gd name="T108" fmla="*/ 4869 w 5819"/>
                <a:gd name="T109" fmla="*/ 5140 h 6432"/>
                <a:gd name="T110" fmla="*/ 5150 w 5819"/>
                <a:gd name="T111" fmla="*/ 4814 h 6432"/>
                <a:gd name="T112" fmla="*/ 5284 w 5819"/>
                <a:gd name="T113" fmla="*/ 4631 h 6432"/>
                <a:gd name="T114" fmla="*/ 5459 w 5819"/>
                <a:gd name="T115" fmla="*/ 4359 h 6432"/>
                <a:gd name="T116" fmla="*/ 5643 w 5819"/>
                <a:gd name="T117" fmla="*/ 3962 h 6432"/>
                <a:gd name="T118" fmla="*/ 5764 w 5819"/>
                <a:gd name="T119" fmla="*/ 3533 h 6432"/>
                <a:gd name="T120" fmla="*/ 5818 w 5819"/>
                <a:gd name="T121" fmla="*/ 3076 h 6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9" h="6432">
                  <a:moveTo>
                    <a:pt x="5819" y="2958"/>
                  </a:moveTo>
                  <a:lnTo>
                    <a:pt x="5818" y="2879"/>
                  </a:lnTo>
                  <a:lnTo>
                    <a:pt x="5810" y="2722"/>
                  </a:lnTo>
                  <a:lnTo>
                    <a:pt x="5794" y="2568"/>
                  </a:lnTo>
                  <a:lnTo>
                    <a:pt x="5771" y="2416"/>
                  </a:lnTo>
                  <a:lnTo>
                    <a:pt x="5741" y="2268"/>
                  </a:lnTo>
                  <a:lnTo>
                    <a:pt x="5703" y="2122"/>
                  </a:lnTo>
                  <a:lnTo>
                    <a:pt x="5657" y="1980"/>
                  </a:lnTo>
                  <a:lnTo>
                    <a:pt x="5606" y="1840"/>
                  </a:lnTo>
                  <a:lnTo>
                    <a:pt x="5548" y="1704"/>
                  </a:lnTo>
                  <a:lnTo>
                    <a:pt x="5483" y="1571"/>
                  </a:lnTo>
                  <a:lnTo>
                    <a:pt x="5412" y="1444"/>
                  </a:lnTo>
                  <a:lnTo>
                    <a:pt x="5336" y="1319"/>
                  </a:lnTo>
                  <a:lnTo>
                    <a:pt x="5252" y="1199"/>
                  </a:lnTo>
                  <a:lnTo>
                    <a:pt x="5165" y="1083"/>
                  </a:lnTo>
                  <a:lnTo>
                    <a:pt x="5071" y="972"/>
                  </a:lnTo>
                  <a:lnTo>
                    <a:pt x="4972" y="867"/>
                  </a:lnTo>
                  <a:lnTo>
                    <a:pt x="4868" y="765"/>
                  </a:lnTo>
                  <a:lnTo>
                    <a:pt x="4760" y="670"/>
                  </a:lnTo>
                  <a:lnTo>
                    <a:pt x="4646" y="580"/>
                  </a:lnTo>
                  <a:lnTo>
                    <a:pt x="4529" y="495"/>
                  </a:lnTo>
                  <a:lnTo>
                    <a:pt x="4406" y="417"/>
                  </a:lnTo>
                  <a:lnTo>
                    <a:pt x="4281" y="344"/>
                  </a:lnTo>
                  <a:lnTo>
                    <a:pt x="4151" y="279"/>
                  </a:lnTo>
                  <a:lnTo>
                    <a:pt x="4018" y="219"/>
                  </a:lnTo>
                  <a:lnTo>
                    <a:pt x="3881" y="166"/>
                  </a:lnTo>
                  <a:lnTo>
                    <a:pt x="3741" y="120"/>
                  </a:lnTo>
                  <a:lnTo>
                    <a:pt x="3598" y="81"/>
                  </a:lnTo>
                  <a:lnTo>
                    <a:pt x="3453" y="49"/>
                  </a:lnTo>
                  <a:lnTo>
                    <a:pt x="3304" y="26"/>
                  </a:lnTo>
                  <a:lnTo>
                    <a:pt x="3153" y="9"/>
                  </a:lnTo>
                  <a:lnTo>
                    <a:pt x="3000" y="0"/>
                  </a:lnTo>
                  <a:lnTo>
                    <a:pt x="2845" y="0"/>
                  </a:lnTo>
                  <a:lnTo>
                    <a:pt x="2767" y="4"/>
                  </a:lnTo>
                  <a:lnTo>
                    <a:pt x="2700" y="7"/>
                  </a:lnTo>
                  <a:lnTo>
                    <a:pt x="2567" y="20"/>
                  </a:lnTo>
                  <a:lnTo>
                    <a:pt x="2435" y="39"/>
                  </a:lnTo>
                  <a:lnTo>
                    <a:pt x="2306" y="65"/>
                  </a:lnTo>
                  <a:lnTo>
                    <a:pt x="2177" y="95"/>
                  </a:lnTo>
                  <a:lnTo>
                    <a:pt x="2052" y="132"/>
                  </a:lnTo>
                  <a:lnTo>
                    <a:pt x="1928" y="174"/>
                  </a:lnTo>
                  <a:lnTo>
                    <a:pt x="1808" y="223"/>
                  </a:lnTo>
                  <a:lnTo>
                    <a:pt x="1690" y="276"/>
                  </a:lnTo>
                  <a:lnTo>
                    <a:pt x="1574" y="335"/>
                  </a:lnTo>
                  <a:lnTo>
                    <a:pt x="1461" y="398"/>
                  </a:lnTo>
                  <a:lnTo>
                    <a:pt x="1351" y="466"/>
                  </a:lnTo>
                  <a:lnTo>
                    <a:pt x="1244" y="540"/>
                  </a:lnTo>
                  <a:lnTo>
                    <a:pt x="1140" y="617"/>
                  </a:lnTo>
                  <a:lnTo>
                    <a:pt x="1041" y="699"/>
                  </a:lnTo>
                  <a:lnTo>
                    <a:pt x="944" y="785"/>
                  </a:lnTo>
                  <a:lnTo>
                    <a:pt x="851" y="875"/>
                  </a:lnTo>
                  <a:lnTo>
                    <a:pt x="763" y="970"/>
                  </a:lnTo>
                  <a:lnTo>
                    <a:pt x="678" y="1068"/>
                  </a:lnTo>
                  <a:lnTo>
                    <a:pt x="598" y="1169"/>
                  </a:lnTo>
                  <a:lnTo>
                    <a:pt x="522" y="1275"/>
                  </a:lnTo>
                  <a:lnTo>
                    <a:pt x="451" y="1384"/>
                  </a:lnTo>
                  <a:lnTo>
                    <a:pt x="383" y="1495"/>
                  </a:lnTo>
                  <a:lnTo>
                    <a:pt x="322" y="1610"/>
                  </a:lnTo>
                  <a:lnTo>
                    <a:pt x="264" y="1729"/>
                  </a:lnTo>
                  <a:lnTo>
                    <a:pt x="212" y="1849"/>
                  </a:lnTo>
                  <a:lnTo>
                    <a:pt x="166" y="1972"/>
                  </a:lnTo>
                  <a:lnTo>
                    <a:pt x="125" y="2098"/>
                  </a:lnTo>
                  <a:lnTo>
                    <a:pt x="89" y="2226"/>
                  </a:lnTo>
                  <a:lnTo>
                    <a:pt x="58" y="2356"/>
                  </a:lnTo>
                  <a:lnTo>
                    <a:pt x="35" y="2488"/>
                  </a:lnTo>
                  <a:lnTo>
                    <a:pt x="16" y="2622"/>
                  </a:lnTo>
                  <a:lnTo>
                    <a:pt x="10" y="2690"/>
                  </a:lnTo>
                  <a:lnTo>
                    <a:pt x="5" y="2759"/>
                  </a:lnTo>
                  <a:lnTo>
                    <a:pt x="0" y="2898"/>
                  </a:lnTo>
                  <a:lnTo>
                    <a:pt x="1" y="3035"/>
                  </a:lnTo>
                  <a:lnTo>
                    <a:pt x="9" y="3169"/>
                  </a:lnTo>
                  <a:lnTo>
                    <a:pt x="21" y="3302"/>
                  </a:lnTo>
                  <a:lnTo>
                    <a:pt x="39" y="3431"/>
                  </a:lnTo>
                  <a:lnTo>
                    <a:pt x="62" y="3560"/>
                  </a:lnTo>
                  <a:lnTo>
                    <a:pt x="92" y="3687"/>
                  </a:lnTo>
                  <a:lnTo>
                    <a:pt x="126" y="3810"/>
                  </a:lnTo>
                  <a:lnTo>
                    <a:pt x="166" y="3933"/>
                  </a:lnTo>
                  <a:lnTo>
                    <a:pt x="210" y="4051"/>
                  </a:lnTo>
                  <a:lnTo>
                    <a:pt x="260" y="4168"/>
                  </a:lnTo>
                  <a:lnTo>
                    <a:pt x="315" y="4282"/>
                  </a:lnTo>
                  <a:lnTo>
                    <a:pt x="375" y="4394"/>
                  </a:lnTo>
                  <a:lnTo>
                    <a:pt x="439" y="4502"/>
                  </a:lnTo>
                  <a:lnTo>
                    <a:pt x="508" y="4608"/>
                  </a:lnTo>
                  <a:lnTo>
                    <a:pt x="544" y="4660"/>
                  </a:lnTo>
                  <a:lnTo>
                    <a:pt x="588" y="4721"/>
                  </a:lnTo>
                  <a:lnTo>
                    <a:pt x="672" y="4829"/>
                  </a:lnTo>
                  <a:lnTo>
                    <a:pt x="792" y="4972"/>
                  </a:lnTo>
                  <a:lnTo>
                    <a:pt x="1010" y="5200"/>
                  </a:lnTo>
                  <a:lnTo>
                    <a:pt x="1161" y="5367"/>
                  </a:lnTo>
                  <a:lnTo>
                    <a:pt x="1214" y="5438"/>
                  </a:lnTo>
                  <a:lnTo>
                    <a:pt x="1263" y="5514"/>
                  </a:lnTo>
                  <a:lnTo>
                    <a:pt x="1307" y="5597"/>
                  </a:lnTo>
                  <a:lnTo>
                    <a:pt x="1347" y="5690"/>
                  </a:lnTo>
                  <a:lnTo>
                    <a:pt x="1382" y="5795"/>
                  </a:lnTo>
                  <a:lnTo>
                    <a:pt x="1411" y="5913"/>
                  </a:lnTo>
                  <a:lnTo>
                    <a:pt x="1435" y="6048"/>
                  </a:lnTo>
                  <a:lnTo>
                    <a:pt x="1444" y="6123"/>
                  </a:lnTo>
                  <a:lnTo>
                    <a:pt x="1486" y="6432"/>
                  </a:lnTo>
                  <a:lnTo>
                    <a:pt x="4313" y="6432"/>
                  </a:lnTo>
                  <a:lnTo>
                    <a:pt x="4342" y="6207"/>
                  </a:lnTo>
                  <a:lnTo>
                    <a:pt x="4353" y="6129"/>
                  </a:lnTo>
                  <a:lnTo>
                    <a:pt x="4379" y="5989"/>
                  </a:lnTo>
                  <a:lnTo>
                    <a:pt x="4411" y="5864"/>
                  </a:lnTo>
                  <a:lnTo>
                    <a:pt x="4447" y="5754"/>
                  </a:lnTo>
                  <a:lnTo>
                    <a:pt x="4489" y="5654"/>
                  </a:lnTo>
                  <a:lnTo>
                    <a:pt x="4535" y="5565"/>
                  </a:lnTo>
                  <a:lnTo>
                    <a:pt x="4586" y="5482"/>
                  </a:lnTo>
                  <a:lnTo>
                    <a:pt x="4642" y="5404"/>
                  </a:lnTo>
                  <a:lnTo>
                    <a:pt x="4732" y="5292"/>
                  </a:lnTo>
                  <a:lnTo>
                    <a:pt x="4869" y="5140"/>
                  </a:lnTo>
                  <a:lnTo>
                    <a:pt x="5023" y="4968"/>
                  </a:lnTo>
                  <a:lnTo>
                    <a:pt x="5150" y="4814"/>
                  </a:lnTo>
                  <a:lnTo>
                    <a:pt x="5239" y="4696"/>
                  </a:lnTo>
                  <a:lnTo>
                    <a:pt x="5284" y="4631"/>
                  </a:lnTo>
                  <a:lnTo>
                    <a:pt x="5346" y="4543"/>
                  </a:lnTo>
                  <a:lnTo>
                    <a:pt x="5459" y="4359"/>
                  </a:lnTo>
                  <a:lnTo>
                    <a:pt x="5558" y="4166"/>
                  </a:lnTo>
                  <a:lnTo>
                    <a:pt x="5643" y="3962"/>
                  </a:lnTo>
                  <a:lnTo>
                    <a:pt x="5711" y="3751"/>
                  </a:lnTo>
                  <a:lnTo>
                    <a:pt x="5764" y="3533"/>
                  </a:lnTo>
                  <a:lnTo>
                    <a:pt x="5799" y="3307"/>
                  </a:lnTo>
                  <a:lnTo>
                    <a:pt x="5818" y="3076"/>
                  </a:lnTo>
                  <a:lnTo>
                    <a:pt x="5819" y="2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26219569-545C-BBC7-5849-87E63445B1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2" y="2708"/>
              <a:ext cx="1016" cy="1121"/>
            </a:xfrm>
            <a:custGeom>
              <a:avLst/>
              <a:gdLst>
                <a:gd name="T0" fmla="*/ 4372 w 6099"/>
                <a:gd name="T1" fmla="*/ 6235 h 6728"/>
                <a:gd name="T2" fmla="*/ 4597 w 6099"/>
                <a:gd name="T3" fmla="*/ 5597 h 6728"/>
                <a:gd name="T4" fmla="*/ 4904 w 6099"/>
                <a:gd name="T5" fmla="*/ 5223 h 6728"/>
                <a:gd name="T6" fmla="*/ 5326 w 6099"/>
                <a:gd name="T7" fmla="*/ 4716 h 6728"/>
                <a:gd name="T8" fmla="*/ 5661 w 6099"/>
                <a:gd name="T9" fmla="*/ 4046 h 6728"/>
                <a:gd name="T10" fmla="*/ 5816 w 6099"/>
                <a:gd name="T11" fmla="*/ 3206 h 6728"/>
                <a:gd name="T12" fmla="*/ 5794 w 6099"/>
                <a:gd name="T13" fmla="*/ 2728 h 6728"/>
                <a:gd name="T14" fmla="*/ 5663 w 6099"/>
                <a:gd name="T15" fmla="*/ 2169 h 6728"/>
                <a:gd name="T16" fmla="*/ 5428 w 6099"/>
                <a:gd name="T17" fmla="*/ 1661 h 6728"/>
                <a:gd name="T18" fmla="*/ 5102 w 6099"/>
                <a:gd name="T19" fmla="*/ 1213 h 6728"/>
                <a:gd name="T20" fmla="*/ 4696 w 6099"/>
                <a:gd name="T21" fmla="*/ 840 h 6728"/>
                <a:gd name="T22" fmla="*/ 4225 w 6099"/>
                <a:gd name="T23" fmla="*/ 552 h 6728"/>
                <a:gd name="T24" fmla="*/ 3697 w 6099"/>
                <a:gd name="T25" fmla="*/ 363 h 6728"/>
                <a:gd name="T26" fmla="*/ 3129 w 6099"/>
                <a:gd name="T27" fmla="*/ 284 h 6728"/>
                <a:gd name="T28" fmla="*/ 2715 w 6099"/>
                <a:gd name="T29" fmla="*/ 301 h 6728"/>
                <a:gd name="T30" fmla="*/ 2222 w 6099"/>
                <a:gd name="T31" fmla="*/ 408 h 6728"/>
                <a:gd name="T32" fmla="*/ 1766 w 6099"/>
                <a:gd name="T33" fmla="*/ 599 h 6728"/>
                <a:gd name="T34" fmla="*/ 1354 w 6099"/>
                <a:gd name="T35" fmla="*/ 867 h 6728"/>
                <a:gd name="T36" fmla="*/ 997 w 6099"/>
                <a:gd name="T37" fmla="*/ 1202 h 6728"/>
                <a:gd name="T38" fmla="*/ 701 w 6099"/>
                <a:gd name="T39" fmla="*/ 1595 h 6728"/>
                <a:gd name="T40" fmla="*/ 478 w 6099"/>
                <a:gd name="T41" fmla="*/ 2039 h 6728"/>
                <a:gd name="T42" fmla="*/ 335 w 6099"/>
                <a:gd name="T43" fmla="*/ 2525 h 6728"/>
                <a:gd name="T44" fmla="*/ 286 w 6099"/>
                <a:gd name="T45" fmla="*/ 2909 h 6728"/>
                <a:gd name="T46" fmla="*/ 298 w 6099"/>
                <a:gd name="T47" fmla="*/ 3409 h 6728"/>
                <a:gd name="T48" fmla="*/ 397 w 6099"/>
                <a:gd name="T49" fmla="*/ 3894 h 6728"/>
                <a:gd name="T50" fmla="*/ 576 w 6099"/>
                <a:gd name="T51" fmla="*/ 4355 h 6728"/>
                <a:gd name="T52" fmla="*/ 797 w 6099"/>
                <a:gd name="T53" fmla="*/ 4730 h 6728"/>
                <a:gd name="T54" fmla="*/ 1205 w 6099"/>
                <a:gd name="T55" fmla="*/ 5209 h 6728"/>
                <a:gd name="T56" fmla="*/ 1566 w 6099"/>
                <a:gd name="T57" fmla="*/ 5661 h 6728"/>
                <a:gd name="T58" fmla="*/ 1726 w 6099"/>
                <a:gd name="T59" fmla="*/ 6249 h 6728"/>
                <a:gd name="T60" fmla="*/ 1458 w 6099"/>
                <a:gd name="T61" fmla="*/ 6291 h 6728"/>
                <a:gd name="T62" fmla="*/ 1324 w 6099"/>
                <a:gd name="T63" fmla="*/ 5809 h 6728"/>
                <a:gd name="T64" fmla="*/ 1008 w 6099"/>
                <a:gd name="T65" fmla="*/ 5420 h 6728"/>
                <a:gd name="T66" fmla="*/ 634 w 6099"/>
                <a:gd name="T67" fmla="*/ 4986 h 6728"/>
                <a:gd name="T68" fmla="*/ 390 w 6099"/>
                <a:gd name="T69" fmla="*/ 4612 h 6728"/>
                <a:gd name="T70" fmla="*/ 171 w 6099"/>
                <a:gd name="T71" fmla="*/ 4114 h 6728"/>
                <a:gd name="T72" fmla="*/ 40 w 6099"/>
                <a:gd name="T73" fmla="*/ 3584 h 6728"/>
                <a:gd name="T74" fmla="*/ 0 w 6099"/>
                <a:gd name="T75" fmla="*/ 3038 h 6728"/>
                <a:gd name="T76" fmla="*/ 36 w 6099"/>
                <a:gd name="T77" fmla="*/ 2618 h 6728"/>
                <a:gd name="T78" fmla="*/ 175 w 6099"/>
                <a:gd name="T79" fmla="*/ 2073 h 6728"/>
                <a:gd name="T80" fmla="*/ 403 w 6099"/>
                <a:gd name="T81" fmla="*/ 1572 h 6728"/>
                <a:gd name="T82" fmla="*/ 711 w 6099"/>
                <a:gd name="T83" fmla="*/ 1124 h 6728"/>
                <a:gd name="T84" fmla="*/ 1089 w 6099"/>
                <a:gd name="T85" fmla="*/ 736 h 6728"/>
                <a:gd name="T86" fmla="*/ 1526 w 6099"/>
                <a:gd name="T87" fmla="*/ 422 h 6728"/>
                <a:gd name="T88" fmla="*/ 2016 w 6099"/>
                <a:gd name="T89" fmla="*/ 188 h 6728"/>
                <a:gd name="T90" fmla="*/ 2545 w 6099"/>
                <a:gd name="T91" fmla="*/ 43 h 6728"/>
                <a:gd name="T92" fmla="*/ 2975 w 6099"/>
                <a:gd name="T93" fmla="*/ 0 h 6728"/>
                <a:gd name="T94" fmla="*/ 3613 w 6099"/>
                <a:gd name="T95" fmla="*/ 54 h 6728"/>
                <a:gd name="T96" fmla="*/ 4207 w 6099"/>
                <a:gd name="T97" fmla="*/ 233 h 6728"/>
                <a:gd name="T98" fmla="*/ 4744 w 6099"/>
                <a:gd name="T99" fmla="*/ 523 h 6728"/>
                <a:gd name="T100" fmla="*/ 5210 w 6099"/>
                <a:gd name="T101" fmla="*/ 914 h 6728"/>
                <a:gd name="T102" fmla="*/ 5592 w 6099"/>
                <a:gd name="T103" fmla="*/ 1387 h 6728"/>
                <a:gd name="T104" fmla="*/ 5875 w 6099"/>
                <a:gd name="T105" fmla="*/ 1933 h 6728"/>
                <a:gd name="T106" fmla="*/ 6049 w 6099"/>
                <a:gd name="T107" fmla="*/ 2535 h 6728"/>
                <a:gd name="T108" fmla="*/ 6099 w 6099"/>
                <a:gd name="T109" fmla="*/ 3099 h 6728"/>
                <a:gd name="T110" fmla="*/ 5995 w 6099"/>
                <a:gd name="T111" fmla="*/ 3914 h 6728"/>
                <a:gd name="T112" fmla="*/ 5618 w 6099"/>
                <a:gd name="T113" fmla="*/ 4772 h 6728"/>
                <a:gd name="T114" fmla="*/ 5212 w 6099"/>
                <a:gd name="T115" fmla="*/ 5299 h 6728"/>
                <a:gd name="T116" fmla="*/ 4837 w 6099"/>
                <a:gd name="T117" fmla="*/ 5749 h 6728"/>
                <a:gd name="T118" fmla="*/ 4651 w 6099"/>
                <a:gd name="T119" fmla="*/ 6281 h 6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99" h="6728">
                  <a:moveTo>
                    <a:pt x="1753" y="6446"/>
                  </a:moveTo>
                  <a:lnTo>
                    <a:pt x="4342" y="6446"/>
                  </a:lnTo>
                  <a:lnTo>
                    <a:pt x="4355" y="6348"/>
                  </a:lnTo>
                  <a:lnTo>
                    <a:pt x="4372" y="6235"/>
                  </a:lnTo>
                  <a:lnTo>
                    <a:pt x="4414" y="6037"/>
                  </a:lnTo>
                  <a:lnTo>
                    <a:pt x="4466" y="5868"/>
                  </a:lnTo>
                  <a:lnTo>
                    <a:pt x="4527" y="5724"/>
                  </a:lnTo>
                  <a:lnTo>
                    <a:pt x="4597" y="5597"/>
                  </a:lnTo>
                  <a:lnTo>
                    <a:pt x="4675" y="5483"/>
                  </a:lnTo>
                  <a:lnTo>
                    <a:pt x="4762" y="5378"/>
                  </a:lnTo>
                  <a:lnTo>
                    <a:pt x="4854" y="5275"/>
                  </a:lnTo>
                  <a:lnTo>
                    <a:pt x="4904" y="5223"/>
                  </a:lnTo>
                  <a:lnTo>
                    <a:pt x="5001" y="5117"/>
                  </a:lnTo>
                  <a:lnTo>
                    <a:pt x="5157" y="4939"/>
                  </a:lnTo>
                  <a:lnTo>
                    <a:pt x="5268" y="4798"/>
                  </a:lnTo>
                  <a:lnTo>
                    <a:pt x="5326" y="4716"/>
                  </a:lnTo>
                  <a:lnTo>
                    <a:pt x="5385" y="4625"/>
                  </a:lnTo>
                  <a:lnTo>
                    <a:pt x="5493" y="4439"/>
                  </a:lnTo>
                  <a:lnTo>
                    <a:pt x="5584" y="4246"/>
                  </a:lnTo>
                  <a:lnTo>
                    <a:pt x="5661" y="4046"/>
                  </a:lnTo>
                  <a:lnTo>
                    <a:pt x="5724" y="3841"/>
                  </a:lnTo>
                  <a:lnTo>
                    <a:pt x="5770" y="3633"/>
                  </a:lnTo>
                  <a:lnTo>
                    <a:pt x="5801" y="3421"/>
                  </a:lnTo>
                  <a:lnTo>
                    <a:pt x="5816" y="3206"/>
                  </a:lnTo>
                  <a:lnTo>
                    <a:pt x="5818" y="3099"/>
                  </a:lnTo>
                  <a:lnTo>
                    <a:pt x="5817" y="3024"/>
                  </a:lnTo>
                  <a:lnTo>
                    <a:pt x="5810" y="2875"/>
                  </a:lnTo>
                  <a:lnTo>
                    <a:pt x="5794" y="2728"/>
                  </a:lnTo>
                  <a:lnTo>
                    <a:pt x="5772" y="2585"/>
                  </a:lnTo>
                  <a:lnTo>
                    <a:pt x="5743" y="2444"/>
                  </a:lnTo>
                  <a:lnTo>
                    <a:pt x="5707" y="2305"/>
                  </a:lnTo>
                  <a:lnTo>
                    <a:pt x="5663" y="2169"/>
                  </a:lnTo>
                  <a:lnTo>
                    <a:pt x="5614" y="2037"/>
                  </a:lnTo>
                  <a:lnTo>
                    <a:pt x="5558" y="1908"/>
                  </a:lnTo>
                  <a:lnTo>
                    <a:pt x="5497" y="1782"/>
                  </a:lnTo>
                  <a:lnTo>
                    <a:pt x="5428" y="1661"/>
                  </a:lnTo>
                  <a:lnTo>
                    <a:pt x="5355" y="1542"/>
                  </a:lnTo>
                  <a:lnTo>
                    <a:pt x="5276" y="1429"/>
                  </a:lnTo>
                  <a:lnTo>
                    <a:pt x="5192" y="1319"/>
                  </a:lnTo>
                  <a:lnTo>
                    <a:pt x="5102" y="1213"/>
                  </a:lnTo>
                  <a:lnTo>
                    <a:pt x="5007" y="1112"/>
                  </a:lnTo>
                  <a:lnTo>
                    <a:pt x="4908" y="1016"/>
                  </a:lnTo>
                  <a:lnTo>
                    <a:pt x="4805" y="925"/>
                  </a:lnTo>
                  <a:lnTo>
                    <a:pt x="4696" y="840"/>
                  </a:lnTo>
                  <a:lnTo>
                    <a:pt x="4584" y="760"/>
                  </a:lnTo>
                  <a:lnTo>
                    <a:pt x="4468" y="685"/>
                  </a:lnTo>
                  <a:lnTo>
                    <a:pt x="4348" y="615"/>
                  </a:lnTo>
                  <a:lnTo>
                    <a:pt x="4225" y="552"/>
                  </a:lnTo>
                  <a:lnTo>
                    <a:pt x="4097" y="495"/>
                  </a:lnTo>
                  <a:lnTo>
                    <a:pt x="3967" y="444"/>
                  </a:lnTo>
                  <a:lnTo>
                    <a:pt x="3833" y="400"/>
                  </a:lnTo>
                  <a:lnTo>
                    <a:pt x="3697" y="363"/>
                  </a:lnTo>
                  <a:lnTo>
                    <a:pt x="3559" y="332"/>
                  </a:lnTo>
                  <a:lnTo>
                    <a:pt x="3418" y="309"/>
                  </a:lnTo>
                  <a:lnTo>
                    <a:pt x="3274" y="292"/>
                  </a:lnTo>
                  <a:lnTo>
                    <a:pt x="3129" y="284"/>
                  </a:lnTo>
                  <a:lnTo>
                    <a:pt x="2981" y="283"/>
                  </a:lnTo>
                  <a:lnTo>
                    <a:pt x="2907" y="285"/>
                  </a:lnTo>
                  <a:lnTo>
                    <a:pt x="2843" y="289"/>
                  </a:lnTo>
                  <a:lnTo>
                    <a:pt x="2715" y="301"/>
                  </a:lnTo>
                  <a:lnTo>
                    <a:pt x="2589" y="320"/>
                  </a:lnTo>
                  <a:lnTo>
                    <a:pt x="2464" y="344"/>
                  </a:lnTo>
                  <a:lnTo>
                    <a:pt x="2343" y="373"/>
                  </a:lnTo>
                  <a:lnTo>
                    <a:pt x="2222" y="408"/>
                  </a:lnTo>
                  <a:lnTo>
                    <a:pt x="2104" y="448"/>
                  </a:lnTo>
                  <a:lnTo>
                    <a:pt x="1989" y="494"/>
                  </a:lnTo>
                  <a:lnTo>
                    <a:pt x="1876" y="544"/>
                  </a:lnTo>
                  <a:lnTo>
                    <a:pt x="1766" y="599"/>
                  </a:lnTo>
                  <a:lnTo>
                    <a:pt x="1658" y="659"/>
                  </a:lnTo>
                  <a:lnTo>
                    <a:pt x="1554" y="725"/>
                  </a:lnTo>
                  <a:lnTo>
                    <a:pt x="1452" y="793"/>
                  </a:lnTo>
                  <a:lnTo>
                    <a:pt x="1354" y="867"/>
                  </a:lnTo>
                  <a:lnTo>
                    <a:pt x="1259" y="944"/>
                  </a:lnTo>
                  <a:lnTo>
                    <a:pt x="1169" y="1027"/>
                  </a:lnTo>
                  <a:lnTo>
                    <a:pt x="1080" y="1112"/>
                  </a:lnTo>
                  <a:lnTo>
                    <a:pt x="997" y="1202"/>
                  </a:lnTo>
                  <a:lnTo>
                    <a:pt x="917" y="1295"/>
                  </a:lnTo>
                  <a:lnTo>
                    <a:pt x="841" y="1392"/>
                  </a:lnTo>
                  <a:lnTo>
                    <a:pt x="769" y="1492"/>
                  </a:lnTo>
                  <a:lnTo>
                    <a:pt x="701" y="1595"/>
                  </a:lnTo>
                  <a:lnTo>
                    <a:pt x="638" y="1702"/>
                  </a:lnTo>
                  <a:lnTo>
                    <a:pt x="580" y="1812"/>
                  </a:lnTo>
                  <a:lnTo>
                    <a:pt x="526" y="1924"/>
                  </a:lnTo>
                  <a:lnTo>
                    <a:pt x="478" y="2039"/>
                  </a:lnTo>
                  <a:lnTo>
                    <a:pt x="434" y="2157"/>
                  </a:lnTo>
                  <a:lnTo>
                    <a:pt x="395" y="2277"/>
                  </a:lnTo>
                  <a:lnTo>
                    <a:pt x="363" y="2399"/>
                  </a:lnTo>
                  <a:lnTo>
                    <a:pt x="335" y="2525"/>
                  </a:lnTo>
                  <a:lnTo>
                    <a:pt x="313" y="2651"/>
                  </a:lnTo>
                  <a:lnTo>
                    <a:pt x="296" y="2780"/>
                  </a:lnTo>
                  <a:lnTo>
                    <a:pt x="291" y="2845"/>
                  </a:lnTo>
                  <a:lnTo>
                    <a:pt x="286" y="2909"/>
                  </a:lnTo>
                  <a:lnTo>
                    <a:pt x="280" y="3034"/>
                  </a:lnTo>
                  <a:lnTo>
                    <a:pt x="282" y="3160"/>
                  </a:lnTo>
                  <a:lnTo>
                    <a:pt x="288" y="3285"/>
                  </a:lnTo>
                  <a:lnTo>
                    <a:pt x="298" y="3409"/>
                  </a:lnTo>
                  <a:lnTo>
                    <a:pt x="315" y="3532"/>
                  </a:lnTo>
                  <a:lnTo>
                    <a:pt x="337" y="3655"/>
                  </a:lnTo>
                  <a:lnTo>
                    <a:pt x="365" y="3775"/>
                  </a:lnTo>
                  <a:lnTo>
                    <a:pt x="397" y="3894"/>
                  </a:lnTo>
                  <a:lnTo>
                    <a:pt x="434" y="4012"/>
                  </a:lnTo>
                  <a:lnTo>
                    <a:pt x="477" y="4128"/>
                  </a:lnTo>
                  <a:lnTo>
                    <a:pt x="524" y="4242"/>
                  </a:lnTo>
                  <a:lnTo>
                    <a:pt x="576" y="4355"/>
                  </a:lnTo>
                  <a:lnTo>
                    <a:pt x="634" y="4465"/>
                  </a:lnTo>
                  <a:lnTo>
                    <a:pt x="695" y="4573"/>
                  </a:lnTo>
                  <a:lnTo>
                    <a:pt x="762" y="4678"/>
                  </a:lnTo>
                  <a:lnTo>
                    <a:pt x="797" y="4730"/>
                  </a:lnTo>
                  <a:lnTo>
                    <a:pt x="854" y="4807"/>
                  </a:lnTo>
                  <a:lnTo>
                    <a:pt x="965" y="4942"/>
                  </a:lnTo>
                  <a:lnTo>
                    <a:pt x="1117" y="5112"/>
                  </a:lnTo>
                  <a:lnTo>
                    <a:pt x="1205" y="5209"/>
                  </a:lnTo>
                  <a:lnTo>
                    <a:pt x="1298" y="5302"/>
                  </a:lnTo>
                  <a:lnTo>
                    <a:pt x="1424" y="5443"/>
                  </a:lnTo>
                  <a:lnTo>
                    <a:pt x="1499" y="5545"/>
                  </a:lnTo>
                  <a:lnTo>
                    <a:pt x="1566" y="5661"/>
                  </a:lnTo>
                  <a:lnTo>
                    <a:pt x="1624" y="5797"/>
                  </a:lnTo>
                  <a:lnTo>
                    <a:pt x="1673" y="5955"/>
                  </a:lnTo>
                  <a:lnTo>
                    <a:pt x="1711" y="6142"/>
                  </a:lnTo>
                  <a:lnTo>
                    <a:pt x="1726" y="6249"/>
                  </a:lnTo>
                  <a:lnTo>
                    <a:pt x="1753" y="6446"/>
                  </a:lnTo>
                  <a:close/>
                  <a:moveTo>
                    <a:pt x="4595" y="6728"/>
                  </a:moveTo>
                  <a:lnTo>
                    <a:pt x="1515" y="6728"/>
                  </a:lnTo>
                  <a:lnTo>
                    <a:pt x="1458" y="6291"/>
                  </a:lnTo>
                  <a:lnTo>
                    <a:pt x="1444" y="6202"/>
                  </a:lnTo>
                  <a:lnTo>
                    <a:pt x="1411" y="6048"/>
                  </a:lnTo>
                  <a:lnTo>
                    <a:pt x="1371" y="5919"/>
                  </a:lnTo>
                  <a:lnTo>
                    <a:pt x="1324" y="5809"/>
                  </a:lnTo>
                  <a:lnTo>
                    <a:pt x="1268" y="5714"/>
                  </a:lnTo>
                  <a:lnTo>
                    <a:pt x="1205" y="5629"/>
                  </a:lnTo>
                  <a:lnTo>
                    <a:pt x="1095" y="5506"/>
                  </a:lnTo>
                  <a:lnTo>
                    <a:pt x="1008" y="5420"/>
                  </a:lnTo>
                  <a:lnTo>
                    <a:pt x="960" y="5371"/>
                  </a:lnTo>
                  <a:lnTo>
                    <a:pt x="860" y="5263"/>
                  </a:lnTo>
                  <a:lnTo>
                    <a:pt x="751" y="5136"/>
                  </a:lnTo>
                  <a:lnTo>
                    <a:pt x="634" y="4986"/>
                  </a:lnTo>
                  <a:lnTo>
                    <a:pt x="572" y="4899"/>
                  </a:lnTo>
                  <a:lnTo>
                    <a:pt x="533" y="4844"/>
                  </a:lnTo>
                  <a:lnTo>
                    <a:pt x="459" y="4729"/>
                  </a:lnTo>
                  <a:lnTo>
                    <a:pt x="390" y="4612"/>
                  </a:lnTo>
                  <a:lnTo>
                    <a:pt x="328" y="4491"/>
                  </a:lnTo>
                  <a:lnTo>
                    <a:pt x="270" y="4368"/>
                  </a:lnTo>
                  <a:lnTo>
                    <a:pt x="217" y="4241"/>
                  </a:lnTo>
                  <a:lnTo>
                    <a:pt x="171" y="4114"/>
                  </a:lnTo>
                  <a:lnTo>
                    <a:pt x="130" y="3984"/>
                  </a:lnTo>
                  <a:lnTo>
                    <a:pt x="94" y="3852"/>
                  </a:lnTo>
                  <a:lnTo>
                    <a:pt x="64" y="3718"/>
                  </a:lnTo>
                  <a:lnTo>
                    <a:pt x="40" y="3584"/>
                  </a:lnTo>
                  <a:lnTo>
                    <a:pt x="21" y="3448"/>
                  </a:lnTo>
                  <a:lnTo>
                    <a:pt x="8" y="3312"/>
                  </a:lnTo>
                  <a:lnTo>
                    <a:pt x="1" y="3175"/>
                  </a:lnTo>
                  <a:lnTo>
                    <a:pt x="0" y="3038"/>
                  </a:lnTo>
                  <a:lnTo>
                    <a:pt x="4" y="2899"/>
                  </a:lnTo>
                  <a:lnTo>
                    <a:pt x="9" y="2831"/>
                  </a:lnTo>
                  <a:lnTo>
                    <a:pt x="17" y="2759"/>
                  </a:lnTo>
                  <a:lnTo>
                    <a:pt x="36" y="2618"/>
                  </a:lnTo>
                  <a:lnTo>
                    <a:pt x="62" y="2478"/>
                  </a:lnTo>
                  <a:lnTo>
                    <a:pt x="94" y="2340"/>
                  </a:lnTo>
                  <a:lnTo>
                    <a:pt x="132" y="2205"/>
                  </a:lnTo>
                  <a:lnTo>
                    <a:pt x="175" y="2073"/>
                  </a:lnTo>
                  <a:lnTo>
                    <a:pt x="224" y="1943"/>
                  </a:lnTo>
                  <a:lnTo>
                    <a:pt x="278" y="1817"/>
                  </a:lnTo>
                  <a:lnTo>
                    <a:pt x="337" y="1692"/>
                  </a:lnTo>
                  <a:lnTo>
                    <a:pt x="403" y="1572"/>
                  </a:lnTo>
                  <a:lnTo>
                    <a:pt x="472" y="1454"/>
                  </a:lnTo>
                  <a:lnTo>
                    <a:pt x="547" y="1340"/>
                  </a:lnTo>
                  <a:lnTo>
                    <a:pt x="626" y="1230"/>
                  </a:lnTo>
                  <a:lnTo>
                    <a:pt x="711" y="1124"/>
                  </a:lnTo>
                  <a:lnTo>
                    <a:pt x="798" y="1020"/>
                  </a:lnTo>
                  <a:lnTo>
                    <a:pt x="891" y="922"/>
                  </a:lnTo>
                  <a:lnTo>
                    <a:pt x="988" y="827"/>
                  </a:lnTo>
                  <a:lnTo>
                    <a:pt x="1089" y="736"/>
                  </a:lnTo>
                  <a:lnTo>
                    <a:pt x="1193" y="651"/>
                  </a:lnTo>
                  <a:lnTo>
                    <a:pt x="1301" y="570"/>
                  </a:lnTo>
                  <a:lnTo>
                    <a:pt x="1412" y="493"/>
                  </a:lnTo>
                  <a:lnTo>
                    <a:pt x="1526" y="422"/>
                  </a:lnTo>
                  <a:lnTo>
                    <a:pt x="1644" y="356"/>
                  </a:lnTo>
                  <a:lnTo>
                    <a:pt x="1766" y="293"/>
                  </a:lnTo>
                  <a:lnTo>
                    <a:pt x="1889" y="237"/>
                  </a:lnTo>
                  <a:lnTo>
                    <a:pt x="2016" y="188"/>
                  </a:lnTo>
                  <a:lnTo>
                    <a:pt x="2144" y="142"/>
                  </a:lnTo>
                  <a:lnTo>
                    <a:pt x="2276" y="103"/>
                  </a:lnTo>
                  <a:lnTo>
                    <a:pt x="2409" y="71"/>
                  </a:lnTo>
                  <a:lnTo>
                    <a:pt x="2545" y="43"/>
                  </a:lnTo>
                  <a:lnTo>
                    <a:pt x="2682" y="22"/>
                  </a:lnTo>
                  <a:lnTo>
                    <a:pt x="2823" y="8"/>
                  </a:lnTo>
                  <a:lnTo>
                    <a:pt x="2892" y="3"/>
                  </a:lnTo>
                  <a:lnTo>
                    <a:pt x="2975" y="0"/>
                  </a:lnTo>
                  <a:lnTo>
                    <a:pt x="3138" y="1"/>
                  </a:lnTo>
                  <a:lnTo>
                    <a:pt x="3298" y="11"/>
                  </a:lnTo>
                  <a:lnTo>
                    <a:pt x="3457" y="28"/>
                  </a:lnTo>
                  <a:lnTo>
                    <a:pt x="3613" y="54"/>
                  </a:lnTo>
                  <a:lnTo>
                    <a:pt x="3766" y="88"/>
                  </a:lnTo>
                  <a:lnTo>
                    <a:pt x="3917" y="129"/>
                  </a:lnTo>
                  <a:lnTo>
                    <a:pt x="4063" y="177"/>
                  </a:lnTo>
                  <a:lnTo>
                    <a:pt x="4207" y="233"/>
                  </a:lnTo>
                  <a:lnTo>
                    <a:pt x="4347" y="295"/>
                  </a:lnTo>
                  <a:lnTo>
                    <a:pt x="4483" y="365"/>
                  </a:lnTo>
                  <a:lnTo>
                    <a:pt x="4616" y="441"/>
                  </a:lnTo>
                  <a:lnTo>
                    <a:pt x="4744" y="523"/>
                  </a:lnTo>
                  <a:lnTo>
                    <a:pt x="4867" y="613"/>
                  </a:lnTo>
                  <a:lnTo>
                    <a:pt x="4986" y="707"/>
                  </a:lnTo>
                  <a:lnTo>
                    <a:pt x="5100" y="807"/>
                  </a:lnTo>
                  <a:lnTo>
                    <a:pt x="5210" y="914"/>
                  </a:lnTo>
                  <a:lnTo>
                    <a:pt x="5313" y="1024"/>
                  </a:lnTo>
                  <a:lnTo>
                    <a:pt x="5411" y="1141"/>
                  </a:lnTo>
                  <a:lnTo>
                    <a:pt x="5504" y="1262"/>
                  </a:lnTo>
                  <a:lnTo>
                    <a:pt x="5592" y="1387"/>
                  </a:lnTo>
                  <a:lnTo>
                    <a:pt x="5672" y="1517"/>
                  </a:lnTo>
                  <a:lnTo>
                    <a:pt x="5747" y="1652"/>
                  </a:lnTo>
                  <a:lnTo>
                    <a:pt x="5814" y="1790"/>
                  </a:lnTo>
                  <a:lnTo>
                    <a:pt x="5875" y="1933"/>
                  </a:lnTo>
                  <a:lnTo>
                    <a:pt x="5930" y="2078"/>
                  </a:lnTo>
                  <a:lnTo>
                    <a:pt x="5977" y="2227"/>
                  </a:lnTo>
                  <a:lnTo>
                    <a:pt x="6017" y="2379"/>
                  </a:lnTo>
                  <a:lnTo>
                    <a:pt x="6049" y="2535"/>
                  </a:lnTo>
                  <a:lnTo>
                    <a:pt x="6074" y="2693"/>
                  </a:lnTo>
                  <a:lnTo>
                    <a:pt x="6091" y="2853"/>
                  </a:lnTo>
                  <a:lnTo>
                    <a:pt x="6099" y="3016"/>
                  </a:lnTo>
                  <a:lnTo>
                    <a:pt x="6099" y="3099"/>
                  </a:lnTo>
                  <a:lnTo>
                    <a:pt x="6098" y="3217"/>
                  </a:lnTo>
                  <a:lnTo>
                    <a:pt x="6081" y="3452"/>
                  </a:lnTo>
                  <a:lnTo>
                    <a:pt x="6046" y="3685"/>
                  </a:lnTo>
                  <a:lnTo>
                    <a:pt x="5995" y="3914"/>
                  </a:lnTo>
                  <a:lnTo>
                    <a:pt x="5926" y="4139"/>
                  </a:lnTo>
                  <a:lnTo>
                    <a:pt x="5841" y="4357"/>
                  </a:lnTo>
                  <a:lnTo>
                    <a:pt x="5738" y="4568"/>
                  </a:lnTo>
                  <a:lnTo>
                    <a:pt x="5618" y="4772"/>
                  </a:lnTo>
                  <a:lnTo>
                    <a:pt x="5551" y="4871"/>
                  </a:lnTo>
                  <a:lnTo>
                    <a:pt x="5488" y="4958"/>
                  </a:lnTo>
                  <a:lnTo>
                    <a:pt x="5372" y="5109"/>
                  </a:lnTo>
                  <a:lnTo>
                    <a:pt x="5212" y="5299"/>
                  </a:lnTo>
                  <a:lnTo>
                    <a:pt x="5115" y="5405"/>
                  </a:lnTo>
                  <a:lnTo>
                    <a:pt x="5023" y="5507"/>
                  </a:lnTo>
                  <a:lnTo>
                    <a:pt x="4906" y="5650"/>
                  </a:lnTo>
                  <a:lnTo>
                    <a:pt x="4837" y="5749"/>
                  </a:lnTo>
                  <a:lnTo>
                    <a:pt x="4778" y="5856"/>
                  </a:lnTo>
                  <a:lnTo>
                    <a:pt x="4728" y="5976"/>
                  </a:lnTo>
                  <a:lnTo>
                    <a:pt x="4684" y="6116"/>
                  </a:lnTo>
                  <a:lnTo>
                    <a:pt x="4651" y="6281"/>
                  </a:lnTo>
                  <a:lnTo>
                    <a:pt x="4637" y="6376"/>
                  </a:lnTo>
                  <a:lnTo>
                    <a:pt x="4595" y="6728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Rectangle 49">
              <a:extLst>
                <a:ext uri="{FF2B5EF4-FFF2-40B4-BE49-F238E27FC236}">
                  <a16:creationId xmlns:a16="http://schemas.microsoft.com/office/drawing/2014/main" id="{5CDD069D-C547-ED25-4561-A08053DE1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3782"/>
              <a:ext cx="601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Rectangle 50">
              <a:extLst>
                <a:ext uri="{FF2B5EF4-FFF2-40B4-BE49-F238E27FC236}">
                  <a16:creationId xmlns:a16="http://schemas.microsoft.com/office/drawing/2014/main" id="{A309291F-B53C-AC92-C259-62B8AFD38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3897"/>
              <a:ext cx="601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Rectangle 51">
              <a:extLst>
                <a:ext uri="{FF2B5EF4-FFF2-40B4-BE49-F238E27FC236}">
                  <a16:creationId xmlns:a16="http://schemas.microsoft.com/office/drawing/2014/main" id="{EA588AA2-BC71-D7D8-43B5-5574F30D7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4012"/>
              <a:ext cx="601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52">
              <a:extLst>
                <a:ext uri="{FF2B5EF4-FFF2-40B4-BE49-F238E27FC236}">
                  <a16:creationId xmlns:a16="http://schemas.microsoft.com/office/drawing/2014/main" id="{10F86E74-E354-AAC2-18A6-469A7229D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0" y="2838"/>
              <a:ext cx="1172" cy="902"/>
            </a:xfrm>
            <a:custGeom>
              <a:avLst/>
              <a:gdLst>
                <a:gd name="T0" fmla="*/ 2581 w 7031"/>
                <a:gd name="T1" fmla="*/ 1972 h 5408"/>
                <a:gd name="T2" fmla="*/ 2581 w 7031"/>
                <a:gd name="T3" fmla="*/ 2487 h 5408"/>
                <a:gd name="T4" fmla="*/ 2697 w 7031"/>
                <a:gd name="T5" fmla="*/ 2981 h 5408"/>
                <a:gd name="T6" fmla="*/ 333 w 7031"/>
                <a:gd name="T7" fmla="*/ 4243 h 5408"/>
                <a:gd name="T8" fmla="*/ 174 w 7031"/>
                <a:gd name="T9" fmla="*/ 4363 h 5408"/>
                <a:gd name="T10" fmla="*/ 64 w 7031"/>
                <a:gd name="T11" fmla="*/ 4520 h 5408"/>
                <a:gd name="T12" fmla="*/ 7 w 7031"/>
                <a:gd name="T13" fmla="*/ 4701 h 5408"/>
                <a:gd name="T14" fmla="*/ 6 w 7031"/>
                <a:gd name="T15" fmla="*/ 4894 h 5408"/>
                <a:gd name="T16" fmla="*/ 68 w 7031"/>
                <a:gd name="T17" fmla="*/ 5084 h 5408"/>
                <a:gd name="T18" fmla="*/ 102 w 7031"/>
                <a:gd name="T19" fmla="*/ 5143 h 5408"/>
                <a:gd name="T20" fmla="*/ 242 w 7031"/>
                <a:gd name="T21" fmla="*/ 5285 h 5408"/>
                <a:gd name="T22" fmla="*/ 411 w 7031"/>
                <a:gd name="T23" fmla="*/ 5374 h 5408"/>
                <a:gd name="T24" fmla="*/ 599 w 7031"/>
                <a:gd name="T25" fmla="*/ 5408 h 5408"/>
                <a:gd name="T26" fmla="*/ 790 w 7031"/>
                <a:gd name="T27" fmla="*/ 5382 h 5408"/>
                <a:gd name="T28" fmla="*/ 970 w 7031"/>
                <a:gd name="T29" fmla="*/ 5291 h 5408"/>
                <a:gd name="T30" fmla="*/ 3161 w 7031"/>
                <a:gd name="T31" fmla="*/ 3739 h 5408"/>
                <a:gd name="T32" fmla="*/ 3427 w 7031"/>
                <a:gd name="T33" fmla="*/ 3982 h 5408"/>
                <a:gd name="T34" fmla="*/ 3733 w 7031"/>
                <a:gd name="T35" fmla="*/ 4182 h 5408"/>
                <a:gd name="T36" fmla="*/ 4076 w 7031"/>
                <a:gd name="T37" fmla="*/ 4332 h 5408"/>
                <a:gd name="T38" fmla="*/ 4449 w 7031"/>
                <a:gd name="T39" fmla="*/ 4426 h 5408"/>
                <a:gd name="T40" fmla="*/ 4852 w 7031"/>
                <a:gd name="T41" fmla="*/ 4455 h 5408"/>
                <a:gd name="T42" fmla="*/ 5194 w 7031"/>
                <a:gd name="T43" fmla="*/ 4429 h 5408"/>
                <a:gd name="T44" fmla="*/ 5707 w 7031"/>
                <a:gd name="T45" fmla="*/ 4277 h 5408"/>
                <a:gd name="T46" fmla="*/ 6160 w 7031"/>
                <a:gd name="T47" fmla="*/ 4007 h 5408"/>
                <a:gd name="T48" fmla="*/ 6538 w 7031"/>
                <a:gd name="T49" fmla="*/ 3636 h 5408"/>
                <a:gd name="T50" fmla="*/ 6822 w 7031"/>
                <a:gd name="T51" fmla="*/ 3181 h 5408"/>
                <a:gd name="T52" fmla="*/ 6976 w 7031"/>
                <a:gd name="T53" fmla="*/ 2751 h 5408"/>
                <a:gd name="T54" fmla="*/ 7006 w 7031"/>
                <a:gd name="T55" fmla="*/ 2584 h 5408"/>
                <a:gd name="T56" fmla="*/ 7031 w 7031"/>
                <a:gd name="T57" fmla="*/ 2249 h 5408"/>
                <a:gd name="T58" fmla="*/ 7006 w 7031"/>
                <a:gd name="T59" fmla="*/ 1920 h 5408"/>
                <a:gd name="T60" fmla="*/ 6935 w 7031"/>
                <a:gd name="T61" fmla="*/ 1604 h 5408"/>
                <a:gd name="T62" fmla="*/ 6821 w 7031"/>
                <a:gd name="T63" fmla="*/ 1301 h 5408"/>
                <a:gd name="T64" fmla="*/ 6666 w 7031"/>
                <a:gd name="T65" fmla="*/ 1020 h 5408"/>
                <a:gd name="T66" fmla="*/ 6473 w 7031"/>
                <a:gd name="T67" fmla="*/ 763 h 5408"/>
                <a:gd name="T68" fmla="*/ 6244 w 7031"/>
                <a:gd name="T69" fmla="*/ 536 h 5408"/>
                <a:gd name="T70" fmla="*/ 5982 w 7031"/>
                <a:gd name="T71" fmla="*/ 343 h 5408"/>
                <a:gd name="T72" fmla="*/ 5691 w 7031"/>
                <a:gd name="T73" fmla="*/ 189 h 5408"/>
                <a:gd name="T74" fmla="*/ 5371 w 7031"/>
                <a:gd name="T75" fmla="*/ 78 h 5408"/>
                <a:gd name="T76" fmla="*/ 5260 w 7031"/>
                <a:gd name="T77" fmla="*/ 52 h 5408"/>
                <a:gd name="T78" fmla="*/ 4925 w 7031"/>
                <a:gd name="T79" fmla="*/ 4 h 5408"/>
                <a:gd name="T80" fmla="*/ 4595 w 7031"/>
                <a:gd name="T81" fmla="*/ 8 h 5408"/>
                <a:gd name="T82" fmla="*/ 4274 w 7031"/>
                <a:gd name="T83" fmla="*/ 61 h 5408"/>
                <a:gd name="T84" fmla="*/ 3968 w 7031"/>
                <a:gd name="T85" fmla="*/ 159 h 5408"/>
                <a:gd name="T86" fmla="*/ 3680 w 7031"/>
                <a:gd name="T87" fmla="*/ 301 h 5408"/>
                <a:gd name="T88" fmla="*/ 3416 w 7031"/>
                <a:gd name="T89" fmla="*/ 482 h 5408"/>
                <a:gd name="T90" fmla="*/ 3179 w 7031"/>
                <a:gd name="T91" fmla="*/ 699 h 5408"/>
                <a:gd name="T92" fmla="*/ 2974 w 7031"/>
                <a:gd name="T93" fmla="*/ 952 h 5408"/>
                <a:gd name="T94" fmla="*/ 2805 w 7031"/>
                <a:gd name="T95" fmla="*/ 1234 h 5408"/>
                <a:gd name="T96" fmla="*/ 2676 w 7031"/>
                <a:gd name="T97" fmla="*/ 1546 h 5408"/>
                <a:gd name="T98" fmla="*/ 2630 w 7031"/>
                <a:gd name="T99" fmla="*/ 1710 h 5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31" h="5408">
                  <a:moveTo>
                    <a:pt x="2630" y="1710"/>
                  </a:moveTo>
                  <a:lnTo>
                    <a:pt x="2610" y="1798"/>
                  </a:lnTo>
                  <a:lnTo>
                    <a:pt x="2581" y="1972"/>
                  </a:lnTo>
                  <a:lnTo>
                    <a:pt x="2568" y="2145"/>
                  </a:lnTo>
                  <a:lnTo>
                    <a:pt x="2568" y="2317"/>
                  </a:lnTo>
                  <a:lnTo>
                    <a:pt x="2581" y="2487"/>
                  </a:lnTo>
                  <a:lnTo>
                    <a:pt x="2607" y="2654"/>
                  </a:lnTo>
                  <a:lnTo>
                    <a:pt x="2646" y="2820"/>
                  </a:lnTo>
                  <a:lnTo>
                    <a:pt x="2697" y="2981"/>
                  </a:lnTo>
                  <a:lnTo>
                    <a:pt x="2728" y="3061"/>
                  </a:lnTo>
                  <a:lnTo>
                    <a:pt x="365" y="4229"/>
                  </a:lnTo>
                  <a:lnTo>
                    <a:pt x="333" y="4243"/>
                  </a:lnTo>
                  <a:lnTo>
                    <a:pt x="275" y="4278"/>
                  </a:lnTo>
                  <a:lnTo>
                    <a:pt x="223" y="4318"/>
                  </a:lnTo>
                  <a:lnTo>
                    <a:pt x="174" y="4363"/>
                  </a:lnTo>
                  <a:lnTo>
                    <a:pt x="132" y="4411"/>
                  </a:lnTo>
                  <a:lnTo>
                    <a:pt x="95" y="4464"/>
                  </a:lnTo>
                  <a:lnTo>
                    <a:pt x="64" y="4520"/>
                  </a:lnTo>
                  <a:lnTo>
                    <a:pt x="39" y="4578"/>
                  </a:lnTo>
                  <a:lnTo>
                    <a:pt x="20" y="4639"/>
                  </a:lnTo>
                  <a:lnTo>
                    <a:pt x="7" y="4701"/>
                  </a:lnTo>
                  <a:lnTo>
                    <a:pt x="1" y="4765"/>
                  </a:lnTo>
                  <a:lnTo>
                    <a:pt x="0" y="4829"/>
                  </a:lnTo>
                  <a:lnTo>
                    <a:pt x="6" y="4894"/>
                  </a:lnTo>
                  <a:lnTo>
                    <a:pt x="20" y="4959"/>
                  </a:lnTo>
                  <a:lnTo>
                    <a:pt x="40" y="5022"/>
                  </a:lnTo>
                  <a:lnTo>
                    <a:pt x="68" y="5084"/>
                  </a:lnTo>
                  <a:lnTo>
                    <a:pt x="83" y="5115"/>
                  </a:lnTo>
                  <a:lnTo>
                    <a:pt x="83" y="5115"/>
                  </a:lnTo>
                  <a:lnTo>
                    <a:pt x="102" y="5143"/>
                  </a:lnTo>
                  <a:lnTo>
                    <a:pt x="145" y="5196"/>
                  </a:lnTo>
                  <a:lnTo>
                    <a:pt x="191" y="5244"/>
                  </a:lnTo>
                  <a:lnTo>
                    <a:pt x="242" y="5285"/>
                  </a:lnTo>
                  <a:lnTo>
                    <a:pt x="295" y="5321"/>
                  </a:lnTo>
                  <a:lnTo>
                    <a:pt x="352" y="5350"/>
                  </a:lnTo>
                  <a:lnTo>
                    <a:pt x="411" y="5374"/>
                  </a:lnTo>
                  <a:lnTo>
                    <a:pt x="473" y="5392"/>
                  </a:lnTo>
                  <a:lnTo>
                    <a:pt x="535" y="5403"/>
                  </a:lnTo>
                  <a:lnTo>
                    <a:pt x="599" y="5408"/>
                  </a:lnTo>
                  <a:lnTo>
                    <a:pt x="662" y="5406"/>
                  </a:lnTo>
                  <a:lnTo>
                    <a:pt x="727" y="5396"/>
                  </a:lnTo>
                  <a:lnTo>
                    <a:pt x="790" y="5382"/>
                  </a:lnTo>
                  <a:lnTo>
                    <a:pt x="851" y="5359"/>
                  </a:lnTo>
                  <a:lnTo>
                    <a:pt x="911" y="5329"/>
                  </a:lnTo>
                  <a:lnTo>
                    <a:pt x="970" y="5291"/>
                  </a:lnTo>
                  <a:lnTo>
                    <a:pt x="998" y="5270"/>
                  </a:lnTo>
                  <a:lnTo>
                    <a:pt x="3121" y="3694"/>
                  </a:lnTo>
                  <a:lnTo>
                    <a:pt x="3161" y="3739"/>
                  </a:lnTo>
                  <a:lnTo>
                    <a:pt x="3246" y="3824"/>
                  </a:lnTo>
                  <a:lnTo>
                    <a:pt x="3334" y="3906"/>
                  </a:lnTo>
                  <a:lnTo>
                    <a:pt x="3427" y="3982"/>
                  </a:lnTo>
                  <a:lnTo>
                    <a:pt x="3525" y="4054"/>
                  </a:lnTo>
                  <a:lnTo>
                    <a:pt x="3628" y="4121"/>
                  </a:lnTo>
                  <a:lnTo>
                    <a:pt x="3733" y="4182"/>
                  </a:lnTo>
                  <a:lnTo>
                    <a:pt x="3844" y="4238"/>
                  </a:lnTo>
                  <a:lnTo>
                    <a:pt x="3958" y="4289"/>
                  </a:lnTo>
                  <a:lnTo>
                    <a:pt x="4076" y="4332"/>
                  </a:lnTo>
                  <a:lnTo>
                    <a:pt x="4197" y="4370"/>
                  </a:lnTo>
                  <a:lnTo>
                    <a:pt x="4322" y="4402"/>
                  </a:lnTo>
                  <a:lnTo>
                    <a:pt x="4449" y="4426"/>
                  </a:lnTo>
                  <a:lnTo>
                    <a:pt x="4581" y="4443"/>
                  </a:lnTo>
                  <a:lnTo>
                    <a:pt x="4715" y="4453"/>
                  </a:lnTo>
                  <a:lnTo>
                    <a:pt x="4852" y="4455"/>
                  </a:lnTo>
                  <a:lnTo>
                    <a:pt x="4922" y="4453"/>
                  </a:lnTo>
                  <a:lnTo>
                    <a:pt x="5014" y="4450"/>
                  </a:lnTo>
                  <a:lnTo>
                    <a:pt x="5194" y="4429"/>
                  </a:lnTo>
                  <a:lnTo>
                    <a:pt x="5370" y="4392"/>
                  </a:lnTo>
                  <a:lnTo>
                    <a:pt x="5541" y="4341"/>
                  </a:lnTo>
                  <a:lnTo>
                    <a:pt x="5707" y="4277"/>
                  </a:lnTo>
                  <a:lnTo>
                    <a:pt x="5865" y="4199"/>
                  </a:lnTo>
                  <a:lnTo>
                    <a:pt x="6016" y="4108"/>
                  </a:lnTo>
                  <a:lnTo>
                    <a:pt x="6160" y="4007"/>
                  </a:lnTo>
                  <a:lnTo>
                    <a:pt x="6295" y="3893"/>
                  </a:lnTo>
                  <a:lnTo>
                    <a:pt x="6421" y="3770"/>
                  </a:lnTo>
                  <a:lnTo>
                    <a:pt x="6538" y="3636"/>
                  </a:lnTo>
                  <a:lnTo>
                    <a:pt x="6643" y="3492"/>
                  </a:lnTo>
                  <a:lnTo>
                    <a:pt x="6738" y="3340"/>
                  </a:lnTo>
                  <a:lnTo>
                    <a:pt x="6822" y="3181"/>
                  </a:lnTo>
                  <a:lnTo>
                    <a:pt x="6893" y="3014"/>
                  </a:lnTo>
                  <a:lnTo>
                    <a:pt x="6951" y="2841"/>
                  </a:lnTo>
                  <a:lnTo>
                    <a:pt x="6976" y="2751"/>
                  </a:lnTo>
                  <a:lnTo>
                    <a:pt x="6976" y="2751"/>
                  </a:lnTo>
                  <a:lnTo>
                    <a:pt x="6987" y="2696"/>
                  </a:lnTo>
                  <a:lnTo>
                    <a:pt x="7006" y="2584"/>
                  </a:lnTo>
                  <a:lnTo>
                    <a:pt x="7020" y="2472"/>
                  </a:lnTo>
                  <a:lnTo>
                    <a:pt x="7028" y="2360"/>
                  </a:lnTo>
                  <a:lnTo>
                    <a:pt x="7031" y="2249"/>
                  </a:lnTo>
                  <a:lnTo>
                    <a:pt x="7027" y="2138"/>
                  </a:lnTo>
                  <a:lnTo>
                    <a:pt x="7019" y="2029"/>
                  </a:lnTo>
                  <a:lnTo>
                    <a:pt x="7006" y="1920"/>
                  </a:lnTo>
                  <a:lnTo>
                    <a:pt x="6987" y="1814"/>
                  </a:lnTo>
                  <a:lnTo>
                    <a:pt x="6963" y="1707"/>
                  </a:lnTo>
                  <a:lnTo>
                    <a:pt x="6935" y="1604"/>
                  </a:lnTo>
                  <a:lnTo>
                    <a:pt x="6902" y="1500"/>
                  </a:lnTo>
                  <a:lnTo>
                    <a:pt x="6864" y="1400"/>
                  </a:lnTo>
                  <a:lnTo>
                    <a:pt x="6821" y="1301"/>
                  </a:lnTo>
                  <a:lnTo>
                    <a:pt x="6773" y="1205"/>
                  </a:lnTo>
                  <a:lnTo>
                    <a:pt x="6722" y="1111"/>
                  </a:lnTo>
                  <a:lnTo>
                    <a:pt x="6666" y="1020"/>
                  </a:lnTo>
                  <a:lnTo>
                    <a:pt x="6605" y="931"/>
                  </a:lnTo>
                  <a:lnTo>
                    <a:pt x="6541" y="845"/>
                  </a:lnTo>
                  <a:lnTo>
                    <a:pt x="6473" y="763"/>
                  </a:lnTo>
                  <a:lnTo>
                    <a:pt x="6400" y="684"/>
                  </a:lnTo>
                  <a:lnTo>
                    <a:pt x="6324" y="608"/>
                  </a:lnTo>
                  <a:lnTo>
                    <a:pt x="6244" y="536"/>
                  </a:lnTo>
                  <a:lnTo>
                    <a:pt x="6160" y="467"/>
                  </a:lnTo>
                  <a:lnTo>
                    <a:pt x="6073" y="403"/>
                  </a:lnTo>
                  <a:lnTo>
                    <a:pt x="5982" y="343"/>
                  </a:lnTo>
                  <a:lnTo>
                    <a:pt x="5888" y="287"/>
                  </a:lnTo>
                  <a:lnTo>
                    <a:pt x="5791" y="235"/>
                  </a:lnTo>
                  <a:lnTo>
                    <a:pt x="5691" y="189"/>
                  </a:lnTo>
                  <a:lnTo>
                    <a:pt x="5588" y="147"/>
                  </a:lnTo>
                  <a:lnTo>
                    <a:pt x="5481" y="110"/>
                  </a:lnTo>
                  <a:lnTo>
                    <a:pt x="5371" y="78"/>
                  </a:lnTo>
                  <a:lnTo>
                    <a:pt x="5315" y="64"/>
                  </a:lnTo>
                  <a:lnTo>
                    <a:pt x="5315" y="64"/>
                  </a:lnTo>
                  <a:lnTo>
                    <a:pt x="5260" y="52"/>
                  </a:lnTo>
                  <a:lnTo>
                    <a:pt x="5148" y="29"/>
                  </a:lnTo>
                  <a:lnTo>
                    <a:pt x="5036" y="14"/>
                  </a:lnTo>
                  <a:lnTo>
                    <a:pt x="4925" y="4"/>
                  </a:lnTo>
                  <a:lnTo>
                    <a:pt x="4814" y="0"/>
                  </a:lnTo>
                  <a:lnTo>
                    <a:pt x="4704" y="1"/>
                  </a:lnTo>
                  <a:lnTo>
                    <a:pt x="4595" y="8"/>
                  </a:lnTo>
                  <a:lnTo>
                    <a:pt x="4486" y="21"/>
                  </a:lnTo>
                  <a:lnTo>
                    <a:pt x="4380" y="38"/>
                  </a:lnTo>
                  <a:lnTo>
                    <a:pt x="4274" y="61"/>
                  </a:lnTo>
                  <a:lnTo>
                    <a:pt x="4171" y="88"/>
                  </a:lnTo>
                  <a:lnTo>
                    <a:pt x="4069" y="122"/>
                  </a:lnTo>
                  <a:lnTo>
                    <a:pt x="3968" y="159"/>
                  </a:lnTo>
                  <a:lnTo>
                    <a:pt x="3870" y="202"/>
                  </a:lnTo>
                  <a:lnTo>
                    <a:pt x="3774" y="249"/>
                  </a:lnTo>
                  <a:lnTo>
                    <a:pt x="3680" y="301"/>
                  </a:lnTo>
                  <a:lnTo>
                    <a:pt x="3590" y="356"/>
                  </a:lnTo>
                  <a:lnTo>
                    <a:pt x="3501" y="417"/>
                  </a:lnTo>
                  <a:lnTo>
                    <a:pt x="3416" y="482"/>
                  </a:lnTo>
                  <a:lnTo>
                    <a:pt x="3333" y="551"/>
                  </a:lnTo>
                  <a:lnTo>
                    <a:pt x="3254" y="623"/>
                  </a:lnTo>
                  <a:lnTo>
                    <a:pt x="3179" y="699"/>
                  </a:lnTo>
                  <a:lnTo>
                    <a:pt x="3107" y="780"/>
                  </a:lnTo>
                  <a:lnTo>
                    <a:pt x="3038" y="864"/>
                  </a:lnTo>
                  <a:lnTo>
                    <a:pt x="2974" y="952"/>
                  </a:lnTo>
                  <a:lnTo>
                    <a:pt x="2914" y="1042"/>
                  </a:lnTo>
                  <a:lnTo>
                    <a:pt x="2857" y="1136"/>
                  </a:lnTo>
                  <a:lnTo>
                    <a:pt x="2805" y="1234"/>
                  </a:lnTo>
                  <a:lnTo>
                    <a:pt x="2757" y="1335"/>
                  </a:lnTo>
                  <a:lnTo>
                    <a:pt x="2714" y="1439"/>
                  </a:lnTo>
                  <a:lnTo>
                    <a:pt x="2676" y="1546"/>
                  </a:lnTo>
                  <a:lnTo>
                    <a:pt x="2643" y="1654"/>
                  </a:lnTo>
                  <a:lnTo>
                    <a:pt x="2630" y="1710"/>
                  </a:lnTo>
                  <a:lnTo>
                    <a:pt x="2630" y="1710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53">
              <a:extLst>
                <a:ext uri="{FF2B5EF4-FFF2-40B4-BE49-F238E27FC236}">
                  <a16:creationId xmlns:a16="http://schemas.microsoft.com/office/drawing/2014/main" id="{A68F1B5D-03D6-2D15-FFEB-CE368B66D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4" y="2943"/>
              <a:ext cx="513" cy="514"/>
            </a:xfrm>
            <a:custGeom>
              <a:avLst/>
              <a:gdLst>
                <a:gd name="T0" fmla="*/ 1364 w 3080"/>
                <a:gd name="T1" fmla="*/ 3080 h 3080"/>
                <a:gd name="T2" fmla="*/ 1814 w 3080"/>
                <a:gd name="T3" fmla="*/ 2770 h 3080"/>
                <a:gd name="T4" fmla="*/ 1998 w 3080"/>
                <a:gd name="T5" fmla="*/ 2712 h 3080"/>
                <a:gd name="T6" fmla="*/ 2215 w 3080"/>
                <a:gd name="T7" fmla="*/ 2605 h 3080"/>
                <a:gd name="T8" fmla="*/ 2503 w 3080"/>
                <a:gd name="T9" fmla="*/ 2743 h 3080"/>
                <a:gd name="T10" fmla="*/ 2616 w 3080"/>
                <a:gd name="T11" fmla="*/ 2222 h 3080"/>
                <a:gd name="T12" fmla="*/ 2703 w 3080"/>
                <a:gd name="T13" fmla="*/ 2058 h 3080"/>
                <a:gd name="T14" fmla="*/ 2787 w 3080"/>
                <a:gd name="T15" fmla="*/ 1821 h 3080"/>
                <a:gd name="T16" fmla="*/ 3080 w 3080"/>
                <a:gd name="T17" fmla="*/ 1715 h 3080"/>
                <a:gd name="T18" fmla="*/ 2784 w 3080"/>
                <a:gd name="T19" fmla="*/ 1266 h 3080"/>
                <a:gd name="T20" fmla="*/ 2725 w 3080"/>
                <a:gd name="T21" fmla="*/ 1081 h 3080"/>
                <a:gd name="T22" fmla="*/ 2619 w 3080"/>
                <a:gd name="T23" fmla="*/ 854 h 3080"/>
                <a:gd name="T24" fmla="*/ 2756 w 3080"/>
                <a:gd name="T25" fmla="*/ 562 h 3080"/>
                <a:gd name="T26" fmla="*/ 2221 w 3080"/>
                <a:gd name="T27" fmla="*/ 464 h 3080"/>
                <a:gd name="T28" fmla="*/ 2058 w 3080"/>
                <a:gd name="T29" fmla="*/ 375 h 3080"/>
                <a:gd name="T30" fmla="*/ 1820 w 3080"/>
                <a:gd name="T31" fmla="*/ 293 h 3080"/>
                <a:gd name="T32" fmla="*/ 1715 w 3080"/>
                <a:gd name="T33" fmla="*/ 0 h 3080"/>
                <a:gd name="T34" fmla="*/ 1265 w 3080"/>
                <a:gd name="T35" fmla="*/ 309 h 3080"/>
                <a:gd name="T36" fmla="*/ 1082 w 3080"/>
                <a:gd name="T37" fmla="*/ 367 h 3080"/>
                <a:gd name="T38" fmla="*/ 864 w 3080"/>
                <a:gd name="T39" fmla="*/ 474 h 3080"/>
                <a:gd name="T40" fmla="*/ 576 w 3080"/>
                <a:gd name="T41" fmla="*/ 337 h 3080"/>
                <a:gd name="T42" fmla="*/ 464 w 3080"/>
                <a:gd name="T43" fmla="*/ 871 h 3080"/>
                <a:gd name="T44" fmla="*/ 375 w 3080"/>
                <a:gd name="T45" fmla="*/ 1036 h 3080"/>
                <a:gd name="T46" fmla="*/ 293 w 3080"/>
                <a:gd name="T47" fmla="*/ 1273 h 3080"/>
                <a:gd name="T48" fmla="*/ 0 w 3080"/>
                <a:gd name="T49" fmla="*/ 1378 h 3080"/>
                <a:gd name="T50" fmla="*/ 295 w 3080"/>
                <a:gd name="T51" fmla="*/ 1828 h 3080"/>
                <a:gd name="T52" fmla="*/ 353 w 3080"/>
                <a:gd name="T53" fmla="*/ 2012 h 3080"/>
                <a:gd name="T54" fmla="*/ 461 w 3080"/>
                <a:gd name="T55" fmla="*/ 2230 h 3080"/>
                <a:gd name="T56" fmla="*/ 322 w 3080"/>
                <a:gd name="T57" fmla="*/ 2517 h 3080"/>
                <a:gd name="T58" fmla="*/ 857 w 3080"/>
                <a:gd name="T59" fmla="*/ 2630 h 3080"/>
                <a:gd name="T60" fmla="*/ 1021 w 3080"/>
                <a:gd name="T61" fmla="*/ 2713 h 3080"/>
                <a:gd name="T62" fmla="*/ 1258 w 3080"/>
                <a:gd name="T63" fmla="*/ 2787 h 3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80" h="3080">
                  <a:moveTo>
                    <a:pt x="1321" y="2799"/>
                  </a:moveTo>
                  <a:lnTo>
                    <a:pt x="1364" y="3080"/>
                  </a:lnTo>
                  <a:lnTo>
                    <a:pt x="1786" y="3066"/>
                  </a:lnTo>
                  <a:lnTo>
                    <a:pt x="1814" y="2770"/>
                  </a:lnTo>
                  <a:lnTo>
                    <a:pt x="1876" y="2754"/>
                  </a:lnTo>
                  <a:lnTo>
                    <a:pt x="1998" y="2712"/>
                  </a:lnTo>
                  <a:lnTo>
                    <a:pt x="2110" y="2663"/>
                  </a:lnTo>
                  <a:lnTo>
                    <a:pt x="2215" y="2605"/>
                  </a:lnTo>
                  <a:lnTo>
                    <a:pt x="2263" y="2574"/>
                  </a:lnTo>
                  <a:lnTo>
                    <a:pt x="2503" y="2743"/>
                  </a:lnTo>
                  <a:lnTo>
                    <a:pt x="2798" y="2433"/>
                  </a:lnTo>
                  <a:lnTo>
                    <a:pt x="2616" y="2222"/>
                  </a:lnTo>
                  <a:lnTo>
                    <a:pt x="2646" y="2169"/>
                  </a:lnTo>
                  <a:lnTo>
                    <a:pt x="2703" y="2058"/>
                  </a:lnTo>
                  <a:lnTo>
                    <a:pt x="2751" y="1942"/>
                  </a:lnTo>
                  <a:lnTo>
                    <a:pt x="2787" y="1821"/>
                  </a:lnTo>
                  <a:lnTo>
                    <a:pt x="2798" y="1757"/>
                  </a:lnTo>
                  <a:lnTo>
                    <a:pt x="3080" y="1715"/>
                  </a:lnTo>
                  <a:lnTo>
                    <a:pt x="3065" y="1293"/>
                  </a:lnTo>
                  <a:lnTo>
                    <a:pt x="2784" y="1266"/>
                  </a:lnTo>
                  <a:lnTo>
                    <a:pt x="2768" y="1202"/>
                  </a:lnTo>
                  <a:lnTo>
                    <a:pt x="2725" y="1081"/>
                  </a:lnTo>
                  <a:lnTo>
                    <a:pt x="2676" y="965"/>
                  </a:lnTo>
                  <a:lnTo>
                    <a:pt x="2619" y="854"/>
                  </a:lnTo>
                  <a:lnTo>
                    <a:pt x="2587" y="801"/>
                  </a:lnTo>
                  <a:lnTo>
                    <a:pt x="2756" y="562"/>
                  </a:lnTo>
                  <a:lnTo>
                    <a:pt x="2447" y="280"/>
                  </a:lnTo>
                  <a:lnTo>
                    <a:pt x="2221" y="464"/>
                  </a:lnTo>
                  <a:lnTo>
                    <a:pt x="2168" y="432"/>
                  </a:lnTo>
                  <a:lnTo>
                    <a:pt x="2058" y="375"/>
                  </a:lnTo>
                  <a:lnTo>
                    <a:pt x="1942" y="328"/>
                  </a:lnTo>
                  <a:lnTo>
                    <a:pt x="1820" y="293"/>
                  </a:lnTo>
                  <a:lnTo>
                    <a:pt x="1757" y="280"/>
                  </a:lnTo>
                  <a:lnTo>
                    <a:pt x="1715" y="0"/>
                  </a:lnTo>
                  <a:lnTo>
                    <a:pt x="1293" y="13"/>
                  </a:lnTo>
                  <a:lnTo>
                    <a:pt x="1265" y="309"/>
                  </a:lnTo>
                  <a:lnTo>
                    <a:pt x="1202" y="326"/>
                  </a:lnTo>
                  <a:lnTo>
                    <a:pt x="1082" y="367"/>
                  </a:lnTo>
                  <a:lnTo>
                    <a:pt x="968" y="417"/>
                  </a:lnTo>
                  <a:lnTo>
                    <a:pt x="864" y="474"/>
                  </a:lnTo>
                  <a:lnTo>
                    <a:pt x="815" y="506"/>
                  </a:lnTo>
                  <a:lnTo>
                    <a:pt x="576" y="337"/>
                  </a:lnTo>
                  <a:lnTo>
                    <a:pt x="280" y="646"/>
                  </a:lnTo>
                  <a:lnTo>
                    <a:pt x="464" y="871"/>
                  </a:lnTo>
                  <a:lnTo>
                    <a:pt x="432" y="925"/>
                  </a:lnTo>
                  <a:lnTo>
                    <a:pt x="375" y="1036"/>
                  </a:lnTo>
                  <a:lnTo>
                    <a:pt x="328" y="1152"/>
                  </a:lnTo>
                  <a:lnTo>
                    <a:pt x="293" y="1273"/>
                  </a:lnTo>
                  <a:lnTo>
                    <a:pt x="280" y="1335"/>
                  </a:lnTo>
                  <a:lnTo>
                    <a:pt x="0" y="1378"/>
                  </a:lnTo>
                  <a:lnTo>
                    <a:pt x="13" y="1800"/>
                  </a:lnTo>
                  <a:lnTo>
                    <a:pt x="295" y="1828"/>
                  </a:lnTo>
                  <a:lnTo>
                    <a:pt x="311" y="1891"/>
                  </a:lnTo>
                  <a:lnTo>
                    <a:pt x="353" y="2012"/>
                  </a:lnTo>
                  <a:lnTo>
                    <a:pt x="403" y="2125"/>
                  </a:lnTo>
                  <a:lnTo>
                    <a:pt x="461" y="2230"/>
                  </a:lnTo>
                  <a:lnTo>
                    <a:pt x="491" y="2279"/>
                  </a:lnTo>
                  <a:lnTo>
                    <a:pt x="322" y="2517"/>
                  </a:lnTo>
                  <a:lnTo>
                    <a:pt x="633" y="2812"/>
                  </a:lnTo>
                  <a:lnTo>
                    <a:pt x="857" y="2630"/>
                  </a:lnTo>
                  <a:lnTo>
                    <a:pt x="910" y="2660"/>
                  </a:lnTo>
                  <a:lnTo>
                    <a:pt x="1021" y="2713"/>
                  </a:lnTo>
                  <a:lnTo>
                    <a:pt x="1137" y="2755"/>
                  </a:lnTo>
                  <a:lnTo>
                    <a:pt x="1258" y="2787"/>
                  </a:lnTo>
                  <a:lnTo>
                    <a:pt x="1321" y="27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54">
              <a:extLst>
                <a:ext uri="{FF2B5EF4-FFF2-40B4-BE49-F238E27FC236}">
                  <a16:creationId xmlns:a16="http://schemas.microsoft.com/office/drawing/2014/main" id="{8CFF31C0-65EE-FA1F-9106-1A69F2CE0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" y="3097"/>
              <a:ext cx="206" cy="206"/>
            </a:xfrm>
            <a:custGeom>
              <a:avLst/>
              <a:gdLst>
                <a:gd name="T0" fmla="*/ 1192 w 1237"/>
                <a:gd name="T1" fmla="*/ 385 h 1237"/>
                <a:gd name="T2" fmla="*/ 1134 w 1237"/>
                <a:gd name="T3" fmla="*/ 275 h 1237"/>
                <a:gd name="T4" fmla="*/ 1057 w 1237"/>
                <a:gd name="T5" fmla="*/ 181 h 1237"/>
                <a:gd name="T6" fmla="*/ 965 w 1237"/>
                <a:gd name="T7" fmla="*/ 105 h 1237"/>
                <a:gd name="T8" fmla="*/ 860 w 1237"/>
                <a:gd name="T9" fmla="*/ 49 h 1237"/>
                <a:gd name="T10" fmla="*/ 747 w 1237"/>
                <a:gd name="T11" fmla="*/ 13 h 1237"/>
                <a:gd name="T12" fmla="*/ 628 w 1237"/>
                <a:gd name="T13" fmla="*/ 0 h 1237"/>
                <a:gd name="T14" fmla="*/ 506 w 1237"/>
                <a:gd name="T15" fmla="*/ 10 h 1237"/>
                <a:gd name="T16" fmla="*/ 414 w 1237"/>
                <a:gd name="T17" fmla="*/ 35 h 1237"/>
                <a:gd name="T18" fmla="*/ 328 w 1237"/>
                <a:gd name="T19" fmla="*/ 72 h 1237"/>
                <a:gd name="T20" fmla="*/ 225 w 1237"/>
                <a:gd name="T21" fmla="*/ 140 h 1237"/>
                <a:gd name="T22" fmla="*/ 141 w 1237"/>
                <a:gd name="T23" fmla="*/ 224 h 1237"/>
                <a:gd name="T24" fmla="*/ 74 w 1237"/>
                <a:gd name="T25" fmla="*/ 324 h 1237"/>
                <a:gd name="T26" fmla="*/ 28 w 1237"/>
                <a:gd name="T27" fmla="*/ 432 h 1237"/>
                <a:gd name="T28" fmla="*/ 4 w 1237"/>
                <a:gd name="T29" fmla="*/ 549 h 1237"/>
                <a:gd name="T30" fmla="*/ 2 w 1237"/>
                <a:gd name="T31" fmla="*/ 670 h 1237"/>
                <a:gd name="T32" fmla="*/ 25 w 1237"/>
                <a:gd name="T33" fmla="*/ 792 h 1237"/>
                <a:gd name="T34" fmla="*/ 46 w 1237"/>
                <a:gd name="T35" fmla="*/ 852 h 1237"/>
                <a:gd name="T36" fmla="*/ 104 w 1237"/>
                <a:gd name="T37" fmla="*/ 963 h 1237"/>
                <a:gd name="T38" fmla="*/ 180 w 1237"/>
                <a:gd name="T39" fmla="*/ 1056 h 1237"/>
                <a:gd name="T40" fmla="*/ 272 w 1237"/>
                <a:gd name="T41" fmla="*/ 1132 h 1237"/>
                <a:gd name="T42" fmla="*/ 376 w 1237"/>
                <a:gd name="T43" fmla="*/ 1189 h 1237"/>
                <a:gd name="T44" fmla="*/ 490 w 1237"/>
                <a:gd name="T45" fmla="*/ 1225 h 1237"/>
                <a:gd name="T46" fmla="*/ 609 w 1237"/>
                <a:gd name="T47" fmla="*/ 1237 h 1237"/>
                <a:gd name="T48" fmla="*/ 731 w 1237"/>
                <a:gd name="T49" fmla="*/ 1227 h 1237"/>
                <a:gd name="T50" fmla="*/ 822 w 1237"/>
                <a:gd name="T51" fmla="*/ 1202 h 1237"/>
                <a:gd name="T52" fmla="*/ 909 w 1237"/>
                <a:gd name="T53" fmla="*/ 1164 h 1237"/>
                <a:gd name="T54" fmla="*/ 1011 w 1237"/>
                <a:gd name="T55" fmla="*/ 1097 h 1237"/>
                <a:gd name="T56" fmla="*/ 1097 w 1237"/>
                <a:gd name="T57" fmla="*/ 1013 h 1237"/>
                <a:gd name="T58" fmla="*/ 1162 w 1237"/>
                <a:gd name="T59" fmla="*/ 914 h 1237"/>
                <a:gd name="T60" fmla="*/ 1208 w 1237"/>
                <a:gd name="T61" fmla="*/ 805 h 1237"/>
                <a:gd name="T62" fmla="*/ 1234 w 1237"/>
                <a:gd name="T63" fmla="*/ 689 h 1237"/>
                <a:gd name="T64" fmla="*/ 1235 w 1237"/>
                <a:gd name="T65" fmla="*/ 567 h 1237"/>
                <a:gd name="T66" fmla="*/ 1212 w 1237"/>
                <a:gd name="T67" fmla="*/ 445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37" h="1237">
                  <a:moveTo>
                    <a:pt x="1202" y="414"/>
                  </a:moveTo>
                  <a:lnTo>
                    <a:pt x="1192" y="385"/>
                  </a:lnTo>
                  <a:lnTo>
                    <a:pt x="1164" y="328"/>
                  </a:lnTo>
                  <a:lnTo>
                    <a:pt x="1134" y="275"/>
                  </a:lnTo>
                  <a:lnTo>
                    <a:pt x="1097" y="225"/>
                  </a:lnTo>
                  <a:lnTo>
                    <a:pt x="1057" y="181"/>
                  </a:lnTo>
                  <a:lnTo>
                    <a:pt x="1012" y="141"/>
                  </a:lnTo>
                  <a:lnTo>
                    <a:pt x="965" y="105"/>
                  </a:lnTo>
                  <a:lnTo>
                    <a:pt x="914" y="75"/>
                  </a:lnTo>
                  <a:lnTo>
                    <a:pt x="860" y="49"/>
                  </a:lnTo>
                  <a:lnTo>
                    <a:pt x="804" y="28"/>
                  </a:lnTo>
                  <a:lnTo>
                    <a:pt x="747" y="13"/>
                  </a:lnTo>
                  <a:lnTo>
                    <a:pt x="688" y="4"/>
                  </a:lnTo>
                  <a:lnTo>
                    <a:pt x="628" y="0"/>
                  </a:lnTo>
                  <a:lnTo>
                    <a:pt x="567" y="2"/>
                  </a:lnTo>
                  <a:lnTo>
                    <a:pt x="506" y="10"/>
                  </a:lnTo>
                  <a:lnTo>
                    <a:pt x="445" y="25"/>
                  </a:lnTo>
                  <a:lnTo>
                    <a:pt x="414" y="35"/>
                  </a:lnTo>
                  <a:lnTo>
                    <a:pt x="385" y="46"/>
                  </a:lnTo>
                  <a:lnTo>
                    <a:pt x="328" y="72"/>
                  </a:lnTo>
                  <a:lnTo>
                    <a:pt x="275" y="104"/>
                  </a:lnTo>
                  <a:lnTo>
                    <a:pt x="225" y="140"/>
                  </a:lnTo>
                  <a:lnTo>
                    <a:pt x="181" y="180"/>
                  </a:lnTo>
                  <a:lnTo>
                    <a:pt x="141" y="224"/>
                  </a:lnTo>
                  <a:lnTo>
                    <a:pt x="105" y="272"/>
                  </a:lnTo>
                  <a:lnTo>
                    <a:pt x="74" y="324"/>
                  </a:lnTo>
                  <a:lnTo>
                    <a:pt x="49" y="376"/>
                  </a:lnTo>
                  <a:lnTo>
                    <a:pt x="28" y="432"/>
                  </a:lnTo>
                  <a:lnTo>
                    <a:pt x="13" y="490"/>
                  </a:lnTo>
                  <a:lnTo>
                    <a:pt x="4" y="549"/>
                  </a:lnTo>
                  <a:lnTo>
                    <a:pt x="0" y="610"/>
                  </a:lnTo>
                  <a:lnTo>
                    <a:pt x="2" y="670"/>
                  </a:lnTo>
                  <a:lnTo>
                    <a:pt x="10" y="731"/>
                  </a:lnTo>
                  <a:lnTo>
                    <a:pt x="25" y="792"/>
                  </a:lnTo>
                  <a:lnTo>
                    <a:pt x="34" y="823"/>
                  </a:lnTo>
                  <a:lnTo>
                    <a:pt x="46" y="852"/>
                  </a:lnTo>
                  <a:lnTo>
                    <a:pt x="72" y="909"/>
                  </a:lnTo>
                  <a:lnTo>
                    <a:pt x="104" y="963"/>
                  </a:lnTo>
                  <a:lnTo>
                    <a:pt x="140" y="1011"/>
                  </a:lnTo>
                  <a:lnTo>
                    <a:pt x="180" y="1056"/>
                  </a:lnTo>
                  <a:lnTo>
                    <a:pt x="224" y="1097"/>
                  </a:lnTo>
                  <a:lnTo>
                    <a:pt x="272" y="1132"/>
                  </a:lnTo>
                  <a:lnTo>
                    <a:pt x="323" y="1162"/>
                  </a:lnTo>
                  <a:lnTo>
                    <a:pt x="376" y="1189"/>
                  </a:lnTo>
                  <a:lnTo>
                    <a:pt x="432" y="1209"/>
                  </a:lnTo>
                  <a:lnTo>
                    <a:pt x="490" y="1225"/>
                  </a:lnTo>
                  <a:lnTo>
                    <a:pt x="549" y="1234"/>
                  </a:lnTo>
                  <a:lnTo>
                    <a:pt x="609" y="1237"/>
                  </a:lnTo>
                  <a:lnTo>
                    <a:pt x="669" y="1235"/>
                  </a:lnTo>
                  <a:lnTo>
                    <a:pt x="731" y="1227"/>
                  </a:lnTo>
                  <a:lnTo>
                    <a:pt x="792" y="1212"/>
                  </a:lnTo>
                  <a:lnTo>
                    <a:pt x="822" y="1202"/>
                  </a:lnTo>
                  <a:lnTo>
                    <a:pt x="852" y="1192"/>
                  </a:lnTo>
                  <a:lnTo>
                    <a:pt x="909" y="1164"/>
                  </a:lnTo>
                  <a:lnTo>
                    <a:pt x="963" y="1134"/>
                  </a:lnTo>
                  <a:lnTo>
                    <a:pt x="1011" y="1097"/>
                  </a:lnTo>
                  <a:lnTo>
                    <a:pt x="1055" y="1057"/>
                  </a:lnTo>
                  <a:lnTo>
                    <a:pt x="1097" y="1013"/>
                  </a:lnTo>
                  <a:lnTo>
                    <a:pt x="1131" y="965"/>
                  </a:lnTo>
                  <a:lnTo>
                    <a:pt x="1162" y="914"/>
                  </a:lnTo>
                  <a:lnTo>
                    <a:pt x="1188" y="861"/>
                  </a:lnTo>
                  <a:lnTo>
                    <a:pt x="1208" y="805"/>
                  </a:lnTo>
                  <a:lnTo>
                    <a:pt x="1224" y="748"/>
                  </a:lnTo>
                  <a:lnTo>
                    <a:pt x="1234" y="689"/>
                  </a:lnTo>
                  <a:lnTo>
                    <a:pt x="1237" y="629"/>
                  </a:lnTo>
                  <a:lnTo>
                    <a:pt x="1235" y="567"/>
                  </a:lnTo>
                  <a:lnTo>
                    <a:pt x="1226" y="506"/>
                  </a:lnTo>
                  <a:lnTo>
                    <a:pt x="1212" y="445"/>
                  </a:lnTo>
                  <a:lnTo>
                    <a:pt x="1202" y="4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55">
              <a:extLst>
                <a:ext uri="{FF2B5EF4-FFF2-40B4-BE49-F238E27FC236}">
                  <a16:creationId xmlns:a16="http://schemas.microsoft.com/office/drawing/2014/main" id="{A1346A11-3E59-408F-CD14-A37C2408EA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" y="3074"/>
              <a:ext cx="253" cy="253"/>
            </a:xfrm>
            <a:custGeom>
              <a:avLst/>
              <a:gdLst>
                <a:gd name="T0" fmla="*/ 719 w 1523"/>
                <a:gd name="T1" fmla="*/ 284 h 1519"/>
                <a:gd name="T2" fmla="*/ 606 w 1523"/>
                <a:gd name="T3" fmla="*/ 310 h 1519"/>
                <a:gd name="T4" fmla="*/ 539 w 1523"/>
                <a:gd name="T5" fmla="*/ 338 h 1519"/>
                <a:gd name="T6" fmla="*/ 408 w 1523"/>
                <a:gd name="T7" fmla="*/ 439 h 1519"/>
                <a:gd name="T8" fmla="*/ 314 w 1523"/>
                <a:gd name="T9" fmla="*/ 596 h 1519"/>
                <a:gd name="T10" fmla="*/ 285 w 1523"/>
                <a:gd name="T11" fmla="*/ 777 h 1519"/>
                <a:gd name="T12" fmla="*/ 311 w 1523"/>
                <a:gd name="T13" fmla="*/ 914 h 1519"/>
                <a:gd name="T14" fmla="*/ 362 w 1523"/>
                <a:gd name="T15" fmla="*/ 1018 h 1519"/>
                <a:gd name="T16" fmla="*/ 460 w 1523"/>
                <a:gd name="T17" fmla="*/ 1129 h 1519"/>
                <a:gd name="T18" fmla="*/ 584 w 1523"/>
                <a:gd name="T19" fmla="*/ 1204 h 1519"/>
                <a:gd name="T20" fmla="*/ 724 w 1523"/>
                <a:gd name="T21" fmla="*/ 1237 h 1519"/>
                <a:gd name="T22" fmla="*/ 804 w 1523"/>
                <a:gd name="T23" fmla="*/ 1236 h 1519"/>
                <a:gd name="T24" fmla="*/ 916 w 1523"/>
                <a:gd name="T25" fmla="*/ 1210 h 1519"/>
                <a:gd name="T26" fmla="*/ 984 w 1523"/>
                <a:gd name="T27" fmla="*/ 1181 h 1519"/>
                <a:gd name="T28" fmla="*/ 1115 w 1523"/>
                <a:gd name="T29" fmla="*/ 1081 h 1519"/>
                <a:gd name="T30" fmla="*/ 1209 w 1523"/>
                <a:gd name="T31" fmla="*/ 923 h 1519"/>
                <a:gd name="T32" fmla="*/ 1238 w 1523"/>
                <a:gd name="T33" fmla="*/ 742 h 1519"/>
                <a:gd name="T34" fmla="*/ 1212 w 1523"/>
                <a:gd name="T35" fmla="*/ 605 h 1519"/>
                <a:gd name="T36" fmla="*/ 1162 w 1523"/>
                <a:gd name="T37" fmla="*/ 502 h 1519"/>
                <a:gd name="T38" fmla="*/ 1067 w 1523"/>
                <a:gd name="T39" fmla="*/ 391 h 1519"/>
                <a:gd name="T40" fmla="*/ 945 w 1523"/>
                <a:gd name="T41" fmla="*/ 316 h 1519"/>
                <a:gd name="T42" fmla="*/ 800 w 1523"/>
                <a:gd name="T43" fmla="*/ 282 h 1519"/>
                <a:gd name="T44" fmla="*/ 761 w 1523"/>
                <a:gd name="T45" fmla="*/ 1519 h 1519"/>
                <a:gd name="T46" fmla="*/ 701 w 1523"/>
                <a:gd name="T47" fmla="*/ 1518 h 1519"/>
                <a:gd name="T48" fmla="*/ 474 w 1523"/>
                <a:gd name="T49" fmla="*/ 1465 h 1519"/>
                <a:gd name="T50" fmla="*/ 277 w 1523"/>
                <a:gd name="T51" fmla="*/ 1348 h 1519"/>
                <a:gd name="T52" fmla="*/ 124 w 1523"/>
                <a:gd name="T53" fmla="*/ 1175 h 1519"/>
                <a:gd name="T54" fmla="*/ 44 w 1523"/>
                <a:gd name="T55" fmla="*/ 1013 h 1519"/>
                <a:gd name="T56" fmla="*/ 13 w 1523"/>
                <a:gd name="T57" fmla="*/ 902 h 1519"/>
                <a:gd name="T58" fmla="*/ 0 w 1523"/>
                <a:gd name="T59" fmla="*/ 752 h 1519"/>
                <a:gd name="T60" fmla="*/ 17 w 1523"/>
                <a:gd name="T61" fmla="*/ 605 h 1519"/>
                <a:gd name="T62" fmla="*/ 60 w 1523"/>
                <a:gd name="T63" fmla="*/ 466 h 1519"/>
                <a:gd name="T64" fmla="*/ 130 w 1523"/>
                <a:gd name="T65" fmla="*/ 337 h 1519"/>
                <a:gd name="T66" fmla="*/ 222 w 1523"/>
                <a:gd name="T67" fmla="*/ 223 h 1519"/>
                <a:gd name="T68" fmla="*/ 337 w 1523"/>
                <a:gd name="T69" fmla="*/ 128 h 1519"/>
                <a:gd name="T70" fmla="*/ 471 w 1523"/>
                <a:gd name="T71" fmla="*/ 56 h 1519"/>
                <a:gd name="T72" fmla="*/ 540 w 1523"/>
                <a:gd name="T73" fmla="*/ 32 h 1519"/>
                <a:gd name="T74" fmla="*/ 666 w 1523"/>
                <a:gd name="T75" fmla="*/ 6 h 1519"/>
                <a:gd name="T76" fmla="*/ 761 w 1523"/>
                <a:gd name="T77" fmla="*/ 0 h 1519"/>
                <a:gd name="T78" fmla="*/ 939 w 1523"/>
                <a:gd name="T79" fmla="*/ 20 h 1519"/>
                <a:gd name="T80" fmla="*/ 1152 w 1523"/>
                <a:gd name="T81" fmla="*/ 105 h 1519"/>
                <a:gd name="T82" fmla="*/ 1328 w 1523"/>
                <a:gd name="T83" fmla="*/ 252 h 1519"/>
                <a:gd name="T84" fmla="*/ 1457 w 1523"/>
                <a:gd name="T85" fmla="*/ 449 h 1519"/>
                <a:gd name="T86" fmla="*/ 1491 w 1523"/>
                <a:gd name="T87" fmla="*/ 543 h 1519"/>
                <a:gd name="T88" fmla="*/ 1520 w 1523"/>
                <a:gd name="T89" fmla="*/ 693 h 1519"/>
                <a:gd name="T90" fmla="*/ 1518 w 1523"/>
                <a:gd name="T91" fmla="*/ 842 h 1519"/>
                <a:gd name="T92" fmla="*/ 1487 w 1523"/>
                <a:gd name="T93" fmla="*/ 985 h 1519"/>
                <a:gd name="T94" fmla="*/ 1431 w 1523"/>
                <a:gd name="T95" fmla="*/ 1119 h 1519"/>
                <a:gd name="T96" fmla="*/ 1349 w 1523"/>
                <a:gd name="T97" fmla="*/ 1241 h 1519"/>
                <a:gd name="T98" fmla="*/ 1246 w 1523"/>
                <a:gd name="T99" fmla="*/ 1346 h 1519"/>
                <a:gd name="T100" fmla="*/ 1120 w 1523"/>
                <a:gd name="T101" fmla="*/ 1430 h 1519"/>
                <a:gd name="T102" fmla="*/ 1015 w 1523"/>
                <a:gd name="T103" fmla="*/ 1477 h 1519"/>
                <a:gd name="T104" fmla="*/ 920 w 1523"/>
                <a:gd name="T105" fmla="*/ 1503 h 1519"/>
                <a:gd name="T106" fmla="*/ 793 w 1523"/>
                <a:gd name="T107" fmla="*/ 1519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23" h="1519">
                  <a:moveTo>
                    <a:pt x="761" y="281"/>
                  </a:moveTo>
                  <a:lnTo>
                    <a:pt x="719" y="284"/>
                  </a:lnTo>
                  <a:lnTo>
                    <a:pt x="640" y="299"/>
                  </a:lnTo>
                  <a:lnTo>
                    <a:pt x="606" y="310"/>
                  </a:lnTo>
                  <a:lnTo>
                    <a:pt x="583" y="318"/>
                  </a:lnTo>
                  <a:lnTo>
                    <a:pt x="539" y="338"/>
                  </a:lnTo>
                  <a:lnTo>
                    <a:pt x="478" y="375"/>
                  </a:lnTo>
                  <a:lnTo>
                    <a:pt x="408" y="439"/>
                  </a:lnTo>
                  <a:lnTo>
                    <a:pt x="353" y="514"/>
                  </a:lnTo>
                  <a:lnTo>
                    <a:pt x="314" y="596"/>
                  </a:lnTo>
                  <a:lnTo>
                    <a:pt x="291" y="685"/>
                  </a:lnTo>
                  <a:lnTo>
                    <a:pt x="285" y="777"/>
                  </a:lnTo>
                  <a:lnTo>
                    <a:pt x="297" y="869"/>
                  </a:lnTo>
                  <a:lnTo>
                    <a:pt x="311" y="914"/>
                  </a:lnTo>
                  <a:lnTo>
                    <a:pt x="326" y="950"/>
                  </a:lnTo>
                  <a:lnTo>
                    <a:pt x="362" y="1018"/>
                  </a:lnTo>
                  <a:lnTo>
                    <a:pt x="407" y="1077"/>
                  </a:lnTo>
                  <a:lnTo>
                    <a:pt x="460" y="1129"/>
                  </a:lnTo>
                  <a:lnTo>
                    <a:pt x="519" y="1171"/>
                  </a:lnTo>
                  <a:lnTo>
                    <a:pt x="584" y="1204"/>
                  </a:lnTo>
                  <a:lnTo>
                    <a:pt x="653" y="1226"/>
                  </a:lnTo>
                  <a:lnTo>
                    <a:pt x="724" y="1237"/>
                  </a:lnTo>
                  <a:lnTo>
                    <a:pt x="761" y="1238"/>
                  </a:lnTo>
                  <a:lnTo>
                    <a:pt x="804" y="1236"/>
                  </a:lnTo>
                  <a:lnTo>
                    <a:pt x="883" y="1220"/>
                  </a:lnTo>
                  <a:lnTo>
                    <a:pt x="916" y="1210"/>
                  </a:lnTo>
                  <a:lnTo>
                    <a:pt x="940" y="1201"/>
                  </a:lnTo>
                  <a:lnTo>
                    <a:pt x="984" y="1181"/>
                  </a:lnTo>
                  <a:lnTo>
                    <a:pt x="1045" y="1143"/>
                  </a:lnTo>
                  <a:lnTo>
                    <a:pt x="1115" y="1081"/>
                  </a:lnTo>
                  <a:lnTo>
                    <a:pt x="1170" y="1006"/>
                  </a:lnTo>
                  <a:lnTo>
                    <a:pt x="1209" y="923"/>
                  </a:lnTo>
                  <a:lnTo>
                    <a:pt x="1232" y="834"/>
                  </a:lnTo>
                  <a:lnTo>
                    <a:pt x="1238" y="742"/>
                  </a:lnTo>
                  <a:lnTo>
                    <a:pt x="1226" y="650"/>
                  </a:lnTo>
                  <a:lnTo>
                    <a:pt x="1212" y="605"/>
                  </a:lnTo>
                  <a:lnTo>
                    <a:pt x="1197" y="568"/>
                  </a:lnTo>
                  <a:lnTo>
                    <a:pt x="1162" y="502"/>
                  </a:lnTo>
                  <a:lnTo>
                    <a:pt x="1119" y="443"/>
                  </a:lnTo>
                  <a:lnTo>
                    <a:pt x="1067" y="391"/>
                  </a:lnTo>
                  <a:lnTo>
                    <a:pt x="1009" y="349"/>
                  </a:lnTo>
                  <a:lnTo>
                    <a:pt x="945" y="316"/>
                  </a:lnTo>
                  <a:lnTo>
                    <a:pt x="875" y="294"/>
                  </a:lnTo>
                  <a:lnTo>
                    <a:pt x="800" y="282"/>
                  </a:lnTo>
                  <a:lnTo>
                    <a:pt x="761" y="281"/>
                  </a:lnTo>
                  <a:close/>
                  <a:moveTo>
                    <a:pt x="761" y="1519"/>
                  </a:moveTo>
                  <a:lnTo>
                    <a:pt x="761" y="1519"/>
                  </a:lnTo>
                  <a:lnTo>
                    <a:pt x="701" y="1518"/>
                  </a:lnTo>
                  <a:lnTo>
                    <a:pt x="584" y="1500"/>
                  </a:lnTo>
                  <a:lnTo>
                    <a:pt x="474" y="1465"/>
                  </a:lnTo>
                  <a:lnTo>
                    <a:pt x="371" y="1413"/>
                  </a:lnTo>
                  <a:lnTo>
                    <a:pt x="277" y="1348"/>
                  </a:lnTo>
                  <a:lnTo>
                    <a:pt x="195" y="1268"/>
                  </a:lnTo>
                  <a:lnTo>
                    <a:pt x="124" y="1175"/>
                  </a:lnTo>
                  <a:lnTo>
                    <a:pt x="66" y="1071"/>
                  </a:lnTo>
                  <a:lnTo>
                    <a:pt x="44" y="1013"/>
                  </a:lnTo>
                  <a:lnTo>
                    <a:pt x="31" y="976"/>
                  </a:lnTo>
                  <a:lnTo>
                    <a:pt x="13" y="902"/>
                  </a:lnTo>
                  <a:lnTo>
                    <a:pt x="3" y="827"/>
                  </a:lnTo>
                  <a:lnTo>
                    <a:pt x="0" y="752"/>
                  </a:lnTo>
                  <a:lnTo>
                    <a:pt x="5" y="678"/>
                  </a:lnTo>
                  <a:lnTo>
                    <a:pt x="17" y="605"/>
                  </a:lnTo>
                  <a:lnTo>
                    <a:pt x="36" y="535"/>
                  </a:lnTo>
                  <a:lnTo>
                    <a:pt x="60" y="466"/>
                  </a:lnTo>
                  <a:lnTo>
                    <a:pt x="92" y="400"/>
                  </a:lnTo>
                  <a:lnTo>
                    <a:pt x="130" y="337"/>
                  </a:lnTo>
                  <a:lnTo>
                    <a:pt x="174" y="278"/>
                  </a:lnTo>
                  <a:lnTo>
                    <a:pt x="222" y="223"/>
                  </a:lnTo>
                  <a:lnTo>
                    <a:pt x="277" y="173"/>
                  </a:lnTo>
                  <a:lnTo>
                    <a:pt x="337" y="128"/>
                  </a:lnTo>
                  <a:lnTo>
                    <a:pt x="403" y="89"/>
                  </a:lnTo>
                  <a:lnTo>
                    <a:pt x="471" y="56"/>
                  </a:lnTo>
                  <a:lnTo>
                    <a:pt x="508" y="42"/>
                  </a:lnTo>
                  <a:lnTo>
                    <a:pt x="540" y="32"/>
                  </a:lnTo>
                  <a:lnTo>
                    <a:pt x="603" y="17"/>
                  </a:lnTo>
                  <a:lnTo>
                    <a:pt x="666" y="6"/>
                  </a:lnTo>
                  <a:lnTo>
                    <a:pt x="730" y="1"/>
                  </a:lnTo>
                  <a:lnTo>
                    <a:pt x="761" y="0"/>
                  </a:lnTo>
                  <a:lnTo>
                    <a:pt x="821" y="2"/>
                  </a:lnTo>
                  <a:lnTo>
                    <a:pt x="939" y="20"/>
                  </a:lnTo>
                  <a:lnTo>
                    <a:pt x="1048" y="55"/>
                  </a:lnTo>
                  <a:lnTo>
                    <a:pt x="1152" y="105"/>
                  </a:lnTo>
                  <a:lnTo>
                    <a:pt x="1246" y="172"/>
                  </a:lnTo>
                  <a:lnTo>
                    <a:pt x="1328" y="252"/>
                  </a:lnTo>
                  <a:lnTo>
                    <a:pt x="1398" y="345"/>
                  </a:lnTo>
                  <a:lnTo>
                    <a:pt x="1457" y="449"/>
                  </a:lnTo>
                  <a:lnTo>
                    <a:pt x="1479" y="506"/>
                  </a:lnTo>
                  <a:lnTo>
                    <a:pt x="1491" y="543"/>
                  </a:lnTo>
                  <a:lnTo>
                    <a:pt x="1509" y="618"/>
                  </a:lnTo>
                  <a:lnTo>
                    <a:pt x="1520" y="693"/>
                  </a:lnTo>
                  <a:lnTo>
                    <a:pt x="1523" y="768"/>
                  </a:lnTo>
                  <a:lnTo>
                    <a:pt x="1518" y="842"/>
                  </a:lnTo>
                  <a:lnTo>
                    <a:pt x="1506" y="914"/>
                  </a:lnTo>
                  <a:lnTo>
                    <a:pt x="1487" y="985"/>
                  </a:lnTo>
                  <a:lnTo>
                    <a:pt x="1463" y="1054"/>
                  </a:lnTo>
                  <a:lnTo>
                    <a:pt x="1431" y="1119"/>
                  </a:lnTo>
                  <a:lnTo>
                    <a:pt x="1393" y="1182"/>
                  </a:lnTo>
                  <a:lnTo>
                    <a:pt x="1349" y="1241"/>
                  </a:lnTo>
                  <a:lnTo>
                    <a:pt x="1300" y="1296"/>
                  </a:lnTo>
                  <a:lnTo>
                    <a:pt x="1246" y="1346"/>
                  </a:lnTo>
                  <a:lnTo>
                    <a:pt x="1185" y="1391"/>
                  </a:lnTo>
                  <a:lnTo>
                    <a:pt x="1120" y="1430"/>
                  </a:lnTo>
                  <a:lnTo>
                    <a:pt x="1051" y="1463"/>
                  </a:lnTo>
                  <a:lnTo>
                    <a:pt x="1015" y="1477"/>
                  </a:lnTo>
                  <a:lnTo>
                    <a:pt x="983" y="1487"/>
                  </a:lnTo>
                  <a:lnTo>
                    <a:pt x="920" y="1503"/>
                  </a:lnTo>
                  <a:lnTo>
                    <a:pt x="856" y="1514"/>
                  </a:lnTo>
                  <a:lnTo>
                    <a:pt x="793" y="1519"/>
                  </a:lnTo>
                  <a:lnTo>
                    <a:pt x="761" y="1519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8" name="Group 58">
            <a:extLst>
              <a:ext uri="{FF2B5EF4-FFF2-40B4-BE49-F238E27FC236}">
                <a16:creationId xmlns:a16="http://schemas.microsoft.com/office/drawing/2014/main" id="{2C9D2671-725E-1B52-04DA-4FB4DAB2A5E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11947" y="3349605"/>
            <a:ext cx="648399" cy="797989"/>
            <a:chOff x="6133" y="1070"/>
            <a:chExt cx="1218" cy="1499"/>
          </a:xfrm>
        </p:grpSpPr>
        <p:sp>
          <p:nvSpPr>
            <p:cNvPr id="129" name="Freeform 59">
              <a:extLst>
                <a:ext uri="{FF2B5EF4-FFF2-40B4-BE49-F238E27FC236}">
                  <a16:creationId xmlns:a16="http://schemas.microsoft.com/office/drawing/2014/main" id="{3631353F-D0BD-1F01-26DD-8CCFBF143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1093"/>
              <a:ext cx="1172" cy="1453"/>
            </a:xfrm>
            <a:custGeom>
              <a:avLst/>
              <a:gdLst>
                <a:gd name="T0" fmla="*/ 6326 w 7029"/>
                <a:gd name="T1" fmla="*/ 0 h 8715"/>
                <a:gd name="T2" fmla="*/ 2095 w 7029"/>
                <a:gd name="T3" fmla="*/ 0 h 8715"/>
                <a:gd name="T4" fmla="*/ 0 w 7029"/>
                <a:gd name="T5" fmla="*/ 2095 h 8715"/>
                <a:gd name="T6" fmla="*/ 0 w 7029"/>
                <a:gd name="T7" fmla="*/ 8012 h 8715"/>
                <a:gd name="T8" fmla="*/ 1 w 7029"/>
                <a:gd name="T9" fmla="*/ 8049 h 8715"/>
                <a:gd name="T10" fmla="*/ 9 w 7029"/>
                <a:gd name="T11" fmla="*/ 8120 h 8715"/>
                <a:gd name="T12" fmla="*/ 22 w 7029"/>
                <a:gd name="T13" fmla="*/ 8190 h 8715"/>
                <a:gd name="T14" fmla="*/ 42 w 7029"/>
                <a:gd name="T15" fmla="*/ 8256 h 8715"/>
                <a:gd name="T16" fmla="*/ 69 w 7029"/>
                <a:gd name="T17" fmla="*/ 8320 h 8715"/>
                <a:gd name="T18" fmla="*/ 100 w 7029"/>
                <a:gd name="T19" fmla="*/ 8379 h 8715"/>
                <a:gd name="T20" fmla="*/ 138 w 7029"/>
                <a:gd name="T21" fmla="*/ 8436 h 8715"/>
                <a:gd name="T22" fmla="*/ 182 w 7029"/>
                <a:gd name="T23" fmla="*/ 8487 h 8715"/>
                <a:gd name="T24" fmla="*/ 229 w 7029"/>
                <a:gd name="T25" fmla="*/ 8535 h 8715"/>
                <a:gd name="T26" fmla="*/ 281 w 7029"/>
                <a:gd name="T27" fmla="*/ 8577 h 8715"/>
                <a:gd name="T28" fmla="*/ 337 w 7029"/>
                <a:gd name="T29" fmla="*/ 8615 h 8715"/>
                <a:gd name="T30" fmla="*/ 397 w 7029"/>
                <a:gd name="T31" fmla="*/ 8646 h 8715"/>
                <a:gd name="T32" fmla="*/ 460 w 7029"/>
                <a:gd name="T33" fmla="*/ 8673 h 8715"/>
                <a:gd name="T34" fmla="*/ 526 w 7029"/>
                <a:gd name="T35" fmla="*/ 8694 h 8715"/>
                <a:gd name="T36" fmla="*/ 595 w 7029"/>
                <a:gd name="T37" fmla="*/ 8707 h 8715"/>
                <a:gd name="T38" fmla="*/ 666 w 7029"/>
                <a:gd name="T39" fmla="*/ 8714 h 8715"/>
                <a:gd name="T40" fmla="*/ 703 w 7029"/>
                <a:gd name="T41" fmla="*/ 8715 h 8715"/>
                <a:gd name="T42" fmla="*/ 6326 w 7029"/>
                <a:gd name="T43" fmla="*/ 8715 h 8715"/>
                <a:gd name="T44" fmla="*/ 6363 w 7029"/>
                <a:gd name="T45" fmla="*/ 8714 h 8715"/>
                <a:gd name="T46" fmla="*/ 6434 w 7029"/>
                <a:gd name="T47" fmla="*/ 8707 h 8715"/>
                <a:gd name="T48" fmla="*/ 6504 w 7029"/>
                <a:gd name="T49" fmla="*/ 8694 h 8715"/>
                <a:gd name="T50" fmla="*/ 6570 w 7029"/>
                <a:gd name="T51" fmla="*/ 8673 h 8715"/>
                <a:gd name="T52" fmla="*/ 6633 w 7029"/>
                <a:gd name="T53" fmla="*/ 8646 h 8715"/>
                <a:gd name="T54" fmla="*/ 6693 w 7029"/>
                <a:gd name="T55" fmla="*/ 8615 h 8715"/>
                <a:gd name="T56" fmla="*/ 6749 w 7029"/>
                <a:gd name="T57" fmla="*/ 8577 h 8715"/>
                <a:gd name="T58" fmla="*/ 6801 w 7029"/>
                <a:gd name="T59" fmla="*/ 8535 h 8715"/>
                <a:gd name="T60" fmla="*/ 6849 w 7029"/>
                <a:gd name="T61" fmla="*/ 8487 h 8715"/>
                <a:gd name="T62" fmla="*/ 6891 w 7029"/>
                <a:gd name="T63" fmla="*/ 8436 h 8715"/>
                <a:gd name="T64" fmla="*/ 6929 w 7029"/>
                <a:gd name="T65" fmla="*/ 8379 h 8715"/>
                <a:gd name="T66" fmla="*/ 6960 w 7029"/>
                <a:gd name="T67" fmla="*/ 8320 h 8715"/>
                <a:gd name="T68" fmla="*/ 6987 w 7029"/>
                <a:gd name="T69" fmla="*/ 8256 h 8715"/>
                <a:gd name="T70" fmla="*/ 7008 w 7029"/>
                <a:gd name="T71" fmla="*/ 8190 h 8715"/>
                <a:gd name="T72" fmla="*/ 7021 w 7029"/>
                <a:gd name="T73" fmla="*/ 8120 h 8715"/>
                <a:gd name="T74" fmla="*/ 7028 w 7029"/>
                <a:gd name="T75" fmla="*/ 8049 h 8715"/>
                <a:gd name="T76" fmla="*/ 7029 w 7029"/>
                <a:gd name="T77" fmla="*/ 8012 h 8715"/>
                <a:gd name="T78" fmla="*/ 7029 w 7029"/>
                <a:gd name="T79" fmla="*/ 703 h 8715"/>
                <a:gd name="T80" fmla="*/ 7028 w 7029"/>
                <a:gd name="T81" fmla="*/ 666 h 8715"/>
                <a:gd name="T82" fmla="*/ 7021 w 7029"/>
                <a:gd name="T83" fmla="*/ 595 h 8715"/>
                <a:gd name="T84" fmla="*/ 7008 w 7029"/>
                <a:gd name="T85" fmla="*/ 526 h 8715"/>
                <a:gd name="T86" fmla="*/ 6987 w 7029"/>
                <a:gd name="T87" fmla="*/ 460 h 8715"/>
                <a:gd name="T88" fmla="*/ 6960 w 7029"/>
                <a:gd name="T89" fmla="*/ 397 h 8715"/>
                <a:gd name="T90" fmla="*/ 6929 w 7029"/>
                <a:gd name="T91" fmla="*/ 336 h 8715"/>
                <a:gd name="T92" fmla="*/ 6891 w 7029"/>
                <a:gd name="T93" fmla="*/ 281 h 8715"/>
                <a:gd name="T94" fmla="*/ 6849 w 7029"/>
                <a:gd name="T95" fmla="*/ 229 h 8715"/>
                <a:gd name="T96" fmla="*/ 6801 w 7029"/>
                <a:gd name="T97" fmla="*/ 182 h 8715"/>
                <a:gd name="T98" fmla="*/ 6749 w 7029"/>
                <a:gd name="T99" fmla="*/ 138 h 8715"/>
                <a:gd name="T100" fmla="*/ 6693 w 7029"/>
                <a:gd name="T101" fmla="*/ 100 h 8715"/>
                <a:gd name="T102" fmla="*/ 6633 w 7029"/>
                <a:gd name="T103" fmla="*/ 69 h 8715"/>
                <a:gd name="T104" fmla="*/ 6570 w 7029"/>
                <a:gd name="T105" fmla="*/ 42 h 8715"/>
                <a:gd name="T106" fmla="*/ 6504 w 7029"/>
                <a:gd name="T107" fmla="*/ 22 h 8715"/>
                <a:gd name="T108" fmla="*/ 6434 w 7029"/>
                <a:gd name="T109" fmla="*/ 9 h 8715"/>
                <a:gd name="T110" fmla="*/ 6363 w 7029"/>
                <a:gd name="T111" fmla="*/ 1 h 8715"/>
                <a:gd name="T112" fmla="*/ 6326 w 7029"/>
                <a:gd name="T113" fmla="*/ 0 h 8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29" h="8715">
                  <a:moveTo>
                    <a:pt x="6326" y="0"/>
                  </a:moveTo>
                  <a:lnTo>
                    <a:pt x="2095" y="0"/>
                  </a:lnTo>
                  <a:lnTo>
                    <a:pt x="0" y="2095"/>
                  </a:lnTo>
                  <a:lnTo>
                    <a:pt x="0" y="8012"/>
                  </a:lnTo>
                  <a:lnTo>
                    <a:pt x="1" y="8049"/>
                  </a:lnTo>
                  <a:lnTo>
                    <a:pt x="9" y="8120"/>
                  </a:lnTo>
                  <a:lnTo>
                    <a:pt x="22" y="8190"/>
                  </a:lnTo>
                  <a:lnTo>
                    <a:pt x="42" y="8256"/>
                  </a:lnTo>
                  <a:lnTo>
                    <a:pt x="69" y="8320"/>
                  </a:lnTo>
                  <a:lnTo>
                    <a:pt x="100" y="8379"/>
                  </a:lnTo>
                  <a:lnTo>
                    <a:pt x="138" y="8436"/>
                  </a:lnTo>
                  <a:lnTo>
                    <a:pt x="182" y="8487"/>
                  </a:lnTo>
                  <a:lnTo>
                    <a:pt x="229" y="8535"/>
                  </a:lnTo>
                  <a:lnTo>
                    <a:pt x="281" y="8577"/>
                  </a:lnTo>
                  <a:lnTo>
                    <a:pt x="337" y="8615"/>
                  </a:lnTo>
                  <a:lnTo>
                    <a:pt x="397" y="8646"/>
                  </a:lnTo>
                  <a:lnTo>
                    <a:pt x="460" y="8673"/>
                  </a:lnTo>
                  <a:lnTo>
                    <a:pt x="526" y="8694"/>
                  </a:lnTo>
                  <a:lnTo>
                    <a:pt x="595" y="8707"/>
                  </a:lnTo>
                  <a:lnTo>
                    <a:pt x="666" y="8714"/>
                  </a:lnTo>
                  <a:lnTo>
                    <a:pt x="703" y="8715"/>
                  </a:lnTo>
                  <a:lnTo>
                    <a:pt x="6326" y="8715"/>
                  </a:lnTo>
                  <a:lnTo>
                    <a:pt x="6363" y="8714"/>
                  </a:lnTo>
                  <a:lnTo>
                    <a:pt x="6434" y="8707"/>
                  </a:lnTo>
                  <a:lnTo>
                    <a:pt x="6504" y="8694"/>
                  </a:lnTo>
                  <a:lnTo>
                    <a:pt x="6570" y="8673"/>
                  </a:lnTo>
                  <a:lnTo>
                    <a:pt x="6633" y="8646"/>
                  </a:lnTo>
                  <a:lnTo>
                    <a:pt x="6693" y="8615"/>
                  </a:lnTo>
                  <a:lnTo>
                    <a:pt x="6749" y="8577"/>
                  </a:lnTo>
                  <a:lnTo>
                    <a:pt x="6801" y="8535"/>
                  </a:lnTo>
                  <a:lnTo>
                    <a:pt x="6849" y="8487"/>
                  </a:lnTo>
                  <a:lnTo>
                    <a:pt x="6891" y="8436"/>
                  </a:lnTo>
                  <a:lnTo>
                    <a:pt x="6929" y="8379"/>
                  </a:lnTo>
                  <a:lnTo>
                    <a:pt x="6960" y="8320"/>
                  </a:lnTo>
                  <a:lnTo>
                    <a:pt x="6987" y="8256"/>
                  </a:lnTo>
                  <a:lnTo>
                    <a:pt x="7008" y="8190"/>
                  </a:lnTo>
                  <a:lnTo>
                    <a:pt x="7021" y="8120"/>
                  </a:lnTo>
                  <a:lnTo>
                    <a:pt x="7028" y="8049"/>
                  </a:lnTo>
                  <a:lnTo>
                    <a:pt x="7029" y="8012"/>
                  </a:lnTo>
                  <a:lnTo>
                    <a:pt x="7029" y="703"/>
                  </a:lnTo>
                  <a:lnTo>
                    <a:pt x="7028" y="666"/>
                  </a:lnTo>
                  <a:lnTo>
                    <a:pt x="7021" y="595"/>
                  </a:lnTo>
                  <a:lnTo>
                    <a:pt x="7008" y="526"/>
                  </a:lnTo>
                  <a:lnTo>
                    <a:pt x="6987" y="460"/>
                  </a:lnTo>
                  <a:lnTo>
                    <a:pt x="6960" y="397"/>
                  </a:lnTo>
                  <a:lnTo>
                    <a:pt x="6929" y="336"/>
                  </a:lnTo>
                  <a:lnTo>
                    <a:pt x="6891" y="281"/>
                  </a:lnTo>
                  <a:lnTo>
                    <a:pt x="6849" y="229"/>
                  </a:lnTo>
                  <a:lnTo>
                    <a:pt x="6801" y="182"/>
                  </a:lnTo>
                  <a:lnTo>
                    <a:pt x="6749" y="138"/>
                  </a:lnTo>
                  <a:lnTo>
                    <a:pt x="6693" y="100"/>
                  </a:lnTo>
                  <a:lnTo>
                    <a:pt x="6633" y="69"/>
                  </a:lnTo>
                  <a:lnTo>
                    <a:pt x="6570" y="42"/>
                  </a:lnTo>
                  <a:lnTo>
                    <a:pt x="6504" y="22"/>
                  </a:lnTo>
                  <a:lnTo>
                    <a:pt x="6434" y="9"/>
                  </a:lnTo>
                  <a:lnTo>
                    <a:pt x="6363" y="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60">
              <a:extLst>
                <a:ext uri="{FF2B5EF4-FFF2-40B4-BE49-F238E27FC236}">
                  <a16:creationId xmlns:a16="http://schemas.microsoft.com/office/drawing/2014/main" id="{D8D75160-D1BE-9220-16DC-11A7551478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3" y="1070"/>
              <a:ext cx="1218" cy="1499"/>
            </a:xfrm>
            <a:custGeom>
              <a:avLst/>
              <a:gdLst>
                <a:gd name="T0" fmla="*/ 281 w 7309"/>
                <a:gd name="T1" fmla="*/ 8152 h 8995"/>
                <a:gd name="T2" fmla="*/ 288 w 7309"/>
                <a:gd name="T3" fmla="*/ 8237 h 8995"/>
                <a:gd name="T4" fmla="*/ 315 w 7309"/>
                <a:gd name="T5" fmla="*/ 8345 h 8995"/>
                <a:gd name="T6" fmla="*/ 363 w 7309"/>
                <a:gd name="T7" fmla="*/ 8443 h 8995"/>
                <a:gd name="T8" fmla="*/ 427 w 7309"/>
                <a:gd name="T9" fmla="*/ 8530 h 8995"/>
                <a:gd name="T10" fmla="*/ 507 w 7309"/>
                <a:gd name="T11" fmla="*/ 8603 h 8995"/>
                <a:gd name="T12" fmla="*/ 600 w 7309"/>
                <a:gd name="T13" fmla="*/ 8659 h 8995"/>
                <a:gd name="T14" fmla="*/ 703 w 7309"/>
                <a:gd name="T15" fmla="*/ 8697 h 8995"/>
                <a:gd name="T16" fmla="*/ 815 w 7309"/>
                <a:gd name="T17" fmla="*/ 8714 h 8995"/>
                <a:gd name="T18" fmla="*/ 6466 w 7309"/>
                <a:gd name="T19" fmla="*/ 8715 h 8995"/>
                <a:gd name="T20" fmla="*/ 6551 w 7309"/>
                <a:gd name="T21" fmla="*/ 8708 h 8995"/>
                <a:gd name="T22" fmla="*/ 6659 w 7309"/>
                <a:gd name="T23" fmla="*/ 8680 h 8995"/>
                <a:gd name="T24" fmla="*/ 6757 w 7309"/>
                <a:gd name="T25" fmla="*/ 8632 h 8995"/>
                <a:gd name="T26" fmla="*/ 6844 w 7309"/>
                <a:gd name="T27" fmla="*/ 8568 h 8995"/>
                <a:gd name="T28" fmla="*/ 6917 w 7309"/>
                <a:gd name="T29" fmla="*/ 8488 h 8995"/>
                <a:gd name="T30" fmla="*/ 6973 w 7309"/>
                <a:gd name="T31" fmla="*/ 8395 h 8995"/>
                <a:gd name="T32" fmla="*/ 7011 w 7309"/>
                <a:gd name="T33" fmla="*/ 8292 h 8995"/>
                <a:gd name="T34" fmla="*/ 7028 w 7309"/>
                <a:gd name="T35" fmla="*/ 8181 h 8995"/>
                <a:gd name="T36" fmla="*/ 7029 w 7309"/>
                <a:gd name="T37" fmla="*/ 843 h 8995"/>
                <a:gd name="T38" fmla="*/ 7022 w 7309"/>
                <a:gd name="T39" fmla="*/ 758 h 8995"/>
                <a:gd name="T40" fmla="*/ 6994 w 7309"/>
                <a:gd name="T41" fmla="*/ 650 h 8995"/>
                <a:gd name="T42" fmla="*/ 6946 w 7309"/>
                <a:gd name="T43" fmla="*/ 552 h 8995"/>
                <a:gd name="T44" fmla="*/ 6882 w 7309"/>
                <a:gd name="T45" fmla="*/ 466 h 8995"/>
                <a:gd name="T46" fmla="*/ 6802 w 7309"/>
                <a:gd name="T47" fmla="*/ 393 h 8995"/>
                <a:gd name="T48" fmla="*/ 6709 w 7309"/>
                <a:gd name="T49" fmla="*/ 336 h 8995"/>
                <a:gd name="T50" fmla="*/ 6606 w 7309"/>
                <a:gd name="T51" fmla="*/ 298 h 8995"/>
                <a:gd name="T52" fmla="*/ 6495 w 7309"/>
                <a:gd name="T53" fmla="*/ 281 h 8995"/>
                <a:gd name="T54" fmla="*/ 2291 w 7309"/>
                <a:gd name="T55" fmla="*/ 281 h 8995"/>
                <a:gd name="T56" fmla="*/ 6466 w 7309"/>
                <a:gd name="T57" fmla="*/ 8995 h 8995"/>
                <a:gd name="T58" fmla="*/ 800 w 7309"/>
                <a:gd name="T59" fmla="*/ 8995 h 8995"/>
                <a:gd name="T60" fmla="*/ 634 w 7309"/>
                <a:gd name="T61" fmla="*/ 8969 h 8995"/>
                <a:gd name="T62" fmla="*/ 479 w 7309"/>
                <a:gd name="T63" fmla="*/ 8912 h 8995"/>
                <a:gd name="T64" fmla="*/ 339 w 7309"/>
                <a:gd name="T65" fmla="*/ 8827 h 8995"/>
                <a:gd name="T66" fmla="*/ 219 w 7309"/>
                <a:gd name="T67" fmla="*/ 8719 h 8995"/>
                <a:gd name="T68" fmla="*/ 122 w 7309"/>
                <a:gd name="T69" fmla="*/ 8589 h 8995"/>
                <a:gd name="T70" fmla="*/ 51 w 7309"/>
                <a:gd name="T71" fmla="*/ 8442 h 8995"/>
                <a:gd name="T72" fmla="*/ 9 w 7309"/>
                <a:gd name="T73" fmla="*/ 8280 h 8995"/>
                <a:gd name="T74" fmla="*/ 0 w 7309"/>
                <a:gd name="T75" fmla="*/ 8152 h 8995"/>
                <a:gd name="T76" fmla="*/ 2164 w 7309"/>
                <a:gd name="T77" fmla="*/ 0 h 8995"/>
                <a:gd name="T78" fmla="*/ 6509 w 7309"/>
                <a:gd name="T79" fmla="*/ 1 h 8995"/>
                <a:gd name="T80" fmla="*/ 6677 w 7309"/>
                <a:gd name="T81" fmla="*/ 26 h 8995"/>
                <a:gd name="T82" fmla="*/ 6831 w 7309"/>
                <a:gd name="T83" fmla="*/ 83 h 8995"/>
                <a:gd name="T84" fmla="*/ 6970 w 7309"/>
                <a:gd name="T85" fmla="*/ 168 h 8995"/>
                <a:gd name="T86" fmla="*/ 7090 w 7309"/>
                <a:gd name="T87" fmla="*/ 277 h 8995"/>
                <a:gd name="T88" fmla="*/ 7187 w 7309"/>
                <a:gd name="T89" fmla="*/ 407 h 8995"/>
                <a:gd name="T90" fmla="*/ 7258 w 7309"/>
                <a:gd name="T91" fmla="*/ 554 h 8995"/>
                <a:gd name="T92" fmla="*/ 7300 w 7309"/>
                <a:gd name="T93" fmla="*/ 715 h 8995"/>
                <a:gd name="T94" fmla="*/ 7309 w 7309"/>
                <a:gd name="T95" fmla="*/ 843 h 8995"/>
                <a:gd name="T96" fmla="*/ 7309 w 7309"/>
                <a:gd name="T97" fmla="*/ 8195 h 8995"/>
                <a:gd name="T98" fmla="*/ 7283 w 7309"/>
                <a:gd name="T99" fmla="*/ 8363 h 8995"/>
                <a:gd name="T100" fmla="*/ 7226 w 7309"/>
                <a:gd name="T101" fmla="*/ 8518 h 8995"/>
                <a:gd name="T102" fmla="*/ 7141 w 7309"/>
                <a:gd name="T103" fmla="*/ 8656 h 8995"/>
                <a:gd name="T104" fmla="*/ 7033 w 7309"/>
                <a:gd name="T105" fmla="*/ 8776 h 8995"/>
                <a:gd name="T106" fmla="*/ 6903 w 7309"/>
                <a:gd name="T107" fmla="*/ 8873 h 8995"/>
                <a:gd name="T108" fmla="*/ 6756 w 7309"/>
                <a:gd name="T109" fmla="*/ 8944 h 8995"/>
                <a:gd name="T110" fmla="*/ 6594 w 7309"/>
                <a:gd name="T111" fmla="*/ 8986 h 8995"/>
                <a:gd name="T112" fmla="*/ 6466 w 7309"/>
                <a:gd name="T113" fmla="*/ 8995 h 8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09" h="8995">
                  <a:moveTo>
                    <a:pt x="281" y="2291"/>
                  </a:moveTo>
                  <a:lnTo>
                    <a:pt x="281" y="8152"/>
                  </a:lnTo>
                  <a:lnTo>
                    <a:pt x="281" y="8181"/>
                  </a:lnTo>
                  <a:lnTo>
                    <a:pt x="288" y="8237"/>
                  </a:lnTo>
                  <a:lnTo>
                    <a:pt x="298" y="8292"/>
                  </a:lnTo>
                  <a:lnTo>
                    <a:pt x="315" y="8345"/>
                  </a:lnTo>
                  <a:lnTo>
                    <a:pt x="336" y="8395"/>
                  </a:lnTo>
                  <a:lnTo>
                    <a:pt x="363" y="8443"/>
                  </a:lnTo>
                  <a:lnTo>
                    <a:pt x="393" y="8488"/>
                  </a:lnTo>
                  <a:lnTo>
                    <a:pt x="427" y="8530"/>
                  </a:lnTo>
                  <a:lnTo>
                    <a:pt x="466" y="8568"/>
                  </a:lnTo>
                  <a:lnTo>
                    <a:pt x="507" y="8603"/>
                  </a:lnTo>
                  <a:lnTo>
                    <a:pt x="552" y="8632"/>
                  </a:lnTo>
                  <a:lnTo>
                    <a:pt x="600" y="8659"/>
                  </a:lnTo>
                  <a:lnTo>
                    <a:pt x="650" y="8680"/>
                  </a:lnTo>
                  <a:lnTo>
                    <a:pt x="703" y="8697"/>
                  </a:lnTo>
                  <a:lnTo>
                    <a:pt x="758" y="8708"/>
                  </a:lnTo>
                  <a:lnTo>
                    <a:pt x="815" y="8714"/>
                  </a:lnTo>
                  <a:lnTo>
                    <a:pt x="843" y="8715"/>
                  </a:lnTo>
                  <a:lnTo>
                    <a:pt x="6466" y="8715"/>
                  </a:lnTo>
                  <a:lnTo>
                    <a:pt x="6495" y="8714"/>
                  </a:lnTo>
                  <a:lnTo>
                    <a:pt x="6551" y="8708"/>
                  </a:lnTo>
                  <a:lnTo>
                    <a:pt x="6606" y="8697"/>
                  </a:lnTo>
                  <a:lnTo>
                    <a:pt x="6659" y="8680"/>
                  </a:lnTo>
                  <a:lnTo>
                    <a:pt x="6709" y="8659"/>
                  </a:lnTo>
                  <a:lnTo>
                    <a:pt x="6757" y="8632"/>
                  </a:lnTo>
                  <a:lnTo>
                    <a:pt x="6802" y="8603"/>
                  </a:lnTo>
                  <a:lnTo>
                    <a:pt x="6844" y="8568"/>
                  </a:lnTo>
                  <a:lnTo>
                    <a:pt x="6882" y="8530"/>
                  </a:lnTo>
                  <a:lnTo>
                    <a:pt x="6917" y="8488"/>
                  </a:lnTo>
                  <a:lnTo>
                    <a:pt x="6946" y="8443"/>
                  </a:lnTo>
                  <a:lnTo>
                    <a:pt x="6973" y="8395"/>
                  </a:lnTo>
                  <a:lnTo>
                    <a:pt x="6994" y="8345"/>
                  </a:lnTo>
                  <a:lnTo>
                    <a:pt x="7011" y="8292"/>
                  </a:lnTo>
                  <a:lnTo>
                    <a:pt x="7022" y="8237"/>
                  </a:lnTo>
                  <a:lnTo>
                    <a:pt x="7028" y="8181"/>
                  </a:lnTo>
                  <a:lnTo>
                    <a:pt x="7029" y="8152"/>
                  </a:lnTo>
                  <a:lnTo>
                    <a:pt x="7029" y="843"/>
                  </a:lnTo>
                  <a:lnTo>
                    <a:pt x="7028" y="815"/>
                  </a:lnTo>
                  <a:lnTo>
                    <a:pt x="7022" y="758"/>
                  </a:lnTo>
                  <a:lnTo>
                    <a:pt x="7011" y="703"/>
                  </a:lnTo>
                  <a:lnTo>
                    <a:pt x="6994" y="650"/>
                  </a:lnTo>
                  <a:lnTo>
                    <a:pt x="6973" y="600"/>
                  </a:lnTo>
                  <a:lnTo>
                    <a:pt x="6946" y="552"/>
                  </a:lnTo>
                  <a:lnTo>
                    <a:pt x="6917" y="507"/>
                  </a:lnTo>
                  <a:lnTo>
                    <a:pt x="6882" y="466"/>
                  </a:lnTo>
                  <a:lnTo>
                    <a:pt x="6844" y="427"/>
                  </a:lnTo>
                  <a:lnTo>
                    <a:pt x="6802" y="393"/>
                  </a:lnTo>
                  <a:lnTo>
                    <a:pt x="6757" y="363"/>
                  </a:lnTo>
                  <a:lnTo>
                    <a:pt x="6709" y="336"/>
                  </a:lnTo>
                  <a:lnTo>
                    <a:pt x="6659" y="315"/>
                  </a:lnTo>
                  <a:lnTo>
                    <a:pt x="6606" y="298"/>
                  </a:lnTo>
                  <a:lnTo>
                    <a:pt x="6551" y="288"/>
                  </a:lnTo>
                  <a:lnTo>
                    <a:pt x="6495" y="281"/>
                  </a:lnTo>
                  <a:lnTo>
                    <a:pt x="6466" y="281"/>
                  </a:lnTo>
                  <a:lnTo>
                    <a:pt x="2291" y="281"/>
                  </a:lnTo>
                  <a:lnTo>
                    <a:pt x="281" y="2291"/>
                  </a:lnTo>
                  <a:close/>
                  <a:moveTo>
                    <a:pt x="6466" y="8995"/>
                  </a:moveTo>
                  <a:lnTo>
                    <a:pt x="843" y="8995"/>
                  </a:lnTo>
                  <a:lnTo>
                    <a:pt x="800" y="8995"/>
                  </a:lnTo>
                  <a:lnTo>
                    <a:pt x="715" y="8986"/>
                  </a:lnTo>
                  <a:lnTo>
                    <a:pt x="634" y="8969"/>
                  </a:lnTo>
                  <a:lnTo>
                    <a:pt x="555" y="8944"/>
                  </a:lnTo>
                  <a:lnTo>
                    <a:pt x="479" y="8912"/>
                  </a:lnTo>
                  <a:lnTo>
                    <a:pt x="407" y="8873"/>
                  </a:lnTo>
                  <a:lnTo>
                    <a:pt x="339" y="8827"/>
                  </a:lnTo>
                  <a:lnTo>
                    <a:pt x="277" y="8776"/>
                  </a:lnTo>
                  <a:lnTo>
                    <a:pt x="219" y="8719"/>
                  </a:lnTo>
                  <a:lnTo>
                    <a:pt x="168" y="8656"/>
                  </a:lnTo>
                  <a:lnTo>
                    <a:pt x="122" y="8589"/>
                  </a:lnTo>
                  <a:lnTo>
                    <a:pt x="83" y="8518"/>
                  </a:lnTo>
                  <a:lnTo>
                    <a:pt x="51" y="8442"/>
                  </a:lnTo>
                  <a:lnTo>
                    <a:pt x="26" y="8363"/>
                  </a:lnTo>
                  <a:lnTo>
                    <a:pt x="9" y="8280"/>
                  </a:lnTo>
                  <a:lnTo>
                    <a:pt x="1" y="8195"/>
                  </a:lnTo>
                  <a:lnTo>
                    <a:pt x="0" y="8152"/>
                  </a:lnTo>
                  <a:lnTo>
                    <a:pt x="0" y="2164"/>
                  </a:lnTo>
                  <a:lnTo>
                    <a:pt x="2164" y="0"/>
                  </a:lnTo>
                  <a:lnTo>
                    <a:pt x="6466" y="0"/>
                  </a:lnTo>
                  <a:lnTo>
                    <a:pt x="6509" y="1"/>
                  </a:lnTo>
                  <a:lnTo>
                    <a:pt x="6594" y="9"/>
                  </a:lnTo>
                  <a:lnTo>
                    <a:pt x="6677" y="26"/>
                  </a:lnTo>
                  <a:lnTo>
                    <a:pt x="6756" y="51"/>
                  </a:lnTo>
                  <a:lnTo>
                    <a:pt x="6831" y="83"/>
                  </a:lnTo>
                  <a:lnTo>
                    <a:pt x="6903" y="122"/>
                  </a:lnTo>
                  <a:lnTo>
                    <a:pt x="6970" y="168"/>
                  </a:lnTo>
                  <a:lnTo>
                    <a:pt x="7033" y="219"/>
                  </a:lnTo>
                  <a:lnTo>
                    <a:pt x="7090" y="277"/>
                  </a:lnTo>
                  <a:lnTo>
                    <a:pt x="7141" y="339"/>
                  </a:lnTo>
                  <a:lnTo>
                    <a:pt x="7187" y="407"/>
                  </a:lnTo>
                  <a:lnTo>
                    <a:pt x="7226" y="479"/>
                  </a:lnTo>
                  <a:lnTo>
                    <a:pt x="7258" y="554"/>
                  </a:lnTo>
                  <a:lnTo>
                    <a:pt x="7283" y="634"/>
                  </a:lnTo>
                  <a:lnTo>
                    <a:pt x="7300" y="715"/>
                  </a:lnTo>
                  <a:lnTo>
                    <a:pt x="7309" y="800"/>
                  </a:lnTo>
                  <a:lnTo>
                    <a:pt x="7309" y="843"/>
                  </a:lnTo>
                  <a:lnTo>
                    <a:pt x="7309" y="8152"/>
                  </a:lnTo>
                  <a:lnTo>
                    <a:pt x="7309" y="8195"/>
                  </a:lnTo>
                  <a:lnTo>
                    <a:pt x="7300" y="8280"/>
                  </a:lnTo>
                  <a:lnTo>
                    <a:pt x="7283" y="8363"/>
                  </a:lnTo>
                  <a:lnTo>
                    <a:pt x="7258" y="8442"/>
                  </a:lnTo>
                  <a:lnTo>
                    <a:pt x="7226" y="8518"/>
                  </a:lnTo>
                  <a:lnTo>
                    <a:pt x="7187" y="8589"/>
                  </a:lnTo>
                  <a:lnTo>
                    <a:pt x="7141" y="8656"/>
                  </a:lnTo>
                  <a:lnTo>
                    <a:pt x="7090" y="8719"/>
                  </a:lnTo>
                  <a:lnTo>
                    <a:pt x="7033" y="8776"/>
                  </a:lnTo>
                  <a:lnTo>
                    <a:pt x="6970" y="8827"/>
                  </a:lnTo>
                  <a:lnTo>
                    <a:pt x="6903" y="8873"/>
                  </a:lnTo>
                  <a:lnTo>
                    <a:pt x="6831" y="8912"/>
                  </a:lnTo>
                  <a:lnTo>
                    <a:pt x="6756" y="8944"/>
                  </a:lnTo>
                  <a:lnTo>
                    <a:pt x="6677" y="8969"/>
                  </a:lnTo>
                  <a:lnTo>
                    <a:pt x="6594" y="8986"/>
                  </a:lnTo>
                  <a:lnTo>
                    <a:pt x="6509" y="8995"/>
                  </a:lnTo>
                  <a:lnTo>
                    <a:pt x="6466" y="899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Rectangle 62">
              <a:extLst>
                <a:ext uri="{FF2B5EF4-FFF2-40B4-BE49-F238E27FC236}">
                  <a16:creationId xmlns:a16="http://schemas.microsoft.com/office/drawing/2014/main" id="{8E64FB88-DBF5-56F9-39F9-A39F8239C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2016"/>
              <a:ext cx="284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63">
              <a:extLst>
                <a:ext uri="{FF2B5EF4-FFF2-40B4-BE49-F238E27FC236}">
                  <a16:creationId xmlns:a16="http://schemas.microsoft.com/office/drawing/2014/main" id="{C96A32F1-2A11-035E-2548-D84CD8C5B7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0" y="1993"/>
              <a:ext cx="330" cy="330"/>
            </a:xfrm>
            <a:custGeom>
              <a:avLst/>
              <a:gdLst>
                <a:gd name="T0" fmla="*/ 282 w 1982"/>
                <a:gd name="T1" fmla="*/ 1702 h 1982"/>
                <a:gd name="T2" fmla="*/ 1701 w 1982"/>
                <a:gd name="T3" fmla="*/ 1702 h 1982"/>
                <a:gd name="T4" fmla="*/ 1701 w 1982"/>
                <a:gd name="T5" fmla="*/ 282 h 1982"/>
                <a:gd name="T6" fmla="*/ 282 w 1982"/>
                <a:gd name="T7" fmla="*/ 282 h 1982"/>
                <a:gd name="T8" fmla="*/ 282 w 1982"/>
                <a:gd name="T9" fmla="*/ 1702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2"/>
                  </a:moveTo>
                  <a:lnTo>
                    <a:pt x="1701" y="1702"/>
                  </a:lnTo>
                  <a:lnTo>
                    <a:pt x="1701" y="282"/>
                  </a:lnTo>
                  <a:lnTo>
                    <a:pt x="282" y="282"/>
                  </a:lnTo>
                  <a:lnTo>
                    <a:pt x="282" y="1702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64">
              <a:extLst>
                <a:ext uri="{FF2B5EF4-FFF2-40B4-BE49-F238E27FC236}">
                  <a16:creationId xmlns:a16="http://schemas.microsoft.com/office/drawing/2014/main" id="{C6BF1746-E372-E09A-8625-8EDA632C2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" y="2068"/>
              <a:ext cx="169" cy="178"/>
            </a:xfrm>
            <a:custGeom>
              <a:avLst/>
              <a:gdLst>
                <a:gd name="T0" fmla="*/ 366 w 1013"/>
                <a:gd name="T1" fmla="*/ 730 h 1067"/>
                <a:gd name="T2" fmla="*/ 225 w 1013"/>
                <a:gd name="T3" fmla="*/ 506 h 1067"/>
                <a:gd name="T4" fmla="*/ 0 w 1013"/>
                <a:gd name="T5" fmla="*/ 674 h 1067"/>
                <a:gd name="T6" fmla="*/ 267 w 1013"/>
                <a:gd name="T7" fmla="*/ 969 h 1067"/>
                <a:gd name="T8" fmla="*/ 366 w 1013"/>
                <a:gd name="T9" fmla="*/ 1067 h 1067"/>
                <a:gd name="T10" fmla="*/ 436 w 1013"/>
                <a:gd name="T11" fmla="*/ 969 h 1067"/>
                <a:gd name="T12" fmla="*/ 1013 w 1013"/>
                <a:gd name="T13" fmla="*/ 0 h 1067"/>
                <a:gd name="T14" fmla="*/ 366 w 1013"/>
                <a:gd name="T15" fmla="*/ 73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7">
                  <a:moveTo>
                    <a:pt x="366" y="730"/>
                  </a:moveTo>
                  <a:lnTo>
                    <a:pt x="225" y="506"/>
                  </a:lnTo>
                  <a:lnTo>
                    <a:pt x="0" y="674"/>
                  </a:lnTo>
                  <a:lnTo>
                    <a:pt x="267" y="969"/>
                  </a:lnTo>
                  <a:lnTo>
                    <a:pt x="366" y="1067"/>
                  </a:lnTo>
                  <a:lnTo>
                    <a:pt x="436" y="969"/>
                  </a:lnTo>
                  <a:lnTo>
                    <a:pt x="1013" y="0"/>
                  </a:lnTo>
                  <a:lnTo>
                    <a:pt x="366" y="730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Rectangle 65">
              <a:extLst>
                <a:ext uri="{FF2B5EF4-FFF2-40B4-BE49-F238E27FC236}">
                  <a16:creationId xmlns:a16="http://schemas.microsoft.com/office/drawing/2014/main" id="{FE08B70A-6178-F4C1-DE1E-A8F04D82B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1574"/>
              <a:ext cx="284" cy="2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66">
              <a:extLst>
                <a:ext uri="{FF2B5EF4-FFF2-40B4-BE49-F238E27FC236}">
                  <a16:creationId xmlns:a16="http://schemas.microsoft.com/office/drawing/2014/main" id="{961141DE-A738-DE12-50CD-47BA5ACBED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0" y="1550"/>
              <a:ext cx="330" cy="330"/>
            </a:xfrm>
            <a:custGeom>
              <a:avLst/>
              <a:gdLst>
                <a:gd name="T0" fmla="*/ 282 w 1982"/>
                <a:gd name="T1" fmla="*/ 1701 h 1982"/>
                <a:gd name="T2" fmla="*/ 1701 w 1982"/>
                <a:gd name="T3" fmla="*/ 1701 h 1982"/>
                <a:gd name="T4" fmla="*/ 1701 w 1982"/>
                <a:gd name="T5" fmla="*/ 281 h 1982"/>
                <a:gd name="T6" fmla="*/ 282 w 1982"/>
                <a:gd name="T7" fmla="*/ 281 h 1982"/>
                <a:gd name="T8" fmla="*/ 282 w 1982"/>
                <a:gd name="T9" fmla="*/ 1701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1"/>
                  </a:moveTo>
                  <a:lnTo>
                    <a:pt x="1701" y="1701"/>
                  </a:lnTo>
                  <a:lnTo>
                    <a:pt x="1701" y="281"/>
                  </a:lnTo>
                  <a:lnTo>
                    <a:pt x="282" y="281"/>
                  </a:lnTo>
                  <a:lnTo>
                    <a:pt x="282" y="1701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67">
              <a:extLst>
                <a:ext uri="{FF2B5EF4-FFF2-40B4-BE49-F238E27FC236}">
                  <a16:creationId xmlns:a16="http://schemas.microsoft.com/office/drawing/2014/main" id="{4D585A76-04F5-C629-99F8-B5A0043C1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" y="1627"/>
              <a:ext cx="169" cy="179"/>
            </a:xfrm>
            <a:custGeom>
              <a:avLst/>
              <a:gdLst>
                <a:gd name="T0" fmla="*/ 366 w 1013"/>
                <a:gd name="T1" fmla="*/ 717 h 1069"/>
                <a:gd name="T2" fmla="*/ 225 w 1013"/>
                <a:gd name="T3" fmla="*/ 492 h 1069"/>
                <a:gd name="T4" fmla="*/ 0 w 1013"/>
                <a:gd name="T5" fmla="*/ 661 h 1069"/>
                <a:gd name="T6" fmla="*/ 267 w 1013"/>
                <a:gd name="T7" fmla="*/ 956 h 1069"/>
                <a:gd name="T8" fmla="*/ 366 w 1013"/>
                <a:gd name="T9" fmla="*/ 1069 h 1069"/>
                <a:gd name="T10" fmla="*/ 436 w 1013"/>
                <a:gd name="T11" fmla="*/ 956 h 1069"/>
                <a:gd name="T12" fmla="*/ 1013 w 1013"/>
                <a:gd name="T13" fmla="*/ 0 h 1069"/>
                <a:gd name="T14" fmla="*/ 366 w 1013"/>
                <a:gd name="T15" fmla="*/ 717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9">
                  <a:moveTo>
                    <a:pt x="366" y="717"/>
                  </a:moveTo>
                  <a:lnTo>
                    <a:pt x="225" y="492"/>
                  </a:lnTo>
                  <a:lnTo>
                    <a:pt x="0" y="661"/>
                  </a:lnTo>
                  <a:lnTo>
                    <a:pt x="267" y="956"/>
                  </a:lnTo>
                  <a:lnTo>
                    <a:pt x="366" y="1069"/>
                  </a:lnTo>
                  <a:lnTo>
                    <a:pt x="436" y="956"/>
                  </a:lnTo>
                  <a:lnTo>
                    <a:pt x="1013" y="0"/>
                  </a:lnTo>
                  <a:lnTo>
                    <a:pt x="366" y="717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68">
              <a:extLst>
                <a:ext uri="{FF2B5EF4-FFF2-40B4-BE49-F238E27FC236}">
                  <a16:creationId xmlns:a16="http://schemas.microsoft.com/office/drawing/2014/main" id="{A9397AE3-CA77-54F5-9079-EA5F35B9E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1620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69">
              <a:extLst>
                <a:ext uri="{FF2B5EF4-FFF2-40B4-BE49-F238E27FC236}">
                  <a16:creationId xmlns:a16="http://schemas.microsoft.com/office/drawing/2014/main" id="{48D517D9-E458-4C6B-ADA5-740EDA784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70">
              <a:extLst>
                <a:ext uri="{FF2B5EF4-FFF2-40B4-BE49-F238E27FC236}">
                  <a16:creationId xmlns:a16="http://schemas.microsoft.com/office/drawing/2014/main" id="{EDE68A40-EF09-D9DF-BF24-E096D8174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71">
              <a:extLst>
                <a:ext uri="{FF2B5EF4-FFF2-40B4-BE49-F238E27FC236}">
                  <a16:creationId xmlns:a16="http://schemas.microsoft.com/office/drawing/2014/main" id="{D3FC3B01-B970-F041-0211-475A1B16A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72">
              <a:extLst>
                <a:ext uri="{FF2B5EF4-FFF2-40B4-BE49-F238E27FC236}">
                  <a16:creationId xmlns:a16="http://schemas.microsoft.com/office/drawing/2014/main" id="{F3FEF98F-BA60-ECBD-8CC9-F22E78AA6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2061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73">
              <a:extLst>
                <a:ext uri="{FF2B5EF4-FFF2-40B4-BE49-F238E27FC236}">
                  <a16:creationId xmlns:a16="http://schemas.microsoft.com/office/drawing/2014/main" id="{2036D1DF-DB99-1F90-FA8F-F83585497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74">
              <a:extLst>
                <a:ext uri="{FF2B5EF4-FFF2-40B4-BE49-F238E27FC236}">
                  <a16:creationId xmlns:a16="http://schemas.microsoft.com/office/drawing/2014/main" id="{7A23AA74-A719-ABF3-01DD-01B3AA00E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Rectangle 75">
              <a:extLst>
                <a:ext uri="{FF2B5EF4-FFF2-40B4-BE49-F238E27FC236}">
                  <a16:creationId xmlns:a16="http://schemas.microsoft.com/office/drawing/2014/main" id="{EDD0E962-2E3F-F115-EFBF-E03DEF273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76">
              <a:extLst>
                <a:ext uri="{FF2B5EF4-FFF2-40B4-BE49-F238E27FC236}">
                  <a16:creationId xmlns:a16="http://schemas.microsoft.com/office/drawing/2014/main" id="{B6A8EF7C-3F93-6347-4107-B3FBED7D9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" y="1187"/>
              <a:ext cx="293" cy="293"/>
            </a:xfrm>
            <a:custGeom>
              <a:avLst/>
              <a:gdLst>
                <a:gd name="T0" fmla="*/ 1757 w 1757"/>
                <a:gd name="T1" fmla="*/ 1756 h 1756"/>
                <a:gd name="T2" fmla="*/ 1757 w 1757"/>
                <a:gd name="T3" fmla="*/ 0 h 1756"/>
                <a:gd name="T4" fmla="*/ 0 w 1757"/>
                <a:gd name="T5" fmla="*/ 1756 h 1756"/>
                <a:gd name="T6" fmla="*/ 1757 w 1757"/>
                <a:gd name="T7" fmla="*/ 1756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7" h="1756">
                  <a:moveTo>
                    <a:pt x="1757" y="1756"/>
                  </a:moveTo>
                  <a:lnTo>
                    <a:pt x="1757" y="0"/>
                  </a:lnTo>
                  <a:lnTo>
                    <a:pt x="0" y="1756"/>
                  </a:lnTo>
                  <a:lnTo>
                    <a:pt x="1757" y="1756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9" name="Rectangle 77">
              <a:extLst>
                <a:ext uri="{FF2B5EF4-FFF2-40B4-BE49-F238E27FC236}">
                  <a16:creationId xmlns:a16="http://schemas.microsoft.com/office/drawing/2014/main" id="{37327620-5071-EE60-FF68-118A514C0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" y="1311"/>
              <a:ext cx="43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740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E22BFD-4D59-B0BB-8107-5EF766315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A4EBB32-162A-2875-6199-341052437ED8}"/>
              </a:ext>
            </a:extLst>
          </p:cNvPr>
          <p:cNvGrpSpPr/>
          <p:nvPr/>
        </p:nvGrpSpPr>
        <p:grpSpPr>
          <a:xfrm>
            <a:off x="205045" y="218752"/>
            <a:ext cx="11660014" cy="869229"/>
            <a:chOff x="319344" y="2225351"/>
            <a:chExt cx="38697933" cy="2884847"/>
          </a:xfrm>
          <a:effectLst>
            <a:outerShdw blurRad="139700" dist="63500" dir="5400000" sx="98000" sy="98000" algn="t" rotWithShape="0">
              <a:prstClr val="black">
                <a:alpha val="19000"/>
              </a:prstClr>
            </a:outerShdw>
          </a:effectLst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6C992D2C-ECF3-1C02-1C9D-A94C6D68E53C}"/>
                </a:ext>
              </a:extLst>
            </p:cNvPr>
            <p:cNvSpPr/>
            <p:nvPr/>
          </p:nvSpPr>
          <p:spPr>
            <a:xfrm>
              <a:off x="2184400" y="2225351"/>
              <a:ext cx="36832877" cy="240730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r>
                <a:rPr kumimoji="0" lang="en-US" altLang="ko-KR" sz="28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FF8232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 </a:t>
              </a:r>
              <a:r>
                <a: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7F9DA476-D36A-B5B9-2E01-C3731A6CFBE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6200000">
              <a:off x="686692" y="2144345"/>
              <a:ext cx="1871125" cy="2605822"/>
              <a:chOff x="2289" y="0"/>
              <a:chExt cx="3102" cy="4320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C4E0D97C-FB58-6E96-C93C-97DF0EAEC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" y="2794"/>
                <a:ext cx="418" cy="264"/>
              </a:xfrm>
              <a:custGeom>
                <a:avLst/>
                <a:gdLst>
                  <a:gd name="T0" fmla="*/ 698 w 1253"/>
                  <a:gd name="T1" fmla="*/ 317 h 793"/>
                  <a:gd name="T2" fmla="*/ 845 w 1253"/>
                  <a:gd name="T3" fmla="*/ 214 h 793"/>
                  <a:gd name="T4" fmla="*/ 949 w 1253"/>
                  <a:gd name="T5" fmla="*/ 134 h 793"/>
                  <a:gd name="T6" fmla="*/ 1049 w 1253"/>
                  <a:gd name="T7" fmla="*/ 47 h 793"/>
                  <a:gd name="T8" fmla="*/ 1095 w 1253"/>
                  <a:gd name="T9" fmla="*/ 0 h 793"/>
                  <a:gd name="T10" fmla="*/ 1098 w 1253"/>
                  <a:gd name="T11" fmla="*/ 3 h 793"/>
                  <a:gd name="T12" fmla="*/ 1099 w 1253"/>
                  <a:gd name="T13" fmla="*/ 38 h 793"/>
                  <a:gd name="T14" fmla="*/ 1107 w 1253"/>
                  <a:gd name="T15" fmla="*/ 72 h 793"/>
                  <a:gd name="T16" fmla="*/ 1120 w 1253"/>
                  <a:gd name="T17" fmla="*/ 107 h 793"/>
                  <a:gd name="T18" fmla="*/ 1151 w 1253"/>
                  <a:gd name="T19" fmla="*/ 177 h 793"/>
                  <a:gd name="T20" fmla="*/ 1185 w 1253"/>
                  <a:gd name="T21" fmla="*/ 243 h 793"/>
                  <a:gd name="T22" fmla="*/ 1200 w 1253"/>
                  <a:gd name="T23" fmla="*/ 273 h 793"/>
                  <a:gd name="T24" fmla="*/ 1222 w 1253"/>
                  <a:gd name="T25" fmla="*/ 334 h 793"/>
                  <a:gd name="T26" fmla="*/ 1236 w 1253"/>
                  <a:gd name="T27" fmla="*/ 396 h 793"/>
                  <a:gd name="T28" fmla="*/ 1244 w 1253"/>
                  <a:gd name="T29" fmla="*/ 459 h 793"/>
                  <a:gd name="T30" fmla="*/ 1253 w 1253"/>
                  <a:gd name="T31" fmla="*/ 527 h 793"/>
                  <a:gd name="T32" fmla="*/ 1237 w 1253"/>
                  <a:gd name="T33" fmla="*/ 538 h 793"/>
                  <a:gd name="T34" fmla="*/ 1202 w 1253"/>
                  <a:gd name="T35" fmla="*/ 556 h 793"/>
                  <a:gd name="T36" fmla="*/ 1167 w 1253"/>
                  <a:gd name="T37" fmla="*/ 572 h 793"/>
                  <a:gd name="T38" fmla="*/ 1131 w 1253"/>
                  <a:gd name="T39" fmla="*/ 583 h 793"/>
                  <a:gd name="T40" fmla="*/ 1112 w 1253"/>
                  <a:gd name="T41" fmla="*/ 587 h 793"/>
                  <a:gd name="T42" fmla="*/ 1048 w 1253"/>
                  <a:gd name="T43" fmla="*/ 597 h 793"/>
                  <a:gd name="T44" fmla="*/ 953 w 1253"/>
                  <a:gd name="T45" fmla="*/ 604 h 793"/>
                  <a:gd name="T46" fmla="*/ 890 w 1253"/>
                  <a:gd name="T47" fmla="*/ 611 h 793"/>
                  <a:gd name="T48" fmla="*/ 856 w 1253"/>
                  <a:gd name="T49" fmla="*/ 618 h 793"/>
                  <a:gd name="T50" fmla="*/ 808 w 1253"/>
                  <a:gd name="T51" fmla="*/ 630 h 793"/>
                  <a:gd name="T52" fmla="*/ 715 w 1253"/>
                  <a:gd name="T53" fmla="*/ 663 h 793"/>
                  <a:gd name="T54" fmla="*/ 622 w 1253"/>
                  <a:gd name="T55" fmla="*/ 698 h 793"/>
                  <a:gd name="T56" fmla="*/ 527 w 1253"/>
                  <a:gd name="T57" fmla="*/ 731 h 793"/>
                  <a:gd name="T58" fmla="*/ 479 w 1253"/>
                  <a:gd name="T59" fmla="*/ 743 h 793"/>
                  <a:gd name="T60" fmla="*/ 420 w 1253"/>
                  <a:gd name="T61" fmla="*/ 755 h 793"/>
                  <a:gd name="T62" fmla="*/ 301 w 1253"/>
                  <a:gd name="T63" fmla="*/ 772 h 793"/>
                  <a:gd name="T64" fmla="*/ 181 w 1253"/>
                  <a:gd name="T65" fmla="*/ 784 h 793"/>
                  <a:gd name="T66" fmla="*/ 60 w 1253"/>
                  <a:gd name="T67" fmla="*/ 790 h 793"/>
                  <a:gd name="T68" fmla="*/ 0 w 1253"/>
                  <a:gd name="T69" fmla="*/ 793 h 793"/>
                  <a:gd name="T70" fmla="*/ 49 w 1253"/>
                  <a:gd name="T71" fmla="*/ 762 h 793"/>
                  <a:gd name="T72" fmla="*/ 102 w 1253"/>
                  <a:gd name="T73" fmla="*/ 736 h 793"/>
                  <a:gd name="T74" fmla="*/ 184 w 1253"/>
                  <a:gd name="T75" fmla="*/ 699 h 793"/>
                  <a:gd name="T76" fmla="*/ 207 w 1253"/>
                  <a:gd name="T77" fmla="*/ 687 h 793"/>
                  <a:gd name="T78" fmla="*/ 311 w 1253"/>
                  <a:gd name="T79" fmla="*/ 615 h 793"/>
                  <a:gd name="T80" fmla="*/ 410 w 1253"/>
                  <a:gd name="T81" fmla="*/ 538 h 793"/>
                  <a:gd name="T82" fmla="*/ 552 w 1253"/>
                  <a:gd name="T83" fmla="*/ 428 h 793"/>
                  <a:gd name="T84" fmla="*/ 698 w 1253"/>
                  <a:gd name="T85" fmla="*/ 317 h 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53" h="793">
                    <a:moveTo>
                      <a:pt x="698" y="317"/>
                    </a:moveTo>
                    <a:lnTo>
                      <a:pt x="698" y="317"/>
                    </a:lnTo>
                    <a:lnTo>
                      <a:pt x="794" y="251"/>
                    </a:lnTo>
                    <a:lnTo>
                      <a:pt x="845" y="214"/>
                    </a:lnTo>
                    <a:lnTo>
                      <a:pt x="898" y="175"/>
                    </a:lnTo>
                    <a:lnTo>
                      <a:pt x="949" y="134"/>
                    </a:lnTo>
                    <a:lnTo>
                      <a:pt x="1000" y="91"/>
                    </a:lnTo>
                    <a:lnTo>
                      <a:pt x="1049" y="47"/>
                    </a:lnTo>
                    <a:lnTo>
                      <a:pt x="1073" y="24"/>
                    </a:lnTo>
                    <a:lnTo>
                      <a:pt x="1095" y="0"/>
                    </a:lnTo>
                    <a:lnTo>
                      <a:pt x="1098" y="3"/>
                    </a:lnTo>
                    <a:lnTo>
                      <a:pt x="1098" y="3"/>
                    </a:lnTo>
                    <a:lnTo>
                      <a:pt x="1098" y="20"/>
                    </a:lnTo>
                    <a:lnTo>
                      <a:pt x="1099" y="38"/>
                    </a:lnTo>
                    <a:lnTo>
                      <a:pt x="1103" y="54"/>
                    </a:lnTo>
                    <a:lnTo>
                      <a:pt x="1107" y="72"/>
                    </a:lnTo>
                    <a:lnTo>
                      <a:pt x="1113" y="90"/>
                    </a:lnTo>
                    <a:lnTo>
                      <a:pt x="1120" y="107"/>
                    </a:lnTo>
                    <a:lnTo>
                      <a:pt x="1135" y="142"/>
                    </a:lnTo>
                    <a:lnTo>
                      <a:pt x="1151" y="177"/>
                    </a:lnTo>
                    <a:lnTo>
                      <a:pt x="1168" y="210"/>
                    </a:lnTo>
                    <a:lnTo>
                      <a:pt x="1185" y="243"/>
                    </a:lnTo>
                    <a:lnTo>
                      <a:pt x="1200" y="273"/>
                    </a:lnTo>
                    <a:lnTo>
                      <a:pt x="1200" y="273"/>
                    </a:lnTo>
                    <a:lnTo>
                      <a:pt x="1212" y="304"/>
                    </a:lnTo>
                    <a:lnTo>
                      <a:pt x="1222" y="334"/>
                    </a:lnTo>
                    <a:lnTo>
                      <a:pt x="1229" y="364"/>
                    </a:lnTo>
                    <a:lnTo>
                      <a:pt x="1236" y="396"/>
                    </a:lnTo>
                    <a:lnTo>
                      <a:pt x="1240" y="428"/>
                    </a:lnTo>
                    <a:lnTo>
                      <a:pt x="1244" y="459"/>
                    </a:lnTo>
                    <a:lnTo>
                      <a:pt x="1251" y="523"/>
                    </a:lnTo>
                    <a:lnTo>
                      <a:pt x="1253" y="527"/>
                    </a:lnTo>
                    <a:lnTo>
                      <a:pt x="1253" y="527"/>
                    </a:lnTo>
                    <a:lnTo>
                      <a:pt x="1237" y="538"/>
                    </a:lnTo>
                    <a:lnTo>
                      <a:pt x="1220" y="547"/>
                    </a:lnTo>
                    <a:lnTo>
                      <a:pt x="1202" y="556"/>
                    </a:lnTo>
                    <a:lnTo>
                      <a:pt x="1185" y="564"/>
                    </a:lnTo>
                    <a:lnTo>
                      <a:pt x="1167" y="572"/>
                    </a:lnTo>
                    <a:lnTo>
                      <a:pt x="1149" y="578"/>
                    </a:lnTo>
                    <a:lnTo>
                      <a:pt x="1131" y="583"/>
                    </a:lnTo>
                    <a:lnTo>
                      <a:pt x="1112" y="587"/>
                    </a:lnTo>
                    <a:lnTo>
                      <a:pt x="1112" y="587"/>
                    </a:lnTo>
                    <a:lnTo>
                      <a:pt x="1080" y="593"/>
                    </a:lnTo>
                    <a:lnTo>
                      <a:pt x="1048" y="597"/>
                    </a:lnTo>
                    <a:lnTo>
                      <a:pt x="985" y="601"/>
                    </a:lnTo>
                    <a:lnTo>
                      <a:pt x="953" y="604"/>
                    </a:lnTo>
                    <a:lnTo>
                      <a:pt x="921" y="607"/>
                    </a:lnTo>
                    <a:lnTo>
                      <a:pt x="890" y="611"/>
                    </a:lnTo>
                    <a:lnTo>
                      <a:pt x="856" y="618"/>
                    </a:lnTo>
                    <a:lnTo>
                      <a:pt x="856" y="618"/>
                    </a:lnTo>
                    <a:lnTo>
                      <a:pt x="832" y="623"/>
                    </a:lnTo>
                    <a:lnTo>
                      <a:pt x="808" y="630"/>
                    </a:lnTo>
                    <a:lnTo>
                      <a:pt x="760" y="645"/>
                    </a:lnTo>
                    <a:lnTo>
                      <a:pt x="715" y="663"/>
                    </a:lnTo>
                    <a:lnTo>
                      <a:pt x="668" y="681"/>
                    </a:lnTo>
                    <a:lnTo>
                      <a:pt x="622" y="698"/>
                    </a:lnTo>
                    <a:lnTo>
                      <a:pt x="575" y="716"/>
                    </a:lnTo>
                    <a:lnTo>
                      <a:pt x="527" y="731"/>
                    </a:lnTo>
                    <a:lnTo>
                      <a:pt x="504" y="738"/>
                    </a:lnTo>
                    <a:lnTo>
                      <a:pt x="479" y="743"/>
                    </a:lnTo>
                    <a:lnTo>
                      <a:pt x="479" y="743"/>
                    </a:lnTo>
                    <a:lnTo>
                      <a:pt x="420" y="755"/>
                    </a:lnTo>
                    <a:lnTo>
                      <a:pt x="360" y="765"/>
                    </a:lnTo>
                    <a:lnTo>
                      <a:pt x="301" y="772"/>
                    </a:lnTo>
                    <a:lnTo>
                      <a:pt x="240" y="779"/>
                    </a:lnTo>
                    <a:lnTo>
                      <a:pt x="181" y="784"/>
                    </a:lnTo>
                    <a:lnTo>
                      <a:pt x="120" y="787"/>
                    </a:lnTo>
                    <a:lnTo>
                      <a:pt x="60" y="790"/>
                    </a:lnTo>
                    <a:lnTo>
                      <a:pt x="0" y="793"/>
                    </a:lnTo>
                    <a:lnTo>
                      <a:pt x="0" y="793"/>
                    </a:lnTo>
                    <a:lnTo>
                      <a:pt x="23" y="776"/>
                    </a:lnTo>
                    <a:lnTo>
                      <a:pt x="49" y="762"/>
                    </a:lnTo>
                    <a:lnTo>
                      <a:pt x="75" y="749"/>
                    </a:lnTo>
                    <a:lnTo>
                      <a:pt x="102" y="736"/>
                    </a:lnTo>
                    <a:lnTo>
                      <a:pt x="159" y="711"/>
                    </a:lnTo>
                    <a:lnTo>
                      <a:pt x="184" y="699"/>
                    </a:lnTo>
                    <a:lnTo>
                      <a:pt x="207" y="687"/>
                    </a:lnTo>
                    <a:lnTo>
                      <a:pt x="207" y="687"/>
                    </a:lnTo>
                    <a:lnTo>
                      <a:pt x="260" y="652"/>
                    </a:lnTo>
                    <a:lnTo>
                      <a:pt x="311" y="615"/>
                    </a:lnTo>
                    <a:lnTo>
                      <a:pt x="360" y="578"/>
                    </a:lnTo>
                    <a:lnTo>
                      <a:pt x="410" y="538"/>
                    </a:lnTo>
                    <a:lnTo>
                      <a:pt x="410" y="538"/>
                    </a:lnTo>
                    <a:lnTo>
                      <a:pt x="552" y="428"/>
                    </a:lnTo>
                    <a:lnTo>
                      <a:pt x="625" y="372"/>
                    </a:lnTo>
                    <a:lnTo>
                      <a:pt x="698" y="317"/>
                    </a:lnTo>
                    <a:lnTo>
                      <a:pt x="698" y="3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3E06FCCE-616B-31D7-989F-7AA70549F1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92" y="1043"/>
                <a:ext cx="3096" cy="2775"/>
              </a:xfrm>
              <a:custGeom>
                <a:avLst/>
                <a:gdLst>
                  <a:gd name="T0" fmla="*/ 6658 w 9290"/>
                  <a:gd name="T1" fmla="*/ 5829 h 8323"/>
                  <a:gd name="T2" fmla="*/ 6538 w 9290"/>
                  <a:gd name="T3" fmla="*/ 6030 h 8323"/>
                  <a:gd name="T4" fmla="*/ 7154 w 9290"/>
                  <a:gd name="T5" fmla="*/ 5869 h 8323"/>
                  <a:gd name="T6" fmla="*/ 7551 w 9290"/>
                  <a:gd name="T7" fmla="*/ 5778 h 8323"/>
                  <a:gd name="T8" fmla="*/ 7692 w 9290"/>
                  <a:gd name="T9" fmla="*/ 5557 h 8323"/>
                  <a:gd name="T10" fmla="*/ 7579 w 9290"/>
                  <a:gd name="T11" fmla="*/ 5111 h 8323"/>
                  <a:gd name="T12" fmla="*/ 2928 w 9290"/>
                  <a:gd name="T13" fmla="*/ 3678 h 8323"/>
                  <a:gd name="T14" fmla="*/ 2760 w 9290"/>
                  <a:gd name="T15" fmla="*/ 3849 h 8323"/>
                  <a:gd name="T16" fmla="*/ 2807 w 9290"/>
                  <a:gd name="T17" fmla="*/ 4386 h 8323"/>
                  <a:gd name="T18" fmla="*/ 2989 w 9290"/>
                  <a:gd name="T19" fmla="*/ 4568 h 8323"/>
                  <a:gd name="T20" fmla="*/ 3146 w 9290"/>
                  <a:gd name="T21" fmla="*/ 4962 h 8323"/>
                  <a:gd name="T22" fmla="*/ 3526 w 9290"/>
                  <a:gd name="T23" fmla="*/ 5606 h 8323"/>
                  <a:gd name="T24" fmla="*/ 3415 w 9290"/>
                  <a:gd name="T25" fmla="*/ 5809 h 8323"/>
                  <a:gd name="T26" fmla="*/ 2607 w 9290"/>
                  <a:gd name="T27" fmla="*/ 5604 h 8323"/>
                  <a:gd name="T28" fmla="*/ 2155 w 9290"/>
                  <a:gd name="T29" fmla="*/ 5265 h 8323"/>
                  <a:gd name="T30" fmla="*/ 2283 w 9290"/>
                  <a:gd name="T31" fmla="*/ 4481 h 8323"/>
                  <a:gd name="T32" fmla="*/ 1938 w 9290"/>
                  <a:gd name="T33" fmla="*/ 5188 h 8323"/>
                  <a:gd name="T34" fmla="*/ 1774 w 9290"/>
                  <a:gd name="T35" fmla="*/ 5644 h 8323"/>
                  <a:gd name="T36" fmla="*/ 1719 w 9290"/>
                  <a:gd name="T37" fmla="*/ 6074 h 8323"/>
                  <a:gd name="T38" fmla="*/ 2746 w 9290"/>
                  <a:gd name="T39" fmla="*/ 7131 h 8323"/>
                  <a:gd name="T40" fmla="*/ 2637 w 9290"/>
                  <a:gd name="T41" fmla="*/ 7581 h 8323"/>
                  <a:gd name="T42" fmla="*/ 2200 w 9290"/>
                  <a:gd name="T43" fmla="*/ 8192 h 8323"/>
                  <a:gd name="T44" fmla="*/ 1769 w 9290"/>
                  <a:gd name="T45" fmla="*/ 8072 h 8323"/>
                  <a:gd name="T46" fmla="*/ 1095 w 9290"/>
                  <a:gd name="T47" fmla="*/ 7376 h 8323"/>
                  <a:gd name="T48" fmla="*/ 253 w 9290"/>
                  <a:gd name="T49" fmla="*/ 6574 h 8323"/>
                  <a:gd name="T50" fmla="*/ 3 w 9290"/>
                  <a:gd name="T51" fmla="*/ 5998 h 8323"/>
                  <a:gd name="T52" fmla="*/ 199 w 9290"/>
                  <a:gd name="T53" fmla="*/ 5323 h 8323"/>
                  <a:gd name="T54" fmla="*/ 290 w 9290"/>
                  <a:gd name="T55" fmla="*/ 4952 h 8323"/>
                  <a:gd name="T56" fmla="*/ 520 w 9290"/>
                  <a:gd name="T57" fmla="*/ 4086 h 8323"/>
                  <a:gd name="T58" fmla="*/ 560 w 9290"/>
                  <a:gd name="T59" fmla="*/ 3628 h 8323"/>
                  <a:gd name="T60" fmla="*/ 859 w 9290"/>
                  <a:gd name="T61" fmla="*/ 3277 h 8323"/>
                  <a:gd name="T62" fmla="*/ 1034 w 9290"/>
                  <a:gd name="T63" fmla="*/ 2332 h 8323"/>
                  <a:gd name="T64" fmla="*/ 1654 w 9290"/>
                  <a:gd name="T65" fmla="*/ 1198 h 8323"/>
                  <a:gd name="T66" fmla="*/ 2912 w 9290"/>
                  <a:gd name="T67" fmla="*/ 432 h 8323"/>
                  <a:gd name="T68" fmla="*/ 3686 w 9290"/>
                  <a:gd name="T69" fmla="*/ 11 h 8323"/>
                  <a:gd name="T70" fmla="*/ 4920 w 9290"/>
                  <a:gd name="T71" fmla="*/ 82 h 8323"/>
                  <a:gd name="T72" fmla="*/ 6423 w 9290"/>
                  <a:gd name="T73" fmla="*/ 109 h 8323"/>
                  <a:gd name="T74" fmla="*/ 6873 w 9290"/>
                  <a:gd name="T75" fmla="*/ 248 h 8323"/>
                  <a:gd name="T76" fmla="*/ 7957 w 9290"/>
                  <a:gd name="T77" fmla="*/ 827 h 8323"/>
                  <a:gd name="T78" fmla="*/ 8720 w 9290"/>
                  <a:gd name="T79" fmla="*/ 1597 h 8323"/>
                  <a:gd name="T80" fmla="*/ 9003 w 9290"/>
                  <a:gd name="T81" fmla="*/ 2322 h 8323"/>
                  <a:gd name="T82" fmla="*/ 9162 w 9290"/>
                  <a:gd name="T83" fmla="*/ 4270 h 8323"/>
                  <a:gd name="T84" fmla="*/ 9290 w 9290"/>
                  <a:gd name="T85" fmla="*/ 4841 h 8323"/>
                  <a:gd name="T86" fmla="*/ 9035 w 9290"/>
                  <a:gd name="T87" fmla="*/ 6343 h 8323"/>
                  <a:gd name="T88" fmla="*/ 8653 w 9290"/>
                  <a:gd name="T89" fmla="*/ 6906 h 8323"/>
                  <a:gd name="T90" fmla="*/ 8006 w 9290"/>
                  <a:gd name="T91" fmla="*/ 7127 h 8323"/>
                  <a:gd name="T92" fmla="*/ 6125 w 9290"/>
                  <a:gd name="T93" fmla="*/ 7109 h 8323"/>
                  <a:gd name="T94" fmla="*/ 5981 w 9290"/>
                  <a:gd name="T95" fmla="*/ 6491 h 8323"/>
                  <a:gd name="T96" fmla="*/ 6424 w 9290"/>
                  <a:gd name="T97" fmla="*/ 5812 h 8323"/>
                  <a:gd name="T98" fmla="*/ 6934 w 9290"/>
                  <a:gd name="T99" fmla="*/ 5100 h 8323"/>
                  <a:gd name="T100" fmla="*/ 7161 w 9290"/>
                  <a:gd name="T101" fmla="*/ 4638 h 8323"/>
                  <a:gd name="T102" fmla="*/ 7332 w 9290"/>
                  <a:gd name="T103" fmla="*/ 4277 h 8323"/>
                  <a:gd name="T104" fmla="*/ 7255 w 9290"/>
                  <a:gd name="T105" fmla="*/ 3891 h 8323"/>
                  <a:gd name="T106" fmla="*/ 7182 w 9290"/>
                  <a:gd name="T107" fmla="*/ 3446 h 8323"/>
                  <a:gd name="T108" fmla="*/ 6797 w 9290"/>
                  <a:gd name="T109" fmla="*/ 2222 h 8323"/>
                  <a:gd name="T110" fmla="*/ 6236 w 9290"/>
                  <a:gd name="T111" fmla="*/ 1675 h 8323"/>
                  <a:gd name="T112" fmla="*/ 5970 w 9290"/>
                  <a:gd name="T113" fmla="*/ 1325 h 8323"/>
                  <a:gd name="T114" fmla="*/ 5167 w 9290"/>
                  <a:gd name="T115" fmla="*/ 1088 h 8323"/>
                  <a:gd name="T116" fmla="*/ 4586 w 9290"/>
                  <a:gd name="T117" fmla="*/ 1192 h 8323"/>
                  <a:gd name="T118" fmla="*/ 3998 w 9290"/>
                  <a:gd name="T119" fmla="*/ 1577 h 8323"/>
                  <a:gd name="T120" fmla="*/ 3522 w 9290"/>
                  <a:gd name="T121" fmla="*/ 2022 h 8323"/>
                  <a:gd name="T122" fmla="*/ 3023 w 9290"/>
                  <a:gd name="T123" fmla="*/ 3047 h 8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90" h="8323">
                    <a:moveTo>
                      <a:pt x="7393" y="5251"/>
                    </a:moveTo>
                    <a:lnTo>
                      <a:pt x="7393" y="5251"/>
                    </a:lnTo>
                    <a:lnTo>
                      <a:pt x="7371" y="5275"/>
                    </a:lnTo>
                    <a:lnTo>
                      <a:pt x="7347" y="5298"/>
                    </a:lnTo>
                    <a:lnTo>
                      <a:pt x="7298" y="5342"/>
                    </a:lnTo>
                    <a:lnTo>
                      <a:pt x="7247" y="5385"/>
                    </a:lnTo>
                    <a:lnTo>
                      <a:pt x="7196" y="5426"/>
                    </a:lnTo>
                    <a:lnTo>
                      <a:pt x="7143" y="5465"/>
                    </a:lnTo>
                    <a:lnTo>
                      <a:pt x="7092" y="5502"/>
                    </a:lnTo>
                    <a:lnTo>
                      <a:pt x="6996" y="5568"/>
                    </a:lnTo>
                    <a:lnTo>
                      <a:pt x="6996" y="5568"/>
                    </a:lnTo>
                    <a:lnTo>
                      <a:pt x="6923" y="5623"/>
                    </a:lnTo>
                    <a:lnTo>
                      <a:pt x="6850" y="5679"/>
                    </a:lnTo>
                    <a:lnTo>
                      <a:pt x="6708" y="5789"/>
                    </a:lnTo>
                    <a:lnTo>
                      <a:pt x="6708" y="5789"/>
                    </a:lnTo>
                    <a:lnTo>
                      <a:pt x="6658" y="5829"/>
                    </a:lnTo>
                    <a:lnTo>
                      <a:pt x="6609" y="5866"/>
                    </a:lnTo>
                    <a:lnTo>
                      <a:pt x="6558" y="5903"/>
                    </a:lnTo>
                    <a:lnTo>
                      <a:pt x="6505" y="5938"/>
                    </a:lnTo>
                    <a:lnTo>
                      <a:pt x="6505" y="5938"/>
                    </a:lnTo>
                    <a:lnTo>
                      <a:pt x="6482" y="5950"/>
                    </a:lnTo>
                    <a:lnTo>
                      <a:pt x="6457" y="5962"/>
                    </a:lnTo>
                    <a:lnTo>
                      <a:pt x="6400" y="5987"/>
                    </a:lnTo>
                    <a:lnTo>
                      <a:pt x="6373" y="6000"/>
                    </a:lnTo>
                    <a:lnTo>
                      <a:pt x="6347" y="6013"/>
                    </a:lnTo>
                    <a:lnTo>
                      <a:pt x="6321" y="6027"/>
                    </a:lnTo>
                    <a:lnTo>
                      <a:pt x="6298" y="6044"/>
                    </a:lnTo>
                    <a:lnTo>
                      <a:pt x="6298" y="6044"/>
                    </a:lnTo>
                    <a:lnTo>
                      <a:pt x="6358" y="6041"/>
                    </a:lnTo>
                    <a:lnTo>
                      <a:pt x="6418" y="6038"/>
                    </a:lnTo>
                    <a:lnTo>
                      <a:pt x="6479" y="6035"/>
                    </a:lnTo>
                    <a:lnTo>
                      <a:pt x="6538" y="6030"/>
                    </a:lnTo>
                    <a:lnTo>
                      <a:pt x="6599" y="6023"/>
                    </a:lnTo>
                    <a:lnTo>
                      <a:pt x="6658" y="6016"/>
                    </a:lnTo>
                    <a:lnTo>
                      <a:pt x="6718" y="6006"/>
                    </a:lnTo>
                    <a:lnTo>
                      <a:pt x="6777" y="5994"/>
                    </a:lnTo>
                    <a:lnTo>
                      <a:pt x="6777" y="5994"/>
                    </a:lnTo>
                    <a:lnTo>
                      <a:pt x="6802" y="5989"/>
                    </a:lnTo>
                    <a:lnTo>
                      <a:pt x="6825" y="5982"/>
                    </a:lnTo>
                    <a:lnTo>
                      <a:pt x="6873" y="5967"/>
                    </a:lnTo>
                    <a:lnTo>
                      <a:pt x="6920" y="5949"/>
                    </a:lnTo>
                    <a:lnTo>
                      <a:pt x="6966" y="5932"/>
                    </a:lnTo>
                    <a:lnTo>
                      <a:pt x="7013" y="5914"/>
                    </a:lnTo>
                    <a:lnTo>
                      <a:pt x="7058" y="5896"/>
                    </a:lnTo>
                    <a:lnTo>
                      <a:pt x="7106" y="5881"/>
                    </a:lnTo>
                    <a:lnTo>
                      <a:pt x="7130" y="5874"/>
                    </a:lnTo>
                    <a:lnTo>
                      <a:pt x="7154" y="5869"/>
                    </a:lnTo>
                    <a:lnTo>
                      <a:pt x="7154" y="5869"/>
                    </a:lnTo>
                    <a:lnTo>
                      <a:pt x="7188" y="5862"/>
                    </a:lnTo>
                    <a:lnTo>
                      <a:pt x="7219" y="5858"/>
                    </a:lnTo>
                    <a:lnTo>
                      <a:pt x="7251" y="5855"/>
                    </a:lnTo>
                    <a:lnTo>
                      <a:pt x="7283" y="5852"/>
                    </a:lnTo>
                    <a:lnTo>
                      <a:pt x="7346" y="5848"/>
                    </a:lnTo>
                    <a:lnTo>
                      <a:pt x="7378" y="5844"/>
                    </a:lnTo>
                    <a:lnTo>
                      <a:pt x="7410" y="5838"/>
                    </a:lnTo>
                    <a:lnTo>
                      <a:pt x="7410" y="5838"/>
                    </a:lnTo>
                    <a:lnTo>
                      <a:pt x="7429" y="5834"/>
                    </a:lnTo>
                    <a:lnTo>
                      <a:pt x="7447" y="5829"/>
                    </a:lnTo>
                    <a:lnTo>
                      <a:pt x="7465" y="5823"/>
                    </a:lnTo>
                    <a:lnTo>
                      <a:pt x="7483" y="5815"/>
                    </a:lnTo>
                    <a:lnTo>
                      <a:pt x="7500" y="5807"/>
                    </a:lnTo>
                    <a:lnTo>
                      <a:pt x="7518" y="5798"/>
                    </a:lnTo>
                    <a:lnTo>
                      <a:pt x="7535" y="5789"/>
                    </a:lnTo>
                    <a:lnTo>
                      <a:pt x="7551" y="5778"/>
                    </a:lnTo>
                    <a:lnTo>
                      <a:pt x="7551" y="5778"/>
                    </a:lnTo>
                    <a:lnTo>
                      <a:pt x="7579" y="5757"/>
                    </a:lnTo>
                    <a:lnTo>
                      <a:pt x="7604" y="5734"/>
                    </a:lnTo>
                    <a:lnTo>
                      <a:pt x="7616" y="5721"/>
                    </a:lnTo>
                    <a:lnTo>
                      <a:pt x="7627" y="5709"/>
                    </a:lnTo>
                    <a:lnTo>
                      <a:pt x="7637" y="5695"/>
                    </a:lnTo>
                    <a:lnTo>
                      <a:pt x="7647" y="5681"/>
                    </a:lnTo>
                    <a:lnTo>
                      <a:pt x="7656" y="5668"/>
                    </a:lnTo>
                    <a:lnTo>
                      <a:pt x="7663" y="5652"/>
                    </a:lnTo>
                    <a:lnTo>
                      <a:pt x="7671" y="5639"/>
                    </a:lnTo>
                    <a:lnTo>
                      <a:pt x="7677" y="5622"/>
                    </a:lnTo>
                    <a:lnTo>
                      <a:pt x="7682" y="5607"/>
                    </a:lnTo>
                    <a:lnTo>
                      <a:pt x="7687" y="5590"/>
                    </a:lnTo>
                    <a:lnTo>
                      <a:pt x="7689" y="5574"/>
                    </a:lnTo>
                    <a:lnTo>
                      <a:pt x="7692" y="5557"/>
                    </a:lnTo>
                    <a:lnTo>
                      <a:pt x="7692" y="5557"/>
                    </a:lnTo>
                    <a:lnTo>
                      <a:pt x="7693" y="5531"/>
                    </a:lnTo>
                    <a:lnTo>
                      <a:pt x="7693" y="5506"/>
                    </a:lnTo>
                    <a:lnTo>
                      <a:pt x="7692" y="5482"/>
                    </a:lnTo>
                    <a:lnTo>
                      <a:pt x="7691" y="5457"/>
                    </a:lnTo>
                    <a:lnTo>
                      <a:pt x="7688" y="5432"/>
                    </a:lnTo>
                    <a:lnTo>
                      <a:pt x="7684" y="5408"/>
                    </a:lnTo>
                    <a:lnTo>
                      <a:pt x="7680" y="5385"/>
                    </a:lnTo>
                    <a:lnTo>
                      <a:pt x="7674" y="5362"/>
                    </a:lnTo>
                    <a:lnTo>
                      <a:pt x="7660" y="5315"/>
                    </a:lnTo>
                    <a:lnTo>
                      <a:pt x="7644" y="5269"/>
                    </a:lnTo>
                    <a:lnTo>
                      <a:pt x="7625" y="5224"/>
                    </a:lnTo>
                    <a:lnTo>
                      <a:pt x="7604" y="5180"/>
                    </a:lnTo>
                    <a:lnTo>
                      <a:pt x="7604" y="5180"/>
                    </a:lnTo>
                    <a:lnTo>
                      <a:pt x="7594" y="5156"/>
                    </a:lnTo>
                    <a:lnTo>
                      <a:pt x="7586" y="5134"/>
                    </a:lnTo>
                    <a:lnTo>
                      <a:pt x="7579" y="5111"/>
                    </a:lnTo>
                    <a:lnTo>
                      <a:pt x="7574" y="5089"/>
                    </a:lnTo>
                    <a:lnTo>
                      <a:pt x="7568" y="5068"/>
                    </a:lnTo>
                    <a:lnTo>
                      <a:pt x="7565" y="5046"/>
                    </a:lnTo>
                    <a:lnTo>
                      <a:pt x="7560" y="5002"/>
                    </a:lnTo>
                    <a:lnTo>
                      <a:pt x="7560" y="5002"/>
                    </a:lnTo>
                    <a:lnTo>
                      <a:pt x="7547" y="5035"/>
                    </a:lnTo>
                    <a:lnTo>
                      <a:pt x="7531" y="5068"/>
                    </a:lnTo>
                    <a:lnTo>
                      <a:pt x="7513" y="5100"/>
                    </a:lnTo>
                    <a:lnTo>
                      <a:pt x="7492" y="5132"/>
                    </a:lnTo>
                    <a:lnTo>
                      <a:pt x="7470" y="5162"/>
                    </a:lnTo>
                    <a:lnTo>
                      <a:pt x="7447" y="5192"/>
                    </a:lnTo>
                    <a:lnTo>
                      <a:pt x="7421" y="5222"/>
                    </a:lnTo>
                    <a:lnTo>
                      <a:pt x="7393" y="5251"/>
                    </a:lnTo>
                    <a:close/>
                    <a:moveTo>
                      <a:pt x="2943" y="3683"/>
                    </a:moveTo>
                    <a:lnTo>
                      <a:pt x="2943" y="3683"/>
                    </a:lnTo>
                    <a:lnTo>
                      <a:pt x="2928" y="3678"/>
                    </a:lnTo>
                    <a:lnTo>
                      <a:pt x="2914" y="3675"/>
                    </a:lnTo>
                    <a:lnTo>
                      <a:pt x="2901" y="3674"/>
                    </a:lnTo>
                    <a:lnTo>
                      <a:pt x="2887" y="3675"/>
                    </a:lnTo>
                    <a:lnTo>
                      <a:pt x="2874" y="3677"/>
                    </a:lnTo>
                    <a:lnTo>
                      <a:pt x="2863" y="3681"/>
                    </a:lnTo>
                    <a:lnTo>
                      <a:pt x="2852" y="3686"/>
                    </a:lnTo>
                    <a:lnTo>
                      <a:pt x="2841" y="3693"/>
                    </a:lnTo>
                    <a:lnTo>
                      <a:pt x="2832" y="3701"/>
                    </a:lnTo>
                    <a:lnTo>
                      <a:pt x="2822" y="3711"/>
                    </a:lnTo>
                    <a:lnTo>
                      <a:pt x="2814" y="3722"/>
                    </a:lnTo>
                    <a:lnTo>
                      <a:pt x="2805" y="3733"/>
                    </a:lnTo>
                    <a:lnTo>
                      <a:pt x="2799" y="3745"/>
                    </a:lnTo>
                    <a:lnTo>
                      <a:pt x="2792" y="3758"/>
                    </a:lnTo>
                    <a:lnTo>
                      <a:pt x="2779" y="3787"/>
                    </a:lnTo>
                    <a:lnTo>
                      <a:pt x="2768" y="3817"/>
                    </a:lnTo>
                    <a:lnTo>
                      <a:pt x="2760" y="3849"/>
                    </a:lnTo>
                    <a:lnTo>
                      <a:pt x="2753" y="3880"/>
                    </a:lnTo>
                    <a:lnTo>
                      <a:pt x="2748" y="3911"/>
                    </a:lnTo>
                    <a:lnTo>
                      <a:pt x="2745" y="3941"/>
                    </a:lnTo>
                    <a:lnTo>
                      <a:pt x="2742" y="3970"/>
                    </a:lnTo>
                    <a:lnTo>
                      <a:pt x="2741" y="3995"/>
                    </a:lnTo>
                    <a:lnTo>
                      <a:pt x="2741" y="4017"/>
                    </a:lnTo>
                    <a:lnTo>
                      <a:pt x="2741" y="4017"/>
                    </a:lnTo>
                    <a:lnTo>
                      <a:pt x="2745" y="4082"/>
                    </a:lnTo>
                    <a:lnTo>
                      <a:pt x="2748" y="4117"/>
                    </a:lnTo>
                    <a:lnTo>
                      <a:pt x="2752" y="4155"/>
                    </a:lnTo>
                    <a:lnTo>
                      <a:pt x="2757" y="4193"/>
                    </a:lnTo>
                    <a:lnTo>
                      <a:pt x="2764" y="4232"/>
                    </a:lnTo>
                    <a:lnTo>
                      <a:pt x="2771" y="4272"/>
                    </a:lnTo>
                    <a:lnTo>
                      <a:pt x="2781" y="4310"/>
                    </a:lnTo>
                    <a:lnTo>
                      <a:pt x="2793" y="4349"/>
                    </a:lnTo>
                    <a:lnTo>
                      <a:pt x="2807" y="4386"/>
                    </a:lnTo>
                    <a:lnTo>
                      <a:pt x="2822" y="4422"/>
                    </a:lnTo>
                    <a:lnTo>
                      <a:pt x="2840" y="4455"/>
                    </a:lnTo>
                    <a:lnTo>
                      <a:pt x="2850" y="4470"/>
                    </a:lnTo>
                    <a:lnTo>
                      <a:pt x="2859" y="4485"/>
                    </a:lnTo>
                    <a:lnTo>
                      <a:pt x="2870" y="4499"/>
                    </a:lnTo>
                    <a:lnTo>
                      <a:pt x="2883" y="4513"/>
                    </a:lnTo>
                    <a:lnTo>
                      <a:pt x="2895" y="4525"/>
                    </a:lnTo>
                    <a:lnTo>
                      <a:pt x="2907" y="4536"/>
                    </a:lnTo>
                    <a:lnTo>
                      <a:pt x="2921" y="4546"/>
                    </a:lnTo>
                    <a:lnTo>
                      <a:pt x="2936" y="4556"/>
                    </a:lnTo>
                    <a:lnTo>
                      <a:pt x="2936" y="4556"/>
                    </a:lnTo>
                    <a:lnTo>
                      <a:pt x="2946" y="4561"/>
                    </a:lnTo>
                    <a:lnTo>
                      <a:pt x="2957" y="4565"/>
                    </a:lnTo>
                    <a:lnTo>
                      <a:pt x="2968" y="4568"/>
                    </a:lnTo>
                    <a:lnTo>
                      <a:pt x="2979" y="4569"/>
                    </a:lnTo>
                    <a:lnTo>
                      <a:pt x="2989" y="4568"/>
                    </a:lnTo>
                    <a:lnTo>
                      <a:pt x="2994" y="4567"/>
                    </a:lnTo>
                    <a:lnTo>
                      <a:pt x="2998" y="4564"/>
                    </a:lnTo>
                    <a:lnTo>
                      <a:pt x="3003" y="4560"/>
                    </a:lnTo>
                    <a:lnTo>
                      <a:pt x="3007" y="4556"/>
                    </a:lnTo>
                    <a:lnTo>
                      <a:pt x="3009" y="4550"/>
                    </a:lnTo>
                    <a:lnTo>
                      <a:pt x="3014" y="4543"/>
                    </a:lnTo>
                    <a:lnTo>
                      <a:pt x="3014" y="4543"/>
                    </a:lnTo>
                    <a:lnTo>
                      <a:pt x="3025" y="4591"/>
                    </a:lnTo>
                    <a:lnTo>
                      <a:pt x="3037" y="4640"/>
                    </a:lnTo>
                    <a:lnTo>
                      <a:pt x="3051" y="4687"/>
                    </a:lnTo>
                    <a:lnTo>
                      <a:pt x="3065" y="4735"/>
                    </a:lnTo>
                    <a:lnTo>
                      <a:pt x="3080" y="4780"/>
                    </a:lnTo>
                    <a:lnTo>
                      <a:pt x="3095" y="4827"/>
                    </a:lnTo>
                    <a:lnTo>
                      <a:pt x="3111" y="4873"/>
                    </a:lnTo>
                    <a:lnTo>
                      <a:pt x="3128" y="4918"/>
                    </a:lnTo>
                    <a:lnTo>
                      <a:pt x="3146" y="4962"/>
                    </a:lnTo>
                    <a:lnTo>
                      <a:pt x="3165" y="5008"/>
                    </a:lnTo>
                    <a:lnTo>
                      <a:pt x="3185" y="5050"/>
                    </a:lnTo>
                    <a:lnTo>
                      <a:pt x="3204" y="5094"/>
                    </a:lnTo>
                    <a:lnTo>
                      <a:pt x="3226" y="5137"/>
                    </a:lnTo>
                    <a:lnTo>
                      <a:pt x="3247" y="5178"/>
                    </a:lnTo>
                    <a:lnTo>
                      <a:pt x="3269" y="5221"/>
                    </a:lnTo>
                    <a:lnTo>
                      <a:pt x="3292" y="5261"/>
                    </a:lnTo>
                    <a:lnTo>
                      <a:pt x="3315" y="5302"/>
                    </a:lnTo>
                    <a:lnTo>
                      <a:pt x="3339" y="5342"/>
                    </a:lnTo>
                    <a:lnTo>
                      <a:pt x="3364" y="5382"/>
                    </a:lnTo>
                    <a:lnTo>
                      <a:pt x="3390" y="5421"/>
                    </a:lnTo>
                    <a:lnTo>
                      <a:pt x="3416" y="5458"/>
                    </a:lnTo>
                    <a:lnTo>
                      <a:pt x="3442" y="5497"/>
                    </a:lnTo>
                    <a:lnTo>
                      <a:pt x="3470" y="5534"/>
                    </a:lnTo>
                    <a:lnTo>
                      <a:pt x="3497" y="5570"/>
                    </a:lnTo>
                    <a:lnTo>
                      <a:pt x="3526" y="5606"/>
                    </a:lnTo>
                    <a:lnTo>
                      <a:pt x="3555" y="5640"/>
                    </a:lnTo>
                    <a:lnTo>
                      <a:pt x="3586" y="5674"/>
                    </a:lnTo>
                    <a:lnTo>
                      <a:pt x="3616" y="5709"/>
                    </a:lnTo>
                    <a:lnTo>
                      <a:pt x="3646" y="5741"/>
                    </a:lnTo>
                    <a:lnTo>
                      <a:pt x="3678" y="5774"/>
                    </a:lnTo>
                    <a:lnTo>
                      <a:pt x="3710" y="5805"/>
                    </a:lnTo>
                    <a:lnTo>
                      <a:pt x="3741" y="5836"/>
                    </a:lnTo>
                    <a:lnTo>
                      <a:pt x="3740" y="5838"/>
                    </a:lnTo>
                    <a:lnTo>
                      <a:pt x="3740" y="5838"/>
                    </a:lnTo>
                    <a:lnTo>
                      <a:pt x="3693" y="5838"/>
                    </a:lnTo>
                    <a:lnTo>
                      <a:pt x="3646" y="5837"/>
                    </a:lnTo>
                    <a:lnTo>
                      <a:pt x="3599" y="5833"/>
                    </a:lnTo>
                    <a:lnTo>
                      <a:pt x="3553" y="5829"/>
                    </a:lnTo>
                    <a:lnTo>
                      <a:pt x="3507" y="5823"/>
                    </a:lnTo>
                    <a:lnTo>
                      <a:pt x="3460" y="5816"/>
                    </a:lnTo>
                    <a:lnTo>
                      <a:pt x="3415" y="5809"/>
                    </a:lnTo>
                    <a:lnTo>
                      <a:pt x="3368" y="5800"/>
                    </a:lnTo>
                    <a:lnTo>
                      <a:pt x="3322" y="5790"/>
                    </a:lnTo>
                    <a:lnTo>
                      <a:pt x="3277" y="5781"/>
                    </a:lnTo>
                    <a:lnTo>
                      <a:pt x="3186" y="5757"/>
                    </a:lnTo>
                    <a:lnTo>
                      <a:pt x="3096" y="5731"/>
                    </a:lnTo>
                    <a:lnTo>
                      <a:pt x="3008" y="5703"/>
                    </a:lnTo>
                    <a:lnTo>
                      <a:pt x="3008" y="5703"/>
                    </a:lnTo>
                    <a:lnTo>
                      <a:pt x="2974" y="5694"/>
                    </a:lnTo>
                    <a:lnTo>
                      <a:pt x="2941" y="5685"/>
                    </a:lnTo>
                    <a:lnTo>
                      <a:pt x="2873" y="5670"/>
                    </a:lnTo>
                    <a:lnTo>
                      <a:pt x="2805" y="5655"/>
                    </a:lnTo>
                    <a:lnTo>
                      <a:pt x="2738" y="5641"/>
                    </a:lnTo>
                    <a:lnTo>
                      <a:pt x="2705" y="5633"/>
                    </a:lnTo>
                    <a:lnTo>
                      <a:pt x="2672" y="5625"/>
                    </a:lnTo>
                    <a:lnTo>
                      <a:pt x="2640" y="5615"/>
                    </a:lnTo>
                    <a:lnTo>
                      <a:pt x="2607" y="5604"/>
                    </a:lnTo>
                    <a:lnTo>
                      <a:pt x="2575" y="5592"/>
                    </a:lnTo>
                    <a:lnTo>
                      <a:pt x="2544" y="5578"/>
                    </a:lnTo>
                    <a:lnTo>
                      <a:pt x="2512" y="5563"/>
                    </a:lnTo>
                    <a:lnTo>
                      <a:pt x="2480" y="5545"/>
                    </a:lnTo>
                    <a:lnTo>
                      <a:pt x="2480" y="5545"/>
                    </a:lnTo>
                    <a:lnTo>
                      <a:pt x="2442" y="5520"/>
                    </a:lnTo>
                    <a:lnTo>
                      <a:pt x="2403" y="5494"/>
                    </a:lnTo>
                    <a:lnTo>
                      <a:pt x="2327" y="5439"/>
                    </a:lnTo>
                    <a:lnTo>
                      <a:pt x="2289" y="5413"/>
                    </a:lnTo>
                    <a:lnTo>
                      <a:pt x="2249" y="5386"/>
                    </a:lnTo>
                    <a:lnTo>
                      <a:pt x="2210" y="5362"/>
                    </a:lnTo>
                    <a:lnTo>
                      <a:pt x="2169" y="5340"/>
                    </a:lnTo>
                    <a:lnTo>
                      <a:pt x="2169" y="5340"/>
                    </a:lnTo>
                    <a:lnTo>
                      <a:pt x="2164" y="5315"/>
                    </a:lnTo>
                    <a:lnTo>
                      <a:pt x="2160" y="5289"/>
                    </a:lnTo>
                    <a:lnTo>
                      <a:pt x="2155" y="5265"/>
                    </a:lnTo>
                    <a:lnTo>
                      <a:pt x="2148" y="5240"/>
                    </a:lnTo>
                    <a:lnTo>
                      <a:pt x="2148" y="5240"/>
                    </a:lnTo>
                    <a:lnTo>
                      <a:pt x="2145" y="5229"/>
                    </a:lnTo>
                    <a:lnTo>
                      <a:pt x="2144" y="5216"/>
                    </a:lnTo>
                    <a:lnTo>
                      <a:pt x="2144" y="5203"/>
                    </a:lnTo>
                    <a:lnTo>
                      <a:pt x="2145" y="5188"/>
                    </a:lnTo>
                    <a:lnTo>
                      <a:pt x="2151" y="5156"/>
                    </a:lnTo>
                    <a:lnTo>
                      <a:pt x="2158" y="5123"/>
                    </a:lnTo>
                    <a:lnTo>
                      <a:pt x="2175" y="5054"/>
                    </a:lnTo>
                    <a:lnTo>
                      <a:pt x="2182" y="5020"/>
                    </a:lnTo>
                    <a:lnTo>
                      <a:pt x="2188" y="4988"/>
                    </a:lnTo>
                    <a:lnTo>
                      <a:pt x="2188" y="4988"/>
                    </a:lnTo>
                    <a:lnTo>
                      <a:pt x="2195" y="4944"/>
                    </a:lnTo>
                    <a:lnTo>
                      <a:pt x="2207" y="4875"/>
                    </a:lnTo>
                    <a:lnTo>
                      <a:pt x="2239" y="4704"/>
                    </a:lnTo>
                    <a:lnTo>
                      <a:pt x="2283" y="4481"/>
                    </a:lnTo>
                    <a:lnTo>
                      <a:pt x="2283" y="4481"/>
                    </a:lnTo>
                    <a:lnTo>
                      <a:pt x="2180" y="4671"/>
                    </a:lnTo>
                    <a:lnTo>
                      <a:pt x="2094" y="4826"/>
                    </a:lnTo>
                    <a:lnTo>
                      <a:pt x="2057" y="4893"/>
                    </a:lnTo>
                    <a:lnTo>
                      <a:pt x="2027" y="4944"/>
                    </a:lnTo>
                    <a:lnTo>
                      <a:pt x="2027" y="4944"/>
                    </a:lnTo>
                    <a:lnTo>
                      <a:pt x="2003" y="4984"/>
                    </a:lnTo>
                    <a:lnTo>
                      <a:pt x="1982" y="5023"/>
                    </a:lnTo>
                    <a:lnTo>
                      <a:pt x="1974" y="5042"/>
                    </a:lnTo>
                    <a:lnTo>
                      <a:pt x="1967" y="5061"/>
                    </a:lnTo>
                    <a:lnTo>
                      <a:pt x="1960" y="5082"/>
                    </a:lnTo>
                    <a:lnTo>
                      <a:pt x="1954" y="5101"/>
                    </a:lnTo>
                    <a:lnTo>
                      <a:pt x="1949" y="5122"/>
                    </a:lnTo>
                    <a:lnTo>
                      <a:pt x="1945" y="5144"/>
                    </a:lnTo>
                    <a:lnTo>
                      <a:pt x="1941" y="5166"/>
                    </a:lnTo>
                    <a:lnTo>
                      <a:pt x="1938" y="5188"/>
                    </a:lnTo>
                    <a:lnTo>
                      <a:pt x="1937" y="5213"/>
                    </a:lnTo>
                    <a:lnTo>
                      <a:pt x="1936" y="5238"/>
                    </a:lnTo>
                    <a:lnTo>
                      <a:pt x="1936" y="5290"/>
                    </a:lnTo>
                    <a:lnTo>
                      <a:pt x="1936" y="5290"/>
                    </a:lnTo>
                    <a:lnTo>
                      <a:pt x="1936" y="5304"/>
                    </a:lnTo>
                    <a:lnTo>
                      <a:pt x="1936" y="5318"/>
                    </a:lnTo>
                    <a:lnTo>
                      <a:pt x="1931" y="5345"/>
                    </a:lnTo>
                    <a:lnTo>
                      <a:pt x="1925" y="5373"/>
                    </a:lnTo>
                    <a:lnTo>
                      <a:pt x="1915" y="5400"/>
                    </a:lnTo>
                    <a:lnTo>
                      <a:pt x="1903" y="5426"/>
                    </a:lnTo>
                    <a:lnTo>
                      <a:pt x="1890" y="5454"/>
                    </a:lnTo>
                    <a:lnTo>
                      <a:pt x="1875" y="5482"/>
                    </a:lnTo>
                    <a:lnTo>
                      <a:pt x="1858" y="5508"/>
                    </a:lnTo>
                    <a:lnTo>
                      <a:pt x="1824" y="5561"/>
                    </a:lnTo>
                    <a:lnTo>
                      <a:pt x="1791" y="5617"/>
                    </a:lnTo>
                    <a:lnTo>
                      <a:pt x="1774" y="5644"/>
                    </a:lnTo>
                    <a:lnTo>
                      <a:pt x="1759" y="5670"/>
                    </a:lnTo>
                    <a:lnTo>
                      <a:pt x="1745" y="5698"/>
                    </a:lnTo>
                    <a:lnTo>
                      <a:pt x="1734" y="5725"/>
                    </a:lnTo>
                    <a:lnTo>
                      <a:pt x="1734" y="5725"/>
                    </a:lnTo>
                    <a:lnTo>
                      <a:pt x="1697" y="5819"/>
                    </a:lnTo>
                    <a:lnTo>
                      <a:pt x="1672" y="5884"/>
                    </a:lnTo>
                    <a:lnTo>
                      <a:pt x="1664" y="5909"/>
                    </a:lnTo>
                    <a:lnTo>
                      <a:pt x="1659" y="5929"/>
                    </a:lnTo>
                    <a:lnTo>
                      <a:pt x="1657" y="5947"/>
                    </a:lnTo>
                    <a:lnTo>
                      <a:pt x="1657" y="5964"/>
                    </a:lnTo>
                    <a:lnTo>
                      <a:pt x="1657" y="5964"/>
                    </a:lnTo>
                    <a:lnTo>
                      <a:pt x="1660" y="5975"/>
                    </a:lnTo>
                    <a:lnTo>
                      <a:pt x="1665" y="5989"/>
                    </a:lnTo>
                    <a:lnTo>
                      <a:pt x="1675" y="6005"/>
                    </a:lnTo>
                    <a:lnTo>
                      <a:pt x="1688" y="6026"/>
                    </a:lnTo>
                    <a:lnTo>
                      <a:pt x="1719" y="6074"/>
                    </a:lnTo>
                    <a:lnTo>
                      <a:pt x="1761" y="6129"/>
                    </a:lnTo>
                    <a:lnTo>
                      <a:pt x="1809" y="6190"/>
                    </a:lnTo>
                    <a:lnTo>
                      <a:pt x="1861" y="6253"/>
                    </a:lnTo>
                    <a:lnTo>
                      <a:pt x="1916" y="6316"/>
                    </a:lnTo>
                    <a:lnTo>
                      <a:pt x="1971" y="6379"/>
                    </a:lnTo>
                    <a:lnTo>
                      <a:pt x="1971" y="6379"/>
                    </a:lnTo>
                    <a:lnTo>
                      <a:pt x="2005" y="6412"/>
                    </a:lnTo>
                    <a:lnTo>
                      <a:pt x="2047" y="6453"/>
                    </a:lnTo>
                    <a:lnTo>
                      <a:pt x="2152" y="6553"/>
                    </a:lnTo>
                    <a:lnTo>
                      <a:pt x="2407" y="6792"/>
                    </a:lnTo>
                    <a:lnTo>
                      <a:pt x="2531" y="6909"/>
                    </a:lnTo>
                    <a:lnTo>
                      <a:pt x="2639" y="7014"/>
                    </a:lnTo>
                    <a:lnTo>
                      <a:pt x="2681" y="7056"/>
                    </a:lnTo>
                    <a:lnTo>
                      <a:pt x="2714" y="7094"/>
                    </a:lnTo>
                    <a:lnTo>
                      <a:pt x="2739" y="7121"/>
                    </a:lnTo>
                    <a:lnTo>
                      <a:pt x="2746" y="7131"/>
                    </a:lnTo>
                    <a:lnTo>
                      <a:pt x="2750" y="7139"/>
                    </a:lnTo>
                    <a:lnTo>
                      <a:pt x="2750" y="7139"/>
                    </a:lnTo>
                    <a:lnTo>
                      <a:pt x="2764" y="7174"/>
                    </a:lnTo>
                    <a:lnTo>
                      <a:pt x="2781" y="7205"/>
                    </a:lnTo>
                    <a:lnTo>
                      <a:pt x="2799" y="7236"/>
                    </a:lnTo>
                    <a:lnTo>
                      <a:pt x="2818" y="7264"/>
                    </a:lnTo>
                    <a:lnTo>
                      <a:pt x="2815" y="7266"/>
                    </a:lnTo>
                    <a:lnTo>
                      <a:pt x="2815" y="7266"/>
                    </a:lnTo>
                    <a:lnTo>
                      <a:pt x="2801" y="7309"/>
                    </a:lnTo>
                    <a:lnTo>
                      <a:pt x="2785" y="7350"/>
                    </a:lnTo>
                    <a:lnTo>
                      <a:pt x="2764" y="7391"/>
                    </a:lnTo>
                    <a:lnTo>
                      <a:pt x="2742" y="7431"/>
                    </a:lnTo>
                    <a:lnTo>
                      <a:pt x="2719" y="7470"/>
                    </a:lnTo>
                    <a:lnTo>
                      <a:pt x="2692" y="7507"/>
                    </a:lnTo>
                    <a:lnTo>
                      <a:pt x="2665" y="7544"/>
                    </a:lnTo>
                    <a:lnTo>
                      <a:pt x="2637" y="7581"/>
                    </a:lnTo>
                    <a:lnTo>
                      <a:pt x="2607" y="7617"/>
                    </a:lnTo>
                    <a:lnTo>
                      <a:pt x="2577" y="7653"/>
                    </a:lnTo>
                    <a:lnTo>
                      <a:pt x="2516" y="7722"/>
                    </a:lnTo>
                    <a:lnTo>
                      <a:pt x="2455" y="7791"/>
                    </a:lnTo>
                    <a:lnTo>
                      <a:pt x="2397" y="7860"/>
                    </a:lnTo>
                    <a:lnTo>
                      <a:pt x="2397" y="7860"/>
                    </a:lnTo>
                    <a:lnTo>
                      <a:pt x="2353" y="7915"/>
                    </a:lnTo>
                    <a:lnTo>
                      <a:pt x="2333" y="7942"/>
                    </a:lnTo>
                    <a:lnTo>
                      <a:pt x="2313" y="7971"/>
                    </a:lnTo>
                    <a:lnTo>
                      <a:pt x="2294" y="8000"/>
                    </a:lnTo>
                    <a:lnTo>
                      <a:pt x="2276" y="8031"/>
                    </a:lnTo>
                    <a:lnTo>
                      <a:pt x="2260" y="8061"/>
                    </a:lnTo>
                    <a:lnTo>
                      <a:pt x="2244" y="8093"/>
                    </a:lnTo>
                    <a:lnTo>
                      <a:pt x="2244" y="8093"/>
                    </a:lnTo>
                    <a:lnTo>
                      <a:pt x="2222" y="8142"/>
                    </a:lnTo>
                    <a:lnTo>
                      <a:pt x="2200" y="8192"/>
                    </a:lnTo>
                    <a:lnTo>
                      <a:pt x="2177" y="8240"/>
                    </a:lnTo>
                    <a:lnTo>
                      <a:pt x="2163" y="8263"/>
                    </a:lnTo>
                    <a:lnTo>
                      <a:pt x="2149" y="8287"/>
                    </a:lnTo>
                    <a:lnTo>
                      <a:pt x="2149" y="8287"/>
                    </a:lnTo>
                    <a:lnTo>
                      <a:pt x="2145" y="8296"/>
                    </a:lnTo>
                    <a:lnTo>
                      <a:pt x="2140" y="8305"/>
                    </a:lnTo>
                    <a:lnTo>
                      <a:pt x="2133" y="8313"/>
                    </a:lnTo>
                    <a:lnTo>
                      <a:pt x="2124" y="8320"/>
                    </a:lnTo>
                    <a:lnTo>
                      <a:pt x="2123" y="8323"/>
                    </a:lnTo>
                    <a:lnTo>
                      <a:pt x="2123" y="8323"/>
                    </a:lnTo>
                    <a:lnTo>
                      <a:pt x="1936" y="8194"/>
                    </a:lnTo>
                    <a:lnTo>
                      <a:pt x="1860" y="8144"/>
                    </a:lnTo>
                    <a:lnTo>
                      <a:pt x="1810" y="8109"/>
                    </a:lnTo>
                    <a:lnTo>
                      <a:pt x="1810" y="8109"/>
                    </a:lnTo>
                    <a:lnTo>
                      <a:pt x="1792" y="8094"/>
                    </a:lnTo>
                    <a:lnTo>
                      <a:pt x="1769" y="8072"/>
                    </a:lnTo>
                    <a:lnTo>
                      <a:pt x="1743" y="8043"/>
                    </a:lnTo>
                    <a:lnTo>
                      <a:pt x="1712" y="8010"/>
                    </a:lnTo>
                    <a:lnTo>
                      <a:pt x="1645" y="7931"/>
                    </a:lnTo>
                    <a:lnTo>
                      <a:pt x="1573" y="7845"/>
                    </a:lnTo>
                    <a:lnTo>
                      <a:pt x="1503" y="7758"/>
                    </a:lnTo>
                    <a:lnTo>
                      <a:pt x="1442" y="7679"/>
                    </a:lnTo>
                    <a:lnTo>
                      <a:pt x="1395" y="7619"/>
                    </a:lnTo>
                    <a:lnTo>
                      <a:pt x="1369" y="7583"/>
                    </a:lnTo>
                    <a:lnTo>
                      <a:pt x="1369" y="7583"/>
                    </a:lnTo>
                    <a:lnTo>
                      <a:pt x="1365" y="7577"/>
                    </a:lnTo>
                    <a:lnTo>
                      <a:pt x="1358" y="7570"/>
                    </a:lnTo>
                    <a:lnTo>
                      <a:pt x="1339" y="7554"/>
                    </a:lnTo>
                    <a:lnTo>
                      <a:pt x="1313" y="7532"/>
                    </a:lnTo>
                    <a:lnTo>
                      <a:pt x="1278" y="7507"/>
                    </a:lnTo>
                    <a:lnTo>
                      <a:pt x="1195" y="7446"/>
                    </a:lnTo>
                    <a:lnTo>
                      <a:pt x="1095" y="7376"/>
                    </a:lnTo>
                    <a:lnTo>
                      <a:pt x="983" y="7295"/>
                    </a:lnTo>
                    <a:lnTo>
                      <a:pt x="927" y="7253"/>
                    </a:lnTo>
                    <a:lnTo>
                      <a:pt x="869" y="7209"/>
                    </a:lnTo>
                    <a:lnTo>
                      <a:pt x="812" y="7165"/>
                    </a:lnTo>
                    <a:lnTo>
                      <a:pt x="757" y="7120"/>
                    </a:lnTo>
                    <a:lnTo>
                      <a:pt x="705" y="7074"/>
                    </a:lnTo>
                    <a:lnTo>
                      <a:pt x="654" y="7030"/>
                    </a:lnTo>
                    <a:lnTo>
                      <a:pt x="654" y="7030"/>
                    </a:lnTo>
                    <a:lnTo>
                      <a:pt x="605" y="6983"/>
                    </a:lnTo>
                    <a:lnTo>
                      <a:pt x="554" y="6931"/>
                    </a:lnTo>
                    <a:lnTo>
                      <a:pt x="503" y="6876"/>
                    </a:lnTo>
                    <a:lnTo>
                      <a:pt x="451" y="6818"/>
                    </a:lnTo>
                    <a:lnTo>
                      <a:pt x="400" y="6759"/>
                    </a:lnTo>
                    <a:lnTo>
                      <a:pt x="349" y="6698"/>
                    </a:lnTo>
                    <a:lnTo>
                      <a:pt x="299" y="6636"/>
                    </a:lnTo>
                    <a:lnTo>
                      <a:pt x="253" y="6574"/>
                    </a:lnTo>
                    <a:lnTo>
                      <a:pt x="207" y="6514"/>
                    </a:lnTo>
                    <a:lnTo>
                      <a:pt x="164" y="6454"/>
                    </a:lnTo>
                    <a:lnTo>
                      <a:pt x="127" y="6398"/>
                    </a:lnTo>
                    <a:lnTo>
                      <a:pt x="93" y="6344"/>
                    </a:lnTo>
                    <a:lnTo>
                      <a:pt x="64" y="6294"/>
                    </a:lnTo>
                    <a:lnTo>
                      <a:pt x="40" y="6249"/>
                    </a:lnTo>
                    <a:lnTo>
                      <a:pt x="31" y="6228"/>
                    </a:lnTo>
                    <a:lnTo>
                      <a:pt x="22" y="6209"/>
                    </a:lnTo>
                    <a:lnTo>
                      <a:pt x="15" y="6192"/>
                    </a:lnTo>
                    <a:lnTo>
                      <a:pt x="11" y="6176"/>
                    </a:lnTo>
                    <a:lnTo>
                      <a:pt x="11" y="6176"/>
                    </a:lnTo>
                    <a:lnTo>
                      <a:pt x="4" y="6144"/>
                    </a:lnTo>
                    <a:lnTo>
                      <a:pt x="2" y="6110"/>
                    </a:lnTo>
                    <a:lnTo>
                      <a:pt x="0" y="6074"/>
                    </a:lnTo>
                    <a:lnTo>
                      <a:pt x="0" y="6035"/>
                    </a:lnTo>
                    <a:lnTo>
                      <a:pt x="3" y="5998"/>
                    </a:lnTo>
                    <a:lnTo>
                      <a:pt x="7" y="5958"/>
                    </a:lnTo>
                    <a:lnTo>
                      <a:pt x="13" y="5920"/>
                    </a:lnTo>
                    <a:lnTo>
                      <a:pt x="18" y="5882"/>
                    </a:lnTo>
                    <a:lnTo>
                      <a:pt x="32" y="5812"/>
                    </a:lnTo>
                    <a:lnTo>
                      <a:pt x="46" y="5750"/>
                    </a:lnTo>
                    <a:lnTo>
                      <a:pt x="57" y="5705"/>
                    </a:lnTo>
                    <a:lnTo>
                      <a:pt x="65" y="5677"/>
                    </a:lnTo>
                    <a:lnTo>
                      <a:pt x="65" y="5677"/>
                    </a:lnTo>
                    <a:lnTo>
                      <a:pt x="75" y="5651"/>
                    </a:lnTo>
                    <a:lnTo>
                      <a:pt x="93" y="5610"/>
                    </a:lnTo>
                    <a:lnTo>
                      <a:pt x="138" y="5502"/>
                    </a:lnTo>
                    <a:lnTo>
                      <a:pt x="162" y="5444"/>
                    </a:lnTo>
                    <a:lnTo>
                      <a:pt x="181" y="5389"/>
                    </a:lnTo>
                    <a:lnTo>
                      <a:pt x="189" y="5364"/>
                    </a:lnTo>
                    <a:lnTo>
                      <a:pt x="195" y="5342"/>
                    </a:lnTo>
                    <a:lnTo>
                      <a:pt x="199" y="5323"/>
                    </a:lnTo>
                    <a:lnTo>
                      <a:pt x="200" y="5308"/>
                    </a:lnTo>
                    <a:lnTo>
                      <a:pt x="200" y="5308"/>
                    </a:lnTo>
                    <a:lnTo>
                      <a:pt x="200" y="5279"/>
                    </a:lnTo>
                    <a:lnTo>
                      <a:pt x="203" y="5245"/>
                    </a:lnTo>
                    <a:lnTo>
                      <a:pt x="206" y="5209"/>
                    </a:lnTo>
                    <a:lnTo>
                      <a:pt x="211" y="5170"/>
                    </a:lnTo>
                    <a:lnTo>
                      <a:pt x="219" y="5130"/>
                    </a:lnTo>
                    <a:lnTo>
                      <a:pt x="230" y="5089"/>
                    </a:lnTo>
                    <a:lnTo>
                      <a:pt x="237" y="5070"/>
                    </a:lnTo>
                    <a:lnTo>
                      <a:pt x="244" y="5049"/>
                    </a:lnTo>
                    <a:lnTo>
                      <a:pt x="254" y="5030"/>
                    </a:lnTo>
                    <a:lnTo>
                      <a:pt x="264" y="5012"/>
                    </a:lnTo>
                    <a:lnTo>
                      <a:pt x="264" y="5012"/>
                    </a:lnTo>
                    <a:lnTo>
                      <a:pt x="273" y="4992"/>
                    </a:lnTo>
                    <a:lnTo>
                      <a:pt x="281" y="4973"/>
                    </a:lnTo>
                    <a:lnTo>
                      <a:pt x="290" y="4952"/>
                    </a:lnTo>
                    <a:lnTo>
                      <a:pt x="298" y="4932"/>
                    </a:lnTo>
                    <a:lnTo>
                      <a:pt x="310" y="4889"/>
                    </a:lnTo>
                    <a:lnTo>
                      <a:pt x="321" y="4845"/>
                    </a:lnTo>
                    <a:lnTo>
                      <a:pt x="331" y="4801"/>
                    </a:lnTo>
                    <a:lnTo>
                      <a:pt x="339" y="4757"/>
                    </a:lnTo>
                    <a:lnTo>
                      <a:pt x="353" y="4670"/>
                    </a:lnTo>
                    <a:lnTo>
                      <a:pt x="353" y="4670"/>
                    </a:lnTo>
                    <a:lnTo>
                      <a:pt x="357" y="4645"/>
                    </a:lnTo>
                    <a:lnTo>
                      <a:pt x="364" y="4613"/>
                    </a:lnTo>
                    <a:lnTo>
                      <a:pt x="385" y="4535"/>
                    </a:lnTo>
                    <a:lnTo>
                      <a:pt x="410" y="4444"/>
                    </a:lnTo>
                    <a:lnTo>
                      <a:pt x="437" y="4348"/>
                    </a:lnTo>
                    <a:lnTo>
                      <a:pt x="490" y="4174"/>
                    </a:lnTo>
                    <a:lnTo>
                      <a:pt x="509" y="4115"/>
                    </a:lnTo>
                    <a:lnTo>
                      <a:pt x="520" y="4086"/>
                    </a:lnTo>
                    <a:lnTo>
                      <a:pt x="520" y="4086"/>
                    </a:lnTo>
                    <a:lnTo>
                      <a:pt x="523" y="4076"/>
                    </a:lnTo>
                    <a:lnTo>
                      <a:pt x="525" y="4064"/>
                    </a:lnTo>
                    <a:lnTo>
                      <a:pt x="534" y="4024"/>
                    </a:lnTo>
                    <a:lnTo>
                      <a:pt x="542" y="3971"/>
                    </a:lnTo>
                    <a:lnTo>
                      <a:pt x="549" y="3911"/>
                    </a:lnTo>
                    <a:lnTo>
                      <a:pt x="556" y="3846"/>
                    </a:lnTo>
                    <a:lnTo>
                      <a:pt x="560" y="3783"/>
                    </a:lnTo>
                    <a:lnTo>
                      <a:pt x="560" y="3752"/>
                    </a:lnTo>
                    <a:lnTo>
                      <a:pt x="560" y="3723"/>
                    </a:lnTo>
                    <a:lnTo>
                      <a:pt x="559" y="3697"/>
                    </a:lnTo>
                    <a:lnTo>
                      <a:pt x="556" y="3674"/>
                    </a:lnTo>
                    <a:lnTo>
                      <a:pt x="556" y="3674"/>
                    </a:lnTo>
                    <a:lnTo>
                      <a:pt x="554" y="3663"/>
                    </a:lnTo>
                    <a:lnTo>
                      <a:pt x="556" y="3652"/>
                    </a:lnTo>
                    <a:lnTo>
                      <a:pt x="557" y="3641"/>
                    </a:lnTo>
                    <a:lnTo>
                      <a:pt x="560" y="3628"/>
                    </a:lnTo>
                    <a:lnTo>
                      <a:pt x="565" y="3617"/>
                    </a:lnTo>
                    <a:lnTo>
                      <a:pt x="571" y="3605"/>
                    </a:lnTo>
                    <a:lnTo>
                      <a:pt x="586" y="3580"/>
                    </a:lnTo>
                    <a:lnTo>
                      <a:pt x="604" y="3554"/>
                    </a:lnTo>
                    <a:lnTo>
                      <a:pt x="625" y="3529"/>
                    </a:lnTo>
                    <a:lnTo>
                      <a:pt x="648" y="3504"/>
                    </a:lnTo>
                    <a:lnTo>
                      <a:pt x="673" y="3478"/>
                    </a:lnTo>
                    <a:lnTo>
                      <a:pt x="724" y="3431"/>
                    </a:lnTo>
                    <a:lnTo>
                      <a:pt x="774" y="3389"/>
                    </a:lnTo>
                    <a:lnTo>
                      <a:pt x="814" y="3353"/>
                    </a:lnTo>
                    <a:lnTo>
                      <a:pt x="827" y="3338"/>
                    </a:lnTo>
                    <a:lnTo>
                      <a:pt x="838" y="3325"/>
                    </a:lnTo>
                    <a:lnTo>
                      <a:pt x="838" y="3325"/>
                    </a:lnTo>
                    <a:lnTo>
                      <a:pt x="847" y="3313"/>
                    </a:lnTo>
                    <a:lnTo>
                      <a:pt x="854" y="3298"/>
                    </a:lnTo>
                    <a:lnTo>
                      <a:pt x="859" y="3277"/>
                    </a:lnTo>
                    <a:lnTo>
                      <a:pt x="865" y="3255"/>
                    </a:lnTo>
                    <a:lnTo>
                      <a:pt x="870" y="3229"/>
                    </a:lnTo>
                    <a:lnTo>
                      <a:pt x="874" y="3198"/>
                    </a:lnTo>
                    <a:lnTo>
                      <a:pt x="881" y="3128"/>
                    </a:lnTo>
                    <a:lnTo>
                      <a:pt x="898" y="2939"/>
                    </a:lnTo>
                    <a:lnTo>
                      <a:pt x="910" y="2822"/>
                    </a:lnTo>
                    <a:lnTo>
                      <a:pt x="924" y="2687"/>
                    </a:lnTo>
                    <a:lnTo>
                      <a:pt x="924" y="2687"/>
                    </a:lnTo>
                    <a:lnTo>
                      <a:pt x="929" y="2650"/>
                    </a:lnTo>
                    <a:lnTo>
                      <a:pt x="938" y="2610"/>
                    </a:lnTo>
                    <a:lnTo>
                      <a:pt x="949" y="2569"/>
                    </a:lnTo>
                    <a:lnTo>
                      <a:pt x="962" y="2525"/>
                    </a:lnTo>
                    <a:lnTo>
                      <a:pt x="978" y="2478"/>
                    </a:lnTo>
                    <a:lnTo>
                      <a:pt x="994" y="2431"/>
                    </a:lnTo>
                    <a:lnTo>
                      <a:pt x="1013" y="2381"/>
                    </a:lnTo>
                    <a:lnTo>
                      <a:pt x="1034" y="2332"/>
                    </a:lnTo>
                    <a:lnTo>
                      <a:pt x="1056" y="2279"/>
                    </a:lnTo>
                    <a:lnTo>
                      <a:pt x="1080" y="2227"/>
                    </a:lnTo>
                    <a:lnTo>
                      <a:pt x="1129" y="2121"/>
                    </a:lnTo>
                    <a:lnTo>
                      <a:pt x="1183" y="2013"/>
                    </a:lnTo>
                    <a:lnTo>
                      <a:pt x="1238" y="1907"/>
                    </a:lnTo>
                    <a:lnTo>
                      <a:pt x="1295" y="1803"/>
                    </a:lnTo>
                    <a:lnTo>
                      <a:pt x="1350" y="1702"/>
                    </a:lnTo>
                    <a:lnTo>
                      <a:pt x="1452" y="1520"/>
                    </a:lnTo>
                    <a:lnTo>
                      <a:pt x="1536" y="1374"/>
                    </a:lnTo>
                    <a:lnTo>
                      <a:pt x="1568" y="1318"/>
                    </a:lnTo>
                    <a:lnTo>
                      <a:pt x="1590" y="1275"/>
                    </a:lnTo>
                    <a:lnTo>
                      <a:pt x="1590" y="1275"/>
                    </a:lnTo>
                    <a:lnTo>
                      <a:pt x="1601" y="1258"/>
                    </a:lnTo>
                    <a:lnTo>
                      <a:pt x="1614" y="1239"/>
                    </a:lnTo>
                    <a:lnTo>
                      <a:pt x="1632" y="1220"/>
                    </a:lnTo>
                    <a:lnTo>
                      <a:pt x="1654" y="1198"/>
                    </a:lnTo>
                    <a:lnTo>
                      <a:pt x="1679" y="1176"/>
                    </a:lnTo>
                    <a:lnTo>
                      <a:pt x="1707" y="1152"/>
                    </a:lnTo>
                    <a:lnTo>
                      <a:pt x="1737" y="1128"/>
                    </a:lnTo>
                    <a:lnTo>
                      <a:pt x="1772" y="1101"/>
                    </a:lnTo>
                    <a:lnTo>
                      <a:pt x="1846" y="1048"/>
                    </a:lnTo>
                    <a:lnTo>
                      <a:pt x="1929" y="991"/>
                    </a:lnTo>
                    <a:lnTo>
                      <a:pt x="2020" y="933"/>
                    </a:lnTo>
                    <a:lnTo>
                      <a:pt x="2116" y="874"/>
                    </a:lnTo>
                    <a:lnTo>
                      <a:pt x="2217" y="813"/>
                    </a:lnTo>
                    <a:lnTo>
                      <a:pt x="2320" y="753"/>
                    </a:lnTo>
                    <a:lnTo>
                      <a:pt x="2424" y="694"/>
                    </a:lnTo>
                    <a:lnTo>
                      <a:pt x="2528" y="636"/>
                    </a:lnTo>
                    <a:lnTo>
                      <a:pt x="2630" y="579"/>
                    </a:lnTo>
                    <a:lnTo>
                      <a:pt x="2730" y="527"/>
                    </a:lnTo>
                    <a:lnTo>
                      <a:pt x="2912" y="432"/>
                    </a:lnTo>
                    <a:lnTo>
                      <a:pt x="2912" y="432"/>
                    </a:lnTo>
                    <a:lnTo>
                      <a:pt x="2967" y="403"/>
                    </a:lnTo>
                    <a:lnTo>
                      <a:pt x="2967" y="403"/>
                    </a:lnTo>
                    <a:lnTo>
                      <a:pt x="3111" y="328"/>
                    </a:lnTo>
                    <a:lnTo>
                      <a:pt x="3226" y="268"/>
                    </a:lnTo>
                    <a:lnTo>
                      <a:pt x="3314" y="218"/>
                    </a:lnTo>
                    <a:lnTo>
                      <a:pt x="3383" y="177"/>
                    </a:lnTo>
                    <a:lnTo>
                      <a:pt x="3438" y="141"/>
                    </a:lnTo>
                    <a:lnTo>
                      <a:pt x="3486" y="109"/>
                    </a:lnTo>
                    <a:lnTo>
                      <a:pt x="3535" y="78"/>
                    </a:lnTo>
                    <a:lnTo>
                      <a:pt x="3587" y="43"/>
                    </a:lnTo>
                    <a:lnTo>
                      <a:pt x="3587" y="43"/>
                    </a:lnTo>
                    <a:lnTo>
                      <a:pt x="3602" y="35"/>
                    </a:lnTo>
                    <a:lnTo>
                      <a:pt x="3620" y="28"/>
                    </a:lnTo>
                    <a:lnTo>
                      <a:pt x="3641" y="21"/>
                    </a:lnTo>
                    <a:lnTo>
                      <a:pt x="3663" y="17"/>
                    </a:lnTo>
                    <a:lnTo>
                      <a:pt x="3686" y="11"/>
                    </a:lnTo>
                    <a:lnTo>
                      <a:pt x="3712" y="7"/>
                    </a:lnTo>
                    <a:lnTo>
                      <a:pt x="3740" y="5"/>
                    </a:lnTo>
                    <a:lnTo>
                      <a:pt x="3769" y="3"/>
                    </a:lnTo>
                    <a:lnTo>
                      <a:pt x="3830" y="0"/>
                    </a:lnTo>
                    <a:lnTo>
                      <a:pt x="3894" y="0"/>
                    </a:lnTo>
                    <a:lnTo>
                      <a:pt x="3962" y="2"/>
                    </a:lnTo>
                    <a:lnTo>
                      <a:pt x="4031" y="5"/>
                    </a:lnTo>
                    <a:lnTo>
                      <a:pt x="4100" y="10"/>
                    </a:lnTo>
                    <a:lnTo>
                      <a:pt x="4166" y="16"/>
                    </a:lnTo>
                    <a:lnTo>
                      <a:pt x="4291" y="27"/>
                    </a:lnTo>
                    <a:lnTo>
                      <a:pt x="4395" y="38"/>
                    </a:lnTo>
                    <a:lnTo>
                      <a:pt x="4468" y="43"/>
                    </a:lnTo>
                    <a:lnTo>
                      <a:pt x="4468" y="43"/>
                    </a:lnTo>
                    <a:lnTo>
                      <a:pt x="4560" y="51"/>
                    </a:lnTo>
                    <a:lnTo>
                      <a:pt x="4717" y="65"/>
                    </a:lnTo>
                    <a:lnTo>
                      <a:pt x="4920" y="82"/>
                    </a:lnTo>
                    <a:lnTo>
                      <a:pt x="5153" y="98"/>
                    </a:lnTo>
                    <a:lnTo>
                      <a:pt x="5274" y="107"/>
                    </a:lnTo>
                    <a:lnTo>
                      <a:pt x="5396" y="115"/>
                    </a:lnTo>
                    <a:lnTo>
                      <a:pt x="5515" y="120"/>
                    </a:lnTo>
                    <a:lnTo>
                      <a:pt x="5633" y="124"/>
                    </a:lnTo>
                    <a:lnTo>
                      <a:pt x="5743" y="127"/>
                    </a:lnTo>
                    <a:lnTo>
                      <a:pt x="5845" y="127"/>
                    </a:lnTo>
                    <a:lnTo>
                      <a:pt x="5936" y="126"/>
                    </a:lnTo>
                    <a:lnTo>
                      <a:pt x="5977" y="123"/>
                    </a:lnTo>
                    <a:lnTo>
                      <a:pt x="6016" y="120"/>
                    </a:lnTo>
                    <a:lnTo>
                      <a:pt x="6016" y="120"/>
                    </a:lnTo>
                    <a:lnTo>
                      <a:pt x="6096" y="113"/>
                    </a:lnTo>
                    <a:lnTo>
                      <a:pt x="6179" y="109"/>
                    </a:lnTo>
                    <a:lnTo>
                      <a:pt x="6260" y="108"/>
                    </a:lnTo>
                    <a:lnTo>
                      <a:pt x="6341" y="108"/>
                    </a:lnTo>
                    <a:lnTo>
                      <a:pt x="6423" y="109"/>
                    </a:lnTo>
                    <a:lnTo>
                      <a:pt x="6504" y="115"/>
                    </a:lnTo>
                    <a:lnTo>
                      <a:pt x="6585" y="122"/>
                    </a:lnTo>
                    <a:lnTo>
                      <a:pt x="6667" y="131"/>
                    </a:lnTo>
                    <a:lnTo>
                      <a:pt x="6667" y="131"/>
                    </a:lnTo>
                    <a:lnTo>
                      <a:pt x="6689" y="134"/>
                    </a:lnTo>
                    <a:lnTo>
                      <a:pt x="6706" y="138"/>
                    </a:lnTo>
                    <a:lnTo>
                      <a:pt x="6722" y="142"/>
                    </a:lnTo>
                    <a:lnTo>
                      <a:pt x="6735" y="148"/>
                    </a:lnTo>
                    <a:lnTo>
                      <a:pt x="6748" y="156"/>
                    </a:lnTo>
                    <a:lnTo>
                      <a:pt x="6760" y="164"/>
                    </a:lnTo>
                    <a:lnTo>
                      <a:pt x="6789" y="189"/>
                    </a:lnTo>
                    <a:lnTo>
                      <a:pt x="6789" y="189"/>
                    </a:lnTo>
                    <a:lnTo>
                      <a:pt x="6810" y="204"/>
                    </a:lnTo>
                    <a:lnTo>
                      <a:pt x="6831" y="220"/>
                    </a:lnTo>
                    <a:lnTo>
                      <a:pt x="6851" y="235"/>
                    </a:lnTo>
                    <a:lnTo>
                      <a:pt x="6873" y="248"/>
                    </a:lnTo>
                    <a:lnTo>
                      <a:pt x="6919" y="273"/>
                    </a:lnTo>
                    <a:lnTo>
                      <a:pt x="6966" y="297"/>
                    </a:lnTo>
                    <a:lnTo>
                      <a:pt x="7062" y="342"/>
                    </a:lnTo>
                    <a:lnTo>
                      <a:pt x="7109" y="364"/>
                    </a:lnTo>
                    <a:lnTo>
                      <a:pt x="7154" y="388"/>
                    </a:lnTo>
                    <a:lnTo>
                      <a:pt x="7154" y="388"/>
                    </a:lnTo>
                    <a:lnTo>
                      <a:pt x="7296" y="462"/>
                    </a:lnTo>
                    <a:lnTo>
                      <a:pt x="7296" y="462"/>
                    </a:lnTo>
                    <a:lnTo>
                      <a:pt x="7438" y="534"/>
                    </a:lnTo>
                    <a:lnTo>
                      <a:pt x="7580" y="605"/>
                    </a:lnTo>
                    <a:lnTo>
                      <a:pt x="7580" y="605"/>
                    </a:lnTo>
                    <a:lnTo>
                      <a:pt x="7662" y="648"/>
                    </a:lnTo>
                    <a:lnTo>
                      <a:pt x="7740" y="691"/>
                    </a:lnTo>
                    <a:lnTo>
                      <a:pt x="7815" y="735"/>
                    </a:lnTo>
                    <a:lnTo>
                      <a:pt x="7888" y="780"/>
                    </a:lnTo>
                    <a:lnTo>
                      <a:pt x="7957" y="827"/>
                    </a:lnTo>
                    <a:lnTo>
                      <a:pt x="8023" y="874"/>
                    </a:lnTo>
                    <a:lnTo>
                      <a:pt x="8086" y="922"/>
                    </a:lnTo>
                    <a:lnTo>
                      <a:pt x="8148" y="970"/>
                    </a:lnTo>
                    <a:lnTo>
                      <a:pt x="8206" y="1019"/>
                    </a:lnTo>
                    <a:lnTo>
                      <a:pt x="8263" y="1068"/>
                    </a:lnTo>
                    <a:lnTo>
                      <a:pt x="8317" y="1118"/>
                    </a:lnTo>
                    <a:lnTo>
                      <a:pt x="8366" y="1167"/>
                    </a:lnTo>
                    <a:lnTo>
                      <a:pt x="8416" y="1216"/>
                    </a:lnTo>
                    <a:lnTo>
                      <a:pt x="8461" y="1265"/>
                    </a:lnTo>
                    <a:lnTo>
                      <a:pt x="8505" y="1315"/>
                    </a:lnTo>
                    <a:lnTo>
                      <a:pt x="8547" y="1363"/>
                    </a:lnTo>
                    <a:lnTo>
                      <a:pt x="8585" y="1411"/>
                    </a:lnTo>
                    <a:lnTo>
                      <a:pt x="8623" y="1460"/>
                    </a:lnTo>
                    <a:lnTo>
                      <a:pt x="8657" y="1506"/>
                    </a:lnTo>
                    <a:lnTo>
                      <a:pt x="8690" y="1552"/>
                    </a:lnTo>
                    <a:lnTo>
                      <a:pt x="8720" y="1597"/>
                    </a:lnTo>
                    <a:lnTo>
                      <a:pt x="8749" y="1641"/>
                    </a:lnTo>
                    <a:lnTo>
                      <a:pt x="8776" y="1684"/>
                    </a:lnTo>
                    <a:lnTo>
                      <a:pt x="8802" y="1726"/>
                    </a:lnTo>
                    <a:lnTo>
                      <a:pt x="8824" y="1767"/>
                    </a:lnTo>
                    <a:lnTo>
                      <a:pt x="8846" y="1805"/>
                    </a:lnTo>
                    <a:lnTo>
                      <a:pt x="8883" y="1877"/>
                    </a:lnTo>
                    <a:lnTo>
                      <a:pt x="8913" y="1943"/>
                    </a:lnTo>
                    <a:lnTo>
                      <a:pt x="8938" y="2000"/>
                    </a:lnTo>
                    <a:lnTo>
                      <a:pt x="8938" y="2000"/>
                    </a:lnTo>
                    <a:lnTo>
                      <a:pt x="8949" y="2029"/>
                    </a:lnTo>
                    <a:lnTo>
                      <a:pt x="8959" y="2064"/>
                    </a:lnTo>
                    <a:lnTo>
                      <a:pt x="8969" y="2106"/>
                    </a:lnTo>
                    <a:lnTo>
                      <a:pt x="8978" y="2153"/>
                    </a:lnTo>
                    <a:lnTo>
                      <a:pt x="8986" y="2205"/>
                    </a:lnTo>
                    <a:lnTo>
                      <a:pt x="8995" y="2262"/>
                    </a:lnTo>
                    <a:lnTo>
                      <a:pt x="9003" y="2322"/>
                    </a:lnTo>
                    <a:lnTo>
                      <a:pt x="9010" y="2386"/>
                    </a:lnTo>
                    <a:lnTo>
                      <a:pt x="9024" y="2525"/>
                    </a:lnTo>
                    <a:lnTo>
                      <a:pt x="9036" y="2672"/>
                    </a:lnTo>
                    <a:lnTo>
                      <a:pt x="9047" y="2828"/>
                    </a:lnTo>
                    <a:lnTo>
                      <a:pt x="9057" y="2988"/>
                    </a:lnTo>
                    <a:lnTo>
                      <a:pt x="9075" y="3303"/>
                    </a:lnTo>
                    <a:lnTo>
                      <a:pt x="9090" y="3594"/>
                    </a:lnTo>
                    <a:lnTo>
                      <a:pt x="9097" y="3722"/>
                    </a:lnTo>
                    <a:lnTo>
                      <a:pt x="9104" y="3834"/>
                    </a:lnTo>
                    <a:lnTo>
                      <a:pt x="9111" y="3926"/>
                    </a:lnTo>
                    <a:lnTo>
                      <a:pt x="9119" y="3995"/>
                    </a:lnTo>
                    <a:lnTo>
                      <a:pt x="9119" y="3995"/>
                    </a:lnTo>
                    <a:lnTo>
                      <a:pt x="9133" y="4097"/>
                    </a:lnTo>
                    <a:lnTo>
                      <a:pt x="9144" y="4173"/>
                    </a:lnTo>
                    <a:lnTo>
                      <a:pt x="9153" y="4229"/>
                    </a:lnTo>
                    <a:lnTo>
                      <a:pt x="9162" y="4270"/>
                    </a:lnTo>
                    <a:lnTo>
                      <a:pt x="9171" y="4324"/>
                    </a:lnTo>
                    <a:lnTo>
                      <a:pt x="9175" y="4348"/>
                    </a:lnTo>
                    <a:lnTo>
                      <a:pt x="9177" y="4372"/>
                    </a:lnTo>
                    <a:lnTo>
                      <a:pt x="9177" y="4372"/>
                    </a:lnTo>
                    <a:lnTo>
                      <a:pt x="9178" y="4388"/>
                    </a:lnTo>
                    <a:lnTo>
                      <a:pt x="9181" y="4404"/>
                    </a:lnTo>
                    <a:lnTo>
                      <a:pt x="9188" y="4438"/>
                    </a:lnTo>
                    <a:lnTo>
                      <a:pt x="9199" y="4477"/>
                    </a:lnTo>
                    <a:lnTo>
                      <a:pt x="9211" y="4521"/>
                    </a:lnTo>
                    <a:lnTo>
                      <a:pt x="9243" y="4619"/>
                    </a:lnTo>
                    <a:lnTo>
                      <a:pt x="9259" y="4674"/>
                    </a:lnTo>
                    <a:lnTo>
                      <a:pt x="9276" y="4732"/>
                    </a:lnTo>
                    <a:lnTo>
                      <a:pt x="9276" y="4732"/>
                    </a:lnTo>
                    <a:lnTo>
                      <a:pt x="9283" y="4765"/>
                    </a:lnTo>
                    <a:lnTo>
                      <a:pt x="9288" y="4801"/>
                    </a:lnTo>
                    <a:lnTo>
                      <a:pt x="9290" y="4841"/>
                    </a:lnTo>
                    <a:lnTo>
                      <a:pt x="9290" y="4888"/>
                    </a:lnTo>
                    <a:lnTo>
                      <a:pt x="9287" y="4940"/>
                    </a:lnTo>
                    <a:lnTo>
                      <a:pt x="9281" y="4998"/>
                    </a:lnTo>
                    <a:lnTo>
                      <a:pt x="9273" y="5064"/>
                    </a:lnTo>
                    <a:lnTo>
                      <a:pt x="9264" y="5138"/>
                    </a:lnTo>
                    <a:lnTo>
                      <a:pt x="9250" y="5222"/>
                    </a:lnTo>
                    <a:lnTo>
                      <a:pt x="9235" y="5315"/>
                    </a:lnTo>
                    <a:lnTo>
                      <a:pt x="9197" y="5531"/>
                    </a:lnTo>
                    <a:lnTo>
                      <a:pt x="9091" y="6108"/>
                    </a:lnTo>
                    <a:lnTo>
                      <a:pt x="9091" y="6108"/>
                    </a:lnTo>
                    <a:lnTo>
                      <a:pt x="9083" y="6150"/>
                    </a:lnTo>
                    <a:lnTo>
                      <a:pt x="9075" y="6191"/>
                    </a:lnTo>
                    <a:lnTo>
                      <a:pt x="9065" y="6231"/>
                    </a:lnTo>
                    <a:lnTo>
                      <a:pt x="9055" y="6270"/>
                    </a:lnTo>
                    <a:lnTo>
                      <a:pt x="9046" y="6307"/>
                    </a:lnTo>
                    <a:lnTo>
                      <a:pt x="9035" y="6343"/>
                    </a:lnTo>
                    <a:lnTo>
                      <a:pt x="9022" y="6377"/>
                    </a:lnTo>
                    <a:lnTo>
                      <a:pt x="9011" y="6412"/>
                    </a:lnTo>
                    <a:lnTo>
                      <a:pt x="8999" y="6443"/>
                    </a:lnTo>
                    <a:lnTo>
                      <a:pt x="8985" y="6475"/>
                    </a:lnTo>
                    <a:lnTo>
                      <a:pt x="8973" y="6505"/>
                    </a:lnTo>
                    <a:lnTo>
                      <a:pt x="8959" y="6536"/>
                    </a:lnTo>
                    <a:lnTo>
                      <a:pt x="8944" y="6563"/>
                    </a:lnTo>
                    <a:lnTo>
                      <a:pt x="8930" y="6591"/>
                    </a:lnTo>
                    <a:lnTo>
                      <a:pt x="8898" y="6643"/>
                    </a:lnTo>
                    <a:lnTo>
                      <a:pt x="8867" y="6690"/>
                    </a:lnTo>
                    <a:lnTo>
                      <a:pt x="8833" y="6734"/>
                    </a:lnTo>
                    <a:lnTo>
                      <a:pt x="8799" y="6775"/>
                    </a:lnTo>
                    <a:lnTo>
                      <a:pt x="8765" y="6813"/>
                    </a:lnTo>
                    <a:lnTo>
                      <a:pt x="8729" y="6847"/>
                    </a:lnTo>
                    <a:lnTo>
                      <a:pt x="8691" y="6879"/>
                    </a:lnTo>
                    <a:lnTo>
                      <a:pt x="8653" y="6906"/>
                    </a:lnTo>
                    <a:lnTo>
                      <a:pt x="8616" y="6932"/>
                    </a:lnTo>
                    <a:lnTo>
                      <a:pt x="8577" y="6956"/>
                    </a:lnTo>
                    <a:lnTo>
                      <a:pt x="8538" y="6976"/>
                    </a:lnTo>
                    <a:lnTo>
                      <a:pt x="8500" y="6996"/>
                    </a:lnTo>
                    <a:lnTo>
                      <a:pt x="8461" y="7012"/>
                    </a:lnTo>
                    <a:lnTo>
                      <a:pt x="8423" y="7027"/>
                    </a:lnTo>
                    <a:lnTo>
                      <a:pt x="8384" y="7041"/>
                    </a:lnTo>
                    <a:lnTo>
                      <a:pt x="8347" y="7052"/>
                    </a:lnTo>
                    <a:lnTo>
                      <a:pt x="8310" y="7063"/>
                    </a:lnTo>
                    <a:lnTo>
                      <a:pt x="8272" y="7073"/>
                    </a:lnTo>
                    <a:lnTo>
                      <a:pt x="8237" y="7081"/>
                    </a:lnTo>
                    <a:lnTo>
                      <a:pt x="8169" y="7095"/>
                    </a:lnTo>
                    <a:lnTo>
                      <a:pt x="8106" y="7107"/>
                    </a:lnTo>
                    <a:lnTo>
                      <a:pt x="8048" y="7120"/>
                    </a:lnTo>
                    <a:lnTo>
                      <a:pt x="8048" y="7120"/>
                    </a:lnTo>
                    <a:lnTo>
                      <a:pt x="8006" y="7127"/>
                    </a:lnTo>
                    <a:lnTo>
                      <a:pt x="7947" y="7134"/>
                    </a:lnTo>
                    <a:lnTo>
                      <a:pt x="7874" y="7140"/>
                    </a:lnTo>
                    <a:lnTo>
                      <a:pt x="7786" y="7147"/>
                    </a:lnTo>
                    <a:lnTo>
                      <a:pt x="7687" y="7154"/>
                    </a:lnTo>
                    <a:lnTo>
                      <a:pt x="7575" y="7160"/>
                    </a:lnTo>
                    <a:lnTo>
                      <a:pt x="7328" y="7172"/>
                    </a:lnTo>
                    <a:lnTo>
                      <a:pt x="7054" y="7185"/>
                    </a:lnTo>
                    <a:lnTo>
                      <a:pt x="6767" y="7194"/>
                    </a:lnTo>
                    <a:lnTo>
                      <a:pt x="6479" y="7204"/>
                    </a:lnTo>
                    <a:lnTo>
                      <a:pt x="6202" y="7212"/>
                    </a:lnTo>
                    <a:lnTo>
                      <a:pt x="6202" y="7212"/>
                    </a:lnTo>
                    <a:lnTo>
                      <a:pt x="6191" y="7201"/>
                    </a:lnTo>
                    <a:lnTo>
                      <a:pt x="6180" y="7190"/>
                    </a:lnTo>
                    <a:lnTo>
                      <a:pt x="6161" y="7167"/>
                    </a:lnTo>
                    <a:lnTo>
                      <a:pt x="6141" y="7139"/>
                    </a:lnTo>
                    <a:lnTo>
                      <a:pt x="6125" y="7109"/>
                    </a:lnTo>
                    <a:lnTo>
                      <a:pt x="6108" y="7078"/>
                    </a:lnTo>
                    <a:lnTo>
                      <a:pt x="6094" y="7045"/>
                    </a:lnTo>
                    <a:lnTo>
                      <a:pt x="6081" y="7011"/>
                    </a:lnTo>
                    <a:lnTo>
                      <a:pt x="6068" y="6975"/>
                    </a:lnTo>
                    <a:lnTo>
                      <a:pt x="6057" y="6939"/>
                    </a:lnTo>
                    <a:lnTo>
                      <a:pt x="6048" y="6905"/>
                    </a:lnTo>
                    <a:lnTo>
                      <a:pt x="6030" y="6835"/>
                    </a:lnTo>
                    <a:lnTo>
                      <a:pt x="6015" y="6768"/>
                    </a:lnTo>
                    <a:lnTo>
                      <a:pt x="6002" y="6711"/>
                    </a:lnTo>
                    <a:lnTo>
                      <a:pt x="6002" y="6711"/>
                    </a:lnTo>
                    <a:lnTo>
                      <a:pt x="5995" y="6673"/>
                    </a:lnTo>
                    <a:lnTo>
                      <a:pt x="5990" y="6638"/>
                    </a:lnTo>
                    <a:lnTo>
                      <a:pt x="5987" y="6600"/>
                    </a:lnTo>
                    <a:lnTo>
                      <a:pt x="5984" y="6565"/>
                    </a:lnTo>
                    <a:lnTo>
                      <a:pt x="5983" y="6529"/>
                    </a:lnTo>
                    <a:lnTo>
                      <a:pt x="5981" y="6491"/>
                    </a:lnTo>
                    <a:lnTo>
                      <a:pt x="5983" y="6420"/>
                    </a:lnTo>
                    <a:lnTo>
                      <a:pt x="5987" y="6348"/>
                    </a:lnTo>
                    <a:lnTo>
                      <a:pt x="5991" y="6275"/>
                    </a:lnTo>
                    <a:lnTo>
                      <a:pt x="5997" y="6202"/>
                    </a:lnTo>
                    <a:lnTo>
                      <a:pt x="6001" y="6129"/>
                    </a:lnTo>
                    <a:lnTo>
                      <a:pt x="6001" y="6129"/>
                    </a:lnTo>
                    <a:lnTo>
                      <a:pt x="6070" y="6089"/>
                    </a:lnTo>
                    <a:lnTo>
                      <a:pt x="6137" y="6045"/>
                    </a:lnTo>
                    <a:lnTo>
                      <a:pt x="6137" y="6045"/>
                    </a:lnTo>
                    <a:lnTo>
                      <a:pt x="6180" y="6015"/>
                    </a:lnTo>
                    <a:lnTo>
                      <a:pt x="6223" y="5984"/>
                    </a:lnTo>
                    <a:lnTo>
                      <a:pt x="6264" y="5953"/>
                    </a:lnTo>
                    <a:lnTo>
                      <a:pt x="6305" y="5918"/>
                    </a:lnTo>
                    <a:lnTo>
                      <a:pt x="6345" y="5884"/>
                    </a:lnTo>
                    <a:lnTo>
                      <a:pt x="6385" y="5849"/>
                    </a:lnTo>
                    <a:lnTo>
                      <a:pt x="6424" y="5812"/>
                    </a:lnTo>
                    <a:lnTo>
                      <a:pt x="6463" y="5775"/>
                    </a:lnTo>
                    <a:lnTo>
                      <a:pt x="6500" y="5736"/>
                    </a:lnTo>
                    <a:lnTo>
                      <a:pt x="6537" y="5696"/>
                    </a:lnTo>
                    <a:lnTo>
                      <a:pt x="6573" y="5657"/>
                    </a:lnTo>
                    <a:lnTo>
                      <a:pt x="6607" y="5615"/>
                    </a:lnTo>
                    <a:lnTo>
                      <a:pt x="6642" y="5572"/>
                    </a:lnTo>
                    <a:lnTo>
                      <a:pt x="6675" y="5528"/>
                    </a:lnTo>
                    <a:lnTo>
                      <a:pt x="6708" y="5484"/>
                    </a:lnTo>
                    <a:lnTo>
                      <a:pt x="6740" y="5440"/>
                    </a:lnTo>
                    <a:lnTo>
                      <a:pt x="6770" y="5393"/>
                    </a:lnTo>
                    <a:lnTo>
                      <a:pt x="6800" y="5346"/>
                    </a:lnTo>
                    <a:lnTo>
                      <a:pt x="6829" y="5298"/>
                    </a:lnTo>
                    <a:lnTo>
                      <a:pt x="6857" y="5250"/>
                    </a:lnTo>
                    <a:lnTo>
                      <a:pt x="6883" y="5200"/>
                    </a:lnTo>
                    <a:lnTo>
                      <a:pt x="6909" y="5151"/>
                    </a:lnTo>
                    <a:lnTo>
                      <a:pt x="6934" y="5100"/>
                    </a:lnTo>
                    <a:lnTo>
                      <a:pt x="6959" y="5049"/>
                    </a:lnTo>
                    <a:lnTo>
                      <a:pt x="6981" y="4997"/>
                    </a:lnTo>
                    <a:lnTo>
                      <a:pt x="7003" y="4943"/>
                    </a:lnTo>
                    <a:lnTo>
                      <a:pt x="7024" y="4889"/>
                    </a:lnTo>
                    <a:lnTo>
                      <a:pt x="7044" y="4835"/>
                    </a:lnTo>
                    <a:lnTo>
                      <a:pt x="7062" y="4780"/>
                    </a:lnTo>
                    <a:lnTo>
                      <a:pt x="7080" y="4724"/>
                    </a:lnTo>
                    <a:lnTo>
                      <a:pt x="7097" y="4667"/>
                    </a:lnTo>
                    <a:lnTo>
                      <a:pt x="7112" y="4611"/>
                    </a:lnTo>
                    <a:lnTo>
                      <a:pt x="7119" y="4612"/>
                    </a:lnTo>
                    <a:lnTo>
                      <a:pt x="7119" y="4612"/>
                    </a:lnTo>
                    <a:lnTo>
                      <a:pt x="7127" y="4623"/>
                    </a:lnTo>
                    <a:lnTo>
                      <a:pt x="7135" y="4631"/>
                    </a:lnTo>
                    <a:lnTo>
                      <a:pt x="7143" y="4637"/>
                    </a:lnTo>
                    <a:lnTo>
                      <a:pt x="7153" y="4640"/>
                    </a:lnTo>
                    <a:lnTo>
                      <a:pt x="7161" y="4638"/>
                    </a:lnTo>
                    <a:lnTo>
                      <a:pt x="7170" y="4636"/>
                    </a:lnTo>
                    <a:lnTo>
                      <a:pt x="7179" y="4631"/>
                    </a:lnTo>
                    <a:lnTo>
                      <a:pt x="7188" y="4625"/>
                    </a:lnTo>
                    <a:lnTo>
                      <a:pt x="7196" y="4615"/>
                    </a:lnTo>
                    <a:lnTo>
                      <a:pt x="7205" y="4604"/>
                    </a:lnTo>
                    <a:lnTo>
                      <a:pt x="7214" y="4591"/>
                    </a:lnTo>
                    <a:lnTo>
                      <a:pt x="7222" y="4579"/>
                    </a:lnTo>
                    <a:lnTo>
                      <a:pt x="7239" y="4547"/>
                    </a:lnTo>
                    <a:lnTo>
                      <a:pt x="7254" y="4513"/>
                    </a:lnTo>
                    <a:lnTo>
                      <a:pt x="7269" y="4477"/>
                    </a:lnTo>
                    <a:lnTo>
                      <a:pt x="7283" y="4440"/>
                    </a:lnTo>
                    <a:lnTo>
                      <a:pt x="7295" y="4403"/>
                    </a:lnTo>
                    <a:lnTo>
                      <a:pt x="7306" y="4368"/>
                    </a:lnTo>
                    <a:lnTo>
                      <a:pt x="7324" y="4310"/>
                    </a:lnTo>
                    <a:lnTo>
                      <a:pt x="7332" y="4277"/>
                    </a:lnTo>
                    <a:lnTo>
                      <a:pt x="7332" y="4277"/>
                    </a:lnTo>
                    <a:lnTo>
                      <a:pt x="7339" y="4213"/>
                    </a:lnTo>
                    <a:lnTo>
                      <a:pt x="7342" y="4179"/>
                    </a:lnTo>
                    <a:lnTo>
                      <a:pt x="7343" y="4145"/>
                    </a:lnTo>
                    <a:lnTo>
                      <a:pt x="7343" y="4112"/>
                    </a:lnTo>
                    <a:lnTo>
                      <a:pt x="7342" y="4078"/>
                    </a:lnTo>
                    <a:lnTo>
                      <a:pt x="7338" y="4046"/>
                    </a:lnTo>
                    <a:lnTo>
                      <a:pt x="7332" y="4013"/>
                    </a:lnTo>
                    <a:lnTo>
                      <a:pt x="7332" y="4013"/>
                    </a:lnTo>
                    <a:lnTo>
                      <a:pt x="7325" y="3993"/>
                    </a:lnTo>
                    <a:lnTo>
                      <a:pt x="7314" y="3969"/>
                    </a:lnTo>
                    <a:lnTo>
                      <a:pt x="7301" y="3941"/>
                    </a:lnTo>
                    <a:lnTo>
                      <a:pt x="7292" y="3929"/>
                    </a:lnTo>
                    <a:lnTo>
                      <a:pt x="7284" y="3918"/>
                    </a:lnTo>
                    <a:lnTo>
                      <a:pt x="7274" y="3907"/>
                    </a:lnTo>
                    <a:lnTo>
                      <a:pt x="7265" y="3898"/>
                    </a:lnTo>
                    <a:lnTo>
                      <a:pt x="7255" y="3891"/>
                    </a:lnTo>
                    <a:lnTo>
                      <a:pt x="7244" y="3889"/>
                    </a:lnTo>
                    <a:lnTo>
                      <a:pt x="7240" y="3887"/>
                    </a:lnTo>
                    <a:lnTo>
                      <a:pt x="7234" y="3889"/>
                    </a:lnTo>
                    <a:lnTo>
                      <a:pt x="7229" y="3889"/>
                    </a:lnTo>
                    <a:lnTo>
                      <a:pt x="7223" y="3891"/>
                    </a:lnTo>
                    <a:lnTo>
                      <a:pt x="7218" y="3894"/>
                    </a:lnTo>
                    <a:lnTo>
                      <a:pt x="7214" y="3898"/>
                    </a:lnTo>
                    <a:lnTo>
                      <a:pt x="7203" y="3911"/>
                    </a:lnTo>
                    <a:lnTo>
                      <a:pt x="7203" y="3911"/>
                    </a:lnTo>
                    <a:lnTo>
                      <a:pt x="7203" y="3891"/>
                    </a:lnTo>
                    <a:lnTo>
                      <a:pt x="7203" y="3891"/>
                    </a:lnTo>
                    <a:lnTo>
                      <a:pt x="7201" y="3801"/>
                    </a:lnTo>
                    <a:lnTo>
                      <a:pt x="7200" y="3711"/>
                    </a:lnTo>
                    <a:lnTo>
                      <a:pt x="7196" y="3621"/>
                    </a:lnTo>
                    <a:lnTo>
                      <a:pt x="7189" y="3533"/>
                    </a:lnTo>
                    <a:lnTo>
                      <a:pt x="7182" y="3446"/>
                    </a:lnTo>
                    <a:lnTo>
                      <a:pt x="7172" y="3360"/>
                    </a:lnTo>
                    <a:lnTo>
                      <a:pt x="7161" y="3274"/>
                    </a:lnTo>
                    <a:lnTo>
                      <a:pt x="7148" y="3189"/>
                    </a:lnTo>
                    <a:lnTo>
                      <a:pt x="7134" y="3106"/>
                    </a:lnTo>
                    <a:lnTo>
                      <a:pt x="7116" y="3025"/>
                    </a:lnTo>
                    <a:lnTo>
                      <a:pt x="7098" y="2944"/>
                    </a:lnTo>
                    <a:lnTo>
                      <a:pt x="7077" y="2864"/>
                    </a:lnTo>
                    <a:lnTo>
                      <a:pt x="7054" y="2786"/>
                    </a:lnTo>
                    <a:lnTo>
                      <a:pt x="7029" y="2709"/>
                    </a:lnTo>
                    <a:lnTo>
                      <a:pt x="7003" y="2635"/>
                    </a:lnTo>
                    <a:lnTo>
                      <a:pt x="6974" y="2562"/>
                    </a:lnTo>
                    <a:lnTo>
                      <a:pt x="6944" y="2490"/>
                    </a:lnTo>
                    <a:lnTo>
                      <a:pt x="6909" y="2420"/>
                    </a:lnTo>
                    <a:lnTo>
                      <a:pt x="6875" y="2352"/>
                    </a:lnTo>
                    <a:lnTo>
                      <a:pt x="6837" y="2285"/>
                    </a:lnTo>
                    <a:lnTo>
                      <a:pt x="6797" y="2222"/>
                    </a:lnTo>
                    <a:lnTo>
                      <a:pt x="6755" y="2158"/>
                    </a:lnTo>
                    <a:lnTo>
                      <a:pt x="6711" y="2099"/>
                    </a:lnTo>
                    <a:lnTo>
                      <a:pt x="6664" y="2040"/>
                    </a:lnTo>
                    <a:lnTo>
                      <a:pt x="6616" y="1983"/>
                    </a:lnTo>
                    <a:lnTo>
                      <a:pt x="6563" y="1929"/>
                    </a:lnTo>
                    <a:lnTo>
                      <a:pt x="6537" y="1903"/>
                    </a:lnTo>
                    <a:lnTo>
                      <a:pt x="6509" y="1878"/>
                    </a:lnTo>
                    <a:lnTo>
                      <a:pt x="6482" y="1854"/>
                    </a:lnTo>
                    <a:lnTo>
                      <a:pt x="6453" y="1829"/>
                    </a:lnTo>
                    <a:lnTo>
                      <a:pt x="6424" y="1805"/>
                    </a:lnTo>
                    <a:lnTo>
                      <a:pt x="6395" y="1782"/>
                    </a:lnTo>
                    <a:lnTo>
                      <a:pt x="6365" y="1759"/>
                    </a:lnTo>
                    <a:lnTo>
                      <a:pt x="6333" y="1737"/>
                    </a:lnTo>
                    <a:lnTo>
                      <a:pt x="6301" y="1716"/>
                    </a:lnTo>
                    <a:lnTo>
                      <a:pt x="6270" y="1695"/>
                    </a:lnTo>
                    <a:lnTo>
                      <a:pt x="6236" y="1675"/>
                    </a:lnTo>
                    <a:lnTo>
                      <a:pt x="6203" y="1655"/>
                    </a:lnTo>
                    <a:lnTo>
                      <a:pt x="6205" y="1654"/>
                    </a:lnTo>
                    <a:lnTo>
                      <a:pt x="6205" y="1654"/>
                    </a:lnTo>
                    <a:lnTo>
                      <a:pt x="6184" y="1604"/>
                    </a:lnTo>
                    <a:lnTo>
                      <a:pt x="6162" y="1557"/>
                    </a:lnTo>
                    <a:lnTo>
                      <a:pt x="6139" y="1512"/>
                    </a:lnTo>
                    <a:lnTo>
                      <a:pt x="6126" y="1490"/>
                    </a:lnTo>
                    <a:lnTo>
                      <a:pt x="6112" y="1469"/>
                    </a:lnTo>
                    <a:lnTo>
                      <a:pt x="6099" y="1449"/>
                    </a:lnTo>
                    <a:lnTo>
                      <a:pt x="6083" y="1428"/>
                    </a:lnTo>
                    <a:lnTo>
                      <a:pt x="6067" y="1409"/>
                    </a:lnTo>
                    <a:lnTo>
                      <a:pt x="6050" y="1391"/>
                    </a:lnTo>
                    <a:lnTo>
                      <a:pt x="6032" y="1373"/>
                    </a:lnTo>
                    <a:lnTo>
                      <a:pt x="6013" y="1356"/>
                    </a:lnTo>
                    <a:lnTo>
                      <a:pt x="5992" y="1340"/>
                    </a:lnTo>
                    <a:lnTo>
                      <a:pt x="5970" y="1325"/>
                    </a:lnTo>
                    <a:lnTo>
                      <a:pt x="5970" y="1325"/>
                    </a:lnTo>
                    <a:lnTo>
                      <a:pt x="5940" y="1308"/>
                    </a:lnTo>
                    <a:lnTo>
                      <a:pt x="5910" y="1292"/>
                    </a:lnTo>
                    <a:lnTo>
                      <a:pt x="5879" y="1278"/>
                    </a:lnTo>
                    <a:lnTo>
                      <a:pt x="5849" y="1264"/>
                    </a:lnTo>
                    <a:lnTo>
                      <a:pt x="5817" y="1250"/>
                    </a:lnTo>
                    <a:lnTo>
                      <a:pt x="5786" y="1239"/>
                    </a:lnTo>
                    <a:lnTo>
                      <a:pt x="5721" y="1217"/>
                    </a:lnTo>
                    <a:lnTo>
                      <a:pt x="5656" y="1196"/>
                    </a:lnTo>
                    <a:lnTo>
                      <a:pt x="5590" y="1179"/>
                    </a:lnTo>
                    <a:lnTo>
                      <a:pt x="5458" y="1145"/>
                    </a:lnTo>
                    <a:lnTo>
                      <a:pt x="5458" y="1145"/>
                    </a:lnTo>
                    <a:lnTo>
                      <a:pt x="5340" y="1118"/>
                    </a:lnTo>
                    <a:lnTo>
                      <a:pt x="5283" y="1107"/>
                    </a:lnTo>
                    <a:lnTo>
                      <a:pt x="5225" y="1096"/>
                    </a:lnTo>
                    <a:lnTo>
                      <a:pt x="5167" y="1088"/>
                    </a:lnTo>
                    <a:lnTo>
                      <a:pt x="5136" y="1085"/>
                    </a:lnTo>
                    <a:lnTo>
                      <a:pt x="5107" y="1083"/>
                    </a:lnTo>
                    <a:lnTo>
                      <a:pt x="5077" y="1082"/>
                    </a:lnTo>
                    <a:lnTo>
                      <a:pt x="5047" y="1082"/>
                    </a:lnTo>
                    <a:lnTo>
                      <a:pt x="5016" y="1083"/>
                    </a:lnTo>
                    <a:lnTo>
                      <a:pt x="4985" y="1086"/>
                    </a:lnTo>
                    <a:lnTo>
                      <a:pt x="4985" y="1086"/>
                    </a:lnTo>
                    <a:lnTo>
                      <a:pt x="4945" y="1093"/>
                    </a:lnTo>
                    <a:lnTo>
                      <a:pt x="4903" y="1100"/>
                    </a:lnTo>
                    <a:lnTo>
                      <a:pt x="4863" y="1110"/>
                    </a:lnTo>
                    <a:lnTo>
                      <a:pt x="4822" y="1118"/>
                    </a:lnTo>
                    <a:lnTo>
                      <a:pt x="4782" y="1129"/>
                    </a:lnTo>
                    <a:lnTo>
                      <a:pt x="4742" y="1140"/>
                    </a:lnTo>
                    <a:lnTo>
                      <a:pt x="4704" y="1152"/>
                    </a:lnTo>
                    <a:lnTo>
                      <a:pt x="4664" y="1165"/>
                    </a:lnTo>
                    <a:lnTo>
                      <a:pt x="4586" y="1192"/>
                    </a:lnTo>
                    <a:lnTo>
                      <a:pt x="4509" y="1224"/>
                    </a:lnTo>
                    <a:lnTo>
                      <a:pt x="4432" y="1257"/>
                    </a:lnTo>
                    <a:lnTo>
                      <a:pt x="4356" y="1294"/>
                    </a:lnTo>
                    <a:lnTo>
                      <a:pt x="4356" y="1294"/>
                    </a:lnTo>
                    <a:lnTo>
                      <a:pt x="4300" y="1323"/>
                    </a:lnTo>
                    <a:lnTo>
                      <a:pt x="4271" y="1341"/>
                    </a:lnTo>
                    <a:lnTo>
                      <a:pt x="4240" y="1359"/>
                    </a:lnTo>
                    <a:lnTo>
                      <a:pt x="4210" y="1378"/>
                    </a:lnTo>
                    <a:lnTo>
                      <a:pt x="4178" y="1399"/>
                    </a:lnTo>
                    <a:lnTo>
                      <a:pt x="4148" y="1421"/>
                    </a:lnTo>
                    <a:lnTo>
                      <a:pt x="4119" y="1444"/>
                    </a:lnTo>
                    <a:lnTo>
                      <a:pt x="4092" y="1469"/>
                    </a:lnTo>
                    <a:lnTo>
                      <a:pt x="4064" y="1494"/>
                    </a:lnTo>
                    <a:lnTo>
                      <a:pt x="4039" y="1522"/>
                    </a:lnTo>
                    <a:lnTo>
                      <a:pt x="4017" y="1548"/>
                    </a:lnTo>
                    <a:lnTo>
                      <a:pt x="3998" y="1577"/>
                    </a:lnTo>
                    <a:lnTo>
                      <a:pt x="3990" y="1590"/>
                    </a:lnTo>
                    <a:lnTo>
                      <a:pt x="3981" y="1606"/>
                    </a:lnTo>
                    <a:lnTo>
                      <a:pt x="3974" y="1621"/>
                    </a:lnTo>
                    <a:lnTo>
                      <a:pt x="3969" y="1636"/>
                    </a:lnTo>
                    <a:lnTo>
                      <a:pt x="3963" y="1651"/>
                    </a:lnTo>
                    <a:lnTo>
                      <a:pt x="3961" y="1666"/>
                    </a:lnTo>
                    <a:lnTo>
                      <a:pt x="3963" y="1673"/>
                    </a:lnTo>
                    <a:lnTo>
                      <a:pt x="3963" y="1673"/>
                    </a:lnTo>
                    <a:lnTo>
                      <a:pt x="3900" y="1709"/>
                    </a:lnTo>
                    <a:lnTo>
                      <a:pt x="3841" y="1748"/>
                    </a:lnTo>
                    <a:lnTo>
                      <a:pt x="3781" y="1789"/>
                    </a:lnTo>
                    <a:lnTo>
                      <a:pt x="3725" y="1832"/>
                    </a:lnTo>
                    <a:lnTo>
                      <a:pt x="3671" y="1876"/>
                    </a:lnTo>
                    <a:lnTo>
                      <a:pt x="3620" y="1923"/>
                    </a:lnTo>
                    <a:lnTo>
                      <a:pt x="3570" y="1971"/>
                    </a:lnTo>
                    <a:lnTo>
                      <a:pt x="3522" y="2022"/>
                    </a:lnTo>
                    <a:lnTo>
                      <a:pt x="3477" y="2074"/>
                    </a:lnTo>
                    <a:lnTo>
                      <a:pt x="3433" y="2128"/>
                    </a:lnTo>
                    <a:lnTo>
                      <a:pt x="3391" y="2183"/>
                    </a:lnTo>
                    <a:lnTo>
                      <a:pt x="3351" y="2241"/>
                    </a:lnTo>
                    <a:lnTo>
                      <a:pt x="3314" y="2300"/>
                    </a:lnTo>
                    <a:lnTo>
                      <a:pt x="3278" y="2361"/>
                    </a:lnTo>
                    <a:lnTo>
                      <a:pt x="3245" y="2423"/>
                    </a:lnTo>
                    <a:lnTo>
                      <a:pt x="3213" y="2486"/>
                    </a:lnTo>
                    <a:lnTo>
                      <a:pt x="3183" y="2552"/>
                    </a:lnTo>
                    <a:lnTo>
                      <a:pt x="3154" y="2618"/>
                    </a:lnTo>
                    <a:lnTo>
                      <a:pt x="3128" y="2687"/>
                    </a:lnTo>
                    <a:lnTo>
                      <a:pt x="3105" y="2756"/>
                    </a:lnTo>
                    <a:lnTo>
                      <a:pt x="3081" y="2826"/>
                    </a:lnTo>
                    <a:lnTo>
                      <a:pt x="3060" y="2899"/>
                    </a:lnTo>
                    <a:lnTo>
                      <a:pt x="3041" y="2972"/>
                    </a:lnTo>
                    <a:lnTo>
                      <a:pt x="3023" y="3047"/>
                    </a:lnTo>
                    <a:lnTo>
                      <a:pt x="3008" y="3123"/>
                    </a:lnTo>
                    <a:lnTo>
                      <a:pt x="2994" y="3200"/>
                    </a:lnTo>
                    <a:lnTo>
                      <a:pt x="2982" y="3278"/>
                    </a:lnTo>
                    <a:lnTo>
                      <a:pt x="2971" y="3357"/>
                    </a:lnTo>
                    <a:lnTo>
                      <a:pt x="2961" y="3437"/>
                    </a:lnTo>
                    <a:lnTo>
                      <a:pt x="2954" y="3518"/>
                    </a:lnTo>
                    <a:lnTo>
                      <a:pt x="2949" y="3601"/>
                    </a:lnTo>
                    <a:lnTo>
                      <a:pt x="2943" y="3683"/>
                    </a:lnTo>
                    <a:close/>
                  </a:path>
                </a:pathLst>
              </a:custGeom>
              <a:solidFill>
                <a:srgbClr val="FF8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940AA2EE-335C-D062-EF10-E48156CCE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" y="2711"/>
                <a:ext cx="465" cy="347"/>
              </a:xfrm>
              <a:custGeom>
                <a:avLst/>
                <a:gdLst>
                  <a:gd name="T0" fmla="*/ 1095 w 1395"/>
                  <a:gd name="T1" fmla="*/ 249 h 1042"/>
                  <a:gd name="T2" fmla="*/ 1049 w 1395"/>
                  <a:gd name="T3" fmla="*/ 296 h 1042"/>
                  <a:gd name="T4" fmla="*/ 949 w 1395"/>
                  <a:gd name="T5" fmla="*/ 383 h 1042"/>
                  <a:gd name="T6" fmla="*/ 845 w 1395"/>
                  <a:gd name="T7" fmla="*/ 463 h 1042"/>
                  <a:gd name="T8" fmla="*/ 698 w 1395"/>
                  <a:gd name="T9" fmla="*/ 566 h 1042"/>
                  <a:gd name="T10" fmla="*/ 625 w 1395"/>
                  <a:gd name="T11" fmla="*/ 621 h 1042"/>
                  <a:gd name="T12" fmla="*/ 410 w 1395"/>
                  <a:gd name="T13" fmla="*/ 787 h 1042"/>
                  <a:gd name="T14" fmla="*/ 360 w 1395"/>
                  <a:gd name="T15" fmla="*/ 827 h 1042"/>
                  <a:gd name="T16" fmla="*/ 260 w 1395"/>
                  <a:gd name="T17" fmla="*/ 901 h 1042"/>
                  <a:gd name="T18" fmla="*/ 207 w 1395"/>
                  <a:gd name="T19" fmla="*/ 936 h 1042"/>
                  <a:gd name="T20" fmla="*/ 159 w 1395"/>
                  <a:gd name="T21" fmla="*/ 960 h 1042"/>
                  <a:gd name="T22" fmla="*/ 75 w 1395"/>
                  <a:gd name="T23" fmla="*/ 998 h 1042"/>
                  <a:gd name="T24" fmla="*/ 23 w 1395"/>
                  <a:gd name="T25" fmla="*/ 1025 h 1042"/>
                  <a:gd name="T26" fmla="*/ 0 w 1395"/>
                  <a:gd name="T27" fmla="*/ 1042 h 1042"/>
                  <a:gd name="T28" fmla="*/ 120 w 1395"/>
                  <a:gd name="T29" fmla="*/ 1036 h 1042"/>
                  <a:gd name="T30" fmla="*/ 240 w 1395"/>
                  <a:gd name="T31" fmla="*/ 1028 h 1042"/>
                  <a:gd name="T32" fmla="*/ 360 w 1395"/>
                  <a:gd name="T33" fmla="*/ 1014 h 1042"/>
                  <a:gd name="T34" fmla="*/ 479 w 1395"/>
                  <a:gd name="T35" fmla="*/ 992 h 1042"/>
                  <a:gd name="T36" fmla="*/ 504 w 1395"/>
                  <a:gd name="T37" fmla="*/ 987 h 1042"/>
                  <a:gd name="T38" fmla="*/ 575 w 1395"/>
                  <a:gd name="T39" fmla="*/ 965 h 1042"/>
                  <a:gd name="T40" fmla="*/ 668 w 1395"/>
                  <a:gd name="T41" fmla="*/ 930 h 1042"/>
                  <a:gd name="T42" fmla="*/ 760 w 1395"/>
                  <a:gd name="T43" fmla="*/ 894 h 1042"/>
                  <a:gd name="T44" fmla="*/ 832 w 1395"/>
                  <a:gd name="T45" fmla="*/ 872 h 1042"/>
                  <a:gd name="T46" fmla="*/ 856 w 1395"/>
                  <a:gd name="T47" fmla="*/ 867 h 1042"/>
                  <a:gd name="T48" fmla="*/ 921 w 1395"/>
                  <a:gd name="T49" fmla="*/ 856 h 1042"/>
                  <a:gd name="T50" fmla="*/ 985 w 1395"/>
                  <a:gd name="T51" fmla="*/ 850 h 1042"/>
                  <a:gd name="T52" fmla="*/ 1080 w 1395"/>
                  <a:gd name="T53" fmla="*/ 842 h 1042"/>
                  <a:gd name="T54" fmla="*/ 1112 w 1395"/>
                  <a:gd name="T55" fmla="*/ 836 h 1042"/>
                  <a:gd name="T56" fmla="*/ 1149 w 1395"/>
                  <a:gd name="T57" fmla="*/ 827 h 1042"/>
                  <a:gd name="T58" fmla="*/ 1185 w 1395"/>
                  <a:gd name="T59" fmla="*/ 813 h 1042"/>
                  <a:gd name="T60" fmla="*/ 1220 w 1395"/>
                  <a:gd name="T61" fmla="*/ 796 h 1042"/>
                  <a:gd name="T62" fmla="*/ 1253 w 1395"/>
                  <a:gd name="T63" fmla="*/ 776 h 1042"/>
                  <a:gd name="T64" fmla="*/ 1281 w 1395"/>
                  <a:gd name="T65" fmla="*/ 755 h 1042"/>
                  <a:gd name="T66" fmla="*/ 1318 w 1395"/>
                  <a:gd name="T67" fmla="*/ 719 h 1042"/>
                  <a:gd name="T68" fmla="*/ 1339 w 1395"/>
                  <a:gd name="T69" fmla="*/ 693 h 1042"/>
                  <a:gd name="T70" fmla="*/ 1358 w 1395"/>
                  <a:gd name="T71" fmla="*/ 666 h 1042"/>
                  <a:gd name="T72" fmla="*/ 1373 w 1395"/>
                  <a:gd name="T73" fmla="*/ 637 h 1042"/>
                  <a:gd name="T74" fmla="*/ 1384 w 1395"/>
                  <a:gd name="T75" fmla="*/ 605 h 1042"/>
                  <a:gd name="T76" fmla="*/ 1391 w 1395"/>
                  <a:gd name="T77" fmla="*/ 572 h 1042"/>
                  <a:gd name="T78" fmla="*/ 1394 w 1395"/>
                  <a:gd name="T79" fmla="*/ 555 h 1042"/>
                  <a:gd name="T80" fmla="*/ 1395 w 1395"/>
                  <a:gd name="T81" fmla="*/ 504 h 1042"/>
                  <a:gd name="T82" fmla="*/ 1393 w 1395"/>
                  <a:gd name="T83" fmla="*/ 455 h 1042"/>
                  <a:gd name="T84" fmla="*/ 1386 w 1395"/>
                  <a:gd name="T85" fmla="*/ 406 h 1042"/>
                  <a:gd name="T86" fmla="*/ 1376 w 1395"/>
                  <a:gd name="T87" fmla="*/ 360 h 1042"/>
                  <a:gd name="T88" fmla="*/ 1346 w 1395"/>
                  <a:gd name="T89" fmla="*/ 267 h 1042"/>
                  <a:gd name="T90" fmla="*/ 1306 w 1395"/>
                  <a:gd name="T91" fmla="*/ 178 h 1042"/>
                  <a:gd name="T92" fmla="*/ 1296 w 1395"/>
                  <a:gd name="T93" fmla="*/ 154 h 1042"/>
                  <a:gd name="T94" fmla="*/ 1281 w 1395"/>
                  <a:gd name="T95" fmla="*/ 109 h 1042"/>
                  <a:gd name="T96" fmla="*/ 1270 w 1395"/>
                  <a:gd name="T97" fmla="*/ 66 h 1042"/>
                  <a:gd name="T98" fmla="*/ 1262 w 1395"/>
                  <a:gd name="T99" fmla="*/ 0 h 1042"/>
                  <a:gd name="T100" fmla="*/ 1249 w 1395"/>
                  <a:gd name="T101" fmla="*/ 33 h 1042"/>
                  <a:gd name="T102" fmla="*/ 1215 w 1395"/>
                  <a:gd name="T103" fmla="*/ 98 h 1042"/>
                  <a:gd name="T104" fmla="*/ 1172 w 1395"/>
                  <a:gd name="T105" fmla="*/ 160 h 1042"/>
                  <a:gd name="T106" fmla="*/ 1123 w 1395"/>
                  <a:gd name="T107" fmla="*/ 220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5" h="1042">
                    <a:moveTo>
                      <a:pt x="1095" y="249"/>
                    </a:moveTo>
                    <a:lnTo>
                      <a:pt x="1095" y="249"/>
                    </a:lnTo>
                    <a:lnTo>
                      <a:pt x="1073" y="273"/>
                    </a:lnTo>
                    <a:lnTo>
                      <a:pt x="1049" y="296"/>
                    </a:lnTo>
                    <a:lnTo>
                      <a:pt x="1000" y="340"/>
                    </a:lnTo>
                    <a:lnTo>
                      <a:pt x="949" y="383"/>
                    </a:lnTo>
                    <a:lnTo>
                      <a:pt x="898" y="424"/>
                    </a:lnTo>
                    <a:lnTo>
                      <a:pt x="845" y="463"/>
                    </a:lnTo>
                    <a:lnTo>
                      <a:pt x="794" y="500"/>
                    </a:lnTo>
                    <a:lnTo>
                      <a:pt x="698" y="566"/>
                    </a:lnTo>
                    <a:lnTo>
                      <a:pt x="698" y="566"/>
                    </a:lnTo>
                    <a:lnTo>
                      <a:pt x="625" y="621"/>
                    </a:lnTo>
                    <a:lnTo>
                      <a:pt x="552" y="677"/>
                    </a:lnTo>
                    <a:lnTo>
                      <a:pt x="410" y="787"/>
                    </a:lnTo>
                    <a:lnTo>
                      <a:pt x="410" y="787"/>
                    </a:lnTo>
                    <a:lnTo>
                      <a:pt x="360" y="827"/>
                    </a:lnTo>
                    <a:lnTo>
                      <a:pt x="311" y="864"/>
                    </a:lnTo>
                    <a:lnTo>
                      <a:pt x="260" y="901"/>
                    </a:lnTo>
                    <a:lnTo>
                      <a:pt x="207" y="936"/>
                    </a:lnTo>
                    <a:lnTo>
                      <a:pt x="207" y="936"/>
                    </a:lnTo>
                    <a:lnTo>
                      <a:pt x="184" y="948"/>
                    </a:lnTo>
                    <a:lnTo>
                      <a:pt x="159" y="960"/>
                    </a:lnTo>
                    <a:lnTo>
                      <a:pt x="102" y="985"/>
                    </a:lnTo>
                    <a:lnTo>
                      <a:pt x="75" y="998"/>
                    </a:lnTo>
                    <a:lnTo>
                      <a:pt x="49" y="1011"/>
                    </a:lnTo>
                    <a:lnTo>
                      <a:pt x="23" y="1025"/>
                    </a:lnTo>
                    <a:lnTo>
                      <a:pt x="0" y="1042"/>
                    </a:lnTo>
                    <a:lnTo>
                      <a:pt x="0" y="1042"/>
                    </a:lnTo>
                    <a:lnTo>
                      <a:pt x="60" y="1039"/>
                    </a:lnTo>
                    <a:lnTo>
                      <a:pt x="120" y="1036"/>
                    </a:lnTo>
                    <a:lnTo>
                      <a:pt x="181" y="1033"/>
                    </a:lnTo>
                    <a:lnTo>
                      <a:pt x="240" y="1028"/>
                    </a:lnTo>
                    <a:lnTo>
                      <a:pt x="301" y="1021"/>
                    </a:lnTo>
                    <a:lnTo>
                      <a:pt x="360" y="1014"/>
                    </a:lnTo>
                    <a:lnTo>
                      <a:pt x="420" y="1004"/>
                    </a:lnTo>
                    <a:lnTo>
                      <a:pt x="479" y="992"/>
                    </a:lnTo>
                    <a:lnTo>
                      <a:pt x="479" y="992"/>
                    </a:lnTo>
                    <a:lnTo>
                      <a:pt x="504" y="987"/>
                    </a:lnTo>
                    <a:lnTo>
                      <a:pt x="527" y="980"/>
                    </a:lnTo>
                    <a:lnTo>
                      <a:pt x="575" y="965"/>
                    </a:lnTo>
                    <a:lnTo>
                      <a:pt x="622" y="947"/>
                    </a:lnTo>
                    <a:lnTo>
                      <a:pt x="668" y="930"/>
                    </a:lnTo>
                    <a:lnTo>
                      <a:pt x="715" y="912"/>
                    </a:lnTo>
                    <a:lnTo>
                      <a:pt x="760" y="894"/>
                    </a:lnTo>
                    <a:lnTo>
                      <a:pt x="808" y="879"/>
                    </a:lnTo>
                    <a:lnTo>
                      <a:pt x="832" y="872"/>
                    </a:lnTo>
                    <a:lnTo>
                      <a:pt x="856" y="867"/>
                    </a:lnTo>
                    <a:lnTo>
                      <a:pt x="856" y="867"/>
                    </a:lnTo>
                    <a:lnTo>
                      <a:pt x="890" y="860"/>
                    </a:lnTo>
                    <a:lnTo>
                      <a:pt x="921" y="856"/>
                    </a:lnTo>
                    <a:lnTo>
                      <a:pt x="953" y="853"/>
                    </a:lnTo>
                    <a:lnTo>
                      <a:pt x="985" y="850"/>
                    </a:lnTo>
                    <a:lnTo>
                      <a:pt x="1048" y="846"/>
                    </a:lnTo>
                    <a:lnTo>
                      <a:pt x="1080" y="842"/>
                    </a:lnTo>
                    <a:lnTo>
                      <a:pt x="1112" y="836"/>
                    </a:lnTo>
                    <a:lnTo>
                      <a:pt x="1112" y="836"/>
                    </a:lnTo>
                    <a:lnTo>
                      <a:pt x="1131" y="832"/>
                    </a:lnTo>
                    <a:lnTo>
                      <a:pt x="1149" y="827"/>
                    </a:lnTo>
                    <a:lnTo>
                      <a:pt x="1167" y="821"/>
                    </a:lnTo>
                    <a:lnTo>
                      <a:pt x="1185" y="813"/>
                    </a:lnTo>
                    <a:lnTo>
                      <a:pt x="1202" y="805"/>
                    </a:lnTo>
                    <a:lnTo>
                      <a:pt x="1220" y="796"/>
                    </a:lnTo>
                    <a:lnTo>
                      <a:pt x="1237" y="787"/>
                    </a:lnTo>
                    <a:lnTo>
                      <a:pt x="1253" y="776"/>
                    </a:lnTo>
                    <a:lnTo>
                      <a:pt x="1253" y="776"/>
                    </a:lnTo>
                    <a:lnTo>
                      <a:pt x="1281" y="755"/>
                    </a:lnTo>
                    <a:lnTo>
                      <a:pt x="1306" y="732"/>
                    </a:lnTo>
                    <a:lnTo>
                      <a:pt x="1318" y="719"/>
                    </a:lnTo>
                    <a:lnTo>
                      <a:pt x="1329" y="707"/>
                    </a:lnTo>
                    <a:lnTo>
                      <a:pt x="1339" y="693"/>
                    </a:lnTo>
                    <a:lnTo>
                      <a:pt x="1349" y="679"/>
                    </a:lnTo>
                    <a:lnTo>
                      <a:pt x="1358" y="666"/>
                    </a:lnTo>
                    <a:lnTo>
                      <a:pt x="1365" y="650"/>
                    </a:lnTo>
                    <a:lnTo>
                      <a:pt x="1373" y="637"/>
                    </a:lnTo>
                    <a:lnTo>
                      <a:pt x="1379" y="620"/>
                    </a:lnTo>
                    <a:lnTo>
                      <a:pt x="1384" y="605"/>
                    </a:lnTo>
                    <a:lnTo>
                      <a:pt x="1389" y="588"/>
                    </a:lnTo>
                    <a:lnTo>
                      <a:pt x="1391" y="572"/>
                    </a:lnTo>
                    <a:lnTo>
                      <a:pt x="1394" y="555"/>
                    </a:lnTo>
                    <a:lnTo>
                      <a:pt x="1394" y="555"/>
                    </a:lnTo>
                    <a:lnTo>
                      <a:pt x="1395" y="529"/>
                    </a:lnTo>
                    <a:lnTo>
                      <a:pt x="1395" y="504"/>
                    </a:lnTo>
                    <a:lnTo>
                      <a:pt x="1394" y="480"/>
                    </a:lnTo>
                    <a:lnTo>
                      <a:pt x="1393" y="455"/>
                    </a:lnTo>
                    <a:lnTo>
                      <a:pt x="1390" y="430"/>
                    </a:lnTo>
                    <a:lnTo>
                      <a:pt x="1386" y="406"/>
                    </a:lnTo>
                    <a:lnTo>
                      <a:pt x="1382" y="383"/>
                    </a:lnTo>
                    <a:lnTo>
                      <a:pt x="1376" y="360"/>
                    </a:lnTo>
                    <a:lnTo>
                      <a:pt x="1362" y="313"/>
                    </a:lnTo>
                    <a:lnTo>
                      <a:pt x="1346" y="267"/>
                    </a:lnTo>
                    <a:lnTo>
                      <a:pt x="1327" y="222"/>
                    </a:lnTo>
                    <a:lnTo>
                      <a:pt x="1306" y="178"/>
                    </a:lnTo>
                    <a:lnTo>
                      <a:pt x="1306" y="178"/>
                    </a:lnTo>
                    <a:lnTo>
                      <a:pt x="1296" y="154"/>
                    </a:lnTo>
                    <a:lnTo>
                      <a:pt x="1288" y="132"/>
                    </a:lnTo>
                    <a:lnTo>
                      <a:pt x="1281" y="109"/>
                    </a:lnTo>
                    <a:lnTo>
                      <a:pt x="1276" y="87"/>
                    </a:lnTo>
                    <a:lnTo>
                      <a:pt x="1270" y="66"/>
                    </a:lnTo>
                    <a:lnTo>
                      <a:pt x="1267" y="44"/>
                    </a:lnTo>
                    <a:lnTo>
                      <a:pt x="1262" y="0"/>
                    </a:lnTo>
                    <a:lnTo>
                      <a:pt x="1262" y="0"/>
                    </a:lnTo>
                    <a:lnTo>
                      <a:pt x="1249" y="33"/>
                    </a:lnTo>
                    <a:lnTo>
                      <a:pt x="1233" y="66"/>
                    </a:lnTo>
                    <a:lnTo>
                      <a:pt x="1215" y="98"/>
                    </a:lnTo>
                    <a:lnTo>
                      <a:pt x="1194" y="130"/>
                    </a:lnTo>
                    <a:lnTo>
                      <a:pt x="1172" y="160"/>
                    </a:lnTo>
                    <a:lnTo>
                      <a:pt x="1149" y="190"/>
                    </a:lnTo>
                    <a:lnTo>
                      <a:pt x="1123" y="220"/>
                    </a:lnTo>
                    <a:lnTo>
                      <a:pt x="1095" y="24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E054C98D-D236-DF71-F9A6-C07A5DAC5A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2" y="1043"/>
                <a:ext cx="3096" cy="2775"/>
              </a:xfrm>
              <a:custGeom>
                <a:avLst/>
                <a:gdLst>
                  <a:gd name="T0" fmla="*/ 2805 w 9290"/>
                  <a:gd name="T1" fmla="*/ 3733 h 8323"/>
                  <a:gd name="T2" fmla="*/ 2748 w 9290"/>
                  <a:gd name="T3" fmla="*/ 4117 h 8323"/>
                  <a:gd name="T4" fmla="*/ 2895 w 9290"/>
                  <a:gd name="T5" fmla="*/ 4525 h 8323"/>
                  <a:gd name="T6" fmla="*/ 3009 w 9290"/>
                  <a:gd name="T7" fmla="*/ 4550 h 8323"/>
                  <a:gd name="T8" fmla="*/ 3204 w 9290"/>
                  <a:gd name="T9" fmla="*/ 5094 h 8323"/>
                  <a:gd name="T10" fmla="*/ 3555 w 9290"/>
                  <a:gd name="T11" fmla="*/ 5640 h 8323"/>
                  <a:gd name="T12" fmla="*/ 3460 w 9290"/>
                  <a:gd name="T13" fmla="*/ 5816 h 8323"/>
                  <a:gd name="T14" fmla="*/ 2705 w 9290"/>
                  <a:gd name="T15" fmla="*/ 5633 h 8323"/>
                  <a:gd name="T16" fmla="*/ 2210 w 9290"/>
                  <a:gd name="T17" fmla="*/ 5362 h 8323"/>
                  <a:gd name="T18" fmla="*/ 2175 w 9290"/>
                  <a:gd name="T19" fmla="*/ 5054 h 8323"/>
                  <a:gd name="T20" fmla="*/ 2003 w 9290"/>
                  <a:gd name="T21" fmla="*/ 4984 h 8323"/>
                  <a:gd name="T22" fmla="*/ 1936 w 9290"/>
                  <a:gd name="T23" fmla="*/ 5304 h 8323"/>
                  <a:gd name="T24" fmla="*/ 1734 w 9290"/>
                  <a:gd name="T25" fmla="*/ 5725 h 8323"/>
                  <a:gd name="T26" fmla="*/ 1761 w 9290"/>
                  <a:gd name="T27" fmla="*/ 6129 h 8323"/>
                  <a:gd name="T28" fmla="*/ 2739 w 9290"/>
                  <a:gd name="T29" fmla="*/ 7121 h 8323"/>
                  <a:gd name="T30" fmla="*/ 2719 w 9290"/>
                  <a:gd name="T31" fmla="*/ 7470 h 8323"/>
                  <a:gd name="T32" fmla="*/ 2276 w 9290"/>
                  <a:gd name="T33" fmla="*/ 8031 h 8323"/>
                  <a:gd name="T34" fmla="*/ 2123 w 9290"/>
                  <a:gd name="T35" fmla="*/ 8323 h 8323"/>
                  <a:gd name="T36" fmla="*/ 1395 w 9290"/>
                  <a:gd name="T37" fmla="*/ 7619 h 8323"/>
                  <a:gd name="T38" fmla="*/ 757 w 9290"/>
                  <a:gd name="T39" fmla="*/ 7120 h 8323"/>
                  <a:gd name="T40" fmla="*/ 127 w 9290"/>
                  <a:gd name="T41" fmla="*/ 6398 h 8323"/>
                  <a:gd name="T42" fmla="*/ 7 w 9290"/>
                  <a:gd name="T43" fmla="*/ 5958 h 8323"/>
                  <a:gd name="T44" fmla="*/ 195 w 9290"/>
                  <a:gd name="T45" fmla="*/ 5342 h 8323"/>
                  <a:gd name="T46" fmla="*/ 264 w 9290"/>
                  <a:gd name="T47" fmla="*/ 5012 h 8323"/>
                  <a:gd name="T48" fmla="*/ 410 w 9290"/>
                  <a:gd name="T49" fmla="*/ 4444 h 8323"/>
                  <a:gd name="T50" fmla="*/ 560 w 9290"/>
                  <a:gd name="T51" fmla="*/ 3723 h 8323"/>
                  <a:gd name="T52" fmla="*/ 673 w 9290"/>
                  <a:gd name="T53" fmla="*/ 3478 h 8323"/>
                  <a:gd name="T54" fmla="*/ 898 w 9290"/>
                  <a:gd name="T55" fmla="*/ 2939 h 8323"/>
                  <a:gd name="T56" fmla="*/ 1129 w 9290"/>
                  <a:gd name="T57" fmla="*/ 2121 h 8323"/>
                  <a:gd name="T58" fmla="*/ 1679 w 9290"/>
                  <a:gd name="T59" fmla="*/ 1176 h 8323"/>
                  <a:gd name="T60" fmla="*/ 2912 w 9290"/>
                  <a:gd name="T61" fmla="*/ 432 h 8323"/>
                  <a:gd name="T62" fmla="*/ 3620 w 9290"/>
                  <a:gd name="T63" fmla="*/ 28 h 8323"/>
                  <a:gd name="T64" fmla="*/ 4395 w 9290"/>
                  <a:gd name="T65" fmla="*/ 38 h 8323"/>
                  <a:gd name="T66" fmla="*/ 5977 w 9290"/>
                  <a:gd name="T67" fmla="*/ 123 h 8323"/>
                  <a:gd name="T68" fmla="*/ 6722 w 9290"/>
                  <a:gd name="T69" fmla="*/ 142 h 8323"/>
                  <a:gd name="T70" fmla="*/ 7154 w 9290"/>
                  <a:gd name="T71" fmla="*/ 388 h 8323"/>
                  <a:gd name="T72" fmla="*/ 8148 w 9290"/>
                  <a:gd name="T73" fmla="*/ 970 h 8323"/>
                  <a:gd name="T74" fmla="*/ 8749 w 9290"/>
                  <a:gd name="T75" fmla="*/ 1641 h 8323"/>
                  <a:gd name="T76" fmla="*/ 8995 w 9290"/>
                  <a:gd name="T77" fmla="*/ 2262 h 8323"/>
                  <a:gd name="T78" fmla="*/ 9133 w 9290"/>
                  <a:gd name="T79" fmla="*/ 4097 h 8323"/>
                  <a:gd name="T80" fmla="*/ 9259 w 9290"/>
                  <a:gd name="T81" fmla="*/ 4674 h 8323"/>
                  <a:gd name="T82" fmla="*/ 9091 w 9290"/>
                  <a:gd name="T83" fmla="*/ 6108 h 8323"/>
                  <a:gd name="T84" fmla="*/ 8944 w 9290"/>
                  <a:gd name="T85" fmla="*/ 6563 h 8323"/>
                  <a:gd name="T86" fmla="*/ 8461 w 9290"/>
                  <a:gd name="T87" fmla="*/ 7012 h 8323"/>
                  <a:gd name="T88" fmla="*/ 7786 w 9290"/>
                  <a:gd name="T89" fmla="*/ 7147 h 8323"/>
                  <a:gd name="T90" fmla="*/ 6108 w 9290"/>
                  <a:gd name="T91" fmla="*/ 7078 h 8323"/>
                  <a:gd name="T92" fmla="*/ 5983 w 9290"/>
                  <a:gd name="T93" fmla="*/ 6529 h 8323"/>
                  <a:gd name="T94" fmla="*/ 6305 w 9290"/>
                  <a:gd name="T95" fmla="*/ 5918 h 8323"/>
                  <a:gd name="T96" fmla="*/ 6800 w 9290"/>
                  <a:gd name="T97" fmla="*/ 5346 h 8323"/>
                  <a:gd name="T98" fmla="*/ 7112 w 9290"/>
                  <a:gd name="T99" fmla="*/ 4611 h 8323"/>
                  <a:gd name="T100" fmla="*/ 7222 w 9290"/>
                  <a:gd name="T101" fmla="*/ 4579 h 8323"/>
                  <a:gd name="T102" fmla="*/ 7342 w 9290"/>
                  <a:gd name="T103" fmla="*/ 4078 h 8323"/>
                  <a:gd name="T104" fmla="*/ 7234 w 9290"/>
                  <a:gd name="T105" fmla="*/ 3889 h 8323"/>
                  <a:gd name="T106" fmla="*/ 7172 w 9290"/>
                  <a:gd name="T107" fmla="*/ 3360 h 8323"/>
                  <a:gd name="T108" fmla="*/ 6837 w 9290"/>
                  <a:gd name="T109" fmla="*/ 2285 h 8323"/>
                  <a:gd name="T110" fmla="*/ 6333 w 9290"/>
                  <a:gd name="T111" fmla="*/ 1737 h 8323"/>
                  <a:gd name="T112" fmla="*/ 6067 w 9290"/>
                  <a:gd name="T113" fmla="*/ 1409 h 8323"/>
                  <a:gd name="T114" fmla="*/ 5656 w 9290"/>
                  <a:gd name="T115" fmla="*/ 1196 h 8323"/>
                  <a:gd name="T116" fmla="*/ 4985 w 9290"/>
                  <a:gd name="T117" fmla="*/ 1086 h 8323"/>
                  <a:gd name="T118" fmla="*/ 4300 w 9290"/>
                  <a:gd name="T119" fmla="*/ 1323 h 8323"/>
                  <a:gd name="T120" fmla="*/ 3974 w 9290"/>
                  <a:gd name="T121" fmla="*/ 1621 h 8323"/>
                  <a:gd name="T122" fmla="*/ 3477 w 9290"/>
                  <a:gd name="T123" fmla="*/ 2074 h 8323"/>
                  <a:gd name="T124" fmla="*/ 3041 w 9290"/>
                  <a:gd name="T125" fmla="*/ 2972 h 8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290" h="8323">
                    <a:moveTo>
                      <a:pt x="2943" y="3683"/>
                    </a:moveTo>
                    <a:lnTo>
                      <a:pt x="2943" y="3683"/>
                    </a:lnTo>
                    <a:lnTo>
                      <a:pt x="2928" y="3678"/>
                    </a:lnTo>
                    <a:lnTo>
                      <a:pt x="2914" y="3675"/>
                    </a:lnTo>
                    <a:lnTo>
                      <a:pt x="2901" y="3674"/>
                    </a:lnTo>
                    <a:lnTo>
                      <a:pt x="2887" y="3675"/>
                    </a:lnTo>
                    <a:lnTo>
                      <a:pt x="2874" y="3677"/>
                    </a:lnTo>
                    <a:lnTo>
                      <a:pt x="2863" y="3681"/>
                    </a:lnTo>
                    <a:lnTo>
                      <a:pt x="2852" y="3686"/>
                    </a:lnTo>
                    <a:lnTo>
                      <a:pt x="2841" y="3693"/>
                    </a:lnTo>
                    <a:lnTo>
                      <a:pt x="2832" y="3701"/>
                    </a:lnTo>
                    <a:lnTo>
                      <a:pt x="2822" y="3711"/>
                    </a:lnTo>
                    <a:lnTo>
                      <a:pt x="2814" y="3722"/>
                    </a:lnTo>
                    <a:lnTo>
                      <a:pt x="2805" y="3733"/>
                    </a:lnTo>
                    <a:lnTo>
                      <a:pt x="2799" y="3745"/>
                    </a:lnTo>
                    <a:lnTo>
                      <a:pt x="2792" y="3758"/>
                    </a:lnTo>
                    <a:lnTo>
                      <a:pt x="2779" y="3787"/>
                    </a:lnTo>
                    <a:lnTo>
                      <a:pt x="2768" y="3817"/>
                    </a:lnTo>
                    <a:lnTo>
                      <a:pt x="2760" y="3849"/>
                    </a:lnTo>
                    <a:lnTo>
                      <a:pt x="2753" y="3880"/>
                    </a:lnTo>
                    <a:lnTo>
                      <a:pt x="2748" y="3911"/>
                    </a:lnTo>
                    <a:lnTo>
                      <a:pt x="2745" y="3941"/>
                    </a:lnTo>
                    <a:lnTo>
                      <a:pt x="2742" y="3970"/>
                    </a:lnTo>
                    <a:lnTo>
                      <a:pt x="2741" y="3995"/>
                    </a:lnTo>
                    <a:lnTo>
                      <a:pt x="2741" y="4017"/>
                    </a:lnTo>
                    <a:lnTo>
                      <a:pt x="2741" y="4017"/>
                    </a:lnTo>
                    <a:lnTo>
                      <a:pt x="2745" y="4082"/>
                    </a:lnTo>
                    <a:lnTo>
                      <a:pt x="2748" y="4117"/>
                    </a:lnTo>
                    <a:lnTo>
                      <a:pt x="2752" y="4155"/>
                    </a:lnTo>
                    <a:lnTo>
                      <a:pt x="2757" y="4193"/>
                    </a:lnTo>
                    <a:lnTo>
                      <a:pt x="2764" y="4232"/>
                    </a:lnTo>
                    <a:lnTo>
                      <a:pt x="2771" y="4272"/>
                    </a:lnTo>
                    <a:lnTo>
                      <a:pt x="2781" y="4310"/>
                    </a:lnTo>
                    <a:lnTo>
                      <a:pt x="2793" y="4349"/>
                    </a:lnTo>
                    <a:lnTo>
                      <a:pt x="2807" y="4386"/>
                    </a:lnTo>
                    <a:lnTo>
                      <a:pt x="2822" y="4422"/>
                    </a:lnTo>
                    <a:lnTo>
                      <a:pt x="2840" y="4455"/>
                    </a:lnTo>
                    <a:lnTo>
                      <a:pt x="2850" y="4470"/>
                    </a:lnTo>
                    <a:lnTo>
                      <a:pt x="2859" y="4485"/>
                    </a:lnTo>
                    <a:lnTo>
                      <a:pt x="2870" y="4499"/>
                    </a:lnTo>
                    <a:lnTo>
                      <a:pt x="2883" y="4513"/>
                    </a:lnTo>
                    <a:lnTo>
                      <a:pt x="2895" y="4525"/>
                    </a:lnTo>
                    <a:lnTo>
                      <a:pt x="2907" y="4536"/>
                    </a:lnTo>
                    <a:lnTo>
                      <a:pt x="2921" y="4546"/>
                    </a:lnTo>
                    <a:lnTo>
                      <a:pt x="2936" y="4556"/>
                    </a:lnTo>
                    <a:lnTo>
                      <a:pt x="2936" y="4556"/>
                    </a:lnTo>
                    <a:lnTo>
                      <a:pt x="2946" y="4561"/>
                    </a:lnTo>
                    <a:lnTo>
                      <a:pt x="2957" y="4565"/>
                    </a:lnTo>
                    <a:lnTo>
                      <a:pt x="2968" y="4568"/>
                    </a:lnTo>
                    <a:lnTo>
                      <a:pt x="2979" y="4569"/>
                    </a:lnTo>
                    <a:lnTo>
                      <a:pt x="2989" y="4568"/>
                    </a:lnTo>
                    <a:lnTo>
                      <a:pt x="2994" y="4567"/>
                    </a:lnTo>
                    <a:lnTo>
                      <a:pt x="2998" y="4564"/>
                    </a:lnTo>
                    <a:lnTo>
                      <a:pt x="3003" y="4560"/>
                    </a:lnTo>
                    <a:lnTo>
                      <a:pt x="3007" y="4556"/>
                    </a:lnTo>
                    <a:lnTo>
                      <a:pt x="3009" y="4550"/>
                    </a:lnTo>
                    <a:lnTo>
                      <a:pt x="3014" y="4543"/>
                    </a:lnTo>
                    <a:lnTo>
                      <a:pt x="3014" y="4543"/>
                    </a:lnTo>
                    <a:lnTo>
                      <a:pt x="3025" y="4591"/>
                    </a:lnTo>
                    <a:lnTo>
                      <a:pt x="3037" y="4640"/>
                    </a:lnTo>
                    <a:lnTo>
                      <a:pt x="3051" y="4687"/>
                    </a:lnTo>
                    <a:lnTo>
                      <a:pt x="3065" y="4735"/>
                    </a:lnTo>
                    <a:lnTo>
                      <a:pt x="3080" y="4780"/>
                    </a:lnTo>
                    <a:lnTo>
                      <a:pt x="3095" y="4827"/>
                    </a:lnTo>
                    <a:lnTo>
                      <a:pt x="3111" y="4873"/>
                    </a:lnTo>
                    <a:lnTo>
                      <a:pt x="3128" y="4918"/>
                    </a:lnTo>
                    <a:lnTo>
                      <a:pt x="3146" y="4962"/>
                    </a:lnTo>
                    <a:lnTo>
                      <a:pt x="3165" y="5008"/>
                    </a:lnTo>
                    <a:lnTo>
                      <a:pt x="3185" y="5050"/>
                    </a:lnTo>
                    <a:lnTo>
                      <a:pt x="3204" y="5094"/>
                    </a:lnTo>
                    <a:lnTo>
                      <a:pt x="3226" y="5137"/>
                    </a:lnTo>
                    <a:lnTo>
                      <a:pt x="3247" y="5178"/>
                    </a:lnTo>
                    <a:lnTo>
                      <a:pt x="3269" y="5221"/>
                    </a:lnTo>
                    <a:lnTo>
                      <a:pt x="3292" y="5261"/>
                    </a:lnTo>
                    <a:lnTo>
                      <a:pt x="3315" y="5302"/>
                    </a:lnTo>
                    <a:lnTo>
                      <a:pt x="3339" y="5342"/>
                    </a:lnTo>
                    <a:lnTo>
                      <a:pt x="3364" y="5382"/>
                    </a:lnTo>
                    <a:lnTo>
                      <a:pt x="3390" y="5421"/>
                    </a:lnTo>
                    <a:lnTo>
                      <a:pt x="3416" y="5458"/>
                    </a:lnTo>
                    <a:lnTo>
                      <a:pt x="3442" y="5497"/>
                    </a:lnTo>
                    <a:lnTo>
                      <a:pt x="3470" y="5534"/>
                    </a:lnTo>
                    <a:lnTo>
                      <a:pt x="3497" y="5570"/>
                    </a:lnTo>
                    <a:lnTo>
                      <a:pt x="3526" y="5606"/>
                    </a:lnTo>
                    <a:lnTo>
                      <a:pt x="3555" y="5640"/>
                    </a:lnTo>
                    <a:lnTo>
                      <a:pt x="3586" y="5674"/>
                    </a:lnTo>
                    <a:lnTo>
                      <a:pt x="3616" y="5709"/>
                    </a:lnTo>
                    <a:lnTo>
                      <a:pt x="3646" y="5741"/>
                    </a:lnTo>
                    <a:lnTo>
                      <a:pt x="3678" y="5774"/>
                    </a:lnTo>
                    <a:lnTo>
                      <a:pt x="3710" y="5805"/>
                    </a:lnTo>
                    <a:lnTo>
                      <a:pt x="3741" y="5836"/>
                    </a:lnTo>
                    <a:lnTo>
                      <a:pt x="3740" y="5838"/>
                    </a:lnTo>
                    <a:lnTo>
                      <a:pt x="3740" y="5838"/>
                    </a:lnTo>
                    <a:lnTo>
                      <a:pt x="3693" y="5838"/>
                    </a:lnTo>
                    <a:lnTo>
                      <a:pt x="3646" y="5837"/>
                    </a:lnTo>
                    <a:lnTo>
                      <a:pt x="3599" y="5833"/>
                    </a:lnTo>
                    <a:lnTo>
                      <a:pt x="3553" y="5829"/>
                    </a:lnTo>
                    <a:lnTo>
                      <a:pt x="3507" y="5823"/>
                    </a:lnTo>
                    <a:lnTo>
                      <a:pt x="3460" y="5816"/>
                    </a:lnTo>
                    <a:lnTo>
                      <a:pt x="3415" y="5809"/>
                    </a:lnTo>
                    <a:lnTo>
                      <a:pt x="3368" y="5800"/>
                    </a:lnTo>
                    <a:lnTo>
                      <a:pt x="3322" y="5790"/>
                    </a:lnTo>
                    <a:lnTo>
                      <a:pt x="3277" y="5781"/>
                    </a:lnTo>
                    <a:lnTo>
                      <a:pt x="3186" y="5757"/>
                    </a:lnTo>
                    <a:lnTo>
                      <a:pt x="3096" y="5731"/>
                    </a:lnTo>
                    <a:lnTo>
                      <a:pt x="3008" y="5703"/>
                    </a:lnTo>
                    <a:lnTo>
                      <a:pt x="3008" y="5703"/>
                    </a:lnTo>
                    <a:lnTo>
                      <a:pt x="2974" y="5694"/>
                    </a:lnTo>
                    <a:lnTo>
                      <a:pt x="2941" y="5685"/>
                    </a:lnTo>
                    <a:lnTo>
                      <a:pt x="2873" y="5670"/>
                    </a:lnTo>
                    <a:lnTo>
                      <a:pt x="2805" y="5655"/>
                    </a:lnTo>
                    <a:lnTo>
                      <a:pt x="2738" y="5641"/>
                    </a:lnTo>
                    <a:lnTo>
                      <a:pt x="2705" y="5633"/>
                    </a:lnTo>
                    <a:lnTo>
                      <a:pt x="2672" y="5625"/>
                    </a:lnTo>
                    <a:lnTo>
                      <a:pt x="2640" y="5615"/>
                    </a:lnTo>
                    <a:lnTo>
                      <a:pt x="2607" y="5604"/>
                    </a:lnTo>
                    <a:lnTo>
                      <a:pt x="2575" y="5592"/>
                    </a:lnTo>
                    <a:lnTo>
                      <a:pt x="2544" y="5578"/>
                    </a:lnTo>
                    <a:lnTo>
                      <a:pt x="2512" y="5563"/>
                    </a:lnTo>
                    <a:lnTo>
                      <a:pt x="2480" y="5545"/>
                    </a:lnTo>
                    <a:lnTo>
                      <a:pt x="2480" y="5545"/>
                    </a:lnTo>
                    <a:lnTo>
                      <a:pt x="2442" y="5520"/>
                    </a:lnTo>
                    <a:lnTo>
                      <a:pt x="2403" y="5494"/>
                    </a:lnTo>
                    <a:lnTo>
                      <a:pt x="2327" y="5439"/>
                    </a:lnTo>
                    <a:lnTo>
                      <a:pt x="2289" y="5413"/>
                    </a:lnTo>
                    <a:lnTo>
                      <a:pt x="2249" y="5386"/>
                    </a:lnTo>
                    <a:lnTo>
                      <a:pt x="2210" y="5362"/>
                    </a:lnTo>
                    <a:lnTo>
                      <a:pt x="2169" y="5340"/>
                    </a:lnTo>
                    <a:lnTo>
                      <a:pt x="2169" y="5340"/>
                    </a:lnTo>
                    <a:lnTo>
                      <a:pt x="2164" y="5315"/>
                    </a:lnTo>
                    <a:lnTo>
                      <a:pt x="2160" y="5289"/>
                    </a:lnTo>
                    <a:lnTo>
                      <a:pt x="2155" y="5265"/>
                    </a:lnTo>
                    <a:lnTo>
                      <a:pt x="2148" y="5240"/>
                    </a:lnTo>
                    <a:lnTo>
                      <a:pt x="2148" y="5240"/>
                    </a:lnTo>
                    <a:lnTo>
                      <a:pt x="2145" y="5229"/>
                    </a:lnTo>
                    <a:lnTo>
                      <a:pt x="2144" y="5216"/>
                    </a:lnTo>
                    <a:lnTo>
                      <a:pt x="2144" y="5203"/>
                    </a:lnTo>
                    <a:lnTo>
                      <a:pt x="2145" y="5188"/>
                    </a:lnTo>
                    <a:lnTo>
                      <a:pt x="2151" y="5156"/>
                    </a:lnTo>
                    <a:lnTo>
                      <a:pt x="2158" y="5123"/>
                    </a:lnTo>
                    <a:lnTo>
                      <a:pt x="2175" y="5054"/>
                    </a:lnTo>
                    <a:lnTo>
                      <a:pt x="2182" y="5020"/>
                    </a:lnTo>
                    <a:lnTo>
                      <a:pt x="2188" y="4988"/>
                    </a:lnTo>
                    <a:lnTo>
                      <a:pt x="2188" y="4988"/>
                    </a:lnTo>
                    <a:lnTo>
                      <a:pt x="2195" y="4944"/>
                    </a:lnTo>
                    <a:lnTo>
                      <a:pt x="2207" y="4875"/>
                    </a:lnTo>
                    <a:lnTo>
                      <a:pt x="2239" y="4704"/>
                    </a:lnTo>
                    <a:lnTo>
                      <a:pt x="2283" y="4481"/>
                    </a:lnTo>
                    <a:lnTo>
                      <a:pt x="2283" y="4481"/>
                    </a:lnTo>
                    <a:lnTo>
                      <a:pt x="2180" y="4671"/>
                    </a:lnTo>
                    <a:lnTo>
                      <a:pt x="2094" y="4826"/>
                    </a:lnTo>
                    <a:lnTo>
                      <a:pt x="2057" y="4893"/>
                    </a:lnTo>
                    <a:lnTo>
                      <a:pt x="2027" y="4944"/>
                    </a:lnTo>
                    <a:lnTo>
                      <a:pt x="2027" y="4944"/>
                    </a:lnTo>
                    <a:lnTo>
                      <a:pt x="2003" y="4984"/>
                    </a:lnTo>
                    <a:lnTo>
                      <a:pt x="1982" y="5023"/>
                    </a:lnTo>
                    <a:lnTo>
                      <a:pt x="1974" y="5042"/>
                    </a:lnTo>
                    <a:lnTo>
                      <a:pt x="1967" y="5061"/>
                    </a:lnTo>
                    <a:lnTo>
                      <a:pt x="1960" y="5082"/>
                    </a:lnTo>
                    <a:lnTo>
                      <a:pt x="1954" y="5101"/>
                    </a:lnTo>
                    <a:lnTo>
                      <a:pt x="1949" y="5122"/>
                    </a:lnTo>
                    <a:lnTo>
                      <a:pt x="1945" y="5144"/>
                    </a:lnTo>
                    <a:lnTo>
                      <a:pt x="1941" y="5166"/>
                    </a:lnTo>
                    <a:lnTo>
                      <a:pt x="1938" y="5188"/>
                    </a:lnTo>
                    <a:lnTo>
                      <a:pt x="1937" y="5213"/>
                    </a:lnTo>
                    <a:lnTo>
                      <a:pt x="1936" y="5238"/>
                    </a:lnTo>
                    <a:lnTo>
                      <a:pt x="1936" y="5290"/>
                    </a:lnTo>
                    <a:lnTo>
                      <a:pt x="1936" y="5290"/>
                    </a:lnTo>
                    <a:lnTo>
                      <a:pt x="1936" y="5304"/>
                    </a:lnTo>
                    <a:lnTo>
                      <a:pt x="1936" y="5318"/>
                    </a:lnTo>
                    <a:lnTo>
                      <a:pt x="1931" y="5345"/>
                    </a:lnTo>
                    <a:lnTo>
                      <a:pt x="1925" y="5373"/>
                    </a:lnTo>
                    <a:lnTo>
                      <a:pt x="1915" y="5400"/>
                    </a:lnTo>
                    <a:lnTo>
                      <a:pt x="1903" y="5426"/>
                    </a:lnTo>
                    <a:lnTo>
                      <a:pt x="1890" y="5454"/>
                    </a:lnTo>
                    <a:lnTo>
                      <a:pt x="1875" y="5482"/>
                    </a:lnTo>
                    <a:lnTo>
                      <a:pt x="1858" y="5508"/>
                    </a:lnTo>
                    <a:lnTo>
                      <a:pt x="1824" y="5561"/>
                    </a:lnTo>
                    <a:lnTo>
                      <a:pt x="1791" y="5617"/>
                    </a:lnTo>
                    <a:lnTo>
                      <a:pt x="1774" y="5644"/>
                    </a:lnTo>
                    <a:lnTo>
                      <a:pt x="1759" y="5670"/>
                    </a:lnTo>
                    <a:lnTo>
                      <a:pt x="1745" y="5698"/>
                    </a:lnTo>
                    <a:lnTo>
                      <a:pt x="1734" y="5725"/>
                    </a:lnTo>
                    <a:lnTo>
                      <a:pt x="1734" y="5725"/>
                    </a:lnTo>
                    <a:lnTo>
                      <a:pt x="1697" y="5819"/>
                    </a:lnTo>
                    <a:lnTo>
                      <a:pt x="1672" y="5884"/>
                    </a:lnTo>
                    <a:lnTo>
                      <a:pt x="1664" y="5909"/>
                    </a:lnTo>
                    <a:lnTo>
                      <a:pt x="1659" y="5929"/>
                    </a:lnTo>
                    <a:lnTo>
                      <a:pt x="1657" y="5947"/>
                    </a:lnTo>
                    <a:lnTo>
                      <a:pt x="1657" y="5964"/>
                    </a:lnTo>
                    <a:lnTo>
                      <a:pt x="1657" y="5964"/>
                    </a:lnTo>
                    <a:lnTo>
                      <a:pt x="1660" y="5975"/>
                    </a:lnTo>
                    <a:lnTo>
                      <a:pt x="1665" y="5989"/>
                    </a:lnTo>
                    <a:lnTo>
                      <a:pt x="1675" y="6005"/>
                    </a:lnTo>
                    <a:lnTo>
                      <a:pt x="1688" y="6026"/>
                    </a:lnTo>
                    <a:lnTo>
                      <a:pt x="1719" y="6074"/>
                    </a:lnTo>
                    <a:lnTo>
                      <a:pt x="1761" y="6129"/>
                    </a:lnTo>
                    <a:lnTo>
                      <a:pt x="1809" y="6190"/>
                    </a:lnTo>
                    <a:lnTo>
                      <a:pt x="1861" y="6253"/>
                    </a:lnTo>
                    <a:lnTo>
                      <a:pt x="1916" y="6316"/>
                    </a:lnTo>
                    <a:lnTo>
                      <a:pt x="1971" y="6379"/>
                    </a:lnTo>
                    <a:lnTo>
                      <a:pt x="1971" y="6379"/>
                    </a:lnTo>
                    <a:lnTo>
                      <a:pt x="2005" y="6412"/>
                    </a:lnTo>
                    <a:lnTo>
                      <a:pt x="2047" y="6453"/>
                    </a:lnTo>
                    <a:lnTo>
                      <a:pt x="2152" y="6553"/>
                    </a:lnTo>
                    <a:lnTo>
                      <a:pt x="2407" y="6792"/>
                    </a:lnTo>
                    <a:lnTo>
                      <a:pt x="2531" y="6909"/>
                    </a:lnTo>
                    <a:lnTo>
                      <a:pt x="2639" y="7014"/>
                    </a:lnTo>
                    <a:lnTo>
                      <a:pt x="2681" y="7056"/>
                    </a:lnTo>
                    <a:lnTo>
                      <a:pt x="2714" y="7094"/>
                    </a:lnTo>
                    <a:lnTo>
                      <a:pt x="2739" y="7121"/>
                    </a:lnTo>
                    <a:lnTo>
                      <a:pt x="2746" y="7131"/>
                    </a:lnTo>
                    <a:lnTo>
                      <a:pt x="2750" y="7139"/>
                    </a:lnTo>
                    <a:lnTo>
                      <a:pt x="2750" y="7139"/>
                    </a:lnTo>
                    <a:lnTo>
                      <a:pt x="2764" y="7174"/>
                    </a:lnTo>
                    <a:lnTo>
                      <a:pt x="2781" y="7205"/>
                    </a:lnTo>
                    <a:lnTo>
                      <a:pt x="2799" y="7236"/>
                    </a:lnTo>
                    <a:lnTo>
                      <a:pt x="2818" y="7264"/>
                    </a:lnTo>
                    <a:lnTo>
                      <a:pt x="2815" y="7266"/>
                    </a:lnTo>
                    <a:lnTo>
                      <a:pt x="2815" y="7266"/>
                    </a:lnTo>
                    <a:lnTo>
                      <a:pt x="2801" y="7309"/>
                    </a:lnTo>
                    <a:lnTo>
                      <a:pt x="2785" y="7350"/>
                    </a:lnTo>
                    <a:lnTo>
                      <a:pt x="2764" y="7391"/>
                    </a:lnTo>
                    <a:lnTo>
                      <a:pt x="2742" y="7431"/>
                    </a:lnTo>
                    <a:lnTo>
                      <a:pt x="2719" y="7470"/>
                    </a:lnTo>
                    <a:lnTo>
                      <a:pt x="2692" y="7507"/>
                    </a:lnTo>
                    <a:lnTo>
                      <a:pt x="2665" y="7544"/>
                    </a:lnTo>
                    <a:lnTo>
                      <a:pt x="2637" y="7581"/>
                    </a:lnTo>
                    <a:lnTo>
                      <a:pt x="2607" y="7617"/>
                    </a:lnTo>
                    <a:lnTo>
                      <a:pt x="2577" y="7653"/>
                    </a:lnTo>
                    <a:lnTo>
                      <a:pt x="2516" y="7722"/>
                    </a:lnTo>
                    <a:lnTo>
                      <a:pt x="2455" y="7791"/>
                    </a:lnTo>
                    <a:lnTo>
                      <a:pt x="2397" y="7860"/>
                    </a:lnTo>
                    <a:lnTo>
                      <a:pt x="2397" y="7860"/>
                    </a:lnTo>
                    <a:lnTo>
                      <a:pt x="2353" y="7915"/>
                    </a:lnTo>
                    <a:lnTo>
                      <a:pt x="2333" y="7942"/>
                    </a:lnTo>
                    <a:lnTo>
                      <a:pt x="2313" y="7971"/>
                    </a:lnTo>
                    <a:lnTo>
                      <a:pt x="2294" y="8000"/>
                    </a:lnTo>
                    <a:lnTo>
                      <a:pt x="2276" y="8031"/>
                    </a:lnTo>
                    <a:lnTo>
                      <a:pt x="2260" y="8061"/>
                    </a:lnTo>
                    <a:lnTo>
                      <a:pt x="2244" y="8093"/>
                    </a:lnTo>
                    <a:lnTo>
                      <a:pt x="2244" y="8093"/>
                    </a:lnTo>
                    <a:lnTo>
                      <a:pt x="2222" y="8142"/>
                    </a:lnTo>
                    <a:lnTo>
                      <a:pt x="2200" y="8192"/>
                    </a:lnTo>
                    <a:lnTo>
                      <a:pt x="2177" y="8240"/>
                    </a:lnTo>
                    <a:lnTo>
                      <a:pt x="2163" y="8263"/>
                    </a:lnTo>
                    <a:lnTo>
                      <a:pt x="2149" y="8287"/>
                    </a:lnTo>
                    <a:lnTo>
                      <a:pt x="2149" y="8287"/>
                    </a:lnTo>
                    <a:lnTo>
                      <a:pt x="2145" y="8296"/>
                    </a:lnTo>
                    <a:lnTo>
                      <a:pt x="2140" y="8305"/>
                    </a:lnTo>
                    <a:lnTo>
                      <a:pt x="2133" y="8313"/>
                    </a:lnTo>
                    <a:lnTo>
                      <a:pt x="2124" y="8320"/>
                    </a:lnTo>
                    <a:lnTo>
                      <a:pt x="2123" y="8323"/>
                    </a:lnTo>
                    <a:lnTo>
                      <a:pt x="2123" y="8323"/>
                    </a:lnTo>
                    <a:lnTo>
                      <a:pt x="1936" y="8194"/>
                    </a:lnTo>
                    <a:lnTo>
                      <a:pt x="1860" y="8144"/>
                    </a:lnTo>
                    <a:lnTo>
                      <a:pt x="1810" y="8109"/>
                    </a:lnTo>
                    <a:lnTo>
                      <a:pt x="1810" y="8109"/>
                    </a:lnTo>
                    <a:lnTo>
                      <a:pt x="1792" y="8094"/>
                    </a:lnTo>
                    <a:lnTo>
                      <a:pt x="1769" y="8072"/>
                    </a:lnTo>
                    <a:lnTo>
                      <a:pt x="1743" y="8043"/>
                    </a:lnTo>
                    <a:lnTo>
                      <a:pt x="1712" y="8010"/>
                    </a:lnTo>
                    <a:lnTo>
                      <a:pt x="1645" y="7931"/>
                    </a:lnTo>
                    <a:lnTo>
                      <a:pt x="1573" y="7845"/>
                    </a:lnTo>
                    <a:lnTo>
                      <a:pt x="1503" y="7758"/>
                    </a:lnTo>
                    <a:lnTo>
                      <a:pt x="1442" y="7679"/>
                    </a:lnTo>
                    <a:lnTo>
                      <a:pt x="1395" y="7619"/>
                    </a:lnTo>
                    <a:lnTo>
                      <a:pt x="1369" y="7583"/>
                    </a:lnTo>
                    <a:lnTo>
                      <a:pt x="1369" y="7583"/>
                    </a:lnTo>
                    <a:lnTo>
                      <a:pt x="1365" y="7577"/>
                    </a:lnTo>
                    <a:lnTo>
                      <a:pt x="1358" y="7570"/>
                    </a:lnTo>
                    <a:lnTo>
                      <a:pt x="1339" y="7554"/>
                    </a:lnTo>
                    <a:lnTo>
                      <a:pt x="1313" y="7532"/>
                    </a:lnTo>
                    <a:lnTo>
                      <a:pt x="1278" y="7507"/>
                    </a:lnTo>
                    <a:lnTo>
                      <a:pt x="1195" y="7446"/>
                    </a:lnTo>
                    <a:lnTo>
                      <a:pt x="1095" y="7376"/>
                    </a:lnTo>
                    <a:lnTo>
                      <a:pt x="983" y="7295"/>
                    </a:lnTo>
                    <a:lnTo>
                      <a:pt x="927" y="7253"/>
                    </a:lnTo>
                    <a:lnTo>
                      <a:pt x="869" y="7209"/>
                    </a:lnTo>
                    <a:lnTo>
                      <a:pt x="812" y="7165"/>
                    </a:lnTo>
                    <a:lnTo>
                      <a:pt x="757" y="7120"/>
                    </a:lnTo>
                    <a:lnTo>
                      <a:pt x="705" y="7074"/>
                    </a:lnTo>
                    <a:lnTo>
                      <a:pt x="654" y="7030"/>
                    </a:lnTo>
                    <a:lnTo>
                      <a:pt x="654" y="7030"/>
                    </a:lnTo>
                    <a:lnTo>
                      <a:pt x="605" y="6983"/>
                    </a:lnTo>
                    <a:lnTo>
                      <a:pt x="554" y="6931"/>
                    </a:lnTo>
                    <a:lnTo>
                      <a:pt x="503" y="6876"/>
                    </a:lnTo>
                    <a:lnTo>
                      <a:pt x="451" y="6818"/>
                    </a:lnTo>
                    <a:lnTo>
                      <a:pt x="400" y="6759"/>
                    </a:lnTo>
                    <a:lnTo>
                      <a:pt x="349" y="6698"/>
                    </a:lnTo>
                    <a:lnTo>
                      <a:pt x="299" y="6636"/>
                    </a:lnTo>
                    <a:lnTo>
                      <a:pt x="253" y="6574"/>
                    </a:lnTo>
                    <a:lnTo>
                      <a:pt x="207" y="6514"/>
                    </a:lnTo>
                    <a:lnTo>
                      <a:pt x="164" y="6454"/>
                    </a:lnTo>
                    <a:lnTo>
                      <a:pt x="127" y="6398"/>
                    </a:lnTo>
                    <a:lnTo>
                      <a:pt x="93" y="6344"/>
                    </a:lnTo>
                    <a:lnTo>
                      <a:pt x="64" y="6294"/>
                    </a:lnTo>
                    <a:lnTo>
                      <a:pt x="40" y="6249"/>
                    </a:lnTo>
                    <a:lnTo>
                      <a:pt x="31" y="6228"/>
                    </a:lnTo>
                    <a:lnTo>
                      <a:pt x="22" y="6209"/>
                    </a:lnTo>
                    <a:lnTo>
                      <a:pt x="15" y="6192"/>
                    </a:lnTo>
                    <a:lnTo>
                      <a:pt x="11" y="6176"/>
                    </a:lnTo>
                    <a:lnTo>
                      <a:pt x="11" y="6176"/>
                    </a:lnTo>
                    <a:lnTo>
                      <a:pt x="4" y="6144"/>
                    </a:lnTo>
                    <a:lnTo>
                      <a:pt x="2" y="6110"/>
                    </a:lnTo>
                    <a:lnTo>
                      <a:pt x="0" y="6074"/>
                    </a:lnTo>
                    <a:lnTo>
                      <a:pt x="0" y="6035"/>
                    </a:lnTo>
                    <a:lnTo>
                      <a:pt x="3" y="5998"/>
                    </a:lnTo>
                    <a:lnTo>
                      <a:pt x="7" y="5958"/>
                    </a:lnTo>
                    <a:lnTo>
                      <a:pt x="13" y="5920"/>
                    </a:lnTo>
                    <a:lnTo>
                      <a:pt x="18" y="5882"/>
                    </a:lnTo>
                    <a:lnTo>
                      <a:pt x="32" y="5812"/>
                    </a:lnTo>
                    <a:lnTo>
                      <a:pt x="46" y="5750"/>
                    </a:lnTo>
                    <a:lnTo>
                      <a:pt x="57" y="5705"/>
                    </a:lnTo>
                    <a:lnTo>
                      <a:pt x="65" y="5677"/>
                    </a:lnTo>
                    <a:lnTo>
                      <a:pt x="65" y="5677"/>
                    </a:lnTo>
                    <a:lnTo>
                      <a:pt x="75" y="5651"/>
                    </a:lnTo>
                    <a:lnTo>
                      <a:pt x="93" y="5610"/>
                    </a:lnTo>
                    <a:lnTo>
                      <a:pt x="138" y="5502"/>
                    </a:lnTo>
                    <a:lnTo>
                      <a:pt x="162" y="5444"/>
                    </a:lnTo>
                    <a:lnTo>
                      <a:pt x="181" y="5389"/>
                    </a:lnTo>
                    <a:lnTo>
                      <a:pt x="189" y="5364"/>
                    </a:lnTo>
                    <a:lnTo>
                      <a:pt x="195" y="5342"/>
                    </a:lnTo>
                    <a:lnTo>
                      <a:pt x="199" y="5323"/>
                    </a:lnTo>
                    <a:lnTo>
                      <a:pt x="200" y="5308"/>
                    </a:lnTo>
                    <a:lnTo>
                      <a:pt x="200" y="5308"/>
                    </a:lnTo>
                    <a:lnTo>
                      <a:pt x="200" y="5279"/>
                    </a:lnTo>
                    <a:lnTo>
                      <a:pt x="203" y="5245"/>
                    </a:lnTo>
                    <a:lnTo>
                      <a:pt x="206" y="5209"/>
                    </a:lnTo>
                    <a:lnTo>
                      <a:pt x="211" y="5170"/>
                    </a:lnTo>
                    <a:lnTo>
                      <a:pt x="219" y="5130"/>
                    </a:lnTo>
                    <a:lnTo>
                      <a:pt x="230" y="5089"/>
                    </a:lnTo>
                    <a:lnTo>
                      <a:pt x="237" y="5070"/>
                    </a:lnTo>
                    <a:lnTo>
                      <a:pt x="244" y="5049"/>
                    </a:lnTo>
                    <a:lnTo>
                      <a:pt x="254" y="5030"/>
                    </a:lnTo>
                    <a:lnTo>
                      <a:pt x="264" y="5012"/>
                    </a:lnTo>
                    <a:lnTo>
                      <a:pt x="264" y="5012"/>
                    </a:lnTo>
                    <a:lnTo>
                      <a:pt x="273" y="4992"/>
                    </a:lnTo>
                    <a:lnTo>
                      <a:pt x="281" y="4973"/>
                    </a:lnTo>
                    <a:lnTo>
                      <a:pt x="290" y="4952"/>
                    </a:lnTo>
                    <a:lnTo>
                      <a:pt x="298" y="4932"/>
                    </a:lnTo>
                    <a:lnTo>
                      <a:pt x="310" y="4889"/>
                    </a:lnTo>
                    <a:lnTo>
                      <a:pt x="321" y="4845"/>
                    </a:lnTo>
                    <a:lnTo>
                      <a:pt x="331" y="4801"/>
                    </a:lnTo>
                    <a:lnTo>
                      <a:pt x="339" y="4757"/>
                    </a:lnTo>
                    <a:lnTo>
                      <a:pt x="353" y="4670"/>
                    </a:lnTo>
                    <a:lnTo>
                      <a:pt x="353" y="4670"/>
                    </a:lnTo>
                    <a:lnTo>
                      <a:pt x="357" y="4645"/>
                    </a:lnTo>
                    <a:lnTo>
                      <a:pt x="364" y="4613"/>
                    </a:lnTo>
                    <a:lnTo>
                      <a:pt x="385" y="4535"/>
                    </a:lnTo>
                    <a:lnTo>
                      <a:pt x="410" y="4444"/>
                    </a:lnTo>
                    <a:lnTo>
                      <a:pt x="437" y="4348"/>
                    </a:lnTo>
                    <a:lnTo>
                      <a:pt x="490" y="4174"/>
                    </a:lnTo>
                    <a:lnTo>
                      <a:pt x="509" y="4115"/>
                    </a:lnTo>
                    <a:lnTo>
                      <a:pt x="520" y="4086"/>
                    </a:lnTo>
                    <a:lnTo>
                      <a:pt x="520" y="4086"/>
                    </a:lnTo>
                    <a:lnTo>
                      <a:pt x="523" y="4076"/>
                    </a:lnTo>
                    <a:lnTo>
                      <a:pt x="525" y="4064"/>
                    </a:lnTo>
                    <a:lnTo>
                      <a:pt x="534" y="4024"/>
                    </a:lnTo>
                    <a:lnTo>
                      <a:pt x="542" y="3971"/>
                    </a:lnTo>
                    <a:lnTo>
                      <a:pt x="549" y="3911"/>
                    </a:lnTo>
                    <a:lnTo>
                      <a:pt x="556" y="3846"/>
                    </a:lnTo>
                    <a:lnTo>
                      <a:pt x="560" y="3783"/>
                    </a:lnTo>
                    <a:lnTo>
                      <a:pt x="560" y="3752"/>
                    </a:lnTo>
                    <a:lnTo>
                      <a:pt x="560" y="3723"/>
                    </a:lnTo>
                    <a:lnTo>
                      <a:pt x="559" y="3697"/>
                    </a:lnTo>
                    <a:lnTo>
                      <a:pt x="556" y="3674"/>
                    </a:lnTo>
                    <a:lnTo>
                      <a:pt x="556" y="3674"/>
                    </a:lnTo>
                    <a:lnTo>
                      <a:pt x="554" y="3663"/>
                    </a:lnTo>
                    <a:lnTo>
                      <a:pt x="556" y="3652"/>
                    </a:lnTo>
                    <a:lnTo>
                      <a:pt x="557" y="3641"/>
                    </a:lnTo>
                    <a:lnTo>
                      <a:pt x="560" y="3628"/>
                    </a:lnTo>
                    <a:lnTo>
                      <a:pt x="565" y="3617"/>
                    </a:lnTo>
                    <a:lnTo>
                      <a:pt x="571" y="3605"/>
                    </a:lnTo>
                    <a:lnTo>
                      <a:pt x="586" y="3580"/>
                    </a:lnTo>
                    <a:lnTo>
                      <a:pt x="604" y="3554"/>
                    </a:lnTo>
                    <a:lnTo>
                      <a:pt x="625" y="3529"/>
                    </a:lnTo>
                    <a:lnTo>
                      <a:pt x="648" y="3504"/>
                    </a:lnTo>
                    <a:lnTo>
                      <a:pt x="673" y="3478"/>
                    </a:lnTo>
                    <a:lnTo>
                      <a:pt x="724" y="3431"/>
                    </a:lnTo>
                    <a:lnTo>
                      <a:pt x="774" y="3389"/>
                    </a:lnTo>
                    <a:lnTo>
                      <a:pt x="814" y="3353"/>
                    </a:lnTo>
                    <a:lnTo>
                      <a:pt x="827" y="3338"/>
                    </a:lnTo>
                    <a:lnTo>
                      <a:pt x="838" y="3325"/>
                    </a:lnTo>
                    <a:lnTo>
                      <a:pt x="838" y="3325"/>
                    </a:lnTo>
                    <a:lnTo>
                      <a:pt x="847" y="3313"/>
                    </a:lnTo>
                    <a:lnTo>
                      <a:pt x="854" y="3298"/>
                    </a:lnTo>
                    <a:lnTo>
                      <a:pt x="859" y="3277"/>
                    </a:lnTo>
                    <a:lnTo>
                      <a:pt x="865" y="3255"/>
                    </a:lnTo>
                    <a:lnTo>
                      <a:pt x="870" y="3229"/>
                    </a:lnTo>
                    <a:lnTo>
                      <a:pt x="874" y="3198"/>
                    </a:lnTo>
                    <a:lnTo>
                      <a:pt x="881" y="3128"/>
                    </a:lnTo>
                    <a:lnTo>
                      <a:pt x="898" y="2939"/>
                    </a:lnTo>
                    <a:lnTo>
                      <a:pt x="910" y="2822"/>
                    </a:lnTo>
                    <a:lnTo>
                      <a:pt x="924" y="2687"/>
                    </a:lnTo>
                    <a:lnTo>
                      <a:pt x="924" y="2687"/>
                    </a:lnTo>
                    <a:lnTo>
                      <a:pt x="929" y="2650"/>
                    </a:lnTo>
                    <a:lnTo>
                      <a:pt x="938" y="2610"/>
                    </a:lnTo>
                    <a:lnTo>
                      <a:pt x="949" y="2569"/>
                    </a:lnTo>
                    <a:lnTo>
                      <a:pt x="962" y="2525"/>
                    </a:lnTo>
                    <a:lnTo>
                      <a:pt x="978" y="2478"/>
                    </a:lnTo>
                    <a:lnTo>
                      <a:pt x="994" y="2431"/>
                    </a:lnTo>
                    <a:lnTo>
                      <a:pt x="1013" y="2381"/>
                    </a:lnTo>
                    <a:lnTo>
                      <a:pt x="1034" y="2332"/>
                    </a:lnTo>
                    <a:lnTo>
                      <a:pt x="1056" y="2279"/>
                    </a:lnTo>
                    <a:lnTo>
                      <a:pt x="1080" y="2227"/>
                    </a:lnTo>
                    <a:lnTo>
                      <a:pt x="1129" y="2121"/>
                    </a:lnTo>
                    <a:lnTo>
                      <a:pt x="1183" y="2013"/>
                    </a:lnTo>
                    <a:lnTo>
                      <a:pt x="1238" y="1907"/>
                    </a:lnTo>
                    <a:lnTo>
                      <a:pt x="1295" y="1803"/>
                    </a:lnTo>
                    <a:lnTo>
                      <a:pt x="1350" y="1702"/>
                    </a:lnTo>
                    <a:lnTo>
                      <a:pt x="1452" y="1520"/>
                    </a:lnTo>
                    <a:lnTo>
                      <a:pt x="1536" y="1374"/>
                    </a:lnTo>
                    <a:lnTo>
                      <a:pt x="1568" y="1318"/>
                    </a:lnTo>
                    <a:lnTo>
                      <a:pt x="1590" y="1275"/>
                    </a:lnTo>
                    <a:lnTo>
                      <a:pt x="1590" y="1275"/>
                    </a:lnTo>
                    <a:lnTo>
                      <a:pt x="1601" y="1258"/>
                    </a:lnTo>
                    <a:lnTo>
                      <a:pt x="1614" y="1239"/>
                    </a:lnTo>
                    <a:lnTo>
                      <a:pt x="1632" y="1220"/>
                    </a:lnTo>
                    <a:lnTo>
                      <a:pt x="1654" y="1198"/>
                    </a:lnTo>
                    <a:lnTo>
                      <a:pt x="1679" y="1176"/>
                    </a:lnTo>
                    <a:lnTo>
                      <a:pt x="1707" y="1152"/>
                    </a:lnTo>
                    <a:lnTo>
                      <a:pt x="1737" y="1128"/>
                    </a:lnTo>
                    <a:lnTo>
                      <a:pt x="1772" y="1101"/>
                    </a:lnTo>
                    <a:lnTo>
                      <a:pt x="1846" y="1048"/>
                    </a:lnTo>
                    <a:lnTo>
                      <a:pt x="1929" y="991"/>
                    </a:lnTo>
                    <a:lnTo>
                      <a:pt x="2020" y="933"/>
                    </a:lnTo>
                    <a:lnTo>
                      <a:pt x="2116" y="874"/>
                    </a:lnTo>
                    <a:lnTo>
                      <a:pt x="2217" y="813"/>
                    </a:lnTo>
                    <a:lnTo>
                      <a:pt x="2320" y="753"/>
                    </a:lnTo>
                    <a:lnTo>
                      <a:pt x="2424" y="694"/>
                    </a:lnTo>
                    <a:lnTo>
                      <a:pt x="2528" y="636"/>
                    </a:lnTo>
                    <a:lnTo>
                      <a:pt x="2630" y="579"/>
                    </a:lnTo>
                    <a:lnTo>
                      <a:pt x="2730" y="527"/>
                    </a:lnTo>
                    <a:lnTo>
                      <a:pt x="2912" y="432"/>
                    </a:lnTo>
                    <a:lnTo>
                      <a:pt x="2912" y="432"/>
                    </a:lnTo>
                    <a:lnTo>
                      <a:pt x="2967" y="403"/>
                    </a:lnTo>
                    <a:lnTo>
                      <a:pt x="2967" y="403"/>
                    </a:lnTo>
                    <a:lnTo>
                      <a:pt x="3111" y="328"/>
                    </a:lnTo>
                    <a:lnTo>
                      <a:pt x="3226" y="268"/>
                    </a:lnTo>
                    <a:lnTo>
                      <a:pt x="3314" y="218"/>
                    </a:lnTo>
                    <a:lnTo>
                      <a:pt x="3383" y="177"/>
                    </a:lnTo>
                    <a:lnTo>
                      <a:pt x="3438" y="141"/>
                    </a:lnTo>
                    <a:lnTo>
                      <a:pt x="3486" y="109"/>
                    </a:lnTo>
                    <a:lnTo>
                      <a:pt x="3535" y="78"/>
                    </a:lnTo>
                    <a:lnTo>
                      <a:pt x="3587" y="43"/>
                    </a:lnTo>
                    <a:lnTo>
                      <a:pt x="3587" y="43"/>
                    </a:lnTo>
                    <a:lnTo>
                      <a:pt x="3602" y="35"/>
                    </a:lnTo>
                    <a:lnTo>
                      <a:pt x="3620" y="28"/>
                    </a:lnTo>
                    <a:lnTo>
                      <a:pt x="3641" y="21"/>
                    </a:lnTo>
                    <a:lnTo>
                      <a:pt x="3663" y="17"/>
                    </a:lnTo>
                    <a:lnTo>
                      <a:pt x="3686" y="11"/>
                    </a:lnTo>
                    <a:lnTo>
                      <a:pt x="3712" y="7"/>
                    </a:lnTo>
                    <a:lnTo>
                      <a:pt x="3740" y="5"/>
                    </a:lnTo>
                    <a:lnTo>
                      <a:pt x="3769" y="3"/>
                    </a:lnTo>
                    <a:lnTo>
                      <a:pt x="3830" y="0"/>
                    </a:lnTo>
                    <a:lnTo>
                      <a:pt x="3894" y="0"/>
                    </a:lnTo>
                    <a:lnTo>
                      <a:pt x="3962" y="2"/>
                    </a:lnTo>
                    <a:lnTo>
                      <a:pt x="4031" y="5"/>
                    </a:lnTo>
                    <a:lnTo>
                      <a:pt x="4100" y="10"/>
                    </a:lnTo>
                    <a:lnTo>
                      <a:pt x="4166" y="16"/>
                    </a:lnTo>
                    <a:lnTo>
                      <a:pt x="4291" y="27"/>
                    </a:lnTo>
                    <a:lnTo>
                      <a:pt x="4395" y="38"/>
                    </a:lnTo>
                    <a:lnTo>
                      <a:pt x="4468" y="43"/>
                    </a:lnTo>
                    <a:lnTo>
                      <a:pt x="4468" y="43"/>
                    </a:lnTo>
                    <a:lnTo>
                      <a:pt x="4560" y="51"/>
                    </a:lnTo>
                    <a:lnTo>
                      <a:pt x="4717" y="65"/>
                    </a:lnTo>
                    <a:lnTo>
                      <a:pt x="4920" y="82"/>
                    </a:lnTo>
                    <a:lnTo>
                      <a:pt x="5153" y="98"/>
                    </a:lnTo>
                    <a:lnTo>
                      <a:pt x="5274" y="107"/>
                    </a:lnTo>
                    <a:lnTo>
                      <a:pt x="5396" y="115"/>
                    </a:lnTo>
                    <a:lnTo>
                      <a:pt x="5515" y="120"/>
                    </a:lnTo>
                    <a:lnTo>
                      <a:pt x="5633" y="124"/>
                    </a:lnTo>
                    <a:lnTo>
                      <a:pt x="5743" y="127"/>
                    </a:lnTo>
                    <a:lnTo>
                      <a:pt x="5845" y="127"/>
                    </a:lnTo>
                    <a:lnTo>
                      <a:pt x="5936" y="126"/>
                    </a:lnTo>
                    <a:lnTo>
                      <a:pt x="5977" y="123"/>
                    </a:lnTo>
                    <a:lnTo>
                      <a:pt x="6016" y="120"/>
                    </a:lnTo>
                    <a:lnTo>
                      <a:pt x="6016" y="120"/>
                    </a:lnTo>
                    <a:lnTo>
                      <a:pt x="6096" y="113"/>
                    </a:lnTo>
                    <a:lnTo>
                      <a:pt x="6179" y="109"/>
                    </a:lnTo>
                    <a:lnTo>
                      <a:pt x="6260" y="108"/>
                    </a:lnTo>
                    <a:lnTo>
                      <a:pt x="6341" y="108"/>
                    </a:lnTo>
                    <a:lnTo>
                      <a:pt x="6423" y="109"/>
                    </a:lnTo>
                    <a:lnTo>
                      <a:pt x="6504" y="115"/>
                    </a:lnTo>
                    <a:lnTo>
                      <a:pt x="6585" y="122"/>
                    </a:lnTo>
                    <a:lnTo>
                      <a:pt x="6667" y="131"/>
                    </a:lnTo>
                    <a:lnTo>
                      <a:pt x="6667" y="131"/>
                    </a:lnTo>
                    <a:lnTo>
                      <a:pt x="6689" y="134"/>
                    </a:lnTo>
                    <a:lnTo>
                      <a:pt x="6706" y="138"/>
                    </a:lnTo>
                    <a:lnTo>
                      <a:pt x="6722" y="142"/>
                    </a:lnTo>
                    <a:lnTo>
                      <a:pt x="6735" y="148"/>
                    </a:lnTo>
                    <a:lnTo>
                      <a:pt x="6748" y="156"/>
                    </a:lnTo>
                    <a:lnTo>
                      <a:pt x="6760" y="164"/>
                    </a:lnTo>
                    <a:lnTo>
                      <a:pt x="6789" y="189"/>
                    </a:lnTo>
                    <a:lnTo>
                      <a:pt x="6789" y="189"/>
                    </a:lnTo>
                    <a:lnTo>
                      <a:pt x="6810" y="204"/>
                    </a:lnTo>
                    <a:lnTo>
                      <a:pt x="6831" y="220"/>
                    </a:lnTo>
                    <a:lnTo>
                      <a:pt x="6851" y="235"/>
                    </a:lnTo>
                    <a:lnTo>
                      <a:pt x="6873" y="248"/>
                    </a:lnTo>
                    <a:lnTo>
                      <a:pt x="6919" y="273"/>
                    </a:lnTo>
                    <a:lnTo>
                      <a:pt x="6966" y="297"/>
                    </a:lnTo>
                    <a:lnTo>
                      <a:pt x="7062" y="342"/>
                    </a:lnTo>
                    <a:lnTo>
                      <a:pt x="7109" y="364"/>
                    </a:lnTo>
                    <a:lnTo>
                      <a:pt x="7154" y="388"/>
                    </a:lnTo>
                    <a:lnTo>
                      <a:pt x="7154" y="388"/>
                    </a:lnTo>
                    <a:lnTo>
                      <a:pt x="7296" y="462"/>
                    </a:lnTo>
                    <a:lnTo>
                      <a:pt x="7296" y="462"/>
                    </a:lnTo>
                    <a:lnTo>
                      <a:pt x="7438" y="534"/>
                    </a:lnTo>
                    <a:lnTo>
                      <a:pt x="7580" y="605"/>
                    </a:lnTo>
                    <a:lnTo>
                      <a:pt x="7580" y="605"/>
                    </a:lnTo>
                    <a:lnTo>
                      <a:pt x="7662" y="648"/>
                    </a:lnTo>
                    <a:lnTo>
                      <a:pt x="7740" y="691"/>
                    </a:lnTo>
                    <a:lnTo>
                      <a:pt x="7815" y="735"/>
                    </a:lnTo>
                    <a:lnTo>
                      <a:pt x="7888" y="780"/>
                    </a:lnTo>
                    <a:lnTo>
                      <a:pt x="7957" y="827"/>
                    </a:lnTo>
                    <a:lnTo>
                      <a:pt x="8023" y="874"/>
                    </a:lnTo>
                    <a:lnTo>
                      <a:pt x="8086" y="922"/>
                    </a:lnTo>
                    <a:lnTo>
                      <a:pt x="8148" y="970"/>
                    </a:lnTo>
                    <a:lnTo>
                      <a:pt x="8206" y="1019"/>
                    </a:lnTo>
                    <a:lnTo>
                      <a:pt x="8263" y="1068"/>
                    </a:lnTo>
                    <a:lnTo>
                      <a:pt x="8317" y="1118"/>
                    </a:lnTo>
                    <a:lnTo>
                      <a:pt x="8366" y="1167"/>
                    </a:lnTo>
                    <a:lnTo>
                      <a:pt x="8416" y="1216"/>
                    </a:lnTo>
                    <a:lnTo>
                      <a:pt x="8461" y="1265"/>
                    </a:lnTo>
                    <a:lnTo>
                      <a:pt x="8505" y="1315"/>
                    </a:lnTo>
                    <a:lnTo>
                      <a:pt x="8547" y="1363"/>
                    </a:lnTo>
                    <a:lnTo>
                      <a:pt x="8585" y="1411"/>
                    </a:lnTo>
                    <a:lnTo>
                      <a:pt x="8623" y="1460"/>
                    </a:lnTo>
                    <a:lnTo>
                      <a:pt x="8657" y="1506"/>
                    </a:lnTo>
                    <a:lnTo>
                      <a:pt x="8690" y="1552"/>
                    </a:lnTo>
                    <a:lnTo>
                      <a:pt x="8720" y="1597"/>
                    </a:lnTo>
                    <a:lnTo>
                      <a:pt x="8749" y="1641"/>
                    </a:lnTo>
                    <a:lnTo>
                      <a:pt x="8776" y="1684"/>
                    </a:lnTo>
                    <a:lnTo>
                      <a:pt x="8802" y="1726"/>
                    </a:lnTo>
                    <a:lnTo>
                      <a:pt x="8824" y="1767"/>
                    </a:lnTo>
                    <a:lnTo>
                      <a:pt x="8846" y="1805"/>
                    </a:lnTo>
                    <a:lnTo>
                      <a:pt x="8883" y="1877"/>
                    </a:lnTo>
                    <a:lnTo>
                      <a:pt x="8913" y="1943"/>
                    </a:lnTo>
                    <a:lnTo>
                      <a:pt x="8938" y="2000"/>
                    </a:lnTo>
                    <a:lnTo>
                      <a:pt x="8938" y="2000"/>
                    </a:lnTo>
                    <a:lnTo>
                      <a:pt x="8949" y="2029"/>
                    </a:lnTo>
                    <a:lnTo>
                      <a:pt x="8959" y="2064"/>
                    </a:lnTo>
                    <a:lnTo>
                      <a:pt x="8969" y="2106"/>
                    </a:lnTo>
                    <a:lnTo>
                      <a:pt x="8978" y="2153"/>
                    </a:lnTo>
                    <a:lnTo>
                      <a:pt x="8986" y="2205"/>
                    </a:lnTo>
                    <a:lnTo>
                      <a:pt x="8995" y="2262"/>
                    </a:lnTo>
                    <a:lnTo>
                      <a:pt x="9003" y="2322"/>
                    </a:lnTo>
                    <a:lnTo>
                      <a:pt x="9010" y="2386"/>
                    </a:lnTo>
                    <a:lnTo>
                      <a:pt x="9024" y="2525"/>
                    </a:lnTo>
                    <a:lnTo>
                      <a:pt x="9036" y="2672"/>
                    </a:lnTo>
                    <a:lnTo>
                      <a:pt x="9047" y="2828"/>
                    </a:lnTo>
                    <a:lnTo>
                      <a:pt x="9057" y="2988"/>
                    </a:lnTo>
                    <a:lnTo>
                      <a:pt x="9075" y="3303"/>
                    </a:lnTo>
                    <a:lnTo>
                      <a:pt x="9090" y="3594"/>
                    </a:lnTo>
                    <a:lnTo>
                      <a:pt x="9097" y="3722"/>
                    </a:lnTo>
                    <a:lnTo>
                      <a:pt x="9104" y="3834"/>
                    </a:lnTo>
                    <a:lnTo>
                      <a:pt x="9111" y="3926"/>
                    </a:lnTo>
                    <a:lnTo>
                      <a:pt x="9119" y="3995"/>
                    </a:lnTo>
                    <a:lnTo>
                      <a:pt x="9119" y="3995"/>
                    </a:lnTo>
                    <a:lnTo>
                      <a:pt x="9133" y="4097"/>
                    </a:lnTo>
                    <a:lnTo>
                      <a:pt x="9144" y="4173"/>
                    </a:lnTo>
                    <a:lnTo>
                      <a:pt x="9153" y="4229"/>
                    </a:lnTo>
                    <a:lnTo>
                      <a:pt x="9162" y="4270"/>
                    </a:lnTo>
                    <a:lnTo>
                      <a:pt x="9171" y="4324"/>
                    </a:lnTo>
                    <a:lnTo>
                      <a:pt x="9175" y="4348"/>
                    </a:lnTo>
                    <a:lnTo>
                      <a:pt x="9177" y="4372"/>
                    </a:lnTo>
                    <a:lnTo>
                      <a:pt x="9177" y="4372"/>
                    </a:lnTo>
                    <a:lnTo>
                      <a:pt x="9178" y="4388"/>
                    </a:lnTo>
                    <a:lnTo>
                      <a:pt x="9181" y="4404"/>
                    </a:lnTo>
                    <a:lnTo>
                      <a:pt x="9188" y="4438"/>
                    </a:lnTo>
                    <a:lnTo>
                      <a:pt x="9199" y="4477"/>
                    </a:lnTo>
                    <a:lnTo>
                      <a:pt x="9211" y="4521"/>
                    </a:lnTo>
                    <a:lnTo>
                      <a:pt x="9243" y="4619"/>
                    </a:lnTo>
                    <a:lnTo>
                      <a:pt x="9259" y="4674"/>
                    </a:lnTo>
                    <a:lnTo>
                      <a:pt x="9276" y="4732"/>
                    </a:lnTo>
                    <a:lnTo>
                      <a:pt x="9276" y="4732"/>
                    </a:lnTo>
                    <a:lnTo>
                      <a:pt x="9283" y="4765"/>
                    </a:lnTo>
                    <a:lnTo>
                      <a:pt x="9288" y="4801"/>
                    </a:lnTo>
                    <a:lnTo>
                      <a:pt x="9290" y="4841"/>
                    </a:lnTo>
                    <a:lnTo>
                      <a:pt x="9290" y="4888"/>
                    </a:lnTo>
                    <a:lnTo>
                      <a:pt x="9287" y="4940"/>
                    </a:lnTo>
                    <a:lnTo>
                      <a:pt x="9281" y="4998"/>
                    </a:lnTo>
                    <a:lnTo>
                      <a:pt x="9273" y="5064"/>
                    </a:lnTo>
                    <a:lnTo>
                      <a:pt x="9264" y="5138"/>
                    </a:lnTo>
                    <a:lnTo>
                      <a:pt x="9250" y="5222"/>
                    </a:lnTo>
                    <a:lnTo>
                      <a:pt x="9235" y="5315"/>
                    </a:lnTo>
                    <a:lnTo>
                      <a:pt x="9197" y="5531"/>
                    </a:lnTo>
                    <a:lnTo>
                      <a:pt x="9091" y="6108"/>
                    </a:lnTo>
                    <a:lnTo>
                      <a:pt x="9091" y="6108"/>
                    </a:lnTo>
                    <a:lnTo>
                      <a:pt x="9083" y="6150"/>
                    </a:lnTo>
                    <a:lnTo>
                      <a:pt x="9075" y="6191"/>
                    </a:lnTo>
                    <a:lnTo>
                      <a:pt x="9065" y="6231"/>
                    </a:lnTo>
                    <a:lnTo>
                      <a:pt x="9055" y="6270"/>
                    </a:lnTo>
                    <a:lnTo>
                      <a:pt x="9046" y="6307"/>
                    </a:lnTo>
                    <a:lnTo>
                      <a:pt x="9035" y="6343"/>
                    </a:lnTo>
                    <a:lnTo>
                      <a:pt x="9022" y="6377"/>
                    </a:lnTo>
                    <a:lnTo>
                      <a:pt x="9011" y="6412"/>
                    </a:lnTo>
                    <a:lnTo>
                      <a:pt x="8999" y="6443"/>
                    </a:lnTo>
                    <a:lnTo>
                      <a:pt x="8985" y="6475"/>
                    </a:lnTo>
                    <a:lnTo>
                      <a:pt x="8973" y="6505"/>
                    </a:lnTo>
                    <a:lnTo>
                      <a:pt x="8959" y="6536"/>
                    </a:lnTo>
                    <a:lnTo>
                      <a:pt x="8944" y="6563"/>
                    </a:lnTo>
                    <a:lnTo>
                      <a:pt x="8930" y="6591"/>
                    </a:lnTo>
                    <a:lnTo>
                      <a:pt x="8898" y="6643"/>
                    </a:lnTo>
                    <a:lnTo>
                      <a:pt x="8867" y="6690"/>
                    </a:lnTo>
                    <a:lnTo>
                      <a:pt x="8833" y="6734"/>
                    </a:lnTo>
                    <a:lnTo>
                      <a:pt x="8799" y="6775"/>
                    </a:lnTo>
                    <a:lnTo>
                      <a:pt x="8765" y="6813"/>
                    </a:lnTo>
                    <a:lnTo>
                      <a:pt x="8729" y="6847"/>
                    </a:lnTo>
                    <a:lnTo>
                      <a:pt x="8691" y="6879"/>
                    </a:lnTo>
                    <a:lnTo>
                      <a:pt x="8653" y="6906"/>
                    </a:lnTo>
                    <a:lnTo>
                      <a:pt x="8616" y="6932"/>
                    </a:lnTo>
                    <a:lnTo>
                      <a:pt x="8577" y="6956"/>
                    </a:lnTo>
                    <a:lnTo>
                      <a:pt x="8538" y="6976"/>
                    </a:lnTo>
                    <a:lnTo>
                      <a:pt x="8500" y="6996"/>
                    </a:lnTo>
                    <a:lnTo>
                      <a:pt x="8461" y="7012"/>
                    </a:lnTo>
                    <a:lnTo>
                      <a:pt x="8423" y="7027"/>
                    </a:lnTo>
                    <a:lnTo>
                      <a:pt x="8384" y="7041"/>
                    </a:lnTo>
                    <a:lnTo>
                      <a:pt x="8347" y="7052"/>
                    </a:lnTo>
                    <a:lnTo>
                      <a:pt x="8310" y="7063"/>
                    </a:lnTo>
                    <a:lnTo>
                      <a:pt x="8272" y="7073"/>
                    </a:lnTo>
                    <a:lnTo>
                      <a:pt x="8237" y="7081"/>
                    </a:lnTo>
                    <a:lnTo>
                      <a:pt x="8169" y="7095"/>
                    </a:lnTo>
                    <a:lnTo>
                      <a:pt x="8106" y="7107"/>
                    </a:lnTo>
                    <a:lnTo>
                      <a:pt x="8048" y="7120"/>
                    </a:lnTo>
                    <a:lnTo>
                      <a:pt x="8048" y="7120"/>
                    </a:lnTo>
                    <a:lnTo>
                      <a:pt x="8006" y="7127"/>
                    </a:lnTo>
                    <a:lnTo>
                      <a:pt x="7947" y="7134"/>
                    </a:lnTo>
                    <a:lnTo>
                      <a:pt x="7874" y="7140"/>
                    </a:lnTo>
                    <a:lnTo>
                      <a:pt x="7786" y="7147"/>
                    </a:lnTo>
                    <a:lnTo>
                      <a:pt x="7687" y="7154"/>
                    </a:lnTo>
                    <a:lnTo>
                      <a:pt x="7575" y="7160"/>
                    </a:lnTo>
                    <a:lnTo>
                      <a:pt x="7328" y="7172"/>
                    </a:lnTo>
                    <a:lnTo>
                      <a:pt x="7054" y="7185"/>
                    </a:lnTo>
                    <a:lnTo>
                      <a:pt x="6767" y="7194"/>
                    </a:lnTo>
                    <a:lnTo>
                      <a:pt x="6479" y="7204"/>
                    </a:lnTo>
                    <a:lnTo>
                      <a:pt x="6202" y="7212"/>
                    </a:lnTo>
                    <a:lnTo>
                      <a:pt x="6202" y="7212"/>
                    </a:lnTo>
                    <a:lnTo>
                      <a:pt x="6191" y="7201"/>
                    </a:lnTo>
                    <a:lnTo>
                      <a:pt x="6180" y="7190"/>
                    </a:lnTo>
                    <a:lnTo>
                      <a:pt x="6161" y="7167"/>
                    </a:lnTo>
                    <a:lnTo>
                      <a:pt x="6141" y="7139"/>
                    </a:lnTo>
                    <a:lnTo>
                      <a:pt x="6125" y="7109"/>
                    </a:lnTo>
                    <a:lnTo>
                      <a:pt x="6108" y="7078"/>
                    </a:lnTo>
                    <a:lnTo>
                      <a:pt x="6094" y="7045"/>
                    </a:lnTo>
                    <a:lnTo>
                      <a:pt x="6081" y="7011"/>
                    </a:lnTo>
                    <a:lnTo>
                      <a:pt x="6068" y="6975"/>
                    </a:lnTo>
                    <a:lnTo>
                      <a:pt x="6057" y="6939"/>
                    </a:lnTo>
                    <a:lnTo>
                      <a:pt x="6048" y="6905"/>
                    </a:lnTo>
                    <a:lnTo>
                      <a:pt x="6030" y="6835"/>
                    </a:lnTo>
                    <a:lnTo>
                      <a:pt x="6015" y="6768"/>
                    </a:lnTo>
                    <a:lnTo>
                      <a:pt x="6002" y="6711"/>
                    </a:lnTo>
                    <a:lnTo>
                      <a:pt x="6002" y="6711"/>
                    </a:lnTo>
                    <a:lnTo>
                      <a:pt x="5995" y="6673"/>
                    </a:lnTo>
                    <a:lnTo>
                      <a:pt x="5990" y="6638"/>
                    </a:lnTo>
                    <a:lnTo>
                      <a:pt x="5987" y="6600"/>
                    </a:lnTo>
                    <a:lnTo>
                      <a:pt x="5984" y="6565"/>
                    </a:lnTo>
                    <a:lnTo>
                      <a:pt x="5983" y="6529"/>
                    </a:lnTo>
                    <a:lnTo>
                      <a:pt x="5981" y="6491"/>
                    </a:lnTo>
                    <a:lnTo>
                      <a:pt x="5983" y="6420"/>
                    </a:lnTo>
                    <a:lnTo>
                      <a:pt x="5987" y="6348"/>
                    </a:lnTo>
                    <a:lnTo>
                      <a:pt x="5991" y="6275"/>
                    </a:lnTo>
                    <a:lnTo>
                      <a:pt x="5997" y="6202"/>
                    </a:lnTo>
                    <a:lnTo>
                      <a:pt x="6001" y="6129"/>
                    </a:lnTo>
                    <a:lnTo>
                      <a:pt x="6001" y="6129"/>
                    </a:lnTo>
                    <a:lnTo>
                      <a:pt x="6070" y="6089"/>
                    </a:lnTo>
                    <a:lnTo>
                      <a:pt x="6137" y="6045"/>
                    </a:lnTo>
                    <a:lnTo>
                      <a:pt x="6137" y="6045"/>
                    </a:lnTo>
                    <a:lnTo>
                      <a:pt x="6180" y="6015"/>
                    </a:lnTo>
                    <a:lnTo>
                      <a:pt x="6223" y="5984"/>
                    </a:lnTo>
                    <a:lnTo>
                      <a:pt x="6264" y="5953"/>
                    </a:lnTo>
                    <a:lnTo>
                      <a:pt x="6305" y="5918"/>
                    </a:lnTo>
                    <a:lnTo>
                      <a:pt x="6345" y="5884"/>
                    </a:lnTo>
                    <a:lnTo>
                      <a:pt x="6385" y="5849"/>
                    </a:lnTo>
                    <a:lnTo>
                      <a:pt x="6424" y="5812"/>
                    </a:lnTo>
                    <a:lnTo>
                      <a:pt x="6463" y="5775"/>
                    </a:lnTo>
                    <a:lnTo>
                      <a:pt x="6500" y="5736"/>
                    </a:lnTo>
                    <a:lnTo>
                      <a:pt x="6537" y="5696"/>
                    </a:lnTo>
                    <a:lnTo>
                      <a:pt x="6573" y="5657"/>
                    </a:lnTo>
                    <a:lnTo>
                      <a:pt x="6607" y="5615"/>
                    </a:lnTo>
                    <a:lnTo>
                      <a:pt x="6642" y="5572"/>
                    </a:lnTo>
                    <a:lnTo>
                      <a:pt x="6675" y="5528"/>
                    </a:lnTo>
                    <a:lnTo>
                      <a:pt x="6708" y="5484"/>
                    </a:lnTo>
                    <a:lnTo>
                      <a:pt x="6740" y="5440"/>
                    </a:lnTo>
                    <a:lnTo>
                      <a:pt x="6770" y="5393"/>
                    </a:lnTo>
                    <a:lnTo>
                      <a:pt x="6800" y="5346"/>
                    </a:lnTo>
                    <a:lnTo>
                      <a:pt x="6829" y="5298"/>
                    </a:lnTo>
                    <a:lnTo>
                      <a:pt x="6857" y="5250"/>
                    </a:lnTo>
                    <a:lnTo>
                      <a:pt x="6883" y="5200"/>
                    </a:lnTo>
                    <a:lnTo>
                      <a:pt x="6909" y="5151"/>
                    </a:lnTo>
                    <a:lnTo>
                      <a:pt x="6934" y="5100"/>
                    </a:lnTo>
                    <a:lnTo>
                      <a:pt x="6959" y="5049"/>
                    </a:lnTo>
                    <a:lnTo>
                      <a:pt x="6981" y="4997"/>
                    </a:lnTo>
                    <a:lnTo>
                      <a:pt x="7003" y="4943"/>
                    </a:lnTo>
                    <a:lnTo>
                      <a:pt x="7024" y="4889"/>
                    </a:lnTo>
                    <a:lnTo>
                      <a:pt x="7044" y="4835"/>
                    </a:lnTo>
                    <a:lnTo>
                      <a:pt x="7062" y="4780"/>
                    </a:lnTo>
                    <a:lnTo>
                      <a:pt x="7080" y="4724"/>
                    </a:lnTo>
                    <a:lnTo>
                      <a:pt x="7097" y="4667"/>
                    </a:lnTo>
                    <a:lnTo>
                      <a:pt x="7112" y="4611"/>
                    </a:lnTo>
                    <a:lnTo>
                      <a:pt x="7119" y="4612"/>
                    </a:lnTo>
                    <a:lnTo>
                      <a:pt x="7119" y="4612"/>
                    </a:lnTo>
                    <a:lnTo>
                      <a:pt x="7127" y="4623"/>
                    </a:lnTo>
                    <a:lnTo>
                      <a:pt x="7135" y="4631"/>
                    </a:lnTo>
                    <a:lnTo>
                      <a:pt x="7143" y="4637"/>
                    </a:lnTo>
                    <a:lnTo>
                      <a:pt x="7153" y="4640"/>
                    </a:lnTo>
                    <a:lnTo>
                      <a:pt x="7161" y="4638"/>
                    </a:lnTo>
                    <a:lnTo>
                      <a:pt x="7170" y="4636"/>
                    </a:lnTo>
                    <a:lnTo>
                      <a:pt x="7179" y="4631"/>
                    </a:lnTo>
                    <a:lnTo>
                      <a:pt x="7188" y="4625"/>
                    </a:lnTo>
                    <a:lnTo>
                      <a:pt x="7196" y="4615"/>
                    </a:lnTo>
                    <a:lnTo>
                      <a:pt x="7205" y="4604"/>
                    </a:lnTo>
                    <a:lnTo>
                      <a:pt x="7214" y="4591"/>
                    </a:lnTo>
                    <a:lnTo>
                      <a:pt x="7222" y="4579"/>
                    </a:lnTo>
                    <a:lnTo>
                      <a:pt x="7239" y="4547"/>
                    </a:lnTo>
                    <a:lnTo>
                      <a:pt x="7254" y="4513"/>
                    </a:lnTo>
                    <a:lnTo>
                      <a:pt x="7269" y="4477"/>
                    </a:lnTo>
                    <a:lnTo>
                      <a:pt x="7283" y="4440"/>
                    </a:lnTo>
                    <a:lnTo>
                      <a:pt x="7295" y="4403"/>
                    </a:lnTo>
                    <a:lnTo>
                      <a:pt x="7306" y="4368"/>
                    </a:lnTo>
                    <a:lnTo>
                      <a:pt x="7324" y="4310"/>
                    </a:lnTo>
                    <a:lnTo>
                      <a:pt x="7332" y="4277"/>
                    </a:lnTo>
                    <a:lnTo>
                      <a:pt x="7332" y="4277"/>
                    </a:lnTo>
                    <a:lnTo>
                      <a:pt x="7339" y="4213"/>
                    </a:lnTo>
                    <a:lnTo>
                      <a:pt x="7342" y="4179"/>
                    </a:lnTo>
                    <a:lnTo>
                      <a:pt x="7343" y="4145"/>
                    </a:lnTo>
                    <a:lnTo>
                      <a:pt x="7343" y="4112"/>
                    </a:lnTo>
                    <a:lnTo>
                      <a:pt x="7342" y="4078"/>
                    </a:lnTo>
                    <a:lnTo>
                      <a:pt x="7338" y="4046"/>
                    </a:lnTo>
                    <a:lnTo>
                      <a:pt x="7332" y="4013"/>
                    </a:lnTo>
                    <a:lnTo>
                      <a:pt x="7332" y="4013"/>
                    </a:lnTo>
                    <a:lnTo>
                      <a:pt x="7325" y="3993"/>
                    </a:lnTo>
                    <a:lnTo>
                      <a:pt x="7314" y="3969"/>
                    </a:lnTo>
                    <a:lnTo>
                      <a:pt x="7301" y="3941"/>
                    </a:lnTo>
                    <a:lnTo>
                      <a:pt x="7292" y="3929"/>
                    </a:lnTo>
                    <a:lnTo>
                      <a:pt x="7284" y="3918"/>
                    </a:lnTo>
                    <a:lnTo>
                      <a:pt x="7274" y="3907"/>
                    </a:lnTo>
                    <a:lnTo>
                      <a:pt x="7265" y="3898"/>
                    </a:lnTo>
                    <a:lnTo>
                      <a:pt x="7255" y="3891"/>
                    </a:lnTo>
                    <a:lnTo>
                      <a:pt x="7244" y="3889"/>
                    </a:lnTo>
                    <a:lnTo>
                      <a:pt x="7240" y="3887"/>
                    </a:lnTo>
                    <a:lnTo>
                      <a:pt x="7234" y="3889"/>
                    </a:lnTo>
                    <a:lnTo>
                      <a:pt x="7229" y="3889"/>
                    </a:lnTo>
                    <a:lnTo>
                      <a:pt x="7223" y="3891"/>
                    </a:lnTo>
                    <a:lnTo>
                      <a:pt x="7218" y="3894"/>
                    </a:lnTo>
                    <a:lnTo>
                      <a:pt x="7214" y="3898"/>
                    </a:lnTo>
                    <a:lnTo>
                      <a:pt x="7203" y="3911"/>
                    </a:lnTo>
                    <a:lnTo>
                      <a:pt x="7203" y="3911"/>
                    </a:lnTo>
                    <a:lnTo>
                      <a:pt x="7203" y="3891"/>
                    </a:lnTo>
                    <a:lnTo>
                      <a:pt x="7203" y="3891"/>
                    </a:lnTo>
                    <a:lnTo>
                      <a:pt x="7201" y="3801"/>
                    </a:lnTo>
                    <a:lnTo>
                      <a:pt x="7200" y="3711"/>
                    </a:lnTo>
                    <a:lnTo>
                      <a:pt x="7196" y="3621"/>
                    </a:lnTo>
                    <a:lnTo>
                      <a:pt x="7189" y="3533"/>
                    </a:lnTo>
                    <a:lnTo>
                      <a:pt x="7182" y="3446"/>
                    </a:lnTo>
                    <a:lnTo>
                      <a:pt x="7172" y="3360"/>
                    </a:lnTo>
                    <a:lnTo>
                      <a:pt x="7161" y="3274"/>
                    </a:lnTo>
                    <a:lnTo>
                      <a:pt x="7148" y="3189"/>
                    </a:lnTo>
                    <a:lnTo>
                      <a:pt x="7134" y="3106"/>
                    </a:lnTo>
                    <a:lnTo>
                      <a:pt x="7116" y="3025"/>
                    </a:lnTo>
                    <a:lnTo>
                      <a:pt x="7098" y="2944"/>
                    </a:lnTo>
                    <a:lnTo>
                      <a:pt x="7077" y="2864"/>
                    </a:lnTo>
                    <a:lnTo>
                      <a:pt x="7054" y="2786"/>
                    </a:lnTo>
                    <a:lnTo>
                      <a:pt x="7029" y="2709"/>
                    </a:lnTo>
                    <a:lnTo>
                      <a:pt x="7003" y="2635"/>
                    </a:lnTo>
                    <a:lnTo>
                      <a:pt x="6974" y="2562"/>
                    </a:lnTo>
                    <a:lnTo>
                      <a:pt x="6944" y="2490"/>
                    </a:lnTo>
                    <a:lnTo>
                      <a:pt x="6909" y="2420"/>
                    </a:lnTo>
                    <a:lnTo>
                      <a:pt x="6875" y="2352"/>
                    </a:lnTo>
                    <a:lnTo>
                      <a:pt x="6837" y="2285"/>
                    </a:lnTo>
                    <a:lnTo>
                      <a:pt x="6797" y="2222"/>
                    </a:lnTo>
                    <a:lnTo>
                      <a:pt x="6755" y="2158"/>
                    </a:lnTo>
                    <a:lnTo>
                      <a:pt x="6711" y="2099"/>
                    </a:lnTo>
                    <a:lnTo>
                      <a:pt x="6664" y="2040"/>
                    </a:lnTo>
                    <a:lnTo>
                      <a:pt x="6616" y="1983"/>
                    </a:lnTo>
                    <a:lnTo>
                      <a:pt x="6563" y="1929"/>
                    </a:lnTo>
                    <a:lnTo>
                      <a:pt x="6537" y="1903"/>
                    </a:lnTo>
                    <a:lnTo>
                      <a:pt x="6509" y="1878"/>
                    </a:lnTo>
                    <a:lnTo>
                      <a:pt x="6482" y="1854"/>
                    </a:lnTo>
                    <a:lnTo>
                      <a:pt x="6453" y="1829"/>
                    </a:lnTo>
                    <a:lnTo>
                      <a:pt x="6424" y="1805"/>
                    </a:lnTo>
                    <a:lnTo>
                      <a:pt x="6395" y="1782"/>
                    </a:lnTo>
                    <a:lnTo>
                      <a:pt x="6365" y="1759"/>
                    </a:lnTo>
                    <a:lnTo>
                      <a:pt x="6333" y="1737"/>
                    </a:lnTo>
                    <a:lnTo>
                      <a:pt x="6301" y="1716"/>
                    </a:lnTo>
                    <a:lnTo>
                      <a:pt x="6270" y="1695"/>
                    </a:lnTo>
                    <a:lnTo>
                      <a:pt x="6236" y="1675"/>
                    </a:lnTo>
                    <a:lnTo>
                      <a:pt x="6203" y="1655"/>
                    </a:lnTo>
                    <a:lnTo>
                      <a:pt x="6205" y="1654"/>
                    </a:lnTo>
                    <a:lnTo>
                      <a:pt x="6205" y="1654"/>
                    </a:lnTo>
                    <a:lnTo>
                      <a:pt x="6184" y="1604"/>
                    </a:lnTo>
                    <a:lnTo>
                      <a:pt x="6162" y="1557"/>
                    </a:lnTo>
                    <a:lnTo>
                      <a:pt x="6139" y="1512"/>
                    </a:lnTo>
                    <a:lnTo>
                      <a:pt x="6126" y="1490"/>
                    </a:lnTo>
                    <a:lnTo>
                      <a:pt x="6112" y="1469"/>
                    </a:lnTo>
                    <a:lnTo>
                      <a:pt x="6099" y="1449"/>
                    </a:lnTo>
                    <a:lnTo>
                      <a:pt x="6083" y="1428"/>
                    </a:lnTo>
                    <a:lnTo>
                      <a:pt x="6067" y="1409"/>
                    </a:lnTo>
                    <a:lnTo>
                      <a:pt x="6050" y="1391"/>
                    </a:lnTo>
                    <a:lnTo>
                      <a:pt x="6032" y="1373"/>
                    </a:lnTo>
                    <a:lnTo>
                      <a:pt x="6013" y="1356"/>
                    </a:lnTo>
                    <a:lnTo>
                      <a:pt x="5992" y="1340"/>
                    </a:lnTo>
                    <a:lnTo>
                      <a:pt x="5970" y="1325"/>
                    </a:lnTo>
                    <a:lnTo>
                      <a:pt x="5970" y="1325"/>
                    </a:lnTo>
                    <a:lnTo>
                      <a:pt x="5940" y="1308"/>
                    </a:lnTo>
                    <a:lnTo>
                      <a:pt x="5910" y="1292"/>
                    </a:lnTo>
                    <a:lnTo>
                      <a:pt x="5879" y="1278"/>
                    </a:lnTo>
                    <a:lnTo>
                      <a:pt x="5849" y="1264"/>
                    </a:lnTo>
                    <a:lnTo>
                      <a:pt x="5817" y="1250"/>
                    </a:lnTo>
                    <a:lnTo>
                      <a:pt x="5786" y="1239"/>
                    </a:lnTo>
                    <a:lnTo>
                      <a:pt x="5721" y="1217"/>
                    </a:lnTo>
                    <a:lnTo>
                      <a:pt x="5656" y="1196"/>
                    </a:lnTo>
                    <a:lnTo>
                      <a:pt x="5590" y="1179"/>
                    </a:lnTo>
                    <a:lnTo>
                      <a:pt x="5458" y="1145"/>
                    </a:lnTo>
                    <a:lnTo>
                      <a:pt x="5458" y="1145"/>
                    </a:lnTo>
                    <a:lnTo>
                      <a:pt x="5340" y="1118"/>
                    </a:lnTo>
                    <a:lnTo>
                      <a:pt x="5283" y="1107"/>
                    </a:lnTo>
                    <a:lnTo>
                      <a:pt x="5225" y="1096"/>
                    </a:lnTo>
                    <a:lnTo>
                      <a:pt x="5167" y="1088"/>
                    </a:lnTo>
                    <a:lnTo>
                      <a:pt x="5136" y="1085"/>
                    </a:lnTo>
                    <a:lnTo>
                      <a:pt x="5107" y="1083"/>
                    </a:lnTo>
                    <a:lnTo>
                      <a:pt x="5077" y="1082"/>
                    </a:lnTo>
                    <a:lnTo>
                      <a:pt x="5047" y="1082"/>
                    </a:lnTo>
                    <a:lnTo>
                      <a:pt x="5016" y="1083"/>
                    </a:lnTo>
                    <a:lnTo>
                      <a:pt x="4985" y="1086"/>
                    </a:lnTo>
                    <a:lnTo>
                      <a:pt x="4985" y="1086"/>
                    </a:lnTo>
                    <a:lnTo>
                      <a:pt x="4945" y="1093"/>
                    </a:lnTo>
                    <a:lnTo>
                      <a:pt x="4903" y="1100"/>
                    </a:lnTo>
                    <a:lnTo>
                      <a:pt x="4863" y="1110"/>
                    </a:lnTo>
                    <a:lnTo>
                      <a:pt x="4822" y="1118"/>
                    </a:lnTo>
                    <a:lnTo>
                      <a:pt x="4782" y="1129"/>
                    </a:lnTo>
                    <a:lnTo>
                      <a:pt x="4742" y="1140"/>
                    </a:lnTo>
                    <a:lnTo>
                      <a:pt x="4704" y="1152"/>
                    </a:lnTo>
                    <a:lnTo>
                      <a:pt x="4664" y="1165"/>
                    </a:lnTo>
                    <a:lnTo>
                      <a:pt x="4586" y="1192"/>
                    </a:lnTo>
                    <a:lnTo>
                      <a:pt x="4509" y="1224"/>
                    </a:lnTo>
                    <a:lnTo>
                      <a:pt x="4432" y="1257"/>
                    </a:lnTo>
                    <a:lnTo>
                      <a:pt x="4356" y="1294"/>
                    </a:lnTo>
                    <a:lnTo>
                      <a:pt x="4356" y="1294"/>
                    </a:lnTo>
                    <a:lnTo>
                      <a:pt x="4300" y="1323"/>
                    </a:lnTo>
                    <a:lnTo>
                      <a:pt x="4271" y="1341"/>
                    </a:lnTo>
                    <a:lnTo>
                      <a:pt x="4240" y="1359"/>
                    </a:lnTo>
                    <a:lnTo>
                      <a:pt x="4210" y="1378"/>
                    </a:lnTo>
                    <a:lnTo>
                      <a:pt x="4178" y="1399"/>
                    </a:lnTo>
                    <a:lnTo>
                      <a:pt x="4148" y="1421"/>
                    </a:lnTo>
                    <a:lnTo>
                      <a:pt x="4119" y="1444"/>
                    </a:lnTo>
                    <a:lnTo>
                      <a:pt x="4092" y="1469"/>
                    </a:lnTo>
                    <a:lnTo>
                      <a:pt x="4064" y="1494"/>
                    </a:lnTo>
                    <a:lnTo>
                      <a:pt x="4039" y="1522"/>
                    </a:lnTo>
                    <a:lnTo>
                      <a:pt x="4017" y="1548"/>
                    </a:lnTo>
                    <a:lnTo>
                      <a:pt x="3998" y="1577"/>
                    </a:lnTo>
                    <a:lnTo>
                      <a:pt x="3990" y="1590"/>
                    </a:lnTo>
                    <a:lnTo>
                      <a:pt x="3981" y="1606"/>
                    </a:lnTo>
                    <a:lnTo>
                      <a:pt x="3974" y="1621"/>
                    </a:lnTo>
                    <a:lnTo>
                      <a:pt x="3969" y="1636"/>
                    </a:lnTo>
                    <a:lnTo>
                      <a:pt x="3963" y="1651"/>
                    </a:lnTo>
                    <a:lnTo>
                      <a:pt x="3961" y="1666"/>
                    </a:lnTo>
                    <a:lnTo>
                      <a:pt x="3963" y="1673"/>
                    </a:lnTo>
                    <a:lnTo>
                      <a:pt x="3963" y="1673"/>
                    </a:lnTo>
                    <a:lnTo>
                      <a:pt x="3900" y="1709"/>
                    </a:lnTo>
                    <a:lnTo>
                      <a:pt x="3841" y="1748"/>
                    </a:lnTo>
                    <a:lnTo>
                      <a:pt x="3781" y="1789"/>
                    </a:lnTo>
                    <a:lnTo>
                      <a:pt x="3725" y="1832"/>
                    </a:lnTo>
                    <a:lnTo>
                      <a:pt x="3671" y="1876"/>
                    </a:lnTo>
                    <a:lnTo>
                      <a:pt x="3620" y="1923"/>
                    </a:lnTo>
                    <a:lnTo>
                      <a:pt x="3570" y="1971"/>
                    </a:lnTo>
                    <a:lnTo>
                      <a:pt x="3522" y="2022"/>
                    </a:lnTo>
                    <a:lnTo>
                      <a:pt x="3477" y="2074"/>
                    </a:lnTo>
                    <a:lnTo>
                      <a:pt x="3433" y="2128"/>
                    </a:lnTo>
                    <a:lnTo>
                      <a:pt x="3391" y="2183"/>
                    </a:lnTo>
                    <a:lnTo>
                      <a:pt x="3351" y="2241"/>
                    </a:lnTo>
                    <a:lnTo>
                      <a:pt x="3314" y="2300"/>
                    </a:lnTo>
                    <a:lnTo>
                      <a:pt x="3278" y="2361"/>
                    </a:lnTo>
                    <a:lnTo>
                      <a:pt x="3245" y="2423"/>
                    </a:lnTo>
                    <a:lnTo>
                      <a:pt x="3213" y="2486"/>
                    </a:lnTo>
                    <a:lnTo>
                      <a:pt x="3183" y="2552"/>
                    </a:lnTo>
                    <a:lnTo>
                      <a:pt x="3154" y="2618"/>
                    </a:lnTo>
                    <a:lnTo>
                      <a:pt x="3128" y="2687"/>
                    </a:lnTo>
                    <a:lnTo>
                      <a:pt x="3105" y="2756"/>
                    </a:lnTo>
                    <a:lnTo>
                      <a:pt x="3081" y="2826"/>
                    </a:lnTo>
                    <a:lnTo>
                      <a:pt x="3060" y="2899"/>
                    </a:lnTo>
                    <a:lnTo>
                      <a:pt x="3041" y="2972"/>
                    </a:lnTo>
                    <a:lnTo>
                      <a:pt x="3023" y="3047"/>
                    </a:lnTo>
                    <a:lnTo>
                      <a:pt x="3008" y="3123"/>
                    </a:lnTo>
                    <a:lnTo>
                      <a:pt x="2994" y="3200"/>
                    </a:lnTo>
                    <a:lnTo>
                      <a:pt x="2982" y="3278"/>
                    </a:lnTo>
                    <a:lnTo>
                      <a:pt x="2971" y="3357"/>
                    </a:lnTo>
                    <a:lnTo>
                      <a:pt x="2961" y="3437"/>
                    </a:lnTo>
                    <a:lnTo>
                      <a:pt x="2954" y="3518"/>
                    </a:lnTo>
                    <a:lnTo>
                      <a:pt x="2949" y="3601"/>
                    </a:lnTo>
                    <a:lnTo>
                      <a:pt x="2943" y="368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D9FE2ED2-E710-9164-E09F-F4CC51EE18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2" y="2339"/>
                <a:ext cx="77" cy="251"/>
              </a:xfrm>
              <a:custGeom>
                <a:avLst/>
                <a:gdLst>
                  <a:gd name="T0" fmla="*/ 91 w 231"/>
                  <a:gd name="T1" fmla="*/ 24 h 753"/>
                  <a:gd name="T2" fmla="*/ 91 w 231"/>
                  <a:gd name="T3" fmla="*/ 24 h 753"/>
                  <a:gd name="T4" fmla="*/ 102 w 231"/>
                  <a:gd name="T5" fmla="*/ 11 h 753"/>
                  <a:gd name="T6" fmla="*/ 106 w 231"/>
                  <a:gd name="T7" fmla="*/ 7 h 753"/>
                  <a:gd name="T8" fmla="*/ 111 w 231"/>
                  <a:gd name="T9" fmla="*/ 4 h 753"/>
                  <a:gd name="T10" fmla="*/ 117 w 231"/>
                  <a:gd name="T11" fmla="*/ 2 h 753"/>
                  <a:gd name="T12" fmla="*/ 122 w 231"/>
                  <a:gd name="T13" fmla="*/ 2 h 753"/>
                  <a:gd name="T14" fmla="*/ 128 w 231"/>
                  <a:gd name="T15" fmla="*/ 0 h 753"/>
                  <a:gd name="T16" fmla="*/ 132 w 231"/>
                  <a:gd name="T17" fmla="*/ 2 h 753"/>
                  <a:gd name="T18" fmla="*/ 143 w 231"/>
                  <a:gd name="T19" fmla="*/ 4 h 753"/>
                  <a:gd name="T20" fmla="*/ 153 w 231"/>
                  <a:gd name="T21" fmla="*/ 11 h 753"/>
                  <a:gd name="T22" fmla="*/ 162 w 231"/>
                  <a:gd name="T23" fmla="*/ 20 h 753"/>
                  <a:gd name="T24" fmla="*/ 172 w 231"/>
                  <a:gd name="T25" fmla="*/ 31 h 753"/>
                  <a:gd name="T26" fmla="*/ 180 w 231"/>
                  <a:gd name="T27" fmla="*/ 42 h 753"/>
                  <a:gd name="T28" fmla="*/ 189 w 231"/>
                  <a:gd name="T29" fmla="*/ 54 h 753"/>
                  <a:gd name="T30" fmla="*/ 202 w 231"/>
                  <a:gd name="T31" fmla="*/ 82 h 753"/>
                  <a:gd name="T32" fmla="*/ 213 w 231"/>
                  <a:gd name="T33" fmla="*/ 106 h 753"/>
                  <a:gd name="T34" fmla="*/ 220 w 231"/>
                  <a:gd name="T35" fmla="*/ 126 h 753"/>
                  <a:gd name="T36" fmla="*/ 220 w 231"/>
                  <a:gd name="T37" fmla="*/ 126 h 753"/>
                  <a:gd name="T38" fmla="*/ 226 w 231"/>
                  <a:gd name="T39" fmla="*/ 159 h 753"/>
                  <a:gd name="T40" fmla="*/ 230 w 231"/>
                  <a:gd name="T41" fmla="*/ 191 h 753"/>
                  <a:gd name="T42" fmla="*/ 231 w 231"/>
                  <a:gd name="T43" fmla="*/ 225 h 753"/>
                  <a:gd name="T44" fmla="*/ 231 w 231"/>
                  <a:gd name="T45" fmla="*/ 258 h 753"/>
                  <a:gd name="T46" fmla="*/ 230 w 231"/>
                  <a:gd name="T47" fmla="*/ 292 h 753"/>
                  <a:gd name="T48" fmla="*/ 227 w 231"/>
                  <a:gd name="T49" fmla="*/ 326 h 753"/>
                  <a:gd name="T50" fmla="*/ 220 w 231"/>
                  <a:gd name="T51" fmla="*/ 390 h 753"/>
                  <a:gd name="T52" fmla="*/ 220 w 231"/>
                  <a:gd name="T53" fmla="*/ 390 h 753"/>
                  <a:gd name="T54" fmla="*/ 212 w 231"/>
                  <a:gd name="T55" fmla="*/ 423 h 753"/>
                  <a:gd name="T56" fmla="*/ 194 w 231"/>
                  <a:gd name="T57" fmla="*/ 481 h 753"/>
                  <a:gd name="T58" fmla="*/ 183 w 231"/>
                  <a:gd name="T59" fmla="*/ 516 h 753"/>
                  <a:gd name="T60" fmla="*/ 171 w 231"/>
                  <a:gd name="T61" fmla="*/ 553 h 753"/>
                  <a:gd name="T62" fmla="*/ 157 w 231"/>
                  <a:gd name="T63" fmla="*/ 590 h 753"/>
                  <a:gd name="T64" fmla="*/ 142 w 231"/>
                  <a:gd name="T65" fmla="*/ 626 h 753"/>
                  <a:gd name="T66" fmla="*/ 127 w 231"/>
                  <a:gd name="T67" fmla="*/ 660 h 753"/>
                  <a:gd name="T68" fmla="*/ 110 w 231"/>
                  <a:gd name="T69" fmla="*/ 692 h 753"/>
                  <a:gd name="T70" fmla="*/ 102 w 231"/>
                  <a:gd name="T71" fmla="*/ 704 h 753"/>
                  <a:gd name="T72" fmla="*/ 93 w 231"/>
                  <a:gd name="T73" fmla="*/ 717 h 753"/>
                  <a:gd name="T74" fmla="*/ 84 w 231"/>
                  <a:gd name="T75" fmla="*/ 728 h 753"/>
                  <a:gd name="T76" fmla="*/ 76 w 231"/>
                  <a:gd name="T77" fmla="*/ 738 h 753"/>
                  <a:gd name="T78" fmla="*/ 67 w 231"/>
                  <a:gd name="T79" fmla="*/ 744 h 753"/>
                  <a:gd name="T80" fmla="*/ 58 w 231"/>
                  <a:gd name="T81" fmla="*/ 749 h 753"/>
                  <a:gd name="T82" fmla="*/ 49 w 231"/>
                  <a:gd name="T83" fmla="*/ 751 h 753"/>
                  <a:gd name="T84" fmla="*/ 41 w 231"/>
                  <a:gd name="T85" fmla="*/ 753 h 753"/>
                  <a:gd name="T86" fmla="*/ 31 w 231"/>
                  <a:gd name="T87" fmla="*/ 750 h 753"/>
                  <a:gd name="T88" fmla="*/ 23 w 231"/>
                  <a:gd name="T89" fmla="*/ 744 h 753"/>
                  <a:gd name="T90" fmla="*/ 15 w 231"/>
                  <a:gd name="T91" fmla="*/ 736 h 753"/>
                  <a:gd name="T92" fmla="*/ 7 w 231"/>
                  <a:gd name="T93" fmla="*/ 725 h 753"/>
                  <a:gd name="T94" fmla="*/ 0 w 231"/>
                  <a:gd name="T95" fmla="*/ 724 h 753"/>
                  <a:gd name="T96" fmla="*/ 0 w 231"/>
                  <a:gd name="T97" fmla="*/ 724 h 753"/>
                  <a:gd name="T98" fmla="*/ 20 w 231"/>
                  <a:gd name="T99" fmla="*/ 640 h 753"/>
                  <a:gd name="T100" fmla="*/ 38 w 231"/>
                  <a:gd name="T101" fmla="*/ 556 h 753"/>
                  <a:gd name="T102" fmla="*/ 54 w 231"/>
                  <a:gd name="T103" fmla="*/ 469 h 753"/>
                  <a:gd name="T104" fmla="*/ 66 w 231"/>
                  <a:gd name="T105" fmla="*/ 382 h 753"/>
                  <a:gd name="T106" fmla="*/ 77 w 231"/>
                  <a:gd name="T107" fmla="*/ 294 h 753"/>
                  <a:gd name="T108" fmla="*/ 84 w 231"/>
                  <a:gd name="T109" fmla="*/ 204 h 753"/>
                  <a:gd name="T110" fmla="*/ 88 w 231"/>
                  <a:gd name="T111" fmla="*/ 115 h 753"/>
                  <a:gd name="T112" fmla="*/ 91 w 231"/>
                  <a:gd name="T113" fmla="*/ 24 h 753"/>
                  <a:gd name="T114" fmla="*/ 91 w 231"/>
                  <a:gd name="T115" fmla="*/ 24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1" h="753">
                    <a:moveTo>
                      <a:pt x="91" y="24"/>
                    </a:moveTo>
                    <a:lnTo>
                      <a:pt x="91" y="24"/>
                    </a:lnTo>
                    <a:lnTo>
                      <a:pt x="102" y="11"/>
                    </a:lnTo>
                    <a:lnTo>
                      <a:pt x="106" y="7"/>
                    </a:lnTo>
                    <a:lnTo>
                      <a:pt x="111" y="4"/>
                    </a:lnTo>
                    <a:lnTo>
                      <a:pt x="117" y="2"/>
                    </a:lnTo>
                    <a:lnTo>
                      <a:pt x="122" y="2"/>
                    </a:lnTo>
                    <a:lnTo>
                      <a:pt x="128" y="0"/>
                    </a:lnTo>
                    <a:lnTo>
                      <a:pt x="132" y="2"/>
                    </a:lnTo>
                    <a:lnTo>
                      <a:pt x="143" y="4"/>
                    </a:lnTo>
                    <a:lnTo>
                      <a:pt x="153" y="11"/>
                    </a:lnTo>
                    <a:lnTo>
                      <a:pt x="162" y="20"/>
                    </a:lnTo>
                    <a:lnTo>
                      <a:pt x="172" y="31"/>
                    </a:lnTo>
                    <a:lnTo>
                      <a:pt x="180" y="42"/>
                    </a:lnTo>
                    <a:lnTo>
                      <a:pt x="189" y="54"/>
                    </a:lnTo>
                    <a:lnTo>
                      <a:pt x="202" y="82"/>
                    </a:lnTo>
                    <a:lnTo>
                      <a:pt x="213" y="106"/>
                    </a:lnTo>
                    <a:lnTo>
                      <a:pt x="220" y="126"/>
                    </a:lnTo>
                    <a:lnTo>
                      <a:pt x="220" y="126"/>
                    </a:lnTo>
                    <a:lnTo>
                      <a:pt x="226" y="159"/>
                    </a:lnTo>
                    <a:lnTo>
                      <a:pt x="230" y="191"/>
                    </a:lnTo>
                    <a:lnTo>
                      <a:pt x="231" y="225"/>
                    </a:lnTo>
                    <a:lnTo>
                      <a:pt x="231" y="258"/>
                    </a:lnTo>
                    <a:lnTo>
                      <a:pt x="230" y="292"/>
                    </a:lnTo>
                    <a:lnTo>
                      <a:pt x="227" y="326"/>
                    </a:lnTo>
                    <a:lnTo>
                      <a:pt x="220" y="390"/>
                    </a:lnTo>
                    <a:lnTo>
                      <a:pt x="220" y="390"/>
                    </a:lnTo>
                    <a:lnTo>
                      <a:pt x="212" y="423"/>
                    </a:lnTo>
                    <a:lnTo>
                      <a:pt x="194" y="481"/>
                    </a:lnTo>
                    <a:lnTo>
                      <a:pt x="183" y="516"/>
                    </a:lnTo>
                    <a:lnTo>
                      <a:pt x="171" y="553"/>
                    </a:lnTo>
                    <a:lnTo>
                      <a:pt x="157" y="590"/>
                    </a:lnTo>
                    <a:lnTo>
                      <a:pt x="142" y="626"/>
                    </a:lnTo>
                    <a:lnTo>
                      <a:pt x="127" y="660"/>
                    </a:lnTo>
                    <a:lnTo>
                      <a:pt x="110" y="692"/>
                    </a:lnTo>
                    <a:lnTo>
                      <a:pt x="102" y="704"/>
                    </a:lnTo>
                    <a:lnTo>
                      <a:pt x="93" y="717"/>
                    </a:lnTo>
                    <a:lnTo>
                      <a:pt x="84" y="728"/>
                    </a:lnTo>
                    <a:lnTo>
                      <a:pt x="76" y="738"/>
                    </a:lnTo>
                    <a:lnTo>
                      <a:pt x="67" y="744"/>
                    </a:lnTo>
                    <a:lnTo>
                      <a:pt x="58" y="749"/>
                    </a:lnTo>
                    <a:lnTo>
                      <a:pt x="49" y="751"/>
                    </a:lnTo>
                    <a:lnTo>
                      <a:pt x="41" y="753"/>
                    </a:lnTo>
                    <a:lnTo>
                      <a:pt x="31" y="750"/>
                    </a:lnTo>
                    <a:lnTo>
                      <a:pt x="23" y="744"/>
                    </a:lnTo>
                    <a:lnTo>
                      <a:pt x="15" y="736"/>
                    </a:lnTo>
                    <a:lnTo>
                      <a:pt x="7" y="725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640"/>
                    </a:lnTo>
                    <a:lnTo>
                      <a:pt x="38" y="556"/>
                    </a:lnTo>
                    <a:lnTo>
                      <a:pt x="54" y="469"/>
                    </a:lnTo>
                    <a:lnTo>
                      <a:pt x="66" y="382"/>
                    </a:lnTo>
                    <a:lnTo>
                      <a:pt x="77" y="294"/>
                    </a:lnTo>
                    <a:lnTo>
                      <a:pt x="84" y="204"/>
                    </a:lnTo>
                    <a:lnTo>
                      <a:pt x="88" y="115"/>
                    </a:lnTo>
                    <a:lnTo>
                      <a:pt x="91" y="24"/>
                    </a:lnTo>
                    <a:lnTo>
                      <a:pt x="91" y="24"/>
                    </a:lnTo>
                    <a:close/>
                  </a:path>
                </a:pathLst>
              </a:custGeom>
              <a:solidFill>
                <a:srgbClr val="F5D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A8F586FC-2AB2-F703-E6AE-CBEFF68E1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1" y="1512"/>
                <a:ext cx="1422" cy="1658"/>
              </a:xfrm>
              <a:custGeom>
                <a:avLst/>
                <a:gdLst>
                  <a:gd name="T0" fmla="*/ 22 w 4264"/>
                  <a:gd name="T1" fmla="*/ 2031 h 4973"/>
                  <a:gd name="T2" fmla="*/ 84 w 4264"/>
                  <a:gd name="T3" fmla="*/ 1641 h 4973"/>
                  <a:gd name="T4" fmla="*/ 189 w 4264"/>
                  <a:gd name="T5" fmla="*/ 1281 h 4973"/>
                  <a:gd name="T6" fmla="*/ 339 w 4264"/>
                  <a:gd name="T7" fmla="*/ 955 h 4973"/>
                  <a:gd name="T8" fmla="*/ 538 w 4264"/>
                  <a:gd name="T9" fmla="*/ 668 h 4973"/>
                  <a:gd name="T10" fmla="*/ 786 w 4264"/>
                  <a:gd name="T11" fmla="*/ 426 h 4973"/>
                  <a:gd name="T12" fmla="*/ 1024 w 4264"/>
                  <a:gd name="T13" fmla="*/ 267 h 4973"/>
                  <a:gd name="T14" fmla="*/ 1322 w 4264"/>
                  <a:gd name="T15" fmla="*/ 134 h 4973"/>
                  <a:gd name="T16" fmla="*/ 1663 w 4264"/>
                  <a:gd name="T17" fmla="*/ 45 h 4973"/>
                  <a:gd name="T18" fmla="*/ 2049 w 4264"/>
                  <a:gd name="T19" fmla="*/ 3 h 4973"/>
                  <a:gd name="T20" fmla="*/ 2382 w 4264"/>
                  <a:gd name="T21" fmla="*/ 5 h 4973"/>
                  <a:gd name="T22" fmla="*/ 2758 w 4264"/>
                  <a:gd name="T23" fmla="*/ 59 h 4973"/>
                  <a:gd name="T24" fmla="*/ 3088 w 4264"/>
                  <a:gd name="T25" fmla="*/ 164 h 4973"/>
                  <a:gd name="T26" fmla="*/ 3297 w 4264"/>
                  <a:gd name="T27" fmla="*/ 269 h 4973"/>
                  <a:gd name="T28" fmla="*/ 3456 w 4264"/>
                  <a:gd name="T29" fmla="*/ 376 h 4973"/>
                  <a:gd name="T30" fmla="*/ 3598 w 4264"/>
                  <a:gd name="T31" fmla="*/ 497 h 4973"/>
                  <a:gd name="T32" fmla="*/ 3816 w 4264"/>
                  <a:gd name="T33" fmla="*/ 752 h 4973"/>
                  <a:gd name="T34" fmla="*/ 4005 w 4264"/>
                  <a:gd name="T35" fmla="*/ 1084 h 4973"/>
                  <a:gd name="T36" fmla="*/ 4138 w 4264"/>
                  <a:gd name="T37" fmla="*/ 1458 h 4973"/>
                  <a:gd name="T38" fmla="*/ 4222 w 4264"/>
                  <a:gd name="T39" fmla="*/ 1868 h 4973"/>
                  <a:gd name="T40" fmla="*/ 4261 w 4264"/>
                  <a:gd name="T41" fmla="*/ 2305 h 4973"/>
                  <a:gd name="T42" fmla="*/ 4264 w 4264"/>
                  <a:gd name="T43" fmla="*/ 2505 h 4973"/>
                  <a:gd name="T44" fmla="*/ 4227 w 4264"/>
                  <a:gd name="T45" fmla="*/ 2950 h 4973"/>
                  <a:gd name="T46" fmla="*/ 4158 w 4264"/>
                  <a:gd name="T47" fmla="*/ 3261 h 4973"/>
                  <a:gd name="T48" fmla="*/ 4064 w 4264"/>
                  <a:gd name="T49" fmla="*/ 3537 h 4973"/>
                  <a:gd name="T50" fmla="*/ 3944 w 4264"/>
                  <a:gd name="T51" fmla="*/ 3794 h 4973"/>
                  <a:gd name="T52" fmla="*/ 3801 w 4264"/>
                  <a:gd name="T53" fmla="*/ 4034 h 4973"/>
                  <a:gd name="T54" fmla="*/ 3634 w 4264"/>
                  <a:gd name="T55" fmla="*/ 4251 h 4973"/>
                  <a:gd name="T56" fmla="*/ 3446 w 4264"/>
                  <a:gd name="T57" fmla="*/ 4443 h 4973"/>
                  <a:gd name="T58" fmla="*/ 3241 w 4264"/>
                  <a:gd name="T59" fmla="*/ 4609 h 4973"/>
                  <a:gd name="T60" fmla="*/ 3062 w 4264"/>
                  <a:gd name="T61" fmla="*/ 4723 h 4973"/>
                  <a:gd name="T62" fmla="*/ 2834 w 4264"/>
                  <a:gd name="T63" fmla="*/ 4835 h 4973"/>
                  <a:gd name="T64" fmla="*/ 2593 w 4264"/>
                  <a:gd name="T65" fmla="*/ 4913 h 4973"/>
                  <a:gd name="T66" fmla="*/ 2341 w 4264"/>
                  <a:gd name="T67" fmla="*/ 4960 h 4973"/>
                  <a:gd name="T68" fmla="*/ 2171 w 4264"/>
                  <a:gd name="T69" fmla="*/ 4971 h 4973"/>
                  <a:gd name="T70" fmla="*/ 2003 w 4264"/>
                  <a:gd name="T71" fmla="*/ 4967 h 4973"/>
                  <a:gd name="T72" fmla="*/ 1794 w 4264"/>
                  <a:gd name="T73" fmla="*/ 4941 h 4973"/>
                  <a:gd name="T74" fmla="*/ 1591 w 4264"/>
                  <a:gd name="T75" fmla="*/ 4891 h 4973"/>
                  <a:gd name="T76" fmla="*/ 1397 w 4264"/>
                  <a:gd name="T77" fmla="*/ 4820 h 4973"/>
                  <a:gd name="T78" fmla="*/ 1209 w 4264"/>
                  <a:gd name="T79" fmla="*/ 4727 h 4973"/>
                  <a:gd name="T80" fmla="*/ 1033 w 4264"/>
                  <a:gd name="T81" fmla="*/ 4616 h 4973"/>
                  <a:gd name="T82" fmla="*/ 899 w 4264"/>
                  <a:gd name="T83" fmla="*/ 4514 h 4973"/>
                  <a:gd name="T84" fmla="*/ 739 w 4264"/>
                  <a:gd name="T85" fmla="*/ 4368 h 4973"/>
                  <a:gd name="T86" fmla="*/ 587 w 4264"/>
                  <a:gd name="T87" fmla="*/ 4200 h 4973"/>
                  <a:gd name="T88" fmla="*/ 451 w 4264"/>
                  <a:gd name="T89" fmla="*/ 4015 h 4973"/>
                  <a:gd name="T90" fmla="*/ 330 w 4264"/>
                  <a:gd name="T91" fmla="*/ 3815 h 4973"/>
                  <a:gd name="T92" fmla="*/ 226 w 4264"/>
                  <a:gd name="T93" fmla="*/ 3602 h 4973"/>
                  <a:gd name="T94" fmla="*/ 141 w 4264"/>
                  <a:gd name="T95" fmla="*/ 3374 h 4973"/>
                  <a:gd name="T96" fmla="*/ 75 w 4264"/>
                  <a:gd name="T97" fmla="*/ 3137 h 4973"/>
                  <a:gd name="T98" fmla="*/ 19 w 4264"/>
                  <a:gd name="T99" fmla="*/ 2819 h 4973"/>
                  <a:gd name="T100" fmla="*/ 0 w 4264"/>
                  <a:gd name="T101" fmla="*/ 2485 h 4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264" h="4973">
                    <a:moveTo>
                      <a:pt x="4" y="2277"/>
                    </a:moveTo>
                    <a:lnTo>
                      <a:pt x="4" y="2277"/>
                    </a:lnTo>
                    <a:lnTo>
                      <a:pt x="10" y="2195"/>
                    </a:lnTo>
                    <a:lnTo>
                      <a:pt x="15" y="2112"/>
                    </a:lnTo>
                    <a:lnTo>
                      <a:pt x="22" y="2031"/>
                    </a:lnTo>
                    <a:lnTo>
                      <a:pt x="32" y="1951"/>
                    </a:lnTo>
                    <a:lnTo>
                      <a:pt x="43" y="1872"/>
                    </a:lnTo>
                    <a:lnTo>
                      <a:pt x="55" y="1794"/>
                    </a:lnTo>
                    <a:lnTo>
                      <a:pt x="69" y="1717"/>
                    </a:lnTo>
                    <a:lnTo>
                      <a:pt x="84" y="1641"/>
                    </a:lnTo>
                    <a:lnTo>
                      <a:pt x="102" y="1566"/>
                    </a:lnTo>
                    <a:lnTo>
                      <a:pt x="121" y="1493"/>
                    </a:lnTo>
                    <a:lnTo>
                      <a:pt x="142" y="1420"/>
                    </a:lnTo>
                    <a:lnTo>
                      <a:pt x="166" y="1350"/>
                    </a:lnTo>
                    <a:lnTo>
                      <a:pt x="189" y="1281"/>
                    </a:lnTo>
                    <a:lnTo>
                      <a:pt x="215" y="1212"/>
                    </a:lnTo>
                    <a:lnTo>
                      <a:pt x="244" y="1146"/>
                    </a:lnTo>
                    <a:lnTo>
                      <a:pt x="274" y="1080"/>
                    </a:lnTo>
                    <a:lnTo>
                      <a:pt x="306" y="1017"/>
                    </a:lnTo>
                    <a:lnTo>
                      <a:pt x="339" y="955"/>
                    </a:lnTo>
                    <a:lnTo>
                      <a:pt x="375" y="894"/>
                    </a:lnTo>
                    <a:lnTo>
                      <a:pt x="412" y="835"/>
                    </a:lnTo>
                    <a:lnTo>
                      <a:pt x="452" y="777"/>
                    </a:lnTo>
                    <a:lnTo>
                      <a:pt x="494" y="722"/>
                    </a:lnTo>
                    <a:lnTo>
                      <a:pt x="538" y="668"/>
                    </a:lnTo>
                    <a:lnTo>
                      <a:pt x="583" y="616"/>
                    </a:lnTo>
                    <a:lnTo>
                      <a:pt x="631" y="565"/>
                    </a:lnTo>
                    <a:lnTo>
                      <a:pt x="681" y="517"/>
                    </a:lnTo>
                    <a:lnTo>
                      <a:pt x="732" y="470"/>
                    </a:lnTo>
                    <a:lnTo>
                      <a:pt x="786" y="426"/>
                    </a:lnTo>
                    <a:lnTo>
                      <a:pt x="842" y="383"/>
                    </a:lnTo>
                    <a:lnTo>
                      <a:pt x="902" y="342"/>
                    </a:lnTo>
                    <a:lnTo>
                      <a:pt x="961" y="303"/>
                    </a:lnTo>
                    <a:lnTo>
                      <a:pt x="1024" y="267"/>
                    </a:lnTo>
                    <a:lnTo>
                      <a:pt x="1024" y="267"/>
                    </a:lnTo>
                    <a:lnTo>
                      <a:pt x="1081" y="237"/>
                    </a:lnTo>
                    <a:lnTo>
                      <a:pt x="1137" y="209"/>
                    </a:lnTo>
                    <a:lnTo>
                      <a:pt x="1198" y="182"/>
                    </a:lnTo>
                    <a:lnTo>
                      <a:pt x="1259" y="157"/>
                    </a:lnTo>
                    <a:lnTo>
                      <a:pt x="1322" y="134"/>
                    </a:lnTo>
                    <a:lnTo>
                      <a:pt x="1387" y="113"/>
                    </a:lnTo>
                    <a:lnTo>
                      <a:pt x="1453" y="94"/>
                    </a:lnTo>
                    <a:lnTo>
                      <a:pt x="1521" y="76"/>
                    </a:lnTo>
                    <a:lnTo>
                      <a:pt x="1591" y="59"/>
                    </a:lnTo>
                    <a:lnTo>
                      <a:pt x="1663" y="45"/>
                    </a:lnTo>
                    <a:lnTo>
                      <a:pt x="1736" y="33"/>
                    </a:lnTo>
                    <a:lnTo>
                      <a:pt x="1811" y="22"/>
                    </a:lnTo>
                    <a:lnTo>
                      <a:pt x="1889" y="14"/>
                    </a:lnTo>
                    <a:lnTo>
                      <a:pt x="1969" y="7"/>
                    </a:lnTo>
                    <a:lnTo>
                      <a:pt x="2049" y="3"/>
                    </a:lnTo>
                    <a:lnTo>
                      <a:pt x="2131" y="0"/>
                    </a:lnTo>
                    <a:lnTo>
                      <a:pt x="2131" y="0"/>
                    </a:lnTo>
                    <a:lnTo>
                      <a:pt x="2217" y="0"/>
                    </a:lnTo>
                    <a:lnTo>
                      <a:pt x="2301" y="1"/>
                    </a:lnTo>
                    <a:lnTo>
                      <a:pt x="2382" y="5"/>
                    </a:lnTo>
                    <a:lnTo>
                      <a:pt x="2461" y="12"/>
                    </a:lnTo>
                    <a:lnTo>
                      <a:pt x="2539" y="21"/>
                    </a:lnTo>
                    <a:lnTo>
                      <a:pt x="2614" y="32"/>
                    </a:lnTo>
                    <a:lnTo>
                      <a:pt x="2688" y="44"/>
                    </a:lnTo>
                    <a:lnTo>
                      <a:pt x="2758" y="59"/>
                    </a:lnTo>
                    <a:lnTo>
                      <a:pt x="2829" y="76"/>
                    </a:lnTo>
                    <a:lnTo>
                      <a:pt x="2896" y="95"/>
                    </a:lnTo>
                    <a:lnTo>
                      <a:pt x="2962" y="116"/>
                    </a:lnTo>
                    <a:lnTo>
                      <a:pt x="3026" y="139"/>
                    </a:lnTo>
                    <a:lnTo>
                      <a:pt x="3088" y="164"/>
                    </a:lnTo>
                    <a:lnTo>
                      <a:pt x="3149" y="190"/>
                    </a:lnTo>
                    <a:lnTo>
                      <a:pt x="3208" y="219"/>
                    </a:lnTo>
                    <a:lnTo>
                      <a:pt x="3264" y="249"/>
                    </a:lnTo>
                    <a:lnTo>
                      <a:pt x="3264" y="249"/>
                    </a:lnTo>
                    <a:lnTo>
                      <a:pt x="3297" y="269"/>
                    </a:lnTo>
                    <a:lnTo>
                      <a:pt x="3331" y="289"/>
                    </a:lnTo>
                    <a:lnTo>
                      <a:pt x="3362" y="310"/>
                    </a:lnTo>
                    <a:lnTo>
                      <a:pt x="3394" y="331"/>
                    </a:lnTo>
                    <a:lnTo>
                      <a:pt x="3426" y="353"/>
                    </a:lnTo>
                    <a:lnTo>
                      <a:pt x="3456" y="376"/>
                    </a:lnTo>
                    <a:lnTo>
                      <a:pt x="3485" y="399"/>
                    </a:lnTo>
                    <a:lnTo>
                      <a:pt x="3514" y="423"/>
                    </a:lnTo>
                    <a:lnTo>
                      <a:pt x="3543" y="448"/>
                    </a:lnTo>
                    <a:lnTo>
                      <a:pt x="3570" y="472"/>
                    </a:lnTo>
                    <a:lnTo>
                      <a:pt x="3598" y="497"/>
                    </a:lnTo>
                    <a:lnTo>
                      <a:pt x="3624" y="523"/>
                    </a:lnTo>
                    <a:lnTo>
                      <a:pt x="3677" y="577"/>
                    </a:lnTo>
                    <a:lnTo>
                      <a:pt x="3725" y="634"/>
                    </a:lnTo>
                    <a:lnTo>
                      <a:pt x="3772" y="693"/>
                    </a:lnTo>
                    <a:lnTo>
                      <a:pt x="3816" y="752"/>
                    </a:lnTo>
                    <a:lnTo>
                      <a:pt x="3858" y="816"/>
                    </a:lnTo>
                    <a:lnTo>
                      <a:pt x="3898" y="879"/>
                    </a:lnTo>
                    <a:lnTo>
                      <a:pt x="3936" y="946"/>
                    </a:lnTo>
                    <a:lnTo>
                      <a:pt x="3970" y="1014"/>
                    </a:lnTo>
                    <a:lnTo>
                      <a:pt x="4005" y="1084"/>
                    </a:lnTo>
                    <a:lnTo>
                      <a:pt x="4035" y="1156"/>
                    </a:lnTo>
                    <a:lnTo>
                      <a:pt x="4064" y="1229"/>
                    </a:lnTo>
                    <a:lnTo>
                      <a:pt x="4090" y="1303"/>
                    </a:lnTo>
                    <a:lnTo>
                      <a:pt x="4115" y="1380"/>
                    </a:lnTo>
                    <a:lnTo>
                      <a:pt x="4138" y="1458"/>
                    </a:lnTo>
                    <a:lnTo>
                      <a:pt x="4159" y="1538"/>
                    </a:lnTo>
                    <a:lnTo>
                      <a:pt x="4177" y="1619"/>
                    </a:lnTo>
                    <a:lnTo>
                      <a:pt x="4195" y="1700"/>
                    </a:lnTo>
                    <a:lnTo>
                      <a:pt x="4209" y="1783"/>
                    </a:lnTo>
                    <a:lnTo>
                      <a:pt x="4222" y="1868"/>
                    </a:lnTo>
                    <a:lnTo>
                      <a:pt x="4233" y="1954"/>
                    </a:lnTo>
                    <a:lnTo>
                      <a:pt x="4243" y="2040"/>
                    </a:lnTo>
                    <a:lnTo>
                      <a:pt x="4250" y="2127"/>
                    </a:lnTo>
                    <a:lnTo>
                      <a:pt x="4257" y="2215"/>
                    </a:lnTo>
                    <a:lnTo>
                      <a:pt x="4261" y="2305"/>
                    </a:lnTo>
                    <a:lnTo>
                      <a:pt x="4262" y="2395"/>
                    </a:lnTo>
                    <a:lnTo>
                      <a:pt x="4264" y="2485"/>
                    </a:lnTo>
                    <a:lnTo>
                      <a:pt x="4264" y="2485"/>
                    </a:lnTo>
                    <a:lnTo>
                      <a:pt x="4264" y="2505"/>
                    </a:lnTo>
                    <a:lnTo>
                      <a:pt x="4264" y="2505"/>
                    </a:lnTo>
                    <a:lnTo>
                      <a:pt x="4261" y="2596"/>
                    </a:lnTo>
                    <a:lnTo>
                      <a:pt x="4257" y="2685"/>
                    </a:lnTo>
                    <a:lnTo>
                      <a:pt x="4250" y="2775"/>
                    </a:lnTo>
                    <a:lnTo>
                      <a:pt x="4239" y="2863"/>
                    </a:lnTo>
                    <a:lnTo>
                      <a:pt x="4227" y="2950"/>
                    </a:lnTo>
                    <a:lnTo>
                      <a:pt x="4211" y="3037"/>
                    </a:lnTo>
                    <a:lnTo>
                      <a:pt x="4193" y="3121"/>
                    </a:lnTo>
                    <a:lnTo>
                      <a:pt x="4173" y="3205"/>
                    </a:lnTo>
                    <a:lnTo>
                      <a:pt x="4173" y="3205"/>
                    </a:lnTo>
                    <a:lnTo>
                      <a:pt x="4158" y="3261"/>
                    </a:lnTo>
                    <a:lnTo>
                      <a:pt x="4141" y="3318"/>
                    </a:lnTo>
                    <a:lnTo>
                      <a:pt x="4123" y="3374"/>
                    </a:lnTo>
                    <a:lnTo>
                      <a:pt x="4105" y="3429"/>
                    </a:lnTo>
                    <a:lnTo>
                      <a:pt x="4085" y="3483"/>
                    </a:lnTo>
                    <a:lnTo>
                      <a:pt x="4064" y="3537"/>
                    </a:lnTo>
                    <a:lnTo>
                      <a:pt x="4042" y="3591"/>
                    </a:lnTo>
                    <a:lnTo>
                      <a:pt x="4020" y="3643"/>
                    </a:lnTo>
                    <a:lnTo>
                      <a:pt x="3995" y="3694"/>
                    </a:lnTo>
                    <a:lnTo>
                      <a:pt x="3970" y="3745"/>
                    </a:lnTo>
                    <a:lnTo>
                      <a:pt x="3944" y="3794"/>
                    </a:lnTo>
                    <a:lnTo>
                      <a:pt x="3918" y="3844"/>
                    </a:lnTo>
                    <a:lnTo>
                      <a:pt x="3890" y="3892"/>
                    </a:lnTo>
                    <a:lnTo>
                      <a:pt x="3861" y="3940"/>
                    </a:lnTo>
                    <a:lnTo>
                      <a:pt x="3831" y="3987"/>
                    </a:lnTo>
                    <a:lnTo>
                      <a:pt x="3801" y="4034"/>
                    </a:lnTo>
                    <a:lnTo>
                      <a:pt x="3769" y="4078"/>
                    </a:lnTo>
                    <a:lnTo>
                      <a:pt x="3736" y="4122"/>
                    </a:lnTo>
                    <a:lnTo>
                      <a:pt x="3703" y="4166"/>
                    </a:lnTo>
                    <a:lnTo>
                      <a:pt x="3668" y="4209"/>
                    </a:lnTo>
                    <a:lnTo>
                      <a:pt x="3634" y="4251"/>
                    </a:lnTo>
                    <a:lnTo>
                      <a:pt x="3598" y="4290"/>
                    </a:lnTo>
                    <a:lnTo>
                      <a:pt x="3561" y="4330"/>
                    </a:lnTo>
                    <a:lnTo>
                      <a:pt x="3524" y="4369"/>
                    </a:lnTo>
                    <a:lnTo>
                      <a:pt x="3485" y="4406"/>
                    </a:lnTo>
                    <a:lnTo>
                      <a:pt x="3446" y="4443"/>
                    </a:lnTo>
                    <a:lnTo>
                      <a:pt x="3406" y="4478"/>
                    </a:lnTo>
                    <a:lnTo>
                      <a:pt x="3366" y="4512"/>
                    </a:lnTo>
                    <a:lnTo>
                      <a:pt x="3325" y="4547"/>
                    </a:lnTo>
                    <a:lnTo>
                      <a:pt x="3284" y="4578"/>
                    </a:lnTo>
                    <a:lnTo>
                      <a:pt x="3241" y="4609"/>
                    </a:lnTo>
                    <a:lnTo>
                      <a:pt x="3198" y="4639"/>
                    </a:lnTo>
                    <a:lnTo>
                      <a:pt x="3198" y="4639"/>
                    </a:lnTo>
                    <a:lnTo>
                      <a:pt x="3131" y="4683"/>
                    </a:lnTo>
                    <a:lnTo>
                      <a:pt x="3062" y="4723"/>
                    </a:lnTo>
                    <a:lnTo>
                      <a:pt x="3062" y="4723"/>
                    </a:lnTo>
                    <a:lnTo>
                      <a:pt x="3018" y="4748"/>
                    </a:lnTo>
                    <a:lnTo>
                      <a:pt x="2972" y="4771"/>
                    </a:lnTo>
                    <a:lnTo>
                      <a:pt x="2927" y="4793"/>
                    </a:lnTo>
                    <a:lnTo>
                      <a:pt x="2880" y="4814"/>
                    </a:lnTo>
                    <a:lnTo>
                      <a:pt x="2834" y="4835"/>
                    </a:lnTo>
                    <a:lnTo>
                      <a:pt x="2786" y="4853"/>
                    </a:lnTo>
                    <a:lnTo>
                      <a:pt x="2739" y="4869"/>
                    </a:lnTo>
                    <a:lnTo>
                      <a:pt x="2691" y="4886"/>
                    </a:lnTo>
                    <a:lnTo>
                      <a:pt x="2641" y="4901"/>
                    </a:lnTo>
                    <a:lnTo>
                      <a:pt x="2593" y="4913"/>
                    </a:lnTo>
                    <a:lnTo>
                      <a:pt x="2543" y="4926"/>
                    </a:lnTo>
                    <a:lnTo>
                      <a:pt x="2494" y="4937"/>
                    </a:lnTo>
                    <a:lnTo>
                      <a:pt x="2443" y="4945"/>
                    </a:lnTo>
                    <a:lnTo>
                      <a:pt x="2392" y="4953"/>
                    </a:lnTo>
                    <a:lnTo>
                      <a:pt x="2341" y="4960"/>
                    </a:lnTo>
                    <a:lnTo>
                      <a:pt x="2290" y="4966"/>
                    </a:lnTo>
                    <a:lnTo>
                      <a:pt x="2290" y="4966"/>
                    </a:lnTo>
                    <a:lnTo>
                      <a:pt x="2251" y="4968"/>
                    </a:lnTo>
                    <a:lnTo>
                      <a:pt x="2211" y="4970"/>
                    </a:lnTo>
                    <a:lnTo>
                      <a:pt x="2171" y="4971"/>
                    </a:lnTo>
                    <a:lnTo>
                      <a:pt x="2131" y="4973"/>
                    </a:lnTo>
                    <a:lnTo>
                      <a:pt x="2131" y="4973"/>
                    </a:lnTo>
                    <a:lnTo>
                      <a:pt x="2089" y="4971"/>
                    </a:lnTo>
                    <a:lnTo>
                      <a:pt x="2046" y="4970"/>
                    </a:lnTo>
                    <a:lnTo>
                      <a:pt x="2003" y="4967"/>
                    </a:lnTo>
                    <a:lnTo>
                      <a:pt x="1962" y="4964"/>
                    </a:lnTo>
                    <a:lnTo>
                      <a:pt x="1919" y="4960"/>
                    </a:lnTo>
                    <a:lnTo>
                      <a:pt x="1878" y="4955"/>
                    </a:lnTo>
                    <a:lnTo>
                      <a:pt x="1836" y="4948"/>
                    </a:lnTo>
                    <a:lnTo>
                      <a:pt x="1794" y="4941"/>
                    </a:lnTo>
                    <a:lnTo>
                      <a:pt x="1754" y="4933"/>
                    </a:lnTo>
                    <a:lnTo>
                      <a:pt x="1712" y="4924"/>
                    </a:lnTo>
                    <a:lnTo>
                      <a:pt x="1672" y="4913"/>
                    </a:lnTo>
                    <a:lnTo>
                      <a:pt x="1631" y="4904"/>
                    </a:lnTo>
                    <a:lnTo>
                      <a:pt x="1591" y="4891"/>
                    </a:lnTo>
                    <a:lnTo>
                      <a:pt x="1552" y="4879"/>
                    </a:lnTo>
                    <a:lnTo>
                      <a:pt x="1512" y="4865"/>
                    </a:lnTo>
                    <a:lnTo>
                      <a:pt x="1474" y="4851"/>
                    </a:lnTo>
                    <a:lnTo>
                      <a:pt x="1435" y="4836"/>
                    </a:lnTo>
                    <a:lnTo>
                      <a:pt x="1397" y="4820"/>
                    </a:lnTo>
                    <a:lnTo>
                      <a:pt x="1358" y="4803"/>
                    </a:lnTo>
                    <a:lnTo>
                      <a:pt x="1321" y="4785"/>
                    </a:lnTo>
                    <a:lnTo>
                      <a:pt x="1284" y="4767"/>
                    </a:lnTo>
                    <a:lnTo>
                      <a:pt x="1246" y="4748"/>
                    </a:lnTo>
                    <a:lnTo>
                      <a:pt x="1209" y="4727"/>
                    </a:lnTo>
                    <a:lnTo>
                      <a:pt x="1173" y="4707"/>
                    </a:lnTo>
                    <a:lnTo>
                      <a:pt x="1137" y="4686"/>
                    </a:lnTo>
                    <a:lnTo>
                      <a:pt x="1102" y="4664"/>
                    </a:lnTo>
                    <a:lnTo>
                      <a:pt x="1067" y="4640"/>
                    </a:lnTo>
                    <a:lnTo>
                      <a:pt x="1033" y="4616"/>
                    </a:lnTo>
                    <a:lnTo>
                      <a:pt x="998" y="4592"/>
                    </a:lnTo>
                    <a:lnTo>
                      <a:pt x="965" y="4566"/>
                    </a:lnTo>
                    <a:lnTo>
                      <a:pt x="931" y="4540"/>
                    </a:lnTo>
                    <a:lnTo>
                      <a:pt x="899" y="4514"/>
                    </a:lnTo>
                    <a:lnTo>
                      <a:pt x="899" y="4514"/>
                    </a:lnTo>
                    <a:lnTo>
                      <a:pt x="851" y="4472"/>
                    </a:lnTo>
                    <a:lnTo>
                      <a:pt x="802" y="4430"/>
                    </a:lnTo>
                    <a:lnTo>
                      <a:pt x="802" y="4430"/>
                    </a:lnTo>
                    <a:lnTo>
                      <a:pt x="771" y="4399"/>
                    </a:lnTo>
                    <a:lnTo>
                      <a:pt x="739" y="4368"/>
                    </a:lnTo>
                    <a:lnTo>
                      <a:pt x="707" y="4335"/>
                    </a:lnTo>
                    <a:lnTo>
                      <a:pt x="677" y="4303"/>
                    </a:lnTo>
                    <a:lnTo>
                      <a:pt x="647" y="4268"/>
                    </a:lnTo>
                    <a:lnTo>
                      <a:pt x="616" y="4234"/>
                    </a:lnTo>
                    <a:lnTo>
                      <a:pt x="587" y="4200"/>
                    </a:lnTo>
                    <a:lnTo>
                      <a:pt x="558" y="4164"/>
                    </a:lnTo>
                    <a:lnTo>
                      <a:pt x="531" y="4128"/>
                    </a:lnTo>
                    <a:lnTo>
                      <a:pt x="503" y="4091"/>
                    </a:lnTo>
                    <a:lnTo>
                      <a:pt x="477" y="4052"/>
                    </a:lnTo>
                    <a:lnTo>
                      <a:pt x="451" y="4015"/>
                    </a:lnTo>
                    <a:lnTo>
                      <a:pt x="425" y="3976"/>
                    </a:lnTo>
                    <a:lnTo>
                      <a:pt x="400" y="3936"/>
                    </a:lnTo>
                    <a:lnTo>
                      <a:pt x="376" y="3896"/>
                    </a:lnTo>
                    <a:lnTo>
                      <a:pt x="353" y="3855"/>
                    </a:lnTo>
                    <a:lnTo>
                      <a:pt x="330" y="3815"/>
                    </a:lnTo>
                    <a:lnTo>
                      <a:pt x="308" y="3772"/>
                    </a:lnTo>
                    <a:lnTo>
                      <a:pt x="287" y="3731"/>
                    </a:lnTo>
                    <a:lnTo>
                      <a:pt x="265" y="3688"/>
                    </a:lnTo>
                    <a:lnTo>
                      <a:pt x="246" y="3644"/>
                    </a:lnTo>
                    <a:lnTo>
                      <a:pt x="226" y="3602"/>
                    </a:lnTo>
                    <a:lnTo>
                      <a:pt x="207" y="3556"/>
                    </a:lnTo>
                    <a:lnTo>
                      <a:pt x="189" y="3512"/>
                    </a:lnTo>
                    <a:lnTo>
                      <a:pt x="172" y="3467"/>
                    </a:lnTo>
                    <a:lnTo>
                      <a:pt x="156" y="3421"/>
                    </a:lnTo>
                    <a:lnTo>
                      <a:pt x="141" y="3374"/>
                    </a:lnTo>
                    <a:lnTo>
                      <a:pt x="126" y="3329"/>
                    </a:lnTo>
                    <a:lnTo>
                      <a:pt x="112" y="3281"/>
                    </a:lnTo>
                    <a:lnTo>
                      <a:pt x="98" y="3234"/>
                    </a:lnTo>
                    <a:lnTo>
                      <a:pt x="86" y="3185"/>
                    </a:lnTo>
                    <a:lnTo>
                      <a:pt x="75" y="3137"/>
                    </a:lnTo>
                    <a:lnTo>
                      <a:pt x="75" y="3137"/>
                    </a:lnTo>
                    <a:lnTo>
                      <a:pt x="57" y="3059"/>
                    </a:lnTo>
                    <a:lnTo>
                      <a:pt x="42" y="2980"/>
                    </a:lnTo>
                    <a:lnTo>
                      <a:pt x="29" y="2899"/>
                    </a:lnTo>
                    <a:lnTo>
                      <a:pt x="19" y="2819"/>
                    </a:lnTo>
                    <a:lnTo>
                      <a:pt x="11" y="2736"/>
                    </a:lnTo>
                    <a:lnTo>
                      <a:pt x="4" y="2654"/>
                    </a:lnTo>
                    <a:lnTo>
                      <a:pt x="2" y="2570"/>
                    </a:lnTo>
                    <a:lnTo>
                      <a:pt x="0" y="2485"/>
                    </a:lnTo>
                    <a:lnTo>
                      <a:pt x="0" y="2485"/>
                    </a:lnTo>
                    <a:lnTo>
                      <a:pt x="2" y="2381"/>
                    </a:lnTo>
                    <a:lnTo>
                      <a:pt x="4" y="2277"/>
                    </a:lnTo>
                    <a:lnTo>
                      <a:pt x="4" y="2277"/>
                    </a:lnTo>
                    <a:close/>
                  </a:path>
                </a:pathLst>
              </a:custGeom>
              <a:solidFill>
                <a:srgbClr val="5039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3B5F9338-7206-098D-5512-FA86707BC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3086"/>
                <a:ext cx="324" cy="368"/>
              </a:xfrm>
              <a:custGeom>
                <a:avLst/>
                <a:gdLst>
                  <a:gd name="T0" fmla="*/ 0 w 973"/>
                  <a:gd name="T1" fmla="*/ 243 h 1102"/>
                  <a:gd name="T2" fmla="*/ 0 w 973"/>
                  <a:gd name="T3" fmla="*/ 243 h 1102"/>
                  <a:gd name="T4" fmla="*/ 51 w 973"/>
                  <a:gd name="T5" fmla="*/ 237 h 1102"/>
                  <a:gd name="T6" fmla="*/ 102 w 973"/>
                  <a:gd name="T7" fmla="*/ 230 h 1102"/>
                  <a:gd name="T8" fmla="*/ 153 w 973"/>
                  <a:gd name="T9" fmla="*/ 222 h 1102"/>
                  <a:gd name="T10" fmla="*/ 204 w 973"/>
                  <a:gd name="T11" fmla="*/ 214 h 1102"/>
                  <a:gd name="T12" fmla="*/ 253 w 973"/>
                  <a:gd name="T13" fmla="*/ 203 h 1102"/>
                  <a:gd name="T14" fmla="*/ 303 w 973"/>
                  <a:gd name="T15" fmla="*/ 190 h 1102"/>
                  <a:gd name="T16" fmla="*/ 351 w 973"/>
                  <a:gd name="T17" fmla="*/ 178 h 1102"/>
                  <a:gd name="T18" fmla="*/ 401 w 973"/>
                  <a:gd name="T19" fmla="*/ 163 h 1102"/>
                  <a:gd name="T20" fmla="*/ 449 w 973"/>
                  <a:gd name="T21" fmla="*/ 146 h 1102"/>
                  <a:gd name="T22" fmla="*/ 496 w 973"/>
                  <a:gd name="T23" fmla="*/ 130 h 1102"/>
                  <a:gd name="T24" fmla="*/ 544 w 973"/>
                  <a:gd name="T25" fmla="*/ 112 h 1102"/>
                  <a:gd name="T26" fmla="*/ 590 w 973"/>
                  <a:gd name="T27" fmla="*/ 91 h 1102"/>
                  <a:gd name="T28" fmla="*/ 637 w 973"/>
                  <a:gd name="T29" fmla="*/ 70 h 1102"/>
                  <a:gd name="T30" fmla="*/ 682 w 973"/>
                  <a:gd name="T31" fmla="*/ 48 h 1102"/>
                  <a:gd name="T32" fmla="*/ 728 w 973"/>
                  <a:gd name="T33" fmla="*/ 25 h 1102"/>
                  <a:gd name="T34" fmla="*/ 772 w 973"/>
                  <a:gd name="T35" fmla="*/ 0 h 1102"/>
                  <a:gd name="T36" fmla="*/ 772 w 973"/>
                  <a:gd name="T37" fmla="*/ 0 h 1102"/>
                  <a:gd name="T38" fmla="*/ 768 w 973"/>
                  <a:gd name="T39" fmla="*/ 73 h 1102"/>
                  <a:gd name="T40" fmla="*/ 762 w 973"/>
                  <a:gd name="T41" fmla="*/ 146 h 1102"/>
                  <a:gd name="T42" fmla="*/ 758 w 973"/>
                  <a:gd name="T43" fmla="*/ 219 h 1102"/>
                  <a:gd name="T44" fmla="*/ 754 w 973"/>
                  <a:gd name="T45" fmla="*/ 291 h 1102"/>
                  <a:gd name="T46" fmla="*/ 752 w 973"/>
                  <a:gd name="T47" fmla="*/ 362 h 1102"/>
                  <a:gd name="T48" fmla="*/ 754 w 973"/>
                  <a:gd name="T49" fmla="*/ 400 h 1102"/>
                  <a:gd name="T50" fmla="*/ 755 w 973"/>
                  <a:gd name="T51" fmla="*/ 436 h 1102"/>
                  <a:gd name="T52" fmla="*/ 758 w 973"/>
                  <a:gd name="T53" fmla="*/ 471 h 1102"/>
                  <a:gd name="T54" fmla="*/ 761 w 973"/>
                  <a:gd name="T55" fmla="*/ 509 h 1102"/>
                  <a:gd name="T56" fmla="*/ 766 w 973"/>
                  <a:gd name="T57" fmla="*/ 544 h 1102"/>
                  <a:gd name="T58" fmla="*/ 773 w 973"/>
                  <a:gd name="T59" fmla="*/ 582 h 1102"/>
                  <a:gd name="T60" fmla="*/ 773 w 973"/>
                  <a:gd name="T61" fmla="*/ 582 h 1102"/>
                  <a:gd name="T62" fmla="*/ 786 w 973"/>
                  <a:gd name="T63" fmla="*/ 639 h 1102"/>
                  <a:gd name="T64" fmla="*/ 801 w 973"/>
                  <a:gd name="T65" fmla="*/ 706 h 1102"/>
                  <a:gd name="T66" fmla="*/ 819 w 973"/>
                  <a:gd name="T67" fmla="*/ 776 h 1102"/>
                  <a:gd name="T68" fmla="*/ 828 w 973"/>
                  <a:gd name="T69" fmla="*/ 810 h 1102"/>
                  <a:gd name="T70" fmla="*/ 839 w 973"/>
                  <a:gd name="T71" fmla="*/ 846 h 1102"/>
                  <a:gd name="T72" fmla="*/ 852 w 973"/>
                  <a:gd name="T73" fmla="*/ 882 h 1102"/>
                  <a:gd name="T74" fmla="*/ 865 w 973"/>
                  <a:gd name="T75" fmla="*/ 916 h 1102"/>
                  <a:gd name="T76" fmla="*/ 879 w 973"/>
                  <a:gd name="T77" fmla="*/ 949 h 1102"/>
                  <a:gd name="T78" fmla="*/ 896 w 973"/>
                  <a:gd name="T79" fmla="*/ 980 h 1102"/>
                  <a:gd name="T80" fmla="*/ 912 w 973"/>
                  <a:gd name="T81" fmla="*/ 1010 h 1102"/>
                  <a:gd name="T82" fmla="*/ 932 w 973"/>
                  <a:gd name="T83" fmla="*/ 1038 h 1102"/>
                  <a:gd name="T84" fmla="*/ 951 w 973"/>
                  <a:gd name="T85" fmla="*/ 1061 h 1102"/>
                  <a:gd name="T86" fmla="*/ 962 w 973"/>
                  <a:gd name="T87" fmla="*/ 1072 h 1102"/>
                  <a:gd name="T88" fmla="*/ 973 w 973"/>
                  <a:gd name="T89" fmla="*/ 1083 h 1102"/>
                  <a:gd name="T90" fmla="*/ 973 w 973"/>
                  <a:gd name="T91" fmla="*/ 1083 h 1102"/>
                  <a:gd name="T92" fmla="*/ 394 w 973"/>
                  <a:gd name="T93" fmla="*/ 1098 h 1102"/>
                  <a:gd name="T94" fmla="*/ 157 w 973"/>
                  <a:gd name="T95" fmla="*/ 1102 h 1102"/>
                  <a:gd name="T96" fmla="*/ 157 w 973"/>
                  <a:gd name="T97" fmla="*/ 1102 h 1102"/>
                  <a:gd name="T98" fmla="*/ 125 w 973"/>
                  <a:gd name="T99" fmla="*/ 1036 h 1102"/>
                  <a:gd name="T100" fmla="*/ 125 w 973"/>
                  <a:gd name="T101" fmla="*/ 1036 h 1102"/>
                  <a:gd name="T102" fmla="*/ 114 w 973"/>
                  <a:gd name="T103" fmla="*/ 1009 h 1102"/>
                  <a:gd name="T104" fmla="*/ 103 w 973"/>
                  <a:gd name="T105" fmla="*/ 974 h 1102"/>
                  <a:gd name="T106" fmla="*/ 94 w 973"/>
                  <a:gd name="T107" fmla="*/ 936 h 1102"/>
                  <a:gd name="T108" fmla="*/ 82 w 973"/>
                  <a:gd name="T109" fmla="*/ 892 h 1102"/>
                  <a:gd name="T110" fmla="*/ 82 w 973"/>
                  <a:gd name="T111" fmla="*/ 892 h 1102"/>
                  <a:gd name="T112" fmla="*/ 73 w 973"/>
                  <a:gd name="T113" fmla="*/ 838 h 1102"/>
                  <a:gd name="T114" fmla="*/ 63 w 973"/>
                  <a:gd name="T115" fmla="*/ 783 h 1102"/>
                  <a:gd name="T116" fmla="*/ 55 w 973"/>
                  <a:gd name="T117" fmla="*/ 729 h 1102"/>
                  <a:gd name="T118" fmla="*/ 48 w 973"/>
                  <a:gd name="T119" fmla="*/ 677 h 1102"/>
                  <a:gd name="T120" fmla="*/ 48 w 973"/>
                  <a:gd name="T121" fmla="*/ 677 h 1102"/>
                  <a:gd name="T122" fmla="*/ 0 w 973"/>
                  <a:gd name="T123" fmla="*/ 243 h 1102"/>
                  <a:gd name="T124" fmla="*/ 0 w 973"/>
                  <a:gd name="T125" fmla="*/ 243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73" h="1102">
                    <a:moveTo>
                      <a:pt x="0" y="243"/>
                    </a:moveTo>
                    <a:lnTo>
                      <a:pt x="0" y="243"/>
                    </a:lnTo>
                    <a:lnTo>
                      <a:pt x="51" y="237"/>
                    </a:lnTo>
                    <a:lnTo>
                      <a:pt x="102" y="230"/>
                    </a:lnTo>
                    <a:lnTo>
                      <a:pt x="153" y="222"/>
                    </a:lnTo>
                    <a:lnTo>
                      <a:pt x="204" y="214"/>
                    </a:lnTo>
                    <a:lnTo>
                      <a:pt x="253" y="203"/>
                    </a:lnTo>
                    <a:lnTo>
                      <a:pt x="303" y="190"/>
                    </a:lnTo>
                    <a:lnTo>
                      <a:pt x="351" y="178"/>
                    </a:lnTo>
                    <a:lnTo>
                      <a:pt x="401" y="163"/>
                    </a:lnTo>
                    <a:lnTo>
                      <a:pt x="449" y="146"/>
                    </a:lnTo>
                    <a:lnTo>
                      <a:pt x="496" y="130"/>
                    </a:lnTo>
                    <a:lnTo>
                      <a:pt x="544" y="112"/>
                    </a:lnTo>
                    <a:lnTo>
                      <a:pt x="590" y="91"/>
                    </a:lnTo>
                    <a:lnTo>
                      <a:pt x="637" y="70"/>
                    </a:lnTo>
                    <a:lnTo>
                      <a:pt x="682" y="48"/>
                    </a:lnTo>
                    <a:lnTo>
                      <a:pt x="728" y="25"/>
                    </a:lnTo>
                    <a:lnTo>
                      <a:pt x="772" y="0"/>
                    </a:lnTo>
                    <a:lnTo>
                      <a:pt x="772" y="0"/>
                    </a:lnTo>
                    <a:lnTo>
                      <a:pt x="768" y="73"/>
                    </a:lnTo>
                    <a:lnTo>
                      <a:pt x="762" y="146"/>
                    </a:lnTo>
                    <a:lnTo>
                      <a:pt x="758" y="219"/>
                    </a:lnTo>
                    <a:lnTo>
                      <a:pt x="754" y="291"/>
                    </a:lnTo>
                    <a:lnTo>
                      <a:pt x="752" y="362"/>
                    </a:lnTo>
                    <a:lnTo>
                      <a:pt x="754" y="400"/>
                    </a:lnTo>
                    <a:lnTo>
                      <a:pt x="755" y="436"/>
                    </a:lnTo>
                    <a:lnTo>
                      <a:pt x="758" y="471"/>
                    </a:lnTo>
                    <a:lnTo>
                      <a:pt x="761" y="509"/>
                    </a:lnTo>
                    <a:lnTo>
                      <a:pt x="766" y="544"/>
                    </a:lnTo>
                    <a:lnTo>
                      <a:pt x="773" y="582"/>
                    </a:lnTo>
                    <a:lnTo>
                      <a:pt x="773" y="582"/>
                    </a:lnTo>
                    <a:lnTo>
                      <a:pt x="786" y="639"/>
                    </a:lnTo>
                    <a:lnTo>
                      <a:pt x="801" y="706"/>
                    </a:lnTo>
                    <a:lnTo>
                      <a:pt x="819" y="776"/>
                    </a:lnTo>
                    <a:lnTo>
                      <a:pt x="828" y="810"/>
                    </a:lnTo>
                    <a:lnTo>
                      <a:pt x="839" y="846"/>
                    </a:lnTo>
                    <a:lnTo>
                      <a:pt x="852" y="882"/>
                    </a:lnTo>
                    <a:lnTo>
                      <a:pt x="865" y="916"/>
                    </a:lnTo>
                    <a:lnTo>
                      <a:pt x="879" y="949"/>
                    </a:lnTo>
                    <a:lnTo>
                      <a:pt x="896" y="980"/>
                    </a:lnTo>
                    <a:lnTo>
                      <a:pt x="912" y="1010"/>
                    </a:lnTo>
                    <a:lnTo>
                      <a:pt x="932" y="1038"/>
                    </a:lnTo>
                    <a:lnTo>
                      <a:pt x="951" y="1061"/>
                    </a:lnTo>
                    <a:lnTo>
                      <a:pt x="962" y="1072"/>
                    </a:lnTo>
                    <a:lnTo>
                      <a:pt x="973" y="1083"/>
                    </a:lnTo>
                    <a:lnTo>
                      <a:pt x="973" y="1083"/>
                    </a:lnTo>
                    <a:lnTo>
                      <a:pt x="394" y="1098"/>
                    </a:lnTo>
                    <a:lnTo>
                      <a:pt x="157" y="1102"/>
                    </a:lnTo>
                    <a:lnTo>
                      <a:pt x="157" y="1102"/>
                    </a:lnTo>
                    <a:lnTo>
                      <a:pt x="125" y="1036"/>
                    </a:lnTo>
                    <a:lnTo>
                      <a:pt x="125" y="1036"/>
                    </a:lnTo>
                    <a:lnTo>
                      <a:pt x="114" y="1009"/>
                    </a:lnTo>
                    <a:lnTo>
                      <a:pt x="103" y="974"/>
                    </a:lnTo>
                    <a:lnTo>
                      <a:pt x="94" y="936"/>
                    </a:lnTo>
                    <a:lnTo>
                      <a:pt x="82" y="892"/>
                    </a:lnTo>
                    <a:lnTo>
                      <a:pt x="82" y="892"/>
                    </a:lnTo>
                    <a:lnTo>
                      <a:pt x="73" y="838"/>
                    </a:lnTo>
                    <a:lnTo>
                      <a:pt x="63" y="783"/>
                    </a:lnTo>
                    <a:lnTo>
                      <a:pt x="55" y="729"/>
                    </a:lnTo>
                    <a:lnTo>
                      <a:pt x="48" y="677"/>
                    </a:lnTo>
                    <a:lnTo>
                      <a:pt x="48" y="677"/>
                    </a:lnTo>
                    <a:lnTo>
                      <a:pt x="0" y="243"/>
                    </a:lnTo>
                    <a:lnTo>
                      <a:pt x="0" y="243"/>
                    </a:lnTo>
                    <a:close/>
                  </a:path>
                </a:pathLst>
              </a:custGeom>
              <a:solidFill>
                <a:srgbClr val="FF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Freeform 12">
                <a:extLst>
                  <a:ext uri="{FF2B5EF4-FFF2-40B4-BE49-F238E27FC236}">
                    <a16:creationId xmlns:a16="http://schemas.microsoft.com/office/drawing/2014/main" id="{14A68909-3AB1-7C89-1911-4BF4D51A3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2" y="3630"/>
                <a:ext cx="1065" cy="686"/>
              </a:xfrm>
              <a:custGeom>
                <a:avLst/>
                <a:gdLst>
                  <a:gd name="T0" fmla="*/ 491 w 3194"/>
                  <a:gd name="T1" fmla="*/ 109 h 2059"/>
                  <a:gd name="T2" fmla="*/ 553 w 3194"/>
                  <a:gd name="T3" fmla="*/ 0 h 2059"/>
                  <a:gd name="T4" fmla="*/ 678 w 3194"/>
                  <a:gd name="T5" fmla="*/ 129 h 2059"/>
                  <a:gd name="T6" fmla="*/ 851 w 3194"/>
                  <a:gd name="T7" fmla="*/ 268 h 2059"/>
                  <a:gd name="T8" fmla="*/ 1039 w 3194"/>
                  <a:gd name="T9" fmla="*/ 385 h 2059"/>
                  <a:gd name="T10" fmla="*/ 1192 w 3194"/>
                  <a:gd name="T11" fmla="*/ 457 h 2059"/>
                  <a:gd name="T12" fmla="*/ 1383 w 3194"/>
                  <a:gd name="T13" fmla="*/ 505 h 2059"/>
                  <a:gd name="T14" fmla="*/ 1736 w 3194"/>
                  <a:gd name="T15" fmla="*/ 539 h 2059"/>
                  <a:gd name="T16" fmla="*/ 1893 w 3194"/>
                  <a:gd name="T17" fmla="*/ 567 h 2059"/>
                  <a:gd name="T18" fmla="*/ 2046 w 3194"/>
                  <a:gd name="T19" fmla="*/ 625 h 2059"/>
                  <a:gd name="T20" fmla="*/ 2279 w 3194"/>
                  <a:gd name="T21" fmla="*/ 761 h 2059"/>
                  <a:gd name="T22" fmla="*/ 2535 w 3194"/>
                  <a:gd name="T23" fmla="*/ 973 h 2059"/>
                  <a:gd name="T24" fmla="*/ 2659 w 3194"/>
                  <a:gd name="T25" fmla="*/ 1104 h 2059"/>
                  <a:gd name="T26" fmla="*/ 2698 w 3194"/>
                  <a:gd name="T27" fmla="*/ 1185 h 2059"/>
                  <a:gd name="T28" fmla="*/ 2687 w 3194"/>
                  <a:gd name="T29" fmla="*/ 1217 h 2059"/>
                  <a:gd name="T30" fmla="*/ 2638 w 3194"/>
                  <a:gd name="T31" fmla="*/ 1234 h 2059"/>
                  <a:gd name="T32" fmla="*/ 2141 w 3194"/>
                  <a:gd name="T33" fmla="*/ 886 h 2059"/>
                  <a:gd name="T34" fmla="*/ 2098 w 3194"/>
                  <a:gd name="T35" fmla="*/ 866 h 2059"/>
                  <a:gd name="T36" fmla="*/ 2036 w 3194"/>
                  <a:gd name="T37" fmla="*/ 864 h 2059"/>
                  <a:gd name="T38" fmla="*/ 1995 w 3194"/>
                  <a:gd name="T39" fmla="*/ 886 h 2059"/>
                  <a:gd name="T40" fmla="*/ 1989 w 3194"/>
                  <a:gd name="T41" fmla="*/ 913 h 2059"/>
                  <a:gd name="T42" fmla="*/ 2021 w 3194"/>
                  <a:gd name="T43" fmla="*/ 983 h 2059"/>
                  <a:gd name="T44" fmla="*/ 3194 w 3194"/>
                  <a:gd name="T45" fmla="*/ 1836 h 2059"/>
                  <a:gd name="T46" fmla="*/ 3175 w 3194"/>
                  <a:gd name="T47" fmla="*/ 1867 h 2059"/>
                  <a:gd name="T48" fmla="*/ 3106 w 3194"/>
                  <a:gd name="T49" fmla="*/ 1881 h 2059"/>
                  <a:gd name="T50" fmla="*/ 2986 w 3194"/>
                  <a:gd name="T51" fmla="*/ 1855 h 2059"/>
                  <a:gd name="T52" fmla="*/ 2863 w 3194"/>
                  <a:gd name="T53" fmla="*/ 1796 h 2059"/>
                  <a:gd name="T54" fmla="*/ 2738 w 3194"/>
                  <a:gd name="T55" fmla="*/ 1734 h 2059"/>
                  <a:gd name="T56" fmla="*/ 2745 w 3194"/>
                  <a:gd name="T57" fmla="*/ 1783 h 2059"/>
                  <a:gd name="T58" fmla="*/ 2734 w 3194"/>
                  <a:gd name="T59" fmla="*/ 1830 h 2059"/>
                  <a:gd name="T60" fmla="*/ 2705 w 3194"/>
                  <a:gd name="T61" fmla="*/ 1870 h 2059"/>
                  <a:gd name="T62" fmla="*/ 2616 w 3194"/>
                  <a:gd name="T63" fmla="*/ 1898 h 2059"/>
                  <a:gd name="T64" fmla="*/ 2507 w 3194"/>
                  <a:gd name="T65" fmla="*/ 1878 h 2059"/>
                  <a:gd name="T66" fmla="*/ 2465 w 3194"/>
                  <a:gd name="T67" fmla="*/ 1901 h 2059"/>
                  <a:gd name="T68" fmla="*/ 2450 w 3194"/>
                  <a:gd name="T69" fmla="*/ 1952 h 2059"/>
                  <a:gd name="T70" fmla="*/ 2412 w 3194"/>
                  <a:gd name="T71" fmla="*/ 1983 h 2059"/>
                  <a:gd name="T72" fmla="*/ 2295 w 3194"/>
                  <a:gd name="T73" fmla="*/ 2001 h 2059"/>
                  <a:gd name="T74" fmla="*/ 2174 w 3194"/>
                  <a:gd name="T75" fmla="*/ 1982 h 2059"/>
                  <a:gd name="T76" fmla="*/ 2160 w 3194"/>
                  <a:gd name="T77" fmla="*/ 2019 h 2059"/>
                  <a:gd name="T78" fmla="*/ 2109 w 3194"/>
                  <a:gd name="T79" fmla="*/ 2048 h 2059"/>
                  <a:gd name="T80" fmla="*/ 1963 w 3194"/>
                  <a:gd name="T81" fmla="*/ 2058 h 2059"/>
                  <a:gd name="T82" fmla="*/ 1769 w 3194"/>
                  <a:gd name="T83" fmla="*/ 2031 h 2059"/>
                  <a:gd name="T84" fmla="*/ 1651 w 3194"/>
                  <a:gd name="T85" fmla="*/ 1996 h 2059"/>
                  <a:gd name="T86" fmla="*/ 1511 w 3194"/>
                  <a:gd name="T87" fmla="*/ 1932 h 2059"/>
                  <a:gd name="T88" fmla="*/ 1380 w 3194"/>
                  <a:gd name="T89" fmla="*/ 1848 h 2059"/>
                  <a:gd name="T90" fmla="*/ 1252 w 3194"/>
                  <a:gd name="T91" fmla="*/ 1738 h 2059"/>
                  <a:gd name="T92" fmla="*/ 958 w 3194"/>
                  <a:gd name="T93" fmla="*/ 1424 h 2059"/>
                  <a:gd name="T94" fmla="*/ 735 w 3194"/>
                  <a:gd name="T95" fmla="*/ 1190 h 2059"/>
                  <a:gd name="T96" fmla="*/ 483 w 3194"/>
                  <a:gd name="T97" fmla="*/ 964 h 2059"/>
                  <a:gd name="T98" fmla="*/ 369 w 3194"/>
                  <a:gd name="T99" fmla="*/ 888 h 2059"/>
                  <a:gd name="T100" fmla="*/ 54 w 3194"/>
                  <a:gd name="T101" fmla="*/ 746 h 2059"/>
                  <a:gd name="T102" fmla="*/ 120 w 3194"/>
                  <a:gd name="T103" fmla="*/ 607 h 2059"/>
                  <a:gd name="T104" fmla="*/ 336 w 3194"/>
                  <a:gd name="T105" fmla="*/ 335 h 2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94" h="2059">
                    <a:moveTo>
                      <a:pt x="336" y="335"/>
                    </a:moveTo>
                    <a:lnTo>
                      <a:pt x="336" y="335"/>
                    </a:lnTo>
                    <a:lnTo>
                      <a:pt x="385" y="262"/>
                    </a:lnTo>
                    <a:lnTo>
                      <a:pt x="427" y="202"/>
                    </a:lnTo>
                    <a:lnTo>
                      <a:pt x="491" y="109"/>
                    </a:lnTo>
                    <a:lnTo>
                      <a:pt x="514" y="75"/>
                    </a:lnTo>
                    <a:lnTo>
                      <a:pt x="531" y="47"/>
                    </a:lnTo>
                    <a:lnTo>
                      <a:pt x="543" y="23"/>
                    </a:lnTo>
                    <a:lnTo>
                      <a:pt x="549" y="12"/>
                    </a:lnTo>
                    <a:lnTo>
                      <a:pt x="553" y="0"/>
                    </a:lnTo>
                    <a:lnTo>
                      <a:pt x="553" y="0"/>
                    </a:lnTo>
                    <a:lnTo>
                      <a:pt x="583" y="34"/>
                    </a:lnTo>
                    <a:lnTo>
                      <a:pt x="613" y="65"/>
                    </a:lnTo>
                    <a:lnTo>
                      <a:pt x="647" y="97"/>
                    </a:lnTo>
                    <a:lnTo>
                      <a:pt x="678" y="129"/>
                    </a:lnTo>
                    <a:lnTo>
                      <a:pt x="711" y="158"/>
                    </a:lnTo>
                    <a:lnTo>
                      <a:pt x="746" y="186"/>
                    </a:lnTo>
                    <a:lnTo>
                      <a:pt x="780" y="214"/>
                    </a:lnTo>
                    <a:lnTo>
                      <a:pt x="815" y="242"/>
                    </a:lnTo>
                    <a:lnTo>
                      <a:pt x="851" y="268"/>
                    </a:lnTo>
                    <a:lnTo>
                      <a:pt x="888" y="293"/>
                    </a:lnTo>
                    <a:lnTo>
                      <a:pt x="924" y="317"/>
                    </a:lnTo>
                    <a:lnTo>
                      <a:pt x="962" y="341"/>
                    </a:lnTo>
                    <a:lnTo>
                      <a:pt x="999" y="363"/>
                    </a:lnTo>
                    <a:lnTo>
                      <a:pt x="1039" y="385"/>
                    </a:lnTo>
                    <a:lnTo>
                      <a:pt x="1078" y="406"/>
                    </a:lnTo>
                    <a:lnTo>
                      <a:pt x="1118" y="425"/>
                    </a:lnTo>
                    <a:lnTo>
                      <a:pt x="1118" y="425"/>
                    </a:lnTo>
                    <a:lnTo>
                      <a:pt x="1155" y="441"/>
                    </a:lnTo>
                    <a:lnTo>
                      <a:pt x="1192" y="457"/>
                    </a:lnTo>
                    <a:lnTo>
                      <a:pt x="1231" y="470"/>
                    </a:lnTo>
                    <a:lnTo>
                      <a:pt x="1268" y="481"/>
                    </a:lnTo>
                    <a:lnTo>
                      <a:pt x="1305" y="491"/>
                    </a:lnTo>
                    <a:lnTo>
                      <a:pt x="1344" y="498"/>
                    </a:lnTo>
                    <a:lnTo>
                      <a:pt x="1383" y="505"/>
                    </a:lnTo>
                    <a:lnTo>
                      <a:pt x="1421" y="512"/>
                    </a:lnTo>
                    <a:lnTo>
                      <a:pt x="1498" y="520"/>
                    </a:lnTo>
                    <a:lnTo>
                      <a:pt x="1577" y="527"/>
                    </a:lnTo>
                    <a:lnTo>
                      <a:pt x="1736" y="539"/>
                    </a:lnTo>
                    <a:lnTo>
                      <a:pt x="1736" y="539"/>
                    </a:lnTo>
                    <a:lnTo>
                      <a:pt x="1767" y="542"/>
                    </a:lnTo>
                    <a:lnTo>
                      <a:pt x="1799" y="546"/>
                    </a:lnTo>
                    <a:lnTo>
                      <a:pt x="1831" y="552"/>
                    </a:lnTo>
                    <a:lnTo>
                      <a:pt x="1861" y="559"/>
                    </a:lnTo>
                    <a:lnTo>
                      <a:pt x="1893" y="567"/>
                    </a:lnTo>
                    <a:lnTo>
                      <a:pt x="1924" y="576"/>
                    </a:lnTo>
                    <a:lnTo>
                      <a:pt x="1955" y="587"/>
                    </a:lnTo>
                    <a:lnTo>
                      <a:pt x="1985" y="598"/>
                    </a:lnTo>
                    <a:lnTo>
                      <a:pt x="2015" y="611"/>
                    </a:lnTo>
                    <a:lnTo>
                      <a:pt x="2046" y="625"/>
                    </a:lnTo>
                    <a:lnTo>
                      <a:pt x="2076" y="640"/>
                    </a:lnTo>
                    <a:lnTo>
                      <a:pt x="2106" y="655"/>
                    </a:lnTo>
                    <a:lnTo>
                      <a:pt x="2166" y="688"/>
                    </a:lnTo>
                    <a:lnTo>
                      <a:pt x="2222" y="724"/>
                    </a:lnTo>
                    <a:lnTo>
                      <a:pt x="2279" y="761"/>
                    </a:lnTo>
                    <a:lnTo>
                      <a:pt x="2334" y="801"/>
                    </a:lnTo>
                    <a:lnTo>
                      <a:pt x="2388" y="844"/>
                    </a:lnTo>
                    <a:lnTo>
                      <a:pt x="2439" y="886"/>
                    </a:lnTo>
                    <a:lnTo>
                      <a:pt x="2488" y="929"/>
                    </a:lnTo>
                    <a:lnTo>
                      <a:pt x="2535" y="973"/>
                    </a:lnTo>
                    <a:lnTo>
                      <a:pt x="2581" y="1017"/>
                    </a:lnTo>
                    <a:lnTo>
                      <a:pt x="2623" y="1060"/>
                    </a:lnTo>
                    <a:lnTo>
                      <a:pt x="2623" y="1060"/>
                    </a:lnTo>
                    <a:lnTo>
                      <a:pt x="2640" y="1079"/>
                    </a:lnTo>
                    <a:lnTo>
                      <a:pt x="2659" y="1104"/>
                    </a:lnTo>
                    <a:lnTo>
                      <a:pt x="2677" y="1130"/>
                    </a:lnTo>
                    <a:lnTo>
                      <a:pt x="2685" y="1144"/>
                    </a:lnTo>
                    <a:lnTo>
                      <a:pt x="2692" y="1159"/>
                    </a:lnTo>
                    <a:lnTo>
                      <a:pt x="2696" y="1172"/>
                    </a:lnTo>
                    <a:lnTo>
                      <a:pt x="2698" y="1185"/>
                    </a:lnTo>
                    <a:lnTo>
                      <a:pt x="2698" y="1196"/>
                    </a:lnTo>
                    <a:lnTo>
                      <a:pt x="2696" y="1203"/>
                    </a:lnTo>
                    <a:lnTo>
                      <a:pt x="2694" y="1207"/>
                    </a:lnTo>
                    <a:lnTo>
                      <a:pt x="2691" y="1213"/>
                    </a:lnTo>
                    <a:lnTo>
                      <a:pt x="2687" y="1217"/>
                    </a:lnTo>
                    <a:lnTo>
                      <a:pt x="2681" y="1221"/>
                    </a:lnTo>
                    <a:lnTo>
                      <a:pt x="2676" y="1225"/>
                    </a:lnTo>
                    <a:lnTo>
                      <a:pt x="2667" y="1228"/>
                    </a:lnTo>
                    <a:lnTo>
                      <a:pt x="2659" y="1231"/>
                    </a:lnTo>
                    <a:lnTo>
                      <a:pt x="2638" y="1234"/>
                    </a:lnTo>
                    <a:lnTo>
                      <a:pt x="2636" y="1236"/>
                    </a:lnTo>
                    <a:lnTo>
                      <a:pt x="2636" y="1236"/>
                    </a:lnTo>
                    <a:lnTo>
                      <a:pt x="2303" y="1002"/>
                    </a:lnTo>
                    <a:lnTo>
                      <a:pt x="2193" y="924"/>
                    </a:lnTo>
                    <a:lnTo>
                      <a:pt x="2141" y="886"/>
                    </a:lnTo>
                    <a:lnTo>
                      <a:pt x="2141" y="886"/>
                    </a:lnTo>
                    <a:lnTo>
                      <a:pt x="2131" y="880"/>
                    </a:lnTo>
                    <a:lnTo>
                      <a:pt x="2120" y="874"/>
                    </a:lnTo>
                    <a:lnTo>
                      <a:pt x="2109" y="869"/>
                    </a:lnTo>
                    <a:lnTo>
                      <a:pt x="2098" y="866"/>
                    </a:lnTo>
                    <a:lnTo>
                      <a:pt x="2087" y="863"/>
                    </a:lnTo>
                    <a:lnTo>
                      <a:pt x="2076" y="862"/>
                    </a:lnTo>
                    <a:lnTo>
                      <a:pt x="2065" y="860"/>
                    </a:lnTo>
                    <a:lnTo>
                      <a:pt x="2055" y="860"/>
                    </a:lnTo>
                    <a:lnTo>
                      <a:pt x="2036" y="864"/>
                    </a:lnTo>
                    <a:lnTo>
                      <a:pt x="2018" y="870"/>
                    </a:lnTo>
                    <a:lnTo>
                      <a:pt x="2011" y="873"/>
                    </a:lnTo>
                    <a:lnTo>
                      <a:pt x="2004" y="877"/>
                    </a:lnTo>
                    <a:lnTo>
                      <a:pt x="1999" y="882"/>
                    </a:lnTo>
                    <a:lnTo>
                      <a:pt x="1995" y="886"/>
                    </a:lnTo>
                    <a:lnTo>
                      <a:pt x="1995" y="886"/>
                    </a:lnTo>
                    <a:lnTo>
                      <a:pt x="1991" y="892"/>
                    </a:lnTo>
                    <a:lnTo>
                      <a:pt x="1989" y="899"/>
                    </a:lnTo>
                    <a:lnTo>
                      <a:pt x="1989" y="906"/>
                    </a:lnTo>
                    <a:lnTo>
                      <a:pt x="1989" y="913"/>
                    </a:lnTo>
                    <a:lnTo>
                      <a:pt x="1993" y="929"/>
                    </a:lnTo>
                    <a:lnTo>
                      <a:pt x="2000" y="944"/>
                    </a:lnTo>
                    <a:lnTo>
                      <a:pt x="2007" y="959"/>
                    </a:lnTo>
                    <a:lnTo>
                      <a:pt x="2014" y="972"/>
                    </a:lnTo>
                    <a:lnTo>
                      <a:pt x="2021" y="983"/>
                    </a:lnTo>
                    <a:lnTo>
                      <a:pt x="3191" y="1805"/>
                    </a:lnTo>
                    <a:lnTo>
                      <a:pt x="3191" y="1805"/>
                    </a:lnTo>
                    <a:lnTo>
                      <a:pt x="3193" y="1816"/>
                    </a:lnTo>
                    <a:lnTo>
                      <a:pt x="3194" y="1826"/>
                    </a:lnTo>
                    <a:lnTo>
                      <a:pt x="3194" y="1836"/>
                    </a:lnTo>
                    <a:lnTo>
                      <a:pt x="3191" y="1844"/>
                    </a:lnTo>
                    <a:lnTo>
                      <a:pt x="3188" y="1851"/>
                    </a:lnTo>
                    <a:lnTo>
                      <a:pt x="3186" y="1858"/>
                    </a:lnTo>
                    <a:lnTo>
                      <a:pt x="3180" y="1863"/>
                    </a:lnTo>
                    <a:lnTo>
                      <a:pt x="3175" y="1867"/>
                    </a:lnTo>
                    <a:lnTo>
                      <a:pt x="3168" y="1872"/>
                    </a:lnTo>
                    <a:lnTo>
                      <a:pt x="3161" y="1874"/>
                    </a:lnTo>
                    <a:lnTo>
                      <a:pt x="3144" y="1880"/>
                    </a:lnTo>
                    <a:lnTo>
                      <a:pt x="3126" y="1881"/>
                    </a:lnTo>
                    <a:lnTo>
                      <a:pt x="3106" y="1881"/>
                    </a:lnTo>
                    <a:lnTo>
                      <a:pt x="3085" y="1878"/>
                    </a:lnTo>
                    <a:lnTo>
                      <a:pt x="3063" y="1876"/>
                    </a:lnTo>
                    <a:lnTo>
                      <a:pt x="3042" y="1872"/>
                    </a:lnTo>
                    <a:lnTo>
                      <a:pt x="3022" y="1866"/>
                    </a:lnTo>
                    <a:lnTo>
                      <a:pt x="2986" y="1855"/>
                    </a:lnTo>
                    <a:lnTo>
                      <a:pt x="2960" y="1845"/>
                    </a:lnTo>
                    <a:lnTo>
                      <a:pt x="2960" y="1845"/>
                    </a:lnTo>
                    <a:lnTo>
                      <a:pt x="2935" y="1834"/>
                    </a:lnTo>
                    <a:lnTo>
                      <a:pt x="2911" y="1822"/>
                    </a:lnTo>
                    <a:lnTo>
                      <a:pt x="2863" y="1796"/>
                    </a:lnTo>
                    <a:lnTo>
                      <a:pt x="2816" y="1771"/>
                    </a:lnTo>
                    <a:lnTo>
                      <a:pt x="2791" y="1759"/>
                    </a:lnTo>
                    <a:lnTo>
                      <a:pt x="2768" y="1746"/>
                    </a:lnTo>
                    <a:lnTo>
                      <a:pt x="2768" y="1746"/>
                    </a:lnTo>
                    <a:lnTo>
                      <a:pt x="2738" y="1734"/>
                    </a:lnTo>
                    <a:lnTo>
                      <a:pt x="2738" y="1735"/>
                    </a:lnTo>
                    <a:lnTo>
                      <a:pt x="2738" y="1735"/>
                    </a:lnTo>
                    <a:lnTo>
                      <a:pt x="2742" y="1750"/>
                    </a:lnTo>
                    <a:lnTo>
                      <a:pt x="2745" y="1767"/>
                    </a:lnTo>
                    <a:lnTo>
                      <a:pt x="2745" y="1783"/>
                    </a:lnTo>
                    <a:lnTo>
                      <a:pt x="2743" y="1797"/>
                    </a:lnTo>
                    <a:lnTo>
                      <a:pt x="2743" y="1797"/>
                    </a:lnTo>
                    <a:lnTo>
                      <a:pt x="2740" y="1810"/>
                    </a:lnTo>
                    <a:lnTo>
                      <a:pt x="2738" y="1821"/>
                    </a:lnTo>
                    <a:lnTo>
                      <a:pt x="2734" y="1830"/>
                    </a:lnTo>
                    <a:lnTo>
                      <a:pt x="2728" y="1840"/>
                    </a:lnTo>
                    <a:lnTo>
                      <a:pt x="2723" y="1848"/>
                    </a:lnTo>
                    <a:lnTo>
                      <a:pt x="2717" y="1856"/>
                    </a:lnTo>
                    <a:lnTo>
                      <a:pt x="2711" y="1863"/>
                    </a:lnTo>
                    <a:lnTo>
                      <a:pt x="2705" y="1870"/>
                    </a:lnTo>
                    <a:lnTo>
                      <a:pt x="2689" y="1880"/>
                    </a:lnTo>
                    <a:lnTo>
                      <a:pt x="2673" y="1888"/>
                    </a:lnTo>
                    <a:lnTo>
                      <a:pt x="2655" y="1894"/>
                    </a:lnTo>
                    <a:lnTo>
                      <a:pt x="2636" y="1896"/>
                    </a:lnTo>
                    <a:lnTo>
                      <a:pt x="2616" y="1898"/>
                    </a:lnTo>
                    <a:lnTo>
                      <a:pt x="2594" y="1896"/>
                    </a:lnTo>
                    <a:lnTo>
                      <a:pt x="2574" y="1894"/>
                    </a:lnTo>
                    <a:lnTo>
                      <a:pt x="2552" y="1890"/>
                    </a:lnTo>
                    <a:lnTo>
                      <a:pt x="2530" y="1885"/>
                    </a:lnTo>
                    <a:lnTo>
                      <a:pt x="2507" y="1878"/>
                    </a:lnTo>
                    <a:lnTo>
                      <a:pt x="2465" y="1865"/>
                    </a:lnTo>
                    <a:lnTo>
                      <a:pt x="2462" y="1873"/>
                    </a:lnTo>
                    <a:lnTo>
                      <a:pt x="2462" y="1873"/>
                    </a:lnTo>
                    <a:lnTo>
                      <a:pt x="2463" y="1887"/>
                    </a:lnTo>
                    <a:lnTo>
                      <a:pt x="2465" y="1901"/>
                    </a:lnTo>
                    <a:lnTo>
                      <a:pt x="2463" y="1912"/>
                    </a:lnTo>
                    <a:lnTo>
                      <a:pt x="2462" y="1924"/>
                    </a:lnTo>
                    <a:lnTo>
                      <a:pt x="2459" y="1934"/>
                    </a:lnTo>
                    <a:lnTo>
                      <a:pt x="2455" y="1943"/>
                    </a:lnTo>
                    <a:lnTo>
                      <a:pt x="2450" y="1952"/>
                    </a:lnTo>
                    <a:lnTo>
                      <a:pt x="2444" y="1960"/>
                    </a:lnTo>
                    <a:lnTo>
                      <a:pt x="2437" y="1967"/>
                    </a:lnTo>
                    <a:lnTo>
                      <a:pt x="2429" y="1974"/>
                    </a:lnTo>
                    <a:lnTo>
                      <a:pt x="2421" y="1979"/>
                    </a:lnTo>
                    <a:lnTo>
                      <a:pt x="2412" y="1983"/>
                    </a:lnTo>
                    <a:lnTo>
                      <a:pt x="2392" y="1991"/>
                    </a:lnTo>
                    <a:lnTo>
                      <a:pt x="2370" y="1997"/>
                    </a:lnTo>
                    <a:lnTo>
                      <a:pt x="2346" y="2000"/>
                    </a:lnTo>
                    <a:lnTo>
                      <a:pt x="2321" y="2001"/>
                    </a:lnTo>
                    <a:lnTo>
                      <a:pt x="2295" y="2001"/>
                    </a:lnTo>
                    <a:lnTo>
                      <a:pt x="2270" y="2000"/>
                    </a:lnTo>
                    <a:lnTo>
                      <a:pt x="2244" y="1996"/>
                    </a:lnTo>
                    <a:lnTo>
                      <a:pt x="2219" y="1991"/>
                    </a:lnTo>
                    <a:lnTo>
                      <a:pt x="2196" y="1987"/>
                    </a:lnTo>
                    <a:lnTo>
                      <a:pt x="2174" y="1982"/>
                    </a:lnTo>
                    <a:lnTo>
                      <a:pt x="2174" y="1982"/>
                    </a:lnTo>
                    <a:lnTo>
                      <a:pt x="2174" y="1993"/>
                    </a:lnTo>
                    <a:lnTo>
                      <a:pt x="2171" y="2002"/>
                    </a:lnTo>
                    <a:lnTo>
                      <a:pt x="2166" y="2012"/>
                    </a:lnTo>
                    <a:lnTo>
                      <a:pt x="2160" y="2019"/>
                    </a:lnTo>
                    <a:lnTo>
                      <a:pt x="2152" y="2027"/>
                    </a:lnTo>
                    <a:lnTo>
                      <a:pt x="2144" y="2033"/>
                    </a:lnTo>
                    <a:lnTo>
                      <a:pt x="2133" y="2038"/>
                    </a:lnTo>
                    <a:lnTo>
                      <a:pt x="2122" y="2044"/>
                    </a:lnTo>
                    <a:lnTo>
                      <a:pt x="2109" y="2048"/>
                    </a:lnTo>
                    <a:lnTo>
                      <a:pt x="2095" y="2051"/>
                    </a:lnTo>
                    <a:lnTo>
                      <a:pt x="2065" y="2056"/>
                    </a:lnTo>
                    <a:lnTo>
                      <a:pt x="2032" y="2058"/>
                    </a:lnTo>
                    <a:lnTo>
                      <a:pt x="1997" y="2059"/>
                    </a:lnTo>
                    <a:lnTo>
                      <a:pt x="1963" y="2058"/>
                    </a:lnTo>
                    <a:lnTo>
                      <a:pt x="1929" y="2055"/>
                    </a:lnTo>
                    <a:lnTo>
                      <a:pt x="1894" y="2052"/>
                    </a:lnTo>
                    <a:lnTo>
                      <a:pt x="1861" y="2048"/>
                    </a:lnTo>
                    <a:lnTo>
                      <a:pt x="1806" y="2038"/>
                    </a:lnTo>
                    <a:lnTo>
                      <a:pt x="1769" y="2031"/>
                    </a:lnTo>
                    <a:lnTo>
                      <a:pt x="1769" y="2031"/>
                    </a:lnTo>
                    <a:lnTo>
                      <a:pt x="1740" y="2023"/>
                    </a:lnTo>
                    <a:lnTo>
                      <a:pt x="1709" y="2015"/>
                    </a:lnTo>
                    <a:lnTo>
                      <a:pt x="1680" y="2005"/>
                    </a:lnTo>
                    <a:lnTo>
                      <a:pt x="1651" y="1996"/>
                    </a:lnTo>
                    <a:lnTo>
                      <a:pt x="1623" y="1985"/>
                    </a:lnTo>
                    <a:lnTo>
                      <a:pt x="1594" y="1972"/>
                    </a:lnTo>
                    <a:lnTo>
                      <a:pt x="1566" y="1960"/>
                    </a:lnTo>
                    <a:lnTo>
                      <a:pt x="1538" y="1946"/>
                    </a:lnTo>
                    <a:lnTo>
                      <a:pt x="1511" y="1932"/>
                    </a:lnTo>
                    <a:lnTo>
                      <a:pt x="1483" y="1917"/>
                    </a:lnTo>
                    <a:lnTo>
                      <a:pt x="1457" y="1901"/>
                    </a:lnTo>
                    <a:lnTo>
                      <a:pt x="1431" y="1884"/>
                    </a:lnTo>
                    <a:lnTo>
                      <a:pt x="1405" y="1867"/>
                    </a:lnTo>
                    <a:lnTo>
                      <a:pt x="1380" y="1848"/>
                    </a:lnTo>
                    <a:lnTo>
                      <a:pt x="1355" y="1829"/>
                    </a:lnTo>
                    <a:lnTo>
                      <a:pt x="1332" y="1810"/>
                    </a:lnTo>
                    <a:lnTo>
                      <a:pt x="1332" y="1810"/>
                    </a:lnTo>
                    <a:lnTo>
                      <a:pt x="1292" y="1774"/>
                    </a:lnTo>
                    <a:lnTo>
                      <a:pt x="1252" y="1738"/>
                    </a:lnTo>
                    <a:lnTo>
                      <a:pt x="1214" y="1701"/>
                    </a:lnTo>
                    <a:lnTo>
                      <a:pt x="1176" y="1662"/>
                    </a:lnTo>
                    <a:lnTo>
                      <a:pt x="1103" y="1584"/>
                    </a:lnTo>
                    <a:lnTo>
                      <a:pt x="1030" y="1504"/>
                    </a:lnTo>
                    <a:lnTo>
                      <a:pt x="958" y="1424"/>
                    </a:lnTo>
                    <a:lnTo>
                      <a:pt x="885" y="1344"/>
                    </a:lnTo>
                    <a:lnTo>
                      <a:pt x="811" y="1265"/>
                    </a:lnTo>
                    <a:lnTo>
                      <a:pt x="773" y="1227"/>
                    </a:lnTo>
                    <a:lnTo>
                      <a:pt x="735" y="1190"/>
                    </a:lnTo>
                    <a:lnTo>
                      <a:pt x="735" y="1190"/>
                    </a:lnTo>
                    <a:lnTo>
                      <a:pt x="664" y="1123"/>
                    </a:lnTo>
                    <a:lnTo>
                      <a:pt x="594" y="1057"/>
                    </a:lnTo>
                    <a:lnTo>
                      <a:pt x="557" y="1026"/>
                    </a:lnTo>
                    <a:lnTo>
                      <a:pt x="521" y="994"/>
                    </a:lnTo>
                    <a:lnTo>
                      <a:pt x="483" y="964"/>
                    </a:lnTo>
                    <a:lnTo>
                      <a:pt x="444" y="935"/>
                    </a:lnTo>
                    <a:lnTo>
                      <a:pt x="444" y="935"/>
                    </a:lnTo>
                    <a:lnTo>
                      <a:pt x="420" y="918"/>
                    </a:lnTo>
                    <a:lnTo>
                      <a:pt x="396" y="903"/>
                    </a:lnTo>
                    <a:lnTo>
                      <a:pt x="369" y="888"/>
                    </a:lnTo>
                    <a:lnTo>
                      <a:pt x="342" y="874"/>
                    </a:lnTo>
                    <a:lnTo>
                      <a:pt x="285" y="845"/>
                    </a:lnTo>
                    <a:lnTo>
                      <a:pt x="228" y="819"/>
                    </a:lnTo>
                    <a:lnTo>
                      <a:pt x="110" y="769"/>
                    </a:lnTo>
                    <a:lnTo>
                      <a:pt x="54" y="746"/>
                    </a:lnTo>
                    <a:lnTo>
                      <a:pt x="0" y="722"/>
                    </a:lnTo>
                    <a:lnTo>
                      <a:pt x="0" y="722"/>
                    </a:lnTo>
                    <a:lnTo>
                      <a:pt x="39" y="688"/>
                    </a:lnTo>
                    <a:lnTo>
                      <a:pt x="79" y="649"/>
                    </a:lnTo>
                    <a:lnTo>
                      <a:pt x="120" y="607"/>
                    </a:lnTo>
                    <a:lnTo>
                      <a:pt x="163" y="560"/>
                    </a:lnTo>
                    <a:lnTo>
                      <a:pt x="205" y="510"/>
                    </a:lnTo>
                    <a:lnTo>
                      <a:pt x="250" y="455"/>
                    </a:lnTo>
                    <a:lnTo>
                      <a:pt x="294" y="397"/>
                    </a:lnTo>
                    <a:lnTo>
                      <a:pt x="336" y="335"/>
                    </a:lnTo>
                    <a:lnTo>
                      <a:pt x="336" y="335"/>
                    </a:lnTo>
                    <a:close/>
                  </a:path>
                </a:pathLst>
              </a:custGeom>
              <a:solidFill>
                <a:srgbClr val="F5D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7616400F-703B-C0DF-B877-9D7FD33AD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2" y="1404"/>
                <a:ext cx="748" cy="197"/>
              </a:xfrm>
              <a:custGeom>
                <a:avLst/>
                <a:gdLst>
                  <a:gd name="T0" fmla="*/ 1109 w 2244"/>
                  <a:gd name="T1" fmla="*/ 324 h 591"/>
                  <a:gd name="T2" fmla="*/ 947 w 2244"/>
                  <a:gd name="T3" fmla="*/ 331 h 591"/>
                  <a:gd name="T4" fmla="*/ 789 w 2244"/>
                  <a:gd name="T5" fmla="*/ 346 h 591"/>
                  <a:gd name="T6" fmla="*/ 641 w 2244"/>
                  <a:gd name="T7" fmla="*/ 369 h 591"/>
                  <a:gd name="T8" fmla="*/ 499 w 2244"/>
                  <a:gd name="T9" fmla="*/ 400 h 591"/>
                  <a:gd name="T10" fmla="*/ 365 w 2244"/>
                  <a:gd name="T11" fmla="*/ 437 h 591"/>
                  <a:gd name="T12" fmla="*/ 237 w 2244"/>
                  <a:gd name="T13" fmla="*/ 481 h 591"/>
                  <a:gd name="T14" fmla="*/ 115 w 2244"/>
                  <a:gd name="T15" fmla="*/ 533 h 591"/>
                  <a:gd name="T16" fmla="*/ 2 w 2244"/>
                  <a:gd name="T17" fmla="*/ 591 h 591"/>
                  <a:gd name="T18" fmla="*/ 0 w 2244"/>
                  <a:gd name="T19" fmla="*/ 584 h 591"/>
                  <a:gd name="T20" fmla="*/ 8 w 2244"/>
                  <a:gd name="T21" fmla="*/ 554 h 591"/>
                  <a:gd name="T22" fmla="*/ 20 w 2244"/>
                  <a:gd name="T23" fmla="*/ 524 h 591"/>
                  <a:gd name="T24" fmla="*/ 37 w 2244"/>
                  <a:gd name="T25" fmla="*/ 495 h 591"/>
                  <a:gd name="T26" fmla="*/ 78 w 2244"/>
                  <a:gd name="T27" fmla="*/ 440 h 591"/>
                  <a:gd name="T28" fmla="*/ 131 w 2244"/>
                  <a:gd name="T29" fmla="*/ 387 h 591"/>
                  <a:gd name="T30" fmla="*/ 187 w 2244"/>
                  <a:gd name="T31" fmla="*/ 339 h 591"/>
                  <a:gd name="T32" fmla="*/ 249 w 2244"/>
                  <a:gd name="T33" fmla="*/ 296 h 591"/>
                  <a:gd name="T34" fmla="*/ 310 w 2244"/>
                  <a:gd name="T35" fmla="*/ 259 h 591"/>
                  <a:gd name="T36" fmla="*/ 395 w 2244"/>
                  <a:gd name="T37" fmla="*/ 212 h 591"/>
                  <a:gd name="T38" fmla="*/ 471 w 2244"/>
                  <a:gd name="T39" fmla="*/ 175 h 591"/>
                  <a:gd name="T40" fmla="*/ 625 w 2244"/>
                  <a:gd name="T41" fmla="*/ 110 h 591"/>
                  <a:gd name="T42" fmla="*/ 743 w 2244"/>
                  <a:gd name="T43" fmla="*/ 70 h 591"/>
                  <a:gd name="T44" fmla="*/ 821 w 2244"/>
                  <a:gd name="T45" fmla="*/ 47 h 591"/>
                  <a:gd name="T46" fmla="*/ 902 w 2244"/>
                  <a:gd name="T47" fmla="*/ 28 h 591"/>
                  <a:gd name="T48" fmla="*/ 984 w 2244"/>
                  <a:gd name="T49" fmla="*/ 11 h 591"/>
                  <a:gd name="T50" fmla="*/ 1024 w 2244"/>
                  <a:gd name="T51" fmla="*/ 4 h 591"/>
                  <a:gd name="T52" fmla="*/ 1086 w 2244"/>
                  <a:gd name="T53" fmla="*/ 0 h 591"/>
                  <a:gd name="T54" fmla="*/ 1146 w 2244"/>
                  <a:gd name="T55" fmla="*/ 1 h 591"/>
                  <a:gd name="T56" fmla="*/ 1206 w 2244"/>
                  <a:gd name="T57" fmla="*/ 6 h 591"/>
                  <a:gd name="T58" fmla="*/ 1322 w 2244"/>
                  <a:gd name="T59" fmla="*/ 25 h 591"/>
                  <a:gd name="T60" fmla="*/ 1497 w 2244"/>
                  <a:gd name="T61" fmla="*/ 63 h 591"/>
                  <a:gd name="T62" fmla="*/ 1629 w 2244"/>
                  <a:gd name="T63" fmla="*/ 97 h 591"/>
                  <a:gd name="T64" fmla="*/ 1760 w 2244"/>
                  <a:gd name="T65" fmla="*/ 135 h 591"/>
                  <a:gd name="T66" fmla="*/ 1856 w 2244"/>
                  <a:gd name="T67" fmla="*/ 168 h 591"/>
                  <a:gd name="T68" fmla="*/ 1918 w 2244"/>
                  <a:gd name="T69" fmla="*/ 196 h 591"/>
                  <a:gd name="T70" fmla="*/ 1979 w 2244"/>
                  <a:gd name="T71" fmla="*/ 226 h 591"/>
                  <a:gd name="T72" fmla="*/ 2009 w 2244"/>
                  <a:gd name="T73" fmla="*/ 243 h 591"/>
                  <a:gd name="T74" fmla="*/ 2052 w 2244"/>
                  <a:gd name="T75" fmla="*/ 274 h 591"/>
                  <a:gd name="T76" fmla="*/ 2089 w 2244"/>
                  <a:gd name="T77" fmla="*/ 309 h 591"/>
                  <a:gd name="T78" fmla="*/ 2122 w 2244"/>
                  <a:gd name="T79" fmla="*/ 346 h 591"/>
                  <a:gd name="T80" fmla="*/ 2151 w 2244"/>
                  <a:gd name="T81" fmla="*/ 387 h 591"/>
                  <a:gd name="T82" fmla="*/ 2178 w 2244"/>
                  <a:gd name="T83" fmla="*/ 430 h 591"/>
                  <a:gd name="T84" fmla="*/ 2223 w 2244"/>
                  <a:gd name="T85" fmla="*/ 522 h 591"/>
                  <a:gd name="T86" fmla="*/ 2242 w 2244"/>
                  <a:gd name="T87" fmla="*/ 573 h 591"/>
                  <a:gd name="T88" fmla="*/ 2186 w 2244"/>
                  <a:gd name="T89" fmla="*/ 543 h 591"/>
                  <a:gd name="T90" fmla="*/ 2066 w 2244"/>
                  <a:gd name="T91" fmla="*/ 488 h 591"/>
                  <a:gd name="T92" fmla="*/ 1940 w 2244"/>
                  <a:gd name="T93" fmla="*/ 440 h 591"/>
                  <a:gd name="T94" fmla="*/ 1807 w 2244"/>
                  <a:gd name="T95" fmla="*/ 400 h 591"/>
                  <a:gd name="T96" fmla="*/ 1666 w 2244"/>
                  <a:gd name="T97" fmla="*/ 368 h 591"/>
                  <a:gd name="T98" fmla="*/ 1517 w 2244"/>
                  <a:gd name="T99" fmla="*/ 345 h 591"/>
                  <a:gd name="T100" fmla="*/ 1360 w 2244"/>
                  <a:gd name="T101" fmla="*/ 329 h 591"/>
                  <a:gd name="T102" fmla="*/ 1195 w 2244"/>
                  <a:gd name="T103" fmla="*/ 324 h 591"/>
                  <a:gd name="T104" fmla="*/ 1109 w 2244"/>
                  <a:gd name="T105" fmla="*/ 324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44" h="591">
                    <a:moveTo>
                      <a:pt x="1109" y="324"/>
                    </a:moveTo>
                    <a:lnTo>
                      <a:pt x="1109" y="324"/>
                    </a:lnTo>
                    <a:lnTo>
                      <a:pt x="1027" y="327"/>
                    </a:lnTo>
                    <a:lnTo>
                      <a:pt x="947" y="331"/>
                    </a:lnTo>
                    <a:lnTo>
                      <a:pt x="867" y="338"/>
                    </a:lnTo>
                    <a:lnTo>
                      <a:pt x="789" y="346"/>
                    </a:lnTo>
                    <a:lnTo>
                      <a:pt x="714" y="357"/>
                    </a:lnTo>
                    <a:lnTo>
                      <a:pt x="641" y="369"/>
                    </a:lnTo>
                    <a:lnTo>
                      <a:pt x="569" y="383"/>
                    </a:lnTo>
                    <a:lnTo>
                      <a:pt x="499" y="400"/>
                    </a:lnTo>
                    <a:lnTo>
                      <a:pt x="431" y="418"/>
                    </a:lnTo>
                    <a:lnTo>
                      <a:pt x="365" y="437"/>
                    </a:lnTo>
                    <a:lnTo>
                      <a:pt x="300" y="458"/>
                    </a:lnTo>
                    <a:lnTo>
                      <a:pt x="237" y="481"/>
                    </a:lnTo>
                    <a:lnTo>
                      <a:pt x="176" y="506"/>
                    </a:lnTo>
                    <a:lnTo>
                      <a:pt x="115" y="533"/>
                    </a:lnTo>
                    <a:lnTo>
                      <a:pt x="59" y="561"/>
                    </a:lnTo>
                    <a:lnTo>
                      <a:pt x="2" y="591"/>
                    </a:lnTo>
                    <a:lnTo>
                      <a:pt x="0" y="584"/>
                    </a:lnTo>
                    <a:lnTo>
                      <a:pt x="0" y="584"/>
                    </a:lnTo>
                    <a:lnTo>
                      <a:pt x="2" y="569"/>
                    </a:lnTo>
                    <a:lnTo>
                      <a:pt x="8" y="554"/>
                    </a:lnTo>
                    <a:lnTo>
                      <a:pt x="13" y="539"/>
                    </a:lnTo>
                    <a:lnTo>
                      <a:pt x="20" y="524"/>
                    </a:lnTo>
                    <a:lnTo>
                      <a:pt x="29" y="508"/>
                    </a:lnTo>
                    <a:lnTo>
                      <a:pt x="37" y="495"/>
                    </a:lnTo>
                    <a:lnTo>
                      <a:pt x="56" y="466"/>
                    </a:lnTo>
                    <a:lnTo>
                      <a:pt x="78" y="440"/>
                    </a:lnTo>
                    <a:lnTo>
                      <a:pt x="103" y="412"/>
                    </a:lnTo>
                    <a:lnTo>
                      <a:pt x="131" y="387"/>
                    </a:lnTo>
                    <a:lnTo>
                      <a:pt x="158" y="362"/>
                    </a:lnTo>
                    <a:lnTo>
                      <a:pt x="187" y="339"/>
                    </a:lnTo>
                    <a:lnTo>
                      <a:pt x="217" y="317"/>
                    </a:lnTo>
                    <a:lnTo>
                      <a:pt x="249" y="296"/>
                    </a:lnTo>
                    <a:lnTo>
                      <a:pt x="279" y="277"/>
                    </a:lnTo>
                    <a:lnTo>
                      <a:pt x="310" y="259"/>
                    </a:lnTo>
                    <a:lnTo>
                      <a:pt x="339" y="241"/>
                    </a:lnTo>
                    <a:lnTo>
                      <a:pt x="395" y="212"/>
                    </a:lnTo>
                    <a:lnTo>
                      <a:pt x="395" y="212"/>
                    </a:lnTo>
                    <a:lnTo>
                      <a:pt x="471" y="175"/>
                    </a:lnTo>
                    <a:lnTo>
                      <a:pt x="548" y="142"/>
                    </a:lnTo>
                    <a:lnTo>
                      <a:pt x="625" y="110"/>
                    </a:lnTo>
                    <a:lnTo>
                      <a:pt x="703" y="83"/>
                    </a:lnTo>
                    <a:lnTo>
                      <a:pt x="743" y="70"/>
                    </a:lnTo>
                    <a:lnTo>
                      <a:pt x="781" y="58"/>
                    </a:lnTo>
                    <a:lnTo>
                      <a:pt x="821" y="47"/>
                    </a:lnTo>
                    <a:lnTo>
                      <a:pt x="861" y="36"/>
                    </a:lnTo>
                    <a:lnTo>
                      <a:pt x="902" y="28"/>
                    </a:lnTo>
                    <a:lnTo>
                      <a:pt x="942" y="18"/>
                    </a:lnTo>
                    <a:lnTo>
                      <a:pt x="984" y="11"/>
                    </a:lnTo>
                    <a:lnTo>
                      <a:pt x="1024" y="4"/>
                    </a:lnTo>
                    <a:lnTo>
                      <a:pt x="1024" y="4"/>
                    </a:lnTo>
                    <a:lnTo>
                      <a:pt x="1055" y="1"/>
                    </a:lnTo>
                    <a:lnTo>
                      <a:pt x="1086" y="0"/>
                    </a:lnTo>
                    <a:lnTo>
                      <a:pt x="1116" y="0"/>
                    </a:lnTo>
                    <a:lnTo>
                      <a:pt x="1146" y="1"/>
                    </a:lnTo>
                    <a:lnTo>
                      <a:pt x="1175" y="3"/>
                    </a:lnTo>
                    <a:lnTo>
                      <a:pt x="1206" y="6"/>
                    </a:lnTo>
                    <a:lnTo>
                      <a:pt x="1264" y="14"/>
                    </a:lnTo>
                    <a:lnTo>
                      <a:pt x="1322" y="25"/>
                    </a:lnTo>
                    <a:lnTo>
                      <a:pt x="1379" y="36"/>
                    </a:lnTo>
                    <a:lnTo>
                      <a:pt x="1497" y="63"/>
                    </a:lnTo>
                    <a:lnTo>
                      <a:pt x="1497" y="63"/>
                    </a:lnTo>
                    <a:lnTo>
                      <a:pt x="1629" y="97"/>
                    </a:lnTo>
                    <a:lnTo>
                      <a:pt x="1695" y="114"/>
                    </a:lnTo>
                    <a:lnTo>
                      <a:pt x="1760" y="135"/>
                    </a:lnTo>
                    <a:lnTo>
                      <a:pt x="1825" y="157"/>
                    </a:lnTo>
                    <a:lnTo>
                      <a:pt x="1856" y="168"/>
                    </a:lnTo>
                    <a:lnTo>
                      <a:pt x="1888" y="182"/>
                    </a:lnTo>
                    <a:lnTo>
                      <a:pt x="1918" y="196"/>
                    </a:lnTo>
                    <a:lnTo>
                      <a:pt x="1949" y="210"/>
                    </a:lnTo>
                    <a:lnTo>
                      <a:pt x="1979" y="226"/>
                    </a:lnTo>
                    <a:lnTo>
                      <a:pt x="2009" y="243"/>
                    </a:lnTo>
                    <a:lnTo>
                      <a:pt x="2009" y="243"/>
                    </a:lnTo>
                    <a:lnTo>
                      <a:pt x="2031" y="258"/>
                    </a:lnTo>
                    <a:lnTo>
                      <a:pt x="2052" y="274"/>
                    </a:lnTo>
                    <a:lnTo>
                      <a:pt x="2071" y="291"/>
                    </a:lnTo>
                    <a:lnTo>
                      <a:pt x="2089" y="309"/>
                    </a:lnTo>
                    <a:lnTo>
                      <a:pt x="2106" y="327"/>
                    </a:lnTo>
                    <a:lnTo>
                      <a:pt x="2122" y="346"/>
                    </a:lnTo>
                    <a:lnTo>
                      <a:pt x="2138" y="367"/>
                    </a:lnTo>
                    <a:lnTo>
                      <a:pt x="2151" y="387"/>
                    </a:lnTo>
                    <a:lnTo>
                      <a:pt x="2165" y="408"/>
                    </a:lnTo>
                    <a:lnTo>
                      <a:pt x="2178" y="430"/>
                    </a:lnTo>
                    <a:lnTo>
                      <a:pt x="2201" y="475"/>
                    </a:lnTo>
                    <a:lnTo>
                      <a:pt x="2223" y="522"/>
                    </a:lnTo>
                    <a:lnTo>
                      <a:pt x="2244" y="572"/>
                    </a:lnTo>
                    <a:lnTo>
                      <a:pt x="2242" y="573"/>
                    </a:lnTo>
                    <a:lnTo>
                      <a:pt x="2242" y="573"/>
                    </a:lnTo>
                    <a:lnTo>
                      <a:pt x="2186" y="543"/>
                    </a:lnTo>
                    <a:lnTo>
                      <a:pt x="2127" y="514"/>
                    </a:lnTo>
                    <a:lnTo>
                      <a:pt x="2066" y="488"/>
                    </a:lnTo>
                    <a:lnTo>
                      <a:pt x="2004" y="463"/>
                    </a:lnTo>
                    <a:lnTo>
                      <a:pt x="1940" y="440"/>
                    </a:lnTo>
                    <a:lnTo>
                      <a:pt x="1874" y="419"/>
                    </a:lnTo>
                    <a:lnTo>
                      <a:pt x="1807" y="400"/>
                    </a:lnTo>
                    <a:lnTo>
                      <a:pt x="1736" y="383"/>
                    </a:lnTo>
                    <a:lnTo>
                      <a:pt x="1666" y="368"/>
                    </a:lnTo>
                    <a:lnTo>
                      <a:pt x="1592" y="356"/>
                    </a:lnTo>
                    <a:lnTo>
                      <a:pt x="1517" y="345"/>
                    </a:lnTo>
                    <a:lnTo>
                      <a:pt x="1439" y="336"/>
                    </a:lnTo>
                    <a:lnTo>
                      <a:pt x="1360" y="329"/>
                    </a:lnTo>
                    <a:lnTo>
                      <a:pt x="1279" y="325"/>
                    </a:lnTo>
                    <a:lnTo>
                      <a:pt x="1195" y="324"/>
                    </a:lnTo>
                    <a:lnTo>
                      <a:pt x="1109" y="324"/>
                    </a:lnTo>
                    <a:lnTo>
                      <a:pt x="1109" y="324"/>
                    </a:lnTo>
                    <a:close/>
                  </a:path>
                </a:pathLst>
              </a:custGeom>
              <a:solidFill>
                <a:srgbClr val="F5D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2A8E381E-7E12-D113-A874-391BA0E8D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" y="3012"/>
                <a:ext cx="707" cy="411"/>
              </a:xfrm>
              <a:custGeom>
                <a:avLst/>
                <a:gdLst>
                  <a:gd name="T0" fmla="*/ 206 w 2120"/>
                  <a:gd name="T1" fmla="*/ 553 h 1232"/>
                  <a:gd name="T2" fmla="*/ 131 w 2120"/>
                  <a:gd name="T3" fmla="*/ 507 h 1232"/>
                  <a:gd name="T4" fmla="*/ 56 w 2120"/>
                  <a:gd name="T5" fmla="*/ 437 h 1232"/>
                  <a:gd name="T6" fmla="*/ 21 w 2120"/>
                  <a:gd name="T7" fmla="*/ 382 h 1232"/>
                  <a:gd name="T8" fmla="*/ 11 w 2120"/>
                  <a:gd name="T9" fmla="*/ 331 h 1232"/>
                  <a:gd name="T10" fmla="*/ 21 w 2120"/>
                  <a:gd name="T11" fmla="*/ 291 h 1232"/>
                  <a:gd name="T12" fmla="*/ 54 w 2120"/>
                  <a:gd name="T13" fmla="*/ 270 h 1232"/>
                  <a:gd name="T14" fmla="*/ 97 w 2120"/>
                  <a:gd name="T15" fmla="*/ 261 h 1232"/>
                  <a:gd name="T16" fmla="*/ 51 w 2120"/>
                  <a:gd name="T17" fmla="*/ 230 h 1232"/>
                  <a:gd name="T18" fmla="*/ 16 w 2120"/>
                  <a:gd name="T19" fmla="*/ 188 h 1232"/>
                  <a:gd name="T20" fmla="*/ 2 w 2120"/>
                  <a:gd name="T21" fmla="*/ 109 h 1232"/>
                  <a:gd name="T22" fmla="*/ 17 w 2120"/>
                  <a:gd name="T23" fmla="*/ 54 h 1232"/>
                  <a:gd name="T24" fmla="*/ 39 w 2120"/>
                  <a:gd name="T25" fmla="*/ 26 h 1232"/>
                  <a:gd name="T26" fmla="*/ 97 w 2120"/>
                  <a:gd name="T27" fmla="*/ 3 h 1232"/>
                  <a:gd name="T28" fmla="*/ 181 w 2120"/>
                  <a:gd name="T29" fmla="*/ 2 h 1232"/>
                  <a:gd name="T30" fmla="*/ 297 w 2120"/>
                  <a:gd name="T31" fmla="*/ 13 h 1232"/>
                  <a:gd name="T32" fmla="*/ 643 w 2120"/>
                  <a:gd name="T33" fmla="*/ 17 h 1232"/>
                  <a:gd name="T34" fmla="*/ 713 w 2120"/>
                  <a:gd name="T35" fmla="*/ 65 h 1232"/>
                  <a:gd name="T36" fmla="*/ 850 w 2120"/>
                  <a:gd name="T37" fmla="*/ 163 h 1232"/>
                  <a:gd name="T38" fmla="*/ 994 w 2120"/>
                  <a:gd name="T39" fmla="*/ 247 h 1232"/>
                  <a:gd name="T40" fmla="*/ 1145 w 2120"/>
                  <a:gd name="T41" fmla="*/ 319 h 1232"/>
                  <a:gd name="T42" fmla="*/ 1300 w 2120"/>
                  <a:gd name="T43" fmla="*/ 378 h 1232"/>
                  <a:gd name="T44" fmla="*/ 1460 w 2120"/>
                  <a:gd name="T45" fmla="*/ 423 h 1232"/>
                  <a:gd name="T46" fmla="*/ 1626 w 2120"/>
                  <a:gd name="T47" fmla="*/ 454 h 1232"/>
                  <a:gd name="T48" fmla="*/ 1794 w 2120"/>
                  <a:gd name="T49" fmla="*/ 469 h 1232"/>
                  <a:gd name="T50" fmla="*/ 1919 w 2120"/>
                  <a:gd name="T51" fmla="*/ 470 h 1232"/>
                  <a:gd name="T52" fmla="*/ 2038 w 2120"/>
                  <a:gd name="T53" fmla="*/ 465 h 1232"/>
                  <a:gd name="T54" fmla="*/ 2101 w 2120"/>
                  <a:gd name="T55" fmla="*/ 1005 h 1232"/>
                  <a:gd name="T56" fmla="*/ 2047 w 2120"/>
                  <a:gd name="T57" fmla="*/ 1116 h 1232"/>
                  <a:gd name="T58" fmla="*/ 1831 w 2120"/>
                  <a:gd name="T59" fmla="*/ 1136 h 1232"/>
                  <a:gd name="T60" fmla="*/ 1648 w 2120"/>
                  <a:gd name="T61" fmla="*/ 1177 h 1232"/>
                  <a:gd name="T62" fmla="*/ 1466 w 2120"/>
                  <a:gd name="T63" fmla="*/ 1217 h 1232"/>
                  <a:gd name="T64" fmla="*/ 1304 w 2120"/>
                  <a:gd name="T65" fmla="*/ 1231 h 1232"/>
                  <a:gd name="T66" fmla="*/ 1084 w 2120"/>
                  <a:gd name="T67" fmla="*/ 1229 h 1232"/>
                  <a:gd name="T68" fmla="*/ 920 w 2120"/>
                  <a:gd name="T69" fmla="*/ 1217 h 1232"/>
                  <a:gd name="T70" fmla="*/ 702 w 2120"/>
                  <a:gd name="T71" fmla="*/ 1184 h 1232"/>
                  <a:gd name="T72" fmla="*/ 572 w 2120"/>
                  <a:gd name="T73" fmla="*/ 1147 h 1232"/>
                  <a:gd name="T74" fmla="*/ 473 w 2120"/>
                  <a:gd name="T75" fmla="*/ 1096 h 1232"/>
                  <a:gd name="T76" fmla="*/ 384 w 2120"/>
                  <a:gd name="T77" fmla="*/ 1017 h 1232"/>
                  <a:gd name="T78" fmla="*/ 356 w 2120"/>
                  <a:gd name="T79" fmla="*/ 972 h 1232"/>
                  <a:gd name="T80" fmla="*/ 349 w 2120"/>
                  <a:gd name="T81" fmla="*/ 925 h 1232"/>
                  <a:gd name="T82" fmla="*/ 367 w 2120"/>
                  <a:gd name="T83" fmla="*/ 877 h 1232"/>
                  <a:gd name="T84" fmla="*/ 389 w 2120"/>
                  <a:gd name="T85" fmla="*/ 845 h 1232"/>
                  <a:gd name="T86" fmla="*/ 311 w 2120"/>
                  <a:gd name="T87" fmla="*/ 794 h 1232"/>
                  <a:gd name="T88" fmla="*/ 226 w 2120"/>
                  <a:gd name="T89" fmla="*/ 711 h 1232"/>
                  <a:gd name="T90" fmla="*/ 184 w 2120"/>
                  <a:gd name="T91" fmla="*/ 645 h 1232"/>
                  <a:gd name="T92" fmla="*/ 180 w 2120"/>
                  <a:gd name="T93" fmla="*/ 613 h 1232"/>
                  <a:gd name="T94" fmla="*/ 200 w 2120"/>
                  <a:gd name="T95" fmla="*/ 589 h 1232"/>
                  <a:gd name="T96" fmla="*/ 233 w 2120"/>
                  <a:gd name="T97" fmla="*/ 579 h 1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20" h="1232">
                    <a:moveTo>
                      <a:pt x="233" y="579"/>
                    </a:moveTo>
                    <a:lnTo>
                      <a:pt x="238" y="572"/>
                    </a:lnTo>
                    <a:lnTo>
                      <a:pt x="238" y="572"/>
                    </a:lnTo>
                    <a:lnTo>
                      <a:pt x="206" y="553"/>
                    </a:lnTo>
                    <a:lnTo>
                      <a:pt x="175" y="534"/>
                    </a:lnTo>
                    <a:lnTo>
                      <a:pt x="175" y="534"/>
                    </a:lnTo>
                    <a:lnTo>
                      <a:pt x="153" y="521"/>
                    </a:lnTo>
                    <a:lnTo>
                      <a:pt x="131" y="507"/>
                    </a:lnTo>
                    <a:lnTo>
                      <a:pt x="111" y="491"/>
                    </a:lnTo>
                    <a:lnTo>
                      <a:pt x="91" y="474"/>
                    </a:lnTo>
                    <a:lnTo>
                      <a:pt x="72" y="456"/>
                    </a:lnTo>
                    <a:lnTo>
                      <a:pt x="56" y="437"/>
                    </a:lnTo>
                    <a:lnTo>
                      <a:pt x="40" y="416"/>
                    </a:lnTo>
                    <a:lnTo>
                      <a:pt x="27" y="394"/>
                    </a:lnTo>
                    <a:lnTo>
                      <a:pt x="27" y="394"/>
                    </a:lnTo>
                    <a:lnTo>
                      <a:pt x="21" y="382"/>
                    </a:lnTo>
                    <a:lnTo>
                      <a:pt x="17" y="368"/>
                    </a:lnTo>
                    <a:lnTo>
                      <a:pt x="14" y="356"/>
                    </a:lnTo>
                    <a:lnTo>
                      <a:pt x="13" y="343"/>
                    </a:lnTo>
                    <a:lnTo>
                      <a:pt x="11" y="331"/>
                    </a:lnTo>
                    <a:lnTo>
                      <a:pt x="11" y="320"/>
                    </a:lnTo>
                    <a:lnTo>
                      <a:pt x="14" y="309"/>
                    </a:lnTo>
                    <a:lnTo>
                      <a:pt x="17" y="299"/>
                    </a:lnTo>
                    <a:lnTo>
                      <a:pt x="21" y="291"/>
                    </a:lnTo>
                    <a:lnTo>
                      <a:pt x="27" y="284"/>
                    </a:lnTo>
                    <a:lnTo>
                      <a:pt x="35" y="277"/>
                    </a:lnTo>
                    <a:lnTo>
                      <a:pt x="43" y="273"/>
                    </a:lnTo>
                    <a:lnTo>
                      <a:pt x="54" y="270"/>
                    </a:lnTo>
                    <a:lnTo>
                      <a:pt x="67" y="269"/>
                    </a:lnTo>
                    <a:lnTo>
                      <a:pt x="79" y="270"/>
                    </a:lnTo>
                    <a:lnTo>
                      <a:pt x="96" y="272"/>
                    </a:lnTo>
                    <a:lnTo>
                      <a:pt x="97" y="261"/>
                    </a:lnTo>
                    <a:lnTo>
                      <a:pt x="97" y="261"/>
                    </a:lnTo>
                    <a:lnTo>
                      <a:pt x="82" y="251"/>
                    </a:lnTo>
                    <a:lnTo>
                      <a:pt x="65" y="241"/>
                    </a:lnTo>
                    <a:lnTo>
                      <a:pt x="51" y="230"/>
                    </a:lnTo>
                    <a:lnTo>
                      <a:pt x="39" y="218"/>
                    </a:lnTo>
                    <a:lnTo>
                      <a:pt x="39" y="218"/>
                    </a:lnTo>
                    <a:lnTo>
                      <a:pt x="27" y="203"/>
                    </a:lnTo>
                    <a:lnTo>
                      <a:pt x="16" y="188"/>
                    </a:lnTo>
                    <a:lnTo>
                      <a:pt x="9" y="170"/>
                    </a:lnTo>
                    <a:lnTo>
                      <a:pt x="3" y="150"/>
                    </a:lnTo>
                    <a:lnTo>
                      <a:pt x="0" y="131"/>
                    </a:lnTo>
                    <a:lnTo>
                      <a:pt x="2" y="109"/>
                    </a:lnTo>
                    <a:lnTo>
                      <a:pt x="6" y="87"/>
                    </a:lnTo>
                    <a:lnTo>
                      <a:pt x="13" y="62"/>
                    </a:lnTo>
                    <a:lnTo>
                      <a:pt x="13" y="62"/>
                    </a:lnTo>
                    <a:lnTo>
                      <a:pt x="17" y="54"/>
                    </a:lnTo>
                    <a:lnTo>
                      <a:pt x="21" y="46"/>
                    </a:lnTo>
                    <a:lnTo>
                      <a:pt x="27" y="39"/>
                    </a:lnTo>
                    <a:lnTo>
                      <a:pt x="32" y="32"/>
                    </a:lnTo>
                    <a:lnTo>
                      <a:pt x="39" y="26"/>
                    </a:lnTo>
                    <a:lnTo>
                      <a:pt x="46" y="22"/>
                    </a:lnTo>
                    <a:lnTo>
                      <a:pt x="61" y="14"/>
                    </a:lnTo>
                    <a:lnTo>
                      <a:pt x="79" y="7"/>
                    </a:lnTo>
                    <a:lnTo>
                      <a:pt x="97" y="3"/>
                    </a:lnTo>
                    <a:lnTo>
                      <a:pt x="118" y="2"/>
                    </a:lnTo>
                    <a:lnTo>
                      <a:pt x="138" y="0"/>
                    </a:lnTo>
                    <a:lnTo>
                      <a:pt x="159" y="0"/>
                    </a:lnTo>
                    <a:lnTo>
                      <a:pt x="181" y="2"/>
                    </a:lnTo>
                    <a:lnTo>
                      <a:pt x="224" y="4"/>
                    </a:lnTo>
                    <a:lnTo>
                      <a:pt x="262" y="10"/>
                    </a:lnTo>
                    <a:lnTo>
                      <a:pt x="297" y="13"/>
                    </a:lnTo>
                    <a:lnTo>
                      <a:pt x="297" y="13"/>
                    </a:lnTo>
                    <a:lnTo>
                      <a:pt x="341" y="15"/>
                    </a:lnTo>
                    <a:lnTo>
                      <a:pt x="385" y="17"/>
                    </a:lnTo>
                    <a:lnTo>
                      <a:pt x="472" y="18"/>
                    </a:lnTo>
                    <a:lnTo>
                      <a:pt x="643" y="17"/>
                    </a:lnTo>
                    <a:lnTo>
                      <a:pt x="647" y="13"/>
                    </a:lnTo>
                    <a:lnTo>
                      <a:pt x="647" y="13"/>
                    </a:lnTo>
                    <a:lnTo>
                      <a:pt x="679" y="39"/>
                    </a:lnTo>
                    <a:lnTo>
                      <a:pt x="713" y="65"/>
                    </a:lnTo>
                    <a:lnTo>
                      <a:pt x="746" y="91"/>
                    </a:lnTo>
                    <a:lnTo>
                      <a:pt x="781" y="115"/>
                    </a:lnTo>
                    <a:lnTo>
                      <a:pt x="815" y="139"/>
                    </a:lnTo>
                    <a:lnTo>
                      <a:pt x="850" y="163"/>
                    </a:lnTo>
                    <a:lnTo>
                      <a:pt x="885" y="185"/>
                    </a:lnTo>
                    <a:lnTo>
                      <a:pt x="921" y="206"/>
                    </a:lnTo>
                    <a:lnTo>
                      <a:pt x="957" y="226"/>
                    </a:lnTo>
                    <a:lnTo>
                      <a:pt x="994" y="247"/>
                    </a:lnTo>
                    <a:lnTo>
                      <a:pt x="1032" y="266"/>
                    </a:lnTo>
                    <a:lnTo>
                      <a:pt x="1069" y="284"/>
                    </a:lnTo>
                    <a:lnTo>
                      <a:pt x="1106" y="302"/>
                    </a:lnTo>
                    <a:lnTo>
                      <a:pt x="1145" y="319"/>
                    </a:lnTo>
                    <a:lnTo>
                      <a:pt x="1183" y="335"/>
                    </a:lnTo>
                    <a:lnTo>
                      <a:pt x="1222" y="350"/>
                    </a:lnTo>
                    <a:lnTo>
                      <a:pt x="1260" y="364"/>
                    </a:lnTo>
                    <a:lnTo>
                      <a:pt x="1300" y="378"/>
                    </a:lnTo>
                    <a:lnTo>
                      <a:pt x="1339" y="390"/>
                    </a:lnTo>
                    <a:lnTo>
                      <a:pt x="1379" y="403"/>
                    </a:lnTo>
                    <a:lnTo>
                      <a:pt x="1420" y="412"/>
                    </a:lnTo>
                    <a:lnTo>
                      <a:pt x="1460" y="423"/>
                    </a:lnTo>
                    <a:lnTo>
                      <a:pt x="1502" y="432"/>
                    </a:lnTo>
                    <a:lnTo>
                      <a:pt x="1542" y="440"/>
                    </a:lnTo>
                    <a:lnTo>
                      <a:pt x="1584" y="447"/>
                    </a:lnTo>
                    <a:lnTo>
                      <a:pt x="1626" y="454"/>
                    </a:lnTo>
                    <a:lnTo>
                      <a:pt x="1667" y="459"/>
                    </a:lnTo>
                    <a:lnTo>
                      <a:pt x="1710" y="463"/>
                    </a:lnTo>
                    <a:lnTo>
                      <a:pt x="1751" y="466"/>
                    </a:lnTo>
                    <a:lnTo>
                      <a:pt x="1794" y="469"/>
                    </a:lnTo>
                    <a:lnTo>
                      <a:pt x="1837" y="470"/>
                    </a:lnTo>
                    <a:lnTo>
                      <a:pt x="1879" y="472"/>
                    </a:lnTo>
                    <a:lnTo>
                      <a:pt x="1879" y="472"/>
                    </a:lnTo>
                    <a:lnTo>
                      <a:pt x="1919" y="470"/>
                    </a:lnTo>
                    <a:lnTo>
                      <a:pt x="1959" y="469"/>
                    </a:lnTo>
                    <a:lnTo>
                      <a:pt x="1999" y="467"/>
                    </a:lnTo>
                    <a:lnTo>
                      <a:pt x="2038" y="465"/>
                    </a:lnTo>
                    <a:lnTo>
                      <a:pt x="2038" y="465"/>
                    </a:lnTo>
                    <a:lnTo>
                      <a:pt x="2086" y="899"/>
                    </a:lnTo>
                    <a:lnTo>
                      <a:pt x="2086" y="899"/>
                    </a:lnTo>
                    <a:lnTo>
                      <a:pt x="2093" y="951"/>
                    </a:lnTo>
                    <a:lnTo>
                      <a:pt x="2101" y="1005"/>
                    </a:lnTo>
                    <a:lnTo>
                      <a:pt x="2111" y="1060"/>
                    </a:lnTo>
                    <a:lnTo>
                      <a:pt x="2120" y="1114"/>
                    </a:lnTo>
                    <a:lnTo>
                      <a:pt x="2120" y="1114"/>
                    </a:lnTo>
                    <a:lnTo>
                      <a:pt x="2047" y="1116"/>
                    </a:lnTo>
                    <a:lnTo>
                      <a:pt x="1976" y="1120"/>
                    </a:lnTo>
                    <a:lnTo>
                      <a:pt x="1904" y="1127"/>
                    </a:lnTo>
                    <a:lnTo>
                      <a:pt x="1831" y="1136"/>
                    </a:lnTo>
                    <a:lnTo>
                      <a:pt x="1831" y="1136"/>
                    </a:lnTo>
                    <a:lnTo>
                      <a:pt x="1784" y="1144"/>
                    </a:lnTo>
                    <a:lnTo>
                      <a:pt x="1739" y="1154"/>
                    </a:lnTo>
                    <a:lnTo>
                      <a:pt x="1693" y="1165"/>
                    </a:lnTo>
                    <a:lnTo>
                      <a:pt x="1648" y="1177"/>
                    </a:lnTo>
                    <a:lnTo>
                      <a:pt x="1604" y="1188"/>
                    </a:lnTo>
                    <a:lnTo>
                      <a:pt x="1558" y="1199"/>
                    </a:lnTo>
                    <a:lnTo>
                      <a:pt x="1513" y="1210"/>
                    </a:lnTo>
                    <a:lnTo>
                      <a:pt x="1466" y="1217"/>
                    </a:lnTo>
                    <a:lnTo>
                      <a:pt x="1466" y="1217"/>
                    </a:lnTo>
                    <a:lnTo>
                      <a:pt x="1413" y="1224"/>
                    </a:lnTo>
                    <a:lnTo>
                      <a:pt x="1360" y="1228"/>
                    </a:lnTo>
                    <a:lnTo>
                      <a:pt x="1304" y="1231"/>
                    </a:lnTo>
                    <a:lnTo>
                      <a:pt x="1249" y="1232"/>
                    </a:lnTo>
                    <a:lnTo>
                      <a:pt x="1194" y="1232"/>
                    </a:lnTo>
                    <a:lnTo>
                      <a:pt x="1139" y="1231"/>
                    </a:lnTo>
                    <a:lnTo>
                      <a:pt x="1084" y="1229"/>
                    </a:lnTo>
                    <a:lnTo>
                      <a:pt x="1030" y="1227"/>
                    </a:lnTo>
                    <a:lnTo>
                      <a:pt x="1030" y="1227"/>
                    </a:lnTo>
                    <a:lnTo>
                      <a:pt x="975" y="1222"/>
                    </a:lnTo>
                    <a:lnTo>
                      <a:pt x="920" y="1217"/>
                    </a:lnTo>
                    <a:lnTo>
                      <a:pt x="865" y="1211"/>
                    </a:lnTo>
                    <a:lnTo>
                      <a:pt x="810" y="1203"/>
                    </a:lnTo>
                    <a:lnTo>
                      <a:pt x="756" y="1195"/>
                    </a:lnTo>
                    <a:lnTo>
                      <a:pt x="702" y="1184"/>
                    </a:lnTo>
                    <a:lnTo>
                      <a:pt x="647" y="1170"/>
                    </a:lnTo>
                    <a:lnTo>
                      <a:pt x="593" y="1155"/>
                    </a:lnTo>
                    <a:lnTo>
                      <a:pt x="593" y="1155"/>
                    </a:lnTo>
                    <a:lnTo>
                      <a:pt x="572" y="1147"/>
                    </a:lnTo>
                    <a:lnTo>
                      <a:pt x="549" y="1137"/>
                    </a:lnTo>
                    <a:lnTo>
                      <a:pt x="526" y="1126"/>
                    </a:lnTo>
                    <a:lnTo>
                      <a:pt x="499" y="1112"/>
                    </a:lnTo>
                    <a:lnTo>
                      <a:pt x="473" y="1096"/>
                    </a:lnTo>
                    <a:lnTo>
                      <a:pt x="448" y="1078"/>
                    </a:lnTo>
                    <a:lnTo>
                      <a:pt x="425" y="1060"/>
                    </a:lnTo>
                    <a:lnTo>
                      <a:pt x="403" y="1039"/>
                    </a:lnTo>
                    <a:lnTo>
                      <a:pt x="384" y="1017"/>
                    </a:lnTo>
                    <a:lnTo>
                      <a:pt x="375" y="1006"/>
                    </a:lnTo>
                    <a:lnTo>
                      <a:pt x="367" y="995"/>
                    </a:lnTo>
                    <a:lnTo>
                      <a:pt x="362" y="984"/>
                    </a:lnTo>
                    <a:lnTo>
                      <a:pt x="356" y="972"/>
                    </a:lnTo>
                    <a:lnTo>
                      <a:pt x="352" y="961"/>
                    </a:lnTo>
                    <a:lnTo>
                      <a:pt x="349" y="948"/>
                    </a:lnTo>
                    <a:lnTo>
                      <a:pt x="348" y="937"/>
                    </a:lnTo>
                    <a:lnTo>
                      <a:pt x="349" y="925"/>
                    </a:lnTo>
                    <a:lnTo>
                      <a:pt x="351" y="912"/>
                    </a:lnTo>
                    <a:lnTo>
                      <a:pt x="353" y="901"/>
                    </a:lnTo>
                    <a:lnTo>
                      <a:pt x="359" y="889"/>
                    </a:lnTo>
                    <a:lnTo>
                      <a:pt x="367" y="877"/>
                    </a:lnTo>
                    <a:lnTo>
                      <a:pt x="375" y="866"/>
                    </a:lnTo>
                    <a:lnTo>
                      <a:pt x="386" y="853"/>
                    </a:lnTo>
                    <a:lnTo>
                      <a:pt x="389" y="845"/>
                    </a:lnTo>
                    <a:lnTo>
                      <a:pt x="389" y="845"/>
                    </a:lnTo>
                    <a:lnTo>
                      <a:pt x="360" y="830"/>
                    </a:lnTo>
                    <a:lnTo>
                      <a:pt x="333" y="813"/>
                    </a:lnTo>
                    <a:lnTo>
                      <a:pt x="333" y="813"/>
                    </a:lnTo>
                    <a:lnTo>
                      <a:pt x="311" y="794"/>
                    </a:lnTo>
                    <a:lnTo>
                      <a:pt x="279" y="766"/>
                    </a:lnTo>
                    <a:lnTo>
                      <a:pt x="261" y="748"/>
                    </a:lnTo>
                    <a:lnTo>
                      <a:pt x="243" y="731"/>
                    </a:lnTo>
                    <a:lnTo>
                      <a:pt x="226" y="711"/>
                    </a:lnTo>
                    <a:lnTo>
                      <a:pt x="211" y="692"/>
                    </a:lnTo>
                    <a:lnTo>
                      <a:pt x="198" y="673"/>
                    </a:lnTo>
                    <a:lnTo>
                      <a:pt x="188" y="655"/>
                    </a:lnTo>
                    <a:lnTo>
                      <a:pt x="184" y="645"/>
                    </a:lnTo>
                    <a:lnTo>
                      <a:pt x="181" y="637"/>
                    </a:lnTo>
                    <a:lnTo>
                      <a:pt x="180" y="629"/>
                    </a:lnTo>
                    <a:lnTo>
                      <a:pt x="180" y="620"/>
                    </a:lnTo>
                    <a:lnTo>
                      <a:pt x="180" y="613"/>
                    </a:lnTo>
                    <a:lnTo>
                      <a:pt x="182" y="607"/>
                    </a:lnTo>
                    <a:lnTo>
                      <a:pt x="187" y="600"/>
                    </a:lnTo>
                    <a:lnTo>
                      <a:pt x="192" y="594"/>
                    </a:lnTo>
                    <a:lnTo>
                      <a:pt x="200" y="589"/>
                    </a:lnTo>
                    <a:lnTo>
                      <a:pt x="210" y="584"/>
                    </a:lnTo>
                    <a:lnTo>
                      <a:pt x="221" y="582"/>
                    </a:lnTo>
                    <a:lnTo>
                      <a:pt x="233" y="579"/>
                    </a:lnTo>
                    <a:lnTo>
                      <a:pt x="233" y="579"/>
                    </a:lnTo>
                    <a:close/>
                  </a:path>
                </a:pathLst>
              </a:custGeom>
              <a:solidFill>
                <a:srgbClr val="F5D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6250DA0E-E9D9-83CD-5B32-4887577FF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8" y="2823"/>
                <a:ext cx="563" cy="264"/>
              </a:xfrm>
              <a:custGeom>
                <a:avLst/>
                <a:gdLst>
                  <a:gd name="T0" fmla="*/ 26 w 1690"/>
                  <a:gd name="T1" fmla="*/ 85 h 790"/>
                  <a:gd name="T2" fmla="*/ 21 w 1690"/>
                  <a:gd name="T3" fmla="*/ 0 h 790"/>
                  <a:gd name="T4" fmla="*/ 62 w 1690"/>
                  <a:gd name="T5" fmla="*/ 22 h 790"/>
                  <a:gd name="T6" fmla="*/ 141 w 1690"/>
                  <a:gd name="T7" fmla="*/ 73 h 790"/>
                  <a:gd name="T8" fmla="*/ 255 w 1690"/>
                  <a:gd name="T9" fmla="*/ 154 h 790"/>
                  <a:gd name="T10" fmla="*/ 332 w 1690"/>
                  <a:gd name="T11" fmla="*/ 205 h 790"/>
                  <a:gd name="T12" fmla="*/ 364 w 1690"/>
                  <a:gd name="T13" fmla="*/ 223 h 790"/>
                  <a:gd name="T14" fmla="*/ 427 w 1690"/>
                  <a:gd name="T15" fmla="*/ 252 h 790"/>
                  <a:gd name="T16" fmla="*/ 492 w 1690"/>
                  <a:gd name="T17" fmla="*/ 275 h 790"/>
                  <a:gd name="T18" fmla="*/ 557 w 1690"/>
                  <a:gd name="T19" fmla="*/ 293 h 790"/>
                  <a:gd name="T20" fmla="*/ 657 w 1690"/>
                  <a:gd name="T21" fmla="*/ 315 h 790"/>
                  <a:gd name="T22" fmla="*/ 793 w 1690"/>
                  <a:gd name="T23" fmla="*/ 345 h 790"/>
                  <a:gd name="T24" fmla="*/ 860 w 1690"/>
                  <a:gd name="T25" fmla="*/ 363 h 790"/>
                  <a:gd name="T26" fmla="*/ 948 w 1690"/>
                  <a:gd name="T27" fmla="*/ 391 h 790"/>
                  <a:gd name="T28" fmla="*/ 1129 w 1690"/>
                  <a:gd name="T29" fmla="*/ 441 h 790"/>
                  <a:gd name="T30" fmla="*/ 1220 w 1690"/>
                  <a:gd name="T31" fmla="*/ 460 h 790"/>
                  <a:gd name="T32" fmla="*/ 1312 w 1690"/>
                  <a:gd name="T33" fmla="*/ 476 h 790"/>
                  <a:gd name="T34" fmla="*/ 1405 w 1690"/>
                  <a:gd name="T35" fmla="*/ 489 h 790"/>
                  <a:gd name="T36" fmla="*/ 1498 w 1690"/>
                  <a:gd name="T37" fmla="*/ 497 h 790"/>
                  <a:gd name="T38" fmla="*/ 1592 w 1690"/>
                  <a:gd name="T39" fmla="*/ 498 h 790"/>
                  <a:gd name="T40" fmla="*/ 1593 w 1690"/>
                  <a:gd name="T41" fmla="*/ 496 h 790"/>
                  <a:gd name="T42" fmla="*/ 1690 w 1690"/>
                  <a:gd name="T43" fmla="*/ 580 h 790"/>
                  <a:gd name="T44" fmla="*/ 1686 w 1690"/>
                  <a:gd name="T45" fmla="*/ 584 h 790"/>
                  <a:gd name="T46" fmla="*/ 1428 w 1690"/>
                  <a:gd name="T47" fmla="*/ 584 h 790"/>
                  <a:gd name="T48" fmla="*/ 1340 w 1690"/>
                  <a:gd name="T49" fmla="*/ 580 h 790"/>
                  <a:gd name="T50" fmla="*/ 1305 w 1690"/>
                  <a:gd name="T51" fmla="*/ 577 h 790"/>
                  <a:gd name="T52" fmla="*/ 1224 w 1690"/>
                  <a:gd name="T53" fmla="*/ 569 h 790"/>
                  <a:gd name="T54" fmla="*/ 1181 w 1690"/>
                  <a:gd name="T55" fmla="*/ 567 h 790"/>
                  <a:gd name="T56" fmla="*/ 1140 w 1690"/>
                  <a:gd name="T57" fmla="*/ 570 h 790"/>
                  <a:gd name="T58" fmla="*/ 1104 w 1690"/>
                  <a:gd name="T59" fmla="*/ 581 h 790"/>
                  <a:gd name="T60" fmla="*/ 1082 w 1690"/>
                  <a:gd name="T61" fmla="*/ 593 h 790"/>
                  <a:gd name="T62" fmla="*/ 1070 w 1690"/>
                  <a:gd name="T63" fmla="*/ 606 h 790"/>
                  <a:gd name="T64" fmla="*/ 1060 w 1690"/>
                  <a:gd name="T65" fmla="*/ 621 h 790"/>
                  <a:gd name="T66" fmla="*/ 1056 w 1690"/>
                  <a:gd name="T67" fmla="*/ 629 h 790"/>
                  <a:gd name="T68" fmla="*/ 1045 w 1690"/>
                  <a:gd name="T69" fmla="*/ 676 h 790"/>
                  <a:gd name="T70" fmla="*/ 1046 w 1690"/>
                  <a:gd name="T71" fmla="*/ 717 h 790"/>
                  <a:gd name="T72" fmla="*/ 1059 w 1690"/>
                  <a:gd name="T73" fmla="*/ 755 h 790"/>
                  <a:gd name="T74" fmla="*/ 1082 w 1690"/>
                  <a:gd name="T75" fmla="*/ 785 h 790"/>
                  <a:gd name="T76" fmla="*/ 30 w 1690"/>
                  <a:gd name="T77" fmla="*/ 790 h 790"/>
                  <a:gd name="T78" fmla="*/ 23 w 1690"/>
                  <a:gd name="T79" fmla="*/ 749 h 790"/>
                  <a:gd name="T80" fmla="*/ 11 w 1690"/>
                  <a:gd name="T81" fmla="*/ 651 h 790"/>
                  <a:gd name="T82" fmla="*/ 0 w 1690"/>
                  <a:gd name="T83" fmla="*/ 537 h 790"/>
                  <a:gd name="T84" fmla="*/ 0 w 1690"/>
                  <a:gd name="T85" fmla="*/ 485 h 790"/>
                  <a:gd name="T86" fmla="*/ 4 w 1690"/>
                  <a:gd name="T87" fmla="*/ 445 h 790"/>
                  <a:gd name="T88" fmla="*/ 10 w 1690"/>
                  <a:gd name="T89" fmla="*/ 406 h 790"/>
                  <a:gd name="T90" fmla="*/ 19 w 1690"/>
                  <a:gd name="T91" fmla="*/ 307 h 790"/>
                  <a:gd name="T92" fmla="*/ 26 w 1690"/>
                  <a:gd name="T93" fmla="*/ 153 h 790"/>
                  <a:gd name="T94" fmla="*/ 26 w 1690"/>
                  <a:gd name="T95" fmla="*/ 85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90" h="790">
                    <a:moveTo>
                      <a:pt x="26" y="85"/>
                    </a:moveTo>
                    <a:lnTo>
                      <a:pt x="26" y="85"/>
                    </a:lnTo>
                    <a:lnTo>
                      <a:pt x="25" y="44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62" y="22"/>
                    </a:lnTo>
                    <a:lnTo>
                      <a:pt x="101" y="46"/>
                    </a:lnTo>
                    <a:lnTo>
                      <a:pt x="141" y="73"/>
                    </a:lnTo>
                    <a:lnTo>
                      <a:pt x="179" y="99"/>
                    </a:lnTo>
                    <a:lnTo>
                      <a:pt x="255" y="154"/>
                    </a:lnTo>
                    <a:lnTo>
                      <a:pt x="294" y="180"/>
                    </a:lnTo>
                    <a:lnTo>
                      <a:pt x="332" y="205"/>
                    </a:lnTo>
                    <a:lnTo>
                      <a:pt x="332" y="205"/>
                    </a:lnTo>
                    <a:lnTo>
                      <a:pt x="364" y="223"/>
                    </a:lnTo>
                    <a:lnTo>
                      <a:pt x="396" y="238"/>
                    </a:lnTo>
                    <a:lnTo>
                      <a:pt x="427" y="252"/>
                    </a:lnTo>
                    <a:lnTo>
                      <a:pt x="459" y="264"/>
                    </a:lnTo>
                    <a:lnTo>
                      <a:pt x="492" y="275"/>
                    </a:lnTo>
                    <a:lnTo>
                      <a:pt x="524" y="285"/>
                    </a:lnTo>
                    <a:lnTo>
                      <a:pt x="557" y="293"/>
                    </a:lnTo>
                    <a:lnTo>
                      <a:pt x="590" y="301"/>
                    </a:lnTo>
                    <a:lnTo>
                      <a:pt x="657" y="315"/>
                    </a:lnTo>
                    <a:lnTo>
                      <a:pt x="725" y="330"/>
                    </a:lnTo>
                    <a:lnTo>
                      <a:pt x="793" y="345"/>
                    </a:lnTo>
                    <a:lnTo>
                      <a:pt x="826" y="354"/>
                    </a:lnTo>
                    <a:lnTo>
                      <a:pt x="860" y="363"/>
                    </a:lnTo>
                    <a:lnTo>
                      <a:pt x="860" y="363"/>
                    </a:lnTo>
                    <a:lnTo>
                      <a:pt x="948" y="391"/>
                    </a:lnTo>
                    <a:lnTo>
                      <a:pt x="1038" y="417"/>
                    </a:lnTo>
                    <a:lnTo>
                      <a:pt x="1129" y="441"/>
                    </a:lnTo>
                    <a:lnTo>
                      <a:pt x="1174" y="450"/>
                    </a:lnTo>
                    <a:lnTo>
                      <a:pt x="1220" y="460"/>
                    </a:lnTo>
                    <a:lnTo>
                      <a:pt x="1267" y="469"/>
                    </a:lnTo>
                    <a:lnTo>
                      <a:pt x="1312" y="476"/>
                    </a:lnTo>
                    <a:lnTo>
                      <a:pt x="1359" y="483"/>
                    </a:lnTo>
                    <a:lnTo>
                      <a:pt x="1405" y="489"/>
                    </a:lnTo>
                    <a:lnTo>
                      <a:pt x="1451" y="493"/>
                    </a:lnTo>
                    <a:lnTo>
                      <a:pt x="1498" y="497"/>
                    </a:lnTo>
                    <a:lnTo>
                      <a:pt x="1545" y="498"/>
                    </a:lnTo>
                    <a:lnTo>
                      <a:pt x="1592" y="498"/>
                    </a:lnTo>
                    <a:lnTo>
                      <a:pt x="1593" y="496"/>
                    </a:lnTo>
                    <a:lnTo>
                      <a:pt x="1593" y="496"/>
                    </a:lnTo>
                    <a:lnTo>
                      <a:pt x="1642" y="538"/>
                    </a:lnTo>
                    <a:lnTo>
                      <a:pt x="1690" y="580"/>
                    </a:lnTo>
                    <a:lnTo>
                      <a:pt x="1686" y="584"/>
                    </a:lnTo>
                    <a:lnTo>
                      <a:pt x="1686" y="584"/>
                    </a:lnTo>
                    <a:lnTo>
                      <a:pt x="1515" y="585"/>
                    </a:lnTo>
                    <a:lnTo>
                      <a:pt x="1428" y="584"/>
                    </a:lnTo>
                    <a:lnTo>
                      <a:pt x="1384" y="582"/>
                    </a:lnTo>
                    <a:lnTo>
                      <a:pt x="1340" y="580"/>
                    </a:lnTo>
                    <a:lnTo>
                      <a:pt x="1340" y="580"/>
                    </a:lnTo>
                    <a:lnTo>
                      <a:pt x="1305" y="577"/>
                    </a:lnTo>
                    <a:lnTo>
                      <a:pt x="1267" y="571"/>
                    </a:lnTo>
                    <a:lnTo>
                      <a:pt x="1224" y="569"/>
                    </a:lnTo>
                    <a:lnTo>
                      <a:pt x="1202" y="567"/>
                    </a:lnTo>
                    <a:lnTo>
                      <a:pt x="1181" y="567"/>
                    </a:lnTo>
                    <a:lnTo>
                      <a:pt x="1161" y="569"/>
                    </a:lnTo>
                    <a:lnTo>
                      <a:pt x="1140" y="570"/>
                    </a:lnTo>
                    <a:lnTo>
                      <a:pt x="1122" y="574"/>
                    </a:lnTo>
                    <a:lnTo>
                      <a:pt x="1104" y="581"/>
                    </a:lnTo>
                    <a:lnTo>
                      <a:pt x="1089" y="589"/>
                    </a:lnTo>
                    <a:lnTo>
                      <a:pt x="1082" y="593"/>
                    </a:lnTo>
                    <a:lnTo>
                      <a:pt x="1075" y="599"/>
                    </a:lnTo>
                    <a:lnTo>
                      <a:pt x="1070" y="606"/>
                    </a:lnTo>
                    <a:lnTo>
                      <a:pt x="1064" y="613"/>
                    </a:lnTo>
                    <a:lnTo>
                      <a:pt x="1060" y="621"/>
                    </a:lnTo>
                    <a:lnTo>
                      <a:pt x="1056" y="629"/>
                    </a:lnTo>
                    <a:lnTo>
                      <a:pt x="1056" y="629"/>
                    </a:lnTo>
                    <a:lnTo>
                      <a:pt x="1049" y="654"/>
                    </a:lnTo>
                    <a:lnTo>
                      <a:pt x="1045" y="676"/>
                    </a:lnTo>
                    <a:lnTo>
                      <a:pt x="1043" y="698"/>
                    </a:lnTo>
                    <a:lnTo>
                      <a:pt x="1046" y="717"/>
                    </a:lnTo>
                    <a:lnTo>
                      <a:pt x="1052" y="737"/>
                    </a:lnTo>
                    <a:lnTo>
                      <a:pt x="1059" y="755"/>
                    </a:lnTo>
                    <a:lnTo>
                      <a:pt x="1070" y="770"/>
                    </a:lnTo>
                    <a:lnTo>
                      <a:pt x="1082" y="785"/>
                    </a:lnTo>
                    <a:lnTo>
                      <a:pt x="1079" y="790"/>
                    </a:lnTo>
                    <a:lnTo>
                      <a:pt x="30" y="790"/>
                    </a:lnTo>
                    <a:lnTo>
                      <a:pt x="30" y="790"/>
                    </a:lnTo>
                    <a:lnTo>
                      <a:pt x="23" y="749"/>
                    </a:lnTo>
                    <a:lnTo>
                      <a:pt x="16" y="705"/>
                    </a:lnTo>
                    <a:lnTo>
                      <a:pt x="11" y="651"/>
                    </a:lnTo>
                    <a:lnTo>
                      <a:pt x="4" y="593"/>
                    </a:lnTo>
                    <a:lnTo>
                      <a:pt x="0" y="537"/>
                    </a:lnTo>
                    <a:lnTo>
                      <a:pt x="0" y="509"/>
                    </a:lnTo>
                    <a:lnTo>
                      <a:pt x="0" y="485"/>
                    </a:lnTo>
                    <a:lnTo>
                      <a:pt x="1" y="463"/>
                    </a:lnTo>
                    <a:lnTo>
                      <a:pt x="4" y="445"/>
                    </a:lnTo>
                    <a:lnTo>
                      <a:pt x="4" y="445"/>
                    </a:lnTo>
                    <a:lnTo>
                      <a:pt x="10" y="406"/>
                    </a:lnTo>
                    <a:lnTo>
                      <a:pt x="15" y="359"/>
                    </a:lnTo>
                    <a:lnTo>
                      <a:pt x="19" y="307"/>
                    </a:lnTo>
                    <a:lnTo>
                      <a:pt x="22" y="253"/>
                    </a:lnTo>
                    <a:lnTo>
                      <a:pt x="26" y="153"/>
                    </a:lnTo>
                    <a:lnTo>
                      <a:pt x="26" y="85"/>
                    </a:lnTo>
                    <a:lnTo>
                      <a:pt x="26" y="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A121EA67-4629-5EDD-273B-343B2DF36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7" y="2"/>
                <a:ext cx="1790" cy="1195"/>
              </a:xfrm>
              <a:custGeom>
                <a:avLst/>
                <a:gdLst>
                  <a:gd name="T0" fmla="*/ 321 w 5369"/>
                  <a:gd name="T1" fmla="*/ 169 h 3586"/>
                  <a:gd name="T2" fmla="*/ 409 w 5369"/>
                  <a:gd name="T3" fmla="*/ 150 h 3586"/>
                  <a:gd name="T4" fmla="*/ 529 w 5369"/>
                  <a:gd name="T5" fmla="*/ 136 h 3586"/>
                  <a:gd name="T6" fmla="*/ 1009 w 5369"/>
                  <a:gd name="T7" fmla="*/ 92 h 3586"/>
                  <a:gd name="T8" fmla="*/ 1527 w 5369"/>
                  <a:gd name="T9" fmla="*/ 48 h 3586"/>
                  <a:gd name="T10" fmla="*/ 2046 w 5369"/>
                  <a:gd name="T11" fmla="*/ 12 h 3586"/>
                  <a:gd name="T12" fmla="*/ 2392 w 5369"/>
                  <a:gd name="T13" fmla="*/ 1 h 3586"/>
                  <a:gd name="T14" fmla="*/ 2732 w 5369"/>
                  <a:gd name="T15" fmla="*/ 1 h 3586"/>
                  <a:gd name="T16" fmla="*/ 3242 w 5369"/>
                  <a:gd name="T17" fmla="*/ 22 h 3586"/>
                  <a:gd name="T18" fmla="*/ 3751 w 5369"/>
                  <a:gd name="T19" fmla="*/ 59 h 3586"/>
                  <a:gd name="T20" fmla="*/ 4291 w 5369"/>
                  <a:gd name="T21" fmla="*/ 108 h 3586"/>
                  <a:gd name="T22" fmla="*/ 4696 w 5369"/>
                  <a:gd name="T23" fmla="*/ 152 h 3586"/>
                  <a:gd name="T24" fmla="*/ 4894 w 5369"/>
                  <a:gd name="T25" fmla="*/ 177 h 3586"/>
                  <a:gd name="T26" fmla="*/ 5025 w 5369"/>
                  <a:gd name="T27" fmla="*/ 198 h 3586"/>
                  <a:gd name="T28" fmla="*/ 5085 w 5369"/>
                  <a:gd name="T29" fmla="*/ 219 h 3586"/>
                  <a:gd name="T30" fmla="*/ 5175 w 5369"/>
                  <a:gd name="T31" fmla="*/ 272 h 3586"/>
                  <a:gd name="T32" fmla="*/ 5257 w 5369"/>
                  <a:gd name="T33" fmla="*/ 349 h 3586"/>
                  <a:gd name="T34" fmla="*/ 5303 w 5369"/>
                  <a:gd name="T35" fmla="*/ 416 h 3586"/>
                  <a:gd name="T36" fmla="*/ 5331 w 5369"/>
                  <a:gd name="T37" fmla="*/ 471 h 3586"/>
                  <a:gd name="T38" fmla="*/ 5353 w 5369"/>
                  <a:gd name="T39" fmla="*/ 530 h 3586"/>
                  <a:gd name="T40" fmla="*/ 5365 w 5369"/>
                  <a:gd name="T41" fmla="*/ 595 h 3586"/>
                  <a:gd name="T42" fmla="*/ 5369 w 5369"/>
                  <a:gd name="T43" fmla="*/ 665 h 3586"/>
                  <a:gd name="T44" fmla="*/ 5364 w 5369"/>
                  <a:gd name="T45" fmla="*/ 739 h 3586"/>
                  <a:gd name="T46" fmla="*/ 5322 w 5369"/>
                  <a:gd name="T47" fmla="*/ 957 h 3586"/>
                  <a:gd name="T48" fmla="*/ 4849 w 5369"/>
                  <a:gd name="T49" fmla="*/ 3586 h 3586"/>
                  <a:gd name="T50" fmla="*/ 4707 w 5369"/>
                  <a:gd name="T51" fmla="*/ 3512 h 3586"/>
                  <a:gd name="T52" fmla="*/ 4519 w 5369"/>
                  <a:gd name="T53" fmla="*/ 3421 h 3586"/>
                  <a:gd name="T54" fmla="*/ 4404 w 5369"/>
                  <a:gd name="T55" fmla="*/ 3359 h 3586"/>
                  <a:gd name="T56" fmla="*/ 4342 w 5369"/>
                  <a:gd name="T57" fmla="*/ 3313 h 3586"/>
                  <a:gd name="T58" fmla="*/ 4301 w 5369"/>
                  <a:gd name="T59" fmla="*/ 3280 h 3586"/>
                  <a:gd name="T60" fmla="*/ 4259 w 5369"/>
                  <a:gd name="T61" fmla="*/ 3262 h 3586"/>
                  <a:gd name="T62" fmla="*/ 4220 w 5369"/>
                  <a:gd name="T63" fmla="*/ 3255 h 3586"/>
                  <a:gd name="T64" fmla="*/ 3976 w 5369"/>
                  <a:gd name="T65" fmla="*/ 3233 h 3586"/>
                  <a:gd name="T66" fmla="*/ 3732 w 5369"/>
                  <a:gd name="T67" fmla="*/ 3233 h 3586"/>
                  <a:gd name="T68" fmla="*/ 3569 w 5369"/>
                  <a:gd name="T69" fmla="*/ 3244 h 3586"/>
                  <a:gd name="T70" fmla="*/ 3398 w 5369"/>
                  <a:gd name="T71" fmla="*/ 3251 h 3586"/>
                  <a:gd name="T72" fmla="*/ 3068 w 5369"/>
                  <a:gd name="T73" fmla="*/ 3244 h 3586"/>
                  <a:gd name="T74" fmla="*/ 2706 w 5369"/>
                  <a:gd name="T75" fmla="*/ 3222 h 3586"/>
                  <a:gd name="T76" fmla="*/ 2113 w 5369"/>
                  <a:gd name="T77" fmla="*/ 3175 h 3586"/>
                  <a:gd name="T78" fmla="*/ 1948 w 5369"/>
                  <a:gd name="T79" fmla="*/ 3162 h 3586"/>
                  <a:gd name="T80" fmla="*/ 1653 w 5369"/>
                  <a:gd name="T81" fmla="*/ 3134 h 3586"/>
                  <a:gd name="T82" fmla="*/ 1447 w 5369"/>
                  <a:gd name="T83" fmla="*/ 3124 h 3586"/>
                  <a:gd name="T84" fmla="*/ 1293 w 5369"/>
                  <a:gd name="T85" fmla="*/ 3129 h 3586"/>
                  <a:gd name="T86" fmla="*/ 1216 w 5369"/>
                  <a:gd name="T87" fmla="*/ 3141 h 3586"/>
                  <a:gd name="T88" fmla="*/ 1155 w 5369"/>
                  <a:gd name="T89" fmla="*/ 3159 h 3586"/>
                  <a:gd name="T90" fmla="*/ 1088 w 5369"/>
                  <a:gd name="T91" fmla="*/ 3202 h 3586"/>
                  <a:gd name="T92" fmla="*/ 936 w 5369"/>
                  <a:gd name="T93" fmla="*/ 3301 h 3586"/>
                  <a:gd name="T94" fmla="*/ 664 w 5369"/>
                  <a:gd name="T95" fmla="*/ 3452 h 3586"/>
                  <a:gd name="T96" fmla="*/ 465 w 5369"/>
                  <a:gd name="T97" fmla="*/ 3556 h 3586"/>
                  <a:gd name="T98" fmla="*/ 99 w 5369"/>
                  <a:gd name="T99" fmla="*/ 1270 h 3586"/>
                  <a:gd name="T100" fmla="*/ 10 w 5369"/>
                  <a:gd name="T101" fmla="*/ 720 h 3586"/>
                  <a:gd name="T102" fmla="*/ 1 w 5369"/>
                  <a:gd name="T103" fmla="*/ 644 h 3586"/>
                  <a:gd name="T104" fmla="*/ 3 w 5369"/>
                  <a:gd name="T105" fmla="*/ 574 h 3586"/>
                  <a:gd name="T106" fmla="*/ 15 w 5369"/>
                  <a:gd name="T107" fmla="*/ 508 h 3586"/>
                  <a:gd name="T108" fmla="*/ 35 w 5369"/>
                  <a:gd name="T109" fmla="*/ 446 h 3586"/>
                  <a:gd name="T110" fmla="*/ 61 w 5369"/>
                  <a:gd name="T111" fmla="*/ 389 h 3586"/>
                  <a:gd name="T112" fmla="*/ 94 w 5369"/>
                  <a:gd name="T113" fmla="*/ 338 h 3586"/>
                  <a:gd name="T114" fmla="*/ 174 w 5369"/>
                  <a:gd name="T115" fmla="*/ 254 h 3586"/>
                  <a:gd name="T116" fmla="*/ 263 w 5369"/>
                  <a:gd name="T117" fmla="*/ 194 h 3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369" h="3586">
                    <a:moveTo>
                      <a:pt x="294" y="180"/>
                    </a:moveTo>
                    <a:lnTo>
                      <a:pt x="294" y="180"/>
                    </a:lnTo>
                    <a:lnTo>
                      <a:pt x="321" y="169"/>
                    </a:lnTo>
                    <a:lnTo>
                      <a:pt x="349" y="162"/>
                    </a:lnTo>
                    <a:lnTo>
                      <a:pt x="379" y="155"/>
                    </a:lnTo>
                    <a:lnTo>
                      <a:pt x="409" y="150"/>
                    </a:lnTo>
                    <a:lnTo>
                      <a:pt x="470" y="143"/>
                    </a:lnTo>
                    <a:lnTo>
                      <a:pt x="529" y="136"/>
                    </a:lnTo>
                    <a:lnTo>
                      <a:pt x="529" y="136"/>
                    </a:lnTo>
                    <a:lnTo>
                      <a:pt x="648" y="122"/>
                    </a:lnTo>
                    <a:lnTo>
                      <a:pt x="768" y="111"/>
                    </a:lnTo>
                    <a:lnTo>
                      <a:pt x="1009" y="92"/>
                    </a:lnTo>
                    <a:lnTo>
                      <a:pt x="1009" y="92"/>
                    </a:lnTo>
                    <a:lnTo>
                      <a:pt x="1354" y="62"/>
                    </a:lnTo>
                    <a:lnTo>
                      <a:pt x="1527" y="48"/>
                    </a:lnTo>
                    <a:lnTo>
                      <a:pt x="1700" y="34"/>
                    </a:lnTo>
                    <a:lnTo>
                      <a:pt x="1872" y="22"/>
                    </a:lnTo>
                    <a:lnTo>
                      <a:pt x="2046" y="12"/>
                    </a:lnTo>
                    <a:lnTo>
                      <a:pt x="2219" y="5"/>
                    </a:lnTo>
                    <a:lnTo>
                      <a:pt x="2305" y="2"/>
                    </a:lnTo>
                    <a:lnTo>
                      <a:pt x="2392" y="1"/>
                    </a:lnTo>
                    <a:lnTo>
                      <a:pt x="2392" y="1"/>
                    </a:lnTo>
                    <a:lnTo>
                      <a:pt x="2563" y="0"/>
                    </a:lnTo>
                    <a:lnTo>
                      <a:pt x="2732" y="1"/>
                    </a:lnTo>
                    <a:lnTo>
                      <a:pt x="2902" y="6"/>
                    </a:lnTo>
                    <a:lnTo>
                      <a:pt x="3073" y="13"/>
                    </a:lnTo>
                    <a:lnTo>
                      <a:pt x="3242" y="22"/>
                    </a:lnTo>
                    <a:lnTo>
                      <a:pt x="3412" y="33"/>
                    </a:lnTo>
                    <a:lnTo>
                      <a:pt x="3581" y="45"/>
                    </a:lnTo>
                    <a:lnTo>
                      <a:pt x="3751" y="59"/>
                    </a:lnTo>
                    <a:lnTo>
                      <a:pt x="3751" y="59"/>
                    </a:lnTo>
                    <a:lnTo>
                      <a:pt x="4021" y="82"/>
                    </a:lnTo>
                    <a:lnTo>
                      <a:pt x="4291" y="108"/>
                    </a:lnTo>
                    <a:lnTo>
                      <a:pt x="4426" y="122"/>
                    </a:lnTo>
                    <a:lnTo>
                      <a:pt x="4561" y="136"/>
                    </a:lnTo>
                    <a:lnTo>
                      <a:pt x="4696" y="152"/>
                    </a:lnTo>
                    <a:lnTo>
                      <a:pt x="4830" y="170"/>
                    </a:lnTo>
                    <a:lnTo>
                      <a:pt x="4830" y="170"/>
                    </a:lnTo>
                    <a:lnTo>
                      <a:pt x="4894" y="177"/>
                    </a:lnTo>
                    <a:lnTo>
                      <a:pt x="4960" y="186"/>
                    </a:lnTo>
                    <a:lnTo>
                      <a:pt x="4993" y="191"/>
                    </a:lnTo>
                    <a:lnTo>
                      <a:pt x="5025" y="198"/>
                    </a:lnTo>
                    <a:lnTo>
                      <a:pt x="5056" y="208"/>
                    </a:lnTo>
                    <a:lnTo>
                      <a:pt x="5085" y="219"/>
                    </a:lnTo>
                    <a:lnTo>
                      <a:pt x="5085" y="219"/>
                    </a:lnTo>
                    <a:lnTo>
                      <a:pt x="5116" y="234"/>
                    </a:lnTo>
                    <a:lnTo>
                      <a:pt x="5146" y="252"/>
                    </a:lnTo>
                    <a:lnTo>
                      <a:pt x="5175" y="272"/>
                    </a:lnTo>
                    <a:lnTo>
                      <a:pt x="5204" y="296"/>
                    </a:lnTo>
                    <a:lnTo>
                      <a:pt x="5231" y="322"/>
                    </a:lnTo>
                    <a:lnTo>
                      <a:pt x="5257" y="349"/>
                    </a:lnTo>
                    <a:lnTo>
                      <a:pt x="5281" y="381"/>
                    </a:lnTo>
                    <a:lnTo>
                      <a:pt x="5292" y="398"/>
                    </a:lnTo>
                    <a:lnTo>
                      <a:pt x="5303" y="416"/>
                    </a:lnTo>
                    <a:lnTo>
                      <a:pt x="5313" y="434"/>
                    </a:lnTo>
                    <a:lnTo>
                      <a:pt x="5322" y="451"/>
                    </a:lnTo>
                    <a:lnTo>
                      <a:pt x="5331" y="471"/>
                    </a:lnTo>
                    <a:lnTo>
                      <a:pt x="5339" y="490"/>
                    </a:lnTo>
                    <a:lnTo>
                      <a:pt x="5346" y="509"/>
                    </a:lnTo>
                    <a:lnTo>
                      <a:pt x="5353" y="530"/>
                    </a:lnTo>
                    <a:lnTo>
                      <a:pt x="5358" y="552"/>
                    </a:lnTo>
                    <a:lnTo>
                      <a:pt x="5362" y="573"/>
                    </a:lnTo>
                    <a:lnTo>
                      <a:pt x="5365" y="595"/>
                    </a:lnTo>
                    <a:lnTo>
                      <a:pt x="5368" y="618"/>
                    </a:lnTo>
                    <a:lnTo>
                      <a:pt x="5369" y="642"/>
                    </a:lnTo>
                    <a:lnTo>
                      <a:pt x="5369" y="665"/>
                    </a:lnTo>
                    <a:lnTo>
                      <a:pt x="5369" y="688"/>
                    </a:lnTo>
                    <a:lnTo>
                      <a:pt x="5366" y="713"/>
                    </a:lnTo>
                    <a:lnTo>
                      <a:pt x="5364" y="739"/>
                    </a:lnTo>
                    <a:lnTo>
                      <a:pt x="5360" y="764"/>
                    </a:lnTo>
                    <a:lnTo>
                      <a:pt x="5360" y="764"/>
                    </a:lnTo>
                    <a:lnTo>
                      <a:pt x="5322" y="957"/>
                    </a:lnTo>
                    <a:lnTo>
                      <a:pt x="5260" y="1300"/>
                    </a:lnTo>
                    <a:lnTo>
                      <a:pt x="5092" y="2227"/>
                    </a:lnTo>
                    <a:lnTo>
                      <a:pt x="4849" y="3586"/>
                    </a:lnTo>
                    <a:lnTo>
                      <a:pt x="4849" y="3586"/>
                    </a:lnTo>
                    <a:lnTo>
                      <a:pt x="4707" y="3512"/>
                    </a:lnTo>
                    <a:lnTo>
                      <a:pt x="4707" y="3512"/>
                    </a:lnTo>
                    <a:lnTo>
                      <a:pt x="4662" y="3488"/>
                    </a:lnTo>
                    <a:lnTo>
                      <a:pt x="4615" y="3466"/>
                    </a:lnTo>
                    <a:lnTo>
                      <a:pt x="4519" y="3421"/>
                    </a:lnTo>
                    <a:lnTo>
                      <a:pt x="4472" y="3397"/>
                    </a:lnTo>
                    <a:lnTo>
                      <a:pt x="4426" y="3372"/>
                    </a:lnTo>
                    <a:lnTo>
                      <a:pt x="4404" y="3359"/>
                    </a:lnTo>
                    <a:lnTo>
                      <a:pt x="4384" y="3344"/>
                    </a:lnTo>
                    <a:lnTo>
                      <a:pt x="4363" y="3328"/>
                    </a:lnTo>
                    <a:lnTo>
                      <a:pt x="4342" y="3313"/>
                    </a:lnTo>
                    <a:lnTo>
                      <a:pt x="4342" y="3313"/>
                    </a:lnTo>
                    <a:lnTo>
                      <a:pt x="4313" y="3288"/>
                    </a:lnTo>
                    <a:lnTo>
                      <a:pt x="4301" y="3280"/>
                    </a:lnTo>
                    <a:lnTo>
                      <a:pt x="4288" y="3272"/>
                    </a:lnTo>
                    <a:lnTo>
                      <a:pt x="4275" y="3266"/>
                    </a:lnTo>
                    <a:lnTo>
                      <a:pt x="4259" y="3262"/>
                    </a:lnTo>
                    <a:lnTo>
                      <a:pt x="4242" y="3258"/>
                    </a:lnTo>
                    <a:lnTo>
                      <a:pt x="4220" y="3255"/>
                    </a:lnTo>
                    <a:lnTo>
                      <a:pt x="4220" y="3255"/>
                    </a:lnTo>
                    <a:lnTo>
                      <a:pt x="4138" y="3246"/>
                    </a:lnTo>
                    <a:lnTo>
                      <a:pt x="4057" y="3239"/>
                    </a:lnTo>
                    <a:lnTo>
                      <a:pt x="3976" y="3233"/>
                    </a:lnTo>
                    <a:lnTo>
                      <a:pt x="3894" y="3232"/>
                    </a:lnTo>
                    <a:lnTo>
                      <a:pt x="3813" y="3232"/>
                    </a:lnTo>
                    <a:lnTo>
                      <a:pt x="3732" y="3233"/>
                    </a:lnTo>
                    <a:lnTo>
                      <a:pt x="3649" y="3237"/>
                    </a:lnTo>
                    <a:lnTo>
                      <a:pt x="3569" y="3244"/>
                    </a:lnTo>
                    <a:lnTo>
                      <a:pt x="3569" y="3244"/>
                    </a:lnTo>
                    <a:lnTo>
                      <a:pt x="3530" y="3247"/>
                    </a:lnTo>
                    <a:lnTo>
                      <a:pt x="3489" y="3250"/>
                    </a:lnTo>
                    <a:lnTo>
                      <a:pt x="3398" y="3251"/>
                    </a:lnTo>
                    <a:lnTo>
                      <a:pt x="3296" y="3251"/>
                    </a:lnTo>
                    <a:lnTo>
                      <a:pt x="3186" y="3248"/>
                    </a:lnTo>
                    <a:lnTo>
                      <a:pt x="3068" y="3244"/>
                    </a:lnTo>
                    <a:lnTo>
                      <a:pt x="2949" y="3239"/>
                    </a:lnTo>
                    <a:lnTo>
                      <a:pt x="2827" y="3231"/>
                    </a:lnTo>
                    <a:lnTo>
                      <a:pt x="2706" y="3222"/>
                    </a:lnTo>
                    <a:lnTo>
                      <a:pt x="2473" y="3206"/>
                    </a:lnTo>
                    <a:lnTo>
                      <a:pt x="2270" y="3189"/>
                    </a:lnTo>
                    <a:lnTo>
                      <a:pt x="2113" y="3175"/>
                    </a:lnTo>
                    <a:lnTo>
                      <a:pt x="2021" y="3167"/>
                    </a:lnTo>
                    <a:lnTo>
                      <a:pt x="2021" y="3167"/>
                    </a:lnTo>
                    <a:lnTo>
                      <a:pt x="1948" y="3162"/>
                    </a:lnTo>
                    <a:lnTo>
                      <a:pt x="1844" y="3151"/>
                    </a:lnTo>
                    <a:lnTo>
                      <a:pt x="1719" y="3140"/>
                    </a:lnTo>
                    <a:lnTo>
                      <a:pt x="1653" y="3134"/>
                    </a:lnTo>
                    <a:lnTo>
                      <a:pt x="1584" y="3129"/>
                    </a:lnTo>
                    <a:lnTo>
                      <a:pt x="1515" y="3126"/>
                    </a:lnTo>
                    <a:lnTo>
                      <a:pt x="1447" y="3124"/>
                    </a:lnTo>
                    <a:lnTo>
                      <a:pt x="1383" y="3124"/>
                    </a:lnTo>
                    <a:lnTo>
                      <a:pt x="1322" y="3127"/>
                    </a:lnTo>
                    <a:lnTo>
                      <a:pt x="1293" y="3129"/>
                    </a:lnTo>
                    <a:lnTo>
                      <a:pt x="1265" y="3131"/>
                    </a:lnTo>
                    <a:lnTo>
                      <a:pt x="1239" y="3135"/>
                    </a:lnTo>
                    <a:lnTo>
                      <a:pt x="1216" y="3141"/>
                    </a:lnTo>
                    <a:lnTo>
                      <a:pt x="1194" y="3145"/>
                    </a:lnTo>
                    <a:lnTo>
                      <a:pt x="1173" y="3152"/>
                    </a:lnTo>
                    <a:lnTo>
                      <a:pt x="1155" y="3159"/>
                    </a:lnTo>
                    <a:lnTo>
                      <a:pt x="1140" y="3167"/>
                    </a:lnTo>
                    <a:lnTo>
                      <a:pt x="1140" y="3167"/>
                    </a:lnTo>
                    <a:lnTo>
                      <a:pt x="1088" y="3202"/>
                    </a:lnTo>
                    <a:lnTo>
                      <a:pt x="1039" y="3233"/>
                    </a:lnTo>
                    <a:lnTo>
                      <a:pt x="991" y="3265"/>
                    </a:lnTo>
                    <a:lnTo>
                      <a:pt x="936" y="3301"/>
                    </a:lnTo>
                    <a:lnTo>
                      <a:pt x="867" y="3342"/>
                    </a:lnTo>
                    <a:lnTo>
                      <a:pt x="779" y="3392"/>
                    </a:lnTo>
                    <a:lnTo>
                      <a:pt x="664" y="3452"/>
                    </a:lnTo>
                    <a:lnTo>
                      <a:pt x="520" y="3527"/>
                    </a:lnTo>
                    <a:lnTo>
                      <a:pt x="520" y="3527"/>
                    </a:lnTo>
                    <a:lnTo>
                      <a:pt x="465" y="3556"/>
                    </a:lnTo>
                    <a:lnTo>
                      <a:pt x="465" y="3556"/>
                    </a:lnTo>
                    <a:lnTo>
                      <a:pt x="251" y="2215"/>
                    </a:lnTo>
                    <a:lnTo>
                      <a:pt x="99" y="1270"/>
                    </a:lnTo>
                    <a:lnTo>
                      <a:pt x="43" y="919"/>
                    </a:lnTo>
                    <a:lnTo>
                      <a:pt x="10" y="720"/>
                    </a:lnTo>
                    <a:lnTo>
                      <a:pt x="10" y="720"/>
                    </a:lnTo>
                    <a:lnTo>
                      <a:pt x="6" y="695"/>
                    </a:lnTo>
                    <a:lnTo>
                      <a:pt x="3" y="669"/>
                    </a:lnTo>
                    <a:lnTo>
                      <a:pt x="1" y="644"/>
                    </a:lnTo>
                    <a:lnTo>
                      <a:pt x="0" y="621"/>
                    </a:lnTo>
                    <a:lnTo>
                      <a:pt x="1" y="597"/>
                    </a:lnTo>
                    <a:lnTo>
                      <a:pt x="3" y="574"/>
                    </a:lnTo>
                    <a:lnTo>
                      <a:pt x="6" y="551"/>
                    </a:lnTo>
                    <a:lnTo>
                      <a:pt x="10" y="529"/>
                    </a:lnTo>
                    <a:lnTo>
                      <a:pt x="15" y="508"/>
                    </a:lnTo>
                    <a:lnTo>
                      <a:pt x="21" y="486"/>
                    </a:lnTo>
                    <a:lnTo>
                      <a:pt x="28" y="467"/>
                    </a:lnTo>
                    <a:lnTo>
                      <a:pt x="35" y="446"/>
                    </a:lnTo>
                    <a:lnTo>
                      <a:pt x="43" y="427"/>
                    </a:lnTo>
                    <a:lnTo>
                      <a:pt x="51" y="407"/>
                    </a:lnTo>
                    <a:lnTo>
                      <a:pt x="61" y="389"/>
                    </a:lnTo>
                    <a:lnTo>
                      <a:pt x="72" y="373"/>
                    </a:lnTo>
                    <a:lnTo>
                      <a:pt x="83" y="355"/>
                    </a:lnTo>
                    <a:lnTo>
                      <a:pt x="94" y="338"/>
                    </a:lnTo>
                    <a:lnTo>
                      <a:pt x="119" y="308"/>
                    </a:lnTo>
                    <a:lnTo>
                      <a:pt x="145" y="281"/>
                    </a:lnTo>
                    <a:lnTo>
                      <a:pt x="174" y="254"/>
                    </a:lnTo>
                    <a:lnTo>
                      <a:pt x="203" y="231"/>
                    </a:lnTo>
                    <a:lnTo>
                      <a:pt x="233" y="212"/>
                    </a:lnTo>
                    <a:lnTo>
                      <a:pt x="263" y="194"/>
                    </a:lnTo>
                    <a:lnTo>
                      <a:pt x="294" y="1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5D336B57-48FC-06DC-555D-758537F865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7" y="2"/>
                <a:ext cx="1790" cy="1195"/>
              </a:xfrm>
              <a:custGeom>
                <a:avLst/>
                <a:gdLst>
                  <a:gd name="T0" fmla="*/ 321 w 5369"/>
                  <a:gd name="T1" fmla="*/ 169 h 3586"/>
                  <a:gd name="T2" fmla="*/ 409 w 5369"/>
                  <a:gd name="T3" fmla="*/ 150 h 3586"/>
                  <a:gd name="T4" fmla="*/ 529 w 5369"/>
                  <a:gd name="T5" fmla="*/ 136 h 3586"/>
                  <a:gd name="T6" fmla="*/ 1009 w 5369"/>
                  <a:gd name="T7" fmla="*/ 92 h 3586"/>
                  <a:gd name="T8" fmla="*/ 1527 w 5369"/>
                  <a:gd name="T9" fmla="*/ 48 h 3586"/>
                  <a:gd name="T10" fmla="*/ 2046 w 5369"/>
                  <a:gd name="T11" fmla="*/ 12 h 3586"/>
                  <a:gd name="T12" fmla="*/ 2392 w 5369"/>
                  <a:gd name="T13" fmla="*/ 1 h 3586"/>
                  <a:gd name="T14" fmla="*/ 2732 w 5369"/>
                  <a:gd name="T15" fmla="*/ 1 h 3586"/>
                  <a:gd name="T16" fmla="*/ 3242 w 5369"/>
                  <a:gd name="T17" fmla="*/ 22 h 3586"/>
                  <a:gd name="T18" fmla="*/ 3751 w 5369"/>
                  <a:gd name="T19" fmla="*/ 59 h 3586"/>
                  <a:gd name="T20" fmla="*/ 4291 w 5369"/>
                  <a:gd name="T21" fmla="*/ 108 h 3586"/>
                  <a:gd name="T22" fmla="*/ 4696 w 5369"/>
                  <a:gd name="T23" fmla="*/ 152 h 3586"/>
                  <a:gd name="T24" fmla="*/ 4894 w 5369"/>
                  <a:gd name="T25" fmla="*/ 177 h 3586"/>
                  <a:gd name="T26" fmla="*/ 5025 w 5369"/>
                  <a:gd name="T27" fmla="*/ 198 h 3586"/>
                  <a:gd name="T28" fmla="*/ 5085 w 5369"/>
                  <a:gd name="T29" fmla="*/ 219 h 3586"/>
                  <a:gd name="T30" fmla="*/ 5175 w 5369"/>
                  <a:gd name="T31" fmla="*/ 272 h 3586"/>
                  <a:gd name="T32" fmla="*/ 5257 w 5369"/>
                  <a:gd name="T33" fmla="*/ 349 h 3586"/>
                  <a:gd name="T34" fmla="*/ 5303 w 5369"/>
                  <a:gd name="T35" fmla="*/ 416 h 3586"/>
                  <a:gd name="T36" fmla="*/ 5331 w 5369"/>
                  <a:gd name="T37" fmla="*/ 471 h 3586"/>
                  <a:gd name="T38" fmla="*/ 5353 w 5369"/>
                  <a:gd name="T39" fmla="*/ 530 h 3586"/>
                  <a:gd name="T40" fmla="*/ 5365 w 5369"/>
                  <a:gd name="T41" fmla="*/ 595 h 3586"/>
                  <a:gd name="T42" fmla="*/ 5369 w 5369"/>
                  <a:gd name="T43" fmla="*/ 665 h 3586"/>
                  <a:gd name="T44" fmla="*/ 5364 w 5369"/>
                  <a:gd name="T45" fmla="*/ 739 h 3586"/>
                  <a:gd name="T46" fmla="*/ 5322 w 5369"/>
                  <a:gd name="T47" fmla="*/ 957 h 3586"/>
                  <a:gd name="T48" fmla="*/ 4849 w 5369"/>
                  <a:gd name="T49" fmla="*/ 3586 h 3586"/>
                  <a:gd name="T50" fmla="*/ 4707 w 5369"/>
                  <a:gd name="T51" fmla="*/ 3512 h 3586"/>
                  <a:gd name="T52" fmla="*/ 4519 w 5369"/>
                  <a:gd name="T53" fmla="*/ 3421 h 3586"/>
                  <a:gd name="T54" fmla="*/ 4404 w 5369"/>
                  <a:gd name="T55" fmla="*/ 3359 h 3586"/>
                  <a:gd name="T56" fmla="*/ 4342 w 5369"/>
                  <a:gd name="T57" fmla="*/ 3313 h 3586"/>
                  <a:gd name="T58" fmla="*/ 4301 w 5369"/>
                  <a:gd name="T59" fmla="*/ 3280 h 3586"/>
                  <a:gd name="T60" fmla="*/ 4259 w 5369"/>
                  <a:gd name="T61" fmla="*/ 3262 h 3586"/>
                  <a:gd name="T62" fmla="*/ 4220 w 5369"/>
                  <a:gd name="T63" fmla="*/ 3255 h 3586"/>
                  <a:gd name="T64" fmla="*/ 3976 w 5369"/>
                  <a:gd name="T65" fmla="*/ 3233 h 3586"/>
                  <a:gd name="T66" fmla="*/ 3732 w 5369"/>
                  <a:gd name="T67" fmla="*/ 3233 h 3586"/>
                  <a:gd name="T68" fmla="*/ 3569 w 5369"/>
                  <a:gd name="T69" fmla="*/ 3244 h 3586"/>
                  <a:gd name="T70" fmla="*/ 3398 w 5369"/>
                  <a:gd name="T71" fmla="*/ 3251 h 3586"/>
                  <a:gd name="T72" fmla="*/ 3068 w 5369"/>
                  <a:gd name="T73" fmla="*/ 3244 h 3586"/>
                  <a:gd name="T74" fmla="*/ 2706 w 5369"/>
                  <a:gd name="T75" fmla="*/ 3222 h 3586"/>
                  <a:gd name="T76" fmla="*/ 2113 w 5369"/>
                  <a:gd name="T77" fmla="*/ 3175 h 3586"/>
                  <a:gd name="T78" fmla="*/ 1948 w 5369"/>
                  <a:gd name="T79" fmla="*/ 3162 h 3586"/>
                  <a:gd name="T80" fmla="*/ 1653 w 5369"/>
                  <a:gd name="T81" fmla="*/ 3134 h 3586"/>
                  <a:gd name="T82" fmla="*/ 1447 w 5369"/>
                  <a:gd name="T83" fmla="*/ 3124 h 3586"/>
                  <a:gd name="T84" fmla="*/ 1293 w 5369"/>
                  <a:gd name="T85" fmla="*/ 3129 h 3586"/>
                  <a:gd name="T86" fmla="*/ 1216 w 5369"/>
                  <a:gd name="T87" fmla="*/ 3141 h 3586"/>
                  <a:gd name="T88" fmla="*/ 1155 w 5369"/>
                  <a:gd name="T89" fmla="*/ 3159 h 3586"/>
                  <a:gd name="T90" fmla="*/ 1088 w 5369"/>
                  <a:gd name="T91" fmla="*/ 3202 h 3586"/>
                  <a:gd name="T92" fmla="*/ 936 w 5369"/>
                  <a:gd name="T93" fmla="*/ 3301 h 3586"/>
                  <a:gd name="T94" fmla="*/ 664 w 5369"/>
                  <a:gd name="T95" fmla="*/ 3452 h 3586"/>
                  <a:gd name="T96" fmla="*/ 465 w 5369"/>
                  <a:gd name="T97" fmla="*/ 3556 h 3586"/>
                  <a:gd name="T98" fmla="*/ 99 w 5369"/>
                  <a:gd name="T99" fmla="*/ 1270 h 3586"/>
                  <a:gd name="T100" fmla="*/ 10 w 5369"/>
                  <a:gd name="T101" fmla="*/ 720 h 3586"/>
                  <a:gd name="T102" fmla="*/ 1 w 5369"/>
                  <a:gd name="T103" fmla="*/ 644 h 3586"/>
                  <a:gd name="T104" fmla="*/ 3 w 5369"/>
                  <a:gd name="T105" fmla="*/ 574 h 3586"/>
                  <a:gd name="T106" fmla="*/ 15 w 5369"/>
                  <a:gd name="T107" fmla="*/ 508 h 3586"/>
                  <a:gd name="T108" fmla="*/ 35 w 5369"/>
                  <a:gd name="T109" fmla="*/ 446 h 3586"/>
                  <a:gd name="T110" fmla="*/ 61 w 5369"/>
                  <a:gd name="T111" fmla="*/ 389 h 3586"/>
                  <a:gd name="T112" fmla="*/ 94 w 5369"/>
                  <a:gd name="T113" fmla="*/ 338 h 3586"/>
                  <a:gd name="T114" fmla="*/ 174 w 5369"/>
                  <a:gd name="T115" fmla="*/ 254 h 3586"/>
                  <a:gd name="T116" fmla="*/ 263 w 5369"/>
                  <a:gd name="T117" fmla="*/ 194 h 3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369" h="3586">
                    <a:moveTo>
                      <a:pt x="294" y="180"/>
                    </a:moveTo>
                    <a:lnTo>
                      <a:pt x="294" y="180"/>
                    </a:lnTo>
                    <a:lnTo>
                      <a:pt x="321" y="169"/>
                    </a:lnTo>
                    <a:lnTo>
                      <a:pt x="349" y="162"/>
                    </a:lnTo>
                    <a:lnTo>
                      <a:pt x="379" y="155"/>
                    </a:lnTo>
                    <a:lnTo>
                      <a:pt x="409" y="150"/>
                    </a:lnTo>
                    <a:lnTo>
                      <a:pt x="470" y="143"/>
                    </a:lnTo>
                    <a:lnTo>
                      <a:pt x="529" y="136"/>
                    </a:lnTo>
                    <a:lnTo>
                      <a:pt x="529" y="136"/>
                    </a:lnTo>
                    <a:lnTo>
                      <a:pt x="648" y="122"/>
                    </a:lnTo>
                    <a:lnTo>
                      <a:pt x="768" y="111"/>
                    </a:lnTo>
                    <a:lnTo>
                      <a:pt x="1009" y="92"/>
                    </a:lnTo>
                    <a:lnTo>
                      <a:pt x="1009" y="92"/>
                    </a:lnTo>
                    <a:lnTo>
                      <a:pt x="1354" y="62"/>
                    </a:lnTo>
                    <a:lnTo>
                      <a:pt x="1527" y="48"/>
                    </a:lnTo>
                    <a:lnTo>
                      <a:pt x="1700" y="34"/>
                    </a:lnTo>
                    <a:lnTo>
                      <a:pt x="1872" y="22"/>
                    </a:lnTo>
                    <a:lnTo>
                      <a:pt x="2046" y="12"/>
                    </a:lnTo>
                    <a:lnTo>
                      <a:pt x="2219" y="5"/>
                    </a:lnTo>
                    <a:lnTo>
                      <a:pt x="2305" y="2"/>
                    </a:lnTo>
                    <a:lnTo>
                      <a:pt x="2392" y="1"/>
                    </a:lnTo>
                    <a:lnTo>
                      <a:pt x="2392" y="1"/>
                    </a:lnTo>
                    <a:lnTo>
                      <a:pt x="2563" y="0"/>
                    </a:lnTo>
                    <a:lnTo>
                      <a:pt x="2732" y="1"/>
                    </a:lnTo>
                    <a:lnTo>
                      <a:pt x="2902" y="6"/>
                    </a:lnTo>
                    <a:lnTo>
                      <a:pt x="3073" y="13"/>
                    </a:lnTo>
                    <a:lnTo>
                      <a:pt x="3242" y="22"/>
                    </a:lnTo>
                    <a:lnTo>
                      <a:pt x="3412" y="33"/>
                    </a:lnTo>
                    <a:lnTo>
                      <a:pt x="3581" y="45"/>
                    </a:lnTo>
                    <a:lnTo>
                      <a:pt x="3751" y="59"/>
                    </a:lnTo>
                    <a:lnTo>
                      <a:pt x="3751" y="59"/>
                    </a:lnTo>
                    <a:lnTo>
                      <a:pt x="4021" y="82"/>
                    </a:lnTo>
                    <a:lnTo>
                      <a:pt x="4291" y="108"/>
                    </a:lnTo>
                    <a:lnTo>
                      <a:pt x="4426" y="122"/>
                    </a:lnTo>
                    <a:lnTo>
                      <a:pt x="4561" y="136"/>
                    </a:lnTo>
                    <a:lnTo>
                      <a:pt x="4696" y="152"/>
                    </a:lnTo>
                    <a:lnTo>
                      <a:pt x="4830" y="170"/>
                    </a:lnTo>
                    <a:lnTo>
                      <a:pt x="4830" y="170"/>
                    </a:lnTo>
                    <a:lnTo>
                      <a:pt x="4894" y="177"/>
                    </a:lnTo>
                    <a:lnTo>
                      <a:pt x="4960" y="186"/>
                    </a:lnTo>
                    <a:lnTo>
                      <a:pt x="4993" y="191"/>
                    </a:lnTo>
                    <a:lnTo>
                      <a:pt x="5025" y="198"/>
                    </a:lnTo>
                    <a:lnTo>
                      <a:pt x="5056" y="208"/>
                    </a:lnTo>
                    <a:lnTo>
                      <a:pt x="5085" y="219"/>
                    </a:lnTo>
                    <a:lnTo>
                      <a:pt x="5085" y="219"/>
                    </a:lnTo>
                    <a:lnTo>
                      <a:pt x="5116" y="234"/>
                    </a:lnTo>
                    <a:lnTo>
                      <a:pt x="5146" y="252"/>
                    </a:lnTo>
                    <a:lnTo>
                      <a:pt x="5175" y="272"/>
                    </a:lnTo>
                    <a:lnTo>
                      <a:pt x="5204" y="296"/>
                    </a:lnTo>
                    <a:lnTo>
                      <a:pt x="5231" y="322"/>
                    </a:lnTo>
                    <a:lnTo>
                      <a:pt x="5257" y="349"/>
                    </a:lnTo>
                    <a:lnTo>
                      <a:pt x="5281" y="381"/>
                    </a:lnTo>
                    <a:lnTo>
                      <a:pt x="5292" y="398"/>
                    </a:lnTo>
                    <a:lnTo>
                      <a:pt x="5303" y="416"/>
                    </a:lnTo>
                    <a:lnTo>
                      <a:pt x="5313" y="434"/>
                    </a:lnTo>
                    <a:lnTo>
                      <a:pt x="5322" y="451"/>
                    </a:lnTo>
                    <a:lnTo>
                      <a:pt x="5331" y="471"/>
                    </a:lnTo>
                    <a:lnTo>
                      <a:pt x="5339" y="490"/>
                    </a:lnTo>
                    <a:lnTo>
                      <a:pt x="5346" y="509"/>
                    </a:lnTo>
                    <a:lnTo>
                      <a:pt x="5353" y="530"/>
                    </a:lnTo>
                    <a:lnTo>
                      <a:pt x="5358" y="552"/>
                    </a:lnTo>
                    <a:lnTo>
                      <a:pt x="5362" y="573"/>
                    </a:lnTo>
                    <a:lnTo>
                      <a:pt x="5365" y="595"/>
                    </a:lnTo>
                    <a:lnTo>
                      <a:pt x="5368" y="618"/>
                    </a:lnTo>
                    <a:lnTo>
                      <a:pt x="5369" y="642"/>
                    </a:lnTo>
                    <a:lnTo>
                      <a:pt x="5369" y="665"/>
                    </a:lnTo>
                    <a:lnTo>
                      <a:pt x="5369" y="688"/>
                    </a:lnTo>
                    <a:lnTo>
                      <a:pt x="5366" y="713"/>
                    </a:lnTo>
                    <a:lnTo>
                      <a:pt x="5364" y="739"/>
                    </a:lnTo>
                    <a:lnTo>
                      <a:pt x="5360" y="764"/>
                    </a:lnTo>
                    <a:lnTo>
                      <a:pt x="5360" y="764"/>
                    </a:lnTo>
                    <a:lnTo>
                      <a:pt x="5322" y="957"/>
                    </a:lnTo>
                    <a:lnTo>
                      <a:pt x="5260" y="1300"/>
                    </a:lnTo>
                    <a:lnTo>
                      <a:pt x="5092" y="2227"/>
                    </a:lnTo>
                    <a:lnTo>
                      <a:pt x="4849" y="3586"/>
                    </a:lnTo>
                    <a:lnTo>
                      <a:pt x="4849" y="3586"/>
                    </a:lnTo>
                    <a:lnTo>
                      <a:pt x="4707" y="3512"/>
                    </a:lnTo>
                    <a:lnTo>
                      <a:pt x="4707" y="3512"/>
                    </a:lnTo>
                    <a:lnTo>
                      <a:pt x="4662" y="3488"/>
                    </a:lnTo>
                    <a:lnTo>
                      <a:pt x="4615" y="3466"/>
                    </a:lnTo>
                    <a:lnTo>
                      <a:pt x="4519" y="3421"/>
                    </a:lnTo>
                    <a:lnTo>
                      <a:pt x="4472" y="3397"/>
                    </a:lnTo>
                    <a:lnTo>
                      <a:pt x="4426" y="3372"/>
                    </a:lnTo>
                    <a:lnTo>
                      <a:pt x="4404" y="3359"/>
                    </a:lnTo>
                    <a:lnTo>
                      <a:pt x="4384" y="3344"/>
                    </a:lnTo>
                    <a:lnTo>
                      <a:pt x="4363" y="3328"/>
                    </a:lnTo>
                    <a:lnTo>
                      <a:pt x="4342" y="3313"/>
                    </a:lnTo>
                    <a:lnTo>
                      <a:pt x="4342" y="3313"/>
                    </a:lnTo>
                    <a:lnTo>
                      <a:pt x="4313" y="3288"/>
                    </a:lnTo>
                    <a:lnTo>
                      <a:pt x="4301" y="3280"/>
                    </a:lnTo>
                    <a:lnTo>
                      <a:pt x="4288" y="3272"/>
                    </a:lnTo>
                    <a:lnTo>
                      <a:pt x="4275" y="3266"/>
                    </a:lnTo>
                    <a:lnTo>
                      <a:pt x="4259" y="3262"/>
                    </a:lnTo>
                    <a:lnTo>
                      <a:pt x="4242" y="3258"/>
                    </a:lnTo>
                    <a:lnTo>
                      <a:pt x="4220" y="3255"/>
                    </a:lnTo>
                    <a:lnTo>
                      <a:pt x="4220" y="3255"/>
                    </a:lnTo>
                    <a:lnTo>
                      <a:pt x="4138" y="3246"/>
                    </a:lnTo>
                    <a:lnTo>
                      <a:pt x="4057" y="3239"/>
                    </a:lnTo>
                    <a:lnTo>
                      <a:pt x="3976" y="3233"/>
                    </a:lnTo>
                    <a:lnTo>
                      <a:pt x="3894" y="3232"/>
                    </a:lnTo>
                    <a:lnTo>
                      <a:pt x="3813" y="3232"/>
                    </a:lnTo>
                    <a:lnTo>
                      <a:pt x="3732" y="3233"/>
                    </a:lnTo>
                    <a:lnTo>
                      <a:pt x="3649" y="3237"/>
                    </a:lnTo>
                    <a:lnTo>
                      <a:pt x="3569" y="3244"/>
                    </a:lnTo>
                    <a:lnTo>
                      <a:pt x="3569" y="3244"/>
                    </a:lnTo>
                    <a:lnTo>
                      <a:pt x="3530" y="3247"/>
                    </a:lnTo>
                    <a:lnTo>
                      <a:pt x="3489" y="3250"/>
                    </a:lnTo>
                    <a:lnTo>
                      <a:pt x="3398" y="3251"/>
                    </a:lnTo>
                    <a:lnTo>
                      <a:pt x="3296" y="3251"/>
                    </a:lnTo>
                    <a:lnTo>
                      <a:pt x="3186" y="3248"/>
                    </a:lnTo>
                    <a:lnTo>
                      <a:pt x="3068" y="3244"/>
                    </a:lnTo>
                    <a:lnTo>
                      <a:pt x="2949" y="3239"/>
                    </a:lnTo>
                    <a:lnTo>
                      <a:pt x="2827" y="3231"/>
                    </a:lnTo>
                    <a:lnTo>
                      <a:pt x="2706" y="3222"/>
                    </a:lnTo>
                    <a:lnTo>
                      <a:pt x="2473" y="3206"/>
                    </a:lnTo>
                    <a:lnTo>
                      <a:pt x="2270" y="3189"/>
                    </a:lnTo>
                    <a:lnTo>
                      <a:pt x="2113" y="3175"/>
                    </a:lnTo>
                    <a:lnTo>
                      <a:pt x="2021" y="3167"/>
                    </a:lnTo>
                    <a:lnTo>
                      <a:pt x="2021" y="3167"/>
                    </a:lnTo>
                    <a:lnTo>
                      <a:pt x="1948" y="3162"/>
                    </a:lnTo>
                    <a:lnTo>
                      <a:pt x="1844" y="3151"/>
                    </a:lnTo>
                    <a:lnTo>
                      <a:pt x="1719" y="3140"/>
                    </a:lnTo>
                    <a:lnTo>
                      <a:pt x="1653" y="3134"/>
                    </a:lnTo>
                    <a:lnTo>
                      <a:pt x="1584" y="3129"/>
                    </a:lnTo>
                    <a:lnTo>
                      <a:pt x="1515" y="3126"/>
                    </a:lnTo>
                    <a:lnTo>
                      <a:pt x="1447" y="3124"/>
                    </a:lnTo>
                    <a:lnTo>
                      <a:pt x="1383" y="3124"/>
                    </a:lnTo>
                    <a:lnTo>
                      <a:pt x="1322" y="3127"/>
                    </a:lnTo>
                    <a:lnTo>
                      <a:pt x="1293" y="3129"/>
                    </a:lnTo>
                    <a:lnTo>
                      <a:pt x="1265" y="3131"/>
                    </a:lnTo>
                    <a:lnTo>
                      <a:pt x="1239" y="3135"/>
                    </a:lnTo>
                    <a:lnTo>
                      <a:pt x="1216" y="3141"/>
                    </a:lnTo>
                    <a:lnTo>
                      <a:pt x="1194" y="3145"/>
                    </a:lnTo>
                    <a:lnTo>
                      <a:pt x="1173" y="3152"/>
                    </a:lnTo>
                    <a:lnTo>
                      <a:pt x="1155" y="3159"/>
                    </a:lnTo>
                    <a:lnTo>
                      <a:pt x="1140" y="3167"/>
                    </a:lnTo>
                    <a:lnTo>
                      <a:pt x="1140" y="3167"/>
                    </a:lnTo>
                    <a:lnTo>
                      <a:pt x="1088" y="3202"/>
                    </a:lnTo>
                    <a:lnTo>
                      <a:pt x="1039" y="3233"/>
                    </a:lnTo>
                    <a:lnTo>
                      <a:pt x="991" y="3265"/>
                    </a:lnTo>
                    <a:lnTo>
                      <a:pt x="936" y="3301"/>
                    </a:lnTo>
                    <a:lnTo>
                      <a:pt x="867" y="3342"/>
                    </a:lnTo>
                    <a:lnTo>
                      <a:pt x="779" y="3392"/>
                    </a:lnTo>
                    <a:lnTo>
                      <a:pt x="664" y="3452"/>
                    </a:lnTo>
                    <a:lnTo>
                      <a:pt x="520" y="3527"/>
                    </a:lnTo>
                    <a:lnTo>
                      <a:pt x="520" y="3527"/>
                    </a:lnTo>
                    <a:lnTo>
                      <a:pt x="465" y="3556"/>
                    </a:lnTo>
                    <a:lnTo>
                      <a:pt x="465" y="3556"/>
                    </a:lnTo>
                    <a:lnTo>
                      <a:pt x="251" y="2215"/>
                    </a:lnTo>
                    <a:lnTo>
                      <a:pt x="99" y="1270"/>
                    </a:lnTo>
                    <a:lnTo>
                      <a:pt x="43" y="919"/>
                    </a:lnTo>
                    <a:lnTo>
                      <a:pt x="10" y="720"/>
                    </a:lnTo>
                    <a:lnTo>
                      <a:pt x="10" y="720"/>
                    </a:lnTo>
                    <a:lnTo>
                      <a:pt x="6" y="695"/>
                    </a:lnTo>
                    <a:lnTo>
                      <a:pt x="3" y="669"/>
                    </a:lnTo>
                    <a:lnTo>
                      <a:pt x="1" y="644"/>
                    </a:lnTo>
                    <a:lnTo>
                      <a:pt x="0" y="621"/>
                    </a:lnTo>
                    <a:lnTo>
                      <a:pt x="1" y="597"/>
                    </a:lnTo>
                    <a:lnTo>
                      <a:pt x="3" y="574"/>
                    </a:lnTo>
                    <a:lnTo>
                      <a:pt x="6" y="551"/>
                    </a:lnTo>
                    <a:lnTo>
                      <a:pt x="10" y="529"/>
                    </a:lnTo>
                    <a:lnTo>
                      <a:pt x="15" y="508"/>
                    </a:lnTo>
                    <a:lnTo>
                      <a:pt x="21" y="486"/>
                    </a:lnTo>
                    <a:lnTo>
                      <a:pt x="28" y="467"/>
                    </a:lnTo>
                    <a:lnTo>
                      <a:pt x="35" y="446"/>
                    </a:lnTo>
                    <a:lnTo>
                      <a:pt x="43" y="427"/>
                    </a:lnTo>
                    <a:lnTo>
                      <a:pt x="51" y="407"/>
                    </a:lnTo>
                    <a:lnTo>
                      <a:pt x="61" y="389"/>
                    </a:lnTo>
                    <a:lnTo>
                      <a:pt x="72" y="373"/>
                    </a:lnTo>
                    <a:lnTo>
                      <a:pt x="83" y="355"/>
                    </a:lnTo>
                    <a:lnTo>
                      <a:pt x="94" y="338"/>
                    </a:lnTo>
                    <a:lnTo>
                      <a:pt x="119" y="308"/>
                    </a:lnTo>
                    <a:lnTo>
                      <a:pt x="145" y="281"/>
                    </a:lnTo>
                    <a:lnTo>
                      <a:pt x="174" y="254"/>
                    </a:lnTo>
                    <a:lnTo>
                      <a:pt x="203" y="231"/>
                    </a:lnTo>
                    <a:lnTo>
                      <a:pt x="233" y="212"/>
                    </a:lnTo>
                    <a:lnTo>
                      <a:pt x="263" y="194"/>
                    </a:lnTo>
                    <a:lnTo>
                      <a:pt x="294" y="18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B48D140E-71EC-4211-B895-42718AF36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" y="2268"/>
                <a:ext cx="91" cy="298"/>
              </a:xfrm>
              <a:custGeom>
                <a:avLst/>
                <a:gdLst>
                  <a:gd name="T0" fmla="*/ 273 w 273"/>
                  <a:gd name="T1" fmla="*/ 869 h 895"/>
                  <a:gd name="T2" fmla="*/ 266 w 273"/>
                  <a:gd name="T3" fmla="*/ 882 h 895"/>
                  <a:gd name="T4" fmla="*/ 257 w 273"/>
                  <a:gd name="T5" fmla="*/ 890 h 895"/>
                  <a:gd name="T6" fmla="*/ 248 w 273"/>
                  <a:gd name="T7" fmla="*/ 894 h 895"/>
                  <a:gd name="T8" fmla="*/ 227 w 273"/>
                  <a:gd name="T9" fmla="*/ 894 h 895"/>
                  <a:gd name="T10" fmla="*/ 205 w 273"/>
                  <a:gd name="T11" fmla="*/ 887 h 895"/>
                  <a:gd name="T12" fmla="*/ 195 w 273"/>
                  <a:gd name="T13" fmla="*/ 882 h 895"/>
                  <a:gd name="T14" fmla="*/ 166 w 273"/>
                  <a:gd name="T15" fmla="*/ 862 h 895"/>
                  <a:gd name="T16" fmla="*/ 142 w 273"/>
                  <a:gd name="T17" fmla="*/ 839 h 895"/>
                  <a:gd name="T18" fmla="*/ 118 w 273"/>
                  <a:gd name="T19" fmla="*/ 811 h 895"/>
                  <a:gd name="T20" fmla="*/ 99 w 273"/>
                  <a:gd name="T21" fmla="*/ 781 h 895"/>
                  <a:gd name="T22" fmla="*/ 66 w 273"/>
                  <a:gd name="T23" fmla="*/ 712 h 895"/>
                  <a:gd name="T24" fmla="*/ 40 w 273"/>
                  <a:gd name="T25" fmla="*/ 636 h 895"/>
                  <a:gd name="T26" fmla="*/ 23 w 273"/>
                  <a:gd name="T27" fmla="*/ 558 h 895"/>
                  <a:gd name="T28" fmla="*/ 11 w 273"/>
                  <a:gd name="T29" fmla="*/ 481 h 895"/>
                  <a:gd name="T30" fmla="*/ 4 w 273"/>
                  <a:gd name="T31" fmla="*/ 408 h 895"/>
                  <a:gd name="T32" fmla="*/ 0 w 273"/>
                  <a:gd name="T33" fmla="*/ 343 h 895"/>
                  <a:gd name="T34" fmla="*/ 1 w 273"/>
                  <a:gd name="T35" fmla="*/ 296 h 895"/>
                  <a:gd name="T36" fmla="*/ 7 w 273"/>
                  <a:gd name="T37" fmla="*/ 237 h 895"/>
                  <a:gd name="T38" fmla="*/ 19 w 273"/>
                  <a:gd name="T39" fmla="*/ 175 h 895"/>
                  <a:gd name="T40" fmla="*/ 38 w 273"/>
                  <a:gd name="T41" fmla="*/ 113 h 895"/>
                  <a:gd name="T42" fmla="*/ 58 w 273"/>
                  <a:gd name="T43" fmla="*/ 71 h 895"/>
                  <a:gd name="T44" fmla="*/ 73 w 273"/>
                  <a:gd name="T45" fmla="*/ 48 h 895"/>
                  <a:gd name="T46" fmla="*/ 91 w 273"/>
                  <a:gd name="T47" fmla="*/ 27 h 895"/>
                  <a:gd name="T48" fmla="*/ 111 w 273"/>
                  <a:gd name="T49" fmla="*/ 12 h 895"/>
                  <a:gd name="T50" fmla="*/ 133 w 273"/>
                  <a:gd name="T51" fmla="*/ 3 h 895"/>
                  <a:gd name="T52" fmla="*/ 160 w 273"/>
                  <a:gd name="T53" fmla="*/ 0 h 895"/>
                  <a:gd name="T54" fmla="*/ 187 w 273"/>
                  <a:gd name="T55" fmla="*/ 4 h 895"/>
                  <a:gd name="T56" fmla="*/ 202 w 273"/>
                  <a:gd name="T57" fmla="*/ 9 h 895"/>
                  <a:gd name="T58" fmla="*/ 198 w 273"/>
                  <a:gd name="T59" fmla="*/ 217 h 895"/>
                  <a:gd name="T60" fmla="*/ 200 w 273"/>
                  <a:gd name="T61" fmla="*/ 302 h 895"/>
                  <a:gd name="T62" fmla="*/ 209 w 273"/>
                  <a:gd name="T63" fmla="*/ 468 h 895"/>
                  <a:gd name="T64" fmla="*/ 227 w 273"/>
                  <a:gd name="T65" fmla="*/ 631 h 895"/>
                  <a:gd name="T66" fmla="*/ 255 w 273"/>
                  <a:gd name="T67" fmla="*/ 791 h 895"/>
                  <a:gd name="T68" fmla="*/ 273 w 273"/>
                  <a:gd name="T69" fmla="*/ 869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3" h="895">
                    <a:moveTo>
                      <a:pt x="273" y="869"/>
                    </a:moveTo>
                    <a:lnTo>
                      <a:pt x="273" y="869"/>
                    </a:lnTo>
                    <a:lnTo>
                      <a:pt x="268" y="876"/>
                    </a:lnTo>
                    <a:lnTo>
                      <a:pt x="266" y="882"/>
                    </a:lnTo>
                    <a:lnTo>
                      <a:pt x="262" y="886"/>
                    </a:lnTo>
                    <a:lnTo>
                      <a:pt x="257" y="890"/>
                    </a:lnTo>
                    <a:lnTo>
                      <a:pt x="253" y="893"/>
                    </a:lnTo>
                    <a:lnTo>
                      <a:pt x="248" y="894"/>
                    </a:lnTo>
                    <a:lnTo>
                      <a:pt x="238" y="895"/>
                    </a:lnTo>
                    <a:lnTo>
                      <a:pt x="227" y="894"/>
                    </a:lnTo>
                    <a:lnTo>
                      <a:pt x="216" y="891"/>
                    </a:lnTo>
                    <a:lnTo>
                      <a:pt x="205" y="887"/>
                    </a:lnTo>
                    <a:lnTo>
                      <a:pt x="195" y="882"/>
                    </a:lnTo>
                    <a:lnTo>
                      <a:pt x="195" y="882"/>
                    </a:lnTo>
                    <a:lnTo>
                      <a:pt x="180" y="872"/>
                    </a:lnTo>
                    <a:lnTo>
                      <a:pt x="166" y="862"/>
                    </a:lnTo>
                    <a:lnTo>
                      <a:pt x="154" y="851"/>
                    </a:lnTo>
                    <a:lnTo>
                      <a:pt x="142" y="839"/>
                    </a:lnTo>
                    <a:lnTo>
                      <a:pt x="129" y="825"/>
                    </a:lnTo>
                    <a:lnTo>
                      <a:pt x="118" y="811"/>
                    </a:lnTo>
                    <a:lnTo>
                      <a:pt x="109" y="796"/>
                    </a:lnTo>
                    <a:lnTo>
                      <a:pt x="99" y="781"/>
                    </a:lnTo>
                    <a:lnTo>
                      <a:pt x="81" y="748"/>
                    </a:lnTo>
                    <a:lnTo>
                      <a:pt x="66" y="712"/>
                    </a:lnTo>
                    <a:lnTo>
                      <a:pt x="52" y="675"/>
                    </a:lnTo>
                    <a:lnTo>
                      <a:pt x="40" y="636"/>
                    </a:lnTo>
                    <a:lnTo>
                      <a:pt x="30" y="598"/>
                    </a:lnTo>
                    <a:lnTo>
                      <a:pt x="23" y="558"/>
                    </a:lnTo>
                    <a:lnTo>
                      <a:pt x="16" y="519"/>
                    </a:lnTo>
                    <a:lnTo>
                      <a:pt x="11" y="481"/>
                    </a:lnTo>
                    <a:lnTo>
                      <a:pt x="7" y="443"/>
                    </a:lnTo>
                    <a:lnTo>
                      <a:pt x="4" y="408"/>
                    </a:lnTo>
                    <a:lnTo>
                      <a:pt x="0" y="343"/>
                    </a:lnTo>
                    <a:lnTo>
                      <a:pt x="0" y="343"/>
                    </a:lnTo>
                    <a:lnTo>
                      <a:pt x="0" y="321"/>
                    </a:lnTo>
                    <a:lnTo>
                      <a:pt x="1" y="296"/>
                    </a:lnTo>
                    <a:lnTo>
                      <a:pt x="4" y="267"/>
                    </a:lnTo>
                    <a:lnTo>
                      <a:pt x="7" y="237"/>
                    </a:lnTo>
                    <a:lnTo>
                      <a:pt x="12" y="206"/>
                    </a:lnTo>
                    <a:lnTo>
                      <a:pt x="19" y="175"/>
                    </a:lnTo>
                    <a:lnTo>
                      <a:pt x="27" y="143"/>
                    </a:lnTo>
                    <a:lnTo>
                      <a:pt x="38" y="113"/>
                    </a:lnTo>
                    <a:lnTo>
                      <a:pt x="51" y="84"/>
                    </a:lnTo>
                    <a:lnTo>
                      <a:pt x="58" y="71"/>
                    </a:lnTo>
                    <a:lnTo>
                      <a:pt x="64" y="59"/>
                    </a:lnTo>
                    <a:lnTo>
                      <a:pt x="73" y="48"/>
                    </a:lnTo>
                    <a:lnTo>
                      <a:pt x="81" y="37"/>
                    </a:lnTo>
                    <a:lnTo>
                      <a:pt x="91" y="27"/>
                    </a:lnTo>
                    <a:lnTo>
                      <a:pt x="100" y="19"/>
                    </a:lnTo>
                    <a:lnTo>
                      <a:pt x="111" y="12"/>
                    </a:lnTo>
                    <a:lnTo>
                      <a:pt x="122" y="7"/>
                    </a:lnTo>
                    <a:lnTo>
                      <a:pt x="133" y="3"/>
                    </a:lnTo>
                    <a:lnTo>
                      <a:pt x="146" y="1"/>
                    </a:lnTo>
                    <a:lnTo>
                      <a:pt x="160" y="0"/>
                    </a:lnTo>
                    <a:lnTo>
                      <a:pt x="173" y="1"/>
                    </a:lnTo>
                    <a:lnTo>
                      <a:pt x="187" y="4"/>
                    </a:lnTo>
                    <a:lnTo>
                      <a:pt x="202" y="9"/>
                    </a:lnTo>
                    <a:lnTo>
                      <a:pt x="202" y="9"/>
                    </a:lnTo>
                    <a:lnTo>
                      <a:pt x="200" y="113"/>
                    </a:lnTo>
                    <a:lnTo>
                      <a:pt x="198" y="217"/>
                    </a:lnTo>
                    <a:lnTo>
                      <a:pt x="198" y="217"/>
                    </a:lnTo>
                    <a:lnTo>
                      <a:pt x="200" y="302"/>
                    </a:lnTo>
                    <a:lnTo>
                      <a:pt x="202" y="386"/>
                    </a:lnTo>
                    <a:lnTo>
                      <a:pt x="209" y="468"/>
                    </a:lnTo>
                    <a:lnTo>
                      <a:pt x="217" y="551"/>
                    </a:lnTo>
                    <a:lnTo>
                      <a:pt x="227" y="631"/>
                    </a:lnTo>
                    <a:lnTo>
                      <a:pt x="240" y="712"/>
                    </a:lnTo>
                    <a:lnTo>
                      <a:pt x="255" y="791"/>
                    </a:lnTo>
                    <a:lnTo>
                      <a:pt x="273" y="869"/>
                    </a:lnTo>
                    <a:lnTo>
                      <a:pt x="273" y="869"/>
                    </a:lnTo>
                    <a:close/>
                  </a:path>
                </a:pathLst>
              </a:custGeom>
              <a:solidFill>
                <a:srgbClr val="F5D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F9A9DBD3-F1F6-2511-6886-AA5D72238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9" y="3465"/>
                <a:ext cx="379" cy="440"/>
              </a:xfrm>
              <a:custGeom>
                <a:avLst/>
                <a:gdLst>
                  <a:gd name="T0" fmla="*/ 1132 w 1136"/>
                  <a:gd name="T1" fmla="*/ 496 h 1322"/>
                  <a:gd name="T2" fmla="*/ 1122 w 1136"/>
                  <a:gd name="T3" fmla="*/ 519 h 1322"/>
                  <a:gd name="T4" fmla="*/ 1093 w 1136"/>
                  <a:gd name="T5" fmla="*/ 571 h 1322"/>
                  <a:gd name="T6" fmla="*/ 1006 w 1136"/>
                  <a:gd name="T7" fmla="*/ 698 h 1322"/>
                  <a:gd name="T8" fmla="*/ 915 w 1136"/>
                  <a:gd name="T9" fmla="*/ 831 h 1322"/>
                  <a:gd name="T10" fmla="*/ 873 w 1136"/>
                  <a:gd name="T11" fmla="*/ 893 h 1322"/>
                  <a:gd name="T12" fmla="*/ 784 w 1136"/>
                  <a:gd name="T13" fmla="*/ 1006 h 1322"/>
                  <a:gd name="T14" fmla="*/ 699 w 1136"/>
                  <a:gd name="T15" fmla="*/ 1103 h 1322"/>
                  <a:gd name="T16" fmla="*/ 618 w 1136"/>
                  <a:gd name="T17" fmla="*/ 1184 h 1322"/>
                  <a:gd name="T18" fmla="*/ 579 w 1136"/>
                  <a:gd name="T19" fmla="*/ 1218 h 1322"/>
                  <a:gd name="T20" fmla="*/ 534 w 1136"/>
                  <a:gd name="T21" fmla="*/ 1257 h 1322"/>
                  <a:gd name="T22" fmla="*/ 492 w 1136"/>
                  <a:gd name="T23" fmla="*/ 1286 h 1322"/>
                  <a:gd name="T24" fmla="*/ 459 w 1136"/>
                  <a:gd name="T25" fmla="*/ 1307 h 1322"/>
                  <a:gd name="T26" fmla="*/ 434 w 1136"/>
                  <a:gd name="T27" fmla="*/ 1316 h 1322"/>
                  <a:gd name="T28" fmla="*/ 422 w 1136"/>
                  <a:gd name="T29" fmla="*/ 1319 h 1322"/>
                  <a:gd name="T30" fmla="*/ 400 w 1136"/>
                  <a:gd name="T31" fmla="*/ 1322 h 1322"/>
                  <a:gd name="T32" fmla="*/ 381 w 1136"/>
                  <a:gd name="T33" fmla="*/ 1318 h 1322"/>
                  <a:gd name="T34" fmla="*/ 361 w 1136"/>
                  <a:gd name="T35" fmla="*/ 1311 h 1322"/>
                  <a:gd name="T36" fmla="*/ 331 w 1136"/>
                  <a:gd name="T37" fmla="*/ 1291 h 1322"/>
                  <a:gd name="T38" fmla="*/ 279 w 1136"/>
                  <a:gd name="T39" fmla="*/ 1252 h 1322"/>
                  <a:gd name="T40" fmla="*/ 245 w 1136"/>
                  <a:gd name="T41" fmla="*/ 1227 h 1322"/>
                  <a:gd name="T42" fmla="*/ 0 w 1136"/>
                  <a:gd name="T43" fmla="*/ 1059 h 1322"/>
                  <a:gd name="T44" fmla="*/ 1 w 1136"/>
                  <a:gd name="T45" fmla="*/ 1056 h 1322"/>
                  <a:gd name="T46" fmla="*/ 17 w 1136"/>
                  <a:gd name="T47" fmla="*/ 1041 h 1322"/>
                  <a:gd name="T48" fmla="*/ 26 w 1136"/>
                  <a:gd name="T49" fmla="*/ 1023 h 1322"/>
                  <a:gd name="T50" fmla="*/ 40 w 1136"/>
                  <a:gd name="T51" fmla="*/ 999 h 1322"/>
                  <a:gd name="T52" fmla="*/ 77 w 1136"/>
                  <a:gd name="T53" fmla="*/ 928 h 1322"/>
                  <a:gd name="T54" fmla="*/ 121 w 1136"/>
                  <a:gd name="T55" fmla="*/ 829 h 1322"/>
                  <a:gd name="T56" fmla="*/ 137 w 1136"/>
                  <a:gd name="T57" fmla="*/ 797 h 1322"/>
                  <a:gd name="T58" fmla="*/ 171 w 1136"/>
                  <a:gd name="T59" fmla="*/ 736 h 1322"/>
                  <a:gd name="T60" fmla="*/ 210 w 1136"/>
                  <a:gd name="T61" fmla="*/ 678 h 1322"/>
                  <a:gd name="T62" fmla="*/ 274 w 1136"/>
                  <a:gd name="T63" fmla="*/ 596 h 1322"/>
                  <a:gd name="T64" fmla="*/ 332 w 1136"/>
                  <a:gd name="T65" fmla="*/ 527 h 1322"/>
                  <a:gd name="T66" fmla="*/ 454 w 1136"/>
                  <a:gd name="T67" fmla="*/ 389 h 1322"/>
                  <a:gd name="T68" fmla="*/ 514 w 1136"/>
                  <a:gd name="T69" fmla="*/ 317 h 1322"/>
                  <a:gd name="T70" fmla="*/ 569 w 1136"/>
                  <a:gd name="T71" fmla="*/ 243 h 1322"/>
                  <a:gd name="T72" fmla="*/ 619 w 1136"/>
                  <a:gd name="T73" fmla="*/ 167 h 1322"/>
                  <a:gd name="T74" fmla="*/ 662 w 1136"/>
                  <a:gd name="T75" fmla="*/ 86 h 1322"/>
                  <a:gd name="T76" fmla="*/ 692 w 1136"/>
                  <a:gd name="T77" fmla="*/ 2 h 1322"/>
                  <a:gd name="T78" fmla="*/ 695 w 1136"/>
                  <a:gd name="T79" fmla="*/ 0 h 1322"/>
                  <a:gd name="T80" fmla="*/ 735 w 1136"/>
                  <a:gd name="T81" fmla="*/ 45 h 1322"/>
                  <a:gd name="T82" fmla="*/ 765 w 1136"/>
                  <a:gd name="T83" fmla="*/ 69 h 1322"/>
                  <a:gd name="T84" fmla="*/ 880 w 1136"/>
                  <a:gd name="T85" fmla="*/ 162 h 1322"/>
                  <a:gd name="T86" fmla="*/ 983 w 1136"/>
                  <a:gd name="T87" fmla="*/ 253 h 1322"/>
                  <a:gd name="T88" fmla="*/ 1048 w 1136"/>
                  <a:gd name="T89" fmla="*/ 313 h 1322"/>
                  <a:gd name="T90" fmla="*/ 1099 w 1136"/>
                  <a:gd name="T91" fmla="*/ 370 h 1322"/>
                  <a:gd name="T92" fmla="*/ 1125 w 1136"/>
                  <a:gd name="T93" fmla="*/ 406 h 1322"/>
                  <a:gd name="T94" fmla="*/ 1133 w 1136"/>
                  <a:gd name="T95" fmla="*/ 426 h 1322"/>
                  <a:gd name="T96" fmla="*/ 1136 w 1136"/>
                  <a:gd name="T97" fmla="*/ 436 h 1322"/>
                  <a:gd name="T98" fmla="*/ 1136 w 1136"/>
                  <a:gd name="T99" fmla="*/ 468 h 1322"/>
                  <a:gd name="T100" fmla="*/ 1132 w 1136"/>
                  <a:gd name="T101" fmla="*/ 496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36" h="1322">
                    <a:moveTo>
                      <a:pt x="1132" y="496"/>
                    </a:moveTo>
                    <a:lnTo>
                      <a:pt x="1132" y="496"/>
                    </a:lnTo>
                    <a:lnTo>
                      <a:pt x="1128" y="508"/>
                    </a:lnTo>
                    <a:lnTo>
                      <a:pt x="1122" y="519"/>
                    </a:lnTo>
                    <a:lnTo>
                      <a:pt x="1110" y="543"/>
                    </a:lnTo>
                    <a:lnTo>
                      <a:pt x="1093" y="571"/>
                    </a:lnTo>
                    <a:lnTo>
                      <a:pt x="1070" y="605"/>
                    </a:lnTo>
                    <a:lnTo>
                      <a:pt x="1006" y="698"/>
                    </a:lnTo>
                    <a:lnTo>
                      <a:pt x="964" y="758"/>
                    </a:lnTo>
                    <a:lnTo>
                      <a:pt x="915" y="831"/>
                    </a:lnTo>
                    <a:lnTo>
                      <a:pt x="915" y="831"/>
                    </a:lnTo>
                    <a:lnTo>
                      <a:pt x="873" y="893"/>
                    </a:lnTo>
                    <a:lnTo>
                      <a:pt x="829" y="951"/>
                    </a:lnTo>
                    <a:lnTo>
                      <a:pt x="784" y="1006"/>
                    </a:lnTo>
                    <a:lnTo>
                      <a:pt x="742" y="1056"/>
                    </a:lnTo>
                    <a:lnTo>
                      <a:pt x="699" y="1103"/>
                    </a:lnTo>
                    <a:lnTo>
                      <a:pt x="658" y="1145"/>
                    </a:lnTo>
                    <a:lnTo>
                      <a:pt x="618" y="1184"/>
                    </a:lnTo>
                    <a:lnTo>
                      <a:pt x="579" y="1218"/>
                    </a:lnTo>
                    <a:lnTo>
                      <a:pt x="579" y="1218"/>
                    </a:lnTo>
                    <a:lnTo>
                      <a:pt x="556" y="1239"/>
                    </a:lnTo>
                    <a:lnTo>
                      <a:pt x="534" y="1257"/>
                    </a:lnTo>
                    <a:lnTo>
                      <a:pt x="512" y="1272"/>
                    </a:lnTo>
                    <a:lnTo>
                      <a:pt x="492" y="1286"/>
                    </a:lnTo>
                    <a:lnTo>
                      <a:pt x="474" y="1297"/>
                    </a:lnTo>
                    <a:lnTo>
                      <a:pt x="459" y="1307"/>
                    </a:lnTo>
                    <a:lnTo>
                      <a:pt x="445" y="1312"/>
                    </a:lnTo>
                    <a:lnTo>
                      <a:pt x="434" y="1316"/>
                    </a:lnTo>
                    <a:lnTo>
                      <a:pt x="434" y="1316"/>
                    </a:lnTo>
                    <a:lnTo>
                      <a:pt x="422" y="1319"/>
                    </a:lnTo>
                    <a:lnTo>
                      <a:pt x="411" y="1320"/>
                    </a:lnTo>
                    <a:lnTo>
                      <a:pt x="400" y="1322"/>
                    </a:lnTo>
                    <a:lnTo>
                      <a:pt x="390" y="1320"/>
                    </a:lnTo>
                    <a:lnTo>
                      <a:pt x="381" y="1318"/>
                    </a:lnTo>
                    <a:lnTo>
                      <a:pt x="371" y="1315"/>
                    </a:lnTo>
                    <a:lnTo>
                      <a:pt x="361" y="1311"/>
                    </a:lnTo>
                    <a:lnTo>
                      <a:pt x="352" y="1305"/>
                    </a:lnTo>
                    <a:lnTo>
                      <a:pt x="331" y="1291"/>
                    </a:lnTo>
                    <a:lnTo>
                      <a:pt x="306" y="1274"/>
                    </a:lnTo>
                    <a:lnTo>
                      <a:pt x="279" y="1252"/>
                    </a:lnTo>
                    <a:lnTo>
                      <a:pt x="245" y="1227"/>
                    </a:lnTo>
                    <a:lnTo>
                      <a:pt x="245" y="1227"/>
                    </a:lnTo>
                    <a:lnTo>
                      <a:pt x="145" y="1156"/>
                    </a:lnTo>
                    <a:lnTo>
                      <a:pt x="0" y="1059"/>
                    </a:lnTo>
                    <a:lnTo>
                      <a:pt x="1" y="1056"/>
                    </a:lnTo>
                    <a:lnTo>
                      <a:pt x="1" y="1056"/>
                    </a:lnTo>
                    <a:lnTo>
                      <a:pt x="10" y="1049"/>
                    </a:lnTo>
                    <a:lnTo>
                      <a:pt x="17" y="1041"/>
                    </a:lnTo>
                    <a:lnTo>
                      <a:pt x="22" y="1032"/>
                    </a:lnTo>
                    <a:lnTo>
                      <a:pt x="26" y="1023"/>
                    </a:lnTo>
                    <a:lnTo>
                      <a:pt x="26" y="1023"/>
                    </a:lnTo>
                    <a:lnTo>
                      <a:pt x="40" y="999"/>
                    </a:lnTo>
                    <a:lnTo>
                      <a:pt x="54" y="976"/>
                    </a:lnTo>
                    <a:lnTo>
                      <a:pt x="77" y="928"/>
                    </a:lnTo>
                    <a:lnTo>
                      <a:pt x="99" y="878"/>
                    </a:lnTo>
                    <a:lnTo>
                      <a:pt x="121" y="829"/>
                    </a:lnTo>
                    <a:lnTo>
                      <a:pt x="121" y="829"/>
                    </a:lnTo>
                    <a:lnTo>
                      <a:pt x="137" y="797"/>
                    </a:lnTo>
                    <a:lnTo>
                      <a:pt x="153" y="767"/>
                    </a:lnTo>
                    <a:lnTo>
                      <a:pt x="171" y="736"/>
                    </a:lnTo>
                    <a:lnTo>
                      <a:pt x="190" y="707"/>
                    </a:lnTo>
                    <a:lnTo>
                      <a:pt x="210" y="678"/>
                    </a:lnTo>
                    <a:lnTo>
                      <a:pt x="230" y="651"/>
                    </a:lnTo>
                    <a:lnTo>
                      <a:pt x="274" y="596"/>
                    </a:lnTo>
                    <a:lnTo>
                      <a:pt x="274" y="596"/>
                    </a:lnTo>
                    <a:lnTo>
                      <a:pt x="332" y="527"/>
                    </a:lnTo>
                    <a:lnTo>
                      <a:pt x="393" y="458"/>
                    </a:lnTo>
                    <a:lnTo>
                      <a:pt x="454" y="389"/>
                    </a:lnTo>
                    <a:lnTo>
                      <a:pt x="484" y="353"/>
                    </a:lnTo>
                    <a:lnTo>
                      <a:pt x="514" y="317"/>
                    </a:lnTo>
                    <a:lnTo>
                      <a:pt x="542" y="280"/>
                    </a:lnTo>
                    <a:lnTo>
                      <a:pt x="569" y="243"/>
                    </a:lnTo>
                    <a:lnTo>
                      <a:pt x="596" y="206"/>
                    </a:lnTo>
                    <a:lnTo>
                      <a:pt x="619" y="167"/>
                    </a:lnTo>
                    <a:lnTo>
                      <a:pt x="641" y="127"/>
                    </a:lnTo>
                    <a:lnTo>
                      <a:pt x="662" y="86"/>
                    </a:lnTo>
                    <a:lnTo>
                      <a:pt x="678" y="45"/>
                    </a:lnTo>
                    <a:lnTo>
                      <a:pt x="692" y="2"/>
                    </a:lnTo>
                    <a:lnTo>
                      <a:pt x="695" y="0"/>
                    </a:lnTo>
                    <a:lnTo>
                      <a:pt x="695" y="0"/>
                    </a:lnTo>
                    <a:lnTo>
                      <a:pt x="714" y="24"/>
                    </a:lnTo>
                    <a:lnTo>
                      <a:pt x="735" y="45"/>
                    </a:lnTo>
                    <a:lnTo>
                      <a:pt x="735" y="45"/>
                    </a:lnTo>
                    <a:lnTo>
                      <a:pt x="765" y="69"/>
                    </a:lnTo>
                    <a:lnTo>
                      <a:pt x="815" y="111"/>
                    </a:lnTo>
                    <a:lnTo>
                      <a:pt x="880" y="162"/>
                    </a:lnTo>
                    <a:lnTo>
                      <a:pt x="948" y="221"/>
                    </a:lnTo>
                    <a:lnTo>
                      <a:pt x="983" y="253"/>
                    </a:lnTo>
                    <a:lnTo>
                      <a:pt x="1016" y="283"/>
                    </a:lnTo>
                    <a:lnTo>
                      <a:pt x="1048" y="313"/>
                    </a:lnTo>
                    <a:lnTo>
                      <a:pt x="1075" y="342"/>
                    </a:lnTo>
                    <a:lnTo>
                      <a:pt x="1099" y="370"/>
                    </a:lnTo>
                    <a:lnTo>
                      <a:pt x="1118" y="395"/>
                    </a:lnTo>
                    <a:lnTo>
                      <a:pt x="1125" y="406"/>
                    </a:lnTo>
                    <a:lnTo>
                      <a:pt x="1130" y="417"/>
                    </a:lnTo>
                    <a:lnTo>
                      <a:pt x="1133" y="426"/>
                    </a:lnTo>
                    <a:lnTo>
                      <a:pt x="1136" y="436"/>
                    </a:lnTo>
                    <a:lnTo>
                      <a:pt x="1136" y="436"/>
                    </a:lnTo>
                    <a:lnTo>
                      <a:pt x="1136" y="452"/>
                    </a:lnTo>
                    <a:lnTo>
                      <a:pt x="1136" y="468"/>
                    </a:lnTo>
                    <a:lnTo>
                      <a:pt x="1135" y="481"/>
                    </a:lnTo>
                    <a:lnTo>
                      <a:pt x="1132" y="496"/>
                    </a:lnTo>
                    <a:lnTo>
                      <a:pt x="1132" y="496"/>
                    </a:lnTo>
                    <a:close/>
                  </a:path>
                </a:pathLst>
              </a:custGeom>
              <a:solidFill>
                <a:srgbClr val="FF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A28B67EE-31A1-F7B1-C2D0-36DD9A347A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64" y="71"/>
                <a:ext cx="1636" cy="1128"/>
              </a:xfrm>
              <a:custGeom>
                <a:avLst/>
                <a:gdLst>
                  <a:gd name="T0" fmla="*/ 3750 w 4907"/>
                  <a:gd name="T1" fmla="*/ 3049 h 3384"/>
                  <a:gd name="T2" fmla="*/ 3802 w 4907"/>
                  <a:gd name="T3" fmla="*/ 3060 h 3384"/>
                  <a:gd name="T4" fmla="*/ 3743 w 4907"/>
                  <a:gd name="T5" fmla="*/ 3048 h 3384"/>
                  <a:gd name="T6" fmla="*/ 3002 w 4907"/>
                  <a:gd name="T7" fmla="*/ 3044 h 3384"/>
                  <a:gd name="T8" fmla="*/ 2950 w 4907"/>
                  <a:gd name="T9" fmla="*/ 3045 h 3384"/>
                  <a:gd name="T10" fmla="*/ 3379 w 4907"/>
                  <a:gd name="T11" fmla="*/ 3025 h 3384"/>
                  <a:gd name="T12" fmla="*/ 3168 w 4907"/>
                  <a:gd name="T13" fmla="*/ 3033 h 3384"/>
                  <a:gd name="T14" fmla="*/ 3098 w 4907"/>
                  <a:gd name="T15" fmla="*/ 3038 h 3384"/>
                  <a:gd name="T16" fmla="*/ 3238 w 4907"/>
                  <a:gd name="T17" fmla="*/ 3029 h 3384"/>
                  <a:gd name="T18" fmla="*/ 3379 w 4907"/>
                  <a:gd name="T19" fmla="*/ 3025 h 3384"/>
                  <a:gd name="T20" fmla="*/ 3379 w 4907"/>
                  <a:gd name="T21" fmla="*/ 3025 h 3384"/>
                  <a:gd name="T22" fmla="*/ 1955 w 4907"/>
                  <a:gd name="T23" fmla="*/ 2996 h 3384"/>
                  <a:gd name="T24" fmla="*/ 2625 w 4907"/>
                  <a:gd name="T25" fmla="*/ 3040 h 3384"/>
                  <a:gd name="T26" fmla="*/ 2892 w 4907"/>
                  <a:gd name="T27" fmla="*/ 3045 h 3384"/>
                  <a:gd name="T28" fmla="*/ 2625 w 4907"/>
                  <a:gd name="T29" fmla="*/ 3040 h 3384"/>
                  <a:gd name="T30" fmla="*/ 1955 w 4907"/>
                  <a:gd name="T31" fmla="*/ 2996 h 3384"/>
                  <a:gd name="T32" fmla="*/ 1572 w 4907"/>
                  <a:gd name="T33" fmla="*/ 2964 h 3384"/>
                  <a:gd name="T34" fmla="*/ 1565 w 4907"/>
                  <a:gd name="T35" fmla="*/ 2963 h 3384"/>
                  <a:gd name="T36" fmla="*/ 1565 w 4907"/>
                  <a:gd name="T37" fmla="*/ 2963 h 3384"/>
                  <a:gd name="T38" fmla="*/ 1562 w 4907"/>
                  <a:gd name="T39" fmla="*/ 2963 h 3384"/>
                  <a:gd name="T40" fmla="*/ 1559 w 4907"/>
                  <a:gd name="T41" fmla="*/ 2963 h 3384"/>
                  <a:gd name="T42" fmla="*/ 1549 w 4907"/>
                  <a:gd name="T43" fmla="*/ 2961 h 3384"/>
                  <a:gd name="T44" fmla="*/ 1554 w 4907"/>
                  <a:gd name="T45" fmla="*/ 2963 h 3384"/>
                  <a:gd name="T46" fmla="*/ 1548 w 4907"/>
                  <a:gd name="T47" fmla="*/ 2961 h 3384"/>
                  <a:gd name="T48" fmla="*/ 1548 w 4907"/>
                  <a:gd name="T49" fmla="*/ 2961 h 3384"/>
                  <a:gd name="T50" fmla="*/ 670 w 4907"/>
                  <a:gd name="T51" fmla="*/ 2961 h 3384"/>
                  <a:gd name="T52" fmla="*/ 466 w 4907"/>
                  <a:gd name="T53" fmla="*/ 3095 h 3384"/>
                  <a:gd name="T54" fmla="*/ 50 w 4907"/>
                  <a:gd name="T55" fmla="*/ 3321 h 3384"/>
                  <a:gd name="T56" fmla="*/ 0 w 4907"/>
                  <a:gd name="T57" fmla="*/ 3346 h 3384"/>
                  <a:gd name="T58" fmla="*/ 309 w 4907"/>
                  <a:gd name="T59" fmla="*/ 3186 h 3384"/>
                  <a:gd name="T60" fmla="*/ 569 w 4907"/>
                  <a:gd name="T61" fmla="*/ 3027 h 3384"/>
                  <a:gd name="T62" fmla="*/ 670 w 4907"/>
                  <a:gd name="T63" fmla="*/ 2961 h 3384"/>
                  <a:gd name="T64" fmla="*/ 1547 w 4907"/>
                  <a:gd name="T65" fmla="*/ 2961 h 3384"/>
                  <a:gd name="T66" fmla="*/ 907 w 4907"/>
                  <a:gd name="T67" fmla="*/ 2918 h 3384"/>
                  <a:gd name="T68" fmla="*/ 751 w 4907"/>
                  <a:gd name="T69" fmla="*/ 2934 h 3384"/>
                  <a:gd name="T70" fmla="*/ 671 w 4907"/>
                  <a:gd name="T71" fmla="*/ 2961 h 3384"/>
                  <a:gd name="T72" fmla="*/ 721 w 4907"/>
                  <a:gd name="T73" fmla="*/ 2941 h 3384"/>
                  <a:gd name="T74" fmla="*/ 864 w 4907"/>
                  <a:gd name="T75" fmla="*/ 2920 h 3384"/>
                  <a:gd name="T76" fmla="*/ 951 w 4907"/>
                  <a:gd name="T77" fmla="*/ 2918 h 3384"/>
                  <a:gd name="T78" fmla="*/ 951 w 4907"/>
                  <a:gd name="T79" fmla="*/ 2918 h 3384"/>
                  <a:gd name="T80" fmla="*/ 4615 w 4907"/>
                  <a:gd name="T81" fmla="*/ 13 h 3384"/>
                  <a:gd name="T82" fmla="*/ 4705 w 4907"/>
                  <a:gd name="T83" fmla="*/ 66 h 3384"/>
                  <a:gd name="T84" fmla="*/ 4811 w 4907"/>
                  <a:gd name="T85" fmla="*/ 175 h 3384"/>
                  <a:gd name="T86" fmla="*/ 4852 w 4907"/>
                  <a:gd name="T87" fmla="*/ 245 h 3384"/>
                  <a:gd name="T88" fmla="*/ 4883 w 4907"/>
                  <a:gd name="T89" fmla="*/ 324 h 3384"/>
                  <a:gd name="T90" fmla="*/ 4898 w 4907"/>
                  <a:gd name="T91" fmla="*/ 412 h 3384"/>
                  <a:gd name="T92" fmla="*/ 4896 w 4907"/>
                  <a:gd name="T93" fmla="*/ 507 h 3384"/>
                  <a:gd name="T94" fmla="*/ 4852 w 4907"/>
                  <a:gd name="T95" fmla="*/ 751 h 3384"/>
                  <a:gd name="T96" fmla="*/ 4379 w 4907"/>
                  <a:gd name="T97" fmla="*/ 3380 h 3384"/>
                  <a:gd name="T98" fmla="*/ 4379 w 4907"/>
                  <a:gd name="T99" fmla="*/ 3380 h 3384"/>
                  <a:gd name="T100" fmla="*/ 4629 w 4907"/>
                  <a:gd name="T101" fmla="*/ 2031 h 3384"/>
                  <a:gd name="T102" fmla="*/ 4896 w 4907"/>
                  <a:gd name="T103" fmla="*/ 561 h 3384"/>
                  <a:gd name="T104" fmla="*/ 4907 w 4907"/>
                  <a:gd name="T105" fmla="*/ 462 h 3384"/>
                  <a:gd name="T106" fmla="*/ 4899 w 4907"/>
                  <a:gd name="T107" fmla="*/ 369 h 3384"/>
                  <a:gd name="T108" fmla="*/ 4877 w 4907"/>
                  <a:gd name="T109" fmla="*/ 285 h 3384"/>
                  <a:gd name="T110" fmla="*/ 4841 w 4907"/>
                  <a:gd name="T111" fmla="*/ 211 h 3384"/>
                  <a:gd name="T112" fmla="*/ 4770 w 4907"/>
                  <a:gd name="T113" fmla="*/ 117 h 3384"/>
                  <a:gd name="T114" fmla="*/ 4652 w 4907"/>
                  <a:gd name="T115" fmla="*/ 29 h 3384"/>
                  <a:gd name="T116" fmla="*/ 4586 w 4907"/>
                  <a:gd name="T117" fmla="*/ 0 h 3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07" h="3384">
                    <a:moveTo>
                      <a:pt x="3743" y="3048"/>
                    </a:moveTo>
                    <a:lnTo>
                      <a:pt x="3743" y="3048"/>
                    </a:lnTo>
                    <a:lnTo>
                      <a:pt x="3750" y="3049"/>
                    </a:lnTo>
                    <a:lnTo>
                      <a:pt x="3750" y="3049"/>
                    </a:lnTo>
                    <a:lnTo>
                      <a:pt x="3778" y="3053"/>
                    </a:lnTo>
                    <a:lnTo>
                      <a:pt x="3802" y="3060"/>
                    </a:lnTo>
                    <a:lnTo>
                      <a:pt x="3802" y="3060"/>
                    </a:lnTo>
                    <a:lnTo>
                      <a:pt x="3802" y="3060"/>
                    </a:lnTo>
                    <a:lnTo>
                      <a:pt x="3778" y="3053"/>
                    </a:lnTo>
                    <a:lnTo>
                      <a:pt x="3750" y="3049"/>
                    </a:lnTo>
                    <a:lnTo>
                      <a:pt x="3750" y="3049"/>
                    </a:lnTo>
                    <a:lnTo>
                      <a:pt x="3743" y="3048"/>
                    </a:lnTo>
                    <a:close/>
                    <a:moveTo>
                      <a:pt x="3096" y="3038"/>
                    </a:moveTo>
                    <a:lnTo>
                      <a:pt x="3096" y="3038"/>
                    </a:lnTo>
                    <a:lnTo>
                      <a:pt x="3052" y="3041"/>
                    </a:lnTo>
                    <a:lnTo>
                      <a:pt x="3002" y="3044"/>
                    </a:lnTo>
                    <a:lnTo>
                      <a:pt x="2950" y="3045"/>
                    </a:lnTo>
                    <a:lnTo>
                      <a:pt x="2892" y="3045"/>
                    </a:lnTo>
                    <a:lnTo>
                      <a:pt x="2892" y="3045"/>
                    </a:lnTo>
                    <a:lnTo>
                      <a:pt x="2950" y="3045"/>
                    </a:lnTo>
                    <a:lnTo>
                      <a:pt x="3002" y="3044"/>
                    </a:lnTo>
                    <a:lnTo>
                      <a:pt x="3052" y="3041"/>
                    </a:lnTo>
                    <a:lnTo>
                      <a:pt x="3096" y="3038"/>
                    </a:lnTo>
                    <a:close/>
                    <a:moveTo>
                      <a:pt x="3379" y="3025"/>
                    </a:moveTo>
                    <a:lnTo>
                      <a:pt x="3379" y="3025"/>
                    </a:lnTo>
                    <a:lnTo>
                      <a:pt x="3308" y="3026"/>
                    </a:lnTo>
                    <a:lnTo>
                      <a:pt x="3238" y="3029"/>
                    </a:lnTo>
                    <a:lnTo>
                      <a:pt x="3168" y="3033"/>
                    </a:lnTo>
                    <a:lnTo>
                      <a:pt x="3099" y="3038"/>
                    </a:lnTo>
                    <a:lnTo>
                      <a:pt x="3099" y="3038"/>
                    </a:lnTo>
                    <a:lnTo>
                      <a:pt x="3098" y="3038"/>
                    </a:lnTo>
                    <a:lnTo>
                      <a:pt x="3098" y="3038"/>
                    </a:lnTo>
                    <a:lnTo>
                      <a:pt x="3099" y="3038"/>
                    </a:lnTo>
                    <a:lnTo>
                      <a:pt x="3099" y="3038"/>
                    </a:lnTo>
                    <a:lnTo>
                      <a:pt x="3168" y="3033"/>
                    </a:lnTo>
                    <a:lnTo>
                      <a:pt x="3238" y="3029"/>
                    </a:lnTo>
                    <a:lnTo>
                      <a:pt x="3308" y="3026"/>
                    </a:lnTo>
                    <a:lnTo>
                      <a:pt x="3379" y="3025"/>
                    </a:lnTo>
                    <a:close/>
                    <a:moveTo>
                      <a:pt x="3379" y="3025"/>
                    </a:moveTo>
                    <a:lnTo>
                      <a:pt x="3379" y="3025"/>
                    </a:lnTo>
                    <a:lnTo>
                      <a:pt x="3379" y="3025"/>
                    </a:lnTo>
                    <a:lnTo>
                      <a:pt x="3379" y="3025"/>
                    </a:lnTo>
                    <a:lnTo>
                      <a:pt x="3379" y="3025"/>
                    </a:lnTo>
                    <a:lnTo>
                      <a:pt x="3379" y="3025"/>
                    </a:lnTo>
                    <a:close/>
                    <a:moveTo>
                      <a:pt x="1576" y="2964"/>
                    </a:moveTo>
                    <a:lnTo>
                      <a:pt x="1576" y="2964"/>
                    </a:lnTo>
                    <a:lnTo>
                      <a:pt x="1795" y="2982"/>
                    </a:lnTo>
                    <a:lnTo>
                      <a:pt x="1955" y="2996"/>
                    </a:lnTo>
                    <a:lnTo>
                      <a:pt x="2137" y="3009"/>
                    </a:lnTo>
                    <a:lnTo>
                      <a:pt x="2331" y="3023"/>
                    </a:lnTo>
                    <a:lnTo>
                      <a:pt x="2528" y="3034"/>
                    </a:lnTo>
                    <a:lnTo>
                      <a:pt x="2625" y="3040"/>
                    </a:lnTo>
                    <a:lnTo>
                      <a:pt x="2718" y="3042"/>
                    </a:lnTo>
                    <a:lnTo>
                      <a:pt x="2808" y="3045"/>
                    </a:lnTo>
                    <a:lnTo>
                      <a:pt x="2892" y="3045"/>
                    </a:lnTo>
                    <a:lnTo>
                      <a:pt x="2892" y="3045"/>
                    </a:lnTo>
                    <a:lnTo>
                      <a:pt x="2892" y="3045"/>
                    </a:lnTo>
                    <a:lnTo>
                      <a:pt x="2808" y="3045"/>
                    </a:lnTo>
                    <a:lnTo>
                      <a:pt x="2718" y="3042"/>
                    </a:lnTo>
                    <a:lnTo>
                      <a:pt x="2625" y="3040"/>
                    </a:lnTo>
                    <a:lnTo>
                      <a:pt x="2528" y="3034"/>
                    </a:lnTo>
                    <a:lnTo>
                      <a:pt x="2331" y="3023"/>
                    </a:lnTo>
                    <a:lnTo>
                      <a:pt x="2137" y="3009"/>
                    </a:lnTo>
                    <a:lnTo>
                      <a:pt x="1955" y="2996"/>
                    </a:lnTo>
                    <a:lnTo>
                      <a:pt x="1795" y="2982"/>
                    </a:lnTo>
                    <a:lnTo>
                      <a:pt x="1576" y="2964"/>
                    </a:lnTo>
                    <a:close/>
                    <a:moveTo>
                      <a:pt x="1572" y="2964"/>
                    </a:moveTo>
                    <a:lnTo>
                      <a:pt x="1572" y="2964"/>
                    </a:lnTo>
                    <a:lnTo>
                      <a:pt x="1573" y="2964"/>
                    </a:lnTo>
                    <a:lnTo>
                      <a:pt x="1573" y="2964"/>
                    </a:lnTo>
                    <a:lnTo>
                      <a:pt x="1572" y="2964"/>
                    </a:lnTo>
                    <a:close/>
                    <a:moveTo>
                      <a:pt x="1565" y="2963"/>
                    </a:moveTo>
                    <a:lnTo>
                      <a:pt x="1565" y="2963"/>
                    </a:lnTo>
                    <a:lnTo>
                      <a:pt x="1565" y="2963"/>
                    </a:lnTo>
                    <a:lnTo>
                      <a:pt x="1565" y="2963"/>
                    </a:lnTo>
                    <a:lnTo>
                      <a:pt x="1565" y="2963"/>
                    </a:lnTo>
                    <a:close/>
                    <a:moveTo>
                      <a:pt x="1561" y="2963"/>
                    </a:moveTo>
                    <a:lnTo>
                      <a:pt x="1561" y="2963"/>
                    </a:lnTo>
                    <a:lnTo>
                      <a:pt x="1562" y="2963"/>
                    </a:lnTo>
                    <a:lnTo>
                      <a:pt x="1562" y="2963"/>
                    </a:lnTo>
                    <a:lnTo>
                      <a:pt x="1561" y="2963"/>
                    </a:lnTo>
                    <a:close/>
                    <a:moveTo>
                      <a:pt x="1555" y="2963"/>
                    </a:moveTo>
                    <a:lnTo>
                      <a:pt x="1555" y="2963"/>
                    </a:lnTo>
                    <a:lnTo>
                      <a:pt x="1559" y="2963"/>
                    </a:lnTo>
                    <a:lnTo>
                      <a:pt x="1559" y="2963"/>
                    </a:lnTo>
                    <a:lnTo>
                      <a:pt x="1555" y="2963"/>
                    </a:lnTo>
                    <a:close/>
                    <a:moveTo>
                      <a:pt x="1549" y="2961"/>
                    </a:moveTo>
                    <a:lnTo>
                      <a:pt x="1549" y="2961"/>
                    </a:lnTo>
                    <a:lnTo>
                      <a:pt x="1551" y="2961"/>
                    </a:lnTo>
                    <a:lnTo>
                      <a:pt x="1551" y="2961"/>
                    </a:lnTo>
                    <a:lnTo>
                      <a:pt x="1554" y="2963"/>
                    </a:lnTo>
                    <a:lnTo>
                      <a:pt x="1554" y="2963"/>
                    </a:lnTo>
                    <a:lnTo>
                      <a:pt x="1551" y="2961"/>
                    </a:lnTo>
                    <a:lnTo>
                      <a:pt x="1551" y="2961"/>
                    </a:lnTo>
                    <a:lnTo>
                      <a:pt x="1549" y="2961"/>
                    </a:lnTo>
                    <a:close/>
                    <a:moveTo>
                      <a:pt x="1548" y="2961"/>
                    </a:moveTo>
                    <a:lnTo>
                      <a:pt x="1548" y="2961"/>
                    </a:lnTo>
                    <a:lnTo>
                      <a:pt x="1548" y="2961"/>
                    </a:lnTo>
                    <a:lnTo>
                      <a:pt x="1548" y="2961"/>
                    </a:lnTo>
                    <a:lnTo>
                      <a:pt x="1548" y="2961"/>
                    </a:lnTo>
                    <a:close/>
                    <a:moveTo>
                      <a:pt x="670" y="2961"/>
                    </a:moveTo>
                    <a:lnTo>
                      <a:pt x="670" y="2961"/>
                    </a:lnTo>
                    <a:lnTo>
                      <a:pt x="670" y="2961"/>
                    </a:lnTo>
                    <a:lnTo>
                      <a:pt x="670" y="2961"/>
                    </a:lnTo>
                    <a:lnTo>
                      <a:pt x="618" y="2996"/>
                    </a:lnTo>
                    <a:lnTo>
                      <a:pt x="569" y="3027"/>
                    </a:lnTo>
                    <a:lnTo>
                      <a:pt x="521" y="3059"/>
                    </a:lnTo>
                    <a:lnTo>
                      <a:pt x="466" y="3095"/>
                    </a:lnTo>
                    <a:lnTo>
                      <a:pt x="397" y="3136"/>
                    </a:lnTo>
                    <a:lnTo>
                      <a:pt x="309" y="3186"/>
                    </a:lnTo>
                    <a:lnTo>
                      <a:pt x="194" y="3246"/>
                    </a:lnTo>
                    <a:lnTo>
                      <a:pt x="50" y="3321"/>
                    </a:lnTo>
                    <a:lnTo>
                      <a:pt x="50" y="3321"/>
                    </a:lnTo>
                    <a:lnTo>
                      <a:pt x="0" y="3346"/>
                    </a:lnTo>
                    <a:lnTo>
                      <a:pt x="0" y="3346"/>
                    </a:lnTo>
                    <a:lnTo>
                      <a:pt x="0" y="3346"/>
                    </a:lnTo>
                    <a:lnTo>
                      <a:pt x="50" y="3321"/>
                    </a:lnTo>
                    <a:lnTo>
                      <a:pt x="50" y="3321"/>
                    </a:lnTo>
                    <a:lnTo>
                      <a:pt x="194" y="3246"/>
                    </a:lnTo>
                    <a:lnTo>
                      <a:pt x="309" y="3186"/>
                    </a:lnTo>
                    <a:lnTo>
                      <a:pt x="397" y="3136"/>
                    </a:lnTo>
                    <a:lnTo>
                      <a:pt x="466" y="3095"/>
                    </a:lnTo>
                    <a:lnTo>
                      <a:pt x="521" y="3059"/>
                    </a:lnTo>
                    <a:lnTo>
                      <a:pt x="569" y="3027"/>
                    </a:lnTo>
                    <a:lnTo>
                      <a:pt x="618" y="2996"/>
                    </a:lnTo>
                    <a:lnTo>
                      <a:pt x="670" y="2961"/>
                    </a:lnTo>
                    <a:lnTo>
                      <a:pt x="670" y="2961"/>
                    </a:lnTo>
                    <a:lnTo>
                      <a:pt x="670" y="2961"/>
                    </a:lnTo>
                    <a:close/>
                    <a:moveTo>
                      <a:pt x="1460" y="2953"/>
                    </a:moveTo>
                    <a:lnTo>
                      <a:pt x="1460" y="2953"/>
                    </a:lnTo>
                    <a:lnTo>
                      <a:pt x="1547" y="2961"/>
                    </a:lnTo>
                    <a:lnTo>
                      <a:pt x="1547" y="2961"/>
                    </a:lnTo>
                    <a:lnTo>
                      <a:pt x="1460" y="2953"/>
                    </a:lnTo>
                    <a:close/>
                    <a:moveTo>
                      <a:pt x="951" y="2918"/>
                    </a:moveTo>
                    <a:lnTo>
                      <a:pt x="951" y="2918"/>
                    </a:lnTo>
                    <a:lnTo>
                      <a:pt x="907" y="2918"/>
                    </a:lnTo>
                    <a:lnTo>
                      <a:pt x="864" y="2920"/>
                    </a:lnTo>
                    <a:lnTo>
                      <a:pt x="823" y="2923"/>
                    </a:lnTo>
                    <a:lnTo>
                      <a:pt x="786" y="2927"/>
                    </a:lnTo>
                    <a:lnTo>
                      <a:pt x="751" y="2934"/>
                    </a:lnTo>
                    <a:lnTo>
                      <a:pt x="721" y="2941"/>
                    </a:lnTo>
                    <a:lnTo>
                      <a:pt x="693" y="2950"/>
                    </a:lnTo>
                    <a:lnTo>
                      <a:pt x="681" y="2956"/>
                    </a:lnTo>
                    <a:lnTo>
                      <a:pt x="671" y="2961"/>
                    </a:lnTo>
                    <a:lnTo>
                      <a:pt x="671" y="2961"/>
                    </a:lnTo>
                    <a:lnTo>
                      <a:pt x="681" y="2956"/>
                    </a:lnTo>
                    <a:lnTo>
                      <a:pt x="693" y="2950"/>
                    </a:lnTo>
                    <a:lnTo>
                      <a:pt x="721" y="2941"/>
                    </a:lnTo>
                    <a:lnTo>
                      <a:pt x="751" y="2934"/>
                    </a:lnTo>
                    <a:lnTo>
                      <a:pt x="786" y="2927"/>
                    </a:lnTo>
                    <a:lnTo>
                      <a:pt x="823" y="2923"/>
                    </a:lnTo>
                    <a:lnTo>
                      <a:pt x="864" y="2920"/>
                    </a:lnTo>
                    <a:lnTo>
                      <a:pt x="907" y="2918"/>
                    </a:lnTo>
                    <a:lnTo>
                      <a:pt x="951" y="2918"/>
                    </a:lnTo>
                    <a:close/>
                    <a:moveTo>
                      <a:pt x="951" y="2918"/>
                    </a:moveTo>
                    <a:lnTo>
                      <a:pt x="951" y="2918"/>
                    </a:lnTo>
                    <a:lnTo>
                      <a:pt x="951" y="2918"/>
                    </a:lnTo>
                    <a:lnTo>
                      <a:pt x="951" y="2918"/>
                    </a:lnTo>
                    <a:lnTo>
                      <a:pt x="951" y="2918"/>
                    </a:lnTo>
                    <a:lnTo>
                      <a:pt x="951" y="2918"/>
                    </a:lnTo>
                    <a:close/>
                    <a:moveTo>
                      <a:pt x="4586" y="0"/>
                    </a:moveTo>
                    <a:lnTo>
                      <a:pt x="4586" y="0"/>
                    </a:lnTo>
                    <a:lnTo>
                      <a:pt x="4600" y="6"/>
                    </a:lnTo>
                    <a:lnTo>
                      <a:pt x="4615" y="13"/>
                    </a:lnTo>
                    <a:lnTo>
                      <a:pt x="4615" y="13"/>
                    </a:lnTo>
                    <a:lnTo>
                      <a:pt x="4646" y="28"/>
                    </a:lnTo>
                    <a:lnTo>
                      <a:pt x="4676" y="46"/>
                    </a:lnTo>
                    <a:lnTo>
                      <a:pt x="4705" y="66"/>
                    </a:lnTo>
                    <a:lnTo>
                      <a:pt x="4734" y="90"/>
                    </a:lnTo>
                    <a:lnTo>
                      <a:pt x="4761" y="116"/>
                    </a:lnTo>
                    <a:lnTo>
                      <a:pt x="4787" y="143"/>
                    </a:lnTo>
                    <a:lnTo>
                      <a:pt x="4811" y="175"/>
                    </a:lnTo>
                    <a:lnTo>
                      <a:pt x="4822" y="192"/>
                    </a:lnTo>
                    <a:lnTo>
                      <a:pt x="4833" y="210"/>
                    </a:lnTo>
                    <a:lnTo>
                      <a:pt x="4843" y="228"/>
                    </a:lnTo>
                    <a:lnTo>
                      <a:pt x="4852" y="245"/>
                    </a:lnTo>
                    <a:lnTo>
                      <a:pt x="4861" y="265"/>
                    </a:lnTo>
                    <a:lnTo>
                      <a:pt x="4869" y="284"/>
                    </a:lnTo>
                    <a:lnTo>
                      <a:pt x="4876" y="303"/>
                    </a:lnTo>
                    <a:lnTo>
                      <a:pt x="4883" y="324"/>
                    </a:lnTo>
                    <a:lnTo>
                      <a:pt x="4888" y="346"/>
                    </a:lnTo>
                    <a:lnTo>
                      <a:pt x="4892" y="367"/>
                    </a:lnTo>
                    <a:lnTo>
                      <a:pt x="4895" y="389"/>
                    </a:lnTo>
                    <a:lnTo>
                      <a:pt x="4898" y="412"/>
                    </a:lnTo>
                    <a:lnTo>
                      <a:pt x="4899" y="436"/>
                    </a:lnTo>
                    <a:lnTo>
                      <a:pt x="4899" y="459"/>
                    </a:lnTo>
                    <a:lnTo>
                      <a:pt x="4899" y="482"/>
                    </a:lnTo>
                    <a:lnTo>
                      <a:pt x="4896" y="507"/>
                    </a:lnTo>
                    <a:lnTo>
                      <a:pt x="4894" y="533"/>
                    </a:lnTo>
                    <a:lnTo>
                      <a:pt x="4890" y="558"/>
                    </a:lnTo>
                    <a:lnTo>
                      <a:pt x="4890" y="558"/>
                    </a:lnTo>
                    <a:lnTo>
                      <a:pt x="4852" y="751"/>
                    </a:lnTo>
                    <a:lnTo>
                      <a:pt x="4790" y="1094"/>
                    </a:lnTo>
                    <a:lnTo>
                      <a:pt x="4622" y="2021"/>
                    </a:lnTo>
                    <a:lnTo>
                      <a:pt x="4379" y="3380"/>
                    </a:lnTo>
                    <a:lnTo>
                      <a:pt x="4379" y="3380"/>
                    </a:lnTo>
                    <a:lnTo>
                      <a:pt x="4371" y="3376"/>
                    </a:lnTo>
                    <a:lnTo>
                      <a:pt x="4371" y="3376"/>
                    </a:lnTo>
                    <a:lnTo>
                      <a:pt x="4371" y="3376"/>
                    </a:lnTo>
                    <a:lnTo>
                      <a:pt x="4379" y="3380"/>
                    </a:lnTo>
                    <a:lnTo>
                      <a:pt x="4379" y="3380"/>
                    </a:lnTo>
                    <a:lnTo>
                      <a:pt x="4386" y="3384"/>
                    </a:lnTo>
                    <a:lnTo>
                      <a:pt x="4386" y="3384"/>
                    </a:lnTo>
                    <a:lnTo>
                      <a:pt x="4629" y="2031"/>
                    </a:lnTo>
                    <a:lnTo>
                      <a:pt x="4797" y="1100"/>
                    </a:lnTo>
                    <a:lnTo>
                      <a:pt x="4861" y="755"/>
                    </a:lnTo>
                    <a:lnTo>
                      <a:pt x="4896" y="561"/>
                    </a:lnTo>
                    <a:lnTo>
                      <a:pt x="4896" y="561"/>
                    </a:lnTo>
                    <a:lnTo>
                      <a:pt x="4901" y="535"/>
                    </a:lnTo>
                    <a:lnTo>
                      <a:pt x="4905" y="510"/>
                    </a:lnTo>
                    <a:lnTo>
                      <a:pt x="4906" y="485"/>
                    </a:lnTo>
                    <a:lnTo>
                      <a:pt x="4907" y="462"/>
                    </a:lnTo>
                    <a:lnTo>
                      <a:pt x="4907" y="437"/>
                    </a:lnTo>
                    <a:lnTo>
                      <a:pt x="4906" y="415"/>
                    </a:lnTo>
                    <a:lnTo>
                      <a:pt x="4903" y="391"/>
                    </a:lnTo>
                    <a:lnTo>
                      <a:pt x="4899" y="369"/>
                    </a:lnTo>
                    <a:lnTo>
                      <a:pt x="4895" y="347"/>
                    </a:lnTo>
                    <a:lnTo>
                      <a:pt x="4890" y="327"/>
                    </a:lnTo>
                    <a:lnTo>
                      <a:pt x="4884" y="306"/>
                    </a:lnTo>
                    <a:lnTo>
                      <a:pt x="4877" y="285"/>
                    </a:lnTo>
                    <a:lnTo>
                      <a:pt x="4869" y="266"/>
                    </a:lnTo>
                    <a:lnTo>
                      <a:pt x="4861" y="248"/>
                    </a:lnTo>
                    <a:lnTo>
                      <a:pt x="4851" y="229"/>
                    </a:lnTo>
                    <a:lnTo>
                      <a:pt x="4841" y="211"/>
                    </a:lnTo>
                    <a:lnTo>
                      <a:pt x="4830" y="194"/>
                    </a:lnTo>
                    <a:lnTo>
                      <a:pt x="4819" y="178"/>
                    </a:lnTo>
                    <a:lnTo>
                      <a:pt x="4794" y="146"/>
                    </a:lnTo>
                    <a:lnTo>
                      <a:pt x="4770" y="117"/>
                    </a:lnTo>
                    <a:lnTo>
                      <a:pt x="4742" y="91"/>
                    </a:lnTo>
                    <a:lnTo>
                      <a:pt x="4713" y="68"/>
                    </a:lnTo>
                    <a:lnTo>
                      <a:pt x="4683" y="47"/>
                    </a:lnTo>
                    <a:lnTo>
                      <a:pt x="4652" y="29"/>
                    </a:lnTo>
                    <a:lnTo>
                      <a:pt x="4622" y="14"/>
                    </a:lnTo>
                    <a:lnTo>
                      <a:pt x="4622" y="14"/>
                    </a:lnTo>
                    <a:lnTo>
                      <a:pt x="4604" y="7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005A200E-264C-1186-6AE6-76BD279A2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2" y="1087"/>
                <a:ext cx="19" cy="4"/>
              </a:xfrm>
              <a:custGeom>
                <a:avLst/>
                <a:gdLst>
                  <a:gd name="T0" fmla="*/ 0 w 59"/>
                  <a:gd name="T1" fmla="*/ 0 h 12"/>
                  <a:gd name="T2" fmla="*/ 0 w 59"/>
                  <a:gd name="T3" fmla="*/ 0 h 12"/>
                  <a:gd name="T4" fmla="*/ 7 w 59"/>
                  <a:gd name="T5" fmla="*/ 1 h 12"/>
                  <a:gd name="T6" fmla="*/ 7 w 59"/>
                  <a:gd name="T7" fmla="*/ 1 h 12"/>
                  <a:gd name="T8" fmla="*/ 35 w 59"/>
                  <a:gd name="T9" fmla="*/ 5 h 12"/>
                  <a:gd name="T10" fmla="*/ 59 w 59"/>
                  <a:gd name="T11" fmla="*/ 12 h 12"/>
                  <a:gd name="T12" fmla="*/ 59 w 59"/>
                  <a:gd name="T13" fmla="*/ 12 h 12"/>
                  <a:gd name="T14" fmla="*/ 59 w 59"/>
                  <a:gd name="T15" fmla="*/ 12 h 12"/>
                  <a:gd name="T16" fmla="*/ 35 w 59"/>
                  <a:gd name="T17" fmla="*/ 5 h 12"/>
                  <a:gd name="T18" fmla="*/ 7 w 59"/>
                  <a:gd name="T19" fmla="*/ 1 h 12"/>
                  <a:gd name="T20" fmla="*/ 7 w 59"/>
                  <a:gd name="T21" fmla="*/ 1 h 12"/>
                  <a:gd name="T22" fmla="*/ 0 w 59"/>
                  <a:gd name="T2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12">
                    <a:moveTo>
                      <a:pt x="0" y="0"/>
                    </a:moveTo>
                    <a:lnTo>
                      <a:pt x="0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35" y="5"/>
                    </a:lnTo>
                    <a:lnTo>
                      <a:pt x="59" y="12"/>
                    </a:lnTo>
                    <a:lnTo>
                      <a:pt x="59" y="12"/>
                    </a:lnTo>
                    <a:lnTo>
                      <a:pt x="59" y="12"/>
                    </a:lnTo>
                    <a:lnTo>
                      <a:pt x="35" y="5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B9332E1E-2DD8-7117-6A7C-F465671BF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1083"/>
                <a:ext cx="68" cy="3"/>
              </a:xfrm>
              <a:custGeom>
                <a:avLst/>
                <a:gdLst>
                  <a:gd name="T0" fmla="*/ 204 w 204"/>
                  <a:gd name="T1" fmla="*/ 0 h 7"/>
                  <a:gd name="T2" fmla="*/ 204 w 204"/>
                  <a:gd name="T3" fmla="*/ 0 h 7"/>
                  <a:gd name="T4" fmla="*/ 160 w 204"/>
                  <a:gd name="T5" fmla="*/ 3 h 7"/>
                  <a:gd name="T6" fmla="*/ 110 w 204"/>
                  <a:gd name="T7" fmla="*/ 6 h 7"/>
                  <a:gd name="T8" fmla="*/ 58 w 204"/>
                  <a:gd name="T9" fmla="*/ 7 h 7"/>
                  <a:gd name="T10" fmla="*/ 0 w 204"/>
                  <a:gd name="T11" fmla="*/ 7 h 7"/>
                  <a:gd name="T12" fmla="*/ 0 w 204"/>
                  <a:gd name="T13" fmla="*/ 7 h 7"/>
                  <a:gd name="T14" fmla="*/ 58 w 204"/>
                  <a:gd name="T15" fmla="*/ 7 h 7"/>
                  <a:gd name="T16" fmla="*/ 110 w 204"/>
                  <a:gd name="T17" fmla="*/ 6 h 7"/>
                  <a:gd name="T18" fmla="*/ 160 w 204"/>
                  <a:gd name="T19" fmla="*/ 3 h 7"/>
                  <a:gd name="T20" fmla="*/ 204 w 204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7">
                    <a:moveTo>
                      <a:pt x="204" y="0"/>
                    </a:moveTo>
                    <a:lnTo>
                      <a:pt x="204" y="0"/>
                    </a:lnTo>
                    <a:lnTo>
                      <a:pt x="160" y="3"/>
                    </a:lnTo>
                    <a:lnTo>
                      <a:pt x="110" y="6"/>
                    </a:lnTo>
                    <a:lnTo>
                      <a:pt x="58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58" y="7"/>
                    </a:lnTo>
                    <a:lnTo>
                      <a:pt x="110" y="6"/>
                    </a:lnTo>
                    <a:lnTo>
                      <a:pt x="160" y="3"/>
                    </a:lnTo>
                    <a:lnTo>
                      <a:pt x="20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Freeform 23">
                <a:extLst>
                  <a:ext uri="{FF2B5EF4-FFF2-40B4-BE49-F238E27FC236}">
                    <a16:creationId xmlns:a16="http://schemas.microsoft.com/office/drawing/2014/main" id="{BF20A30B-7CA4-740A-AE76-D11EE57F8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7" y="1079"/>
                <a:ext cx="93" cy="4"/>
              </a:xfrm>
              <a:custGeom>
                <a:avLst/>
                <a:gdLst>
                  <a:gd name="T0" fmla="*/ 281 w 281"/>
                  <a:gd name="T1" fmla="*/ 0 h 13"/>
                  <a:gd name="T2" fmla="*/ 281 w 281"/>
                  <a:gd name="T3" fmla="*/ 0 h 13"/>
                  <a:gd name="T4" fmla="*/ 210 w 281"/>
                  <a:gd name="T5" fmla="*/ 1 h 13"/>
                  <a:gd name="T6" fmla="*/ 140 w 281"/>
                  <a:gd name="T7" fmla="*/ 4 h 13"/>
                  <a:gd name="T8" fmla="*/ 70 w 281"/>
                  <a:gd name="T9" fmla="*/ 8 h 13"/>
                  <a:gd name="T10" fmla="*/ 1 w 281"/>
                  <a:gd name="T11" fmla="*/ 13 h 13"/>
                  <a:gd name="T12" fmla="*/ 1 w 281"/>
                  <a:gd name="T13" fmla="*/ 13 h 13"/>
                  <a:gd name="T14" fmla="*/ 0 w 281"/>
                  <a:gd name="T15" fmla="*/ 13 h 13"/>
                  <a:gd name="T16" fmla="*/ 0 w 281"/>
                  <a:gd name="T17" fmla="*/ 13 h 13"/>
                  <a:gd name="T18" fmla="*/ 1 w 281"/>
                  <a:gd name="T19" fmla="*/ 13 h 13"/>
                  <a:gd name="T20" fmla="*/ 1 w 281"/>
                  <a:gd name="T21" fmla="*/ 13 h 13"/>
                  <a:gd name="T22" fmla="*/ 70 w 281"/>
                  <a:gd name="T23" fmla="*/ 8 h 13"/>
                  <a:gd name="T24" fmla="*/ 140 w 281"/>
                  <a:gd name="T25" fmla="*/ 4 h 13"/>
                  <a:gd name="T26" fmla="*/ 210 w 281"/>
                  <a:gd name="T27" fmla="*/ 1 h 13"/>
                  <a:gd name="T28" fmla="*/ 281 w 281"/>
                  <a:gd name="T2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1" h="13">
                    <a:moveTo>
                      <a:pt x="281" y="0"/>
                    </a:moveTo>
                    <a:lnTo>
                      <a:pt x="281" y="0"/>
                    </a:lnTo>
                    <a:lnTo>
                      <a:pt x="210" y="1"/>
                    </a:lnTo>
                    <a:lnTo>
                      <a:pt x="140" y="4"/>
                    </a:lnTo>
                    <a:lnTo>
                      <a:pt x="70" y="8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70" y="8"/>
                    </a:lnTo>
                    <a:lnTo>
                      <a:pt x="140" y="4"/>
                    </a:lnTo>
                    <a:lnTo>
                      <a:pt x="210" y="1"/>
                    </a:lnTo>
                    <a:lnTo>
                      <a:pt x="28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Freeform 24">
                <a:extLst>
                  <a:ext uri="{FF2B5EF4-FFF2-40B4-BE49-F238E27FC236}">
                    <a16:creationId xmlns:a16="http://schemas.microsoft.com/office/drawing/2014/main" id="{C6A4B54E-F27D-ECAC-9159-F58CAA8E5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" y="1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5">
                <a:extLst>
                  <a:ext uri="{FF2B5EF4-FFF2-40B4-BE49-F238E27FC236}">
                    <a16:creationId xmlns:a16="http://schemas.microsoft.com/office/drawing/2014/main" id="{2F9AD1E4-CB41-2CF1-6316-F9A4BC765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9" y="1059"/>
                <a:ext cx="439" cy="27"/>
              </a:xfrm>
              <a:custGeom>
                <a:avLst/>
                <a:gdLst>
                  <a:gd name="T0" fmla="*/ 0 w 1316"/>
                  <a:gd name="T1" fmla="*/ 0 h 81"/>
                  <a:gd name="T2" fmla="*/ 0 w 1316"/>
                  <a:gd name="T3" fmla="*/ 0 h 81"/>
                  <a:gd name="T4" fmla="*/ 219 w 1316"/>
                  <a:gd name="T5" fmla="*/ 18 h 81"/>
                  <a:gd name="T6" fmla="*/ 379 w 1316"/>
                  <a:gd name="T7" fmla="*/ 32 h 81"/>
                  <a:gd name="T8" fmla="*/ 561 w 1316"/>
                  <a:gd name="T9" fmla="*/ 45 h 81"/>
                  <a:gd name="T10" fmla="*/ 755 w 1316"/>
                  <a:gd name="T11" fmla="*/ 59 h 81"/>
                  <a:gd name="T12" fmla="*/ 952 w 1316"/>
                  <a:gd name="T13" fmla="*/ 70 h 81"/>
                  <a:gd name="T14" fmla="*/ 1049 w 1316"/>
                  <a:gd name="T15" fmla="*/ 76 h 81"/>
                  <a:gd name="T16" fmla="*/ 1142 w 1316"/>
                  <a:gd name="T17" fmla="*/ 78 h 81"/>
                  <a:gd name="T18" fmla="*/ 1232 w 1316"/>
                  <a:gd name="T19" fmla="*/ 81 h 81"/>
                  <a:gd name="T20" fmla="*/ 1316 w 1316"/>
                  <a:gd name="T21" fmla="*/ 81 h 81"/>
                  <a:gd name="T22" fmla="*/ 1316 w 1316"/>
                  <a:gd name="T23" fmla="*/ 81 h 81"/>
                  <a:gd name="T24" fmla="*/ 1316 w 1316"/>
                  <a:gd name="T25" fmla="*/ 81 h 81"/>
                  <a:gd name="T26" fmla="*/ 1232 w 1316"/>
                  <a:gd name="T27" fmla="*/ 81 h 81"/>
                  <a:gd name="T28" fmla="*/ 1142 w 1316"/>
                  <a:gd name="T29" fmla="*/ 78 h 81"/>
                  <a:gd name="T30" fmla="*/ 1049 w 1316"/>
                  <a:gd name="T31" fmla="*/ 76 h 81"/>
                  <a:gd name="T32" fmla="*/ 952 w 1316"/>
                  <a:gd name="T33" fmla="*/ 70 h 81"/>
                  <a:gd name="T34" fmla="*/ 755 w 1316"/>
                  <a:gd name="T35" fmla="*/ 59 h 81"/>
                  <a:gd name="T36" fmla="*/ 561 w 1316"/>
                  <a:gd name="T37" fmla="*/ 45 h 81"/>
                  <a:gd name="T38" fmla="*/ 379 w 1316"/>
                  <a:gd name="T39" fmla="*/ 32 h 81"/>
                  <a:gd name="T40" fmla="*/ 219 w 1316"/>
                  <a:gd name="T41" fmla="*/ 18 h 81"/>
                  <a:gd name="T42" fmla="*/ 0 w 1316"/>
                  <a:gd name="T43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16" h="81">
                    <a:moveTo>
                      <a:pt x="0" y="0"/>
                    </a:moveTo>
                    <a:lnTo>
                      <a:pt x="0" y="0"/>
                    </a:lnTo>
                    <a:lnTo>
                      <a:pt x="219" y="18"/>
                    </a:lnTo>
                    <a:lnTo>
                      <a:pt x="379" y="32"/>
                    </a:lnTo>
                    <a:lnTo>
                      <a:pt x="561" y="45"/>
                    </a:lnTo>
                    <a:lnTo>
                      <a:pt x="755" y="59"/>
                    </a:lnTo>
                    <a:lnTo>
                      <a:pt x="952" y="70"/>
                    </a:lnTo>
                    <a:lnTo>
                      <a:pt x="1049" y="76"/>
                    </a:lnTo>
                    <a:lnTo>
                      <a:pt x="1142" y="78"/>
                    </a:lnTo>
                    <a:lnTo>
                      <a:pt x="1232" y="81"/>
                    </a:lnTo>
                    <a:lnTo>
                      <a:pt x="1316" y="81"/>
                    </a:lnTo>
                    <a:lnTo>
                      <a:pt x="1316" y="81"/>
                    </a:lnTo>
                    <a:lnTo>
                      <a:pt x="1316" y="81"/>
                    </a:lnTo>
                    <a:lnTo>
                      <a:pt x="1232" y="81"/>
                    </a:lnTo>
                    <a:lnTo>
                      <a:pt x="1142" y="78"/>
                    </a:lnTo>
                    <a:lnTo>
                      <a:pt x="1049" y="76"/>
                    </a:lnTo>
                    <a:lnTo>
                      <a:pt x="952" y="70"/>
                    </a:lnTo>
                    <a:lnTo>
                      <a:pt x="755" y="59"/>
                    </a:lnTo>
                    <a:lnTo>
                      <a:pt x="561" y="45"/>
                    </a:lnTo>
                    <a:lnTo>
                      <a:pt x="379" y="32"/>
                    </a:lnTo>
                    <a:lnTo>
                      <a:pt x="219" y="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Rectangle 26">
                <a:extLst>
                  <a:ext uri="{FF2B5EF4-FFF2-40B4-BE49-F238E27FC236}">
                    <a16:creationId xmlns:a16="http://schemas.microsoft.com/office/drawing/2014/main" id="{05A201D3-97BA-A6E2-0661-CEE343007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8" y="105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Rectangle 27">
                <a:extLst>
                  <a:ext uri="{FF2B5EF4-FFF2-40B4-BE49-F238E27FC236}">
                    <a16:creationId xmlns:a16="http://schemas.microsoft.com/office/drawing/2014/main" id="{6C62207E-C9C0-9DD8-1D67-3D8D24E89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" y="105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Rectangle 28">
                <a:extLst>
                  <a:ext uri="{FF2B5EF4-FFF2-40B4-BE49-F238E27FC236}">
                    <a16:creationId xmlns:a16="http://schemas.microsoft.com/office/drawing/2014/main" id="{C54971BF-D865-B113-3646-C4515BF98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05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Rectangle 29">
                <a:extLst>
                  <a:ext uri="{FF2B5EF4-FFF2-40B4-BE49-F238E27FC236}">
                    <a16:creationId xmlns:a16="http://schemas.microsoft.com/office/drawing/2014/main" id="{97F96903-59A2-E359-DECA-DBCED45AA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2" y="1058"/>
                <a:ext cx="2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3" name="Freeform 30">
                <a:extLst>
                  <a:ext uri="{FF2B5EF4-FFF2-40B4-BE49-F238E27FC236}">
                    <a16:creationId xmlns:a16="http://schemas.microsoft.com/office/drawing/2014/main" id="{76BEDDB1-4246-6191-F474-83FAF2DB03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0" y="1058"/>
                <a:ext cx="2" cy="0"/>
              </a:xfrm>
              <a:custGeom>
                <a:avLst/>
                <a:gdLst>
                  <a:gd name="T0" fmla="*/ 0 w 5"/>
                  <a:gd name="T1" fmla="*/ 0 h 2"/>
                  <a:gd name="T2" fmla="*/ 0 w 5"/>
                  <a:gd name="T3" fmla="*/ 0 h 2"/>
                  <a:gd name="T4" fmla="*/ 2 w 5"/>
                  <a:gd name="T5" fmla="*/ 0 h 2"/>
                  <a:gd name="T6" fmla="*/ 2 w 5"/>
                  <a:gd name="T7" fmla="*/ 0 h 2"/>
                  <a:gd name="T8" fmla="*/ 5 w 5"/>
                  <a:gd name="T9" fmla="*/ 2 h 2"/>
                  <a:gd name="T10" fmla="*/ 5 w 5"/>
                  <a:gd name="T11" fmla="*/ 2 h 2"/>
                  <a:gd name="T12" fmla="*/ 2 w 5"/>
                  <a:gd name="T13" fmla="*/ 0 h 2"/>
                  <a:gd name="T14" fmla="*/ 2 w 5"/>
                  <a:gd name="T15" fmla="*/ 0 h 2"/>
                  <a:gd name="T16" fmla="*/ 0 w 5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Rectangle 31">
                <a:extLst>
                  <a:ext uri="{FF2B5EF4-FFF2-40B4-BE49-F238E27FC236}">
                    <a16:creationId xmlns:a16="http://schemas.microsoft.com/office/drawing/2014/main" id="{3919D8C2-852A-DB52-9224-52325E9A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0" y="105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32">
                <a:extLst>
                  <a:ext uri="{FF2B5EF4-FFF2-40B4-BE49-F238E27FC236}">
                    <a16:creationId xmlns:a16="http://schemas.microsoft.com/office/drawing/2014/main" id="{A6FB738D-BCDC-DB4C-022A-DE0BB2969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4" y="1058"/>
                <a:ext cx="223" cy="128"/>
              </a:xfrm>
              <a:custGeom>
                <a:avLst/>
                <a:gdLst>
                  <a:gd name="T0" fmla="*/ 670 w 670"/>
                  <a:gd name="T1" fmla="*/ 0 h 385"/>
                  <a:gd name="T2" fmla="*/ 670 w 670"/>
                  <a:gd name="T3" fmla="*/ 0 h 385"/>
                  <a:gd name="T4" fmla="*/ 670 w 670"/>
                  <a:gd name="T5" fmla="*/ 0 h 385"/>
                  <a:gd name="T6" fmla="*/ 670 w 670"/>
                  <a:gd name="T7" fmla="*/ 0 h 385"/>
                  <a:gd name="T8" fmla="*/ 618 w 670"/>
                  <a:gd name="T9" fmla="*/ 35 h 385"/>
                  <a:gd name="T10" fmla="*/ 569 w 670"/>
                  <a:gd name="T11" fmla="*/ 66 h 385"/>
                  <a:gd name="T12" fmla="*/ 521 w 670"/>
                  <a:gd name="T13" fmla="*/ 98 h 385"/>
                  <a:gd name="T14" fmla="*/ 466 w 670"/>
                  <a:gd name="T15" fmla="*/ 134 h 385"/>
                  <a:gd name="T16" fmla="*/ 397 w 670"/>
                  <a:gd name="T17" fmla="*/ 175 h 385"/>
                  <a:gd name="T18" fmla="*/ 309 w 670"/>
                  <a:gd name="T19" fmla="*/ 225 h 385"/>
                  <a:gd name="T20" fmla="*/ 194 w 670"/>
                  <a:gd name="T21" fmla="*/ 285 h 385"/>
                  <a:gd name="T22" fmla="*/ 50 w 670"/>
                  <a:gd name="T23" fmla="*/ 360 h 385"/>
                  <a:gd name="T24" fmla="*/ 50 w 670"/>
                  <a:gd name="T25" fmla="*/ 360 h 385"/>
                  <a:gd name="T26" fmla="*/ 0 w 670"/>
                  <a:gd name="T27" fmla="*/ 385 h 385"/>
                  <a:gd name="T28" fmla="*/ 0 w 670"/>
                  <a:gd name="T29" fmla="*/ 385 h 385"/>
                  <a:gd name="T30" fmla="*/ 0 w 670"/>
                  <a:gd name="T31" fmla="*/ 385 h 385"/>
                  <a:gd name="T32" fmla="*/ 50 w 670"/>
                  <a:gd name="T33" fmla="*/ 360 h 385"/>
                  <a:gd name="T34" fmla="*/ 50 w 670"/>
                  <a:gd name="T35" fmla="*/ 360 h 385"/>
                  <a:gd name="T36" fmla="*/ 194 w 670"/>
                  <a:gd name="T37" fmla="*/ 285 h 385"/>
                  <a:gd name="T38" fmla="*/ 309 w 670"/>
                  <a:gd name="T39" fmla="*/ 225 h 385"/>
                  <a:gd name="T40" fmla="*/ 397 w 670"/>
                  <a:gd name="T41" fmla="*/ 175 h 385"/>
                  <a:gd name="T42" fmla="*/ 466 w 670"/>
                  <a:gd name="T43" fmla="*/ 134 h 385"/>
                  <a:gd name="T44" fmla="*/ 521 w 670"/>
                  <a:gd name="T45" fmla="*/ 98 h 385"/>
                  <a:gd name="T46" fmla="*/ 569 w 670"/>
                  <a:gd name="T47" fmla="*/ 66 h 385"/>
                  <a:gd name="T48" fmla="*/ 618 w 670"/>
                  <a:gd name="T49" fmla="*/ 35 h 385"/>
                  <a:gd name="T50" fmla="*/ 670 w 670"/>
                  <a:gd name="T51" fmla="*/ 0 h 385"/>
                  <a:gd name="T52" fmla="*/ 670 w 670"/>
                  <a:gd name="T53" fmla="*/ 0 h 385"/>
                  <a:gd name="T54" fmla="*/ 670 w 670"/>
                  <a:gd name="T55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0" h="385">
                    <a:moveTo>
                      <a:pt x="670" y="0"/>
                    </a:moveTo>
                    <a:lnTo>
                      <a:pt x="670" y="0"/>
                    </a:lnTo>
                    <a:lnTo>
                      <a:pt x="670" y="0"/>
                    </a:lnTo>
                    <a:lnTo>
                      <a:pt x="670" y="0"/>
                    </a:lnTo>
                    <a:lnTo>
                      <a:pt x="618" y="35"/>
                    </a:lnTo>
                    <a:lnTo>
                      <a:pt x="569" y="66"/>
                    </a:lnTo>
                    <a:lnTo>
                      <a:pt x="521" y="98"/>
                    </a:lnTo>
                    <a:lnTo>
                      <a:pt x="466" y="134"/>
                    </a:lnTo>
                    <a:lnTo>
                      <a:pt x="397" y="175"/>
                    </a:lnTo>
                    <a:lnTo>
                      <a:pt x="309" y="225"/>
                    </a:lnTo>
                    <a:lnTo>
                      <a:pt x="194" y="285"/>
                    </a:lnTo>
                    <a:lnTo>
                      <a:pt x="50" y="360"/>
                    </a:lnTo>
                    <a:lnTo>
                      <a:pt x="50" y="360"/>
                    </a:lnTo>
                    <a:lnTo>
                      <a:pt x="0" y="385"/>
                    </a:lnTo>
                    <a:lnTo>
                      <a:pt x="0" y="385"/>
                    </a:lnTo>
                    <a:lnTo>
                      <a:pt x="0" y="385"/>
                    </a:lnTo>
                    <a:lnTo>
                      <a:pt x="50" y="360"/>
                    </a:lnTo>
                    <a:lnTo>
                      <a:pt x="50" y="360"/>
                    </a:lnTo>
                    <a:lnTo>
                      <a:pt x="194" y="285"/>
                    </a:lnTo>
                    <a:lnTo>
                      <a:pt x="309" y="225"/>
                    </a:lnTo>
                    <a:lnTo>
                      <a:pt x="397" y="175"/>
                    </a:lnTo>
                    <a:lnTo>
                      <a:pt x="466" y="134"/>
                    </a:lnTo>
                    <a:lnTo>
                      <a:pt x="521" y="98"/>
                    </a:lnTo>
                    <a:lnTo>
                      <a:pt x="569" y="66"/>
                    </a:lnTo>
                    <a:lnTo>
                      <a:pt x="618" y="35"/>
                    </a:lnTo>
                    <a:lnTo>
                      <a:pt x="670" y="0"/>
                    </a:lnTo>
                    <a:lnTo>
                      <a:pt x="670" y="0"/>
                    </a:lnTo>
                    <a:lnTo>
                      <a:pt x="67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33">
                <a:extLst>
                  <a:ext uri="{FF2B5EF4-FFF2-40B4-BE49-F238E27FC236}">
                    <a16:creationId xmlns:a16="http://schemas.microsoft.com/office/drawing/2014/main" id="{52BE9F0E-73F9-61B5-2C78-97E4DB5ABD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" y="1055"/>
                <a:ext cx="29" cy="3"/>
              </a:xfrm>
              <a:custGeom>
                <a:avLst/>
                <a:gdLst>
                  <a:gd name="T0" fmla="*/ 0 w 87"/>
                  <a:gd name="T1" fmla="*/ 0 h 8"/>
                  <a:gd name="T2" fmla="*/ 0 w 87"/>
                  <a:gd name="T3" fmla="*/ 0 h 8"/>
                  <a:gd name="T4" fmla="*/ 87 w 87"/>
                  <a:gd name="T5" fmla="*/ 8 h 8"/>
                  <a:gd name="T6" fmla="*/ 87 w 87"/>
                  <a:gd name="T7" fmla="*/ 8 h 8"/>
                  <a:gd name="T8" fmla="*/ 0 w 8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8">
                    <a:moveTo>
                      <a:pt x="0" y="0"/>
                    </a:moveTo>
                    <a:lnTo>
                      <a:pt x="0" y="0"/>
                    </a:lnTo>
                    <a:lnTo>
                      <a:pt x="87" y="8"/>
                    </a:lnTo>
                    <a:lnTo>
                      <a:pt x="87" y="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B8604966-A12B-54BE-F25C-2DF7C31F5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1043"/>
                <a:ext cx="93" cy="15"/>
              </a:xfrm>
              <a:custGeom>
                <a:avLst/>
                <a:gdLst>
                  <a:gd name="T0" fmla="*/ 280 w 280"/>
                  <a:gd name="T1" fmla="*/ 0 h 43"/>
                  <a:gd name="T2" fmla="*/ 280 w 280"/>
                  <a:gd name="T3" fmla="*/ 0 h 43"/>
                  <a:gd name="T4" fmla="*/ 236 w 280"/>
                  <a:gd name="T5" fmla="*/ 0 h 43"/>
                  <a:gd name="T6" fmla="*/ 193 w 280"/>
                  <a:gd name="T7" fmla="*/ 2 h 43"/>
                  <a:gd name="T8" fmla="*/ 152 w 280"/>
                  <a:gd name="T9" fmla="*/ 5 h 43"/>
                  <a:gd name="T10" fmla="*/ 115 w 280"/>
                  <a:gd name="T11" fmla="*/ 9 h 43"/>
                  <a:gd name="T12" fmla="*/ 80 w 280"/>
                  <a:gd name="T13" fmla="*/ 16 h 43"/>
                  <a:gd name="T14" fmla="*/ 50 w 280"/>
                  <a:gd name="T15" fmla="*/ 23 h 43"/>
                  <a:gd name="T16" fmla="*/ 22 w 280"/>
                  <a:gd name="T17" fmla="*/ 32 h 43"/>
                  <a:gd name="T18" fmla="*/ 10 w 280"/>
                  <a:gd name="T19" fmla="*/ 38 h 43"/>
                  <a:gd name="T20" fmla="*/ 0 w 280"/>
                  <a:gd name="T21" fmla="*/ 43 h 43"/>
                  <a:gd name="T22" fmla="*/ 0 w 280"/>
                  <a:gd name="T23" fmla="*/ 43 h 43"/>
                  <a:gd name="T24" fmla="*/ 10 w 280"/>
                  <a:gd name="T25" fmla="*/ 38 h 43"/>
                  <a:gd name="T26" fmla="*/ 22 w 280"/>
                  <a:gd name="T27" fmla="*/ 32 h 43"/>
                  <a:gd name="T28" fmla="*/ 50 w 280"/>
                  <a:gd name="T29" fmla="*/ 23 h 43"/>
                  <a:gd name="T30" fmla="*/ 80 w 280"/>
                  <a:gd name="T31" fmla="*/ 16 h 43"/>
                  <a:gd name="T32" fmla="*/ 115 w 280"/>
                  <a:gd name="T33" fmla="*/ 9 h 43"/>
                  <a:gd name="T34" fmla="*/ 152 w 280"/>
                  <a:gd name="T35" fmla="*/ 5 h 43"/>
                  <a:gd name="T36" fmla="*/ 193 w 280"/>
                  <a:gd name="T37" fmla="*/ 2 h 43"/>
                  <a:gd name="T38" fmla="*/ 236 w 280"/>
                  <a:gd name="T39" fmla="*/ 0 h 43"/>
                  <a:gd name="T40" fmla="*/ 280 w 280"/>
                  <a:gd name="T4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0" h="43">
                    <a:moveTo>
                      <a:pt x="280" y="0"/>
                    </a:moveTo>
                    <a:lnTo>
                      <a:pt x="280" y="0"/>
                    </a:lnTo>
                    <a:lnTo>
                      <a:pt x="236" y="0"/>
                    </a:lnTo>
                    <a:lnTo>
                      <a:pt x="193" y="2"/>
                    </a:lnTo>
                    <a:lnTo>
                      <a:pt x="152" y="5"/>
                    </a:lnTo>
                    <a:lnTo>
                      <a:pt x="115" y="9"/>
                    </a:lnTo>
                    <a:lnTo>
                      <a:pt x="80" y="16"/>
                    </a:lnTo>
                    <a:lnTo>
                      <a:pt x="50" y="23"/>
                    </a:lnTo>
                    <a:lnTo>
                      <a:pt x="22" y="32"/>
                    </a:lnTo>
                    <a:lnTo>
                      <a:pt x="10" y="38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10" y="38"/>
                    </a:lnTo>
                    <a:lnTo>
                      <a:pt x="22" y="32"/>
                    </a:lnTo>
                    <a:lnTo>
                      <a:pt x="50" y="23"/>
                    </a:lnTo>
                    <a:lnTo>
                      <a:pt x="80" y="16"/>
                    </a:lnTo>
                    <a:lnTo>
                      <a:pt x="115" y="9"/>
                    </a:lnTo>
                    <a:lnTo>
                      <a:pt x="152" y="5"/>
                    </a:lnTo>
                    <a:lnTo>
                      <a:pt x="193" y="2"/>
                    </a:lnTo>
                    <a:lnTo>
                      <a:pt x="236" y="0"/>
                    </a:lnTo>
                    <a:lnTo>
                      <a:pt x="2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Freeform 35">
                <a:extLst>
                  <a:ext uri="{FF2B5EF4-FFF2-40B4-BE49-F238E27FC236}">
                    <a16:creationId xmlns:a16="http://schemas.microsoft.com/office/drawing/2014/main" id="{0FCAB068-68F1-977C-17C9-18A3FABB1E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1" y="10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Freeform 36">
                <a:extLst>
                  <a:ext uri="{FF2B5EF4-FFF2-40B4-BE49-F238E27FC236}">
                    <a16:creationId xmlns:a16="http://schemas.microsoft.com/office/drawing/2014/main" id="{59C8BD53-95A8-F696-B2CF-1CF97846D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1" y="71"/>
                <a:ext cx="179" cy="1128"/>
              </a:xfrm>
              <a:custGeom>
                <a:avLst/>
                <a:gdLst>
                  <a:gd name="T0" fmla="*/ 215 w 536"/>
                  <a:gd name="T1" fmla="*/ 0 h 3384"/>
                  <a:gd name="T2" fmla="*/ 244 w 536"/>
                  <a:gd name="T3" fmla="*/ 13 h 3384"/>
                  <a:gd name="T4" fmla="*/ 275 w 536"/>
                  <a:gd name="T5" fmla="*/ 28 h 3384"/>
                  <a:gd name="T6" fmla="*/ 334 w 536"/>
                  <a:gd name="T7" fmla="*/ 66 h 3384"/>
                  <a:gd name="T8" fmla="*/ 390 w 536"/>
                  <a:gd name="T9" fmla="*/ 116 h 3384"/>
                  <a:gd name="T10" fmla="*/ 440 w 536"/>
                  <a:gd name="T11" fmla="*/ 175 h 3384"/>
                  <a:gd name="T12" fmla="*/ 462 w 536"/>
                  <a:gd name="T13" fmla="*/ 210 h 3384"/>
                  <a:gd name="T14" fmla="*/ 481 w 536"/>
                  <a:gd name="T15" fmla="*/ 245 h 3384"/>
                  <a:gd name="T16" fmla="*/ 498 w 536"/>
                  <a:gd name="T17" fmla="*/ 284 h 3384"/>
                  <a:gd name="T18" fmla="*/ 512 w 536"/>
                  <a:gd name="T19" fmla="*/ 324 h 3384"/>
                  <a:gd name="T20" fmla="*/ 521 w 536"/>
                  <a:gd name="T21" fmla="*/ 367 h 3384"/>
                  <a:gd name="T22" fmla="*/ 527 w 536"/>
                  <a:gd name="T23" fmla="*/ 412 h 3384"/>
                  <a:gd name="T24" fmla="*/ 528 w 536"/>
                  <a:gd name="T25" fmla="*/ 459 h 3384"/>
                  <a:gd name="T26" fmla="*/ 525 w 536"/>
                  <a:gd name="T27" fmla="*/ 507 h 3384"/>
                  <a:gd name="T28" fmla="*/ 519 w 536"/>
                  <a:gd name="T29" fmla="*/ 558 h 3384"/>
                  <a:gd name="T30" fmla="*/ 481 w 536"/>
                  <a:gd name="T31" fmla="*/ 751 h 3384"/>
                  <a:gd name="T32" fmla="*/ 251 w 536"/>
                  <a:gd name="T33" fmla="*/ 2021 h 3384"/>
                  <a:gd name="T34" fmla="*/ 8 w 536"/>
                  <a:gd name="T35" fmla="*/ 3380 h 3384"/>
                  <a:gd name="T36" fmla="*/ 0 w 536"/>
                  <a:gd name="T37" fmla="*/ 3376 h 3384"/>
                  <a:gd name="T38" fmla="*/ 8 w 536"/>
                  <a:gd name="T39" fmla="*/ 3380 h 3384"/>
                  <a:gd name="T40" fmla="*/ 15 w 536"/>
                  <a:gd name="T41" fmla="*/ 3384 h 3384"/>
                  <a:gd name="T42" fmla="*/ 258 w 536"/>
                  <a:gd name="T43" fmla="*/ 2031 h 3384"/>
                  <a:gd name="T44" fmla="*/ 490 w 536"/>
                  <a:gd name="T45" fmla="*/ 755 h 3384"/>
                  <a:gd name="T46" fmla="*/ 525 w 536"/>
                  <a:gd name="T47" fmla="*/ 561 h 3384"/>
                  <a:gd name="T48" fmla="*/ 534 w 536"/>
                  <a:gd name="T49" fmla="*/ 510 h 3384"/>
                  <a:gd name="T50" fmla="*/ 536 w 536"/>
                  <a:gd name="T51" fmla="*/ 462 h 3384"/>
                  <a:gd name="T52" fmla="*/ 535 w 536"/>
                  <a:gd name="T53" fmla="*/ 415 h 3384"/>
                  <a:gd name="T54" fmla="*/ 528 w 536"/>
                  <a:gd name="T55" fmla="*/ 369 h 3384"/>
                  <a:gd name="T56" fmla="*/ 519 w 536"/>
                  <a:gd name="T57" fmla="*/ 327 h 3384"/>
                  <a:gd name="T58" fmla="*/ 506 w 536"/>
                  <a:gd name="T59" fmla="*/ 285 h 3384"/>
                  <a:gd name="T60" fmla="*/ 490 w 536"/>
                  <a:gd name="T61" fmla="*/ 248 h 3384"/>
                  <a:gd name="T62" fmla="*/ 470 w 536"/>
                  <a:gd name="T63" fmla="*/ 211 h 3384"/>
                  <a:gd name="T64" fmla="*/ 448 w 536"/>
                  <a:gd name="T65" fmla="*/ 178 h 3384"/>
                  <a:gd name="T66" fmla="*/ 399 w 536"/>
                  <a:gd name="T67" fmla="*/ 117 h 3384"/>
                  <a:gd name="T68" fmla="*/ 342 w 536"/>
                  <a:gd name="T69" fmla="*/ 68 h 3384"/>
                  <a:gd name="T70" fmla="*/ 281 w 536"/>
                  <a:gd name="T71" fmla="*/ 29 h 3384"/>
                  <a:gd name="T72" fmla="*/ 251 w 536"/>
                  <a:gd name="T73" fmla="*/ 14 h 3384"/>
                  <a:gd name="T74" fmla="*/ 215 w 536"/>
                  <a:gd name="T75" fmla="*/ 0 h 3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36" h="3384">
                    <a:moveTo>
                      <a:pt x="215" y="0"/>
                    </a:moveTo>
                    <a:lnTo>
                      <a:pt x="215" y="0"/>
                    </a:lnTo>
                    <a:lnTo>
                      <a:pt x="229" y="6"/>
                    </a:lnTo>
                    <a:lnTo>
                      <a:pt x="244" y="13"/>
                    </a:lnTo>
                    <a:lnTo>
                      <a:pt x="244" y="13"/>
                    </a:lnTo>
                    <a:lnTo>
                      <a:pt x="275" y="28"/>
                    </a:lnTo>
                    <a:lnTo>
                      <a:pt x="305" y="46"/>
                    </a:lnTo>
                    <a:lnTo>
                      <a:pt x="334" y="66"/>
                    </a:lnTo>
                    <a:lnTo>
                      <a:pt x="363" y="90"/>
                    </a:lnTo>
                    <a:lnTo>
                      <a:pt x="390" y="116"/>
                    </a:lnTo>
                    <a:lnTo>
                      <a:pt x="416" y="143"/>
                    </a:lnTo>
                    <a:lnTo>
                      <a:pt x="440" y="175"/>
                    </a:lnTo>
                    <a:lnTo>
                      <a:pt x="451" y="192"/>
                    </a:lnTo>
                    <a:lnTo>
                      <a:pt x="462" y="210"/>
                    </a:lnTo>
                    <a:lnTo>
                      <a:pt x="472" y="228"/>
                    </a:lnTo>
                    <a:lnTo>
                      <a:pt x="481" y="245"/>
                    </a:lnTo>
                    <a:lnTo>
                      <a:pt x="490" y="265"/>
                    </a:lnTo>
                    <a:lnTo>
                      <a:pt x="498" y="284"/>
                    </a:lnTo>
                    <a:lnTo>
                      <a:pt x="505" y="303"/>
                    </a:lnTo>
                    <a:lnTo>
                      <a:pt x="512" y="324"/>
                    </a:lnTo>
                    <a:lnTo>
                      <a:pt x="517" y="346"/>
                    </a:lnTo>
                    <a:lnTo>
                      <a:pt x="521" y="367"/>
                    </a:lnTo>
                    <a:lnTo>
                      <a:pt x="524" y="389"/>
                    </a:lnTo>
                    <a:lnTo>
                      <a:pt x="527" y="412"/>
                    </a:lnTo>
                    <a:lnTo>
                      <a:pt x="528" y="436"/>
                    </a:lnTo>
                    <a:lnTo>
                      <a:pt x="528" y="459"/>
                    </a:lnTo>
                    <a:lnTo>
                      <a:pt x="528" y="482"/>
                    </a:lnTo>
                    <a:lnTo>
                      <a:pt x="525" y="507"/>
                    </a:lnTo>
                    <a:lnTo>
                      <a:pt x="523" y="533"/>
                    </a:lnTo>
                    <a:lnTo>
                      <a:pt x="519" y="558"/>
                    </a:lnTo>
                    <a:lnTo>
                      <a:pt x="519" y="558"/>
                    </a:lnTo>
                    <a:lnTo>
                      <a:pt x="481" y="751"/>
                    </a:lnTo>
                    <a:lnTo>
                      <a:pt x="419" y="1094"/>
                    </a:lnTo>
                    <a:lnTo>
                      <a:pt x="251" y="2021"/>
                    </a:lnTo>
                    <a:lnTo>
                      <a:pt x="8" y="3380"/>
                    </a:lnTo>
                    <a:lnTo>
                      <a:pt x="8" y="3380"/>
                    </a:lnTo>
                    <a:lnTo>
                      <a:pt x="0" y="3376"/>
                    </a:lnTo>
                    <a:lnTo>
                      <a:pt x="0" y="3376"/>
                    </a:lnTo>
                    <a:lnTo>
                      <a:pt x="0" y="3376"/>
                    </a:lnTo>
                    <a:lnTo>
                      <a:pt x="8" y="3380"/>
                    </a:lnTo>
                    <a:lnTo>
                      <a:pt x="8" y="3380"/>
                    </a:lnTo>
                    <a:lnTo>
                      <a:pt x="15" y="3384"/>
                    </a:lnTo>
                    <a:lnTo>
                      <a:pt x="15" y="3384"/>
                    </a:lnTo>
                    <a:lnTo>
                      <a:pt x="258" y="2031"/>
                    </a:lnTo>
                    <a:lnTo>
                      <a:pt x="426" y="1100"/>
                    </a:lnTo>
                    <a:lnTo>
                      <a:pt x="490" y="755"/>
                    </a:lnTo>
                    <a:lnTo>
                      <a:pt x="525" y="561"/>
                    </a:lnTo>
                    <a:lnTo>
                      <a:pt x="525" y="561"/>
                    </a:lnTo>
                    <a:lnTo>
                      <a:pt x="530" y="535"/>
                    </a:lnTo>
                    <a:lnTo>
                      <a:pt x="534" y="510"/>
                    </a:lnTo>
                    <a:lnTo>
                      <a:pt x="535" y="485"/>
                    </a:lnTo>
                    <a:lnTo>
                      <a:pt x="536" y="462"/>
                    </a:lnTo>
                    <a:lnTo>
                      <a:pt x="536" y="437"/>
                    </a:lnTo>
                    <a:lnTo>
                      <a:pt x="535" y="415"/>
                    </a:lnTo>
                    <a:lnTo>
                      <a:pt x="532" y="391"/>
                    </a:lnTo>
                    <a:lnTo>
                      <a:pt x="528" y="369"/>
                    </a:lnTo>
                    <a:lnTo>
                      <a:pt x="524" y="347"/>
                    </a:lnTo>
                    <a:lnTo>
                      <a:pt x="519" y="327"/>
                    </a:lnTo>
                    <a:lnTo>
                      <a:pt x="513" y="306"/>
                    </a:lnTo>
                    <a:lnTo>
                      <a:pt x="506" y="285"/>
                    </a:lnTo>
                    <a:lnTo>
                      <a:pt x="498" y="266"/>
                    </a:lnTo>
                    <a:lnTo>
                      <a:pt x="490" y="248"/>
                    </a:lnTo>
                    <a:lnTo>
                      <a:pt x="480" y="229"/>
                    </a:lnTo>
                    <a:lnTo>
                      <a:pt x="470" y="211"/>
                    </a:lnTo>
                    <a:lnTo>
                      <a:pt x="459" y="194"/>
                    </a:lnTo>
                    <a:lnTo>
                      <a:pt x="448" y="178"/>
                    </a:lnTo>
                    <a:lnTo>
                      <a:pt x="423" y="146"/>
                    </a:lnTo>
                    <a:lnTo>
                      <a:pt x="399" y="117"/>
                    </a:lnTo>
                    <a:lnTo>
                      <a:pt x="371" y="91"/>
                    </a:lnTo>
                    <a:lnTo>
                      <a:pt x="342" y="68"/>
                    </a:lnTo>
                    <a:lnTo>
                      <a:pt x="312" y="47"/>
                    </a:lnTo>
                    <a:lnTo>
                      <a:pt x="281" y="29"/>
                    </a:lnTo>
                    <a:lnTo>
                      <a:pt x="251" y="14"/>
                    </a:lnTo>
                    <a:lnTo>
                      <a:pt x="251" y="14"/>
                    </a:lnTo>
                    <a:lnTo>
                      <a:pt x="233" y="7"/>
                    </a:lnTo>
                    <a:lnTo>
                      <a:pt x="21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FCA8747F-B9AF-A0C2-59A0-D33E5349F9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64" y="1043"/>
                <a:ext cx="1462" cy="157"/>
              </a:xfrm>
              <a:custGeom>
                <a:avLst/>
                <a:gdLst>
                  <a:gd name="T0" fmla="*/ 4386 w 4386"/>
                  <a:gd name="T1" fmla="*/ 470 h 470"/>
                  <a:gd name="T2" fmla="*/ 4379 w 4386"/>
                  <a:gd name="T3" fmla="*/ 462 h 470"/>
                  <a:gd name="T4" fmla="*/ 951 w 4386"/>
                  <a:gd name="T5" fmla="*/ 0 h 470"/>
                  <a:gd name="T6" fmla="*/ 951 w 4386"/>
                  <a:gd name="T7" fmla="*/ 0 h 470"/>
                  <a:gd name="T8" fmla="*/ 823 w 4386"/>
                  <a:gd name="T9" fmla="*/ 5 h 470"/>
                  <a:gd name="T10" fmla="*/ 721 w 4386"/>
                  <a:gd name="T11" fmla="*/ 23 h 470"/>
                  <a:gd name="T12" fmla="*/ 671 w 4386"/>
                  <a:gd name="T13" fmla="*/ 43 h 470"/>
                  <a:gd name="T14" fmla="*/ 670 w 4386"/>
                  <a:gd name="T15" fmla="*/ 43 h 470"/>
                  <a:gd name="T16" fmla="*/ 618 w 4386"/>
                  <a:gd name="T17" fmla="*/ 78 h 470"/>
                  <a:gd name="T18" fmla="*/ 466 w 4386"/>
                  <a:gd name="T19" fmla="*/ 177 h 470"/>
                  <a:gd name="T20" fmla="*/ 194 w 4386"/>
                  <a:gd name="T21" fmla="*/ 328 h 470"/>
                  <a:gd name="T22" fmla="*/ 0 w 4386"/>
                  <a:gd name="T23" fmla="*/ 428 h 470"/>
                  <a:gd name="T24" fmla="*/ 28 w 4386"/>
                  <a:gd name="T25" fmla="*/ 421 h 470"/>
                  <a:gd name="T26" fmla="*/ 57 w 4386"/>
                  <a:gd name="T27" fmla="*/ 406 h 470"/>
                  <a:gd name="T28" fmla="*/ 404 w 4386"/>
                  <a:gd name="T29" fmla="*/ 220 h 470"/>
                  <a:gd name="T30" fmla="*/ 578 w 4386"/>
                  <a:gd name="T31" fmla="*/ 111 h 470"/>
                  <a:gd name="T32" fmla="*/ 677 w 4386"/>
                  <a:gd name="T33" fmla="*/ 46 h 470"/>
                  <a:gd name="T34" fmla="*/ 727 w 4386"/>
                  <a:gd name="T35" fmla="*/ 25 h 470"/>
                  <a:gd name="T36" fmla="*/ 830 w 4386"/>
                  <a:gd name="T37" fmla="*/ 7 h 470"/>
                  <a:gd name="T38" fmla="*/ 958 w 4386"/>
                  <a:gd name="T39" fmla="*/ 2 h 470"/>
                  <a:gd name="T40" fmla="*/ 1135 w 4386"/>
                  <a:gd name="T41" fmla="*/ 9 h 470"/>
                  <a:gd name="T42" fmla="*/ 1457 w 4386"/>
                  <a:gd name="T43" fmla="*/ 36 h 470"/>
                  <a:gd name="T44" fmla="*/ 1559 w 4386"/>
                  <a:gd name="T45" fmla="*/ 46 h 470"/>
                  <a:gd name="T46" fmla="*/ 1916 w 4386"/>
                  <a:gd name="T47" fmla="*/ 76 h 470"/>
                  <a:gd name="T48" fmla="*/ 2514 w 4386"/>
                  <a:gd name="T49" fmla="*/ 118 h 470"/>
                  <a:gd name="T50" fmla="*/ 2811 w 4386"/>
                  <a:gd name="T51" fmla="*/ 130 h 470"/>
                  <a:gd name="T52" fmla="*/ 2958 w 4386"/>
                  <a:gd name="T53" fmla="*/ 130 h 470"/>
                  <a:gd name="T54" fmla="*/ 3106 w 4386"/>
                  <a:gd name="T55" fmla="*/ 123 h 470"/>
                  <a:gd name="T56" fmla="*/ 3245 w 4386"/>
                  <a:gd name="T57" fmla="*/ 113 h 470"/>
                  <a:gd name="T58" fmla="*/ 3386 w 4386"/>
                  <a:gd name="T59" fmla="*/ 109 h 470"/>
                  <a:gd name="T60" fmla="*/ 3664 w 4386"/>
                  <a:gd name="T61" fmla="*/ 123 h 470"/>
                  <a:gd name="T62" fmla="*/ 3783 w 4386"/>
                  <a:gd name="T63" fmla="*/ 137 h 470"/>
                  <a:gd name="T64" fmla="*/ 3778 w 4386"/>
                  <a:gd name="T65" fmla="*/ 135 h 470"/>
                  <a:gd name="T66" fmla="*/ 3743 w 4386"/>
                  <a:gd name="T67" fmla="*/ 130 h 470"/>
                  <a:gd name="T68" fmla="*/ 3561 w 4386"/>
                  <a:gd name="T69" fmla="*/ 112 h 470"/>
                  <a:gd name="T70" fmla="*/ 3379 w 4386"/>
                  <a:gd name="T71" fmla="*/ 107 h 470"/>
                  <a:gd name="T72" fmla="*/ 3379 w 4386"/>
                  <a:gd name="T73" fmla="*/ 107 h 470"/>
                  <a:gd name="T74" fmla="*/ 3238 w 4386"/>
                  <a:gd name="T75" fmla="*/ 111 h 470"/>
                  <a:gd name="T76" fmla="*/ 3099 w 4386"/>
                  <a:gd name="T77" fmla="*/ 120 h 470"/>
                  <a:gd name="T78" fmla="*/ 3096 w 4386"/>
                  <a:gd name="T79" fmla="*/ 120 h 470"/>
                  <a:gd name="T80" fmla="*/ 3002 w 4386"/>
                  <a:gd name="T81" fmla="*/ 126 h 470"/>
                  <a:gd name="T82" fmla="*/ 2892 w 4386"/>
                  <a:gd name="T83" fmla="*/ 127 h 470"/>
                  <a:gd name="T84" fmla="*/ 2892 w 4386"/>
                  <a:gd name="T85" fmla="*/ 127 h 470"/>
                  <a:gd name="T86" fmla="*/ 2625 w 4386"/>
                  <a:gd name="T87" fmla="*/ 122 h 470"/>
                  <a:gd name="T88" fmla="*/ 2137 w 4386"/>
                  <a:gd name="T89" fmla="*/ 91 h 470"/>
                  <a:gd name="T90" fmla="*/ 1576 w 4386"/>
                  <a:gd name="T91" fmla="*/ 46 h 470"/>
                  <a:gd name="T92" fmla="*/ 1573 w 4386"/>
                  <a:gd name="T93" fmla="*/ 46 h 470"/>
                  <a:gd name="T94" fmla="*/ 1565 w 4386"/>
                  <a:gd name="T95" fmla="*/ 45 h 470"/>
                  <a:gd name="T96" fmla="*/ 1565 w 4386"/>
                  <a:gd name="T97" fmla="*/ 45 h 470"/>
                  <a:gd name="T98" fmla="*/ 1561 w 4386"/>
                  <a:gd name="T99" fmla="*/ 45 h 470"/>
                  <a:gd name="T100" fmla="*/ 1559 w 4386"/>
                  <a:gd name="T101" fmla="*/ 45 h 470"/>
                  <a:gd name="T102" fmla="*/ 1554 w 4386"/>
                  <a:gd name="T103" fmla="*/ 45 h 470"/>
                  <a:gd name="T104" fmla="*/ 1551 w 4386"/>
                  <a:gd name="T105" fmla="*/ 43 h 470"/>
                  <a:gd name="T106" fmla="*/ 1548 w 4386"/>
                  <a:gd name="T107" fmla="*/ 43 h 470"/>
                  <a:gd name="T108" fmla="*/ 1548 w 4386"/>
                  <a:gd name="T109" fmla="*/ 43 h 470"/>
                  <a:gd name="T110" fmla="*/ 1460 w 4386"/>
                  <a:gd name="T111" fmla="*/ 35 h 470"/>
                  <a:gd name="T112" fmla="*/ 1223 w 4386"/>
                  <a:gd name="T113" fmla="*/ 13 h 470"/>
                  <a:gd name="T114" fmla="*/ 1017 w 4386"/>
                  <a:gd name="T115" fmla="*/ 0 h 470"/>
                  <a:gd name="T116" fmla="*/ 951 w 4386"/>
                  <a:gd name="T117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386" h="470">
                    <a:moveTo>
                      <a:pt x="4371" y="458"/>
                    </a:moveTo>
                    <a:lnTo>
                      <a:pt x="4386" y="470"/>
                    </a:lnTo>
                    <a:lnTo>
                      <a:pt x="4386" y="470"/>
                    </a:lnTo>
                    <a:lnTo>
                      <a:pt x="4386" y="466"/>
                    </a:lnTo>
                    <a:lnTo>
                      <a:pt x="4386" y="466"/>
                    </a:lnTo>
                    <a:lnTo>
                      <a:pt x="4379" y="462"/>
                    </a:lnTo>
                    <a:lnTo>
                      <a:pt x="4379" y="462"/>
                    </a:lnTo>
                    <a:lnTo>
                      <a:pt x="4371" y="458"/>
                    </a:lnTo>
                    <a:close/>
                    <a:moveTo>
                      <a:pt x="951" y="0"/>
                    </a:moveTo>
                    <a:lnTo>
                      <a:pt x="951" y="0"/>
                    </a:lnTo>
                    <a:lnTo>
                      <a:pt x="951" y="0"/>
                    </a:lnTo>
                    <a:lnTo>
                      <a:pt x="951" y="0"/>
                    </a:lnTo>
                    <a:lnTo>
                      <a:pt x="907" y="0"/>
                    </a:lnTo>
                    <a:lnTo>
                      <a:pt x="864" y="2"/>
                    </a:lnTo>
                    <a:lnTo>
                      <a:pt x="823" y="5"/>
                    </a:lnTo>
                    <a:lnTo>
                      <a:pt x="786" y="9"/>
                    </a:lnTo>
                    <a:lnTo>
                      <a:pt x="751" y="16"/>
                    </a:lnTo>
                    <a:lnTo>
                      <a:pt x="721" y="23"/>
                    </a:lnTo>
                    <a:lnTo>
                      <a:pt x="693" y="32"/>
                    </a:lnTo>
                    <a:lnTo>
                      <a:pt x="681" y="38"/>
                    </a:lnTo>
                    <a:lnTo>
                      <a:pt x="671" y="43"/>
                    </a:lnTo>
                    <a:lnTo>
                      <a:pt x="671" y="43"/>
                    </a:lnTo>
                    <a:lnTo>
                      <a:pt x="670" y="43"/>
                    </a:lnTo>
                    <a:lnTo>
                      <a:pt x="670" y="43"/>
                    </a:lnTo>
                    <a:lnTo>
                      <a:pt x="670" y="43"/>
                    </a:lnTo>
                    <a:lnTo>
                      <a:pt x="670" y="43"/>
                    </a:lnTo>
                    <a:lnTo>
                      <a:pt x="618" y="78"/>
                    </a:lnTo>
                    <a:lnTo>
                      <a:pt x="569" y="109"/>
                    </a:lnTo>
                    <a:lnTo>
                      <a:pt x="521" y="141"/>
                    </a:lnTo>
                    <a:lnTo>
                      <a:pt x="466" y="177"/>
                    </a:lnTo>
                    <a:lnTo>
                      <a:pt x="397" y="218"/>
                    </a:lnTo>
                    <a:lnTo>
                      <a:pt x="309" y="268"/>
                    </a:lnTo>
                    <a:lnTo>
                      <a:pt x="194" y="328"/>
                    </a:lnTo>
                    <a:lnTo>
                      <a:pt x="50" y="403"/>
                    </a:lnTo>
                    <a:lnTo>
                      <a:pt x="50" y="403"/>
                    </a:lnTo>
                    <a:lnTo>
                      <a:pt x="0" y="428"/>
                    </a:lnTo>
                    <a:lnTo>
                      <a:pt x="0" y="428"/>
                    </a:lnTo>
                    <a:lnTo>
                      <a:pt x="1" y="436"/>
                    </a:lnTo>
                    <a:lnTo>
                      <a:pt x="28" y="421"/>
                    </a:lnTo>
                    <a:lnTo>
                      <a:pt x="28" y="421"/>
                    </a:lnTo>
                    <a:lnTo>
                      <a:pt x="57" y="406"/>
                    </a:lnTo>
                    <a:lnTo>
                      <a:pt x="57" y="406"/>
                    </a:lnTo>
                    <a:lnTo>
                      <a:pt x="203" y="331"/>
                    </a:lnTo>
                    <a:lnTo>
                      <a:pt x="316" y="271"/>
                    </a:lnTo>
                    <a:lnTo>
                      <a:pt x="404" y="220"/>
                    </a:lnTo>
                    <a:lnTo>
                      <a:pt x="473" y="178"/>
                    </a:lnTo>
                    <a:lnTo>
                      <a:pt x="529" y="144"/>
                    </a:lnTo>
                    <a:lnTo>
                      <a:pt x="578" y="111"/>
                    </a:lnTo>
                    <a:lnTo>
                      <a:pt x="625" y="80"/>
                    </a:lnTo>
                    <a:lnTo>
                      <a:pt x="677" y="46"/>
                    </a:lnTo>
                    <a:lnTo>
                      <a:pt x="677" y="46"/>
                    </a:lnTo>
                    <a:lnTo>
                      <a:pt x="688" y="40"/>
                    </a:lnTo>
                    <a:lnTo>
                      <a:pt x="700" y="35"/>
                    </a:lnTo>
                    <a:lnTo>
                      <a:pt x="727" y="25"/>
                    </a:lnTo>
                    <a:lnTo>
                      <a:pt x="758" y="18"/>
                    </a:lnTo>
                    <a:lnTo>
                      <a:pt x="793" y="11"/>
                    </a:lnTo>
                    <a:lnTo>
                      <a:pt x="830" y="7"/>
                    </a:lnTo>
                    <a:lnTo>
                      <a:pt x="871" y="5"/>
                    </a:lnTo>
                    <a:lnTo>
                      <a:pt x="914" y="3"/>
                    </a:lnTo>
                    <a:lnTo>
                      <a:pt x="958" y="2"/>
                    </a:lnTo>
                    <a:lnTo>
                      <a:pt x="958" y="2"/>
                    </a:lnTo>
                    <a:lnTo>
                      <a:pt x="1046" y="3"/>
                    </a:lnTo>
                    <a:lnTo>
                      <a:pt x="1135" y="9"/>
                    </a:lnTo>
                    <a:lnTo>
                      <a:pt x="1223" y="14"/>
                    </a:lnTo>
                    <a:lnTo>
                      <a:pt x="1308" y="23"/>
                    </a:lnTo>
                    <a:lnTo>
                      <a:pt x="1457" y="36"/>
                    </a:lnTo>
                    <a:lnTo>
                      <a:pt x="1515" y="43"/>
                    </a:lnTo>
                    <a:lnTo>
                      <a:pt x="1559" y="46"/>
                    </a:lnTo>
                    <a:lnTo>
                      <a:pt x="1559" y="46"/>
                    </a:lnTo>
                    <a:lnTo>
                      <a:pt x="1634" y="51"/>
                    </a:lnTo>
                    <a:lnTo>
                      <a:pt x="1756" y="62"/>
                    </a:lnTo>
                    <a:lnTo>
                      <a:pt x="1916" y="76"/>
                    </a:lnTo>
                    <a:lnTo>
                      <a:pt x="2104" y="91"/>
                    </a:lnTo>
                    <a:lnTo>
                      <a:pt x="2306" y="105"/>
                    </a:lnTo>
                    <a:lnTo>
                      <a:pt x="2514" y="118"/>
                    </a:lnTo>
                    <a:lnTo>
                      <a:pt x="2616" y="123"/>
                    </a:lnTo>
                    <a:lnTo>
                      <a:pt x="2716" y="127"/>
                    </a:lnTo>
                    <a:lnTo>
                      <a:pt x="2811" y="130"/>
                    </a:lnTo>
                    <a:lnTo>
                      <a:pt x="2900" y="130"/>
                    </a:lnTo>
                    <a:lnTo>
                      <a:pt x="2900" y="130"/>
                    </a:lnTo>
                    <a:lnTo>
                      <a:pt x="2958" y="130"/>
                    </a:lnTo>
                    <a:lnTo>
                      <a:pt x="3012" y="129"/>
                    </a:lnTo>
                    <a:lnTo>
                      <a:pt x="3062" y="126"/>
                    </a:lnTo>
                    <a:lnTo>
                      <a:pt x="3106" y="123"/>
                    </a:lnTo>
                    <a:lnTo>
                      <a:pt x="3106" y="123"/>
                    </a:lnTo>
                    <a:lnTo>
                      <a:pt x="3176" y="118"/>
                    </a:lnTo>
                    <a:lnTo>
                      <a:pt x="3245" y="113"/>
                    </a:lnTo>
                    <a:lnTo>
                      <a:pt x="3315" y="111"/>
                    </a:lnTo>
                    <a:lnTo>
                      <a:pt x="3386" y="109"/>
                    </a:lnTo>
                    <a:lnTo>
                      <a:pt x="3386" y="109"/>
                    </a:lnTo>
                    <a:lnTo>
                      <a:pt x="3479" y="111"/>
                    </a:lnTo>
                    <a:lnTo>
                      <a:pt x="3572" y="115"/>
                    </a:lnTo>
                    <a:lnTo>
                      <a:pt x="3664" y="123"/>
                    </a:lnTo>
                    <a:lnTo>
                      <a:pt x="3756" y="133"/>
                    </a:lnTo>
                    <a:lnTo>
                      <a:pt x="3756" y="133"/>
                    </a:lnTo>
                    <a:lnTo>
                      <a:pt x="3783" y="137"/>
                    </a:lnTo>
                    <a:lnTo>
                      <a:pt x="3802" y="142"/>
                    </a:lnTo>
                    <a:lnTo>
                      <a:pt x="3802" y="142"/>
                    </a:lnTo>
                    <a:lnTo>
                      <a:pt x="3778" y="135"/>
                    </a:lnTo>
                    <a:lnTo>
                      <a:pt x="3750" y="131"/>
                    </a:lnTo>
                    <a:lnTo>
                      <a:pt x="3750" y="131"/>
                    </a:lnTo>
                    <a:lnTo>
                      <a:pt x="3743" y="130"/>
                    </a:lnTo>
                    <a:lnTo>
                      <a:pt x="3743" y="130"/>
                    </a:lnTo>
                    <a:lnTo>
                      <a:pt x="3652" y="120"/>
                    </a:lnTo>
                    <a:lnTo>
                      <a:pt x="3561" y="112"/>
                    </a:lnTo>
                    <a:lnTo>
                      <a:pt x="3470" y="108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08" y="108"/>
                    </a:lnTo>
                    <a:lnTo>
                      <a:pt x="3238" y="111"/>
                    </a:lnTo>
                    <a:lnTo>
                      <a:pt x="3168" y="115"/>
                    </a:lnTo>
                    <a:lnTo>
                      <a:pt x="3099" y="120"/>
                    </a:lnTo>
                    <a:lnTo>
                      <a:pt x="3099" y="120"/>
                    </a:lnTo>
                    <a:lnTo>
                      <a:pt x="3098" y="120"/>
                    </a:lnTo>
                    <a:lnTo>
                      <a:pt x="3098" y="120"/>
                    </a:lnTo>
                    <a:lnTo>
                      <a:pt x="3096" y="120"/>
                    </a:lnTo>
                    <a:lnTo>
                      <a:pt x="3096" y="120"/>
                    </a:lnTo>
                    <a:lnTo>
                      <a:pt x="3052" y="123"/>
                    </a:lnTo>
                    <a:lnTo>
                      <a:pt x="3002" y="126"/>
                    </a:lnTo>
                    <a:lnTo>
                      <a:pt x="2950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08" y="127"/>
                    </a:lnTo>
                    <a:lnTo>
                      <a:pt x="2718" y="124"/>
                    </a:lnTo>
                    <a:lnTo>
                      <a:pt x="2625" y="122"/>
                    </a:lnTo>
                    <a:lnTo>
                      <a:pt x="2528" y="116"/>
                    </a:lnTo>
                    <a:lnTo>
                      <a:pt x="2331" y="105"/>
                    </a:lnTo>
                    <a:lnTo>
                      <a:pt x="2137" y="91"/>
                    </a:lnTo>
                    <a:lnTo>
                      <a:pt x="1955" y="78"/>
                    </a:lnTo>
                    <a:lnTo>
                      <a:pt x="1795" y="64"/>
                    </a:lnTo>
                    <a:lnTo>
                      <a:pt x="1576" y="46"/>
                    </a:lnTo>
                    <a:lnTo>
                      <a:pt x="1576" y="46"/>
                    </a:lnTo>
                    <a:lnTo>
                      <a:pt x="1573" y="46"/>
                    </a:lnTo>
                    <a:lnTo>
                      <a:pt x="1573" y="46"/>
                    </a:lnTo>
                    <a:lnTo>
                      <a:pt x="1572" y="46"/>
                    </a:lnTo>
                    <a:lnTo>
                      <a:pt x="1572" y="46"/>
                    </a:lnTo>
                    <a:lnTo>
                      <a:pt x="1565" y="45"/>
                    </a:lnTo>
                    <a:lnTo>
                      <a:pt x="1565" y="45"/>
                    </a:lnTo>
                    <a:lnTo>
                      <a:pt x="1565" y="45"/>
                    </a:lnTo>
                    <a:lnTo>
                      <a:pt x="1565" y="45"/>
                    </a:lnTo>
                    <a:lnTo>
                      <a:pt x="1562" y="45"/>
                    </a:lnTo>
                    <a:lnTo>
                      <a:pt x="1562" y="45"/>
                    </a:lnTo>
                    <a:lnTo>
                      <a:pt x="1561" y="45"/>
                    </a:lnTo>
                    <a:lnTo>
                      <a:pt x="1561" y="45"/>
                    </a:lnTo>
                    <a:lnTo>
                      <a:pt x="1559" y="45"/>
                    </a:lnTo>
                    <a:lnTo>
                      <a:pt x="1559" y="45"/>
                    </a:lnTo>
                    <a:lnTo>
                      <a:pt x="1555" y="45"/>
                    </a:lnTo>
                    <a:lnTo>
                      <a:pt x="1555" y="45"/>
                    </a:lnTo>
                    <a:lnTo>
                      <a:pt x="1554" y="45"/>
                    </a:lnTo>
                    <a:lnTo>
                      <a:pt x="1554" y="45"/>
                    </a:lnTo>
                    <a:lnTo>
                      <a:pt x="1551" y="43"/>
                    </a:lnTo>
                    <a:lnTo>
                      <a:pt x="1551" y="43"/>
                    </a:lnTo>
                    <a:lnTo>
                      <a:pt x="1549" y="43"/>
                    </a:lnTo>
                    <a:lnTo>
                      <a:pt x="1549" y="43"/>
                    </a:lnTo>
                    <a:lnTo>
                      <a:pt x="1548" y="43"/>
                    </a:lnTo>
                    <a:lnTo>
                      <a:pt x="1548" y="43"/>
                    </a:lnTo>
                    <a:lnTo>
                      <a:pt x="1548" y="43"/>
                    </a:lnTo>
                    <a:lnTo>
                      <a:pt x="1548" y="43"/>
                    </a:lnTo>
                    <a:lnTo>
                      <a:pt x="1547" y="43"/>
                    </a:lnTo>
                    <a:lnTo>
                      <a:pt x="1547" y="43"/>
                    </a:lnTo>
                    <a:lnTo>
                      <a:pt x="1460" y="35"/>
                    </a:lnTo>
                    <a:lnTo>
                      <a:pt x="1460" y="35"/>
                    </a:lnTo>
                    <a:lnTo>
                      <a:pt x="1351" y="24"/>
                    </a:lnTo>
                    <a:lnTo>
                      <a:pt x="1223" y="13"/>
                    </a:lnTo>
                    <a:lnTo>
                      <a:pt x="1155" y="7"/>
                    </a:lnTo>
                    <a:lnTo>
                      <a:pt x="1086" y="3"/>
                    </a:lnTo>
                    <a:lnTo>
                      <a:pt x="1017" y="0"/>
                    </a:lnTo>
                    <a:lnTo>
                      <a:pt x="951" y="0"/>
                    </a:lnTo>
                    <a:lnTo>
                      <a:pt x="951" y="0"/>
                    </a:lnTo>
                    <a:lnTo>
                      <a:pt x="951" y="0"/>
                    </a:lnTo>
                    <a:close/>
                  </a:path>
                </a:pathLst>
              </a:custGeom>
              <a:solidFill>
                <a:srgbClr val="FFB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Freeform 38">
                <a:extLst>
                  <a:ext uri="{FF2B5EF4-FFF2-40B4-BE49-F238E27FC236}">
                    <a16:creationId xmlns:a16="http://schemas.microsoft.com/office/drawing/2014/main" id="{AA1E886E-DA12-2E30-CA0E-DCEDD35A0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1" y="1196"/>
                <a:ext cx="5" cy="4"/>
              </a:xfrm>
              <a:custGeom>
                <a:avLst/>
                <a:gdLst>
                  <a:gd name="T0" fmla="*/ 0 w 15"/>
                  <a:gd name="T1" fmla="*/ 0 h 12"/>
                  <a:gd name="T2" fmla="*/ 15 w 15"/>
                  <a:gd name="T3" fmla="*/ 12 h 12"/>
                  <a:gd name="T4" fmla="*/ 15 w 15"/>
                  <a:gd name="T5" fmla="*/ 12 h 12"/>
                  <a:gd name="T6" fmla="*/ 15 w 15"/>
                  <a:gd name="T7" fmla="*/ 8 h 12"/>
                  <a:gd name="T8" fmla="*/ 15 w 15"/>
                  <a:gd name="T9" fmla="*/ 8 h 12"/>
                  <a:gd name="T10" fmla="*/ 8 w 15"/>
                  <a:gd name="T11" fmla="*/ 4 h 12"/>
                  <a:gd name="T12" fmla="*/ 8 w 15"/>
                  <a:gd name="T13" fmla="*/ 4 h 12"/>
                  <a:gd name="T14" fmla="*/ 0 w 15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2">
                    <a:moveTo>
                      <a:pt x="0" y="0"/>
                    </a:moveTo>
                    <a:lnTo>
                      <a:pt x="15" y="12"/>
                    </a:lnTo>
                    <a:lnTo>
                      <a:pt x="15" y="12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Freeform 39">
                <a:extLst>
                  <a:ext uri="{FF2B5EF4-FFF2-40B4-BE49-F238E27FC236}">
                    <a16:creationId xmlns:a16="http://schemas.microsoft.com/office/drawing/2014/main" id="{2385D835-2F5E-C351-65A5-CF52C95E8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4" y="1043"/>
                <a:ext cx="1267" cy="146"/>
              </a:xfrm>
              <a:custGeom>
                <a:avLst/>
                <a:gdLst>
                  <a:gd name="T0" fmla="*/ 951 w 3802"/>
                  <a:gd name="T1" fmla="*/ 0 h 436"/>
                  <a:gd name="T2" fmla="*/ 864 w 3802"/>
                  <a:gd name="T3" fmla="*/ 2 h 436"/>
                  <a:gd name="T4" fmla="*/ 751 w 3802"/>
                  <a:gd name="T5" fmla="*/ 16 h 436"/>
                  <a:gd name="T6" fmla="*/ 681 w 3802"/>
                  <a:gd name="T7" fmla="*/ 38 h 436"/>
                  <a:gd name="T8" fmla="*/ 670 w 3802"/>
                  <a:gd name="T9" fmla="*/ 43 h 436"/>
                  <a:gd name="T10" fmla="*/ 670 w 3802"/>
                  <a:gd name="T11" fmla="*/ 43 h 436"/>
                  <a:gd name="T12" fmla="*/ 521 w 3802"/>
                  <a:gd name="T13" fmla="*/ 141 h 436"/>
                  <a:gd name="T14" fmla="*/ 309 w 3802"/>
                  <a:gd name="T15" fmla="*/ 268 h 436"/>
                  <a:gd name="T16" fmla="*/ 50 w 3802"/>
                  <a:gd name="T17" fmla="*/ 403 h 436"/>
                  <a:gd name="T18" fmla="*/ 1 w 3802"/>
                  <a:gd name="T19" fmla="*/ 436 h 436"/>
                  <a:gd name="T20" fmla="*/ 57 w 3802"/>
                  <a:gd name="T21" fmla="*/ 406 h 436"/>
                  <a:gd name="T22" fmla="*/ 316 w 3802"/>
                  <a:gd name="T23" fmla="*/ 271 h 436"/>
                  <a:gd name="T24" fmla="*/ 529 w 3802"/>
                  <a:gd name="T25" fmla="*/ 144 h 436"/>
                  <a:gd name="T26" fmla="*/ 677 w 3802"/>
                  <a:gd name="T27" fmla="*/ 46 h 436"/>
                  <a:gd name="T28" fmla="*/ 700 w 3802"/>
                  <a:gd name="T29" fmla="*/ 35 h 436"/>
                  <a:gd name="T30" fmla="*/ 793 w 3802"/>
                  <a:gd name="T31" fmla="*/ 11 h 436"/>
                  <a:gd name="T32" fmla="*/ 914 w 3802"/>
                  <a:gd name="T33" fmla="*/ 3 h 436"/>
                  <a:gd name="T34" fmla="*/ 1046 w 3802"/>
                  <a:gd name="T35" fmla="*/ 3 h 436"/>
                  <a:gd name="T36" fmla="*/ 1308 w 3802"/>
                  <a:gd name="T37" fmla="*/ 23 h 436"/>
                  <a:gd name="T38" fmla="*/ 1559 w 3802"/>
                  <a:gd name="T39" fmla="*/ 46 h 436"/>
                  <a:gd name="T40" fmla="*/ 1756 w 3802"/>
                  <a:gd name="T41" fmla="*/ 62 h 436"/>
                  <a:gd name="T42" fmla="*/ 2306 w 3802"/>
                  <a:gd name="T43" fmla="*/ 105 h 436"/>
                  <a:gd name="T44" fmla="*/ 2716 w 3802"/>
                  <a:gd name="T45" fmla="*/ 127 h 436"/>
                  <a:gd name="T46" fmla="*/ 2900 w 3802"/>
                  <a:gd name="T47" fmla="*/ 130 h 436"/>
                  <a:gd name="T48" fmla="*/ 3062 w 3802"/>
                  <a:gd name="T49" fmla="*/ 126 h 436"/>
                  <a:gd name="T50" fmla="*/ 3176 w 3802"/>
                  <a:gd name="T51" fmla="*/ 118 h 436"/>
                  <a:gd name="T52" fmla="*/ 3386 w 3802"/>
                  <a:gd name="T53" fmla="*/ 109 h 436"/>
                  <a:gd name="T54" fmla="*/ 3572 w 3802"/>
                  <a:gd name="T55" fmla="*/ 115 h 436"/>
                  <a:gd name="T56" fmla="*/ 3756 w 3802"/>
                  <a:gd name="T57" fmla="*/ 133 h 436"/>
                  <a:gd name="T58" fmla="*/ 3802 w 3802"/>
                  <a:gd name="T59" fmla="*/ 142 h 436"/>
                  <a:gd name="T60" fmla="*/ 3750 w 3802"/>
                  <a:gd name="T61" fmla="*/ 131 h 436"/>
                  <a:gd name="T62" fmla="*/ 3652 w 3802"/>
                  <a:gd name="T63" fmla="*/ 120 h 436"/>
                  <a:gd name="T64" fmla="*/ 3379 w 3802"/>
                  <a:gd name="T65" fmla="*/ 107 h 436"/>
                  <a:gd name="T66" fmla="*/ 3379 w 3802"/>
                  <a:gd name="T67" fmla="*/ 107 h 436"/>
                  <a:gd name="T68" fmla="*/ 3308 w 3802"/>
                  <a:gd name="T69" fmla="*/ 108 h 436"/>
                  <a:gd name="T70" fmla="*/ 3099 w 3802"/>
                  <a:gd name="T71" fmla="*/ 120 h 436"/>
                  <a:gd name="T72" fmla="*/ 3098 w 3802"/>
                  <a:gd name="T73" fmla="*/ 120 h 436"/>
                  <a:gd name="T74" fmla="*/ 3052 w 3802"/>
                  <a:gd name="T75" fmla="*/ 123 h 436"/>
                  <a:gd name="T76" fmla="*/ 2892 w 3802"/>
                  <a:gd name="T77" fmla="*/ 127 h 436"/>
                  <a:gd name="T78" fmla="*/ 2892 w 3802"/>
                  <a:gd name="T79" fmla="*/ 127 h 436"/>
                  <a:gd name="T80" fmla="*/ 2718 w 3802"/>
                  <a:gd name="T81" fmla="*/ 124 h 436"/>
                  <a:gd name="T82" fmla="*/ 2331 w 3802"/>
                  <a:gd name="T83" fmla="*/ 105 h 436"/>
                  <a:gd name="T84" fmla="*/ 1795 w 3802"/>
                  <a:gd name="T85" fmla="*/ 64 h 436"/>
                  <a:gd name="T86" fmla="*/ 1573 w 3802"/>
                  <a:gd name="T87" fmla="*/ 46 h 436"/>
                  <a:gd name="T88" fmla="*/ 1572 w 3802"/>
                  <a:gd name="T89" fmla="*/ 46 h 436"/>
                  <a:gd name="T90" fmla="*/ 1565 w 3802"/>
                  <a:gd name="T91" fmla="*/ 45 h 436"/>
                  <a:gd name="T92" fmla="*/ 1562 w 3802"/>
                  <a:gd name="T93" fmla="*/ 45 h 436"/>
                  <a:gd name="T94" fmla="*/ 1559 w 3802"/>
                  <a:gd name="T95" fmla="*/ 45 h 436"/>
                  <a:gd name="T96" fmla="*/ 1555 w 3802"/>
                  <a:gd name="T97" fmla="*/ 45 h 436"/>
                  <a:gd name="T98" fmla="*/ 1551 w 3802"/>
                  <a:gd name="T99" fmla="*/ 43 h 436"/>
                  <a:gd name="T100" fmla="*/ 1549 w 3802"/>
                  <a:gd name="T101" fmla="*/ 43 h 436"/>
                  <a:gd name="T102" fmla="*/ 1548 w 3802"/>
                  <a:gd name="T103" fmla="*/ 43 h 436"/>
                  <a:gd name="T104" fmla="*/ 1547 w 3802"/>
                  <a:gd name="T105" fmla="*/ 43 h 436"/>
                  <a:gd name="T106" fmla="*/ 1351 w 3802"/>
                  <a:gd name="T107" fmla="*/ 24 h 436"/>
                  <a:gd name="T108" fmla="*/ 1086 w 3802"/>
                  <a:gd name="T109" fmla="*/ 3 h 436"/>
                  <a:gd name="T110" fmla="*/ 951 w 3802"/>
                  <a:gd name="T111" fmla="*/ 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02" h="436">
                    <a:moveTo>
                      <a:pt x="951" y="0"/>
                    </a:moveTo>
                    <a:lnTo>
                      <a:pt x="951" y="0"/>
                    </a:lnTo>
                    <a:lnTo>
                      <a:pt x="951" y="0"/>
                    </a:lnTo>
                    <a:lnTo>
                      <a:pt x="951" y="0"/>
                    </a:lnTo>
                    <a:lnTo>
                      <a:pt x="907" y="0"/>
                    </a:lnTo>
                    <a:lnTo>
                      <a:pt x="864" y="2"/>
                    </a:lnTo>
                    <a:lnTo>
                      <a:pt x="823" y="5"/>
                    </a:lnTo>
                    <a:lnTo>
                      <a:pt x="786" y="9"/>
                    </a:lnTo>
                    <a:lnTo>
                      <a:pt x="751" y="16"/>
                    </a:lnTo>
                    <a:lnTo>
                      <a:pt x="721" y="23"/>
                    </a:lnTo>
                    <a:lnTo>
                      <a:pt x="693" y="32"/>
                    </a:lnTo>
                    <a:lnTo>
                      <a:pt x="681" y="38"/>
                    </a:lnTo>
                    <a:lnTo>
                      <a:pt x="671" y="43"/>
                    </a:lnTo>
                    <a:lnTo>
                      <a:pt x="671" y="43"/>
                    </a:lnTo>
                    <a:lnTo>
                      <a:pt x="670" y="43"/>
                    </a:lnTo>
                    <a:lnTo>
                      <a:pt x="670" y="43"/>
                    </a:lnTo>
                    <a:lnTo>
                      <a:pt x="670" y="43"/>
                    </a:lnTo>
                    <a:lnTo>
                      <a:pt x="670" y="43"/>
                    </a:lnTo>
                    <a:lnTo>
                      <a:pt x="618" y="78"/>
                    </a:lnTo>
                    <a:lnTo>
                      <a:pt x="569" y="109"/>
                    </a:lnTo>
                    <a:lnTo>
                      <a:pt x="521" y="141"/>
                    </a:lnTo>
                    <a:lnTo>
                      <a:pt x="466" y="177"/>
                    </a:lnTo>
                    <a:lnTo>
                      <a:pt x="397" y="218"/>
                    </a:lnTo>
                    <a:lnTo>
                      <a:pt x="309" y="268"/>
                    </a:lnTo>
                    <a:lnTo>
                      <a:pt x="194" y="328"/>
                    </a:lnTo>
                    <a:lnTo>
                      <a:pt x="50" y="403"/>
                    </a:lnTo>
                    <a:lnTo>
                      <a:pt x="50" y="403"/>
                    </a:lnTo>
                    <a:lnTo>
                      <a:pt x="0" y="428"/>
                    </a:lnTo>
                    <a:lnTo>
                      <a:pt x="0" y="428"/>
                    </a:lnTo>
                    <a:lnTo>
                      <a:pt x="1" y="436"/>
                    </a:lnTo>
                    <a:lnTo>
                      <a:pt x="28" y="421"/>
                    </a:lnTo>
                    <a:lnTo>
                      <a:pt x="28" y="421"/>
                    </a:lnTo>
                    <a:lnTo>
                      <a:pt x="57" y="406"/>
                    </a:lnTo>
                    <a:lnTo>
                      <a:pt x="57" y="406"/>
                    </a:lnTo>
                    <a:lnTo>
                      <a:pt x="203" y="331"/>
                    </a:lnTo>
                    <a:lnTo>
                      <a:pt x="316" y="271"/>
                    </a:lnTo>
                    <a:lnTo>
                      <a:pt x="404" y="220"/>
                    </a:lnTo>
                    <a:lnTo>
                      <a:pt x="473" y="178"/>
                    </a:lnTo>
                    <a:lnTo>
                      <a:pt x="529" y="144"/>
                    </a:lnTo>
                    <a:lnTo>
                      <a:pt x="578" y="111"/>
                    </a:lnTo>
                    <a:lnTo>
                      <a:pt x="625" y="80"/>
                    </a:lnTo>
                    <a:lnTo>
                      <a:pt x="677" y="46"/>
                    </a:lnTo>
                    <a:lnTo>
                      <a:pt x="677" y="46"/>
                    </a:lnTo>
                    <a:lnTo>
                      <a:pt x="688" y="40"/>
                    </a:lnTo>
                    <a:lnTo>
                      <a:pt x="700" y="35"/>
                    </a:lnTo>
                    <a:lnTo>
                      <a:pt x="727" y="25"/>
                    </a:lnTo>
                    <a:lnTo>
                      <a:pt x="758" y="18"/>
                    </a:lnTo>
                    <a:lnTo>
                      <a:pt x="793" y="11"/>
                    </a:lnTo>
                    <a:lnTo>
                      <a:pt x="830" y="7"/>
                    </a:lnTo>
                    <a:lnTo>
                      <a:pt x="871" y="5"/>
                    </a:lnTo>
                    <a:lnTo>
                      <a:pt x="914" y="3"/>
                    </a:lnTo>
                    <a:lnTo>
                      <a:pt x="958" y="2"/>
                    </a:lnTo>
                    <a:lnTo>
                      <a:pt x="958" y="2"/>
                    </a:lnTo>
                    <a:lnTo>
                      <a:pt x="1046" y="3"/>
                    </a:lnTo>
                    <a:lnTo>
                      <a:pt x="1135" y="9"/>
                    </a:lnTo>
                    <a:lnTo>
                      <a:pt x="1223" y="14"/>
                    </a:lnTo>
                    <a:lnTo>
                      <a:pt x="1308" y="23"/>
                    </a:lnTo>
                    <a:lnTo>
                      <a:pt x="1457" y="36"/>
                    </a:lnTo>
                    <a:lnTo>
                      <a:pt x="1515" y="43"/>
                    </a:lnTo>
                    <a:lnTo>
                      <a:pt x="1559" y="46"/>
                    </a:lnTo>
                    <a:lnTo>
                      <a:pt x="1559" y="46"/>
                    </a:lnTo>
                    <a:lnTo>
                      <a:pt x="1634" y="51"/>
                    </a:lnTo>
                    <a:lnTo>
                      <a:pt x="1756" y="62"/>
                    </a:lnTo>
                    <a:lnTo>
                      <a:pt x="1916" y="76"/>
                    </a:lnTo>
                    <a:lnTo>
                      <a:pt x="2104" y="91"/>
                    </a:lnTo>
                    <a:lnTo>
                      <a:pt x="2306" y="105"/>
                    </a:lnTo>
                    <a:lnTo>
                      <a:pt x="2514" y="118"/>
                    </a:lnTo>
                    <a:lnTo>
                      <a:pt x="2616" y="123"/>
                    </a:lnTo>
                    <a:lnTo>
                      <a:pt x="2716" y="127"/>
                    </a:lnTo>
                    <a:lnTo>
                      <a:pt x="2811" y="130"/>
                    </a:lnTo>
                    <a:lnTo>
                      <a:pt x="2900" y="130"/>
                    </a:lnTo>
                    <a:lnTo>
                      <a:pt x="2900" y="130"/>
                    </a:lnTo>
                    <a:lnTo>
                      <a:pt x="2958" y="130"/>
                    </a:lnTo>
                    <a:lnTo>
                      <a:pt x="3012" y="129"/>
                    </a:lnTo>
                    <a:lnTo>
                      <a:pt x="3062" y="126"/>
                    </a:lnTo>
                    <a:lnTo>
                      <a:pt x="3106" y="123"/>
                    </a:lnTo>
                    <a:lnTo>
                      <a:pt x="3106" y="123"/>
                    </a:lnTo>
                    <a:lnTo>
                      <a:pt x="3176" y="118"/>
                    </a:lnTo>
                    <a:lnTo>
                      <a:pt x="3245" y="113"/>
                    </a:lnTo>
                    <a:lnTo>
                      <a:pt x="3315" y="111"/>
                    </a:lnTo>
                    <a:lnTo>
                      <a:pt x="3386" y="109"/>
                    </a:lnTo>
                    <a:lnTo>
                      <a:pt x="3386" y="109"/>
                    </a:lnTo>
                    <a:lnTo>
                      <a:pt x="3479" y="111"/>
                    </a:lnTo>
                    <a:lnTo>
                      <a:pt x="3572" y="115"/>
                    </a:lnTo>
                    <a:lnTo>
                      <a:pt x="3664" y="123"/>
                    </a:lnTo>
                    <a:lnTo>
                      <a:pt x="3756" y="133"/>
                    </a:lnTo>
                    <a:lnTo>
                      <a:pt x="3756" y="133"/>
                    </a:lnTo>
                    <a:lnTo>
                      <a:pt x="3783" y="137"/>
                    </a:lnTo>
                    <a:lnTo>
                      <a:pt x="3802" y="142"/>
                    </a:lnTo>
                    <a:lnTo>
                      <a:pt x="3802" y="142"/>
                    </a:lnTo>
                    <a:lnTo>
                      <a:pt x="3778" y="135"/>
                    </a:lnTo>
                    <a:lnTo>
                      <a:pt x="3750" y="131"/>
                    </a:lnTo>
                    <a:lnTo>
                      <a:pt x="3750" y="131"/>
                    </a:lnTo>
                    <a:lnTo>
                      <a:pt x="3743" y="130"/>
                    </a:lnTo>
                    <a:lnTo>
                      <a:pt x="3743" y="130"/>
                    </a:lnTo>
                    <a:lnTo>
                      <a:pt x="3652" y="120"/>
                    </a:lnTo>
                    <a:lnTo>
                      <a:pt x="3561" y="112"/>
                    </a:lnTo>
                    <a:lnTo>
                      <a:pt x="3470" y="108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08" y="108"/>
                    </a:lnTo>
                    <a:lnTo>
                      <a:pt x="3238" y="111"/>
                    </a:lnTo>
                    <a:lnTo>
                      <a:pt x="3168" y="115"/>
                    </a:lnTo>
                    <a:lnTo>
                      <a:pt x="3099" y="120"/>
                    </a:lnTo>
                    <a:lnTo>
                      <a:pt x="3099" y="120"/>
                    </a:lnTo>
                    <a:lnTo>
                      <a:pt x="3098" y="120"/>
                    </a:lnTo>
                    <a:lnTo>
                      <a:pt x="3098" y="120"/>
                    </a:lnTo>
                    <a:lnTo>
                      <a:pt x="3096" y="120"/>
                    </a:lnTo>
                    <a:lnTo>
                      <a:pt x="3096" y="120"/>
                    </a:lnTo>
                    <a:lnTo>
                      <a:pt x="3052" y="123"/>
                    </a:lnTo>
                    <a:lnTo>
                      <a:pt x="3002" y="126"/>
                    </a:lnTo>
                    <a:lnTo>
                      <a:pt x="2950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08" y="127"/>
                    </a:lnTo>
                    <a:lnTo>
                      <a:pt x="2718" y="124"/>
                    </a:lnTo>
                    <a:lnTo>
                      <a:pt x="2625" y="122"/>
                    </a:lnTo>
                    <a:lnTo>
                      <a:pt x="2528" y="116"/>
                    </a:lnTo>
                    <a:lnTo>
                      <a:pt x="2331" y="105"/>
                    </a:lnTo>
                    <a:lnTo>
                      <a:pt x="2137" y="91"/>
                    </a:lnTo>
                    <a:lnTo>
                      <a:pt x="1955" y="78"/>
                    </a:lnTo>
                    <a:lnTo>
                      <a:pt x="1795" y="64"/>
                    </a:lnTo>
                    <a:lnTo>
                      <a:pt x="1576" y="46"/>
                    </a:lnTo>
                    <a:lnTo>
                      <a:pt x="1576" y="46"/>
                    </a:lnTo>
                    <a:lnTo>
                      <a:pt x="1573" y="46"/>
                    </a:lnTo>
                    <a:lnTo>
                      <a:pt x="1573" y="46"/>
                    </a:lnTo>
                    <a:lnTo>
                      <a:pt x="1572" y="46"/>
                    </a:lnTo>
                    <a:lnTo>
                      <a:pt x="1572" y="46"/>
                    </a:lnTo>
                    <a:lnTo>
                      <a:pt x="1565" y="45"/>
                    </a:lnTo>
                    <a:lnTo>
                      <a:pt x="1565" y="45"/>
                    </a:lnTo>
                    <a:lnTo>
                      <a:pt x="1565" y="45"/>
                    </a:lnTo>
                    <a:lnTo>
                      <a:pt x="1565" y="45"/>
                    </a:lnTo>
                    <a:lnTo>
                      <a:pt x="1562" y="45"/>
                    </a:lnTo>
                    <a:lnTo>
                      <a:pt x="1562" y="45"/>
                    </a:lnTo>
                    <a:lnTo>
                      <a:pt x="1561" y="45"/>
                    </a:lnTo>
                    <a:lnTo>
                      <a:pt x="1561" y="45"/>
                    </a:lnTo>
                    <a:lnTo>
                      <a:pt x="1559" y="45"/>
                    </a:lnTo>
                    <a:lnTo>
                      <a:pt x="1559" y="45"/>
                    </a:lnTo>
                    <a:lnTo>
                      <a:pt x="1555" y="45"/>
                    </a:lnTo>
                    <a:lnTo>
                      <a:pt x="1555" y="45"/>
                    </a:lnTo>
                    <a:lnTo>
                      <a:pt x="1554" y="45"/>
                    </a:lnTo>
                    <a:lnTo>
                      <a:pt x="1554" y="45"/>
                    </a:lnTo>
                    <a:lnTo>
                      <a:pt x="1551" y="43"/>
                    </a:lnTo>
                    <a:lnTo>
                      <a:pt x="1551" y="43"/>
                    </a:lnTo>
                    <a:lnTo>
                      <a:pt x="1549" y="43"/>
                    </a:lnTo>
                    <a:lnTo>
                      <a:pt x="1549" y="43"/>
                    </a:lnTo>
                    <a:lnTo>
                      <a:pt x="1548" y="43"/>
                    </a:lnTo>
                    <a:lnTo>
                      <a:pt x="1548" y="43"/>
                    </a:lnTo>
                    <a:lnTo>
                      <a:pt x="1548" y="43"/>
                    </a:lnTo>
                    <a:lnTo>
                      <a:pt x="1548" y="43"/>
                    </a:lnTo>
                    <a:lnTo>
                      <a:pt x="1547" y="43"/>
                    </a:lnTo>
                    <a:lnTo>
                      <a:pt x="1547" y="43"/>
                    </a:lnTo>
                    <a:lnTo>
                      <a:pt x="1460" y="35"/>
                    </a:lnTo>
                    <a:lnTo>
                      <a:pt x="1460" y="35"/>
                    </a:lnTo>
                    <a:lnTo>
                      <a:pt x="1351" y="24"/>
                    </a:lnTo>
                    <a:lnTo>
                      <a:pt x="1223" y="13"/>
                    </a:lnTo>
                    <a:lnTo>
                      <a:pt x="1155" y="7"/>
                    </a:lnTo>
                    <a:lnTo>
                      <a:pt x="1086" y="3"/>
                    </a:lnTo>
                    <a:lnTo>
                      <a:pt x="1017" y="0"/>
                    </a:lnTo>
                    <a:lnTo>
                      <a:pt x="951" y="0"/>
                    </a:lnTo>
                    <a:lnTo>
                      <a:pt x="951" y="0"/>
                    </a:lnTo>
                    <a:lnTo>
                      <a:pt x="95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Freeform 40">
                <a:extLst>
                  <a:ext uri="{FF2B5EF4-FFF2-40B4-BE49-F238E27FC236}">
                    <a16:creationId xmlns:a16="http://schemas.microsoft.com/office/drawing/2014/main" id="{8E3790C7-30B4-A4AF-F6DE-B59F1CA7E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3"/>
                <a:ext cx="1787" cy="1194"/>
              </a:xfrm>
              <a:custGeom>
                <a:avLst/>
                <a:gdLst>
                  <a:gd name="T0" fmla="*/ 2392 w 5361"/>
                  <a:gd name="T1" fmla="*/ 0 h 3584"/>
                  <a:gd name="T2" fmla="*/ 1872 w 5361"/>
                  <a:gd name="T3" fmla="*/ 22 h 3584"/>
                  <a:gd name="T4" fmla="*/ 1008 w 5361"/>
                  <a:gd name="T5" fmla="*/ 91 h 3584"/>
                  <a:gd name="T6" fmla="*/ 528 w 5361"/>
                  <a:gd name="T7" fmla="*/ 137 h 3584"/>
                  <a:gd name="T8" fmla="*/ 379 w 5361"/>
                  <a:gd name="T9" fmla="*/ 156 h 3584"/>
                  <a:gd name="T10" fmla="*/ 294 w 5361"/>
                  <a:gd name="T11" fmla="*/ 179 h 3584"/>
                  <a:gd name="T12" fmla="*/ 173 w 5361"/>
                  <a:gd name="T13" fmla="*/ 255 h 3584"/>
                  <a:gd name="T14" fmla="*/ 82 w 5361"/>
                  <a:gd name="T15" fmla="*/ 356 h 3584"/>
                  <a:gd name="T16" fmla="*/ 42 w 5361"/>
                  <a:gd name="T17" fmla="*/ 427 h 3584"/>
                  <a:gd name="T18" fmla="*/ 14 w 5361"/>
                  <a:gd name="T19" fmla="*/ 507 h 3584"/>
                  <a:gd name="T20" fmla="*/ 0 w 5361"/>
                  <a:gd name="T21" fmla="*/ 597 h 3584"/>
                  <a:gd name="T22" fmla="*/ 4 w 5361"/>
                  <a:gd name="T23" fmla="*/ 695 h 3584"/>
                  <a:gd name="T24" fmla="*/ 97 w 5361"/>
                  <a:gd name="T25" fmla="*/ 1255 h 3584"/>
                  <a:gd name="T26" fmla="*/ 512 w 5361"/>
                  <a:gd name="T27" fmla="*/ 3525 h 3584"/>
                  <a:gd name="T28" fmla="*/ 859 w 5361"/>
                  <a:gd name="T29" fmla="*/ 3340 h 3584"/>
                  <a:gd name="T30" fmla="*/ 1080 w 5361"/>
                  <a:gd name="T31" fmla="*/ 3200 h 3584"/>
                  <a:gd name="T32" fmla="*/ 1132 w 5361"/>
                  <a:gd name="T33" fmla="*/ 3165 h 3584"/>
                  <a:gd name="T34" fmla="*/ 1155 w 5361"/>
                  <a:gd name="T35" fmla="*/ 3154 h 3584"/>
                  <a:gd name="T36" fmla="*/ 1285 w 5361"/>
                  <a:gd name="T37" fmla="*/ 3127 h 3584"/>
                  <a:gd name="T38" fmla="*/ 1413 w 5361"/>
                  <a:gd name="T39" fmla="*/ 3122 h 3584"/>
                  <a:gd name="T40" fmla="*/ 1413 w 5361"/>
                  <a:gd name="T41" fmla="*/ 3122 h 3584"/>
                  <a:gd name="T42" fmla="*/ 1617 w 5361"/>
                  <a:gd name="T43" fmla="*/ 3129 h 3584"/>
                  <a:gd name="T44" fmla="*/ 1922 w 5361"/>
                  <a:gd name="T45" fmla="*/ 3157 h 3584"/>
                  <a:gd name="T46" fmla="*/ 2010 w 5361"/>
                  <a:gd name="T47" fmla="*/ 3165 h 3584"/>
                  <a:gd name="T48" fmla="*/ 2011 w 5361"/>
                  <a:gd name="T49" fmla="*/ 3165 h 3584"/>
                  <a:gd name="T50" fmla="*/ 2016 w 5361"/>
                  <a:gd name="T51" fmla="*/ 3167 h 3584"/>
                  <a:gd name="T52" fmla="*/ 2021 w 5361"/>
                  <a:gd name="T53" fmla="*/ 3167 h 3584"/>
                  <a:gd name="T54" fmla="*/ 2024 w 5361"/>
                  <a:gd name="T55" fmla="*/ 3167 h 3584"/>
                  <a:gd name="T56" fmla="*/ 2027 w 5361"/>
                  <a:gd name="T57" fmla="*/ 3167 h 3584"/>
                  <a:gd name="T58" fmla="*/ 2035 w 5361"/>
                  <a:gd name="T59" fmla="*/ 3168 h 3584"/>
                  <a:gd name="T60" fmla="*/ 2417 w 5361"/>
                  <a:gd name="T61" fmla="*/ 3200 h 3584"/>
                  <a:gd name="T62" fmla="*/ 3087 w 5361"/>
                  <a:gd name="T63" fmla="*/ 3244 h 3584"/>
                  <a:gd name="T64" fmla="*/ 3354 w 5361"/>
                  <a:gd name="T65" fmla="*/ 3249 h 3584"/>
                  <a:gd name="T66" fmla="*/ 3464 w 5361"/>
                  <a:gd name="T67" fmla="*/ 3248 h 3584"/>
                  <a:gd name="T68" fmla="*/ 3560 w 5361"/>
                  <a:gd name="T69" fmla="*/ 3242 h 3584"/>
                  <a:gd name="T70" fmla="*/ 3630 w 5361"/>
                  <a:gd name="T71" fmla="*/ 3237 h 3584"/>
                  <a:gd name="T72" fmla="*/ 3841 w 5361"/>
                  <a:gd name="T73" fmla="*/ 3229 h 3584"/>
                  <a:gd name="T74" fmla="*/ 3841 w 5361"/>
                  <a:gd name="T75" fmla="*/ 3229 h 3584"/>
                  <a:gd name="T76" fmla="*/ 4114 w 5361"/>
                  <a:gd name="T77" fmla="*/ 3242 h 3584"/>
                  <a:gd name="T78" fmla="*/ 4212 w 5361"/>
                  <a:gd name="T79" fmla="*/ 3253 h 3584"/>
                  <a:gd name="T80" fmla="*/ 4275 w 5361"/>
                  <a:gd name="T81" fmla="*/ 3267 h 3584"/>
                  <a:gd name="T82" fmla="*/ 4342 w 5361"/>
                  <a:gd name="T83" fmla="*/ 3314 h 3584"/>
                  <a:gd name="T84" fmla="*/ 4404 w 5361"/>
                  <a:gd name="T85" fmla="*/ 3358 h 3584"/>
                  <a:gd name="T86" fmla="*/ 4614 w 5361"/>
                  <a:gd name="T87" fmla="*/ 3467 h 3584"/>
                  <a:gd name="T88" fmla="*/ 4829 w 5361"/>
                  <a:gd name="T89" fmla="*/ 3576 h 3584"/>
                  <a:gd name="T90" fmla="*/ 4841 w 5361"/>
                  <a:gd name="T91" fmla="*/ 3584 h 3584"/>
                  <a:gd name="T92" fmla="*/ 5352 w 5361"/>
                  <a:gd name="T93" fmla="*/ 762 h 3584"/>
                  <a:gd name="T94" fmla="*/ 5361 w 5361"/>
                  <a:gd name="T95" fmla="*/ 686 h 3584"/>
                  <a:gd name="T96" fmla="*/ 5357 w 5361"/>
                  <a:gd name="T97" fmla="*/ 593 h 3584"/>
                  <a:gd name="T98" fmla="*/ 5338 w 5361"/>
                  <a:gd name="T99" fmla="*/ 507 h 3584"/>
                  <a:gd name="T100" fmla="*/ 5305 w 5361"/>
                  <a:gd name="T101" fmla="*/ 432 h 3584"/>
                  <a:gd name="T102" fmla="*/ 5249 w 5361"/>
                  <a:gd name="T103" fmla="*/ 347 h 3584"/>
                  <a:gd name="T104" fmla="*/ 5138 w 5361"/>
                  <a:gd name="T105" fmla="*/ 250 h 3584"/>
                  <a:gd name="T106" fmla="*/ 5062 w 5361"/>
                  <a:gd name="T107" fmla="*/ 210 h 3584"/>
                  <a:gd name="T108" fmla="*/ 4994 w 5361"/>
                  <a:gd name="T109" fmla="*/ 192 h 3584"/>
                  <a:gd name="T110" fmla="*/ 4830 w 5361"/>
                  <a:gd name="T111" fmla="*/ 170 h 3584"/>
                  <a:gd name="T112" fmla="*/ 4427 w 5361"/>
                  <a:gd name="T113" fmla="*/ 122 h 3584"/>
                  <a:gd name="T114" fmla="*/ 3751 w 5361"/>
                  <a:gd name="T115" fmla="*/ 60 h 3584"/>
                  <a:gd name="T116" fmla="*/ 3138 w 5361"/>
                  <a:gd name="T117" fmla="*/ 17 h 3584"/>
                  <a:gd name="T118" fmla="*/ 2523 w 5361"/>
                  <a:gd name="T119" fmla="*/ 0 h 3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61" h="3584">
                    <a:moveTo>
                      <a:pt x="2523" y="0"/>
                    </a:moveTo>
                    <a:lnTo>
                      <a:pt x="2523" y="0"/>
                    </a:lnTo>
                    <a:lnTo>
                      <a:pt x="2392" y="0"/>
                    </a:lnTo>
                    <a:lnTo>
                      <a:pt x="2392" y="0"/>
                    </a:lnTo>
                    <a:lnTo>
                      <a:pt x="2305" y="2"/>
                    </a:lnTo>
                    <a:lnTo>
                      <a:pt x="2218" y="4"/>
                    </a:lnTo>
                    <a:lnTo>
                      <a:pt x="2046" y="13"/>
                    </a:lnTo>
                    <a:lnTo>
                      <a:pt x="1872" y="22"/>
                    </a:lnTo>
                    <a:lnTo>
                      <a:pt x="1700" y="33"/>
                    </a:lnTo>
                    <a:lnTo>
                      <a:pt x="1526" y="47"/>
                    </a:lnTo>
                    <a:lnTo>
                      <a:pt x="1354" y="62"/>
                    </a:lnTo>
                    <a:lnTo>
                      <a:pt x="1008" y="91"/>
                    </a:lnTo>
                    <a:lnTo>
                      <a:pt x="1008" y="91"/>
                    </a:lnTo>
                    <a:lnTo>
                      <a:pt x="768" y="112"/>
                    </a:lnTo>
                    <a:lnTo>
                      <a:pt x="648" y="123"/>
                    </a:lnTo>
                    <a:lnTo>
                      <a:pt x="528" y="137"/>
                    </a:lnTo>
                    <a:lnTo>
                      <a:pt x="528" y="137"/>
                    </a:lnTo>
                    <a:lnTo>
                      <a:pt x="470" y="144"/>
                    </a:lnTo>
                    <a:lnTo>
                      <a:pt x="410" y="150"/>
                    </a:lnTo>
                    <a:lnTo>
                      <a:pt x="379" y="156"/>
                    </a:lnTo>
                    <a:lnTo>
                      <a:pt x="349" y="161"/>
                    </a:lnTo>
                    <a:lnTo>
                      <a:pt x="320" y="170"/>
                    </a:lnTo>
                    <a:lnTo>
                      <a:pt x="294" y="179"/>
                    </a:lnTo>
                    <a:lnTo>
                      <a:pt x="294" y="179"/>
                    </a:lnTo>
                    <a:lnTo>
                      <a:pt x="262" y="195"/>
                    </a:lnTo>
                    <a:lnTo>
                      <a:pt x="232" y="211"/>
                    </a:lnTo>
                    <a:lnTo>
                      <a:pt x="203" y="232"/>
                    </a:lnTo>
                    <a:lnTo>
                      <a:pt x="173" y="255"/>
                    </a:lnTo>
                    <a:lnTo>
                      <a:pt x="145" y="280"/>
                    </a:lnTo>
                    <a:lnTo>
                      <a:pt x="119" y="309"/>
                    </a:lnTo>
                    <a:lnTo>
                      <a:pt x="94" y="339"/>
                    </a:lnTo>
                    <a:lnTo>
                      <a:pt x="82" y="356"/>
                    </a:lnTo>
                    <a:lnTo>
                      <a:pt x="72" y="372"/>
                    </a:lnTo>
                    <a:lnTo>
                      <a:pt x="61" y="390"/>
                    </a:lnTo>
                    <a:lnTo>
                      <a:pt x="51" y="408"/>
                    </a:lnTo>
                    <a:lnTo>
                      <a:pt x="42" y="427"/>
                    </a:lnTo>
                    <a:lnTo>
                      <a:pt x="33" y="447"/>
                    </a:lnTo>
                    <a:lnTo>
                      <a:pt x="27" y="466"/>
                    </a:lnTo>
                    <a:lnTo>
                      <a:pt x="20" y="487"/>
                    </a:lnTo>
                    <a:lnTo>
                      <a:pt x="14" y="507"/>
                    </a:lnTo>
                    <a:lnTo>
                      <a:pt x="10" y="529"/>
                    </a:lnTo>
                    <a:lnTo>
                      <a:pt x="6" y="551"/>
                    </a:lnTo>
                    <a:lnTo>
                      <a:pt x="3" y="575"/>
                    </a:lnTo>
                    <a:lnTo>
                      <a:pt x="0" y="597"/>
                    </a:lnTo>
                    <a:lnTo>
                      <a:pt x="0" y="622"/>
                    </a:lnTo>
                    <a:lnTo>
                      <a:pt x="0" y="645"/>
                    </a:lnTo>
                    <a:lnTo>
                      <a:pt x="2" y="670"/>
                    </a:lnTo>
                    <a:lnTo>
                      <a:pt x="4" y="695"/>
                    </a:lnTo>
                    <a:lnTo>
                      <a:pt x="9" y="721"/>
                    </a:lnTo>
                    <a:lnTo>
                      <a:pt x="9" y="721"/>
                    </a:lnTo>
                    <a:lnTo>
                      <a:pt x="42" y="914"/>
                    </a:lnTo>
                    <a:lnTo>
                      <a:pt x="97" y="1255"/>
                    </a:lnTo>
                    <a:lnTo>
                      <a:pt x="244" y="2180"/>
                    </a:lnTo>
                    <a:lnTo>
                      <a:pt x="462" y="3550"/>
                    </a:lnTo>
                    <a:lnTo>
                      <a:pt x="462" y="3550"/>
                    </a:lnTo>
                    <a:lnTo>
                      <a:pt x="512" y="3525"/>
                    </a:lnTo>
                    <a:lnTo>
                      <a:pt x="512" y="3525"/>
                    </a:lnTo>
                    <a:lnTo>
                      <a:pt x="656" y="3450"/>
                    </a:lnTo>
                    <a:lnTo>
                      <a:pt x="771" y="3390"/>
                    </a:lnTo>
                    <a:lnTo>
                      <a:pt x="859" y="3340"/>
                    </a:lnTo>
                    <a:lnTo>
                      <a:pt x="928" y="3299"/>
                    </a:lnTo>
                    <a:lnTo>
                      <a:pt x="983" y="3263"/>
                    </a:lnTo>
                    <a:lnTo>
                      <a:pt x="1031" y="3231"/>
                    </a:lnTo>
                    <a:lnTo>
                      <a:pt x="1080" y="3200"/>
                    </a:lnTo>
                    <a:lnTo>
                      <a:pt x="1132" y="3165"/>
                    </a:lnTo>
                    <a:lnTo>
                      <a:pt x="1132" y="3165"/>
                    </a:lnTo>
                    <a:lnTo>
                      <a:pt x="1132" y="3165"/>
                    </a:lnTo>
                    <a:lnTo>
                      <a:pt x="1132" y="3165"/>
                    </a:lnTo>
                    <a:lnTo>
                      <a:pt x="1133" y="3165"/>
                    </a:lnTo>
                    <a:lnTo>
                      <a:pt x="1133" y="3165"/>
                    </a:lnTo>
                    <a:lnTo>
                      <a:pt x="1143" y="3160"/>
                    </a:lnTo>
                    <a:lnTo>
                      <a:pt x="1155" y="3154"/>
                    </a:lnTo>
                    <a:lnTo>
                      <a:pt x="1183" y="3145"/>
                    </a:lnTo>
                    <a:lnTo>
                      <a:pt x="1213" y="3138"/>
                    </a:lnTo>
                    <a:lnTo>
                      <a:pt x="1248" y="3131"/>
                    </a:lnTo>
                    <a:lnTo>
                      <a:pt x="1285" y="3127"/>
                    </a:lnTo>
                    <a:lnTo>
                      <a:pt x="1326" y="3124"/>
                    </a:lnTo>
                    <a:lnTo>
                      <a:pt x="1369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79" y="3122"/>
                    </a:lnTo>
                    <a:lnTo>
                      <a:pt x="1548" y="3125"/>
                    </a:lnTo>
                    <a:lnTo>
                      <a:pt x="1617" y="3129"/>
                    </a:lnTo>
                    <a:lnTo>
                      <a:pt x="1685" y="3135"/>
                    </a:lnTo>
                    <a:lnTo>
                      <a:pt x="1813" y="3146"/>
                    </a:lnTo>
                    <a:lnTo>
                      <a:pt x="1922" y="3157"/>
                    </a:lnTo>
                    <a:lnTo>
                      <a:pt x="1922" y="3157"/>
                    </a:lnTo>
                    <a:lnTo>
                      <a:pt x="2009" y="3165"/>
                    </a:lnTo>
                    <a:lnTo>
                      <a:pt x="2009" y="3165"/>
                    </a:lnTo>
                    <a:lnTo>
                      <a:pt x="2010" y="3165"/>
                    </a:lnTo>
                    <a:lnTo>
                      <a:pt x="2010" y="3165"/>
                    </a:lnTo>
                    <a:lnTo>
                      <a:pt x="2010" y="3165"/>
                    </a:lnTo>
                    <a:lnTo>
                      <a:pt x="2010" y="3165"/>
                    </a:lnTo>
                    <a:lnTo>
                      <a:pt x="2011" y="3165"/>
                    </a:lnTo>
                    <a:lnTo>
                      <a:pt x="2011" y="3165"/>
                    </a:lnTo>
                    <a:lnTo>
                      <a:pt x="2013" y="3165"/>
                    </a:lnTo>
                    <a:lnTo>
                      <a:pt x="2013" y="3165"/>
                    </a:lnTo>
                    <a:lnTo>
                      <a:pt x="2016" y="3167"/>
                    </a:lnTo>
                    <a:lnTo>
                      <a:pt x="2016" y="3167"/>
                    </a:lnTo>
                    <a:lnTo>
                      <a:pt x="2017" y="3167"/>
                    </a:lnTo>
                    <a:lnTo>
                      <a:pt x="2017" y="3167"/>
                    </a:lnTo>
                    <a:lnTo>
                      <a:pt x="2021" y="3167"/>
                    </a:lnTo>
                    <a:lnTo>
                      <a:pt x="2021" y="3167"/>
                    </a:lnTo>
                    <a:lnTo>
                      <a:pt x="2023" y="3167"/>
                    </a:lnTo>
                    <a:lnTo>
                      <a:pt x="2023" y="3167"/>
                    </a:lnTo>
                    <a:lnTo>
                      <a:pt x="2024" y="3167"/>
                    </a:lnTo>
                    <a:lnTo>
                      <a:pt x="2024" y="3167"/>
                    </a:lnTo>
                    <a:lnTo>
                      <a:pt x="2027" y="3167"/>
                    </a:lnTo>
                    <a:lnTo>
                      <a:pt x="2027" y="3167"/>
                    </a:lnTo>
                    <a:lnTo>
                      <a:pt x="2027" y="3167"/>
                    </a:lnTo>
                    <a:lnTo>
                      <a:pt x="2027" y="3167"/>
                    </a:lnTo>
                    <a:lnTo>
                      <a:pt x="2034" y="3168"/>
                    </a:lnTo>
                    <a:lnTo>
                      <a:pt x="2034" y="3168"/>
                    </a:lnTo>
                    <a:lnTo>
                      <a:pt x="2035" y="3168"/>
                    </a:lnTo>
                    <a:lnTo>
                      <a:pt x="2035" y="3168"/>
                    </a:lnTo>
                    <a:lnTo>
                      <a:pt x="2038" y="3168"/>
                    </a:lnTo>
                    <a:lnTo>
                      <a:pt x="2038" y="3168"/>
                    </a:lnTo>
                    <a:lnTo>
                      <a:pt x="2257" y="3186"/>
                    </a:lnTo>
                    <a:lnTo>
                      <a:pt x="2417" y="3200"/>
                    </a:lnTo>
                    <a:lnTo>
                      <a:pt x="2599" y="3213"/>
                    </a:lnTo>
                    <a:lnTo>
                      <a:pt x="2793" y="3227"/>
                    </a:lnTo>
                    <a:lnTo>
                      <a:pt x="2990" y="3238"/>
                    </a:lnTo>
                    <a:lnTo>
                      <a:pt x="3087" y="3244"/>
                    </a:lnTo>
                    <a:lnTo>
                      <a:pt x="3180" y="3246"/>
                    </a:lnTo>
                    <a:lnTo>
                      <a:pt x="3270" y="3249"/>
                    </a:lnTo>
                    <a:lnTo>
                      <a:pt x="3354" y="3249"/>
                    </a:lnTo>
                    <a:lnTo>
                      <a:pt x="3354" y="3249"/>
                    </a:lnTo>
                    <a:lnTo>
                      <a:pt x="3354" y="3249"/>
                    </a:lnTo>
                    <a:lnTo>
                      <a:pt x="3354" y="3249"/>
                    </a:lnTo>
                    <a:lnTo>
                      <a:pt x="3412" y="3249"/>
                    </a:lnTo>
                    <a:lnTo>
                      <a:pt x="3464" y="3248"/>
                    </a:lnTo>
                    <a:lnTo>
                      <a:pt x="3514" y="3245"/>
                    </a:lnTo>
                    <a:lnTo>
                      <a:pt x="3558" y="3242"/>
                    </a:lnTo>
                    <a:lnTo>
                      <a:pt x="3558" y="3242"/>
                    </a:lnTo>
                    <a:lnTo>
                      <a:pt x="3560" y="3242"/>
                    </a:lnTo>
                    <a:lnTo>
                      <a:pt x="3560" y="3242"/>
                    </a:lnTo>
                    <a:lnTo>
                      <a:pt x="3561" y="3242"/>
                    </a:lnTo>
                    <a:lnTo>
                      <a:pt x="3561" y="3242"/>
                    </a:lnTo>
                    <a:lnTo>
                      <a:pt x="3630" y="3237"/>
                    </a:lnTo>
                    <a:lnTo>
                      <a:pt x="3700" y="3233"/>
                    </a:lnTo>
                    <a:lnTo>
                      <a:pt x="3770" y="3230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932" y="3230"/>
                    </a:lnTo>
                    <a:lnTo>
                      <a:pt x="4023" y="3234"/>
                    </a:lnTo>
                    <a:lnTo>
                      <a:pt x="4114" y="3242"/>
                    </a:lnTo>
                    <a:lnTo>
                      <a:pt x="4205" y="3252"/>
                    </a:lnTo>
                    <a:lnTo>
                      <a:pt x="4205" y="3252"/>
                    </a:lnTo>
                    <a:lnTo>
                      <a:pt x="4212" y="3253"/>
                    </a:lnTo>
                    <a:lnTo>
                      <a:pt x="4212" y="3253"/>
                    </a:lnTo>
                    <a:lnTo>
                      <a:pt x="4240" y="3257"/>
                    </a:lnTo>
                    <a:lnTo>
                      <a:pt x="4264" y="3264"/>
                    </a:lnTo>
                    <a:lnTo>
                      <a:pt x="4264" y="3264"/>
                    </a:lnTo>
                    <a:lnTo>
                      <a:pt x="4275" y="3267"/>
                    </a:lnTo>
                    <a:lnTo>
                      <a:pt x="4285" y="3271"/>
                    </a:lnTo>
                    <a:lnTo>
                      <a:pt x="4302" y="3281"/>
                    </a:lnTo>
                    <a:lnTo>
                      <a:pt x="4320" y="3295"/>
                    </a:lnTo>
                    <a:lnTo>
                      <a:pt x="4342" y="3314"/>
                    </a:lnTo>
                    <a:lnTo>
                      <a:pt x="4342" y="3314"/>
                    </a:lnTo>
                    <a:lnTo>
                      <a:pt x="4362" y="3329"/>
                    </a:lnTo>
                    <a:lnTo>
                      <a:pt x="4382" y="3344"/>
                    </a:lnTo>
                    <a:lnTo>
                      <a:pt x="4404" y="3358"/>
                    </a:lnTo>
                    <a:lnTo>
                      <a:pt x="4427" y="3372"/>
                    </a:lnTo>
                    <a:lnTo>
                      <a:pt x="4472" y="3398"/>
                    </a:lnTo>
                    <a:lnTo>
                      <a:pt x="4519" y="3421"/>
                    </a:lnTo>
                    <a:lnTo>
                      <a:pt x="4614" y="3467"/>
                    </a:lnTo>
                    <a:lnTo>
                      <a:pt x="4661" y="3489"/>
                    </a:lnTo>
                    <a:lnTo>
                      <a:pt x="4706" y="3512"/>
                    </a:lnTo>
                    <a:lnTo>
                      <a:pt x="4706" y="3512"/>
                    </a:lnTo>
                    <a:lnTo>
                      <a:pt x="4829" y="3576"/>
                    </a:lnTo>
                    <a:lnTo>
                      <a:pt x="4833" y="3580"/>
                    </a:lnTo>
                    <a:lnTo>
                      <a:pt x="4833" y="3580"/>
                    </a:lnTo>
                    <a:lnTo>
                      <a:pt x="4841" y="3584"/>
                    </a:lnTo>
                    <a:lnTo>
                      <a:pt x="4841" y="3584"/>
                    </a:lnTo>
                    <a:lnTo>
                      <a:pt x="5084" y="2225"/>
                    </a:lnTo>
                    <a:lnTo>
                      <a:pt x="5252" y="1298"/>
                    </a:lnTo>
                    <a:lnTo>
                      <a:pt x="5314" y="955"/>
                    </a:lnTo>
                    <a:lnTo>
                      <a:pt x="5352" y="762"/>
                    </a:lnTo>
                    <a:lnTo>
                      <a:pt x="5352" y="762"/>
                    </a:lnTo>
                    <a:lnTo>
                      <a:pt x="5356" y="737"/>
                    </a:lnTo>
                    <a:lnTo>
                      <a:pt x="5358" y="711"/>
                    </a:lnTo>
                    <a:lnTo>
                      <a:pt x="5361" y="686"/>
                    </a:lnTo>
                    <a:lnTo>
                      <a:pt x="5361" y="663"/>
                    </a:lnTo>
                    <a:lnTo>
                      <a:pt x="5361" y="640"/>
                    </a:lnTo>
                    <a:lnTo>
                      <a:pt x="5360" y="616"/>
                    </a:lnTo>
                    <a:lnTo>
                      <a:pt x="5357" y="593"/>
                    </a:lnTo>
                    <a:lnTo>
                      <a:pt x="5354" y="571"/>
                    </a:lnTo>
                    <a:lnTo>
                      <a:pt x="5350" y="550"/>
                    </a:lnTo>
                    <a:lnTo>
                      <a:pt x="5345" y="528"/>
                    </a:lnTo>
                    <a:lnTo>
                      <a:pt x="5338" y="507"/>
                    </a:lnTo>
                    <a:lnTo>
                      <a:pt x="5331" y="488"/>
                    </a:lnTo>
                    <a:lnTo>
                      <a:pt x="5323" y="469"/>
                    </a:lnTo>
                    <a:lnTo>
                      <a:pt x="5314" y="449"/>
                    </a:lnTo>
                    <a:lnTo>
                      <a:pt x="5305" y="432"/>
                    </a:lnTo>
                    <a:lnTo>
                      <a:pt x="5295" y="414"/>
                    </a:lnTo>
                    <a:lnTo>
                      <a:pt x="5284" y="396"/>
                    </a:lnTo>
                    <a:lnTo>
                      <a:pt x="5273" y="379"/>
                    </a:lnTo>
                    <a:lnTo>
                      <a:pt x="5249" y="347"/>
                    </a:lnTo>
                    <a:lnTo>
                      <a:pt x="5223" y="320"/>
                    </a:lnTo>
                    <a:lnTo>
                      <a:pt x="5196" y="294"/>
                    </a:lnTo>
                    <a:lnTo>
                      <a:pt x="5167" y="270"/>
                    </a:lnTo>
                    <a:lnTo>
                      <a:pt x="5138" y="250"/>
                    </a:lnTo>
                    <a:lnTo>
                      <a:pt x="5108" y="232"/>
                    </a:lnTo>
                    <a:lnTo>
                      <a:pt x="5077" y="217"/>
                    </a:lnTo>
                    <a:lnTo>
                      <a:pt x="5077" y="217"/>
                    </a:lnTo>
                    <a:lnTo>
                      <a:pt x="5062" y="210"/>
                    </a:lnTo>
                    <a:lnTo>
                      <a:pt x="5048" y="204"/>
                    </a:lnTo>
                    <a:lnTo>
                      <a:pt x="5048" y="204"/>
                    </a:lnTo>
                    <a:lnTo>
                      <a:pt x="5021" y="197"/>
                    </a:lnTo>
                    <a:lnTo>
                      <a:pt x="4994" y="192"/>
                    </a:lnTo>
                    <a:lnTo>
                      <a:pt x="4966" y="188"/>
                    </a:lnTo>
                    <a:lnTo>
                      <a:pt x="4938" y="184"/>
                    </a:lnTo>
                    <a:lnTo>
                      <a:pt x="4883" y="177"/>
                    </a:lnTo>
                    <a:lnTo>
                      <a:pt x="4830" y="170"/>
                    </a:lnTo>
                    <a:lnTo>
                      <a:pt x="4830" y="170"/>
                    </a:lnTo>
                    <a:lnTo>
                      <a:pt x="4695" y="153"/>
                    </a:lnTo>
                    <a:lnTo>
                      <a:pt x="4562" y="137"/>
                    </a:lnTo>
                    <a:lnTo>
                      <a:pt x="4427" y="122"/>
                    </a:lnTo>
                    <a:lnTo>
                      <a:pt x="4291" y="108"/>
                    </a:lnTo>
                    <a:lnTo>
                      <a:pt x="4021" y="83"/>
                    </a:lnTo>
                    <a:lnTo>
                      <a:pt x="3751" y="60"/>
                    </a:lnTo>
                    <a:lnTo>
                      <a:pt x="3751" y="60"/>
                    </a:lnTo>
                    <a:lnTo>
                      <a:pt x="3598" y="47"/>
                    </a:lnTo>
                    <a:lnTo>
                      <a:pt x="3445" y="35"/>
                    </a:lnTo>
                    <a:lnTo>
                      <a:pt x="3292" y="25"/>
                    </a:lnTo>
                    <a:lnTo>
                      <a:pt x="3138" y="17"/>
                    </a:lnTo>
                    <a:lnTo>
                      <a:pt x="2985" y="10"/>
                    </a:lnTo>
                    <a:lnTo>
                      <a:pt x="2830" y="4"/>
                    </a:lnTo>
                    <a:lnTo>
                      <a:pt x="2677" y="2"/>
                    </a:lnTo>
                    <a:lnTo>
                      <a:pt x="2523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41">
                <a:extLst>
                  <a:ext uri="{FF2B5EF4-FFF2-40B4-BE49-F238E27FC236}">
                    <a16:creationId xmlns:a16="http://schemas.microsoft.com/office/drawing/2014/main" id="{F16842F6-B08E-F976-174A-D11C1C3CB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3"/>
                <a:ext cx="1787" cy="1194"/>
              </a:xfrm>
              <a:custGeom>
                <a:avLst/>
                <a:gdLst>
                  <a:gd name="T0" fmla="*/ 2392 w 5361"/>
                  <a:gd name="T1" fmla="*/ 0 h 3584"/>
                  <a:gd name="T2" fmla="*/ 1872 w 5361"/>
                  <a:gd name="T3" fmla="*/ 22 h 3584"/>
                  <a:gd name="T4" fmla="*/ 1008 w 5361"/>
                  <a:gd name="T5" fmla="*/ 91 h 3584"/>
                  <a:gd name="T6" fmla="*/ 528 w 5361"/>
                  <a:gd name="T7" fmla="*/ 137 h 3584"/>
                  <a:gd name="T8" fmla="*/ 379 w 5361"/>
                  <a:gd name="T9" fmla="*/ 156 h 3584"/>
                  <a:gd name="T10" fmla="*/ 294 w 5361"/>
                  <a:gd name="T11" fmla="*/ 179 h 3584"/>
                  <a:gd name="T12" fmla="*/ 173 w 5361"/>
                  <a:gd name="T13" fmla="*/ 255 h 3584"/>
                  <a:gd name="T14" fmla="*/ 82 w 5361"/>
                  <a:gd name="T15" fmla="*/ 356 h 3584"/>
                  <a:gd name="T16" fmla="*/ 42 w 5361"/>
                  <a:gd name="T17" fmla="*/ 427 h 3584"/>
                  <a:gd name="T18" fmla="*/ 14 w 5361"/>
                  <a:gd name="T19" fmla="*/ 507 h 3584"/>
                  <a:gd name="T20" fmla="*/ 0 w 5361"/>
                  <a:gd name="T21" fmla="*/ 597 h 3584"/>
                  <a:gd name="T22" fmla="*/ 4 w 5361"/>
                  <a:gd name="T23" fmla="*/ 695 h 3584"/>
                  <a:gd name="T24" fmla="*/ 97 w 5361"/>
                  <a:gd name="T25" fmla="*/ 1255 h 3584"/>
                  <a:gd name="T26" fmla="*/ 512 w 5361"/>
                  <a:gd name="T27" fmla="*/ 3525 h 3584"/>
                  <a:gd name="T28" fmla="*/ 859 w 5361"/>
                  <a:gd name="T29" fmla="*/ 3340 h 3584"/>
                  <a:gd name="T30" fmla="*/ 1080 w 5361"/>
                  <a:gd name="T31" fmla="*/ 3200 h 3584"/>
                  <a:gd name="T32" fmla="*/ 1132 w 5361"/>
                  <a:gd name="T33" fmla="*/ 3165 h 3584"/>
                  <a:gd name="T34" fmla="*/ 1155 w 5361"/>
                  <a:gd name="T35" fmla="*/ 3154 h 3584"/>
                  <a:gd name="T36" fmla="*/ 1285 w 5361"/>
                  <a:gd name="T37" fmla="*/ 3127 h 3584"/>
                  <a:gd name="T38" fmla="*/ 1413 w 5361"/>
                  <a:gd name="T39" fmla="*/ 3122 h 3584"/>
                  <a:gd name="T40" fmla="*/ 1413 w 5361"/>
                  <a:gd name="T41" fmla="*/ 3122 h 3584"/>
                  <a:gd name="T42" fmla="*/ 1617 w 5361"/>
                  <a:gd name="T43" fmla="*/ 3129 h 3584"/>
                  <a:gd name="T44" fmla="*/ 1922 w 5361"/>
                  <a:gd name="T45" fmla="*/ 3157 h 3584"/>
                  <a:gd name="T46" fmla="*/ 2010 w 5361"/>
                  <a:gd name="T47" fmla="*/ 3165 h 3584"/>
                  <a:gd name="T48" fmla="*/ 2011 w 5361"/>
                  <a:gd name="T49" fmla="*/ 3165 h 3584"/>
                  <a:gd name="T50" fmla="*/ 2016 w 5361"/>
                  <a:gd name="T51" fmla="*/ 3167 h 3584"/>
                  <a:gd name="T52" fmla="*/ 2021 w 5361"/>
                  <a:gd name="T53" fmla="*/ 3167 h 3584"/>
                  <a:gd name="T54" fmla="*/ 2024 w 5361"/>
                  <a:gd name="T55" fmla="*/ 3167 h 3584"/>
                  <a:gd name="T56" fmla="*/ 2027 w 5361"/>
                  <a:gd name="T57" fmla="*/ 3167 h 3584"/>
                  <a:gd name="T58" fmla="*/ 2035 w 5361"/>
                  <a:gd name="T59" fmla="*/ 3168 h 3584"/>
                  <a:gd name="T60" fmla="*/ 2417 w 5361"/>
                  <a:gd name="T61" fmla="*/ 3200 h 3584"/>
                  <a:gd name="T62" fmla="*/ 3087 w 5361"/>
                  <a:gd name="T63" fmla="*/ 3244 h 3584"/>
                  <a:gd name="T64" fmla="*/ 3354 w 5361"/>
                  <a:gd name="T65" fmla="*/ 3249 h 3584"/>
                  <a:gd name="T66" fmla="*/ 3464 w 5361"/>
                  <a:gd name="T67" fmla="*/ 3248 h 3584"/>
                  <a:gd name="T68" fmla="*/ 3560 w 5361"/>
                  <a:gd name="T69" fmla="*/ 3242 h 3584"/>
                  <a:gd name="T70" fmla="*/ 3630 w 5361"/>
                  <a:gd name="T71" fmla="*/ 3237 h 3584"/>
                  <a:gd name="T72" fmla="*/ 3841 w 5361"/>
                  <a:gd name="T73" fmla="*/ 3229 h 3584"/>
                  <a:gd name="T74" fmla="*/ 3841 w 5361"/>
                  <a:gd name="T75" fmla="*/ 3229 h 3584"/>
                  <a:gd name="T76" fmla="*/ 4114 w 5361"/>
                  <a:gd name="T77" fmla="*/ 3242 h 3584"/>
                  <a:gd name="T78" fmla="*/ 4212 w 5361"/>
                  <a:gd name="T79" fmla="*/ 3253 h 3584"/>
                  <a:gd name="T80" fmla="*/ 4275 w 5361"/>
                  <a:gd name="T81" fmla="*/ 3267 h 3584"/>
                  <a:gd name="T82" fmla="*/ 4342 w 5361"/>
                  <a:gd name="T83" fmla="*/ 3314 h 3584"/>
                  <a:gd name="T84" fmla="*/ 4404 w 5361"/>
                  <a:gd name="T85" fmla="*/ 3358 h 3584"/>
                  <a:gd name="T86" fmla="*/ 4614 w 5361"/>
                  <a:gd name="T87" fmla="*/ 3467 h 3584"/>
                  <a:gd name="T88" fmla="*/ 4829 w 5361"/>
                  <a:gd name="T89" fmla="*/ 3576 h 3584"/>
                  <a:gd name="T90" fmla="*/ 4841 w 5361"/>
                  <a:gd name="T91" fmla="*/ 3584 h 3584"/>
                  <a:gd name="T92" fmla="*/ 5352 w 5361"/>
                  <a:gd name="T93" fmla="*/ 762 h 3584"/>
                  <a:gd name="T94" fmla="*/ 5361 w 5361"/>
                  <a:gd name="T95" fmla="*/ 686 h 3584"/>
                  <a:gd name="T96" fmla="*/ 5357 w 5361"/>
                  <a:gd name="T97" fmla="*/ 593 h 3584"/>
                  <a:gd name="T98" fmla="*/ 5338 w 5361"/>
                  <a:gd name="T99" fmla="*/ 507 h 3584"/>
                  <a:gd name="T100" fmla="*/ 5305 w 5361"/>
                  <a:gd name="T101" fmla="*/ 432 h 3584"/>
                  <a:gd name="T102" fmla="*/ 5249 w 5361"/>
                  <a:gd name="T103" fmla="*/ 347 h 3584"/>
                  <a:gd name="T104" fmla="*/ 5138 w 5361"/>
                  <a:gd name="T105" fmla="*/ 250 h 3584"/>
                  <a:gd name="T106" fmla="*/ 5062 w 5361"/>
                  <a:gd name="T107" fmla="*/ 210 h 3584"/>
                  <a:gd name="T108" fmla="*/ 4994 w 5361"/>
                  <a:gd name="T109" fmla="*/ 192 h 3584"/>
                  <a:gd name="T110" fmla="*/ 4830 w 5361"/>
                  <a:gd name="T111" fmla="*/ 170 h 3584"/>
                  <a:gd name="T112" fmla="*/ 4427 w 5361"/>
                  <a:gd name="T113" fmla="*/ 122 h 3584"/>
                  <a:gd name="T114" fmla="*/ 3751 w 5361"/>
                  <a:gd name="T115" fmla="*/ 60 h 3584"/>
                  <a:gd name="T116" fmla="*/ 3138 w 5361"/>
                  <a:gd name="T117" fmla="*/ 17 h 3584"/>
                  <a:gd name="T118" fmla="*/ 2523 w 5361"/>
                  <a:gd name="T119" fmla="*/ 0 h 3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61" h="3584">
                    <a:moveTo>
                      <a:pt x="2523" y="0"/>
                    </a:moveTo>
                    <a:lnTo>
                      <a:pt x="2523" y="0"/>
                    </a:lnTo>
                    <a:lnTo>
                      <a:pt x="2392" y="0"/>
                    </a:lnTo>
                    <a:lnTo>
                      <a:pt x="2392" y="0"/>
                    </a:lnTo>
                    <a:lnTo>
                      <a:pt x="2305" y="2"/>
                    </a:lnTo>
                    <a:lnTo>
                      <a:pt x="2218" y="4"/>
                    </a:lnTo>
                    <a:lnTo>
                      <a:pt x="2046" y="13"/>
                    </a:lnTo>
                    <a:lnTo>
                      <a:pt x="1872" y="22"/>
                    </a:lnTo>
                    <a:lnTo>
                      <a:pt x="1700" y="33"/>
                    </a:lnTo>
                    <a:lnTo>
                      <a:pt x="1526" y="47"/>
                    </a:lnTo>
                    <a:lnTo>
                      <a:pt x="1354" y="62"/>
                    </a:lnTo>
                    <a:lnTo>
                      <a:pt x="1008" y="91"/>
                    </a:lnTo>
                    <a:lnTo>
                      <a:pt x="1008" y="91"/>
                    </a:lnTo>
                    <a:lnTo>
                      <a:pt x="768" y="112"/>
                    </a:lnTo>
                    <a:lnTo>
                      <a:pt x="648" y="123"/>
                    </a:lnTo>
                    <a:lnTo>
                      <a:pt x="528" y="137"/>
                    </a:lnTo>
                    <a:lnTo>
                      <a:pt x="528" y="137"/>
                    </a:lnTo>
                    <a:lnTo>
                      <a:pt x="470" y="144"/>
                    </a:lnTo>
                    <a:lnTo>
                      <a:pt x="410" y="150"/>
                    </a:lnTo>
                    <a:lnTo>
                      <a:pt x="379" y="156"/>
                    </a:lnTo>
                    <a:lnTo>
                      <a:pt x="349" y="161"/>
                    </a:lnTo>
                    <a:lnTo>
                      <a:pt x="320" y="170"/>
                    </a:lnTo>
                    <a:lnTo>
                      <a:pt x="294" y="179"/>
                    </a:lnTo>
                    <a:lnTo>
                      <a:pt x="294" y="179"/>
                    </a:lnTo>
                    <a:lnTo>
                      <a:pt x="262" y="195"/>
                    </a:lnTo>
                    <a:lnTo>
                      <a:pt x="232" y="211"/>
                    </a:lnTo>
                    <a:lnTo>
                      <a:pt x="203" y="232"/>
                    </a:lnTo>
                    <a:lnTo>
                      <a:pt x="173" y="255"/>
                    </a:lnTo>
                    <a:lnTo>
                      <a:pt x="145" y="280"/>
                    </a:lnTo>
                    <a:lnTo>
                      <a:pt x="119" y="309"/>
                    </a:lnTo>
                    <a:lnTo>
                      <a:pt x="94" y="339"/>
                    </a:lnTo>
                    <a:lnTo>
                      <a:pt x="82" y="356"/>
                    </a:lnTo>
                    <a:lnTo>
                      <a:pt x="72" y="372"/>
                    </a:lnTo>
                    <a:lnTo>
                      <a:pt x="61" y="390"/>
                    </a:lnTo>
                    <a:lnTo>
                      <a:pt x="51" y="408"/>
                    </a:lnTo>
                    <a:lnTo>
                      <a:pt x="42" y="427"/>
                    </a:lnTo>
                    <a:lnTo>
                      <a:pt x="33" y="447"/>
                    </a:lnTo>
                    <a:lnTo>
                      <a:pt x="27" y="466"/>
                    </a:lnTo>
                    <a:lnTo>
                      <a:pt x="20" y="487"/>
                    </a:lnTo>
                    <a:lnTo>
                      <a:pt x="14" y="507"/>
                    </a:lnTo>
                    <a:lnTo>
                      <a:pt x="10" y="529"/>
                    </a:lnTo>
                    <a:lnTo>
                      <a:pt x="6" y="551"/>
                    </a:lnTo>
                    <a:lnTo>
                      <a:pt x="3" y="575"/>
                    </a:lnTo>
                    <a:lnTo>
                      <a:pt x="0" y="597"/>
                    </a:lnTo>
                    <a:lnTo>
                      <a:pt x="0" y="622"/>
                    </a:lnTo>
                    <a:lnTo>
                      <a:pt x="0" y="645"/>
                    </a:lnTo>
                    <a:lnTo>
                      <a:pt x="2" y="670"/>
                    </a:lnTo>
                    <a:lnTo>
                      <a:pt x="4" y="695"/>
                    </a:lnTo>
                    <a:lnTo>
                      <a:pt x="9" y="721"/>
                    </a:lnTo>
                    <a:lnTo>
                      <a:pt x="9" y="721"/>
                    </a:lnTo>
                    <a:lnTo>
                      <a:pt x="42" y="914"/>
                    </a:lnTo>
                    <a:lnTo>
                      <a:pt x="97" y="1255"/>
                    </a:lnTo>
                    <a:lnTo>
                      <a:pt x="244" y="2180"/>
                    </a:lnTo>
                    <a:lnTo>
                      <a:pt x="462" y="3550"/>
                    </a:lnTo>
                    <a:lnTo>
                      <a:pt x="462" y="3550"/>
                    </a:lnTo>
                    <a:lnTo>
                      <a:pt x="512" y="3525"/>
                    </a:lnTo>
                    <a:lnTo>
                      <a:pt x="512" y="3525"/>
                    </a:lnTo>
                    <a:lnTo>
                      <a:pt x="656" y="3450"/>
                    </a:lnTo>
                    <a:lnTo>
                      <a:pt x="771" y="3390"/>
                    </a:lnTo>
                    <a:lnTo>
                      <a:pt x="859" y="3340"/>
                    </a:lnTo>
                    <a:lnTo>
                      <a:pt x="928" y="3299"/>
                    </a:lnTo>
                    <a:lnTo>
                      <a:pt x="983" y="3263"/>
                    </a:lnTo>
                    <a:lnTo>
                      <a:pt x="1031" y="3231"/>
                    </a:lnTo>
                    <a:lnTo>
                      <a:pt x="1080" y="3200"/>
                    </a:lnTo>
                    <a:lnTo>
                      <a:pt x="1132" y="3165"/>
                    </a:lnTo>
                    <a:lnTo>
                      <a:pt x="1132" y="3165"/>
                    </a:lnTo>
                    <a:lnTo>
                      <a:pt x="1132" y="3165"/>
                    </a:lnTo>
                    <a:lnTo>
                      <a:pt x="1132" y="3165"/>
                    </a:lnTo>
                    <a:lnTo>
                      <a:pt x="1133" y="3165"/>
                    </a:lnTo>
                    <a:lnTo>
                      <a:pt x="1133" y="3165"/>
                    </a:lnTo>
                    <a:lnTo>
                      <a:pt x="1143" y="3160"/>
                    </a:lnTo>
                    <a:lnTo>
                      <a:pt x="1155" y="3154"/>
                    </a:lnTo>
                    <a:lnTo>
                      <a:pt x="1183" y="3145"/>
                    </a:lnTo>
                    <a:lnTo>
                      <a:pt x="1213" y="3138"/>
                    </a:lnTo>
                    <a:lnTo>
                      <a:pt x="1248" y="3131"/>
                    </a:lnTo>
                    <a:lnTo>
                      <a:pt x="1285" y="3127"/>
                    </a:lnTo>
                    <a:lnTo>
                      <a:pt x="1326" y="3124"/>
                    </a:lnTo>
                    <a:lnTo>
                      <a:pt x="1369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79" y="3122"/>
                    </a:lnTo>
                    <a:lnTo>
                      <a:pt x="1548" y="3125"/>
                    </a:lnTo>
                    <a:lnTo>
                      <a:pt x="1617" y="3129"/>
                    </a:lnTo>
                    <a:lnTo>
                      <a:pt x="1685" y="3135"/>
                    </a:lnTo>
                    <a:lnTo>
                      <a:pt x="1813" y="3146"/>
                    </a:lnTo>
                    <a:lnTo>
                      <a:pt x="1922" y="3157"/>
                    </a:lnTo>
                    <a:lnTo>
                      <a:pt x="1922" y="3157"/>
                    </a:lnTo>
                    <a:lnTo>
                      <a:pt x="2009" y="3165"/>
                    </a:lnTo>
                    <a:lnTo>
                      <a:pt x="2009" y="3165"/>
                    </a:lnTo>
                    <a:lnTo>
                      <a:pt x="2010" y="3165"/>
                    </a:lnTo>
                    <a:lnTo>
                      <a:pt x="2010" y="3165"/>
                    </a:lnTo>
                    <a:lnTo>
                      <a:pt x="2010" y="3165"/>
                    </a:lnTo>
                    <a:lnTo>
                      <a:pt x="2010" y="3165"/>
                    </a:lnTo>
                    <a:lnTo>
                      <a:pt x="2011" y="3165"/>
                    </a:lnTo>
                    <a:lnTo>
                      <a:pt x="2011" y="3165"/>
                    </a:lnTo>
                    <a:lnTo>
                      <a:pt x="2013" y="3165"/>
                    </a:lnTo>
                    <a:lnTo>
                      <a:pt x="2013" y="3165"/>
                    </a:lnTo>
                    <a:lnTo>
                      <a:pt x="2016" y="3167"/>
                    </a:lnTo>
                    <a:lnTo>
                      <a:pt x="2016" y="3167"/>
                    </a:lnTo>
                    <a:lnTo>
                      <a:pt x="2017" y="3167"/>
                    </a:lnTo>
                    <a:lnTo>
                      <a:pt x="2017" y="3167"/>
                    </a:lnTo>
                    <a:lnTo>
                      <a:pt x="2021" y="3167"/>
                    </a:lnTo>
                    <a:lnTo>
                      <a:pt x="2021" y="3167"/>
                    </a:lnTo>
                    <a:lnTo>
                      <a:pt x="2023" y="3167"/>
                    </a:lnTo>
                    <a:lnTo>
                      <a:pt x="2023" y="3167"/>
                    </a:lnTo>
                    <a:lnTo>
                      <a:pt x="2024" y="3167"/>
                    </a:lnTo>
                    <a:lnTo>
                      <a:pt x="2024" y="3167"/>
                    </a:lnTo>
                    <a:lnTo>
                      <a:pt x="2027" y="3167"/>
                    </a:lnTo>
                    <a:lnTo>
                      <a:pt x="2027" y="3167"/>
                    </a:lnTo>
                    <a:lnTo>
                      <a:pt x="2027" y="3167"/>
                    </a:lnTo>
                    <a:lnTo>
                      <a:pt x="2027" y="3167"/>
                    </a:lnTo>
                    <a:lnTo>
                      <a:pt x="2034" y="3168"/>
                    </a:lnTo>
                    <a:lnTo>
                      <a:pt x="2034" y="3168"/>
                    </a:lnTo>
                    <a:lnTo>
                      <a:pt x="2035" y="3168"/>
                    </a:lnTo>
                    <a:lnTo>
                      <a:pt x="2035" y="3168"/>
                    </a:lnTo>
                    <a:lnTo>
                      <a:pt x="2038" y="3168"/>
                    </a:lnTo>
                    <a:lnTo>
                      <a:pt x="2038" y="3168"/>
                    </a:lnTo>
                    <a:lnTo>
                      <a:pt x="2257" y="3186"/>
                    </a:lnTo>
                    <a:lnTo>
                      <a:pt x="2417" y="3200"/>
                    </a:lnTo>
                    <a:lnTo>
                      <a:pt x="2599" y="3213"/>
                    </a:lnTo>
                    <a:lnTo>
                      <a:pt x="2793" y="3227"/>
                    </a:lnTo>
                    <a:lnTo>
                      <a:pt x="2990" y="3238"/>
                    </a:lnTo>
                    <a:lnTo>
                      <a:pt x="3087" y="3244"/>
                    </a:lnTo>
                    <a:lnTo>
                      <a:pt x="3180" y="3246"/>
                    </a:lnTo>
                    <a:lnTo>
                      <a:pt x="3270" y="3249"/>
                    </a:lnTo>
                    <a:lnTo>
                      <a:pt x="3354" y="3249"/>
                    </a:lnTo>
                    <a:lnTo>
                      <a:pt x="3354" y="3249"/>
                    </a:lnTo>
                    <a:lnTo>
                      <a:pt x="3354" y="3249"/>
                    </a:lnTo>
                    <a:lnTo>
                      <a:pt x="3354" y="3249"/>
                    </a:lnTo>
                    <a:lnTo>
                      <a:pt x="3412" y="3249"/>
                    </a:lnTo>
                    <a:lnTo>
                      <a:pt x="3464" y="3248"/>
                    </a:lnTo>
                    <a:lnTo>
                      <a:pt x="3514" y="3245"/>
                    </a:lnTo>
                    <a:lnTo>
                      <a:pt x="3558" y="3242"/>
                    </a:lnTo>
                    <a:lnTo>
                      <a:pt x="3558" y="3242"/>
                    </a:lnTo>
                    <a:lnTo>
                      <a:pt x="3560" y="3242"/>
                    </a:lnTo>
                    <a:lnTo>
                      <a:pt x="3560" y="3242"/>
                    </a:lnTo>
                    <a:lnTo>
                      <a:pt x="3561" y="3242"/>
                    </a:lnTo>
                    <a:lnTo>
                      <a:pt x="3561" y="3242"/>
                    </a:lnTo>
                    <a:lnTo>
                      <a:pt x="3630" y="3237"/>
                    </a:lnTo>
                    <a:lnTo>
                      <a:pt x="3700" y="3233"/>
                    </a:lnTo>
                    <a:lnTo>
                      <a:pt x="3770" y="3230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932" y="3230"/>
                    </a:lnTo>
                    <a:lnTo>
                      <a:pt x="4023" y="3234"/>
                    </a:lnTo>
                    <a:lnTo>
                      <a:pt x="4114" y="3242"/>
                    </a:lnTo>
                    <a:lnTo>
                      <a:pt x="4205" y="3252"/>
                    </a:lnTo>
                    <a:lnTo>
                      <a:pt x="4205" y="3252"/>
                    </a:lnTo>
                    <a:lnTo>
                      <a:pt x="4212" y="3253"/>
                    </a:lnTo>
                    <a:lnTo>
                      <a:pt x="4212" y="3253"/>
                    </a:lnTo>
                    <a:lnTo>
                      <a:pt x="4240" y="3257"/>
                    </a:lnTo>
                    <a:lnTo>
                      <a:pt x="4264" y="3264"/>
                    </a:lnTo>
                    <a:lnTo>
                      <a:pt x="4264" y="3264"/>
                    </a:lnTo>
                    <a:lnTo>
                      <a:pt x="4275" y="3267"/>
                    </a:lnTo>
                    <a:lnTo>
                      <a:pt x="4285" y="3271"/>
                    </a:lnTo>
                    <a:lnTo>
                      <a:pt x="4302" y="3281"/>
                    </a:lnTo>
                    <a:lnTo>
                      <a:pt x="4320" y="3295"/>
                    </a:lnTo>
                    <a:lnTo>
                      <a:pt x="4342" y="3314"/>
                    </a:lnTo>
                    <a:lnTo>
                      <a:pt x="4342" y="3314"/>
                    </a:lnTo>
                    <a:lnTo>
                      <a:pt x="4362" y="3329"/>
                    </a:lnTo>
                    <a:lnTo>
                      <a:pt x="4382" y="3344"/>
                    </a:lnTo>
                    <a:lnTo>
                      <a:pt x="4404" y="3358"/>
                    </a:lnTo>
                    <a:lnTo>
                      <a:pt x="4427" y="3372"/>
                    </a:lnTo>
                    <a:lnTo>
                      <a:pt x="4472" y="3398"/>
                    </a:lnTo>
                    <a:lnTo>
                      <a:pt x="4519" y="3421"/>
                    </a:lnTo>
                    <a:lnTo>
                      <a:pt x="4614" y="3467"/>
                    </a:lnTo>
                    <a:lnTo>
                      <a:pt x="4661" y="3489"/>
                    </a:lnTo>
                    <a:lnTo>
                      <a:pt x="4706" y="3512"/>
                    </a:lnTo>
                    <a:lnTo>
                      <a:pt x="4706" y="3512"/>
                    </a:lnTo>
                    <a:lnTo>
                      <a:pt x="4829" y="3576"/>
                    </a:lnTo>
                    <a:lnTo>
                      <a:pt x="4833" y="3580"/>
                    </a:lnTo>
                    <a:lnTo>
                      <a:pt x="4833" y="3580"/>
                    </a:lnTo>
                    <a:lnTo>
                      <a:pt x="4841" y="3584"/>
                    </a:lnTo>
                    <a:lnTo>
                      <a:pt x="4841" y="3584"/>
                    </a:lnTo>
                    <a:lnTo>
                      <a:pt x="5084" y="2225"/>
                    </a:lnTo>
                    <a:lnTo>
                      <a:pt x="5252" y="1298"/>
                    </a:lnTo>
                    <a:lnTo>
                      <a:pt x="5314" y="955"/>
                    </a:lnTo>
                    <a:lnTo>
                      <a:pt x="5352" y="762"/>
                    </a:lnTo>
                    <a:lnTo>
                      <a:pt x="5352" y="762"/>
                    </a:lnTo>
                    <a:lnTo>
                      <a:pt x="5356" y="737"/>
                    </a:lnTo>
                    <a:lnTo>
                      <a:pt x="5358" y="711"/>
                    </a:lnTo>
                    <a:lnTo>
                      <a:pt x="5361" y="686"/>
                    </a:lnTo>
                    <a:lnTo>
                      <a:pt x="5361" y="663"/>
                    </a:lnTo>
                    <a:lnTo>
                      <a:pt x="5361" y="640"/>
                    </a:lnTo>
                    <a:lnTo>
                      <a:pt x="5360" y="616"/>
                    </a:lnTo>
                    <a:lnTo>
                      <a:pt x="5357" y="593"/>
                    </a:lnTo>
                    <a:lnTo>
                      <a:pt x="5354" y="571"/>
                    </a:lnTo>
                    <a:lnTo>
                      <a:pt x="5350" y="550"/>
                    </a:lnTo>
                    <a:lnTo>
                      <a:pt x="5345" y="528"/>
                    </a:lnTo>
                    <a:lnTo>
                      <a:pt x="5338" y="507"/>
                    </a:lnTo>
                    <a:lnTo>
                      <a:pt x="5331" y="488"/>
                    </a:lnTo>
                    <a:lnTo>
                      <a:pt x="5323" y="469"/>
                    </a:lnTo>
                    <a:lnTo>
                      <a:pt x="5314" y="449"/>
                    </a:lnTo>
                    <a:lnTo>
                      <a:pt x="5305" y="432"/>
                    </a:lnTo>
                    <a:lnTo>
                      <a:pt x="5295" y="414"/>
                    </a:lnTo>
                    <a:lnTo>
                      <a:pt x="5284" y="396"/>
                    </a:lnTo>
                    <a:lnTo>
                      <a:pt x="5273" y="379"/>
                    </a:lnTo>
                    <a:lnTo>
                      <a:pt x="5249" y="347"/>
                    </a:lnTo>
                    <a:lnTo>
                      <a:pt x="5223" y="320"/>
                    </a:lnTo>
                    <a:lnTo>
                      <a:pt x="5196" y="294"/>
                    </a:lnTo>
                    <a:lnTo>
                      <a:pt x="5167" y="270"/>
                    </a:lnTo>
                    <a:lnTo>
                      <a:pt x="5138" y="250"/>
                    </a:lnTo>
                    <a:lnTo>
                      <a:pt x="5108" y="232"/>
                    </a:lnTo>
                    <a:lnTo>
                      <a:pt x="5077" y="217"/>
                    </a:lnTo>
                    <a:lnTo>
                      <a:pt x="5077" y="217"/>
                    </a:lnTo>
                    <a:lnTo>
                      <a:pt x="5062" y="210"/>
                    </a:lnTo>
                    <a:lnTo>
                      <a:pt x="5048" y="204"/>
                    </a:lnTo>
                    <a:lnTo>
                      <a:pt x="5048" y="204"/>
                    </a:lnTo>
                    <a:lnTo>
                      <a:pt x="5021" y="197"/>
                    </a:lnTo>
                    <a:lnTo>
                      <a:pt x="4994" y="192"/>
                    </a:lnTo>
                    <a:lnTo>
                      <a:pt x="4966" y="188"/>
                    </a:lnTo>
                    <a:lnTo>
                      <a:pt x="4938" y="184"/>
                    </a:lnTo>
                    <a:lnTo>
                      <a:pt x="4883" y="177"/>
                    </a:lnTo>
                    <a:lnTo>
                      <a:pt x="4830" y="170"/>
                    </a:lnTo>
                    <a:lnTo>
                      <a:pt x="4830" y="170"/>
                    </a:lnTo>
                    <a:lnTo>
                      <a:pt x="4695" y="153"/>
                    </a:lnTo>
                    <a:lnTo>
                      <a:pt x="4562" y="137"/>
                    </a:lnTo>
                    <a:lnTo>
                      <a:pt x="4427" y="122"/>
                    </a:lnTo>
                    <a:lnTo>
                      <a:pt x="4291" y="108"/>
                    </a:lnTo>
                    <a:lnTo>
                      <a:pt x="4021" y="83"/>
                    </a:lnTo>
                    <a:lnTo>
                      <a:pt x="3751" y="60"/>
                    </a:lnTo>
                    <a:lnTo>
                      <a:pt x="3751" y="60"/>
                    </a:lnTo>
                    <a:lnTo>
                      <a:pt x="3598" y="47"/>
                    </a:lnTo>
                    <a:lnTo>
                      <a:pt x="3445" y="35"/>
                    </a:lnTo>
                    <a:lnTo>
                      <a:pt x="3292" y="25"/>
                    </a:lnTo>
                    <a:lnTo>
                      <a:pt x="3138" y="17"/>
                    </a:lnTo>
                    <a:lnTo>
                      <a:pt x="2985" y="10"/>
                    </a:lnTo>
                    <a:lnTo>
                      <a:pt x="2830" y="4"/>
                    </a:lnTo>
                    <a:lnTo>
                      <a:pt x="2677" y="2"/>
                    </a:lnTo>
                    <a:lnTo>
                      <a:pt x="25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Freeform 42">
                <a:extLst>
                  <a:ext uri="{FF2B5EF4-FFF2-40B4-BE49-F238E27FC236}">
                    <a16:creationId xmlns:a16="http://schemas.microsoft.com/office/drawing/2014/main" id="{2EEC50C6-905C-552A-711B-6D8202347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3628"/>
                <a:ext cx="720" cy="417"/>
              </a:xfrm>
              <a:custGeom>
                <a:avLst/>
                <a:gdLst>
                  <a:gd name="T0" fmla="*/ 41 w 2161"/>
                  <a:gd name="T1" fmla="*/ 56 h 1251"/>
                  <a:gd name="T2" fmla="*/ 164 w 2161"/>
                  <a:gd name="T3" fmla="*/ 175 h 1251"/>
                  <a:gd name="T4" fmla="*/ 297 w 2161"/>
                  <a:gd name="T5" fmla="*/ 281 h 1251"/>
                  <a:gd name="T6" fmla="*/ 394 w 2161"/>
                  <a:gd name="T7" fmla="*/ 345 h 1251"/>
                  <a:gd name="T8" fmla="*/ 547 w 2161"/>
                  <a:gd name="T9" fmla="*/ 429 h 1251"/>
                  <a:gd name="T10" fmla="*/ 681 w 2161"/>
                  <a:gd name="T11" fmla="*/ 485 h 1251"/>
                  <a:gd name="T12" fmla="*/ 765 w 2161"/>
                  <a:gd name="T13" fmla="*/ 508 h 1251"/>
                  <a:gd name="T14" fmla="*/ 824 w 2161"/>
                  <a:gd name="T15" fmla="*/ 520 h 1251"/>
                  <a:gd name="T16" fmla="*/ 1002 w 2161"/>
                  <a:gd name="T17" fmla="*/ 540 h 1251"/>
                  <a:gd name="T18" fmla="*/ 1240 w 2161"/>
                  <a:gd name="T19" fmla="*/ 560 h 1251"/>
                  <a:gd name="T20" fmla="*/ 1297 w 2161"/>
                  <a:gd name="T21" fmla="*/ 571 h 1251"/>
                  <a:gd name="T22" fmla="*/ 1378 w 2161"/>
                  <a:gd name="T23" fmla="*/ 593 h 1251"/>
                  <a:gd name="T24" fmla="*/ 1509 w 2161"/>
                  <a:gd name="T25" fmla="*/ 646 h 1251"/>
                  <a:gd name="T26" fmla="*/ 1658 w 2161"/>
                  <a:gd name="T27" fmla="*/ 728 h 1251"/>
                  <a:gd name="T28" fmla="*/ 1752 w 2161"/>
                  <a:gd name="T29" fmla="*/ 792 h 1251"/>
                  <a:gd name="T30" fmla="*/ 1884 w 2161"/>
                  <a:gd name="T31" fmla="*/ 897 h 1251"/>
                  <a:gd name="T32" fmla="*/ 2008 w 2161"/>
                  <a:gd name="T33" fmla="*/ 1010 h 1251"/>
                  <a:gd name="T34" fmla="*/ 2064 w 2161"/>
                  <a:gd name="T35" fmla="*/ 1067 h 1251"/>
                  <a:gd name="T36" fmla="*/ 2117 w 2161"/>
                  <a:gd name="T37" fmla="*/ 1129 h 1251"/>
                  <a:gd name="T38" fmla="*/ 2133 w 2161"/>
                  <a:gd name="T39" fmla="*/ 1157 h 1251"/>
                  <a:gd name="T40" fmla="*/ 2144 w 2161"/>
                  <a:gd name="T41" fmla="*/ 1187 h 1251"/>
                  <a:gd name="T42" fmla="*/ 2144 w 2161"/>
                  <a:gd name="T43" fmla="*/ 1204 h 1251"/>
                  <a:gd name="T44" fmla="*/ 2132 w 2161"/>
                  <a:gd name="T45" fmla="*/ 1222 h 1251"/>
                  <a:gd name="T46" fmla="*/ 2103 w 2161"/>
                  <a:gd name="T47" fmla="*/ 1233 h 1251"/>
                  <a:gd name="T48" fmla="*/ 2089 w 2161"/>
                  <a:gd name="T49" fmla="*/ 1236 h 1251"/>
                  <a:gd name="T50" fmla="*/ 2085 w 2161"/>
                  <a:gd name="T51" fmla="*/ 1244 h 1251"/>
                  <a:gd name="T52" fmla="*/ 2089 w 2161"/>
                  <a:gd name="T53" fmla="*/ 1251 h 1251"/>
                  <a:gd name="T54" fmla="*/ 2106 w 2161"/>
                  <a:gd name="T55" fmla="*/ 1249 h 1251"/>
                  <a:gd name="T56" fmla="*/ 2142 w 2161"/>
                  <a:gd name="T57" fmla="*/ 1234 h 1251"/>
                  <a:gd name="T58" fmla="*/ 2157 w 2161"/>
                  <a:gd name="T59" fmla="*/ 1216 h 1251"/>
                  <a:gd name="T60" fmla="*/ 2161 w 2161"/>
                  <a:gd name="T61" fmla="*/ 1197 h 1251"/>
                  <a:gd name="T62" fmla="*/ 2158 w 2161"/>
                  <a:gd name="T63" fmla="*/ 1175 h 1251"/>
                  <a:gd name="T64" fmla="*/ 2140 w 2161"/>
                  <a:gd name="T65" fmla="*/ 1134 h 1251"/>
                  <a:gd name="T66" fmla="*/ 2103 w 2161"/>
                  <a:gd name="T67" fmla="*/ 1085 h 1251"/>
                  <a:gd name="T68" fmla="*/ 2042 w 2161"/>
                  <a:gd name="T69" fmla="*/ 1019 h 1251"/>
                  <a:gd name="T70" fmla="*/ 1976 w 2161"/>
                  <a:gd name="T71" fmla="*/ 957 h 1251"/>
                  <a:gd name="T72" fmla="*/ 1852 w 2161"/>
                  <a:gd name="T73" fmla="*/ 850 h 1251"/>
                  <a:gd name="T74" fmla="*/ 1764 w 2161"/>
                  <a:gd name="T75" fmla="*/ 782 h 1251"/>
                  <a:gd name="T76" fmla="*/ 1623 w 2161"/>
                  <a:gd name="T77" fmla="*/ 689 h 1251"/>
                  <a:gd name="T78" fmla="*/ 1475 w 2161"/>
                  <a:gd name="T79" fmla="*/ 613 h 1251"/>
                  <a:gd name="T80" fmla="*/ 1395 w 2161"/>
                  <a:gd name="T81" fmla="*/ 581 h 1251"/>
                  <a:gd name="T82" fmla="*/ 1313 w 2161"/>
                  <a:gd name="T83" fmla="*/ 559 h 1251"/>
                  <a:gd name="T84" fmla="*/ 1145 w 2161"/>
                  <a:gd name="T85" fmla="*/ 536 h 1251"/>
                  <a:gd name="T86" fmla="*/ 976 w 2161"/>
                  <a:gd name="T87" fmla="*/ 523 h 1251"/>
                  <a:gd name="T88" fmla="*/ 835 w 2161"/>
                  <a:gd name="T89" fmla="*/ 505 h 1251"/>
                  <a:gd name="T90" fmla="*/ 730 w 2161"/>
                  <a:gd name="T91" fmla="*/ 482 h 1251"/>
                  <a:gd name="T92" fmla="*/ 661 w 2161"/>
                  <a:gd name="T93" fmla="*/ 461 h 1251"/>
                  <a:gd name="T94" fmla="*/ 563 w 2161"/>
                  <a:gd name="T95" fmla="*/ 420 h 1251"/>
                  <a:gd name="T96" fmla="*/ 439 w 2161"/>
                  <a:gd name="T97" fmla="*/ 352 h 1251"/>
                  <a:gd name="T98" fmla="*/ 322 w 2161"/>
                  <a:gd name="T99" fmla="*/ 278 h 1251"/>
                  <a:gd name="T100" fmla="*/ 159 w 2161"/>
                  <a:gd name="T101" fmla="*/ 148 h 1251"/>
                  <a:gd name="T102" fmla="*/ 13 w 2161"/>
                  <a:gd name="T103" fmla="*/ 2 h 1251"/>
                  <a:gd name="T104" fmla="*/ 8 w 2161"/>
                  <a:gd name="T105" fmla="*/ 0 h 1251"/>
                  <a:gd name="T106" fmla="*/ 0 w 2161"/>
                  <a:gd name="T107" fmla="*/ 5 h 1251"/>
                  <a:gd name="T108" fmla="*/ 1 w 2161"/>
                  <a:gd name="T109" fmla="*/ 15 h 1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61" h="1251">
                    <a:moveTo>
                      <a:pt x="1" y="15"/>
                    </a:moveTo>
                    <a:lnTo>
                      <a:pt x="1" y="15"/>
                    </a:lnTo>
                    <a:lnTo>
                      <a:pt x="41" y="56"/>
                    </a:lnTo>
                    <a:lnTo>
                      <a:pt x="81" y="96"/>
                    </a:lnTo>
                    <a:lnTo>
                      <a:pt x="122" y="136"/>
                    </a:lnTo>
                    <a:lnTo>
                      <a:pt x="164" y="175"/>
                    </a:lnTo>
                    <a:lnTo>
                      <a:pt x="208" y="210"/>
                    </a:lnTo>
                    <a:lnTo>
                      <a:pt x="252" y="246"/>
                    </a:lnTo>
                    <a:lnTo>
                      <a:pt x="297" y="281"/>
                    </a:lnTo>
                    <a:lnTo>
                      <a:pt x="344" y="314"/>
                    </a:lnTo>
                    <a:lnTo>
                      <a:pt x="344" y="314"/>
                    </a:lnTo>
                    <a:lnTo>
                      <a:pt x="394" y="345"/>
                    </a:lnTo>
                    <a:lnTo>
                      <a:pt x="443" y="376"/>
                    </a:lnTo>
                    <a:lnTo>
                      <a:pt x="494" y="403"/>
                    </a:lnTo>
                    <a:lnTo>
                      <a:pt x="547" y="429"/>
                    </a:lnTo>
                    <a:lnTo>
                      <a:pt x="599" y="454"/>
                    </a:lnTo>
                    <a:lnTo>
                      <a:pt x="654" y="475"/>
                    </a:lnTo>
                    <a:lnTo>
                      <a:pt x="681" y="485"/>
                    </a:lnTo>
                    <a:lnTo>
                      <a:pt x="709" y="493"/>
                    </a:lnTo>
                    <a:lnTo>
                      <a:pt x="737" y="501"/>
                    </a:lnTo>
                    <a:lnTo>
                      <a:pt x="765" y="508"/>
                    </a:lnTo>
                    <a:lnTo>
                      <a:pt x="765" y="508"/>
                    </a:lnTo>
                    <a:lnTo>
                      <a:pt x="795" y="515"/>
                    </a:lnTo>
                    <a:lnTo>
                      <a:pt x="824" y="520"/>
                    </a:lnTo>
                    <a:lnTo>
                      <a:pt x="883" y="529"/>
                    </a:lnTo>
                    <a:lnTo>
                      <a:pt x="942" y="536"/>
                    </a:lnTo>
                    <a:lnTo>
                      <a:pt x="1002" y="540"/>
                    </a:lnTo>
                    <a:lnTo>
                      <a:pt x="1122" y="548"/>
                    </a:lnTo>
                    <a:lnTo>
                      <a:pt x="1181" y="553"/>
                    </a:lnTo>
                    <a:lnTo>
                      <a:pt x="1240" y="560"/>
                    </a:lnTo>
                    <a:lnTo>
                      <a:pt x="1240" y="560"/>
                    </a:lnTo>
                    <a:lnTo>
                      <a:pt x="1268" y="566"/>
                    </a:lnTo>
                    <a:lnTo>
                      <a:pt x="1297" y="571"/>
                    </a:lnTo>
                    <a:lnTo>
                      <a:pt x="1324" y="577"/>
                    </a:lnTo>
                    <a:lnTo>
                      <a:pt x="1350" y="585"/>
                    </a:lnTo>
                    <a:lnTo>
                      <a:pt x="1378" y="593"/>
                    </a:lnTo>
                    <a:lnTo>
                      <a:pt x="1406" y="602"/>
                    </a:lnTo>
                    <a:lnTo>
                      <a:pt x="1458" y="622"/>
                    </a:lnTo>
                    <a:lnTo>
                      <a:pt x="1509" y="646"/>
                    </a:lnTo>
                    <a:lnTo>
                      <a:pt x="1560" y="672"/>
                    </a:lnTo>
                    <a:lnTo>
                      <a:pt x="1610" y="700"/>
                    </a:lnTo>
                    <a:lnTo>
                      <a:pt x="1658" y="728"/>
                    </a:lnTo>
                    <a:lnTo>
                      <a:pt x="1658" y="728"/>
                    </a:lnTo>
                    <a:lnTo>
                      <a:pt x="1705" y="760"/>
                    </a:lnTo>
                    <a:lnTo>
                      <a:pt x="1752" y="792"/>
                    </a:lnTo>
                    <a:lnTo>
                      <a:pt x="1796" y="826"/>
                    </a:lnTo>
                    <a:lnTo>
                      <a:pt x="1840" y="861"/>
                    </a:lnTo>
                    <a:lnTo>
                      <a:pt x="1884" y="897"/>
                    </a:lnTo>
                    <a:lnTo>
                      <a:pt x="1925" y="934"/>
                    </a:lnTo>
                    <a:lnTo>
                      <a:pt x="1968" y="971"/>
                    </a:lnTo>
                    <a:lnTo>
                      <a:pt x="2008" y="1010"/>
                    </a:lnTo>
                    <a:lnTo>
                      <a:pt x="2008" y="1010"/>
                    </a:lnTo>
                    <a:lnTo>
                      <a:pt x="2037" y="1038"/>
                    </a:lnTo>
                    <a:lnTo>
                      <a:pt x="2064" y="1067"/>
                    </a:lnTo>
                    <a:lnTo>
                      <a:pt x="2092" y="1098"/>
                    </a:lnTo>
                    <a:lnTo>
                      <a:pt x="2104" y="1113"/>
                    </a:lnTo>
                    <a:lnTo>
                      <a:pt x="2117" y="1129"/>
                    </a:lnTo>
                    <a:lnTo>
                      <a:pt x="2117" y="1129"/>
                    </a:lnTo>
                    <a:lnTo>
                      <a:pt x="2125" y="1143"/>
                    </a:lnTo>
                    <a:lnTo>
                      <a:pt x="2133" y="1157"/>
                    </a:lnTo>
                    <a:lnTo>
                      <a:pt x="2139" y="1172"/>
                    </a:lnTo>
                    <a:lnTo>
                      <a:pt x="2144" y="1187"/>
                    </a:lnTo>
                    <a:lnTo>
                      <a:pt x="2144" y="1187"/>
                    </a:lnTo>
                    <a:lnTo>
                      <a:pt x="2146" y="1193"/>
                    </a:lnTo>
                    <a:lnTo>
                      <a:pt x="2146" y="1198"/>
                    </a:lnTo>
                    <a:lnTo>
                      <a:pt x="2144" y="1204"/>
                    </a:lnTo>
                    <a:lnTo>
                      <a:pt x="2143" y="1208"/>
                    </a:lnTo>
                    <a:lnTo>
                      <a:pt x="2139" y="1216"/>
                    </a:lnTo>
                    <a:lnTo>
                      <a:pt x="2132" y="1222"/>
                    </a:lnTo>
                    <a:lnTo>
                      <a:pt x="2122" y="1227"/>
                    </a:lnTo>
                    <a:lnTo>
                      <a:pt x="2113" y="1230"/>
                    </a:lnTo>
                    <a:lnTo>
                      <a:pt x="2103" y="1233"/>
                    </a:lnTo>
                    <a:lnTo>
                      <a:pt x="2093" y="1234"/>
                    </a:lnTo>
                    <a:lnTo>
                      <a:pt x="2093" y="1234"/>
                    </a:lnTo>
                    <a:lnTo>
                      <a:pt x="2089" y="1236"/>
                    </a:lnTo>
                    <a:lnTo>
                      <a:pt x="2087" y="1238"/>
                    </a:lnTo>
                    <a:lnTo>
                      <a:pt x="2085" y="1241"/>
                    </a:lnTo>
                    <a:lnTo>
                      <a:pt x="2085" y="1244"/>
                    </a:lnTo>
                    <a:lnTo>
                      <a:pt x="2085" y="1247"/>
                    </a:lnTo>
                    <a:lnTo>
                      <a:pt x="2087" y="1249"/>
                    </a:lnTo>
                    <a:lnTo>
                      <a:pt x="2089" y="1251"/>
                    </a:lnTo>
                    <a:lnTo>
                      <a:pt x="2093" y="1251"/>
                    </a:lnTo>
                    <a:lnTo>
                      <a:pt x="2093" y="1251"/>
                    </a:lnTo>
                    <a:lnTo>
                      <a:pt x="2106" y="1249"/>
                    </a:lnTo>
                    <a:lnTo>
                      <a:pt x="2120" y="1245"/>
                    </a:lnTo>
                    <a:lnTo>
                      <a:pt x="2132" y="1241"/>
                    </a:lnTo>
                    <a:lnTo>
                      <a:pt x="2142" y="1234"/>
                    </a:lnTo>
                    <a:lnTo>
                      <a:pt x="2151" y="1226"/>
                    </a:lnTo>
                    <a:lnTo>
                      <a:pt x="2154" y="1222"/>
                    </a:lnTo>
                    <a:lnTo>
                      <a:pt x="2157" y="1216"/>
                    </a:lnTo>
                    <a:lnTo>
                      <a:pt x="2160" y="1211"/>
                    </a:lnTo>
                    <a:lnTo>
                      <a:pt x="2161" y="1204"/>
                    </a:lnTo>
                    <a:lnTo>
                      <a:pt x="2161" y="1197"/>
                    </a:lnTo>
                    <a:lnTo>
                      <a:pt x="2161" y="1189"/>
                    </a:lnTo>
                    <a:lnTo>
                      <a:pt x="2161" y="1189"/>
                    </a:lnTo>
                    <a:lnTo>
                      <a:pt x="2158" y="1175"/>
                    </a:lnTo>
                    <a:lnTo>
                      <a:pt x="2154" y="1161"/>
                    </a:lnTo>
                    <a:lnTo>
                      <a:pt x="2147" y="1147"/>
                    </a:lnTo>
                    <a:lnTo>
                      <a:pt x="2140" y="1134"/>
                    </a:lnTo>
                    <a:lnTo>
                      <a:pt x="2122" y="1109"/>
                    </a:lnTo>
                    <a:lnTo>
                      <a:pt x="2103" y="1085"/>
                    </a:lnTo>
                    <a:lnTo>
                      <a:pt x="2103" y="1085"/>
                    </a:lnTo>
                    <a:lnTo>
                      <a:pt x="2089" y="1069"/>
                    </a:lnTo>
                    <a:lnTo>
                      <a:pt x="2074" y="1052"/>
                    </a:lnTo>
                    <a:lnTo>
                      <a:pt x="2042" y="1019"/>
                    </a:lnTo>
                    <a:lnTo>
                      <a:pt x="2009" y="988"/>
                    </a:lnTo>
                    <a:lnTo>
                      <a:pt x="1976" y="957"/>
                    </a:lnTo>
                    <a:lnTo>
                      <a:pt x="1976" y="957"/>
                    </a:lnTo>
                    <a:lnTo>
                      <a:pt x="1935" y="920"/>
                    </a:lnTo>
                    <a:lnTo>
                      <a:pt x="1895" y="884"/>
                    </a:lnTo>
                    <a:lnTo>
                      <a:pt x="1852" y="850"/>
                    </a:lnTo>
                    <a:lnTo>
                      <a:pt x="1809" y="815"/>
                    </a:lnTo>
                    <a:lnTo>
                      <a:pt x="1809" y="815"/>
                    </a:lnTo>
                    <a:lnTo>
                      <a:pt x="1764" y="782"/>
                    </a:lnTo>
                    <a:lnTo>
                      <a:pt x="1718" y="749"/>
                    </a:lnTo>
                    <a:lnTo>
                      <a:pt x="1672" y="719"/>
                    </a:lnTo>
                    <a:lnTo>
                      <a:pt x="1623" y="689"/>
                    </a:lnTo>
                    <a:lnTo>
                      <a:pt x="1575" y="661"/>
                    </a:lnTo>
                    <a:lnTo>
                      <a:pt x="1526" y="636"/>
                    </a:lnTo>
                    <a:lnTo>
                      <a:pt x="1475" y="613"/>
                    </a:lnTo>
                    <a:lnTo>
                      <a:pt x="1422" y="591"/>
                    </a:lnTo>
                    <a:lnTo>
                      <a:pt x="1422" y="591"/>
                    </a:lnTo>
                    <a:lnTo>
                      <a:pt x="1395" y="581"/>
                    </a:lnTo>
                    <a:lnTo>
                      <a:pt x="1367" y="573"/>
                    </a:lnTo>
                    <a:lnTo>
                      <a:pt x="1339" y="566"/>
                    </a:lnTo>
                    <a:lnTo>
                      <a:pt x="1313" y="559"/>
                    </a:lnTo>
                    <a:lnTo>
                      <a:pt x="1257" y="549"/>
                    </a:lnTo>
                    <a:lnTo>
                      <a:pt x="1202" y="541"/>
                    </a:lnTo>
                    <a:lnTo>
                      <a:pt x="1145" y="536"/>
                    </a:lnTo>
                    <a:lnTo>
                      <a:pt x="1090" y="531"/>
                    </a:lnTo>
                    <a:lnTo>
                      <a:pt x="976" y="523"/>
                    </a:lnTo>
                    <a:lnTo>
                      <a:pt x="976" y="523"/>
                    </a:lnTo>
                    <a:lnTo>
                      <a:pt x="905" y="515"/>
                    </a:lnTo>
                    <a:lnTo>
                      <a:pt x="869" y="511"/>
                    </a:lnTo>
                    <a:lnTo>
                      <a:pt x="835" y="505"/>
                    </a:lnTo>
                    <a:lnTo>
                      <a:pt x="799" y="498"/>
                    </a:lnTo>
                    <a:lnTo>
                      <a:pt x="765" y="491"/>
                    </a:lnTo>
                    <a:lnTo>
                      <a:pt x="730" y="482"/>
                    </a:lnTo>
                    <a:lnTo>
                      <a:pt x="696" y="472"/>
                    </a:lnTo>
                    <a:lnTo>
                      <a:pt x="696" y="472"/>
                    </a:lnTo>
                    <a:lnTo>
                      <a:pt x="661" y="461"/>
                    </a:lnTo>
                    <a:lnTo>
                      <a:pt x="628" y="449"/>
                    </a:lnTo>
                    <a:lnTo>
                      <a:pt x="596" y="435"/>
                    </a:lnTo>
                    <a:lnTo>
                      <a:pt x="563" y="420"/>
                    </a:lnTo>
                    <a:lnTo>
                      <a:pt x="532" y="405"/>
                    </a:lnTo>
                    <a:lnTo>
                      <a:pt x="500" y="388"/>
                    </a:lnTo>
                    <a:lnTo>
                      <a:pt x="439" y="352"/>
                    </a:lnTo>
                    <a:lnTo>
                      <a:pt x="439" y="352"/>
                    </a:lnTo>
                    <a:lnTo>
                      <a:pt x="380" y="316"/>
                    </a:lnTo>
                    <a:lnTo>
                      <a:pt x="322" y="278"/>
                    </a:lnTo>
                    <a:lnTo>
                      <a:pt x="267" y="237"/>
                    </a:lnTo>
                    <a:lnTo>
                      <a:pt x="212" y="194"/>
                    </a:lnTo>
                    <a:lnTo>
                      <a:pt x="159" y="148"/>
                    </a:lnTo>
                    <a:lnTo>
                      <a:pt x="110" y="102"/>
                    </a:lnTo>
                    <a:lnTo>
                      <a:pt x="60" y="5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1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Freeform 43">
                <a:extLst>
                  <a:ext uri="{FF2B5EF4-FFF2-40B4-BE49-F238E27FC236}">
                    <a16:creationId xmlns:a16="http://schemas.microsoft.com/office/drawing/2014/main" id="{B08D4F70-D389-7773-262E-BE62F5B8B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3" y="3915"/>
                <a:ext cx="499" cy="362"/>
              </a:xfrm>
              <a:custGeom>
                <a:avLst/>
                <a:gdLst>
                  <a:gd name="T0" fmla="*/ 1387 w 1497"/>
                  <a:gd name="T1" fmla="*/ 1057 h 1085"/>
                  <a:gd name="T2" fmla="*/ 1369 w 1497"/>
                  <a:gd name="T3" fmla="*/ 1054 h 1085"/>
                  <a:gd name="T4" fmla="*/ 1369 w 1497"/>
                  <a:gd name="T5" fmla="*/ 1055 h 1085"/>
                  <a:gd name="T6" fmla="*/ 1363 w 1497"/>
                  <a:gd name="T7" fmla="*/ 1051 h 1085"/>
                  <a:gd name="T8" fmla="*/ 943 w 1497"/>
                  <a:gd name="T9" fmla="*/ 755 h 1085"/>
                  <a:gd name="T10" fmla="*/ 143 w 1497"/>
                  <a:gd name="T11" fmla="*/ 193 h 1085"/>
                  <a:gd name="T12" fmla="*/ 47 w 1497"/>
                  <a:gd name="T13" fmla="*/ 125 h 1085"/>
                  <a:gd name="T14" fmla="*/ 47 w 1497"/>
                  <a:gd name="T15" fmla="*/ 124 h 1085"/>
                  <a:gd name="T16" fmla="*/ 25 w 1497"/>
                  <a:gd name="T17" fmla="*/ 85 h 1085"/>
                  <a:gd name="T18" fmla="*/ 18 w 1497"/>
                  <a:gd name="T19" fmla="*/ 63 h 1085"/>
                  <a:gd name="T20" fmla="*/ 18 w 1497"/>
                  <a:gd name="T21" fmla="*/ 45 h 1085"/>
                  <a:gd name="T22" fmla="*/ 32 w 1497"/>
                  <a:gd name="T23" fmla="*/ 30 h 1085"/>
                  <a:gd name="T24" fmla="*/ 66 w 1497"/>
                  <a:gd name="T25" fmla="*/ 18 h 1085"/>
                  <a:gd name="T26" fmla="*/ 87 w 1497"/>
                  <a:gd name="T27" fmla="*/ 16 h 1085"/>
                  <a:gd name="T28" fmla="*/ 131 w 1497"/>
                  <a:gd name="T29" fmla="*/ 27 h 1085"/>
                  <a:gd name="T30" fmla="*/ 176 w 1497"/>
                  <a:gd name="T31" fmla="*/ 56 h 1085"/>
                  <a:gd name="T32" fmla="*/ 343 w 1497"/>
                  <a:gd name="T33" fmla="*/ 175 h 1085"/>
                  <a:gd name="T34" fmla="*/ 1192 w 1497"/>
                  <a:gd name="T35" fmla="*/ 771 h 1085"/>
                  <a:gd name="T36" fmla="*/ 1392 w 1497"/>
                  <a:gd name="T37" fmla="*/ 910 h 1085"/>
                  <a:gd name="T38" fmla="*/ 1411 w 1497"/>
                  <a:gd name="T39" fmla="*/ 926 h 1085"/>
                  <a:gd name="T40" fmla="*/ 1410 w 1497"/>
                  <a:gd name="T41" fmla="*/ 924 h 1085"/>
                  <a:gd name="T42" fmla="*/ 1416 w 1497"/>
                  <a:gd name="T43" fmla="*/ 937 h 1085"/>
                  <a:gd name="T44" fmla="*/ 1483 w 1497"/>
                  <a:gd name="T45" fmla="*/ 1084 h 1085"/>
                  <a:gd name="T46" fmla="*/ 1491 w 1497"/>
                  <a:gd name="T47" fmla="*/ 1084 h 1085"/>
                  <a:gd name="T48" fmla="*/ 1497 w 1497"/>
                  <a:gd name="T49" fmla="*/ 1076 h 1085"/>
                  <a:gd name="T50" fmla="*/ 1457 w 1497"/>
                  <a:gd name="T51" fmla="*/ 989 h 1085"/>
                  <a:gd name="T52" fmla="*/ 1434 w 1497"/>
                  <a:gd name="T53" fmla="*/ 935 h 1085"/>
                  <a:gd name="T54" fmla="*/ 1421 w 1497"/>
                  <a:gd name="T55" fmla="*/ 910 h 1085"/>
                  <a:gd name="T56" fmla="*/ 1369 w 1497"/>
                  <a:gd name="T57" fmla="*/ 875 h 1085"/>
                  <a:gd name="T58" fmla="*/ 635 w 1497"/>
                  <a:gd name="T59" fmla="*/ 361 h 1085"/>
                  <a:gd name="T60" fmla="*/ 164 w 1497"/>
                  <a:gd name="T61" fmla="*/ 27 h 1085"/>
                  <a:gd name="T62" fmla="*/ 129 w 1497"/>
                  <a:gd name="T63" fmla="*/ 8 h 1085"/>
                  <a:gd name="T64" fmla="*/ 70 w 1497"/>
                  <a:gd name="T65" fmla="*/ 0 h 1085"/>
                  <a:gd name="T66" fmla="*/ 41 w 1497"/>
                  <a:gd name="T67" fmla="*/ 5 h 1085"/>
                  <a:gd name="T68" fmla="*/ 15 w 1497"/>
                  <a:gd name="T69" fmla="*/ 20 h 1085"/>
                  <a:gd name="T70" fmla="*/ 5 w 1497"/>
                  <a:gd name="T71" fmla="*/ 30 h 1085"/>
                  <a:gd name="T72" fmla="*/ 0 w 1497"/>
                  <a:gd name="T73" fmla="*/ 49 h 1085"/>
                  <a:gd name="T74" fmla="*/ 7 w 1497"/>
                  <a:gd name="T75" fmla="*/ 84 h 1085"/>
                  <a:gd name="T76" fmla="*/ 25 w 1497"/>
                  <a:gd name="T77" fmla="*/ 122 h 1085"/>
                  <a:gd name="T78" fmla="*/ 45 w 1497"/>
                  <a:gd name="T79" fmla="*/ 143 h 1085"/>
                  <a:gd name="T80" fmla="*/ 185 w 1497"/>
                  <a:gd name="T81" fmla="*/ 242 h 1085"/>
                  <a:gd name="T82" fmla="*/ 1009 w 1497"/>
                  <a:gd name="T83" fmla="*/ 822 h 1085"/>
                  <a:gd name="T84" fmla="*/ 1359 w 1497"/>
                  <a:gd name="T85" fmla="*/ 1068 h 1085"/>
                  <a:gd name="T86" fmla="*/ 1374 w 1497"/>
                  <a:gd name="T87" fmla="*/ 1072 h 1085"/>
                  <a:gd name="T88" fmla="*/ 1489 w 1497"/>
                  <a:gd name="T89" fmla="*/ 1085 h 1085"/>
                  <a:gd name="T90" fmla="*/ 1494 w 1497"/>
                  <a:gd name="T91" fmla="*/ 1083 h 1085"/>
                  <a:gd name="T92" fmla="*/ 1496 w 1497"/>
                  <a:gd name="T93" fmla="*/ 1074 h 1085"/>
                  <a:gd name="T94" fmla="*/ 1489 w 1497"/>
                  <a:gd name="T95" fmla="*/ 1069 h 1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97" h="1085">
                    <a:moveTo>
                      <a:pt x="1489" y="1069"/>
                    </a:moveTo>
                    <a:lnTo>
                      <a:pt x="1489" y="1069"/>
                    </a:lnTo>
                    <a:lnTo>
                      <a:pt x="1387" y="1057"/>
                    </a:lnTo>
                    <a:lnTo>
                      <a:pt x="1387" y="1057"/>
                    </a:lnTo>
                    <a:lnTo>
                      <a:pt x="1369" y="1054"/>
                    </a:lnTo>
                    <a:lnTo>
                      <a:pt x="1369" y="1054"/>
                    </a:lnTo>
                    <a:lnTo>
                      <a:pt x="1366" y="1054"/>
                    </a:lnTo>
                    <a:lnTo>
                      <a:pt x="1367" y="1054"/>
                    </a:lnTo>
                    <a:lnTo>
                      <a:pt x="1369" y="1055"/>
                    </a:lnTo>
                    <a:lnTo>
                      <a:pt x="1369" y="1055"/>
                    </a:lnTo>
                    <a:lnTo>
                      <a:pt x="1363" y="1051"/>
                    </a:lnTo>
                    <a:lnTo>
                      <a:pt x="1363" y="1051"/>
                    </a:lnTo>
                    <a:lnTo>
                      <a:pt x="1287" y="997"/>
                    </a:lnTo>
                    <a:lnTo>
                      <a:pt x="1287" y="997"/>
                    </a:lnTo>
                    <a:lnTo>
                      <a:pt x="943" y="755"/>
                    </a:lnTo>
                    <a:lnTo>
                      <a:pt x="943" y="755"/>
                    </a:lnTo>
                    <a:lnTo>
                      <a:pt x="143" y="193"/>
                    </a:lnTo>
                    <a:lnTo>
                      <a:pt x="143" y="193"/>
                    </a:lnTo>
                    <a:lnTo>
                      <a:pt x="55" y="131"/>
                    </a:lnTo>
                    <a:lnTo>
                      <a:pt x="55" y="131"/>
                    </a:lnTo>
                    <a:lnTo>
                      <a:pt x="47" y="125"/>
                    </a:lnTo>
                    <a:lnTo>
                      <a:pt x="47" y="125"/>
                    </a:lnTo>
                    <a:lnTo>
                      <a:pt x="47" y="124"/>
                    </a:lnTo>
                    <a:lnTo>
                      <a:pt x="47" y="124"/>
                    </a:lnTo>
                    <a:lnTo>
                      <a:pt x="39" y="111"/>
                    </a:lnTo>
                    <a:lnTo>
                      <a:pt x="30" y="99"/>
                    </a:lnTo>
                    <a:lnTo>
                      <a:pt x="25" y="85"/>
                    </a:lnTo>
                    <a:lnTo>
                      <a:pt x="19" y="70"/>
                    </a:lnTo>
                    <a:lnTo>
                      <a:pt x="19" y="70"/>
                    </a:lnTo>
                    <a:lnTo>
                      <a:pt x="18" y="63"/>
                    </a:lnTo>
                    <a:lnTo>
                      <a:pt x="16" y="58"/>
                    </a:lnTo>
                    <a:lnTo>
                      <a:pt x="18" y="51"/>
                    </a:lnTo>
                    <a:lnTo>
                      <a:pt x="18" y="45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32" y="30"/>
                    </a:lnTo>
                    <a:lnTo>
                      <a:pt x="41" y="25"/>
                    </a:lnTo>
                    <a:lnTo>
                      <a:pt x="54" y="20"/>
                    </a:lnTo>
                    <a:lnTo>
                      <a:pt x="66" y="18"/>
                    </a:lnTo>
                    <a:lnTo>
                      <a:pt x="77" y="16"/>
                    </a:lnTo>
                    <a:lnTo>
                      <a:pt x="77" y="16"/>
                    </a:lnTo>
                    <a:lnTo>
                      <a:pt x="87" y="16"/>
                    </a:lnTo>
                    <a:lnTo>
                      <a:pt x="96" y="16"/>
                    </a:lnTo>
                    <a:lnTo>
                      <a:pt x="113" y="20"/>
                    </a:lnTo>
                    <a:lnTo>
                      <a:pt x="131" y="27"/>
                    </a:lnTo>
                    <a:lnTo>
                      <a:pt x="146" y="36"/>
                    </a:lnTo>
                    <a:lnTo>
                      <a:pt x="163" y="45"/>
                    </a:lnTo>
                    <a:lnTo>
                      <a:pt x="176" y="56"/>
                    </a:lnTo>
                    <a:lnTo>
                      <a:pt x="207" y="77"/>
                    </a:lnTo>
                    <a:lnTo>
                      <a:pt x="207" y="77"/>
                    </a:lnTo>
                    <a:lnTo>
                      <a:pt x="343" y="175"/>
                    </a:lnTo>
                    <a:lnTo>
                      <a:pt x="343" y="175"/>
                    </a:lnTo>
                    <a:lnTo>
                      <a:pt x="768" y="474"/>
                    </a:lnTo>
                    <a:lnTo>
                      <a:pt x="1192" y="771"/>
                    </a:lnTo>
                    <a:lnTo>
                      <a:pt x="1192" y="771"/>
                    </a:lnTo>
                    <a:lnTo>
                      <a:pt x="1392" y="910"/>
                    </a:lnTo>
                    <a:lnTo>
                      <a:pt x="1392" y="910"/>
                    </a:lnTo>
                    <a:lnTo>
                      <a:pt x="1409" y="923"/>
                    </a:lnTo>
                    <a:lnTo>
                      <a:pt x="1409" y="923"/>
                    </a:lnTo>
                    <a:lnTo>
                      <a:pt x="1411" y="926"/>
                    </a:lnTo>
                    <a:lnTo>
                      <a:pt x="1411" y="926"/>
                    </a:lnTo>
                    <a:lnTo>
                      <a:pt x="1410" y="924"/>
                    </a:lnTo>
                    <a:lnTo>
                      <a:pt x="1410" y="924"/>
                    </a:lnTo>
                    <a:lnTo>
                      <a:pt x="1410" y="928"/>
                    </a:lnTo>
                    <a:lnTo>
                      <a:pt x="1416" y="937"/>
                    </a:lnTo>
                    <a:lnTo>
                      <a:pt x="1416" y="937"/>
                    </a:lnTo>
                    <a:lnTo>
                      <a:pt x="1482" y="1081"/>
                    </a:lnTo>
                    <a:lnTo>
                      <a:pt x="1482" y="1081"/>
                    </a:lnTo>
                    <a:lnTo>
                      <a:pt x="1483" y="1084"/>
                    </a:lnTo>
                    <a:lnTo>
                      <a:pt x="1486" y="1085"/>
                    </a:lnTo>
                    <a:lnTo>
                      <a:pt x="1489" y="1085"/>
                    </a:lnTo>
                    <a:lnTo>
                      <a:pt x="1491" y="1084"/>
                    </a:lnTo>
                    <a:lnTo>
                      <a:pt x="1494" y="1083"/>
                    </a:lnTo>
                    <a:lnTo>
                      <a:pt x="1496" y="1080"/>
                    </a:lnTo>
                    <a:lnTo>
                      <a:pt x="1497" y="1076"/>
                    </a:lnTo>
                    <a:lnTo>
                      <a:pt x="1496" y="1073"/>
                    </a:lnTo>
                    <a:lnTo>
                      <a:pt x="1496" y="1073"/>
                    </a:lnTo>
                    <a:lnTo>
                      <a:pt x="1457" y="989"/>
                    </a:lnTo>
                    <a:lnTo>
                      <a:pt x="1457" y="989"/>
                    </a:lnTo>
                    <a:lnTo>
                      <a:pt x="1434" y="935"/>
                    </a:lnTo>
                    <a:lnTo>
                      <a:pt x="1434" y="935"/>
                    </a:lnTo>
                    <a:lnTo>
                      <a:pt x="1428" y="923"/>
                    </a:lnTo>
                    <a:lnTo>
                      <a:pt x="1425" y="916"/>
                    </a:lnTo>
                    <a:lnTo>
                      <a:pt x="1421" y="910"/>
                    </a:lnTo>
                    <a:lnTo>
                      <a:pt x="1421" y="910"/>
                    </a:lnTo>
                    <a:lnTo>
                      <a:pt x="1369" y="875"/>
                    </a:lnTo>
                    <a:lnTo>
                      <a:pt x="1369" y="875"/>
                    </a:lnTo>
                    <a:lnTo>
                      <a:pt x="1038" y="642"/>
                    </a:lnTo>
                    <a:lnTo>
                      <a:pt x="1038" y="642"/>
                    </a:lnTo>
                    <a:lnTo>
                      <a:pt x="635" y="361"/>
                    </a:lnTo>
                    <a:lnTo>
                      <a:pt x="234" y="77"/>
                    </a:lnTo>
                    <a:lnTo>
                      <a:pt x="234" y="77"/>
                    </a:lnTo>
                    <a:lnTo>
                      <a:pt x="164" y="27"/>
                    </a:lnTo>
                    <a:lnTo>
                      <a:pt x="164" y="27"/>
                    </a:lnTo>
                    <a:lnTo>
                      <a:pt x="147" y="16"/>
                    </a:lnTo>
                    <a:lnTo>
                      <a:pt x="129" y="8"/>
                    </a:lnTo>
                    <a:lnTo>
                      <a:pt x="110" y="2"/>
                    </a:lnTo>
                    <a:lnTo>
                      <a:pt x="91" y="0"/>
                    </a:lnTo>
                    <a:lnTo>
                      <a:pt x="70" y="0"/>
                    </a:lnTo>
                    <a:lnTo>
                      <a:pt x="61" y="1"/>
                    </a:lnTo>
                    <a:lnTo>
                      <a:pt x="51" y="2"/>
                    </a:lnTo>
                    <a:lnTo>
                      <a:pt x="41" y="5"/>
                    </a:lnTo>
                    <a:lnTo>
                      <a:pt x="33" y="9"/>
                    </a:lnTo>
                    <a:lnTo>
                      <a:pt x="23" y="15"/>
                    </a:lnTo>
                    <a:lnTo>
                      <a:pt x="15" y="20"/>
                    </a:lnTo>
                    <a:lnTo>
                      <a:pt x="15" y="20"/>
                    </a:lnTo>
                    <a:lnTo>
                      <a:pt x="10" y="25"/>
                    </a:lnTo>
                    <a:lnTo>
                      <a:pt x="5" y="30"/>
                    </a:lnTo>
                    <a:lnTo>
                      <a:pt x="3" y="37"/>
                    </a:lnTo>
                    <a:lnTo>
                      <a:pt x="1" y="42"/>
                    </a:lnTo>
                    <a:lnTo>
                      <a:pt x="0" y="49"/>
                    </a:lnTo>
                    <a:lnTo>
                      <a:pt x="0" y="56"/>
                    </a:lnTo>
                    <a:lnTo>
                      <a:pt x="1" y="70"/>
                    </a:lnTo>
                    <a:lnTo>
                      <a:pt x="7" y="84"/>
                    </a:lnTo>
                    <a:lnTo>
                      <a:pt x="12" y="98"/>
                    </a:lnTo>
                    <a:lnTo>
                      <a:pt x="25" y="122"/>
                    </a:lnTo>
                    <a:lnTo>
                      <a:pt x="25" y="122"/>
                    </a:lnTo>
                    <a:lnTo>
                      <a:pt x="29" y="128"/>
                    </a:lnTo>
                    <a:lnTo>
                      <a:pt x="34" y="133"/>
                    </a:lnTo>
                    <a:lnTo>
                      <a:pt x="45" y="143"/>
                    </a:lnTo>
                    <a:lnTo>
                      <a:pt x="70" y="161"/>
                    </a:lnTo>
                    <a:lnTo>
                      <a:pt x="70" y="161"/>
                    </a:lnTo>
                    <a:lnTo>
                      <a:pt x="185" y="242"/>
                    </a:lnTo>
                    <a:lnTo>
                      <a:pt x="185" y="242"/>
                    </a:lnTo>
                    <a:lnTo>
                      <a:pt x="1009" y="822"/>
                    </a:lnTo>
                    <a:lnTo>
                      <a:pt x="1009" y="822"/>
                    </a:lnTo>
                    <a:lnTo>
                      <a:pt x="1300" y="1026"/>
                    </a:lnTo>
                    <a:lnTo>
                      <a:pt x="1300" y="1026"/>
                    </a:lnTo>
                    <a:lnTo>
                      <a:pt x="1359" y="1068"/>
                    </a:lnTo>
                    <a:lnTo>
                      <a:pt x="1359" y="1068"/>
                    </a:lnTo>
                    <a:lnTo>
                      <a:pt x="1366" y="1070"/>
                    </a:lnTo>
                    <a:lnTo>
                      <a:pt x="1374" y="1072"/>
                    </a:lnTo>
                    <a:lnTo>
                      <a:pt x="1391" y="1073"/>
                    </a:lnTo>
                    <a:lnTo>
                      <a:pt x="1391" y="1073"/>
                    </a:lnTo>
                    <a:lnTo>
                      <a:pt x="1489" y="1085"/>
                    </a:lnTo>
                    <a:lnTo>
                      <a:pt x="1489" y="1085"/>
                    </a:lnTo>
                    <a:lnTo>
                      <a:pt x="1491" y="1085"/>
                    </a:lnTo>
                    <a:lnTo>
                      <a:pt x="1494" y="1083"/>
                    </a:lnTo>
                    <a:lnTo>
                      <a:pt x="1496" y="1081"/>
                    </a:lnTo>
                    <a:lnTo>
                      <a:pt x="1496" y="1079"/>
                    </a:lnTo>
                    <a:lnTo>
                      <a:pt x="1496" y="1074"/>
                    </a:lnTo>
                    <a:lnTo>
                      <a:pt x="1494" y="1072"/>
                    </a:lnTo>
                    <a:lnTo>
                      <a:pt x="1491" y="1070"/>
                    </a:lnTo>
                    <a:lnTo>
                      <a:pt x="1489" y="1069"/>
                    </a:lnTo>
                    <a:lnTo>
                      <a:pt x="1489" y="10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Freeform 44">
                <a:extLst>
                  <a:ext uri="{FF2B5EF4-FFF2-40B4-BE49-F238E27FC236}">
                    <a16:creationId xmlns:a16="http://schemas.microsoft.com/office/drawing/2014/main" id="{771C2015-788B-7A05-AF96-9181C9185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0" y="3869"/>
                <a:ext cx="730" cy="451"/>
              </a:xfrm>
              <a:custGeom>
                <a:avLst/>
                <a:gdLst>
                  <a:gd name="T0" fmla="*/ 56 w 2190"/>
                  <a:gd name="T1" fmla="*/ 37 h 1353"/>
                  <a:gd name="T2" fmla="*/ 263 w 2190"/>
                  <a:gd name="T3" fmla="*/ 125 h 1353"/>
                  <a:gd name="T4" fmla="*/ 413 w 2190"/>
                  <a:gd name="T5" fmla="*/ 204 h 1353"/>
                  <a:gd name="T6" fmla="*/ 464 w 2190"/>
                  <a:gd name="T7" fmla="*/ 238 h 1353"/>
                  <a:gd name="T8" fmla="*/ 561 w 2190"/>
                  <a:gd name="T9" fmla="*/ 317 h 1353"/>
                  <a:gd name="T10" fmla="*/ 697 w 2190"/>
                  <a:gd name="T11" fmla="*/ 442 h 1353"/>
                  <a:gd name="T12" fmla="*/ 786 w 2190"/>
                  <a:gd name="T13" fmla="*/ 529 h 1353"/>
                  <a:gd name="T14" fmla="*/ 954 w 2190"/>
                  <a:gd name="T15" fmla="*/ 708 h 1353"/>
                  <a:gd name="T16" fmla="*/ 1118 w 2190"/>
                  <a:gd name="T17" fmla="*/ 890 h 1353"/>
                  <a:gd name="T18" fmla="*/ 1242 w 2190"/>
                  <a:gd name="T19" fmla="*/ 1017 h 1353"/>
                  <a:gd name="T20" fmla="*/ 1374 w 2190"/>
                  <a:gd name="T21" fmla="*/ 1134 h 1353"/>
                  <a:gd name="T22" fmla="*/ 1472 w 2190"/>
                  <a:gd name="T23" fmla="*/ 1200 h 1353"/>
                  <a:gd name="T24" fmla="*/ 1524 w 2190"/>
                  <a:gd name="T25" fmla="*/ 1230 h 1353"/>
                  <a:gd name="T26" fmla="*/ 1606 w 2190"/>
                  <a:gd name="T27" fmla="*/ 1269 h 1353"/>
                  <a:gd name="T28" fmla="*/ 1688 w 2190"/>
                  <a:gd name="T29" fmla="*/ 1299 h 1353"/>
                  <a:gd name="T30" fmla="*/ 1862 w 2190"/>
                  <a:gd name="T31" fmla="*/ 1339 h 1353"/>
                  <a:gd name="T32" fmla="*/ 1953 w 2190"/>
                  <a:gd name="T33" fmla="*/ 1350 h 1353"/>
                  <a:gd name="T34" fmla="*/ 2061 w 2190"/>
                  <a:gd name="T35" fmla="*/ 1353 h 1353"/>
                  <a:gd name="T36" fmla="*/ 2125 w 2190"/>
                  <a:gd name="T37" fmla="*/ 1342 h 1353"/>
                  <a:gd name="T38" fmla="*/ 2167 w 2190"/>
                  <a:gd name="T39" fmla="*/ 1320 h 1353"/>
                  <a:gd name="T40" fmla="*/ 2183 w 2190"/>
                  <a:gd name="T41" fmla="*/ 1299 h 1353"/>
                  <a:gd name="T42" fmla="*/ 2190 w 2190"/>
                  <a:gd name="T43" fmla="*/ 1273 h 1353"/>
                  <a:gd name="T44" fmla="*/ 2189 w 2190"/>
                  <a:gd name="T45" fmla="*/ 1259 h 1353"/>
                  <a:gd name="T46" fmla="*/ 2182 w 2190"/>
                  <a:gd name="T47" fmla="*/ 1255 h 1353"/>
                  <a:gd name="T48" fmla="*/ 2174 w 2190"/>
                  <a:gd name="T49" fmla="*/ 1259 h 1353"/>
                  <a:gd name="T50" fmla="*/ 2174 w 2190"/>
                  <a:gd name="T51" fmla="*/ 1270 h 1353"/>
                  <a:gd name="T52" fmla="*/ 2168 w 2190"/>
                  <a:gd name="T53" fmla="*/ 1290 h 1353"/>
                  <a:gd name="T54" fmla="*/ 2141 w 2190"/>
                  <a:gd name="T55" fmla="*/ 1317 h 1353"/>
                  <a:gd name="T56" fmla="*/ 2096 w 2190"/>
                  <a:gd name="T57" fmla="*/ 1331 h 1353"/>
                  <a:gd name="T58" fmla="*/ 2032 w 2190"/>
                  <a:gd name="T59" fmla="*/ 1336 h 1353"/>
                  <a:gd name="T60" fmla="*/ 1978 w 2190"/>
                  <a:gd name="T61" fmla="*/ 1335 h 1353"/>
                  <a:gd name="T62" fmla="*/ 1883 w 2190"/>
                  <a:gd name="T63" fmla="*/ 1327 h 1353"/>
                  <a:gd name="T64" fmla="*/ 1788 w 2190"/>
                  <a:gd name="T65" fmla="*/ 1310 h 1353"/>
                  <a:gd name="T66" fmla="*/ 1726 w 2190"/>
                  <a:gd name="T67" fmla="*/ 1294 h 1353"/>
                  <a:gd name="T68" fmla="*/ 1640 w 2190"/>
                  <a:gd name="T69" fmla="*/ 1265 h 1353"/>
                  <a:gd name="T70" fmla="*/ 1557 w 2190"/>
                  <a:gd name="T71" fmla="*/ 1228 h 1353"/>
                  <a:gd name="T72" fmla="*/ 1477 w 2190"/>
                  <a:gd name="T73" fmla="*/ 1184 h 1353"/>
                  <a:gd name="T74" fmla="*/ 1355 w 2190"/>
                  <a:gd name="T75" fmla="*/ 1097 h 1353"/>
                  <a:gd name="T76" fmla="*/ 1264 w 2190"/>
                  <a:gd name="T77" fmla="*/ 1015 h 1353"/>
                  <a:gd name="T78" fmla="*/ 1136 w 2190"/>
                  <a:gd name="T79" fmla="*/ 885 h 1353"/>
                  <a:gd name="T80" fmla="*/ 972 w 2190"/>
                  <a:gd name="T81" fmla="*/ 703 h 1353"/>
                  <a:gd name="T82" fmla="*/ 810 w 2190"/>
                  <a:gd name="T83" fmla="*/ 530 h 1353"/>
                  <a:gd name="T84" fmla="*/ 641 w 2190"/>
                  <a:gd name="T85" fmla="*/ 365 h 1353"/>
                  <a:gd name="T86" fmla="*/ 521 w 2190"/>
                  <a:gd name="T87" fmla="*/ 262 h 1353"/>
                  <a:gd name="T88" fmla="*/ 433 w 2190"/>
                  <a:gd name="T89" fmla="*/ 200 h 1353"/>
                  <a:gd name="T90" fmla="*/ 340 w 2190"/>
                  <a:gd name="T91" fmla="*/ 146 h 1353"/>
                  <a:gd name="T92" fmla="*/ 145 w 2190"/>
                  <a:gd name="T93" fmla="*/ 58 h 1353"/>
                  <a:gd name="T94" fmla="*/ 12 w 2190"/>
                  <a:gd name="T95" fmla="*/ 0 h 1353"/>
                  <a:gd name="T96" fmla="*/ 4 w 2190"/>
                  <a:gd name="T97" fmla="*/ 1 h 1353"/>
                  <a:gd name="T98" fmla="*/ 0 w 2190"/>
                  <a:gd name="T99" fmla="*/ 10 h 1353"/>
                  <a:gd name="T100" fmla="*/ 4 w 2190"/>
                  <a:gd name="T101" fmla="*/ 15 h 1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90" h="1353">
                    <a:moveTo>
                      <a:pt x="4" y="15"/>
                    </a:moveTo>
                    <a:lnTo>
                      <a:pt x="4" y="15"/>
                    </a:lnTo>
                    <a:lnTo>
                      <a:pt x="56" y="37"/>
                    </a:lnTo>
                    <a:lnTo>
                      <a:pt x="107" y="59"/>
                    </a:lnTo>
                    <a:lnTo>
                      <a:pt x="212" y="103"/>
                    </a:lnTo>
                    <a:lnTo>
                      <a:pt x="263" y="125"/>
                    </a:lnTo>
                    <a:lnTo>
                      <a:pt x="314" y="150"/>
                    </a:lnTo>
                    <a:lnTo>
                      <a:pt x="364" y="176"/>
                    </a:lnTo>
                    <a:lnTo>
                      <a:pt x="413" y="204"/>
                    </a:lnTo>
                    <a:lnTo>
                      <a:pt x="413" y="204"/>
                    </a:lnTo>
                    <a:lnTo>
                      <a:pt x="440" y="220"/>
                    </a:lnTo>
                    <a:lnTo>
                      <a:pt x="464" y="238"/>
                    </a:lnTo>
                    <a:lnTo>
                      <a:pt x="489" y="258"/>
                    </a:lnTo>
                    <a:lnTo>
                      <a:pt x="514" y="277"/>
                    </a:lnTo>
                    <a:lnTo>
                      <a:pt x="561" y="317"/>
                    </a:lnTo>
                    <a:lnTo>
                      <a:pt x="608" y="358"/>
                    </a:lnTo>
                    <a:lnTo>
                      <a:pt x="608" y="358"/>
                    </a:lnTo>
                    <a:lnTo>
                      <a:pt x="697" y="442"/>
                    </a:lnTo>
                    <a:lnTo>
                      <a:pt x="741" y="485"/>
                    </a:lnTo>
                    <a:lnTo>
                      <a:pt x="786" y="529"/>
                    </a:lnTo>
                    <a:lnTo>
                      <a:pt x="786" y="529"/>
                    </a:lnTo>
                    <a:lnTo>
                      <a:pt x="828" y="572"/>
                    </a:lnTo>
                    <a:lnTo>
                      <a:pt x="871" y="617"/>
                    </a:lnTo>
                    <a:lnTo>
                      <a:pt x="954" y="708"/>
                    </a:lnTo>
                    <a:lnTo>
                      <a:pt x="1035" y="799"/>
                    </a:lnTo>
                    <a:lnTo>
                      <a:pt x="1118" y="890"/>
                    </a:lnTo>
                    <a:lnTo>
                      <a:pt x="1118" y="890"/>
                    </a:lnTo>
                    <a:lnTo>
                      <a:pt x="1158" y="933"/>
                    </a:lnTo>
                    <a:lnTo>
                      <a:pt x="1199" y="975"/>
                    </a:lnTo>
                    <a:lnTo>
                      <a:pt x="1242" y="1017"/>
                    </a:lnTo>
                    <a:lnTo>
                      <a:pt x="1285" y="1058"/>
                    </a:lnTo>
                    <a:lnTo>
                      <a:pt x="1329" y="1097"/>
                    </a:lnTo>
                    <a:lnTo>
                      <a:pt x="1374" y="1134"/>
                    </a:lnTo>
                    <a:lnTo>
                      <a:pt x="1422" y="1168"/>
                    </a:lnTo>
                    <a:lnTo>
                      <a:pt x="1447" y="1185"/>
                    </a:lnTo>
                    <a:lnTo>
                      <a:pt x="1472" y="1200"/>
                    </a:lnTo>
                    <a:lnTo>
                      <a:pt x="1472" y="1200"/>
                    </a:lnTo>
                    <a:lnTo>
                      <a:pt x="1498" y="1215"/>
                    </a:lnTo>
                    <a:lnTo>
                      <a:pt x="1524" y="1230"/>
                    </a:lnTo>
                    <a:lnTo>
                      <a:pt x="1551" y="1244"/>
                    </a:lnTo>
                    <a:lnTo>
                      <a:pt x="1578" y="1257"/>
                    </a:lnTo>
                    <a:lnTo>
                      <a:pt x="1606" y="1269"/>
                    </a:lnTo>
                    <a:lnTo>
                      <a:pt x="1633" y="1280"/>
                    </a:lnTo>
                    <a:lnTo>
                      <a:pt x="1661" y="1290"/>
                    </a:lnTo>
                    <a:lnTo>
                      <a:pt x="1688" y="1299"/>
                    </a:lnTo>
                    <a:lnTo>
                      <a:pt x="1746" y="1316"/>
                    </a:lnTo>
                    <a:lnTo>
                      <a:pt x="1804" y="1330"/>
                    </a:lnTo>
                    <a:lnTo>
                      <a:pt x="1862" y="1339"/>
                    </a:lnTo>
                    <a:lnTo>
                      <a:pt x="1923" y="1347"/>
                    </a:lnTo>
                    <a:lnTo>
                      <a:pt x="1923" y="1347"/>
                    </a:lnTo>
                    <a:lnTo>
                      <a:pt x="1953" y="1350"/>
                    </a:lnTo>
                    <a:lnTo>
                      <a:pt x="1993" y="1353"/>
                    </a:lnTo>
                    <a:lnTo>
                      <a:pt x="2037" y="1353"/>
                    </a:lnTo>
                    <a:lnTo>
                      <a:pt x="2061" y="1353"/>
                    </a:lnTo>
                    <a:lnTo>
                      <a:pt x="2083" y="1350"/>
                    </a:lnTo>
                    <a:lnTo>
                      <a:pt x="2105" y="1346"/>
                    </a:lnTo>
                    <a:lnTo>
                      <a:pt x="2125" y="1342"/>
                    </a:lnTo>
                    <a:lnTo>
                      <a:pt x="2143" y="1334"/>
                    </a:lnTo>
                    <a:lnTo>
                      <a:pt x="2160" y="1325"/>
                    </a:lnTo>
                    <a:lnTo>
                      <a:pt x="2167" y="1320"/>
                    </a:lnTo>
                    <a:lnTo>
                      <a:pt x="2174" y="1313"/>
                    </a:lnTo>
                    <a:lnTo>
                      <a:pt x="2179" y="1308"/>
                    </a:lnTo>
                    <a:lnTo>
                      <a:pt x="2183" y="1299"/>
                    </a:lnTo>
                    <a:lnTo>
                      <a:pt x="2186" y="1291"/>
                    </a:lnTo>
                    <a:lnTo>
                      <a:pt x="2189" y="1283"/>
                    </a:lnTo>
                    <a:lnTo>
                      <a:pt x="2190" y="1273"/>
                    </a:lnTo>
                    <a:lnTo>
                      <a:pt x="2190" y="1263"/>
                    </a:lnTo>
                    <a:lnTo>
                      <a:pt x="2190" y="1263"/>
                    </a:lnTo>
                    <a:lnTo>
                      <a:pt x="2189" y="1259"/>
                    </a:lnTo>
                    <a:lnTo>
                      <a:pt x="2187" y="1257"/>
                    </a:lnTo>
                    <a:lnTo>
                      <a:pt x="2185" y="1255"/>
                    </a:lnTo>
                    <a:lnTo>
                      <a:pt x="2182" y="1255"/>
                    </a:lnTo>
                    <a:lnTo>
                      <a:pt x="2179" y="1255"/>
                    </a:lnTo>
                    <a:lnTo>
                      <a:pt x="2176" y="1257"/>
                    </a:lnTo>
                    <a:lnTo>
                      <a:pt x="2174" y="1259"/>
                    </a:lnTo>
                    <a:lnTo>
                      <a:pt x="2174" y="1263"/>
                    </a:lnTo>
                    <a:lnTo>
                      <a:pt x="2174" y="1263"/>
                    </a:lnTo>
                    <a:lnTo>
                      <a:pt x="2174" y="1270"/>
                    </a:lnTo>
                    <a:lnTo>
                      <a:pt x="2172" y="1277"/>
                    </a:lnTo>
                    <a:lnTo>
                      <a:pt x="2171" y="1284"/>
                    </a:lnTo>
                    <a:lnTo>
                      <a:pt x="2168" y="1290"/>
                    </a:lnTo>
                    <a:lnTo>
                      <a:pt x="2161" y="1301"/>
                    </a:lnTo>
                    <a:lnTo>
                      <a:pt x="2152" y="1310"/>
                    </a:lnTo>
                    <a:lnTo>
                      <a:pt x="2141" y="1317"/>
                    </a:lnTo>
                    <a:lnTo>
                      <a:pt x="2127" y="1323"/>
                    </a:lnTo>
                    <a:lnTo>
                      <a:pt x="2113" y="1327"/>
                    </a:lnTo>
                    <a:lnTo>
                      <a:pt x="2096" y="1331"/>
                    </a:lnTo>
                    <a:lnTo>
                      <a:pt x="2080" y="1334"/>
                    </a:lnTo>
                    <a:lnTo>
                      <a:pt x="2063" y="1335"/>
                    </a:lnTo>
                    <a:lnTo>
                      <a:pt x="2032" y="1336"/>
                    </a:lnTo>
                    <a:lnTo>
                      <a:pt x="2001" y="1335"/>
                    </a:lnTo>
                    <a:lnTo>
                      <a:pt x="1978" y="1335"/>
                    </a:lnTo>
                    <a:lnTo>
                      <a:pt x="1978" y="1335"/>
                    </a:lnTo>
                    <a:lnTo>
                      <a:pt x="1946" y="1332"/>
                    </a:lnTo>
                    <a:lnTo>
                      <a:pt x="1914" y="1331"/>
                    </a:lnTo>
                    <a:lnTo>
                      <a:pt x="1883" y="1327"/>
                    </a:lnTo>
                    <a:lnTo>
                      <a:pt x="1851" y="1323"/>
                    </a:lnTo>
                    <a:lnTo>
                      <a:pt x="1819" y="1317"/>
                    </a:lnTo>
                    <a:lnTo>
                      <a:pt x="1788" y="1310"/>
                    </a:lnTo>
                    <a:lnTo>
                      <a:pt x="1756" y="1303"/>
                    </a:lnTo>
                    <a:lnTo>
                      <a:pt x="1726" y="1294"/>
                    </a:lnTo>
                    <a:lnTo>
                      <a:pt x="1726" y="1294"/>
                    </a:lnTo>
                    <a:lnTo>
                      <a:pt x="1697" y="1285"/>
                    </a:lnTo>
                    <a:lnTo>
                      <a:pt x="1668" y="1276"/>
                    </a:lnTo>
                    <a:lnTo>
                      <a:pt x="1640" y="1265"/>
                    </a:lnTo>
                    <a:lnTo>
                      <a:pt x="1611" y="1252"/>
                    </a:lnTo>
                    <a:lnTo>
                      <a:pt x="1584" y="1241"/>
                    </a:lnTo>
                    <a:lnTo>
                      <a:pt x="1557" y="1228"/>
                    </a:lnTo>
                    <a:lnTo>
                      <a:pt x="1530" y="1214"/>
                    </a:lnTo>
                    <a:lnTo>
                      <a:pt x="1504" y="1199"/>
                    </a:lnTo>
                    <a:lnTo>
                      <a:pt x="1477" y="1184"/>
                    </a:lnTo>
                    <a:lnTo>
                      <a:pt x="1453" y="1168"/>
                    </a:lnTo>
                    <a:lnTo>
                      <a:pt x="1403" y="1134"/>
                    </a:lnTo>
                    <a:lnTo>
                      <a:pt x="1355" y="1097"/>
                    </a:lnTo>
                    <a:lnTo>
                      <a:pt x="1309" y="1057"/>
                    </a:lnTo>
                    <a:lnTo>
                      <a:pt x="1309" y="1057"/>
                    </a:lnTo>
                    <a:lnTo>
                      <a:pt x="1264" y="1015"/>
                    </a:lnTo>
                    <a:lnTo>
                      <a:pt x="1220" y="973"/>
                    </a:lnTo>
                    <a:lnTo>
                      <a:pt x="1177" y="929"/>
                    </a:lnTo>
                    <a:lnTo>
                      <a:pt x="1136" y="885"/>
                    </a:lnTo>
                    <a:lnTo>
                      <a:pt x="1053" y="794"/>
                    </a:lnTo>
                    <a:lnTo>
                      <a:pt x="972" y="703"/>
                    </a:lnTo>
                    <a:lnTo>
                      <a:pt x="972" y="703"/>
                    </a:lnTo>
                    <a:lnTo>
                      <a:pt x="919" y="645"/>
                    </a:lnTo>
                    <a:lnTo>
                      <a:pt x="865" y="587"/>
                    </a:lnTo>
                    <a:lnTo>
                      <a:pt x="810" y="530"/>
                    </a:lnTo>
                    <a:lnTo>
                      <a:pt x="755" y="474"/>
                    </a:lnTo>
                    <a:lnTo>
                      <a:pt x="699" y="419"/>
                    </a:lnTo>
                    <a:lnTo>
                      <a:pt x="641" y="365"/>
                    </a:lnTo>
                    <a:lnTo>
                      <a:pt x="581" y="313"/>
                    </a:lnTo>
                    <a:lnTo>
                      <a:pt x="521" y="262"/>
                    </a:lnTo>
                    <a:lnTo>
                      <a:pt x="521" y="262"/>
                    </a:lnTo>
                    <a:lnTo>
                      <a:pt x="492" y="240"/>
                    </a:lnTo>
                    <a:lnTo>
                      <a:pt x="463" y="219"/>
                    </a:lnTo>
                    <a:lnTo>
                      <a:pt x="433" y="200"/>
                    </a:lnTo>
                    <a:lnTo>
                      <a:pt x="402" y="180"/>
                    </a:lnTo>
                    <a:lnTo>
                      <a:pt x="372" y="163"/>
                    </a:lnTo>
                    <a:lnTo>
                      <a:pt x="340" y="146"/>
                    </a:lnTo>
                    <a:lnTo>
                      <a:pt x="275" y="116"/>
                    </a:lnTo>
                    <a:lnTo>
                      <a:pt x="211" y="85"/>
                    </a:lnTo>
                    <a:lnTo>
                      <a:pt x="145" y="58"/>
                    </a:lnTo>
                    <a:lnTo>
                      <a:pt x="78" y="29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2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" name="Freeform 45">
                <a:extLst>
                  <a:ext uri="{FF2B5EF4-FFF2-40B4-BE49-F238E27FC236}">
                    <a16:creationId xmlns:a16="http://schemas.microsoft.com/office/drawing/2014/main" id="{36CDF78A-B3BA-598D-EC48-8724BEDCF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5" y="4224"/>
                <a:ext cx="261" cy="77"/>
              </a:xfrm>
              <a:custGeom>
                <a:avLst/>
                <a:gdLst>
                  <a:gd name="T0" fmla="*/ 7 w 783"/>
                  <a:gd name="T1" fmla="*/ 16 h 229"/>
                  <a:gd name="T2" fmla="*/ 47 w 783"/>
                  <a:gd name="T3" fmla="*/ 25 h 229"/>
                  <a:gd name="T4" fmla="*/ 85 w 783"/>
                  <a:gd name="T5" fmla="*/ 40 h 229"/>
                  <a:gd name="T6" fmla="*/ 160 w 783"/>
                  <a:gd name="T7" fmla="*/ 76 h 229"/>
                  <a:gd name="T8" fmla="*/ 198 w 783"/>
                  <a:gd name="T9" fmla="*/ 95 h 229"/>
                  <a:gd name="T10" fmla="*/ 314 w 783"/>
                  <a:gd name="T11" fmla="*/ 145 h 229"/>
                  <a:gd name="T12" fmla="*/ 370 w 783"/>
                  <a:gd name="T13" fmla="*/ 167 h 229"/>
                  <a:gd name="T14" fmla="*/ 456 w 783"/>
                  <a:gd name="T15" fmla="*/ 200 h 229"/>
                  <a:gd name="T16" fmla="*/ 515 w 783"/>
                  <a:gd name="T17" fmla="*/ 217 h 229"/>
                  <a:gd name="T18" fmla="*/ 544 w 783"/>
                  <a:gd name="T19" fmla="*/ 222 h 229"/>
                  <a:gd name="T20" fmla="*/ 588 w 783"/>
                  <a:gd name="T21" fmla="*/ 228 h 229"/>
                  <a:gd name="T22" fmla="*/ 634 w 783"/>
                  <a:gd name="T23" fmla="*/ 229 h 229"/>
                  <a:gd name="T24" fmla="*/ 678 w 783"/>
                  <a:gd name="T25" fmla="*/ 225 h 229"/>
                  <a:gd name="T26" fmla="*/ 721 w 783"/>
                  <a:gd name="T27" fmla="*/ 214 h 229"/>
                  <a:gd name="T28" fmla="*/ 730 w 783"/>
                  <a:gd name="T29" fmla="*/ 208 h 229"/>
                  <a:gd name="T30" fmla="*/ 745 w 783"/>
                  <a:gd name="T31" fmla="*/ 199 h 229"/>
                  <a:gd name="T32" fmla="*/ 759 w 783"/>
                  <a:gd name="T33" fmla="*/ 185 h 229"/>
                  <a:gd name="T34" fmla="*/ 769 w 783"/>
                  <a:gd name="T35" fmla="*/ 171 h 229"/>
                  <a:gd name="T36" fmla="*/ 779 w 783"/>
                  <a:gd name="T37" fmla="*/ 146 h 229"/>
                  <a:gd name="T38" fmla="*/ 783 w 783"/>
                  <a:gd name="T39" fmla="*/ 109 h 229"/>
                  <a:gd name="T40" fmla="*/ 781 w 783"/>
                  <a:gd name="T41" fmla="*/ 90 h 229"/>
                  <a:gd name="T42" fmla="*/ 777 w 783"/>
                  <a:gd name="T43" fmla="*/ 84 h 229"/>
                  <a:gd name="T44" fmla="*/ 772 w 783"/>
                  <a:gd name="T45" fmla="*/ 84 h 229"/>
                  <a:gd name="T46" fmla="*/ 766 w 783"/>
                  <a:gd name="T47" fmla="*/ 87 h 229"/>
                  <a:gd name="T48" fmla="*/ 765 w 783"/>
                  <a:gd name="T49" fmla="*/ 94 h 229"/>
                  <a:gd name="T50" fmla="*/ 766 w 783"/>
                  <a:gd name="T51" fmla="*/ 107 h 229"/>
                  <a:gd name="T52" fmla="*/ 766 w 783"/>
                  <a:gd name="T53" fmla="*/ 130 h 229"/>
                  <a:gd name="T54" fmla="*/ 761 w 783"/>
                  <a:gd name="T55" fmla="*/ 149 h 229"/>
                  <a:gd name="T56" fmla="*/ 752 w 783"/>
                  <a:gd name="T57" fmla="*/ 166 h 229"/>
                  <a:gd name="T58" fmla="*/ 741 w 783"/>
                  <a:gd name="T59" fmla="*/ 180 h 229"/>
                  <a:gd name="T60" fmla="*/ 726 w 783"/>
                  <a:gd name="T61" fmla="*/ 191 h 229"/>
                  <a:gd name="T62" fmla="*/ 700 w 783"/>
                  <a:gd name="T63" fmla="*/ 202 h 229"/>
                  <a:gd name="T64" fmla="*/ 660 w 783"/>
                  <a:gd name="T65" fmla="*/ 210 h 229"/>
                  <a:gd name="T66" fmla="*/ 616 w 783"/>
                  <a:gd name="T67" fmla="*/ 213 h 229"/>
                  <a:gd name="T68" fmla="*/ 572 w 783"/>
                  <a:gd name="T69" fmla="*/ 208 h 229"/>
                  <a:gd name="T70" fmla="*/ 514 w 783"/>
                  <a:gd name="T71" fmla="*/ 199 h 229"/>
                  <a:gd name="T72" fmla="*/ 485 w 783"/>
                  <a:gd name="T73" fmla="*/ 192 h 229"/>
                  <a:gd name="T74" fmla="*/ 428 w 783"/>
                  <a:gd name="T75" fmla="*/ 173 h 229"/>
                  <a:gd name="T76" fmla="*/ 344 w 783"/>
                  <a:gd name="T77" fmla="*/ 140 h 229"/>
                  <a:gd name="T78" fmla="*/ 289 w 783"/>
                  <a:gd name="T79" fmla="*/ 116 h 229"/>
                  <a:gd name="T80" fmla="*/ 215 w 783"/>
                  <a:gd name="T81" fmla="*/ 84 h 229"/>
                  <a:gd name="T82" fmla="*/ 142 w 783"/>
                  <a:gd name="T83" fmla="*/ 49 h 229"/>
                  <a:gd name="T84" fmla="*/ 78 w 783"/>
                  <a:gd name="T85" fmla="*/ 20 h 229"/>
                  <a:gd name="T86" fmla="*/ 45 w 783"/>
                  <a:gd name="T87" fmla="*/ 7 h 229"/>
                  <a:gd name="T88" fmla="*/ 11 w 783"/>
                  <a:gd name="T89" fmla="*/ 0 h 229"/>
                  <a:gd name="T90" fmla="*/ 7 w 783"/>
                  <a:gd name="T91" fmla="*/ 0 h 229"/>
                  <a:gd name="T92" fmla="*/ 1 w 783"/>
                  <a:gd name="T93" fmla="*/ 5 h 229"/>
                  <a:gd name="T94" fmla="*/ 0 w 783"/>
                  <a:gd name="T95" fmla="*/ 10 h 229"/>
                  <a:gd name="T96" fmla="*/ 2 w 783"/>
                  <a:gd name="T97" fmla="*/ 14 h 229"/>
                  <a:gd name="T98" fmla="*/ 7 w 783"/>
                  <a:gd name="T99" fmla="*/ 16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83" h="229">
                    <a:moveTo>
                      <a:pt x="7" y="16"/>
                    </a:moveTo>
                    <a:lnTo>
                      <a:pt x="7" y="16"/>
                    </a:lnTo>
                    <a:lnTo>
                      <a:pt x="26" y="20"/>
                    </a:lnTo>
                    <a:lnTo>
                      <a:pt x="47" y="25"/>
                    </a:lnTo>
                    <a:lnTo>
                      <a:pt x="66" y="32"/>
                    </a:lnTo>
                    <a:lnTo>
                      <a:pt x="85" y="40"/>
                    </a:lnTo>
                    <a:lnTo>
                      <a:pt x="122" y="57"/>
                    </a:lnTo>
                    <a:lnTo>
                      <a:pt x="160" y="76"/>
                    </a:lnTo>
                    <a:lnTo>
                      <a:pt x="160" y="76"/>
                    </a:lnTo>
                    <a:lnTo>
                      <a:pt x="198" y="95"/>
                    </a:lnTo>
                    <a:lnTo>
                      <a:pt x="237" y="112"/>
                    </a:lnTo>
                    <a:lnTo>
                      <a:pt x="314" y="145"/>
                    </a:lnTo>
                    <a:lnTo>
                      <a:pt x="314" y="145"/>
                    </a:lnTo>
                    <a:lnTo>
                      <a:pt x="370" y="167"/>
                    </a:lnTo>
                    <a:lnTo>
                      <a:pt x="428" y="189"/>
                    </a:lnTo>
                    <a:lnTo>
                      <a:pt x="456" y="200"/>
                    </a:lnTo>
                    <a:lnTo>
                      <a:pt x="485" y="208"/>
                    </a:lnTo>
                    <a:lnTo>
                      <a:pt x="515" y="217"/>
                    </a:lnTo>
                    <a:lnTo>
                      <a:pt x="544" y="222"/>
                    </a:lnTo>
                    <a:lnTo>
                      <a:pt x="544" y="222"/>
                    </a:lnTo>
                    <a:lnTo>
                      <a:pt x="566" y="225"/>
                    </a:lnTo>
                    <a:lnTo>
                      <a:pt x="588" y="228"/>
                    </a:lnTo>
                    <a:lnTo>
                      <a:pt x="610" y="229"/>
                    </a:lnTo>
                    <a:lnTo>
                      <a:pt x="634" y="229"/>
                    </a:lnTo>
                    <a:lnTo>
                      <a:pt x="656" y="229"/>
                    </a:lnTo>
                    <a:lnTo>
                      <a:pt x="678" y="225"/>
                    </a:lnTo>
                    <a:lnTo>
                      <a:pt x="700" y="221"/>
                    </a:lnTo>
                    <a:lnTo>
                      <a:pt x="721" y="214"/>
                    </a:lnTo>
                    <a:lnTo>
                      <a:pt x="721" y="214"/>
                    </a:lnTo>
                    <a:lnTo>
                      <a:pt x="730" y="208"/>
                    </a:lnTo>
                    <a:lnTo>
                      <a:pt x="739" y="204"/>
                    </a:lnTo>
                    <a:lnTo>
                      <a:pt x="745" y="199"/>
                    </a:lnTo>
                    <a:lnTo>
                      <a:pt x="752" y="192"/>
                    </a:lnTo>
                    <a:lnTo>
                      <a:pt x="759" y="185"/>
                    </a:lnTo>
                    <a:lnTo>
                      <a:pt x="765" y="178"/>
                    </a:lnTo>
                    <a:lnTo>
                      <a:pt x="769" y="171"/>
                    </a:lnTo>
                    <a:lnTo>
                      <a:pt x="773" y="163"/>
                    </a:lnTo>
                    <a:lnTo>
                      <a:pt x="779" y="146"/>
                    </a:lnTo>
                    <a:lnTo>
                      <a:pt x="783" y="129"/>
                    </a:lnTo>
                    <a:lnTo>
                      <a:pt x="783" y="109"/>
                    </a:lnTo>
                    <a:lnTo>
                      <a:pt x="781" y="90"/>
                    </a:lnTo>
                    <a:lnTo>
                      <a:pt x="781" y="90"/>
                    </a:lnTo>
                    <a:lnTo>
                      <a:pt x="780" y="87"/>
                    </a:lnTo>
                    <a:lnTo>
                      <a:pt x="777" y="84"/>
                    </a:lnTo>
                    <a:lnTo>
                      <a:pt x="774" y="84"/>
                    </a:lnTo>
                    <a:lnTo>
                      <a:pt x="772" y="84"/>
                    </a:lnTo>
                    <a:lnTo>
                      <a:pt x="769" y="86"/>
                    </a:lnTo>
                    <a:lnTo>
                      <a:pt x="766" y="87"/>
                    </a:lnTo>
                    <a:lnTo>
                      <a:pt x="765" y="90"/>
                    </a:lnTo>
                    <a:lnTo>
                      <a:pt x="765" y="94"/>
                    </a:lnTo>
                    <a:lnTo>
                      <a:pt x="765" y="94"/>
                    </a:lnTo>
                    <a:lnTo>
                      <a:pt x="766" y="107"/>
                    </a:lnTo>
                    <a:lnTo>
                      <a:pt x="766" y="119"/>
                    </a:lnTo>
                    <a:lnTo>
                      <a:pt x="766" y="130"/>
                    </a:lnTo>
                    <a:lnTo>
                      <a:pt x="763" y="140"/>
                    </a:lnTo>
                    <a:lnTo>
                      <a:pt x="761" y="149"/>
                    </a:lnTo>
                    <a:lnTo>
                      <a:pt x="758" y="159"/>
                    </a:lnTo>
                    <a:lnTo>
                      <a:pt x="752" y="166"/>
                    </a:lnTo>
                    <a:lnTo>
                      <a:pt x="747" y="173"/>
                    </a:lnTo>
                    <a:lnTo>
                      <a:pt x="741" y="180"/>
                    </a:lnTo>
                    <a:lnTo>
                      <a:pt x="734" y="185"/>
                    </a:lnTo>
                    <a:lnTo>
                      <a:pt x="726" y="191"/>
                    </a:lnTo>
                    <a:lnTo>
                      <a:pt x="718" y="195"/>
                    </a:lnTo>
                    <a:lnTo>
                      <a:pt x="700" y="202"/>
                    </a:lnTo>
                    <a:lnTo>
                      <a:pt x="681" y="207"/>
                    </a:lnTo>
                    <a:lnTo>
                      <a:pt x="660" y="210"/>
                    </a:lnTo>
                    <a:lnTo>
                      <a:pt x="638" y="213"/>
                    </a:lnTo>
                    <a:lnTo>
                      <a:pt x="616" y="213"/>
                    </a:lnTo>
                    <a:lnTo>
                      <a:pt x="594" y="211"/>
                    </a:lnTo>
                    <a:lnTo>
                      <a:pt x="572" y="208"/>
                    </a:lnTo>
                    <a:lnTo>
                      <a:pt x="551" y="206"/>
                    </a:lnTo>
                    <a:lnTo>
                      <a:pt x="514" y="199"/>
                    </a:lnTo>
                    <a:lnTo>
                      <a:pt x="514" y="199"/>
                    </a:lnTo>
                    <a:lnTo>
                      <a:pt x="485" y="192"/>
                    </a:lnTo>
                    <a:lnTo>
                      <a:pt x="456" y="184"/>
                    </a:lnTo>
                    <a:lnTo>
                      <a:pt x="428" y="173"/>
                    </a:lnTo>
                    <a:lnTo>
                      <a:pt x="399" y="163"/>
                    </a:lnTo>
                    <a:lnTo>
                      <a:pt x="344" y="140"/>
                    </a:lnTo>
                    <a:lnTo>
                      <a:pt x="289" y="116"/>
                    </a:lnTo>
                    <a:lnTo>
                      <a:pt x="289" y="116"/>
                    </a:lnTo>
                    <a:lnTo>
                      <a:pt x="252" y="101"/>
                    </a:lnTo>
                    <a:lnTo>
                      <a:pt x="215" y="84"/>
                    </a:lnTo>
                    <a:lnTo>
                      <a:pt x="142" y="49"/>
                    </a:lnTo>
                    <a:lnTo>
                      <a:pt x="142" y="49"/>
                    </a:lnTo>
                    <a:lnTo>
                      <a:pt x="110" y="33"/>
                    </a:lnTo>
                    <a:lnTo>
                      <a:pt x="78" y="20"/>
                    </a:lnTo>
                    <a:lnTo>
                      <a:pt x="62" y="13"/>
                    </a:lnTo>
                    <a:lnTo>
                      <a:pt x="45" y="7"/>
                    </a:lnTo>
                    <a:lnTo>
                      <a:pt x="27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1" y="5"/>
                    </a:lnTo>
                    <a:lnTo>
                      <a:pt x="1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2" y="14"/>
                    </a:lnTo>
                    <a:lnTo>
                      <a:pt x="7" y="16"/>
                    </a:lnTo>
                    <a:lnTo>
                      <a:pt x="7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Freeform 46">
                <a:extLst>
                  <a:ext uri="{FF2B5EF4-FFF2-40B4-BE49-F238E27FC236}">
                    <a16:creationId xmlns:a16="http://schemas.microsoft.com/office/drawing/2014/main" id="{2028DCFF-A6D6-6CAE-FBA2-1591AB9C7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4157"/>
                <a:ext cx="305" cy="109"/>
              </a:xfrm>
              <a:custGeom>
                <a:avLst/>
                <a:gdLst>
                  <a:gd name="T0" fmla="*/ 8 w 915"/>
                  <a:gd name="T1" fmla="*/ 17 h 325"/>
                  <a:gd name="T2" fmla="*/ 54 w 915"/>
                  <a:gd name="T3" fmla="*/ 26 h 325"/>
                  <a:gd name="T4" fmla="*/ 98 w 915"/>
                  <a:gd name="T5" fmla="*/ 42 h 325"/>
                  <a:gd name="T6" fmla="*/ 142 w 915"/>
                  <a:gd name="T7" fmla="*/ 62 h 325"/>
                  <a:gd name="T8" fmla="*/ 184 w 915"/>
                  <a:gd name="T9" fmla="*/ 84 h 325"/>
                  <a:gd name="T10" fmla="*/ 266 w 915"/>
                  <a:gd name="T11" fmla="*/ 126 h 325"/>
                  <a:gd name="T12" fmla="*/ 350 w 915"/>
                  <a:gd name="T13" fmla="*/ 164 h 325"/>
                  <a:gd name="T14" fmla="*/ 478 w 915"/>
                  <a:gd name="T15" fmla="*/ 226 h 325"/>
                  <a:gd name="T16" fmla="*/ 575 w 915"/>
                  <a:gd name="T17" fmla="*/ 272 h 325"/>
                  <a:gd name="T18" fmla="*/ 608 w 915"/>
                  <a:gd name="T19" fmla="*/ 285 h 325"/>
                  <a:gd name="T20" fmla="*/ 658 w 915"/>
                  <a:gd name="T21" fmla="*/ 303 h 325"/>
                  <a:gd name="T22" fmla="*/ 710 w 915"/>
                  <a:gd name="T23" fmla="*/ 319 h 325"/>
                  <a:gd name="T24" fmla="*/ 764 w 915"/>
                  <a:gd name="T25" fmla="*/ 325 h 325"/>
                  <a:gd name="T26" fmla="*/ 805 w 915"/>
                  <a:gd name="T27" fmla="*/ 324 h 325"/>
                  <a:gd name="T28" fmla="*/ 818 w 915"/>
                  <a:gd name="T29" fmla="*/ 323 h 325"/>
                  <a:gd name="T30" fmla="*/ 845 w 915"/>
                  <a:gd name="T31" fmla="*/ 313 h 325"/>
                  <a:gd name="T32" fmla="*/ 869 w 915"/>
                  <a:gd name="T33" fmla="*/ 299 h 325"/>
                  <a:gd name="T34" fmla="*/ 888 w 915"/>
                  <a:gd name="T35" fmla="*/ 281 h 325"/>
                  <a:gd name="T36" fmla="*/ 902 w 915"/>
                  <a:gd name="T37" fmla="*/ 259 h 325"/>
                  <a:gd name="T38" fmla="*/ 910 w 915"/>
                  <a:gd name="T39" fmla="*/ 234 h 325"/>
                  <a:gd name="T40" fmla="*/ 914 w 915"/>
                  <a:gd name="T41" fmla="*/ 208 h 325"/>
                  <a:gd name="T42" fmla="*/ 914 w 915"/>
                  <a:gd name="T43" fmla="*/ 181 h 325"/>
                  <a:gd name="T44" fmla="*/ 910 w 915"/>
                  <a:gd name="T45" fmla="*/ 153 h 325"/>
                  <a:gd name="T46" fmla="*/ 909 w 915"/>
                  <a:gd name="T47" fmla="*/ 150 h 325"/>
                  <a:gd name="T48" fmla="*/ 903 w 915"/>
                  <a:gd name="T49" fmla="*/ 148 h 325"/>
                  <a:gd name="T50" fmla="*/ 898 w 915"/>
                  <a:gd name="T51" fmla="*/ 149 h 325"/>
                  <a:gd name="T52" fmla="*/ 893 w 915"/>
                  <a:gd name="T53" fmla="*/ 153 h 325"/>
                  <a:gd name="T54" fmla="*/ 893 w 915"/>
                  <a:gd name="T55" fmla="*/ 157 h 325"/>
                  <a:gd name="T56" fmla="*/ 899 w 915"/>
                  <a:gd name="T57" fmla="*/ 192 h 325"/>
                  <a:gd name="T58" fmla="*/ 898 w 915"/>
                  <a:gd name="T59" fmla="*/ 225 h 325"/>
                  <a:gd name="T60" fmla="*/ 885 w 915"/>
                  <a:gd name="T61" fmla="*/ 255 h 325"/>
                  <a:gd name="T62" fmla="*/ 864 w 915"/>
                  <a:gd name="T63" fmla="*/ 283 h 325"/>
                  <a:gd name="T64" fmla="*/ 855 w 915"/>
                  <a:gd name="T65" fmla="*/ 290 h 325"/>
                  <a:gd name="T66" fmla="*/ 834 w 915"/>
                  <a:gd name="T67" fmla="*/ 301 h 325"/>
                  <a:gd name="T68" fmla="*/ 811 w 915"/>
                  <a:gd name="T69" fmla="*/ 306 h 325"/>
                  <a:gd name="T70" fmla="*/ 775 w 915"/>
                  <a:gd name="T71" fmla="*/ 309 h 325"/>
                  <a:gd name="T72" fmla="*/ 749 w 915"/>
                  <a:gd name="T73" fmla="*/ 308 h 325"/>
                  <a:gd name="T74" fmla="*/ 696 w 915"/>
                  <a:gd name="T75" fmla="*/ 298 h 325"/>
                  <a:gd name="T76" fmla="*/ 644 w 915"/>
                  <a:gd name="T77" fmla="*/ 281 h 325"/>
                  <a:gd name="T78" fmla="*/ 569 w 915"/>
                  <a:gd name="T79" fmla="*/ 251 h 325"/>
                  <a:gd name="T80" fmla="*/ 501 w 915"/>
                  <a:gd name="T81" fmla="*/ 218 h 325"/>
                  <a:gd name="T82" fmla="*/ 361 w 915"/>
                  <a:gd name="T83" fmla="*/ 152 h 325"/>
                  <a:gd name="T84" fmla="*/ 291 w 915"/>
                  <a:gd name="T85" fmla="*/ 121 h 325"/>
                  <a:gd name="T86" fmla="*/ 222 w 915"/>
                  <a:gd name="T87" fmla="*/ 87 h 325"/>
                  <a:gd name="T88" fmla="*/ 119 w 915"/>
                  <a:gd name="T89" fmla="*/ 33 h 325"/>
                  <a:gd name="T90" fmla="*/ 65 w 915"/>
                  <a:gd name="T91" fmla="*/ 13 h 325"/>
                  <a:gd name="T92" fmla="*/ 28 w 915"/>
                  <a:gd name="T93" fmla="*/ 3 h 325"/>
                  <a:gd name="T94" fmla="*/ 8 w 915"/>
                  <a:gd name="T95" fmla="*/ 0 h 325"/>
                  <a:gd name="T96" fmla="*/ 3 w 915"/>
                  <a:gd name="T97" fmla="*/ 2 h 325"/>
                  <a:gd name="T98" fmla="*/ 0 w 915"/>
                  <a:gd name="T99" fmla="*/ 7 h 325"/>
                  <a:gd name="T100" fmla="*/ 3 w 915"/>
                  <a:gd name="T101" fmla="*/ 14 h 325"/>
                  <a:gd name="T102" fmla="*/ 8 w 915"/>
                  <a:gd name="T103" fmla="*/ 17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15" h="325">
                    <a:moveTo>
                      <a:pt x="8" y="17"/>
                    </a:moveTo>
                    <a:lnTo>
                      <a:pt x="8" y="17"/>
                    </a:lnTo>
                    <a:lnTo>
                      <a:pt x="32" y="21"/>
                    </a:lnTo>
                    <a:lnTo>
                      <a:pt x="54" y="26"/>
                    </a:lnTo>
                    <a:lnTo>
                      <a:pt x="77" y="33"/>
                    </a:lnTo>
                    <a:lnTo>
                      <a:pt x="98" y="42"/>
                    </a:lnTo>
                    <a:lnTo>
                      <a:pt x="120" y="53"/>
                    </a:lnTo>
                    <a:lnTo>
                      <a:pt x="142" y="62"/>
                    </a:lnTo>
                    <a:lnTo>
                      <a:pt x="184" y="84"/>
                    </a:lnTo>
                    <a:lnTo>
                      <a:pt x="184" y="84"/>
                    </a:lnTo>
                    <a:lnTo>
                      <a:pt x="225" y="106"/>
                    </a:lnTo>
                    <a:lnTo>
                      <a:pt x="266" y="126"/>
                    </a:lnTo>
                    <a:lnTo>
                      <a:pt x="350" y="164"/>
                    </a:lnTo>
                    <a:lnTo>
                      <a:pt x="350" y="164"/>
                    </a:lnTo>
                    <a:lnTo>
                      <a:pt x="414" y="195"/>
                    </a:lnTo>
                    <a:lnTo>
                      <a:pt x="478" y="226"/>
                    </a:lnTo>
                    <a:lnTo>
                      <a:pt x="542" y="257"/>
                    </a:lnTo>
                    <a:lnTo>
                      <a:pt x="575" y="272"/>
                    </a:lnTo>
                    <a:lnTo>
                      <a:pt x="608" y="285"/>
                    </a:lnTo>
                    <a:lnTo>
                      <a:pt x="608" y="285"/>
                    </a:lnTo>
                    <a:lnTo>
                      <a:pt x="633" y="295"/>
                    </a:lnTo>
                    <a:lnTo>
                      <a:pt x="658" y="303"/>
                    </a:lnTo>
                    <a:lnTo>
                      <a:pt x="684" y="312"/>
                    </a:lnTo>
                    <a:lnTo>
                      <a:pt x="710" y="319"/>
                    </a:lnTo>
                    <a:lnTo>
                      <a:pt x="738" y="323"/>
                    </a:lnTo>
                    <a:lnTo>
                      <a:pt x="764" y="325"/>
                    </a:lnTo>
                    <a:lnTo>
                      <a:pt x="791" y="325"/>
                    </a:lnTo>
                    <a:lnTo>
                      <a:pt x="805" y="324"/>
                    </a:lnTo>
                    <a:lnTo>
                      <a:pt x="818" y="323"/>
                    </a:lnTo>
                    <a:lnTo>
                      <a:pt x="818" y="323"/>
                    </a:lnTo>
                    <a:lnTo>
                      <a:pt x="833" y="319"/>
                    </a:lnTo>
                    <a:lnTo>
                      <a:pt x="845" y="313"/>
                    </a:lnTo>
                    <a:lnTo>
                      <a:pt x="858" y="308"/>
                    </a:lnTo>
                    <a:lnTo>
                      <a:pt x="869" y="299"/>
                    </a:lnTo>
                    <a:lnTo>
                      <a:pt x="878" y="291"/>
                    </a:lnTo>
                    <a:lnTo>
                      <a:pt x="888" y="281"/>
                    </a:lnTo>
                    <a:lnTo>
                      <a:pt x="895" y="270"/>
                    </a:lnTo>
                    <a:lnTo>
                      <a:pt x="902" y="259"/>
                    </a:lnTo>
                    <a:lnTo>
                      <a:pt x="906" y="247"/>
                    </a:lnTo>
                    <a:lnTo>
                      <a:pt x="910" y="234"/>
                    </a:lnTo>
                    <a:lnTo>
                      <a:pt x="913" y="222"/>
                    </a:lnTo>
                    <a:lnTo>
                      <a:pt x="914" y="208"/>
                    </a:lnTo>
                    <a:lnTo>
                      <a:pt x="915" y="195"/>
                    </a:lnTo>
                    <a:lnTo>
                      <a:pt x="914" y="181"/>
                    </a:lnTo>
                    <a:lnTo>
                      <a:pt x="913" y="167"/>
                    </a:lnTo>
                    <a:lnTo>
                      <a:pt x="910" y="153"/>
                    </a:lnTo>
                    <a:lnTo>
                      <a:pt x="910" y="153"/>
                    </a:lnTo>
                    <a:lnTo>
                      <a:pt x="909" y="150"/>
                    </a:lnTo>
                    <a:lnTo>
                      <a:pt x="906" y="148"/>
                    </a:lnTo>
                    <a:lnTo>
                      <a:pt x="903" y="148"/>
                    </a:lnTo>
                    <a:lnTo>
                      <a:pt x="900" y="148"/>
                    </a:lnTo>
                    <a:lnTo>
                      <a:pt x="898" y="149"/>
                    </a:lnTo>
                    <a:lnTo>
                      <a:pt x="895" y="150"/>
                    </a:lnTo>
                    <a:lnTo>
                      <a:pt x="893" y="153"/>
                    </a:lnTo>
                    <a:lnTo>
                      <a:pt x="893" y="157"/>
                    </a:lnTo>
                    <a:lnTo>
                      <a:pt x="893" y="157"/>
                    </a:lnTo>
                    <a:lnTo>
                      <a:pt x="898" y="174"/>
                    </a:lnTo>
                    <a:lnTo>
                      <a:pt x="899" y="192"/>
                    </a:lnTo>
                    <a:lnTo>
                      <a:pt x="899" y="208"/>
                    </a:lnTo>
                    <a:lnTo>
                      <a:pt x="898" y="225"/>
                    </a:lnTo>
                    <a:lnTo>
                      <a:pt x="892" y="240"/>
                    </a:lnTo>
                    <a:lnTo>
                      <a:pt x="885" y="255"/>
                    </a:lnTo>
                    <a:lnTo>
                      <a:pt x="877" y="269"/>
                    </a:lnTo>
                    <a:lnTo>
                      <a:pt x="864" y="283"/>
                    </a:lnTo>
                    <a:lnTo>
                      <a:pt x="864" y="283"/>
                    </a:lnTo>
                    <a:lnTo>
                      <a:pt x="855" y="290"/>
                    </a:lnTo>
                    <a:lnTo>
                      <a:pt x="845" y="296"/>
                    </a:lnTo>
                    <a:lnTo>
                      <a:pt x="834" y="301"/>
                    </a:lnTo>
                    <a:lnTo>
                      <a:pt x="823" y="305"/>
                    </a:lnTo>
                    <a:lnTo>
                      <a:pt x="811" y="306"/>
                    </a:lnTo>
                    <a:lnTo>
                      <a:pt x="798" y="308"/>
                    </a:lnTo>
                    <a:lnTo>
                      <a:pt x="775" y="309"/>
                    </a:lnTo>
                    <a:lnTo>
                      <a:pt x="775" y="309"/>
                    </a:lnTo>
                    <a:lnTo>
                      <a:pt x="749" y="308"/>
                    </a:lnTo>
                    <a:lnTo>
                      <a:pt x="722" y="303"/>
                    </a:lnTo>
                    <a:lnTo>
                      <a:pt x="696" y="298"/>
                    </a:lnTo>
                    <a:lnTo>
                      <a:pt x="670" y="291"/>
                    </a:lnTo>
                    <a:lnTo>
                      <a:pt x="644" y="281"/>
                    </a:lnTo>
                    <a:lnTo>
                      <a:pt x="619" y="272"/>
                    </a:lnTo>
                    <a:lnTo>
                      <a:pt x="569" y="251"/>
                    </a:lnTo>
                    <a:lnTo>
                      <a:pt x="569" y="251"/>
                    </a:lnTo>
                    <a:lnTo>
                      <a:pt x="501" y="218"/>
                    </a:lnTo>
                    <a:lnTo>
                      <a:pt x="432" y="185"/>
                    </a:lnTo>
                    <a:lnTo>
                      <a:pt x="361" y="152"/>
                    </a:lnTo>
                    <a:lnTo>
                      <a:pt x="291" y="121"/>
                    </a:lnTo>
                    <a:lnTo>
                      <a:pt x="291" y="121"/>
                    </a:lnTo>
                    <a:lnTo>
                      <a:pt x="257" y="105"/>
                    </a:lnTo>
                    <a:lnTo>
                      <a:pt x="222" y="87"/>
                    </a:lnTo>
                    <a:lnTo>
                      <a:pt x="153" y="50"/>
                    </a:lnTo>
                    <a:lnTo>
                      <a:pt x="119" y="33"/>
                    </a:lnTo>
                    <a:lnTo>
                      <a:pt x="83" y="18"/>
                    </a:lnTo>
                    <a:lnTo>
                      <a:pt x="65" y="13"/>
                    </a:lnTo>
                    <a:lnTo>
                      <a:pt x="47" y="7"/>
                    </a:lnTo>
                    <a:lnTo>
                      <a:pt x="28" y="3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3" y="14"/>
                    </a:lnTo>
                    <a:lnTo>
                      <a:pt x="4" y="15"/>
                    </a:lnTo>
                    <a:lnTo>
                      <a:pt x="8" y="17"/>
                    </a:lnTo>
                    <a:lnTo>
                      <a:pt x="8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Freeform 47">
                <a:extLst>
                  <a:ext uri="{FF2B5EF4-FFF2-40B4-BE49-F238E27FC236}">
                    <a16:creationId xmlns:a16="http://schemas.microsoft.com/office/drawing/2014/main" id="{4765DC0D-DC38-EEB5-87E2-F1922983D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6" y="4072"/>
                <a:ext cx="413" cy="189"/>
              </a:xfrm>
              <a:custGeom>
                <a:avLst/>
                <a:gdLst>
                  <a:gd name="T0" fmla="*/ 4 w 1239"/>
                  <a:gd name="T1" fmla="*/ 15 h 567"/>
                  <a:gd name="T2" fmla="*/ 104 w 1239"/>
                  <a:gd name="T3" fmla="*/ 70 h 567"/>
                  <a:gd name="T4" fmla="*/ 202 w 1239"/>
                  <a:gd name="T5" fmla="*/ 129 h 567"/>
                  <a:gd name="T6" fmla="*/ 397 w 1239"/>
                  <a:gd name="T7" fmla="*/ 249 h 567"/>
                  <a:gd name="T8" fmla="*/ 448 w 1239"/>
                  <a:gd name="T9" fmla="*/ 278 h 567"/>
                  <a:gd name="T10" fmla="*/ 551 w 1239"/>
                  <a:gd name="T11" fmla="*/ 330 h 567"/>
                  <a:gd name="T12" fmla="*/ 603 w 1239"/>
                  <a:gd name="T13" fmla="*/ 354 h 567"/>
                  <a:gd name="T14" fmla="*/ 657 w 1239"/>
                  <a:gd name="T15" fmla="*/ 376 h 567"/>
                  <a:gd name="T16" fmla="*/ 766 w 1239"/>
                  <a:gd name="T17" fmla="*/ 417 h 567"/>
                  <a:gd name="T18" fmla="*/ 820 w 1239"/>
                  <a:gd name="T19" fmla="*/ 440 h 567"/>
                  <a:gd name="T20" fmla="*/ 843 w 1239"/>
                  <a:gd name="T21" fmla="*/ 452 h 567"/>
                  <a:gd name="T22" fmla="*/ 912 w 1239"/>
                  <a:gd name="T23" fmla="*/ 490 h 567"/>
                  <a:gd name="T24" fmla="*/ 982 w 1239"/>
                  <a:gd name="T25" fmla="*/ 526 h 567"/>
                  <a:gd name="T26" fmla="*/ 1006 w 1239"/>
                  <a:gd name="T27" fmla="*/ 536 h 567"/>
                  <a:gd name="T28" fmla="*/ 1058 w 1239"/>
                  <a:gd name="T29" fmla="*/ 552 h 567"/>
                  <a:gd name="T30" fmla="*/ 1112 w 1239"/>
                  <a:gd name="T31" fmla="*/ 563 h 567"/>
                  <a:gd name="T32" fmla="*/ 1137 w 1239"/>
                  <a:gd name="T33" fmla="*/ 566 h 567"/>
                  <a:gd name="T34" fmla="*/ 1175 w 1239"/>
                  <a:gd name="T35" fmla="*/ 566 h 567"/>
                  <a:gd name="T36" fmla="*/ 1200 w 1239"/>
                  <a:gd name="T37" fmla="*/ 560 h 567"/>
                  <a:gd name="T38" fmla="*/ 1211 w 1239"/>
                  <a:gd name="T39" fmla="*/ 556 h 567"/>
                  <a:gd name="T40" fmla="*/ 1229 w 1239"/>
                  <a:gd name="T41" fmla="*/ 541 h 567"/>
                  <a:gd name="T42" fmla="*/ 1237 w 1239"/>
                  <a:gd name="T43" fmla="*/ 523 h 567"/>
                  <a:gd name="T44" fmla="*/ 1239 w 1239"/>
                  <a:gd name="T45" fmla="*/ 501 h 567"/>
                  <a:gd name="T46" fmla="*/ 1236 w 1239"/>
                  <a:gd name="T47" fmla="*/ 479 h 567"/>
                  <a:gd name="T48" fmla="*/ 1235 w 1239"/>
                  <a:gd name="T49" fmla="*/ 476 h 567"/>
                  <a:gd name="T50" fmla="*/ 1229 w 1239"/>
                  <a:gd name="T51" fmla="*/ 474 h 567"/>
                  <a:gd name="T52" fmla="*/ 1224 w 1239"/>
                  <a:gd name="T53" fmla="*/ 475 h 567"/>
                  <a:gd name="T54" fmla="*/ 1221 w 1239"/>
                  <a:gd name="T55" fmla="*/ 479 h 567"/>
                  <a:gd name="T56" fmla="*/ 1221 w 1239"/>
                  <a:gd name="T57" fmla="*/ 483 h 567"/>
                  <a:gd name="T58" fmla="*/ 1222 w 1239"/>
                  <a:gd name="T59" fmla="*/ 514 h 567"/>
                  <a:gd name="T60" fmla="*/ 1218 w 1239"/>
                  <a:gd name="T61" fmla="*/ 525 h 567"/>
                  <a:gd name="T62" fmla="*/ 1204 w 1239"/>
                  <a:gd name="T63" fmla="*/ 540 h 567"/>
                  <a:gd name="T64" fmla="*/ 1182 w 1239"/>
                  <a:gd name="T65" fmla="*/ 548 h 567"/>
                  <a:gd name="T66" fmla="*/ 1155 w 1239"/>
                  <a:gd name="T67" fmla="*/ 551 h 567"/>
                  <a:gd name="T68" fmla="*/ 1112 w 1239"/>
                  <a:gd name="T69" fmla="*/ 547 h 567"/>
                  <a:gd name="T70" fmla="*/ 1062 w 1239"/>
                  <a:gd name="T71" fmla="*/ 536 h 567"/>
                  <a:gd name="T72" fmla="*/ 1042 w 1239"/>
                  <a:gd name="T73" fmla="*/ 530 h 567"/>
                  <a:gd name="T74" fmla="*/ 985 w 1239"/>
                  <a:gd name="T75" fmla="*/ 508 h 567"/>
                  <a:gd name="T76" fmla="*/ 911 w 1239"/>
                  <a:gd name="T77" fmla="*/ 471 h 567"/>
                  <a:gd name="T78" fmla="*/ 802 w 1239"/>
                  <a:gd name="T79" fmla="*/ 413 h 567"/>
                  <a:gd name="T80" fmla="*/ 763 w 1239"/>
                  <a:gd name="T81" fmla="*/ 396 h 567"/>
                  <a:gd name="T82" fmla="*/ 665 w 1239"/>
                  <a:gd name="T83" fmla="*/ 359 h 567"/>
                  <a:gd name="T84" fmla="*/ 568 w 1239"/>
                  <a:gd name="T85" fmla="*/ 321 h 567"/>
                  <a:gd name="T86" fmla="*/ 519 w 1239"/>
                  <a:gd name="T87" fmla="*/ 297 h 567"/>
                  <a:gd name="T88" fmla="*/ 426 w 1239"/>
                  <a:gd name="T89" fmla="*/ 246 h 567"/>
                  <a:gd name="T90" fmla="*/ 380 w 1239"/>
                  <a:gd name="T91" fmla="*/ 220 h 567"/>
                  <a:gd name="T92" fmla="*/ 198 w 1239"/>
                  <a:gd name="T93" fmla="*/ 107 h 567"/>
                  <a:gd name="T94" fmla="*/ 106 w 1239"/>
                  <a:gd name="T95" fmla="*/ 52 h 567"/>
                  <a:gd name="T96" fmla="*/ 12 w 1239"/>
                  <a:gd name="T97" fmla="*/ 1 h 567"/>
                  <a:gd name="T98" fmla="*/ 9 w 1239"/>
                  <a:gd name="T99" fmla="*/ 0 h 567"/>
                  <a:gd name="T100" fmla="*/ 2 w 1239"/>
                  <a:gd name="T101" fmla="*/ 1 h 567"/>
                  <a:gd name="T102" fmla="*/ 0 w 1239"/>
                  <a:gd name="T103" fmla="*/ 6 h 567"/>
                  <a:gd name="T104" fmla="*/ 1 w 1239"/>
                  <a:gd name="T105" fmla="*/ 12 h 567"/>
                  <a:gd name="T106" fmla="*/ 4 w 1239"/>
                  <a:gd name="T107" fmla="*/ 15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39" h="567">
                    <a:moveTo>
                      <a:pt x="4" y="15"/>
                    </a:moveTo>
                    <a:lnTo>
                      <a:pt x="4" y="15"/>
                    </a:lnTo>
                    <a:lnTo>
                      <a:pt x="55" y="41"/>
                    </a:lnTo>
                    <a:lnTo>
                      <a:pt x="104" y="70"/>
                    </a:lnTo>
                    <a:lnTo>
                      <a:pt x="154" y="99"/>
                    </a:lnTo>
                    <a:lnTo>
                      <a:pt x="202" y="129"/>
                    </a:lnTo>
                    <a:lnTo>
                      <a:pt x="299" y="190"/>
                    </a:lnTo>
                    <a:lnTo>
                      <a:pt x="397" y="249"/>
                    </a:lnTo>
                    <a:lnTo>
                      <a:pt x="397" y="249"/>
                    </a:lnTo>
                    <a:lnTo>
                      <a:pt x="448" y="278"/>
                    </a:lnTo>
                    <a:lnTo>
                      <a:pt x="499" y="304"/>
                    </a:lnTo>
                    <a:lnTo>
                      <a:pt x="551" y="330"/>
                    </a:lnTo>
                    <a:lnTo>
                      <a:pt x="603" y="354"/>
                    </a:lnTo>
                    <a:lnTo>
                      <a:pt x="603" y="354"/>
                    </a:lnTo>
                    <a:lnTo>
                      <a:pt x="630" y="366"/>
                    </a:lnTo>
                    <a:lnTo>
                      <a:pt x="657" y="376"/>
                    </a:lnTo>
                    <a:lnTo>
                      <a:pt x="712" y="396"/>
                    </a:lnTo>
                    <a:lnTo>
                      <a:pt x="766" y="417"/>
                    </a:lnTo>
                    <a:lnTo>
                      <a:pt x="794" y="428"/>
                    </a:lnTo>
                    <a:lnTo>
                      <a:pt x="820" y="440"/>
                    </a:lnTo>
                    <a:lnTo>
                      <a:pt x="820" y="440"/>
                    </a:lnTo>
                    <a:lnTo>
                      <a:pt x="843" y="452"/>
                    </a:lnTo>
                    <a:lnTo>
                      <a:pt x="867" y="464"/>
                    </a:lnTo>
                    <a:lnTo>
                      <a:pt x="912" y="490"/>
                    </a:lnTo>
                    <a:lnTo>
                      <a:pt x="958" y="515"/>
                    </a:lnTo>
                    <a:lnTo>
                      <a:pt x="982" y="526"/>
                    </a:lnTo>
                    <a:lnTo>
                      <a:pt x="1006" y="536"/>
                    </a:lnTo>
                    <a:lnTo>
                      <a:pt x="1006" y="536"/>
                    </a:lnTo>
                    <a:lnTo>
                      <a:pt x="1032" y="544"/>
                    </a:lnTo>
                    <a:lnTo>
                      <a:pt x="1058" y="552"/>
                    </a:lnTo>
                    <a:lnTo>
                      <a:pt x="1086" y="558"/>
                    </a:lnTo>
                    <a:lnTo>
                      <a:pt x="1112" y="563"/>
                    </a:lnTo>
                    <a:lnTo>
                      <a:pt x="1112" y="563"/>
                    </a:lnTo>
                    <a:lnTo>
                      <a:pt x="1137" y="566"/>
                    </a:lnTo>
                    <a:lnTo>
                      <a:pt x="1163" y="567"/>
                    </a:lnTo>
                    <a:lnTo>
                      <a:pt x="1175" y="566"/>
                    </a:lnTo>
                    <a:lnTo>
                      <a:pt x="1188" y="565"/>
                    </a:lnTo>
                    <a:lnTo>
                      <a:pt x="1200" y="560"/>
                    </a:lnTo>
                    <a:lnTo>
                      <a:pt x="1211" y="556"/>
                    </a:lnTo>
                    <a:lnTo>
                      <a:pt x="1211" y="556"/>
                    </a:lnTo>
                    <a:lnTo>
                      <a:pt x="1221" y="549"/>
                    </a:lnTo>
                    <a:lnTo>
                      <a:pt x="1229" y="541"/>
                    </a:lnTo>
                    <a:lnTo>
                      <a:pt x="1235" y="533"/>
                    </a:lnTo>
                    <a:lnTo>
                      <a:pt x="1237" y="523"/>
                    </a:lnTo>
                    <a:lnTo>
                      <a:pt x="1239" y="512"/>
                    </a:lnTo>
                    <a:lnTo>
                      <a:pt x="1239" y="501"/>
                    </a:lnTo>
                    <a:lnTo>
                      <a:pt x="1239" y="490"/>
                    </a:lnTo>
                    <a:lnTo>
                      <a:pt x="1236" y="479"/>
                    </a:lnTo>
                    <a:lnTo>
                      <a:pt x="1236" y="479"/>
                    </a:lnTo>
                    <a:lnTo>
                      <a:pt x="1235" y="476"/>
                    </a:lnTo>
                    <a:lnTo>
                      <a:pt x="1232" y="474"/>
                    </a:lnTo>
                    <a:lnTo>
                      <a:pt x="1229" y="474"/>
                    </a:lnTo>
                    <a:lnTo>
                      <a:pt x="1226" y="474"/>
                    </a:lnTo>
                    <a:lnTo>
                      <a:pt x="1224" y="475"/>
                    </a:lnTo>
                    <a:lnTo>
                      <a:pt x="1221" y="476"/>
                    </a:lnTo>
                    <a:lnTo>
                      <a:pt x="1221" y="479"/>
                    </a:lnTo>
                    <a:lnTo>
                      <a:pt x="1221" y="483"/>
                    </a:lnTo>
                    <a:lnTo>
                      <a:pt x="1221" y="483"/>
                    </a:lnTo>
                    <a:lnTo>
                      <a:pt x="1222" y="500"/>
                    </a:lnTo>
                    <a:lnTo>
                      <a:pt x="1222" y="514"/>
                    </a:lnTo>
                    <a:lnTo>
                      <a:pt x="1221" y="519"/>
                    </a:lnTo>
                    <a:lnTo>
                      <a:pt x="1218" y="525"/>
                    </a:lnTo>
                    <a:lnTo>
                      <a:pt x="1213" y="533"/>
                    </a:lnTo>
                    <a:lnTo>
                      <a:pt x="1204" y="540"/>
                    </a:lnTo>
                    <a:lnTo>
                      <a:pt x="1193" y="545"/>
                    </a:lnTo>
                    <a:lnTo>
                      <a:pt x="1182" y="548"/>
                    </a:lnTo>
                    <a:lnTo>
                      <a:pt x="1169" y="549"/>
                    </a:lnTo>
                    <a:lnTo>
                      <a:pt x="1155" y="551"/>
                    </a:lnTo>
                    <a:lnTo>
                      <a:pt x="1141" y="549"/>
                    </a:lnTo>
                    <a:lnTo>
                      <a:pt x="1112" y="547"/>
                    </a:lnTo>
                    <a:lnTo>
                      <a:pt x="1084" y="541"/>
                    </a:lnTo>
                    <a:lnTo>
                      <a:pt x="1062" y="536"/>
                    </a:lnTo>
                    <a:lnTo>
                      <a:pt x="1062" y="536"/>
                    </a:lnTo>
                    <a:lnTo>
                      <a:pt x="1042" y="530"/>
                    </a:lnTo>
                    <a:lnTo>
                      <a:pt x="1022" y="523"/>
                    </a:lnTo>
                    <a:lnTo>
                      <a:pt x="985" y="508"/>
                    </a:lnTo>
                    <a:lnTo>
                      <a:pt x="948" y="490"/>
                    </a:lnTo>
                    <a:lnTo>
                      <a:pt x="911" y="471"/>
                    </a:lnTo>
                    <a:lnTo>
                      <a:pt x="838" y="432"/>
                    </a:lnTo>
                    <a:lnTo>
                      <a:pt x="802" y="413"/>
                    </a:lnTo>
                    <a:lnTo>
                      <a:pt x="763" y="396"/>
                    </a:lnTo>
                    <a:lnTo>
                      <a:pt x="763" y="396"/>
                    </a:lnTo>
                    <a:lnTo>
                      <a:pt x="715" y="377"/>
                    </a:lnTo>
                    <a:lnTo>
                      <a:pt x="665" y="359"/>
                    </a:lnTo>
                    <a:lnTo>
                      <a:pt x="616" y="341"/>
                    </a:lnTo>
                    <a:lnTo>
                      <a:pt x="568" y="321"/>
                    </a:lnTo>
                    <a:lnTo>
                      <a:pt x="568" y="321"/>
                    </a:lnTo>
                    <a:lnTo>
                      <a:pt x="519" y="297"/>
                    </a:lnTo>
                    <a:lnTo>
                      <a:pt x="472" y="272"/>
                    </a:lnTo>
                    <a:lnTo>
                      <a:pt x="426" y="246"/>
                    </a:lnTo>
                    <a:lnTo>
                      <a:pt x="380" y="220"/>
                    </a:lnTo>
                    <a:lnTo>
                      <a:pt x="380" y="220"/>
                    </a:lnTo>
                    <a:lnTo>
                      <a:pt x="289" y="164"/>
                    </a:lnTo>
                    <a:lnTo>
                      <a:pt x="198" y="107"/>
                    </a:lnTo>
                    <a:lnTo>
                      <a:pt x="153" y="80"/>
                    </a:lnTo>
                    <a:lnTo>
                      <a:pt x="106" y="52"/>
                    </a:lnTo>
                    <a:lnTo>
                      <a:pt x="60" y="26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1" name="Freeform 48">
                <a:extLst>
                  <a:ext uri="{FF2B5EF4-FFF2-40B4-BE49-F238E27FC236}">
                    <a16:creationId xmlns:a16="http://schemas.microsoft.com/office/drawing/2014/main" id="{9FEA0D31-EE9A-3782-F15B-220C0DAE4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9" y="1510"/>
                <a:ext cx="1426" cy="1663"/>
              </a:xfrm>
              <a:custGeom>
                <a:avLst/>
                <a:gdLst>
                  <a:gd name="T0" fmla="*/ 4243 w 4280"/>
                  <a:gd name="T1" fmla="*/ 2840 h 4989"/>
                  <a:gd name="T2" fmla="*/ 4156 w 4280"/>
                  <a:gd name="T3" fmla="*/ 3274 h 4989"/>
                  <a:gd name="T4" fmla="*/ 4002 w 4280"/>
                  <a:gd name="T5" fmla="*/ 3687 h 4989"/>
                  <a:gd name="T6" fmla="*/ 3810 w 4280"/>
                  <a:gd name="T7" fmla="*/ 4026 h 4989"/>
                  <a:gd name="T8" fmla="*/ 3558 w 4280"/>
                  <a:gd name="T9" fmla="*/ 4340 h 4989"/>
                  <a:gd name="T10" fmla="*/ 3256 w 4280"/>
                  <a:gd name="T11" fmla="*/ 4603 h 4989"/>
                  <a:gd name="T12" fmla="*/ 2908 w 4280"/>
                  <a:gd name="T13" fmla="*/ 4806 h 4989"/>
                  <a:gd name="T14" fmla="*/ 2572 w 4280"/>
                  <a:gd name="T15" fmla="*/ 4922 h 4989"/>
                  <a:gd name="T16" fmla="*/ 2179 w 4280"/>
                  <a:gd name="T17" fmla="*/ 4971 h 4989"/>
                  <a:gd name="T18" fmla="*/ 1786 w 4280"/>
                  <a:gd name="T19" fmla="*/ 4938 h 4989"/>
                  <a:gd name="T20" fmla="*/ 1406 w 4280"/>
                  <a:gd name="T21" fmla="*/ 4821 h 4989"/>
                  <a:gd name="T22" fmla="*/ 1090 w 4280"/>
                  <a:gd name="T23" fmla="*/ 4650 h 4989"/>
                  <a:gd name="T24" fmla="*/ 777 w 4280"/>
                  <a:gd name="T25" fmla="*/ 4395 h 4989"/>
                  <a:gd name="T26" fmla="*/ 489 w 4280"/>
                  <a:gd name="T27" fmla="*/ 4052 h 4989"/>
                  <a:gd name="T28" fmla="*/ 241 w 4280"/>
                  <a:gd name="T29" fmla="*/ 3606 h 4989"/>
                  <a:gd name="T30" fmla="*/ 102 w 4280"/>
                  <a:gd name="T31" fmla="*/ 3192 h 4989"/>
                  <a:gd name="T32" fmla="*/ 25 w 4280"/>
                  <a:gd name="T33" fmla="*/ 2705 h 4989"/>
                  <a:gd name="T34" fmla="*/ 45 w 4280"/>
                  <a:gd name="T35" fmla="*/ 1979 h 4989"/>
                  <a:gd name="T36" fmla="*/ 219 w 4280"/>
                  <a:gd name="T37" fmla="*/ 1257 h 4989"/>
                  <a:gd name="T38" fmla="*/ 529 w 4280"/>
                  <a:gd name="T39" fmla="*/ 712 h 4989"/>
                  <a:gd name="T40" fmla="*/ 1048 w 4280"/>
                  <a:gd name="T41" fmla="*/ 278 h 4989"/>
                  <a:gd name="T42" fmla="*/ 1349 w 4280"/>
                  <a:gd name="T43" fmla="*/ 145 h 4989"/>
                  <a:gd name="T44" fmla="*/ 1869 w 4280"/>
                  <a:gd name="T45" fmla="*/ 34 h 4989"/>
                  <a:gd name="T46" fmla="*/ 2409 w 4280"/>
                  <a:gd name="T47" fmla="*/ 23 h 4989"/>
                  <a:gd name="T48" fmla="*/ 2816 w 4280"/>
                  <a:gd name="T49" fmla="*/ 88 h 4989"/>
                  <a:gd name="T50" fmla="*/ 3166 w 4280"/>
                  <a:gd name="T51" fmla="*/ 214 h 4989"/>
                  <a:gd name="T52" fmla="*/ 3435 w 4280"/>
                  <a:gd name="T53" fmla="*/ 373 h 4989"/>
                  <a:gd name="T54" fmla="*/ 3734 w 4280"/>
                  <a:gd name="T55" fmla="*/ 657 h 4989"/>
                  <a:gd name="T56" fmla="*/ 3951 w 4280"/>
                  <a:gd name="T57" fmla="*/ 985 h 4989"/>
                  <a:gd name="T58" fmla="*/ 4182 w 4280"/>
                  <a:gd name="T59" fmla="*/ 1653 h 4989"/>
                  <a:gd name="T60" fmla="*/ 4261 w 4280"/>
                  <a:gd name="T61" fmla="*/ 2322 h 4989"/>
                  <a:gd name="T62" fmla="*/ 4277 w 4280"/>
                  <a:gd name="T63" fmla="*/ 2502 h 4989"/>
                  <a:gd name="T64" fmla="*/ 4254 w 4280"/>
                  <a:gd name="T65" fmla="*/ 1992 h 4989"/>
                  <a:gd name="T66" fmla="*/ 4088 w 4280"/>
                  <a:gd name="T67" fmla="*/ 1258 h 4989"/>
                  <a:gd name="T68" fmla="*/ 3806 w 4280"/>
                  <a:gd name="T69" fmla="*/ 725 h 4989"/>
                  <a:gd name="T70" fmla="*/ 3442 w 4280"/>
                  <a:gd name="T71" fmla="*/ 360 h 4989"/>
                  <a:gd name="T72" fmla="*/ 3161 w 4280"/>
                  <a:gd name="T73" fmla="*/ 193 h 4989"/>
                  <a:gd name="T74" fmla="*/ 2784 w 4280"/>
                  <a:gd name="T75" fmla="*/ 63 h 4989"/>
                  <a:gd name="T76" fmla="*/ 2211 w 4280"/>
                  <a:gd name="T77" fmla="*/ 0 h 4989"/>
                  <a:gd name="T78" fmla="*/ 1538 w 4280"/>
                  <a:gd name="T79" fmla="*/ 74 h 4989"/>
                  <a:gd name="T80" fmla="*/ 1076 w 4280"/>
                  <a:gd name="T81" fmla="*/ 245 h 4989"/>
                  <a:gd name="T82" fmla="*/ 765 w 4280"/>
                  <a:gd name="T83" fmla="*/ 448 h 4989"/>
                  <a:gd name="T84" fmla="*/ 524 w 4280"/>
                  <a:gd name="T85" fmla="*/ 692 h 4989"/>
                  <a:gd name="T86" fmla="*/ 193 w 4280"/>
                  <a:gd name="T87" fmla="*/ 1280 h 4989"/>
                  <a:gd name="T88" fmla="*/ 38 w 4280"/>
                  <a:gd name="T89" fmla="*/ 1904 h 4989"/>
                  <a:gd name="T90" fmla="*/ 4 w 4280"/>
                  <a:gd name="T91" fmla="*/ 2629 h 4989"/>
                  <a:gd name="T92" fmla="*/ 136 w 4280"/>
                  <a:gd name="T93" fmla="*/ 3373 h 4989"/>
                  <a:gd name="T94" fmla="*/ 342 w 4280"/>
                  <a:gd name="T95" fmla="*/ 3848 h 4989"/>
                  <a:gd name="T96" fmla="*/ 577 w 4280"/>
                  <a:gd name="T97" fmla="*/ 4200 h 4989"/>
                  <a:gd name="T98" fmla="*/ 820 w 4280"/>
                  <a:gd name="T99" fmla="*/ 4459 h 4989"/>
                  <a:gd name="T100" fmla="*/ 1132 w 4280"/>
                  <a:gd name="T101" fmla="*/ 4694 h 4989"/>
                  <a:gd name="T102" fmla="*/ 1480 w 4280"/>
                  <a:gd name="T103" fmla="*/ 4868 h 4989"/>
                  <a:gd name="T104" fmla="*/ 1814 w 4280"/>
                  <a:gd name="T105" fmla="*/ 4962 h 4989"/>
                  <a:gd name="T106" fmla="*/ 2203 w 4280"/>
                  <a:gd name="T107" fmla="*/ 4988 h 4989"/>
                  <a:gd name="T108" fmla="*/ 2586 w 4280"/>
                  <a:gd name="T109" fmla="*/ 4934 h 4989"/>
                  <a:gd name="T110" fmla="*/ 2951 w 4280"/>
                  <a:gd name="T111" fmla="*/ 4803 h 4989"/>
                  <a:gd name="T112" fmla="*/ 3254 w 4280"/>
                  <a:gd name="T113" fmla="*/ 4625 h 4989"/>
                  <a:gd name="T114" fmla="*/ 3560 w 4280"/>
                  <a:gd name="T115" fmla="*/ 4361 h 4989"/>
                  <a:gd name="T116" fmla="*/ 3889 w 4280"/>
                  <a:gd name="T117" fmla="*/ 3934 h 4989"/>
                  <a:gd name="T118" fmla="*/ 4153 w 4280"/>
                  <a:gd name="T119" fmla="*/ 3345 h 4989"/>
                  <a:gd name="T120" fmla="*/ 4272 w 4280"/>
                  <a:gd name="T121" fmla="*/ 2710 h 4989"/>
                  <a:gd name="T122" fmla="*/ 4269 w 4280"/>
                  <a:gd name="T123" fmla="*/ 2488 h 4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280" h="4989">
                    <a:moveTo>
                      <a:pt x="4263" y="2495"/>
                    </a:moveTo>
                    <a:lnTo>
                      <a:pt x="4263" y="2495"/>
                    </a:lnTo>
                    <a:lnTo>
                      <a:pt x="4263" y="2545"/>
                    </a:lnTo>
                    <a:lnTo>
                      <a:pt x="4262" y="2594"/>
                    </a:lnTo>
                    <a:lnTo>
                      <a:pt x="4259" y="2643"/>
                    </a:lnTo>
                    <a:lnTo>
                      <a:pt x="4257" y="2692"/>
                    </a:lnTo>
                    <a:lnTo>
                      <a:pt x="4252" y="2742"/>
                    </a:lnTo>
                    <a:lnTo>
                      <a:pt x="4248" y="2790"/>
                    </a:lnTo>
                    <a:lnTo>
                      <a:pt x="4243" y="2840"/>
                    </a:lnTo>
                    <a:lnTo>
                      <a:pt x="4236" y="2888"/>
                    </a:lnTo>
                    <a:lnTo>
                      <a:pt x="4229" y="2938"/>
                    </a:lnTo>
                    <a:lnTo>
                      <a:pt x="4221" y="2986"/>
                    </a:lnTo>
                    <a:lnTo>
                      <a:pt x="4212" y="3034"/>
                    </a:lnTo>
                    <a:lnTo>
                      <a:pt x="4203" y="3082"/>
                    </a:lnTo>
                    <a:lnTo>
                      <a:pt x="4192" y="3130"/>
                    </a:lnTo>
                    <a:lnTo>
                      <a:pt x="4181" y="3179"/>
                    </a:lnTo>
                    <a:lnTo>
                      <a:pt x="4168" y="3226"/>
                    </a:lnTo>
                    <a:lnTo>
                      <a:pt x="4156" y="3274"/>
                    </a:lnTo>
                    <a:lnTo>
                      <a:pt x="4142" y="3321"/>
                    </a:lnTo>
                    <a:lnTo>
                      <a:pt x="4127" y="3367"/>
                    </a:lnTo>
                    <a:lnTo>
                      <a:pt x="4112" y="3414"/>
                    </a:lnTo>
                    <a:lnTo>
                      <a:pt x="4095" y="3461"/>
                    </a:lnTo>
                    <a:lnTo>
                      <a:pt x="4079" y="3507"/>
                    </a:lnTo>
                    <a:lnTo>
                      <a:pt x="4061" y="3552"/>
                    </a:lnTo>
                    <a:lnTo>
                      <a:pt x="4042" y="3598"/>
                    </a:lnTo>
                    <a:lnTo>
                      <a:pt x="4022" y="3643"/>
                    </a:lnTo>
                    <a:lnTo>
                      <a:pt x="4002" y="3687"/>
                    </a:lnTo>
                    <a:lnTo>
                      <a:pt x="3980" y="3733"/>
                    </a:lnTo>
                    <a:lnTo>
                      <a:pt x="3957" y="3775"/>
                    </a:lnTo>
                    <a:lnTo>
                      <a:pt x="3935" y="3819"/>
                    </a:lnTo>
                    <a:lnTo>
                      <a:pt x="3911" y="3862"/>
                    </a:lnTo>
                    <a:lnTo>
                      <a:pt x="3886" y="3905"/>
                    </a:lnTo>
                    <a:lnTo>
                      <a:pt x="3861" y="3947"/>
                    </a:lnTo>
                    <a:lnTo>
                      <a:pt x="3835" y="3989"/>
                    </a:lnTo>
                    <a:lnTo>
                      <a:pt x="3835" y="3989"/>
                    </a:lnTo>
                    <a:lnTo>
                      <a:pt x="3810" y="4026"/>
                    </a:lnTo>
                    <a:lnTo>
                      <a:pt x="3784" y="4063"/>
                    </a:lnTo>
                    <a:lnTo>
                      <a:pt x="3759" y="4099"/>
                    </a:lnTo>
                    <a:lnTo>
                      <a:pt x="3731" y="4136"/>
                    </a:lnTo>
                    <a:lnTo>
                      <a:pt x="3704" y="4171"/>
                    </a:lnTo>
                    <a:lnTo>
                      <a:pt x="3676" y="4205"/>
                    </a:lnTo>
                    <a:lnTo>
                      <a:pt x="3647" y="4240"/>
                    </a:lnTo>
                    <a:lnTo>
                      <a:pt x="3618" y="4274"/>
                    </a:lnTo>
                    <a:lnTo>
                      <a:pt x="3588" y="4307"/>
                    </a:lnTo>
                    <a:lnTo>
                      <a:pt x="3558" y="4340"/>
                    </a:lnTo>
                    <a:lnTo>
                      <a:pt x="3526" y="4372"/>
                    </a:lnTo>
                    <a:lnTo>
                      <a:pt x="3494" y="4404"/>
                    </a:lnTo>
                    <a:lnTo>
                      <a:pt x="3463" y="4434"/>
                    </a:lnTo>
                    <a:lnTo>
                      <a:pt x="3429" y="4464"/>
                    </a:lnTo>
                    <a:lnTo>
                      <a:pt x="3395" y="4493"/>
                    </a:lnTo>
                    <a:lnTo>
                      <a:pt x="3362" y="4522"/>
                    </a:lnTo>
                    <a:lnTo>
                      <a:pt x="3326" y="4550"/>
                    </a:lnTo>
                    <a:lnTo>
                      <a:pt x="3292" y="4577"/>
                    </a:lnTo>
                    <a:lnTo>
                      <a:pt x="3256" y="4603"/>
                    </a:lnTo>
                    <a:lnTo>
                      <a:pt x="3219" y="4630"/>
                    </a:lnTo>
                    <a:lnTo>
                      <a:pt x="3181" y="4654"/>
                    </a:lnTo>
                    <a:lnTo>
                      <a:pt x="3144" y="4678"/>
                    </a:lnTo>
                    <a:lnTo>
                      <a:pt x="3107" y="4701"/>
                    </a:lnTo>
                    <a:lnTo>
                      <a:pt x="3068" y="4725"/>
                    </a:lnTo>
                    <a:lnTo>
                      <a:pt x="3028" y="4745"/>
                    </a:lnTo>
                    <a:lnTo>
                      <a:pt x="2990" y="4766"/>
                    </a:lnTo>
                    <a:lnTo>
                      <a:pt x="2950" y="4787"/>
                    </a:lnTo>
                    <a:lnTo>
                      <a:pt x="2908" y="4806"/>
                    </a:lnTo>
                    <a:lnTo>
                      <a:pt x="2868" y="4824"/>
                    </a:lnTo>
                    <a:lnTo>
                      <a:pt x="2827" y="4840"/>
                    </a:lnTo>
                    <a:lnTo>
                      <a:pt x="2784" y="4857"/>
                    </a:lnTo>
                    <a:lnTo>
                      <a:pt x="2743" y="4872"/>
                    </a:lnTo>
                    <a:lnTo>
                      <a:pt x="2743" y="4872"/>
                    </a:lnTo>
                    <a:lnTo>
                      <a:pt x="2700" y="4886"/>
                    </a:lnTo>
                    <a:lnTo>
                      <a:pt x="2658" y="4898"/>
                    </a:lnTo>
                    <a:lnTo>
                      <a:pt x="2615" y="4911"/>
                    </a:lnTo>
                    <a:lnTo>
                      <a:pt x="2572" y="4922"/>
                    </a:lnTo>
                    <a:lnTo>
                      <a:pt x="2529" y="4931"/>
                    </a:lnTo>
                    <a:lnTo>
                      <a:pt x="2487" y="4940"/>
                    </a:lnTo>
                    <a:lnTo>
                      <a:pt x="2443" y="4948"/>
                    </a:lnTo>
                    <a:lnTo>
                      <a:pt x="2398" y="4955"/>
                    </a:lnTo>
                    <a:lnTo>
                      <a:pt x="2356" y="4960"/>
                    </a:lnTo>
                    <a:lnTo>
                      <a:pt x="2312" y="4964"/>
                    </a:lnTo>
                    <a:lnTo>
                      <a:pt x="2267" y="4968"/>
                    </a:lnTo>
                    <a:lnTo>
                      <a:pt x="2223" y="4970"/>
                    </a:lnTo>
                    <a:lnTo>
                      <a:pt x="2179" y="4971"/>
                    </a:lnTo>
                    <a:lnTo>
                      <a:pt x="2135" y="4973"/>
                    </a:lnTo>
                    <a:lnTo>
                      <a:pt x="2092" y="4971"/>
                    </a:lnTo>
                    <a:lnTo>
                      <a:pt x="2048" y="4970"/>
                    </a:lnTo>
                    <a:lnTo>
                      <a:pt x="2004" y="4967"/>
                    </a:lnTo>
                    <a:lnTo>
                      <a:pt x="1960" y="4963"/>
                    </a:lnTo>
                    <a:lnTo>
                      <a:pt x="1916" y="4959"/>
                    </a:lnTo>
                    <a:lnTo>
                      <a:pt x="1873" y="4952"/>
                    </a:lnTo>
                    <a:lnTo>
                      <a:pt x="1829" y="4945"/>
                    </a:lnTo>
                    <a:lnTo>
                      <a:pt x="1786" y="4938"/>
                    </a:lnTo>
                    <a:lnTo>
                      <a:pt x="1742" y="4929"/>
                    </a:lnTo>
                    <a:lnTo>
                      <a:pt x="1700" y="4919"/>
                    </a:lnTo>
                    <a:lnTo>
                      <a:pt x="1657" y="4908"/>
                    </a:lnTo>
                    <a:lnTo>
                      <a:pt x="1614" y="4895"/>
                    </a:lnTo>
                    <a:lnTo>
                      <a:pt x="1573" y="4883"/>
                    </a:lnTo>
                    <a:lnTo>
                      <a:pt x="1530" y="4869"/>
                    </a:lnTo>
                    <a:lnTo>
                      <a:pt x="1489" y="4854"/>
                    </a:lnTo>
                    <a:lnTo>
                      <a:pt x="1447" y="4838"/>
                    </a:lnTo>
                    <a:lnTo>
                      <a:pt x="1406" y="4821"/>
                    </a:lnTo>
                    <a:lnTo>
                      <a:pt x="1366" y="4803"/>
                    </a:lnTo>
                    <a:lnTo>
                      <a:pt x="1366" y="4803"/>
                    </a:lnTo>
                    <a:lnTo>
                      <a:pt x="1325" y="4784"/>
                    </a:lnTo>
                    <a:lnTo>
                      <a:pt x="1285" y="4765"/>
                    </a:lnTo>
                    <a:lnTo>
                      <a:pt x="1245" y="4743"/>
                    </a:lnTo>
                    <a:lnTo>
                      <a:pt x="1206" y="4720"/>
                    </a:lnTo>
                    <a:lnTo>
                      <a:pt x="1166" y="4698"/>
                    </a:lnTo>
                    <a:lnTo>
                      <a:pt x="1129" y="4675"/>
                    </a:lnTo>
                    <a:lnTo>
                      <a:pt x="1090" y="4650"/>
                    </a:lnTo>
                    <a:lnTo>
                      <a:pt x="1054" y="4625"/>
                    </a:lnTo>
                    <a:lnTo>
                      <a:pt x="1017" y="4599"/>
                    </a:lnTo>
                    <a:lnTo>
                      <a:pt x="981" y="4572"/>
                    </a:lnTo>
                    <a:lnTo>
                      <a:pt x="946" y="4544"/>
                    </a:lnTo>
                    <a:lnTo>
                      <a:pt x="911" y="4517"/>
                    </a:lnTo>
                    <a:lnTo>
                      <a:pt x="877" y="4488"/>
                    </a:lnTo>
                    <a:lnTo>
                      <a:pt x="844" y="4457"/>
                    </a:lnTo>
                    <a:lnTo>
                      <a:pt x="810" y="4427"/>
                    </a:lnTo>
                    <a:lnTo>
                      <a:pt x="777" y="4395"/>
                    </a:lnTo>
                    <a:lnTo>
                      <a:pt x="746" y="4364"/>
                    </a:lnTo>
                    <a:lnTo>
                      <a:pt x="715" y="4332"/>
                    </a:lnTo>
                    <a:lnTo>
                      <a:pt x="685" y="4299"/>
                    </a:lnTo>
                    <a:lnTo>
                      <a:pt x="655" y="4266"/>
                    </a:lnTo>
                    <a:lnTo>
                      <a:pt x="626" y="4231"/>
                    </a:lnTo>
                    <a:lnTo>
                      <a:pt x="597" y="4197"/>
                    </a:lnTo>
                    <a:lnTo>
                      <a:pt x="569" y="4161"/>
                    </a:lnTo>
                    <a:lnTo>
                      <a:pt x="542" y="4125"/>
                    </a:lnTo>
                    <a:lnTo>
                      <a:pt x="489" y="4052"/>
                    </a:lnTo>
                    <a:lnTo>
                      <a:pt x="438" y="3978"/>
                    </a:lnTo>
                    <a:lnTo>
                      <a:pt x="391" y="3902"/>
                    </a:lnTo>
                    <a:lnTo>
                      <a:pt x="347" y="3823"/>
                    </a:lnTo>
                    <a:lnTo>
                      <a:pt x="347" y="3823"/>
                    </a:lnTo>
                    <a:lnTo>
                      <a:pt x="324" y="3781"/>
                    </a:lnTo>
                    <a:lnTo>
                      <a:pt x="302" y="3738"/>
                    </a:lnTo>
                    <a:lnTo>
                      <a:pt x="281" y="3694"/>
                    </a:lnTo>
                    <a:lnTo>
                      <a:pt x="260" y="3650"/>
                    </a:lnTo>
                    <a:lnTo>
                      <a:pt x="241" y="3606"/>
                    </a:lnTo>
                    <a:lnTo>
                      <a:pt x="222" y="3562"/>
                    </a:lnTo>
                    <a:lnTo>
                      <a:pt x="204" y="3516"/>
                    </a:lnTo>
                    <a:lnTo>
                      <a:pt x="187" y="3471"/>
                    </a:lnTo>
                    <a:lnTo>
                      <a:pt x="171" y="3425"/>
                    </a:lnTo>
                    <a:lnTo>
                      <a:pt x="156" y="3380"/>
                    </a:lnTo>
                    <a:lnTo>
                      <a:pt x="140" y="3333"/>
                    </a:lnTo>
                    <a:lnTo>
                      <a:pt x="127" y="3286"/>
                    </a:lnTo>
                    <a:lnTo>
                      <a:pt x="114" y="3239"/>
                    </a:lnTo>
                    <a:lnTo>
                      <a:pt x="102" y="3192"/>
                    </a:lnTo>
                    <a:lnTo>
                      <a:pt x="80" y="3099"/>
                    </a:lnTo>
                    <a:lnTo>
                      <a:pt x="80" y="3099"/>
                    </a:lnTo>
                    <a:lnTo>
                      <a:pt x="70" y="3051"/>
                    </a:lnTo>
                    <a:lnTo>
                      <a:pt x="61" y="3001"/>
                    </a:lnTo>
                    <a:lnTo>
                      <a:pt x="52" y="2951"/>
                    </a:lnTo>
                    <a:lnTo>
                      <a:pt x="45" y="2903"/>
                    </a:lnTo>
                    <a:lnTo>
                      <a:pt x="38" y="2853"/>
                    </a:lnTo>
                    <a:lnTo>
                      <a:pt x="33" y="2804"/>
                    </a:lnTo>
                    <a:lnTo>
                      <a:pt x="25" y="2705"/>
                    </a:lnTo>
                    <a:lnTo>
                      <a:pt x="19" y="2607"/>
                    </a:lnTo>
                    <a:lnTo>
                      <a:pt x="16" y="2508"/>
                    </a:lnTo>
                    <a:lnTo>
                      <a:pt x="18" y="2407"/>
                    </a:lnTo>
                    <a:lnTo>
                      <a:pt x="21" y="2308"/>
                    </a:lnTo>
                    <a:lnTo>
                      <a:pt x="21" y="2308"/>
                    </a:lnTo>
                    <a:lnTo>
                      <a:pt x="23" y="2225"/>
                    </a:lnTo>
                    <a:lnTo>
                      <a:pt x="29" y="2144"/>
                    </a:lnTo>
                    <a:lnTo>
                      <a:pt x="37" y="2061"/>
                    </a:lnTo>
                    <a:lnTo>
                      <a:pt x="45" y="1979"/>
                    </a:lnTo>
                    <a:lnTo>
                      <a:pt x="56" y="1897"/>
                    </a:lnTo>
                    <a:lnTo>
                      <a:pt x="69" y="1815"/>
                    </a:lnTo>
                    <a:lnTo>
                      <a:pt x="84" y="1733"/>
                    </a:lnTo>
                    <a:lnTo>
                      <a:pt x="101" y="1652"/>
                    </a:lnTo>
                    <a:lnTo>
                      <a:pt x="120" y="1572"/>
                    </a:lnTo>
                    <a:lnTo>
                      <a:pt x="140" y="1492"/>
                    </a:lnTo>
                    <a:lnTo>
                      <a:pt x="164" y="1414"/>
                    </a:lnTo>
                    <a:lnTo>
                      <a:pt x="190" y="1335"/>
                    </a:lnTo>
                    <a:lnTo>
                      <a:pt x="219" y="1257"/>
                    </a:lnTo>
                    <a:lnTo>
                      <a:pt x="249" y="1181"/>
                    </a:lnTo>
                    <a:lnTo>
                      <a:pt x="284" y="1105"/>
                    </a:lnTo>
                    <a:lnTo>
                      <a:pt x="320" y="1031"/>
                    </a:lnTo>
                    <a:lnTo>
                      <a:pt x="320" y="1031"/>
                    </a:lnTo>
                    <a:lnTo>
                      <a:pt x="357" y="964"/>
                    </a:lnTo>
                    <a:lnTo>
                      <a:pt x="396" y="898"/>
                    </a:lnTo>
                    <a:lnTo>
                      <a:pt x="438" y="835"/>
                    </a:lnTo>
                    <a:lnTo>
                      <a:pt x="482" y="773"/>
                    </a:lnTo>
                    <a:lnTo>
                      <a:pt x="529" y="712"/>
                    </a:lnTo>
                    <a:lnTo>
                      <a:pt x="577" y="656"/>
                    </a:lnTo>
                    <a:lnTo>
                      <a:pt x="628" y="599"/>
                    </a:lnTo>
                    <a:lnTo>
                      <a:pt x="682" y="547"/>
                    </a:lnTo>
                    <a:lnTo>
                      <a:pt x="737" y="496"/>
                    </a:lnTo>
                    <a:lnTo>
                      <a:pt x="795" y="448"/>
                    </a:lnTo>
                    <a:lnTo>
                      <a:pt x="856" y="401"/>
                    </a:lnTo>
                    <a:lnTo>
                      <a:pt x="917" y="357"/>
                    </a:lnTo>
                    <a:lnTo>
                      <a:pt x="981" y="317"/>
                    </a:lnTo>
                    <a:lnTo>
                      <a:pt x="1048" y="278"/>
                    </a:lnTo>
                    <a:lnTo>
                      <a:pt x="1081" y="260"/>
                    </a:lnTo>
                    <a:lnTo>
                      <a:pt x="1115" y="242"/>
                    </a:lnTo>
                    <a:lnTo>
                      <a:pt x="1150" y="226"/>
                    </a:lnTo>
                    <a:lnTo>
                      <a:pt x="1184" y="209"/>
                    </a:lnTo>
                    <a:lnTo>
                      <a:pt x="1184" y="209"/>
                    </a:lnTo>
                    <a:lnTo>
                      <a:pt x="1225" y="193"/>
                    </a:lnTo>
                    <a:lnTo>
                      <a:pt x="1267" y="175"/>
                    </a:lnTo>
                    <a:lnTo>
                      <a:pt x="1308" y="160"/>
                    </a:lnTo>
                    <a:lnTo>
                      <a:pt x="1349" y="145"/>
                    </a:lnTo>
                    <a:lnTo>
                      <a:pt x="1392" y="131"/>
                    </a:lnTo>
                    <a:lnTo>
                      <a:pt x="1433" y="118"/>
                    </a:lnTo>
                    <a:lnTo>
                      <a:pt x="1476" y="106"/>
                    </a:lnTo>
                    <a:lnTo>
                      <a:pt x="1520" y="95"/>
                    </a:lnTo>
                    <a:lnTo>
                      <a:pt x="1563" y="85"/>
                    </a:lnTo>
                    <a:lnTo>
                      <a:pt x="1606" y="76"/>
                    </a:lnTo>
                    <a:lnTo>
                      <a:pt x="1694" y="59"/>
                    </a:lnTo>
                    <a:lnTo>
                      <a:pt x="1781" y="45"/>
                    </a:lnTo>
                    <a:lnTo>
                      <a:pt x="1869" y="34"/>
                    </a:lnTo>
                    <a:lnTo>
                      <a:pt x="1869" y="34"/>
                    </a:lnTo>
                    <a:lnTo>
                      <a:pt x="1967" y="25"/>
                    </a:lnTo>
                    <a:lnTo>
                      <a:pt x="2065" y="19"/>
                    </a:lnTo>
                    <a:lnTo>
                      <a:pt x="2163" y="17"/>
                    </a:lnTo>
                    <a:lnTo>
                      <a:pt x="2212" y="17"/>
                    </a:lnTo>
                    <a:lnTo>
                      <a:pt x="2262" y="17"/>
                    </a:lnTo>
                    <a:lnTo>
                      <a:pt x="2312" y="18"/>
                    </a:lnTo>
                    <a:lnTo>
                      <a:pt x="2360" y="21"/>
                    </a:lnTo>
                    <a:lnTo>
                      <a:pt x="2409" y="23"/>
                    </a:lnTo>
                    <a:lnTo>
                      <a:pt x="2458" y="28"/>
                    </a:lnTo>
                    <a:lnTo>
                      <a:pt x="2507" y="33"/>
                    </a:lnTo>
                    <a:lnTo>
                      <a:pt x="2556" y="39"/>
                    </a:lnTo>
                    <a:lnTo>
                      <a:pt x="2605" y="45"/>
                    </a:lnTo>
                    <a:lnTo>
                      <a:pt x="2653" y="54"/>
                    </a:lnTo>
                    <a:lnTo>
                      <a:pt x="2653" y="54"/>
                    </a:lnTo>
                    <a:lnTo>
                      <a:pt x="2735" y="69"/>
                    </a:lnTo>
                    <a:lnTo>
                      <a:pt x="2775" y="79"/>
                    </a:lnTo>
                    <a:lnTo>
                      <a:pt x="2816" y="88"/>
                    </a:lnTo>
                    <a:lnTo>
                      <a:pt x="2856" y="99"/>
                    </a:lnTo>
                    <a:lnTo>
                      <a:pt x="2896" y="110"/>
                    </a:lnTo>
                    <a:lnTo>
                      <a:pt x="2935" y="123"/>
                    </a:lnTo>
                    <a:lnTo>
                      <a:pt x="2975" y="135"/>
                    </a:lnTo>
                    <a:lnTo>
                      <a:pt x="3013" y="150"/>
                    </a:lnTo>
                    <a:lnTo>
                      <a:pt x="3052" y="164"/>
                    </a:lnTo>
                    <a:lnTo>
                      <a:pt x="3090" y="180"/>
                    </a:lnTo>
                    <a:lnTo>
                      <a:pt x="3129" y="197"/>
                    </a:lnTo>
                    <a:lnTo>
                      <a:pt x="3166" y="214"/>
                    </a:lnTo>
                    <a:lnTo>
                      <a:pt x="3203" y="233"/>
                    </a:lnTo>
                    <a:lnTo>
                      <a:pt x="3241" y="252"/>
                    </a:lnTo>
                    <a:lnTo>
                      <a:pt x="3276" y="271"/>
                    </a:lnTo>
                    <a:lnTo>
                      <a:pt x="3276" y="271"/>
                    </a:lnTo>
                    <a:lnTo>
                      <a:pt x="3310" y="291"/>
                    </a:lnTo>
                    <a:lnTo>
                      <a:pt x="3341" y="310"/>
                    </a:lnTo>
                    <a:lnTo>
                      <a:pt x="3373" y="331"/>
                    </a:lnTo>
                    <a:lnTo>
                      <a:pt x="3405" y="351"/>
                    </a:lnTo>
                    <a:lnTo>
                      <a:pt x="3435" y="373"/>
                    </a:lnTo>
                    <a:lnTo>
                      <a:pt x="3465" y="397"/>
                    </a:lnTo>
                    <a:lnTo>
                      <a:pt x="3494" y="420"/>
                    </a:lnTo>
                    <a:lnTo>
                      <a:pt x="3523" y="444"/>
                    </a:lnTo>
                    <a:lnTo>
                      <a:pt x="3551" y="468"/>
                    </a:lnTo>
                    <a:lnTo>
                      <a:pt x="3580" y="493"/>
                    </a:lnTo>
                    <a:lnTo>
                      <a:pt x="3606" y="519"/>
                    </a:lnTo>
                    <a:lnTo>
                      <a:pt x="3634" y="546"/>
                    </a:lnTo>
                    <a:lnTo>
                      <a:pt x="3685" y="601"/>
                    </a:lnTo>
                    <a:lnTo>
                      <a:pt x="3734" y="657"/>
                    </a:lnTo>
                    <a:lnTo>
                      <a:pt x="3734" y="657"/>
                    </a:lnTo>
                    <a:lnTo>
                      <a:pt x="3759" y="688"/>
                    </a:lnTo>
                    <a:lnTo>
                      <a:pt x="3784" y="719"/>
                    </a:lnTo>
                    <a:lnTo>
                      <a:pt x="3807" y="751"/>
                    </a:lnTo>
                    <a:lnTo>
                      <a:pt x="3829" y="784"/>
                    </a:lnTo>
                    <a:lnTo>
                      <a:pt x="3851" y="816"/>
                    </a:lnTo>
                    <a:lnTo>
                      <a:pt x="3872" y="849"/>
                    </a:lnTo>
                    <a:lnTo>
                      <a:pt x="3913" y="916"/>
                    </a:lnTo>
                    <a:lnTo>
                      <a:pt x="3951" y="985"/>
                    </a:lnTo>
                    <a:lnTo>
                      <a:pt x="3985" y="1055"/>
                    </a:lnTo>
                    <a:lnTo>
                      <a:pt x="4018" y="1127"/>
                    </a:lnTo>
                    <a:lnTo>
                      <a:pt x="4048" y="1200"/>
                    </a:lnTo>
                    <a:lnTo>
                      <a:pt x="4076" y="1274"/>
                    </a:lnTo>
                    <a:lnTo>
                      <a:pt x="4102" y="1349"/>
                    </a:lnTo>
                    <a:lnTo>
                      <a:pt x="4126" y="1425"/>
                    </a:lnTo>
                    <a:lnTo>
                      <a:pt x="4146" y="1500"/>
                    </a:lnTo>
                    <a:lnTo>
                      <a:pt x="4166" y="1576"/>
                    </a:lnTo>
                    <a:lnTo>
                      <a:pt x="4182" y="1653"/>
                    </a:lnTo>
                    <a:lnTo>
                      <a:pt x="4197" y="1731"/>
                    </a:lnTo>
                    <a:lnTo>
                      <a:pt x="4211" y="1808"/>
                    </a:lnTo>
                    <a:lnTo>
                      <a:pt x="4211" y="1808"/>
                    </a:lnTo>
                    <a:lnTo>
                      <a:pt x="4225" y="1893"/>
                    </a:lnTo>
                    <a:lnTo>
                      <a:pt x="4235" y="1979"/>
                    </a:lnTo>
                    <a:lnTo>
                      <a:pt x="4244" y="2064"/>
                    </a:lnTo>
                    <a:lnTo>
                      <a:pt x="4251" y="2149"/>
                    </a:lnTo>
                    <a:lnTo>
                      <a:pt x="4257" y="2236"/>
                    </a:lnTo>
                    <a:lnTo>
                      <a:pt x="4261" y="2322"/>
                    </a:lnTo>
                    <a:lnTo>
                      <a:pt x="4262" y="2408"/>
                    </a:lnTo>
                    <a:lnTo>
                      <a:pt x="4263" y="2495"/>
                    </a:lnTo>
                    <a:lnTo>
                      <a:pt x="4263" y="2495"/>
                    </a:lnTo>
                    <a:lnTo>
                      <a:pt x="4263" y="2499"/>
                    </a:lnTo>
                    <a:lnTo>
                      <a:pt x="4266" y="2502"/>
                    </a:lnTo>
                    <a:lnTo>
                      <a:pt x="4269" y="2504"/>
                    </a:lnTo>
                    <a:lnTo>
                      <a:pt x="4272" y="2504"/>
                    </a:lnTo>
                    <a:lnTo>
                      <a:pt x="4274" y="2504"/>
                    </a:lnTo>
                    <a:lnTo>
                      <a:pt x="4277" y="2502"/>
                    </a:lnTo>
                    <a:lnTo>
                      <a:pt x="4279" y="2499"/>
                    </a:lnTo>
                    <a:lnTo>
                      <a:pt x="4280" y="2495"/>
                    </a:lnTo>
                    <a:lnTo>
                      <a:pt x="4280" y="2495"/>
                    </a:lnTo>
                    <a:lnTo>
                      <a:pt x="4279" y="2411"/>
                    </a:lnTo>
                    <a:lnTo>
                      <a:pt x="4277" y="2327"/>
                    </a:lnTo>
                    <a:lnTo>
                      <a:pt x="4273" y="2243"/>
                    </a:lnTo>
                    <a:lnTo>
                      <a:pt x="4269" y="2160"/>
                    </a:lnTo>
                    <a:lnTo>
                      <a:pt x="4262" y="2076"/>
                    </a:lnTo>
                    <a:lnTo>
                      <a:pt x="4254" y="1992"/>
                    </a:lnTo>
                    <a:lnTo>
                      <a:pt x="4243" y="1908"/>
                    </a:lnTo>
                    <a:lnTo>
                      <a:pt x="4232" y="1826"/>
                    </a:lnTo>
                    <a:lnTo>
                      <a:pt x="4218" y="1743"/>
                    </a:lnTo>
                    <a:lnTo>
                      <a:pt x="4201" y="1660"/>
                    </a:lnTo>
                    <a:lnTo>
                      <a:pt x="4184" y="1579"/>
                    </a:lnTo>
                    <a:lnTo>
                      <a:pt x="4163" y="1498"/>
                    </a:lnTo>
                    <a:lnTo>
                      <a:pt x="4141" y="1416"/>
                    </a:lnTo>
                    <a:lnTo>
                      <a:pt x="4115" y="1336"/>
                    </a:lnTo>
                    <a:lnTo>
                      <a:pt x="4088" y="1258"/>
                    </a:lnTo>
                    <a:lnTo>
                      <a:pt x="4058" y="1179"/>
                    </a:lnTo>
                    <a:lnTo>
                      <a:pt x="4058" y="1179"/>
                    </a:lnTo>
                    <a:lnTo>
                      <a:pt x="4029" y="1111"/>
                    </a:lnTo>
                    <a:lnTo>
                      <a:pt x="3997" y="1043"/>
                    </a:lnTo>
                    <a:lnTo>
                      <a:pt x="3963" y="977"/>
                    </a:lnTo>
                    <a:lnTo>
                      <a:pt x="3927" y="911"/>
                    </a:lnTo>
                    <a:lnTo>
                      <a:pt x="3890" y="847"/>
                    </a:lnTo>
                    <a:lnTo>
                      <a:pt x="3849" y="785"/>
                    </a:lnTo>
                    <a:lnTo>
                      <a:pt x="3806" y="725"/>
                    </a:lnTo>
                    <a:lnTo>
                      <a:pt x="3760" y="667"/>
                    </a:lnTo>
                    <a:lnTo>
                      <a:pt x="3713" y="610"/>
                    </a:lnTo>
                    <a:lnTo>
                      <a:pt x="3664" y="555"/>
                    </a:lnTo>
                    <a:lnTo>
                      <a:pt x="3611" y="503"/>
                    </a:lnTo>
                    <a:lnTo>
                      <a:pt x="3558" y="452"/>
                    </a:lnTo>
                    <a:lnTo>
                      <a:pt x="3529" y="428"/>
                    </a:lnTo>
                    <a:lnTo>
                      <a:pt x="3501" y="405"/>
                    </a:lnTo>
                    <a:lnTo>
                      <a:pt x="3471" y="382"/>
                    </a:lnTo>
                    <a:lnTo>
                      <a:pt x="3442" y="360"/>
                    </a:lnTo>
                    <a:lnTo>
                      <a:pt x="3412" y="338"/>
                    </a:lnTo>
                    <a:lnTo>
                      <a:pt x="3381" y="315"/>
                    </a:lnTo>
                    <a:lnTo>
                      <a:pt x="3350" y="296"/>
                    </a:lnTo>
                    <a:lnTo>
                      <a:pt x="3318" y="276"/>
                    </a:lnTo>
                    <a:lnTo>
                      <a:pt x="3318" y="276"/>
                    </a:lnTo>
                    <a:lnTo>
                      <a:pt x="3279" y="253"/>
                    </a:lnTo>
                    <a:lnTo>
                      <a:pt x="3239" y="231"/>
                    </a:lnTo>
                    <a:lnTo>
                      <a:pt x="3201" y="212"/>
                    </a:lnTo>
                    <a:lnTo>
                      <a:pt x="3161" y="193"/>
                    </a:lnTo>
                    <a:lnTo>
                      <a:pt x="3119" y="174"/>
                    </a:lnTo>
                    <a:lnTo>
                      <a:pt x="3079" y="157"/>
                    </a:lnTo>
                    <a:lnTo>
                      <a:pt x="3038" y="141"/>
                    </a:lnTo>
                    <a:lnTo>
                      <a:pt x="2997" y="125"/>
                    </a:lnTo>
                    <a:lnTo>
                      <a:pt x="2955" y="112"/>
                    </a:lnTo>
                    <a:lnTo>
                      <a:pt x="2913" y="98"/>
                    </a:lnTo>
                    <a:lnTo>
                      <a:pt x="2870" y="85"/>
                    </a:lnTo>
                    <a:lnTo>
                      <a:pt x="2827" y="74"/>
                    </a:lnTo>
                    <a:lnTo>
                      <a:pt x="2784" y="63"/>
                    </a:lnTo>
                    <a:lnTo>
                      <a:pt x="2742" y="54"/>
                    </a:lnTo>
                    <a:lnTo>
                      <a:pt x="2698" y="45"/>
                    </a:lnTo>
                    <a:lnTo>
                      <a:pt x="2653" y="37"/>
                    </a:lnTo>
                    <a:lnTo>
                      <a:pt x="2611" y="30"/>
                    </a:lnTo>
                    <a:lnTo>
                      <a:pt x="2567" y="23"/>
                    </a:lnTo>
                    <a:lnTo>
                      <a:pt x="2478" y="14"/>
                    </a:lnTo>
                    <a:lnTo>
                      <a:pt x="2389" y="7"/>
                    </a:lnTo>
                    <a:lnTo>
                      <a:pt x="2301" y="1"/>
                    </a:lnTo>
                    <a:lnTo>
                      <a:pt x="2211" y="0"/>
                    </a:lnTo>
                    <a:lnTo>
                      <a:pt x="2123" y="1"/>
                    </a:lnTo>
                    <a:lnTo>
                      <a:pt x="2034" y="4"/>
                    </a:lnTo>
                    <a:lnTo>
                      <a:pt x="1946" y="11"/>
                    </a:lnTo>
                    <a:lnTo>
                      <a:pt x="1946" y="11"/>
                    </a:lnTo>
                    <a:lnTo>
                      <a:pt x="1864" y="18"/>
                    </a:lnTo>
                    <a:lnTo>
                      <a:pt x="1782" y="29"/>
                    </a:lnTo>
                    <a:lnTo>
                      <a:pt x="1700" y="41"/>
                    </a:lnTo>
                    <a:lnTo>
                      <a:pt x="1618" y="56"/>
                    </a:lnTo>
                    <a:lnTo>
                      <a:pt x="1538" y="74"/>
                    </a:lnTo>
                    <a:lnTo>
                      <a:pt x="1458" y="95"/>
                    </a:lnTo>
                    <a:lnTo>
                      <a:pt x="1380" y="120"/>
                    </a:lnTo>
                    <a:lnTo>
                      <a:pt x="1301" y="146"/>
                    </a:lnTo>
                    <a:lnTo>
                      <a:pt x="1263" y="161"/>
                    </a:lnTo>
                    <a:lnTo>
                      <a:pt x="1225" y="176"/>
                    </a:lnTo>
                    <a:lnTo>
                      <a:pt x="1187" y="191"/>
                    </a:lnTo>
                    <a:lnTo>
                      <a:pt x="1150" y="209"/>
                    </a:lnTo>
                    <a:lnTo>
                      <a:pt x="1112" y="226"/>
                    </a:lnTo>
                    <a:lnTo>
                      <a:pt x="1076" y="245"/>
                    </a:lnTo>
                    <a:lnTo>
                      <a:pt x="1039" y="265"/>
                    </a:lnTo>
                    <a:lnTo>
                      <a:pt x="1003" y="284"/>
                    </a:lnTo>
                    <a:lnTo>
                      <a:pt x="968" y="304"/>
                    </a:lnTo>
                    <a:lnTo>
                      <a:pt x="933" y="327"/>
                    </a:lnTo>
                    <a:lnTo>
                      <a:pt x="899" y="349"/>
                    </a:lnTo>
                    <a:lnTo>
                      <a:pt x="864" y="372"/>
                    </a:lnTo>
                    <a:lnTo>
                      <a:pt x="831" y="397"/>
                    </a:lnTo>
                    <a:lnTo>
                      <a:pt x="798" y="422"/>
                    </a:lnTo>
                    <a:lnTo>
                      <a:pt x="765" y="448"/>
                    </a:lnTo>
                    <a:lnTo>
                      <a:pt x="733" y="475"/>
                    </a:lnTo>
                    <a:lnTo>
                      <a:pt x="733" y="475"/>
                    </a:lnTo>
                    <a:lnTo>
                      <a:pt x="704" y="500"/>
                    </a:lnTo>
                    <a:lnTo>
                      <a:pt x="677" y="525"/>
                    </a:lnTo>
                    <a:lnTo>
                      <a:pt x="649" y="552"/>
                    </a:lnTo>
                    <a:lnTo>
                      <a:pt x="623" y="579"/>
                    </a:lnTo>
                    <a:lnTo>
                      <a:pt x="597" y="606"/>
                    </a:lnTo>
                    <a:lnTo>
                      <a:pt x="572" y="634"/>
                    </a:lnTo>
                    <a:lnTo>
                      <a:pt x="524" y="692"/>
                    </a:lnTo>
                    <a:lnTo>
                      <a:pt x="477" y="751"/>
                    </a:lnTo>
                    <a:lnTo>
                      <a:pt x="433" y="812"/>
                    </a:lnTo>
                    <a:lnTo>
                      <a:pt x="391" y="875"/>
                    </a:lnTo>
                    <a:lnTo>
                      <a:pt x="353" y="940"/>
                    </a:lnTo>
                    <a:lnTo>
                      <a:pt x="317" y="1004"/>
                    </a:lnTo>
                    <a:lnTo>
                      <a:pt x="282" y="1072"/>
                    </a:lnTo>
                    <a:lnTo>
                      <a:pt x="251" y="1141"/>
                    </a:lnTo>
                    <a:lnTo>
                      <a:pt x="220" y="1210"/>
                    </a:lnTo>
                    <a:lnTo>
                      <a:pt x="193" y="1280"/>
                    </a:lnTo>
                    <a:lnTo>
                      <a:pt x="168" y="1352"/>
                    </a:lnTo>
                    <a:lnTo>
                      <a:pt x="145" y="1423"/>
                    </a:lnTo>
                    <a:lnTo>
                      <a:pt x="123" y="1495"/>
                    </a:lnTo>
                    <a:lnTo>
                      <a:pt x="123" y="1495"/>
                    </a:lnTo>
                    <a:lnTo>
                      <a:pt x="102" y="1576"/>
                    </a:lnTo>
                    <a:lnTo>
                      <a:pt x="83" y="1658"/>
                    </a:lnTo>
                    <a:lnTo>
                      <a:pt x="66" y="1739"/>
                    </a:lnTo>
                    <a:lnTo>
                      <a:pt x="52" y="1821"/>
                    </a:lnTo>
                    <a:lnTo>
                      <a:pt x="38" y="1904"/>
                    </a:lnTo>
                    <a:lnTo>
                      <a:pt x="29" y="1987"/>
                    </a:lnTo>
                    <a:lnTo>
                      <a:pt x="19" y="2069"/>
                    </a:lnTo>
                    <a:lnTo>
                      <a:pt x="12" y="2152"/>
                    </a:lnTo>
                    <a:lnTo>
                      <a:pt x="12" y="2152"/>
                    </a:lnTo>
                    <a:lnTo>
                      <a:pt x="5" y="2249"/>
                    </a:lnTo>
                    <a:lnTo>
                      <a:pt x="1" y="2344"/>
                    </a:lnTo>
                    <a:lnTo>
                      <a:pt x="0" y="2439"/>
                    </a:lnTo>
                    <a:lnTo>
                      <a:pt x="0" y="2534"/>
                    </a:lnTo>
                    <a:lnTo>
                      <a:pt x="4" y="2629"/>
                    </a:lnTo>
                    <a:lnTo>
                      <a:pt x="10" y="2724"/>
                    </a:lnTo>
                    <a:lnTo>
                      <a:pt x="18" y="2819"/>
                    </a:lnTo>
                    <a:lnTo>
                      <a:pt x="30" y="2914"/>
                    </a:lnTo>
                    <a:lnTo>
                      <a:pt x="30" y="2914"/>
                    </a:lnTo>
                    <a:lnTo>
                      <a:pt x="45" y="3008"/>
                    </a:lnTo>
                    <a:lnTo>
                      <a:pt x="63" y="3100"/>
                    </a:lnTo>
                    <a:lnTo>
                      <a:pt x="84" y="3192"/>
                    </a:lnTo>
                    <a:lnTo>
                      <a:pt x="109" y="3283"/>
                    </a:lnTo>
                    <a:lnTo>
                      <a:pt x="136" y="3373"/>
                    </a:lnTo>
                    <a:lnTo>
                      <a:pt x="167" y="3462"/>
                    </a:lnTo>
                    <a:lnTo>
                      <a:pt x="200" y="3551"/>
                    </a:lnTo>
                    <a:lnTo>
                      <a:pt x="218" y="3595"/>
                    </a:lnTo>
                    <a:lnTo>
                      <a:pt x="237" y="3637"/>
                    </a:lnTo>
                    <a:lnTo>
                      <a:pt x="256" y="3680"/>
                    </a:lnTo>
                    <a:lnTo>
                      <a:pt x="277" y="3723"/>
                    </a:lnTo>
                    <a:lnTo>
                      <a:pt x="298" y="3766"/>
                    </a:lnTo>
                    <a:lnTo>
                      <a:pt x="320" y="3807"/>
                    </a:lnTo>
                    <a:lnTo>
                      <a:pt x="342" y="3848"/>
                    </a:lnTo>
                    <a:lnTo>
                      <a:pt x="365" y="3890"/>
                    </a:lnTo>
                    <a:lnTo>
                      <a:pt x="389" y="3930"/>
                    </a:lnTo>
                    <a:lnTo>
                      <a:pt x="413" y="3970"/>
                    </a:lnTo>
                    <a:lnTo>
                      <a:pt x="440" y="4009"/>
                    </a:lnTo>
                    <a:lnTo>
                      <a:pt x="466" y="4048"/>
                    </a:lnTo>
                    <a:lnTo>
                      <a:pt x="492" y="4087"/>
                    </a:lnTo>
                    <a:lnTo>
                      <a:pt x="521" y="4125"/>
                    </a:lnTo>
                    <a:lnTo>
                      <a:pt x="549" y="4162"/>
                    </a:lnTo>
                    <a:lnTo>
                      <a:pt x="577" y="4200"/>
                    </a:lnTo>
                    <a:lnTo>
                      <a:pt x="608" y="4237"/>
                    </a:lnTo>
                    <a:lnTo>
                      <a:pt x="638" y="4273"/>
                    </a:lnTo>
                    <a:lnTo>
                      <a:pt x="638" y="4273"/>
                    </a:lnTo>
                    <a:lnTo>
                      <a:pt x="667" y="4306"/>
                    </a:lnTo>
                    <a:lnTo>
                      <a:pt x="697" y="4337"/>
                    </a:lnTo>
                    <a:lnTo>
                      <a:pt x="726" y="4369"/>
                    </a:lnTo>
                    <a:lnTo>
                      <a:pt x="758" y="4399"/>
                    </a:lnTo>
                    <a:lnTo>
                      <a:pt x="788" y="4430"/>
                    </a:lnTo>
                    <a:lnTo>
                      <a:pt x="820" y="4459"/>
                    </a:lnTo>
                    <a:lnTo>
                      <a:pt x="853" y="4488"/>
                    </a:lnTo>
                    <a:lnTo>
                      <a:pt x="886" y="4517"/>
                    </a:lnTo>
                    <a:lnTo>
                      <a:pt x="919" y="4544"/>
                    </a:lnTo>
                    <a:lnTo>
                      <a:pt x="954" y="4572"/>
                    </a:lnTo>
                    <a:lnTo>
                      <a:pt x="988" y="4598"/>
                    </a:lnTo>
                    <a:lnTo>
                      <a:pt x="1023" y="4623"/>
                    </a:lnTo>
                    <a:lnTo>
                      <a:pt x="1059" y="4647"/>
                    </a:lnTo>
                    <a:lnTo>
                      <a:pt x="1094" y="4671"/>
                    </a:lnTo>
                    <a:lnTo>
                      <a:pt x="1132" y="4694"/>
                    </a:lnTo>
                    <a:lnTo>
                      <a:pt x="1169" y="4718"/>
                    </a:lnTo>
                    <a:lnTo>
                      <a:pt x="1206" y="4738"/>
                    </a:lnTo>
                    <a:lnTo>
                      <a:pt x="1243" y="4760"/>
                    </a:lnTo>
                    <a:lnTo>
                      <a:pt x="1282" y="4780"/>
                    </a:lnTo>
                    <a:lnTo>
                      <a:pt x="1320" y="4799"/>
                    </a:lnTo>
                    <a:lnTo>
                      <a:pt x="1360" y="4818"/>
                    </a:lnTo>
                    <a:lnTo>
                      <a:pt x="1399" y="4835"/>
                    </a:lnTo>
                    <a:lnTo>
                      <a:pt x="1439" y="4853"/>
                    </a:lnTo>
                    <a:lnTo>
                      <a:pt x="1480" y="4868"/>
                    </a:lnTo>
                    <a:lnTo>
                      <a:pt x="1520" y="4883"/>
                    </a:lnTo>
                    <a:lnTo>
                      <a:pt x="1562" y="4897"/>
                    </a:lnTo>
                    <a:lnTo>
                      <a:pt x="1603" y="4911"/>
                    </a:lnTo>
                    <a:lnTo>
                      <a:pt x="1644" y="4922"/>
                    </a:lnTo>
                    <a:lnTo>
                      <a:pt x="1687" y="4933"/>
                    </a:lnTo>
                    <a:lnTo>
                      <a:pt x="1728" y="4944"/>
                    </a:lnTo>
                    <a:lnTo>
                      <a:pt x="1771" y="4953"/>
                    </a:lnTo>
                    <a:lnTo>
                      <a:pt x="1814" y="4962"/>
                    </a:lnTo>
                    <a:lnTo>
                      <a:pt x="1814" y="4962"/>
                    </a:lnTo>
                    <a:lnTo>
                      <a:pt x="1858" y="4968"/>
                    </a:lnTo>
                    <a:lnTo>
                      <a:pt x="1901" y="4974"/>
                    </a:lnTo>
                    <a:lnTo>
                      <a:pt x="1944" y="4980"/>
                    </a:lnTo>
                    <a:lnTo>
                      <a:pt x="1988" y="4984"/>
                    </a:lnTo>
                    <a:lnTo>
                      <a:pt x="2030" y="4986"/>
                    </a:lnTo>
                    <a:lnTo>
                      <a:pt x="2073" y="4988"/>
                    </a:lnTo>
                    <a:lnTo>
                      <a:pt x="2117" y="4989"/>
                    </a:lnTo>
                    <a:lnTo>
                      <a:pt x="2160" y="4989"/>
                    </a:lnTo>
                    <a:lnTo>
                      <a:pt x="2203" y="4988"/>
                    </a:lnTo>
                    <a:lnTo>
                      <a:pt x="2247" y="4986"/>
                    </a:lnTo>
                    <a:lnTo>
                      <a:pt x="2290" y="4982"/>
                    </a:lnTo>
                    <a:lnTo>
                      <a:pt x="2332" y="4978"/>
                    </a:lnTo>
                    <a:lnTo>
                      <a:pt x="2375" y="4974"/>
                    </a:lnTo>
                    <a:lnTo>
                      <a:pt x="2418" y="4967"/>
                    </a:lnTo>
                    <a:lnTo>
                      <a:pt x="2460" y="4960"/>
                    </a:lnTo>
                    <a:lnTo>
                      <a:pt x="2502" y="4952"/>
                    </a:lnTo>
                    <a:lnTo>
                      <a:pt x="2545" y="4944"/>
                    </a:lnTo>
                    <a:lnTo>
                      <a:pt x="2586" y="4934"/>
                    </a:lnTo>
                    <a:lnTo>
                      <a:pt x="2627" y="4923"/>
                    </a:lnTo>
                    <a:lnTo>
                      <a:pt x="2670" y="4911"/>
                    </a:lnTo>
                    <a:lnTo>
                      <a:pt x="2710" y="4898"/>
                    </a:lnTo>
                    <a:lnTo>
                      <a:pt x="2751" y="4884"/>
                    </a:lnTo>
                    <a:lnTo>
                      <a:pt x="2793" y="4871"/>
                    </a:lnTo>
                    <a:lnTo>
                      <a:pt x="2833" y="4855"/>
                    </a:lnTo>
                    <a:lnTo>
                      <a:pt x="2873" y="4839"/>
                    </a:lnTo>
                    <a:lnTo>
                      <a:pt x="2913" y="4821"/>
                    </a:lnTo>
                    <a:lnTo>
                      <a:pt x="2951" y="4803"/>
                    </a:lnTo>
                    <a:lnTo>
                      <a:pt x="2991" y="4784"/>
                    </a:lnTo>
                    <a:lnTo>
                      <a:pt x="3028" y="4765"/>
                    </a:lnTo>
                    <a:lnTo>
                      <a:pt x="3067" y="4744"/>
                    </a:lnTo>
                    <a:lnTo>
                      <a:pt x="3106" y="4722"/>
                    </a:lnTo>
                    <a:lnTo>
                      <a:pt x="3143" y="4700"/>
                    </a:lnTo>
                    <a:lnTo>
                      <a:pt x="3143" y="4700"/>
                    </a:lnTo>
                    <a:lnTo>
                      <a:pt x="3180" y="4675"/>
                    </a:lnTo>
                    <a:lnTo>
                      <a:pt x="3217" y="4650"/>
                    </a:lnTo>
                    <a:lnTo>
                      <a:pt x="3254" y="4625"/>
                    </a:lnTo>
                    <a:lnTo>
                      <a:pt x="3292" y="4599"/>
                    </a:lnTo>
                    <a:lnTo>
                      <a:pt x="3327" y="4572"/>
                    </a:lnTo>
                    <a:lnTo>
                      <a:pt x="3362" y="4543"/>
                    </a:lnTo>
                    <a:lnTo>
                      <a:pt x="3396" y="4515"/>
                    </a:lnTo>
                    <a:lnTo>
                      <a:pt x="3431" y="4485"/>
                    </a:lnTo>
                    <a:lnTo>
                      <a:pt x="3464" y="4456"/>
                    </a:lnTo>
                    <a:lnTo>
                      <a:pt x="3497" y="4424"/>
                    </a:lnTo>
                    <a:lnTo>
                      <a:pt x="3529" y="4393"/>
                    </a:lnTo>
                    <a:lnTo>
                      <a:pt x="3560" y="4361"/>
                    </a:lnTo>
                    <a:lnTo>
                      <a:pt x="3591" y="4329"/>
                    </a:lnTo>
                    <a:lnTo>
                      <a:pt x="3621" y="4295"/>
                    </a:lnTo>
                    <a:lnTo>
                      <a:pt x="3651" y="4262"/>
                    </a:lnTo>
                    <a:lnTo>
                      <a:pt x="3680" y="4227"/>
                    </a:lnTo>
                    <a:lnTo>
                      <a:pt x="3708" y="4193"/>
                    </a:lnTo>
                    <a:lnTo>
                      <a:pt x="3736" y="4157"/>
                    </a:lnTo>
                    <a:lnTo>
                      <a:pt x="3789" y="4084"/>
                    </a:lnTo>
                    <a:lnTo>
                      <a:pt x="3840" y="4009"/>
                    </a:lnTo>
                    <a:lnTo>
                      <a:pt x="3889" y="3934"/>
                    </a:lnTo>
                    <a:lnTo>
                      <a:pt x="3933" y="3857"/>
                    </a:lnTo>
                    <a:lnTo>
                      <a:pt x="3975" y="3777"/>
                    </a:lnTo>
                    <a:lnTo>
                      <a:pt x="4015" y="3697"/>
                    </a:lnTo>
                    <a:lnTo>
                      <a:pt x="4053" y="3615"/>
                    </a:lnTo>
                    <a:lnTo>
                      <a:pt x="4053" y="3615"/>
                    </a:lnTo>
                    <a:lnTo>
                      <a:pt x="4080" y="3548"/>
                    </a:lnTo>
                    <a:lnTo>
                      <a:pt x="4106" y="3482"/>
                    </a:lnTo>
                    <a:lnTo>
                      <a:pt x="4130" y="3413"/>
                    </a:lnTo>
                    <a:lnTo>
                      <a:pt x="4153" y="3345"/>
                    </a:lnTo>
                    <a:lnTo>
                      <a:pt x="4172" y="3276"/>
                    </a:lnTo>
                    <a:lnTo>
                      <a:pt x="4192" y="3206"/>
                    </a:lnTo>
                    <a:lnTo>
                      <a:pt x="4208" y="3137"/>
                    </a:lnTo>
                    <a:lnTo>
                      <a:pt x="4223" y="3067"/>
                    </a:lnTo>
                    <a:lnTo>
                      <a:pt x="4237" y="2997"/>
                    </a:lnTo>
                    <a:lnTo>
                      <a:pt x="4248" y="2925"/>
                    </a:lnTo>
                    <a:lnTo>
                      <a:pt x="4258" y="2853"/>
                    </a:lnTo>
                    <a:lnTo>
                      <a:pt x="4266" y="2782"/>
                    </a:lnTo>
                    <a:lnTo>
                      <a:pt x="4272" y="2710"/>
                    </a:lnTo>
                    <a:lnTo>
                      <a:pt x="4276" y="2639"/>
                    </a:lnTo>
                    <a:lnTo>
                      <a:pt x="4279" y="2567"/>
                    </a:lnTo>
                    <a:lnTo>
                      <a:pt x="4280" y="2495"/>
                    </a:lnTo>
                    <a:lnTo>
                      <a:pt x="4280" y="2495"/>
                    </a:lnTo>
                    <a:lnTo>
                      <a:pt x="4279" y="2492"/>
                    </a:lnTo>
                    <a:lnTo>
                      <a:pt x="4277" y="2490"/>
                    </a:lnTo>
                    <a:lnTo>
                      <a:pt x="4274" y="2488"/>
                    </a:lnTo>
                    <a:lnTo>
                      <a:pt x="4272" y="2487"/>
                    </a:lnTo>
                    <a:lnTo>
                      <a:pt x="4269" y="2488"/>
                    </a:lnTo>
                    <a:lnTo>
                      <a:pt x="4266" y="2490"/>
                    </a:lnTo>
                    <a:lnTo>
                      <a:pt x="4263" y="2492"/>
                    </a:lnTo>
                    <a:lnTo>
                      <a:pt x="4263" y="2495"/>
                    </a:lnTo>
                    <a:lnTo>
                      <a:pt x="4263" y="24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2" name="Freeform 49">
                <a:extLst>
                  <a:ext uri="{FF2B5EF4-FFF2-40B4-BE49-F238E27FC236}">
                    <a16:creationId xmlns:a16="http://schemas.microsoft.com/office/drawing/2014/main" id="{355B7D95-A477-A4A5-7233-CF9F4D879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2" y="2266"/>
                <a:ext cx="97" cy="304"/>
              </a:xfrm>
              <a:custGeom>
                <a:avLst/>
                <a:gdLst>
                  <a:gd name="T0" fmla="*/ 199 w 291"/>
                  <a:gd name="T1" fmla="*/ 4 h 912"/>
                  <a:gd name="T2" fmla="*/ 155 w 291"/>
                  <a:gd name="T3" fmla="*/ 0 h 912"/>
                  <a:gd name="T4" fmla="*/ 118 w 291"/>
                  <a:gd name="T5" fmla="*/ 13 h 912"/>
                  <a:gd name="T6" fmla="*/ 86 w 291"/>
                  <a:gd name="T7" fmla="*/ 36 h 912"/>
                  <a:gd name="T8" fmla="*/ 61 w 291"/>
                  <a:gd name="T9" fmla="*/ 71 h 912"/>
                  <a:gd name="T10" fmla="*/ 29 w 291"/>
                  <a:gd name="T11" fmla="*/ 144 h 912"/>
                  <a:gd name="T12" fmla="*/ 9 w 291"/>
                  <a:gd name="T13" fmla="*/ 240 h 912"/>
                  <a:gd name="T14" fmla="*/ 0 w 291"/>
                  <a:gd name="T15" fmla="*/ 327 h 912"/>
                  <a:gd name="T16" fmla="*/ 2 w 291"/>
                  <a:gd name="T17" fmla="*/ 392 h 912"/>
                  <a:gd name="T18" fmla="*/ 14 w 291"/>
                  <a:gd name="T19" fmla="*/ 514 h 912"/>
                  <a:gd name="T20" fmla="*/ 38 w 291"/>
                  <a:gd name="T21" fmla="*/ 635 h 912"/>
                  <a:gd name="T22" fmla="*/ 61 w 291"/>
                  <a:gd name="T23" fmla="*/ 710 h 912"/>
                  <a:gd name="T24" fmla="*/ 102 w 291"/>
                  <a:gd name="T25" fmla="*/ 798 h 912"/>
                  <a:gd name="T26" fmla="*/ 137 w 291"/>
                  <a:gd name="T27" fmla="*/ 846 h 912"/>
                  <a:gd name="T28" fmla="*/ 178 w 291"/>
                  <a:gd name="T29" fmla="*/ 885 h 912"/>
                  <a:gd name="T30" fmla="*/ 229 w 291"/>
                  <a:gd name="T31" fmla="*/ 910 h 912"/>
                  <a:gd name="T32" fmla="*/ 249 w 291"/>
                  <a:gd name="T33" fmla="*/ 912 h 912"/>
                  <a:gd name="T34" fmla="*/ 273 w 291"/>
                  <a:gd name="T35" fmla="*/ 901 h 912"/>
                  <a:gd name="T36" fmla="*/ 290 w 291"/>
                  <a:gd name="T37" fmla="*/ 878 h 912"/>
                  <a:gd name="T38" fmla="*/ 290 w 291"/>
                  <a:gd name="T39" fmla="*/ 871 h 912"/>
                  <a:gd name="T40" fmla="*/ 282 w 291"/>
                  <a:gd name="T41" fmla="*/ 867 h 912"/>
                  <a:gd name="T42" fmla="*/ 275 w 291"/>
                  <a:gd name="T43" fmla="*/ 872 h 912"/>
                  <a:gd name="T44" fmla="*/ 262 w 291"/>
                  <a:gd name="T45" fmla="*/ 890 h 912"/>
                  <a:gd name="T46" fmla="*/ 237 w 291"/>
                  <a:gd name="T47" fmla="*/ 896 h 912"/>
                  <a:gd name="T48" fmla="*/ 209 w 291"/>
                  <a:gd name="T49" fmla="*/ 883 h 912"/>
                  <a:gd name="T50" fmla="*/ 156 w 291"/>
                  <a:gd name="T51" fmla="*/ 841 h 912"/>
                  <a:gd name="T52" fmla="*/ 133 w 291"/>
                  <a:gd name="T53" fmla="*/ 812 h 912"/>
                  <a:gd name="T54" fmla="*/ 101 w 291"/>
                  <a:gd name="T55" fmla="*/ 759 h 912"/>
                  <a:gd name="T56" fmla="*/ 69 w 291"/>
                  <a:gd name="T57" fmla="*/ 684 h 912"/>
                  <a:gd name="T58" fmla="*/ 49 w 291"/>
                  <a:gd name="T59" fmla="*/ 609 h 912"/>
                  <a:gd name="T60" fmla="*/ 28 w 291"/>
                  <a:gd name="T61" fmla="*/ 495 h 912"/>
                  <a:gd name="T62" fmla="*/ 18 w 291"/>
                  <a:gd name="T63" fmla="*/ 378 h 912"/>
                  <a:gd name="T64" fmla="*/ 18 w 291"/>
                  <a:gd name="T65" fmla="*/ 330 h 912"/>
                  <a:gd name="T66" fmla="*/ 25 w 291"/>
                  <a:gd name="T67" fmla="*/ 236 h 912"/>
                  <a:gd name="T68" fmla="*/ 47 w 291"/>
                  <a:gd name="T69" fmla="*/ 138 h 912"/>
                  <a:gd name="T70" fmla="*/ 72 w 291"/>
                  <a:gd name="T71" fmla="*/ 82 h 912"/>
                  <a:gd name="T72" fmla="*/ 97 w 291"/>
                  <a:gd name="T73" fmla="*/ 47 h 912"/>
                  <a:gd name="T74" fmla="*/ 129 w 291"/>
                  <a:gd name="T75" fmla="*/ 25 h 912"/>
                  <a:gd name="T76" fmla="*/ 166 w 291"/>
                  <a:gd name="T77" fmla="*/ 17 h 912"/>
                  <a:gd name="T78" fmla="*/ 211 w 291"/>
                  <a:gd name="T79" fmla="*/ 26 h 912"/>
                  <a:gd name="T80" fmla="*/ 217 w 291"/>
                  <a:gd name="T81" fmla="*/ 25 h 912"/>
                  <a:gd name="T82" fmla="*/ 221 w 291"/>
                  <a:gd name="T83" fmla="*/ 18 h 912"/>
                  <a:gd name="T84" fmla="*/ 215 w 291"/>
                  <a:gd name="T85" fmla="*/ 10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1" h="912">
                    <a:moveTo>
                      <a:pt x="215" y="10"/>
                    </a:moveTo>
                    <a:lnTo>
                      <a:pt x="215" y="10"/>
                    </a:lnTo>
                    <a:lnTo>
                      <a:pt x="199" y="4"/>
                    </a:lnTo>
                    <a:lnTo>
                      <a:pt x="184" y="2"/>
                    </a:lnTo>
                    <a:lnTo>
                      <a:pt x="169" y="0"/>
                    </a:lnTo>
                    <a:lnTo>
                      <a:pt x="155" y="0"/>
                    </a:lnTo>
                    <a:lnTo>
                      <a:pt x="141" y="3"/>
                    </a:lnTo>
                    <a:lnTo>
                      <a:pt x="129" y="7"/>
                    </a:lnTo>
                    <a:lnTo>
                      <a:pt x="118" y="13"/>
                    </a:lnTo>
                    <a:lnTo>
                      <a:pt x="107" y="20"/>
                    </a:lnTo>
                    <a:lnTo>
                      <a:pt x="95" y="28"/>
                    </a:lnTo>
                    <a:lnTo>
                      <a:pt x="86" y="36"/>
                    </a:lnTo>
                    <a:lnTo>
                      <a:pt x="78" y="47"/>
                    </a:lnTo>
                    <a:lnTo>
                      <a:pt x="68" y="58"/>
                    </a:lnTo>
                    <a:lnTo>
                      <a:pt x="61" y="71"/>
                    </a:lnTo>
                    <a:lnTo>
                      <a:pt x="53" y="84"/>
                    </a:lnTo>
                    <a:lnTo>
                      <a:pt x="40" y="112"/>
                    </a:lnTo>
                    <a:lnTo>
                      <a:pt x="29" y="144"/>
                    </a:lnTo>
                    <a:lnTo>
                      <a:pt x="21" y="175"/>
                    </a:lnTo>
                    <a:lnTo>
                      <a:pt x="14" y="207"/>
                    </a:lnTo>
                    <a:lnTo>
                      <a:pt x="9" y="240"/>
                    </a:lnTo>
                    <a:lnTo>
                      <a:pt x="5" y="270"/>
                    </a:lnTo>
                    <a:lnTo>
                      <a:pt x="2" y="301"/>
                    </a:lnTo>
                    <a:lnTo>
                      <a:pt x="0" y="327"/>
                    </a:lnTo>
                    <a:lnTo>
                      <a:pt x="0" y="350"/>
                    </a:lnTo>
                    <a:lnTo>
                      <a:pt x="0" y="350"/>
                    </a:lnTo>
                    <a:lnTo>
                      <a:pt x="2" y="392"/>
                    </a:lnTo>
                    <a:lnTo>
                      <a:pt x="5" y="433"/>
                    </a:lnTo>
                    <a:lnTo>
                      <a:pt x="9" y="473"/>
                    </a:lnTo>
                    <a:lnTo>
                      <a:pt x="14" y="514"/>
                    </a:lnTo>
                    <a:lnTo>
                      <a:pt x="21" y="556"/>
                    </a:lnTo>
                    <a:lnTo>
                      <a:pt x="29" y="596"/>
                    </a:lnTo>
                    <a:lnTo>
                      <a:pt x="38" y="635"/>
                    </a:lnTo>
                    <a:lnTo>
                      <a:pt x="49" y="674"/>
                    </a:lnTo>
                    <a:lnTo>
                      <a:pt x="49" y="674"/>
                    </a:lnTo>
                    <a:lnTo>
                      <a:pt x="61" y="710"/>
                    </a:lnTo>
                    <a:lnTo>
                      <a:pt x="75" y="746"/>
                    </a:lnTo>
                    <a:lnTo>
                      <a:pt x="93" y="780"/>
                    </a:lnTo>
                    <a:lnTo>
                      <a:pt x="102" y="798"/>
                    </a:lnTo>
                    <a:lnTo>
                      <a:pt x="112" y="815"/>
                    </a:lnTo>
                    <a:lnTo>
                      <a:pt x="124" y="831"/>
                    </a:lnTo>
                    <a:lnTo>
                      <a:pt x="137" y="846"/>
                    </a:lnTo>
                    <a:lnTo>
                      <a:pt x="149" y="860"/>
                    </a:lnTo>
                    <a:lnTo>
                      <a:pt x="163" y="872"/>
                    </a:lnTo>
                    <a:lnTo>
                      <a:pt x="178" y="885"/>
                    </a:lnTo>
                    <a:lnTo>
                      <a:pt x="195" y="895"/>
                    </a:lnTo>
                    <a:lnTo>
                      <a:pt x="211" y="903"/>
                    </a:lnTo>
                    <a:lnTo>
                      <a:pt x="229" y="910"/>
                    </a:lnTo>
                    <a:lnTo>
                      <a:pt x="229" y="910"/>
                    </a:lnTo>
                    <a:lnTo>
                      <a:pt x="239" y="912"/>
                    </a:lnTo>
                    <a:lnTo>
                      <a:pt x="249" y="912"/>
                    </a:lnTo>
                    <a:lnTo>
                      <a:pt x="258" y="911"/>
                    </a:lnTo>
                    <a:lnTo>
                      <a:pt x="266" y="907"/>
                    </a:lnTo>
                    <a:lnTo>
                      <a:pt x="273" y="901"/>
                    </a:lnTo>
                    <a:lnTo>
                      <a:pt x="280" y="895"/>
                    </a:lnTo>
                    <a:lnTo>
                      <a:pt x="286" y="886"/>
                    </a:lnTo>
                    <a:lnTo>
                      <a:pt x="290" y="878"/>
                    </a:lnTo>
                    <a:lnTo>
                      <a:pt x="290" y="878"/>
                    </a:lnTo>
                    <a:lnTo>
                      <a:pt x="291" y="874"/>
                    </a:lnTo>
                    <a:lnTo>
                      <a:pt x="290" y="871"/>
                    </a:lnTo>
                    <a:lnTo>
                      <a:pt x="288" y="870"/>
                    </a:lnTo>
                    <a:lnTo>
                      <a:pt x="286" y="868"/>
                    </a:lnTo>
                    <a:lnTo>
                      <a:pt x="282" y="867"/>
                    </a:lnTo>
                    <a:lnTo>
                      <a:pt x="279" y="868"/>
                    </a:lnTo>
                    <a:lnTo>
                      <a:pt x="276" y="870"/>
                    </a:lnTo>
                    <a:lnTo>
                      <a:pt x="275" y="872"/>
                    </a:lnTo>
                    <a:lnTo>
                      <a:pt x="275" y="872"/>
                    </a:lnTo>
                    <a:lnTo>
                      <a:pt x="269" y="883"/>
                    </a:lnTo>
                    <a:lnTo>
                      <a:pt x="262" y="890"/>
                    </a:lnTo>
                    <a:lnTo>
                      <a:pt x="254" y="895"/>
                    </a:lnTo>
                    <a:lnTo>
                      <a:pt x="246" y="896"/>
                    </a:lnTo>
                    <a:lnTo>
                      <a:pt x="237" y="896"/>
                    </a:lnTo>
                    <a:lnTo>
                      <a:pt x="228" y="893"/>
                    </a:lnTo>
                    <a:lnTo>
                      <a:pt x="218" y="889"/>
                    </a:lnTo>
                    <a:lnTo>
                      <a:pt x="209" y="883"/>
                    </a:lnTo>
                    <a:lnTo>
                      <a:pt x="189" y="870"/>
                    </a:lnTo>
                    <a:lnTo>
                      <a:pt x="171" y="855"/>
                    </a:lnTo>
                    <a:lnTo>
                      <a:pt x="156" y="841"/>
                    </a:lnTo>
                    <a:lnTo>
                      <a:pt x="145" y="828"/>
                    </a:lnTo>
                    <a:lnTo>
                      <a:pt x="145" y="828"/>
                    </a:lnTo>
                    <a:lnTo>
                      <a:pt x="133" y="812"/>
                    </a:lnTo>
                    <a:lnTo>
                      <a:pt x="120" y="795"/>
                    </a:lnTo>
                    <a:lnTo>
                      <a:pt x="111" y="777"/>
                    </a:lnTo>
                    <a:lnTo>
                      <a:pt x="101" y="759"/>
                    </a:lnTo>
                    <a:lnTo>
                      <a:pt x="91" y="742"/>
                    </a:lnTo>
                    <a:lnTo>
                      <a:pt x="83" y="722"/>
                    </a:lnTo>
                    <a:lnTo>
                      <a:pt x="69" y="684"/>
                    </a:lnTo>
                    <a:lnTo>
                      <a:pt x="69" y="684"/>
                    </a:lnTo>
                    <a:lnTo>
                      <a:pt x="58" y="646"/>
                    </a:lnTo>
                    <a:lnTo>
                      <a:pt x="49" y="609"/>
                    </a:lnTo>
                    <a:lnTo>
                      <a:pt x="40" y="571"/>
                    </a:lnTo>
                    <a:lnTo>
                      <a:pt x="33" y="534"/>
                    </a:lnTo>
                    <a:lnTo>
                      <a:pt x="28" y="495"/>
                    </a:lnTo>
                    <a:lnTo>
                      <a:pt x="24" y="455"/>
                    </a:lnTo>
                    <a:lnTo>
                      <a:pt x="21" y="416"/>
                    </a:lnTo>
                    <a:lnTo>
                      <a:pt x="18" y="378"/>
                    </a:lnTo>
                    <a:lnTo>
                      <a:pt x="18" y="378"/>
                    </a:lnTo>
                    <a:lnTo>
                      <a:pt x="18" y="356"/>
                    </a:lnTo>
                    <a:lnTo>
                      <a:pt x="18" y="330"/>
                    </a:lnTo>
                    <a:lnTo>
                      <a:pt x="20" y="301"/>
                    </a:lnTo>
                    <a:lnTo>
                      <a:pt x="22" y="269"/>
                    </a:lnTo>
                    <a:lnTo>
                      <a:pt x="25" y="236"/>
                    </a:lnTo>
                    <a:lnTo>
                      <a:pt x="31" y="203"/>
                    </a:lnTo>
                    <a:lnTo>
                      <a:pt x="39" y="170"/>
                    </a:lnTo>
                    <a:lnTo>
                      <a:pt x="47" y="138"/>
                    </a:lnTo>
                    <a:lnTo>
                      <a:pt x="58" y="108"/>
                    </a:lnTo>
                    <a:lnTo>
                      <a:pt x="65" y="94"/>
                    </a:lnTo>
                    <a:lnTo>
                      <a:pt x="72" y="82"/>
                    </a:lnTo>
                    <a:lnTo>
                      <a:pt x="80" y="69"/>
                    </a:lnTo>
                    <a:lnTo>
                      <a:pt x="89" y="58"/>
                    </a:lnTo>
                    <a:lnTo>
                      <a:pt x="97" y="47"/>
                    </a:lnTo>
                    <a:lnTo>
                      <a:pt x="107" y="39"/>
                    </a:lnTo>
                    <a:lnTo>
                      <a:pt x="118" y="32"/>
                    </a:lnTo>
                    <a:lnTo>
                      <a:pt x="129" y="25"/>
                    </a:lnTo>
                    <a:lnTo>
                      <a:pt x="140" y="21"/>
                    </a:lnTo>
                    <a:lnTo>
                      <a:pt x="152" y="18"/>
                    </a:lnTo>
                    <a:lnTo>
                      <a:pt x="166" y="17"/>
                    </a:lnTo>
                    <a:lnTo>
                      <a:pt x="180" y="18"/>
                    </a:lnTo>
                    <a:lnTo>
                      <a:pt x="195" y="21"/>
                    </a:lnTo>
                    <a:lnTo>
                      <a:pt x="211" y="26"/>
                    </a:lnTo>
                    <a:lnTo>
                      <a:pt x="211" y="26"/>
                    </a:lnTo>
                    <a:lnTo>
                      <a:pt x="214" y="26"/>
                    </a:lnTo>
                    <a:lnTo>
                      <a:pt x="217" y="25"/>
                    </a:lnTo>
                    <a:lnTo>
                      <a:pt x="220" y="24"/>
                    </a:lnTo>
                    <a:lnTo>
                      <a:pt x="221" y="21"/>
                    </a:lnTo>
                    <a:lnTo>
                      <a:pt x="221" y="18"/>
                    </a:lnTo>
                    <a:lnTo>
                      <a:pt x="220" y="14"/>
                    </a:lnTo>
                    <a:lnTo>
                      <a:pt x="218" y="11"/>
                    </a:lnTo>
                    <a:lnTo>
                      <a:pt x="215" y="10"/>
                    </a:lnTo>
                    <a:lnTo>
                      <a:pt x="21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3" name="Freeform 50">
                <a:extLst>
                  <a:ext uri="{FF2B5EF4-FFF2-40B4-BE49-F238E27FC236}">
                    <a16:creationId xmlns:a16="http://schemas.microsoft.com/office/drawing/2014/main" id="{D1D6C7E0-0026-ECC2-2B93-2BD4E7126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2" y="2337"/>
                <a:ext cx="81" cy="256"/>
              </a:xfrm>
              <a:custGeom>
                <a:avLst/>
                <a:gdLst>
                  <a:gd name="T0" fmla="*/ 97 w 243"/>
                  <a:gd name="T1" fmla="*/ 38 h 767"/>
                  <a:gd name="T2" fmla="*/ 111 w 243"/>
                  <a:gd name="T3" fmla="*/ 25 h 767"/>
                  <a:gd name="T4" fmla="*/ 124 w 243"/>
                  <a:gd name="T5" fmla="*/ 19 h 767"/>
                  <a:gd name="T6" fmla="*/ 137 w 243"/>
                  <a:gd name="T7" fmla="*/ 21 h 767"/>
                  <a:gd name="T8" fmla="*/ 151 w 243"/>
                  <a:gd name="T9" fmla="*/ 26 h 767"/>
                  <a:gd name="T10" fmla="*/ 173 w 243"/>
                  <a:gd name="T11" fmla="*/ 51 h 767"/>
                  <a:gd name="T12" fmla="*/ 191 w 243"/>
                  <a:gd name="T13" fmla="*/ 78 h 767"/>
                  <a:gd name="T14" fmla="*/ 199 w 243"/>
                  <a:gd name="T15" fmla="*/ 96 h 767"/>
                  <a:gd name="T16" fmla="*/ 213 w 243"/>
                  <a:gd name="T17" fmla="*/ 133 h 767"/>
                  <a:gd name="T18" fmla="*/ 221 w 243"/>
                  <a:gd name="T19" fmla="*/ 172 h 767"/>
                  <a:gd name="T20" fmla="*/ 225 w 243"/>
                  <a:gd name="T21" fmla="*/ 231 h 767"/>
                  <a:gd name="T22" fmla="*/ 226 w 243"/>
                  <a:gd name="T23" fmla="*/ 262 h 767"/>
                  <a:gd name="T24" fmla="*/ 224 w 243"/>
                  <a:gd name="T25" fmla="*/ 322 h 767"/>
                  <a:gd name="T26" fmla="*/ 215 w 243"/>
                  <a:gd name="T27" fmla="*/ 382 h 767"/>
                  <a:gd name="T28" fmla="*/ 202 w 243"/>
                  <a:gd name="T29" fmla="*/ 441 h 767"/>
                  <a:gd name="T30" fmla="*/ 193 w 243"/>
                  <a:gd name="T31" fmla="*/ 470 h 767"/>
                  <a:gd name="T32" fmla="*/ 160 w 243"/>
                  <a:gd name="T33" fmla="*/ 572 h 767"/>
                  <a:gd name="T34" fmla="*/ 130 w 243"/>
                  <a:gd name="T35" fmla="*/ 646 h 767"/>
                  <a:gd name="T36" fmla="*/ 118 w 243"/>
                  <a:gd name="T37" fmla="*/ 671 h 767"/>
                  <a:gd name="T38" fmla="*/ 100 w 243"/>
                  <a:gd name="T39" fmla="*/ 703 h 767"/>
                  <a:gd name="T40" fmla="*/ 75 w 243"/>
                  <a:gd name="T41" fmla="*/ 734 h 767"/>
                  <a:gd name="T42" fmla="*/ 61 w 243"/>
                  <a:gd name="T43" fmla="*/ 745 h 767"/>
                  <a:gd name="T44" fmla="*/ 46 w 243"/>
                  <a:gd name="T45" fmla="*/ 749 h 767"/>
                  <a:gd name="T46" fmla="*/ 31 w 243"/>
                  <a:gd name="T47" fmla="*/ 745 h 767"/>
                  <a:gd name="T48" fmla="*/ 16 w 243"/>
                  <a:gd name="T49" fmla="*/ 729 h 767"/>
                  <a:gd name="T50" fmla="*/ 13 w 243"/>
                  <a:gd name="T51" fmla="*/ 726 h 767"/>
                  <a:gd name="T52" fmla="*/ 7 w 243"/>
                  <a:gd name="T53" fmla="*/ 726 h 767"/>
                  <a:gd name="T54" fmla="*/ 2 w 243"/>
                  <a:gd name="T55" fmla="*/ 729 h 767"/>
                  <a:gd name="T56" fmla="*/ 0 w 243"/>
                  <a:gd name="T57" fmla="*/ 734 h 767"/>
                  <a:gd name="T58" fmla="*/ 2 w 243"/>
                  <a:gd name="T59" fmla="*/ 737 h 767"/>
                  <a:gd name="T60" fmla="*/ 18 w 243"/>
                  <a:gd name="T61" fmla="*/ 756 h 767"/>
                  <a:gd name="T62" fmla="*/ 35 w 243"/>
                  <a:gd name="T63" fmla="*/ 766 h 767"/>
                  <a:gd name="T64" fmla="*/ 51 w 243"/>
                  <a:gd name="T65" fmla="*/ 766 h 767"/>
                  <a:gd name="T66" fmla="*/ 68 w 243"/>
                  <a:gd name="T67" fmla="*/ 760 h 767"/>
                  <a:gd name="T68" fmla="*/ 84 w 243"/>
                  <a:gd name="T69" fmla="*/ 747 h 767"/>
                  <a:gd name="T70" fmla="*/ 101 w 243"/>
                  <a:gd name="T71" fmla="*/ 727 h 767"/>
                  <a:gd name="T72" fmla="*/ 131 w 243"/>
                  <a:gd name="T73" fmla="*/ 679 h 767"/>
                  <a:gd name="T74" fmla="*/ 158 w 243"/>
                  <a:gd name="T75" fmla="*/ 621 h 767"/>
                  <a:gd name="T76" fmla="*/ 180 w 243"/>
                  <a:gd name="T77" fmla="*/ 565 h 767"/>
                  <a:gd name="T78" fmla="*/ 206 w 243"/>
                  <a:gd name="T79" fmla="*/ 486 h 767"/>
                  <a:gd name="T80" fmla="*/ 215 w 243"/>
                  <a:gd name="T81" fmla="*/ 452 h 767"/>
                  <a:gd name="T82" fmla="*/ 232 w 243"/>
                  <a:gd name="T83" fmla="*/ 382 h 767"/>
                  <a:gd name="T84" fmla="*/ 240 w 243"/>
                  <a:gd name="T85" fmla="*/ 310 h 767"/>
                  <a:gd name="T86" fmla="*/ 243 w 243"/>
                  <a:gd name="T87" fmla="*/ 237 h 767"/>
                  <a:gd name="T88" fmla="*/ 240 w 243"/>
                  <a:gd name="T89" fmla="*/ 201 h 767"/>
                  <a:gd name="T90" fmla="*/ 236 w 243"/>
                  <a:gd name="T91" fmla="*/ 162 h 767"/>
                  <a:gd name="T92" fmla="*/ 226 w 243"/>
                  <a:gd name="T93" fmla="*/ 125 h 767"/>
                  <a:gd name="T94" fmla="*/ 214 w 243"/>
                  <a:gd name="T95" fmla="*/ 89 h 767"/>
                  <a:gd name="T96" fmla="*/ 196 w 243"/>
                  <a:gd name="T97" fmla="*/ 55 h 767"/>
                  <a:gd name="T98" fmla="*/ 189 w 243"/>
                  <a:gd name="T99" fmla="*/ 44 h 767"/>
                  <a:gd name="T100" fmla="*/ 171 w 243"/>
                  <a:gd name="T101" fmla="*/ 23 h 767"/>
                  <a:gd name="T102" fmla="*/ 151 w 243"/>
                  <a:gd name="T103" fmla="*/ 5 h 767"/>
                  <a:gd name="T104" fmla="*/ 138 w 243"/>
                  <a:gd name="T105" fmla="*/ 1 h 767"/>
                  <a:gd name="T106" fmla="*/ 126 w 243"/>
                  <a:gd name="T107" fmla="*/ 0 h 767"/>
                  <a:gd name="T108" fmla="*/ 112 w 243"/>
                  <a:gd name="T109" fmla="*/ 4 h 767"/>
                  <a:gd name="T110" fmla="*/ 104 w 243"/>
                  <a:gd name="T111" fmla="*/ 8 h 767"/>
                  <a:gd name="T112" fmla="*/ 89 w 243"/>
                  <a:gd name="T113" fmla="*/ 22 h 767"/>
                  <a:gd name="T114" fmla="*/ 83 w 243"/>
                  <a:gd name="T115" fmla="*/ 30 h 767"/>
                  <a:gd name="T116" fmla="*/ 82 w 243"/>
                  <a:gd name="T117" fmla="*/ 37 h 767"/>
                  <a:gd name="T118" fmla="*/ 84 w 243"/>
                  <a:gd name="T119" fmla="*/ 41 h 767"/>
                  <a:gd name="T120" fmla="*/ 91 w 243"/>
                  <a:gd name="T121" fmla="*/ 43 h 767"/>
                  <a:gd name="T122" fmla="*/ 97 w 243"/>
                  <a:gd name="T123" fmla="*/ 38 h 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3" h="767">
                    <a:moveTo>
                      <a:pt x="97" y="38"/>
                    </a:moveTo>
                    <a:lnTo>
                      <a:pt x="97" y="38"/>
                    </a:lnTo>
                    <a:lnTo>
                      <a:pt x="104" y="30"/>
                    </a:lnTo>
                    <a:lnTo>
                      <a:pt x="111" y="25"/>
                    </a:lnTo>
                    <a:lnTo>
                      <a:pt x="118" y="21"/>
                    </a:lnTo>
                    <a:lnTo>
                      <a:pt x="124" y="19"/>
                    </a:lnTo>
                    <a:lnTo>
                      <a:pt x="131" y="19"/>
                    </a:lnTo>
                    <a:lnTo>
                      <a:pt x="137" y="21"/>
                    </a:lnTo>
                    <a:lnTo>
                      <a:pt x="144" y="23"/>
                    </a:lnTo>
                    <a:lnTo>
                      <a:pt x="151" y="26"/>
                    </a:lnTo>
                    <a:lnTo>
                      <a:pt x="162" y="37"/>
                    </a:lnTo>
                    <a:lnTo>
                      <a:pt x="173" y="51"/>
                    </a:lnTo>
                    <a:lnTo>
                      <a:pt x="182" y="65"/>
                    </a:lnTo>
                    <a:lnTo>
                      <a:pt x="191" y="78"/>
                    </a:lnTo>
                    <a:lnTo>
                      <a:pt x="191" y="78"/>
                    </a:lnTo>
                    <a:lnTo>
                      <a:pt x="199" y="96"/>
                    </a:lnTo>
                    <a:lnTo>
                      <a:pt x="206" y="116"/>
                    </a:lnTo>
                    <a:lnTo>
                      <a:pt x="213" y="133"/>
                    </a:lnTo>
                    <a:lnTo>
                      <a:pt x="217" y="153"/>
                    </a:lnTo>
                    <a:lnTo>
                      <a:pt x="221" y="172"/>
                    </a:lnTo>
                    <a:lnTo>
                      <a:pt x="222" y="191"/>
                    </a:lnTo>
                    <a:lnTo>
                      <a:pt x="225" y="231"/>
                    </a:lnTo>
                    <a:lnTo>
                      <a:pt x="225" y="231"/>
                    </a:lnTo>
                    <a:lnTo>
                      <a:pt x="226" y="262"/>
                    </a:lnTo>
                    <a:lnTo>
                      <a:pt x="225" y="292"/>
                    </a:lnTo>
                    <a:lnTo>
                      <a:pt x="224" y="322"/>
                    </a:lnTo>
                    <a:lnTo>
                      <a:pt x="220" y="351"/>
                    </a:lnTo>
                    <a:lnTo>
                      <a:pt x="215" y="382"/>
                    </a:lnTo>
                    <a:lnTo>
                      <a:pt x="209" y="410"/>
                    </a:lnTo>
                    <a:lnTo>
                      <a:pt x="202" y="441"/>
                    </a:lnTo>
                    <a:lnTo>
                      <a:pt x="193" y="470"/>
                    </a:lnTo>
                    <a:lnTo>
                      <a:pt x="193" y="470"/>
                    </a:lnTo>
                    <a:lnTo>
                      <a:pt x="178" y="521"/>
                    </a:lnTo>
                    <a:lnTo>
                      <a:pt x="160" y="572"/>
                    </a:lnTo>
                    <a:lnTo>
                      <a:pt x="141" y="621"/>
                    </a:lnTo>
                    <a:lnTo>
                      <a:pt x="130" y="646"/>
                    </a:lnTo>
                    <a:lnTo>
                      <a:pt x="118" y="671"/>
                    </a:lnTo>
                    <a:lnTo>
                      <a:pt x="118" y="671"/>
                    </a:lnTo>
                    <a:lnTo>
                      <a:pt x="111" y="685"/>
                    </a:lnTo>
                    <a:lnTo>
                      <a:pt x="100" y="703"/>
                    </a:lnTo>
                    <a:lnTo>
                      <a:pt x="89" y="719"/>
                    </a:lnTo>
                    <a:lnTo>
                      <a:pt x="75" y="734"/>
                    </a:lnTo>
                    <a:lnTo>
                      <a:pt x="68" y="741"/>
                    </a:lnTo>
                    <a:lnTo>
                      <a:pt x="61" y="745"/>
                    </a:lnTo>
                    <a:lnTo>
                      <a:pt x="54" y="748"/>
                    </a:lnTo>
                    <a:lnTo>
                      <a:pt x="46" y="749"/>
                    </a:lnTo>
                    <a:lnTo>
                      <a:pt x="39" y="748"/>
                    </a:lnTo>
                    <a:lnTo>
                      <a:pt x="31" y="745"/>
                    </a:lnTo>
                    <a:lnTo>
                      <a:pt x="24" y="738"/>
                    </a:lnTo>
                    <a:lnTo>
                      <a:pt x="16" y="729"/>
                    </a:lnTo>
                    <a:lnTo>
                      <a:pt x="16" y="729"/>
                    </a:lnTo>
                    <a:lnTo>
                      <a:pt x="13" y="726"/>
                    </a:lnTo>
                    <a:lnTo>
                      <a:pt x="10" y="726"/>
                    </a:lnTo>
                    <a:lnTo>
                      <a:pt x="7" y="726"/>
                    </a:lnTo>
                    <a:lnTo>
                      <a:pt x="5" y="726"/>
                    </a:lnTo>
                    <a:lnTo>
                      <a:pt x="2" y="729"/>
                    </a:lnTo>
                    <a:lnTo>
                      <a:pt x="0" y="731"/>
                    </a:lnTo>
                    <a:lnTo>
                      <a:pt x="0" y="734"/>
                    </a:lnTo>
                    <a:lnTo>
                      <a:pt x="2" y="737"/>
                    </a:lnTo>
                    <a:lnTo>
                      <a:pt x="2" y="737"/>
                    </a:lnTo>
                    <a:lnTo>
                      <a:pt x="10" y="748"/>
                    </a:lnTo>
                    <a:lnTo>
                      <a:pt x="18" y="756"/>
                    </a:lnTo>
                    <a:lnTo>
                      <a:pt x="27" y="762"/>
                    </a:lnTo>
                    <a:lnTo>
                      <a:pt x="35" y="766"/>
                    </a:lnTo>
                    <a:lnTo>
                      <a:pt x="43" y="767"/>
                    </a:lnTo>
                    <a:lnTo>
                      <a:pt x="51" y="766"/>
                    </a:lnTo>
                    <a:lnTo>
                      <a:pt x="60" y="765"/>
                    </a:lnTo>
                    <a:lnTo>
                      <a:pt x="68" y="760"/>
                    </a:lnTo>
                    <a:lnTo>
                      <a:pt x="76" y="754"/>
                    </a:lnTo>
                    <a:lnTo>
                      <a:pt x="84" y="747"/>
                    </a:lnTo>
                    <a:lnTo>
                      <a:pt x="93" y="738"/>
                    </a:lnTo>
                    <a:lnTo>
                      <a:pt x="101" y="727"/>
                    </a:lnTo>
                    <a:lnTo>
                      <a:pt x="116" y="705"/>
                    </a:lnTo>
                    <a:lnTo>
                      <a:pt x="131" y="679"/>
                    </a:lnTo>
                    <a:lnTo>
                      <a:pt x="145" y="650"/>
                    </a:lnTo>
                    <a:lnTo>
                      <a:pt x="158" y="621"/>
                    </a:lnTo>
                    <a:lnTo>
                      <a:pt x="170" y="592"/>
                    </a:lnTo>
                    <a:lnTo>
                      <a:pt x="180" y="565"/>
                    </a:lnTo>
                    <a:lnTo>
                      <a:pt x="196" y="517"/>
                    </a:lnTo>
                    <a:lnTo>
                      <a:pt x="206" y="486"/>
                    </a:lnTo>
                    <a:lnTo>
                      <a:pt x="206" y="486"/>
                    </a:lnTo>
                    <a:lnTo>
                      <a:pt x="215" y="452"/>
                    </a:lnTo>
                    <a:lnTo>
                      <a:pt x="225" y="417"/>
                    </a:lnTo>
                    <a:lnTo>
                      <a:pt x="232" y="382"/>
                    </a:lnTo>
                    <a:lnTo>
                      <a:pt x="236" y="346"/>
                    </a:lnTo>
                    <a:lnTo>
                      <a:pt x="240" y="310"/>
                    </a:lnTo>
                    <a:lnTo>
                      <a:pt x="242" y="274"/>
                    </a:lnTo>
                    <a:lnTo>
                      <a:pt x="243" y="237"/>
                    </a:lnTo>
                    <a:lnTo>
                      <a:pt x="240" y="201"/>
                    </a:lnTo>
                    <a:lnTo>
                      <a:pt x="240" y="201"/>
                    </a:lnTo>
                    <a:lnTo>
                      <a:pt x="239" y="182"/>
                    </a:lnTo>
                    <a:lnTo>
                      <a:pt x="236" y="162"/>
                    </a:lnTo>
                    <a:lnTo>
                      <a:pt x="232" y="143"/>
                    </a:lnTo>
                    <a:lnTo>
                      <a:pt x="226" y="125"/>
                    </a:lnTo>
                    <a:lnTo>
                      <a:pt x="221" y="107"/>
                    </a:lnTo>
                    <a:lnTo>
                      <a:pt x="214" y="89"/>
                    </a:lnTo>
                    <a:lnTo>
                      <a:pt x="206" y="73"/>
                    </a:lnTo>
                    <a:lnTo>
                      <a:pt x="196" y="55"/>
                    </a:lnTo>
                    <a:lnTo>
                      <a:pt x="196" y="55"/>
                    </a:lnTo>
                    <a:lnTo>
                      <a:pt x="189" y="44"/>
                    </a:lnTo>
                    <a:lnTo>
                      <a:pt x="181" y="33"/>
                    </a:lnTo>
                    <a:lnTo>
                      <a:pt x="171" y="23"/>
                    </a:lnTo>
                    <a:lnTo>
                      <a:pt x="162" y="14"/>
                    </a:lnTo>
                    <a:lnTo>
                      <a:pt x="151" y="5"/>
                    </a:lnTo>
                    <a:lnTo>
                      <a:pt x="145" y="4"/>
                    </a:lnTo>
                    <a:lnTo>
                      <a:pt x="138" y="1"/>
                    </a:lnTo>
                    <a:lnTo>
                      <a:pt x="133" y="0"/>
                    </a:lnTo>
                    <a:lnTo>
                      <a:pt x="126" y="0"/>
                    </a:lnTo>
                    <a:lnTo>
                      <a:pt x="119" y="1"/>
                    </a:lnTo>
                    <a:lnTo>
                      <a:pt x="112" y="4"/>
                    </a:lnTo>
                    <a:lnTo>
                      <a:pt x="112" y="4"/>
                    </a:lnTo>
                    <a:lnTo>
                      <a:pt x="104" y="8"/>
                    </a:lnTo>
                    <a:lnTo>
                      <a:pt x="95" y="15"/>
                    </a:lnTo>
                    <a:lnTo>
                      <a:pt x="89" y="22"/>
                    </a:lnTo>
                    <a:lnTo>
                      <a:pt x="83" y="30"/>
                    </a:lnTo>
                    <a:lnTo>
                      <a:pt x="83" y="30"/>
                    </a:lnTo>
                    <a:lnTo>
                      <a:pt x="82" y="34"/>
                    </a:lnTo>
                    <a:lnTo>
                      <a:pt x="82" y="37"/>
                    </a:lnTo>
                    <a:lnTo>
                      <a:pt x="83" y="40"/>
                    </a:lnTo>
                    <a:lnTo>
                      <a:pt x="84" y="41"/>
                    </a:lnTo>
                    <a:lnTo>
                      <a:pt x="89" y="43"/>
                    </a:lnTo>
                    <a:lnTo>
                      <a:pt x="91" y="43"/>
                    </a:lnTo>
                    <a:lnTo>
                      <a:pt x="94" y="41"/>
                    </a:lnTo>
                    <a:lnTo>
                      <a:pt x="97" y="38"/>
                    </a:lnTo>
                    <a:lnTo>
                      <a:pt x="97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Freeform 51">
                <a:extLst>
                  <a:ext uri="{FF2B5EF4-FFF2-40B4-BE49-F238E27FC236}">
                    <a16:creationId xmlns:a16="http://schemas.microsoft.com/office/drawing/2014/main" id="{6147627D-8FA9-DE8D-30C0-C74447774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" y="1402"/>
                <a:ext cx="754" cy="200"/>
              </a:xfrm>
              <a:custGeom>
                <a:avLst/>
                <a:gdLst>
                  <a:gd name="T0" fmla="*/ 22 w 2261"/>
                  <a:gd name="T1" fmla="*/ 571 h 600"/>
                  <a:gd name="T2" fmla="*/ 53 w 2261"/>
                  <a:gd name="T3" fmla="*/ 505 h 600"/>
                  <a:gd name="T4" fmla="*/ 97 w 2261"/>
                  <a:gd name="T5" fmla="*/ 447 h 600"/>
                  <a:gd name="T6" fmla="*/ 149 w 2261"/>
                  <a:gd name="T7" fmla="*/ 395 h 600"/>
                  <a:gd name="T8" fmla="*/ 266 w 2261"/>
                  <a:gd name="T9" fmla="*/ 308 h 600"/>
                  <a:gd name="T10" fmla="*/ 361 w 2261"/>
                  <a:gd name="T11" fmla="*/ 250 h 600"/>
                  <a:gd name="T12" fmla="*/ 512 w 2261"/>
                  <a:gd name="T13" fmla="*/ 177 h 600"/>
                  <a:gd name="T14" fmla="*/ 666 w 2261"/>
                  <a:gd name="T15" fmla="*/ 115 h 600"/>
                  <a:gd name="T16" fmla="*/ 787 w 2261"/>
                  <a:gd name="T17" fmla="*/ 74 h 600"/>
                  <a:gd name="T18" fmla="*/ 945 w 2261"/>
                  <a:gd name="T19" fmla="*/ 34 h 600"/>
                  <a:gd name="T20" fmla="*/ 1040 w 2261"/>
                  <a:gd name="T21" fmla="*/ 20 h 600"/>
                  <a:gd name="T22" fmla="*/ 1136 w 2261"/>
                  <a:gd name="T23" fmla="*/ 16 h 600"/>
                  <a:gd name="T24" fmla="*/ 1201 w 2261"/>
                  <a:gd name="T25" fmla="*/ 20 h 600"/>
                  <a:gd name="T26" fmla="*/ 1296 w 2261"/>
                  <a:gd name="T27" fmla="*/ 34 h 600"/>
                  <a:gd name="T28" fmla="*/ 1424 w 2261"/>
                  <a:gd name="T29" fmla="*/ 60 h 600"/>
                  <a:gd name="T30" fmla="*/ 1664 w 2261"/>
                  <a:gd name="T31" fmla="*/ 119 h 600"/>
                  <a:gd name="T32" fmla="*/ 1812 w 2261"/>
                  <a:gd name="T33" fmla="*/ 164 h 600"/>
                  <a:gd name="T34" fmla="*/ 1955 w 2261"/>
                  <a:gd name="T35" fmla="*/ 224 h 600"/>
                  <a:gd name="T36" fmla="*/ 2021 w 2261"/>
                  <a:gd name="T37" fmla="*/ 263 h 600"/>
                  <a:gd name="T38" fmla="*/ 2061 w 2261"/>
                  <a:gd name="T39" fmla="*/ 292 h 600"/>
                  <a:gd name="T40" fmla="*/ 2111 w 2261"/>
                  <a:gd name="T41" fmla="*/ 340 h 600"/>
                  <a:gd name="T42" fmla="*/ 2152 w 2261"/>
                  <a:gd name="T43" fmla="*/ 395 h 600"/>
                  <a:gd name="T44" fmla="*/ 2207 w 2261"/>
                  <a:gd name="T45" fmla="*/ 497 h 600"/>
                  <a:gd name="T46" fmla="*/ 2244 w 2261"/>
                  <a:gd name="T47" fmla="*/ 581 h 600"/>
                  <a:gd name="T48" fmla="*/ 2253 w 2261"/>
                  <a:gd name="T49" fmla="*/ 587 h 600"/>
                  <a:gd name="T50" fmla="*/ 2260 w 2261"/>
                  <a:gd name="T51" fmla="*/ 582 h 600"/>
                  <a:gd name="T52" fmla="*/ 2260 w 2261"/>
                  <a:gd name="T53" fmla="*/ 577 h 600"/>
                  <a:gd name="T54" fmla="*/ 2196 w 2261"/>
                  <a:gd name="T55" fmla="*/ 440 h 600"/>
                  <a:gd name="T56" fmla="*/ 2144 w 2261"/>
                  <a:gd name="T57" fmla="*/ 358 h 600"/>
                  <a:gd name="T58" fmla="*/ 2096 w 2261"/>
                  <a:gd name="T59" fmla="*/ 301 h 600"/>
                  <a:gd name="T60" fmla="*/ 2038 w 2261"/>
                  <a:gd name="T61" fmla="*/ 253 h 600"/>
                  <a:gd name="T62" fmla="*/ 1988 w 2261"/>
                  <a:gd name="T63" fmla="*/ 223 h 600"/>
                  <a:gd name="T64" fmla="*/ 1908 w 2261"/>
                  <a:gd name="T65" fmla="*/ 184 h 600"/>
                  <a:gd name="T66" fmla="*/ 1827 w 2261"/>
                  <a:gd name="T67" fmla="*/ 152 h 600"/>
                  <a:gd name="T68" fmla="*/ 1652 w 2261"/>
                  <a:gd name="T69" fmla="*/ 100 h 600"/>
                  <a:gd name="T70" fmla="*/ 1473 w 2261"/>
                  <a:gd name="T71" fmla="*/ 53 h 600"/>
                  <a:gd name="T72" fmla="*/ 1291 w 2261"/>
                  <a:gd name="T73" fmla="*/ 15 h 600"/>
                  <a:gd name="T74" fmla="*/ 1168 w 2261"/>
                  <a:gd name="T75" fmla="*/ 1 h 600"/>
                  <a:gd name="T76" fmla="*/ 1107 w 2261"/>
                  <a:gd name="T77" fmla="*/ 0 h 600"/>
                  <a:gd name="T78" fmla="*/ 1015 w 2261"/>
                  <a:gd name="T79" fmla="*/ 6 h 600"/>
                  <a:gd name="T80" fmla="*/ 863 w 2261"/>
                  <a:gd name="T81" fmla="*/ 37 h 600"/>
                  <a:gd name="T82" fmla="*/ 743 w 2261"/>
                  <a:gd name="T83" fmla="*/ 71 h 600"/>
                  <a:gd name="T84" fmla="*/ 625 w 2261"/>
                  <a:gd name="T85" fmla="*/ 113 h 600"/>
                  <a:gd name="T86" fmla="*/ 472 w 2261"/>
                  <a:gd name="T87" fmla="*/ 177 h 600"/>
                  <a:gd name="T88" fmla="*/ 326 w 2261"/>
                  <a:gd name="T89" fmla="*/ 252 h 600"/>
                  <a:gd name="T90" fmla="*/ 232 w 2261"/>
                  <a:gd name="T91" fmla="*/ 311 h 600"/>
                  <a:gd name="T92" fmla="*/ 123 w 2261"/>
                  <a:gd name="T93" fmla="*/ 396 h 600"/>
                  <a:gd name="T94" fmla="*/ 75 w 2261"/>
                  <a:gd name="T95" fmla="*/ 447 h 600"/>
                  <a:gd name="T96" fmla="*/ 35 w 2261"/>
                  <a:gd name="T97" fmla="*/ 505 h 600"/>
                  <a:gd name="T98" fmla="*/ 6 w 2261"/>
                  <a:gd name="T99" fmla="*/ 567 h 600"/>
                  <a:gd name="T100" fmla="*/ 0 w 2261"/>
                  <a:gd name="T101" fmla="*/ 593 h 600"/>
                  <a:gd name="T102" fmla="*/ 6 w 2261"/>
                  <a:gd name="T103" fmla="*/ 600 h 600"/>
                  <a:gd name="T104" fmla="*/ 14 w 2261"/>
                  <a:gd name="T105" fmla="*/ 598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61" h="600">
                    <a:moveTo>
                      <a:pt x="15" y="595"/>
                    </a:moveTo>
                    <a:lnTo>
                      <a:pt x="15" y="595"/>
                    </a:lnTo>
                    <a:lnTo>
                      <a:pt x="22" y="571"/>
                    </a:lnTo>
                    <a:lnTo>
                      <a:pt x="31" y="548"/>
                    </a:lnTo>
                    <a:lnTo>
                      <a:pt x="42" y="526"/>
                    </a:lnTo>
                    <a:lnTo>
                      <a:pt x="53" y="505"/>
                    </a:lnTo>
                    <a:lnTo>
                      <a:pt x="66" y="485"/>
                    </a:lnTo>
                    <a:lnTo>
                      <a:pt x="80" y="465"/>
                    </a:lnTo>
                    <a:lnTo>
                      <a:pt x="97" y="447"/>
                    </a:lnTo>
                    <a:lnTo>
                      <a:pt x="113" y="429"/>
                    </a:lnTo>
                    <a:lnTo>
                      <a:pt x="131" y="412"/>
                    </a:lnTo>
                    <a:lnTo>
                      <a:pt x="149" y="395"/>
                    </a:lnTo>
                    <a:lnTo>
                      <a:pt x="188" y="363"/>
                    </a:lnTo>
                    <a:lnTo>
                      <a:pt x="228" y="334"/>
                    </a:lnTo>
                    <a:lnTo>
                      <a:pt x="266" y="308"/>
                    </a:lnTo>
                    <a:lnTo>
                      <a:pt x="266" y="308"/>
                    </a:lnTo>
                    <a:lnTo>
                      <a:pt x="313" y="278"/>
                    </a:lnTo>
                    <a:lnTo>
                      <a:pt x="361" y="250"/>
                    </a:lnTo>
                    <a:lnTo>
                      <a:pt x="411" y="224"/>
                    </a:lnTo>
                    <a:lnTo>
                      <a:pt x="461" y="199"/>
                    </a:lnTo>
                    <a:lnTo>
                      <a:pt x="512" y="177"/>
                    </a:lnTo>
                    <a:lnTo>
                      <a:pt x="563" y="155"/>
                    </a:lnTo>
                    <a:lnTo>
                      <a:pt x="615" y="135"/>
                    </a:lnTo>
                    <a:lnTo>
                      <a:pt x="666" y="115"/>
                    </a:lnTo>
                    <a:lnTo>
                      <a:pt x="666" y="115"/>
                    </a:lnTo>
                    <a:lnTo>
                      <a:pt x="727" y="93"/>
                    </a:lnTo>
                    <a:lnTo>
                      <a:pt x="787" y="74"/>
                    </a:lnTo>
                    <a:lnTo>
                      <a:pt x="849" y="56"/>
                    </a:lnTo>
                    <a:lnTo>
                      <a:pt x="913" y="41"/>
                    </a:lnTo>
                    <a:lnTo>
                      <a:pt x="945" y="34"/>
                    </a:lnTo>
                    <a:lnTo>
                      <a:pt x="976" y="28"/>
                    </a:lnTo>
                    <a:lnTo>
                      <a:pt x="1008" y="24"/>
                    </a:lnTo>
                    <a:lnTo>
                      <a:pt x="1040" y="20"/>
                    </a:lnTo>
                    <a:lnTo>
                      <a:pt x="1071" y="17"/>
                    </a:lnTo>
                    <a:lnTo>
                      <a:pt x="1104" y="16"/>
                    </a:lnTo>
                    <a:lnTo>
                      <a:pt x="1136" y="16"/>
                    </a:lnTo>
                    <a:lnTo>
                      <a:pt x="1168" y="17"/>
                    </a:lnTo>
                    <a:lnTo>
                      <a:pt x="1168" y="17"/>
                    </a:lnTo>
                    <a:lnTo>
                      <a:pt x="1201" y="20"/>
                    </a:lnTo>
                    <a:lnTo>
                      <a:pt x="1233" y="23"/>
                    </a:lnTo>
                    <a:lnTo>
                      <a:pt x="1264" y="28"/>
                    </a:lnTo>
                    <a:lnTo>
                      <a:pt x="1296" y="34"/>
                    </a:lnTo>
                    <a:lnTo>
                      <a:pt x="1361" y="46"/>
                    </a:lnTo>
                    <a:lnTo>
                      <a:pt x="1424" y="60"/>
                    </a:lnTo>
                    <a:lnTo>
                      <a:pt x="1424" y="60"/>
                    </a:lnTo>
                    <a:lnTo>
                      <a:pt x="1544" y="89"/>
                    </a:lnTo>
                    <a:lnTo>
                      <a:pt x="1664" y="119"/>
                    </a:lnTo>
                    <a:lnTo>
                      <a:pt x="1664" y="119"/>
                    </a:lnTo>
                    <a:lnTo>
                      <a:pt x="1712" y="133"/>
                    </a:lnTo>
                    <a:lnTo>
                      <a:pt x="1762" y="148"/>
                    </a:lnTo>
                    <a:lnTo>
                      <a:pt x="1812" y="164"/>
                    </a:lnTo>
                    <a:lnTo>
                      <a:pt x="1861" y="181"/>
                    </a:lnTo>
                    <a:lnTo>
                      <a:pt x="1908" y="201"/>
                    </a:lnTo>
                    <a:lnTo>
                      <a:pt x="1955" y="224"/>
                    </a:lnTo>
                    <a:lnTo>
                      <a:pt x="1978" y="235"/>
                    </a:lnTo>
                    <a:lnTo>
                      <a:pt x="2000" y="249"/>
                    </a:lnTo>
                    <a:lnTo>
                      <a:pt x="2021" y="263"/>
                    </a:lnTo>
                    <a:lnTo>
                      <a:pt x="2043" y="277"/>
                    </a:lnTo>
                    <a:lnTo>
                      <a:pt x="2043" y="277"/>
                    </a:lnTo>
                    <a:lnTo>
                      <a:pt x="2061" y="292"/>
                    </a:lnTo>
                    <a:lnTo>
                      <a:pt x="2079" y="307"/>
                    </a:lnTo>
                    <a:lnTo>
                      <a:pt x="2094" y="323"/>
                    </a:lnTo>
                    <a:lnTo>
                      <a:pt x="2111" y="340"/>
                    </a:lnTo>
                    <a:lnTo>
                      <a:pt x="2125" y="358"/>
                    </a:lnTo>
                    <a:lnTo>
                      <a:pt x="2138" y="376"/>
                    </a:lnTo>
                    <a:lnTo>
                      <a:pt x="2152" y="395"/>
                    </a:lnTo>
                    <a:lnTo>
                      <a:pt x="2163" y="414"/>
                    </a:lnTo>
                    <a:lnTo>
                      <a:pt x="2187" y="456"/>
                    </a:lnTo>
                    <a:lnTo>
                      <a:pt x="2207" y="497"/>
                    </a:lnTo>
                    <a:lnTo>
                      <a:pt x="2227" y="538"/>
                    </a:lnTo>
                    <a:lnTo>
                      <a:pt x="2244" y="581"/>
                    </a:lnTo>
                    <a:lnTo>
                      <a:pt x="2244" y="581"/>
                    </a:lnTo>
                    <a:lnTo>
                      <a:pt x="2246" y="584"/>
                    </a:lnTo>
                    <a:lnTo>
                      <a:pt x="2249" y="585"/>
                    </a:lnTo>
                    <a:lnTo>
                      <a:pt x="2253" y="587"/>
                    </a:lnTo>
                    <a:lnTo>
                      <a:pt x="2255" y="587"/>
                    </a:lnTo>
                    <a:lnTo>
                      <a:pt x="2258" y="585"/>
                    </a:lnTo>
                    <a:lnTo>
                      <a:pt x="2260" y="582"/>
                    </a:lnTo>
                    <a:lnTo>
                      <a:pt x="2261" y="580"/>
                    </a:lnTo>
                    <a:lnTo>
                      <a:pt x="2260" y="577"/>
                    </a:lnTo>
                    <a:lnTo>
                      <a:pt x="2260" y="577"/>
                    </a:lnTo>
                    <a:lnTo>
                      <a:pt x="2240" y="530"/>
                    </a:lnTo>
                    <a:lnTo>
                      <a:pt x="2220" y="485"/>
                    </a:lnTo>
                    <a:lnTo>
                      <a:pt x="2196" y="440"/>
                    </a:lnTo>
                    <a:lnTo>
                      <a:pt x="2171" y="398"/>
                    </a:lnTo>
                    <a:lnTo>
                      <a:pt x="2158" y="377"/>
                    </a:lnTo>
                    <a:lnTo>
                      <a:pt x="2144" y="358"/>
                    </a:lnTo>
                    <a:lnTo>
                      <a:pt x="2129" y="339"/>
                    </a:lnTo>
                    <a:lnTo>
                      <a:pt x="2112" y="319"/>
                    </a:lnTo>
                    <a:lnTo>
                      <a:pt x="2096" y="301"/>
                    </a:lnTo>
                    <a:lnTo>
                      <a:pt x="2076" y="285"/>
                    </a:lnTo>
                    <a:lnTo>
                      <a:pt x="2057" y="268"/>
                    </a:lnTo>
                    <a:lnTo>
                      <a:pt x="2038" y="253"/>
                    </a:lnTo>
                    <a:lnTo>
                      <a:pt x="2038" y="253"/>
                    </a:lnTo>
                    <a:lnTo>
                      <a:pt x="2013" y="237"/>
                    </a:lnTo>
                    <a:lnTo>
                      <a:pt x="1988" y="223"/>
                    </a:lnTo>
                    <a:lnTo>
                      <a:pt x="1962" y="209"/>
                    </a:lnTo>
                    <a:lnTo>
                      <a:pt x="1936" y="197"/>
                    </a:lnTo>
                    <a:lnTo>
                      <a:pt x="1908" y="184"/>
                    </a:lnTo>
                    <a:lnTo>
                      <a:pt x="1881" y="173"/>
                    </a:lnTo>
                    <a:lnTo>
                      <a:pt x="1827" y="152"/>
                    </a:lnTo>
                    <a:lnTo>
                      <a:pt x="1827" y="152"/>
                    </a:lnTo>
                    <a:lnTo>
                      <a:pt x="1769" y="133"/>
                    </a:lnTo>
                    <a:lnTo>
                      <a:pt x="1711" y="115"/>
                    </a:lnTo>
                    <a:lnTo>
                      <a:pt x="1652" y="100"/>
                    </a:lnTo>
                    <a:lnTo>
                      <a:pt x="1592" y="84"/>
                    </a:lnTo>
                    <a:lnTo>
                      <a:pt x="1592" y="84"/>
                    </a:lnTo>
                    <a:lnTo>
                      <a:pt x="1473" y="53"/>
                    </a:lnTo>
                    <a:lnTo>
                      <a:pt x="1413" y="40"/>
                    </a:lnTo>
                    <a:lnTo>
                      <a:pt x="1353" y="26"/>
                    </a:lnTo>
                    <a:lnTo>
                      <a:pt x="1291" y="15"/>
                    </a:lnTo>
                    <a:lnTo>
                      <a:pt x="1230" y="6"/>
                    </a:lnTo>
                    <a:lnTo>
                      <a:pt x="1200" y="4"/>
                    </a:lnTo>
                    <a:lnTo>
                      <a:pt x="1168" y="1"/>
                    </a:lnTo>
                    <a:lnTo>
                      <a:pt x="1138" y="0"/>
                    </a:lnTo>
                    <a:lnTo>
                      <a:pt x="1107" y="0"/>
                    </a:lnTo>
                    <a:lnTo>
                      <a:pt x="1107" y="0"/>
                    </a:lnTo>
                    <a:lnTo>
                      <a:pt x="1076" y="1"/>
                    </a:lnTo>
                    <a:lnTo>
                      <a:pt x="1045" y="2"/>
                    </a:lnTo>
                    <a:lnTo>
                      <a:pt x="1015" y="6"/>
                    </a:lnTo>
                    <a:lnTo>
                      <a:pt x="985" y="11"/>
                    </a:lnTo>
                    <a:lnTo>
                      <a:pt x="924" y="23"/>
                    </a:lnTo>
                    <a:lnTo>
                      <a:pt x="863" y="37"/>
                    </a:lnTo>
                    <a:lnTo>
                      <a:pt x="863" y="37"/>
                    </a:lnTo>
                    <a:lnTo>
                      <a:pt x="803" y="53"/>
                    </a:lnTo>
                    <a:lnTo>
                      <a:pt x="743" y="71"/>
                    </a:lnTo>
                    <a:lnTo>
                      <a:pt x="684" y="92"/>
                    </a:lnTo>
                    <a:lnTo>
                      <a:pt x="625" y="113"/>
                    </a:lnTo>
                    <a:lnTo>
                      <a:pt x="625" y="113"/>
                    </a:lnTo>
                    <a:lnTo>
                      <a:pt x="574" y="133"/>
                    </a:lnTo>
                    <a:lnTo>
                      <a:pt x="523" y="154"/>
                    </a:lnTo>
                    <a:lnTo>
                      <a:pt x="472" y="177"/>
                    </a:lnTo>
                    <a:lnTo>
                      <a:pt x="422" y="201"/>
                    </a:lnTo>
                    <a:lnTo>
                      <a:pt x="374" y="226"/>
                    </a:lnTo>
                    <a:lnTo>
                      <a:pt x="326" y="252"/>
                    </a:lnTo>
                    <a:lnTo>
                      <a:pt x="279" y="281"/>
                    </a:lnTo>
                    <a:lnTo>
                      <a:pt x="232" y="311"/>
                    </a:lnTo>
                    <a:lnTo>
                      <a:pt x="232" y="311"/>
                    </a:lnTo>
                    <a:lnTo>
                      <a:pt x="195" y="337"/>
                    </a:lnTo>
                    <a:lnTo>
                      <a:pt x="159" y="366"/>
                    </a:lnTo>
                    <a:lnTo>
                      <a:pt x="123" y="396"/>
                    </a:lnTo>
                    <a:lnTo>
                      <a:pt x="106" y="413"/>
                    </a:lnTo>
                    <a:lnTo>
                      <a:pt x="90" y="431"/>
                    </a:lnTo>
                    <a:lnTo>
                      <a:pt x="75" y="447"/>
                    </a:lnTo>
                    <a:lnTo>
                      <a:pt x="60" y="467"/>
                    </a:lnTo>
                    <a:lnTo>
                      <a:pt x="47" y="485"/>
                    </a:lnTo>
                    <a:lnTo>
                      <a:pt x="35" y="505"/>
                    </a:lnTo>
                    <a:lnTo>
                      <a:pt x="24" y="525"/>
                    </a:lnTo>
                    <a:lnTo>
                      <a:pt x="14" y="545"/>
                    </a:lnTo>
                    <a:lnTo>
                      <a:pt x="6" y="567"/>
                    </a:lnTo>
                    <a:lnTo>
                      <a:pt x="0" y="589"/>
                    </a:lnTo>
                    <a:lnTo>
                      <a:pt x="0" y="589"/>
                    </a:lnTo>
                    <a:lnTo>
                      <a:pt x="0" y="593"/>
                    </a:lnTo>
                    <a:lnTo>
                      <a:pt x="2" y="596"/>
                    </a:lnTo>
                    <a:lnTo>
                      <a:pt x="3" y="599"/>
                    </a:lnTo>
                    <a:lnTo>
                      <a:pt x="6" y="600"/>
                    </a:lnTo>
                    <a:lnTo>
                      <a:pt x="9" y="600"/>
                    </a:lnTo>
                    <a:lnTo>
                      <a:pt x="13" y="599"/>
                    </a:lnTo>
                    <a:lnTo>
                      <a:pt x="14" y="598"/>
                    </a:lnTo>
                    <a:lnTo>
                      <a:pt x="15" y="595"/>
                    </a:lnTo>
                    <a:lnTo>
                      <a:pt x="15" y="5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Freeform 52">
                <a:extLst>
                  <a:ext uri="{FF2B5EF4-FFF2-40B4-BE49-F238E27FC236}">
                    <a16:creationId xmlns:a16="http://schemas.microsoft.com/office/drawing/2014/main" id="{59D99587-87C7-52A8-1E26-B7A04247A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3010"/>
                <a:ext cx="219" cy="130"/>
              </a:xfrm>
              <a:custGeom>
                <a:avLst/>
                <a:gdLst>
                  <a:gd name="T0" fmla="*/ 514 w 657"/>
                  <a:gd name="T1" fmla="*/ 18 h 390"/>
                  <a:gd name="T2" fmla="*/ 380 w 657"/>
                  <a:gd name="T3" fmla="*/ 18 h 390"/>
                  <a:gd name="T4" fmla="*/ 199 w 657"/>
                  <a:gd name="T5" fmla="*/ 3 h 390"/>
                  <a:gd name="T6" fmla="*/ 146 w 657"/>
                  <a:gd name="T7" fmla="*/ 0 h 390"/>
                  <a:gd name="T8" fmla="*/ 92 w 657"/>
                  <a:gd name="T9" fmla="*/ 7 h 390"/>
                  <a:gd name="T10" fmla="*/ 57 w 657"/>
                  <a:gd name="T11" fmla="*/ 18 h 390"/>
                  <a:gd name="T12" fmla="*/ 24 w 657"/>
                  <a:gd name="T13" fmla="*/ 47 h 390"/>
                  <a:gd name="T14" fmla="*/ 6 w 657"/>
                  <a:gd name="T15" fmla="*/ 86 h 390"/>
                  <a:gd name="T16" fmla="*/ 0 w 657"/>
                  <a:gd name="T17" fmla="*/ 115 h 390"/>
                  <a:gd name="T18" fmla="*/ 1 w 657"/>
                  <a:gd name="T19" fmla="*/ 159 h 390"/>
                  <a:gd name="T20" fmla="*/ 13 w 657"/>
                  <a:gd name="T21" fmla="*/ 196 h 390"/>
                  <a:gd name="T22" fmla="*/ 34 w 657"/>
                  <a:gd name="T23" fmla="*/ 229 h 390"/>
                  <a:gd name="T24" fmla="*/ 64 w 657"/>
                  <a:gd name="T25" fmla="*/ 257 h 390"/>
                  <a:gd name="T26" fmla="*/ 140 w 657"/>
                  <a:gd name="T27" fmla="*/ 298 h 390"/>
                  <a:gd name="T28" fmla="*/ 227 w 657"/>
                  <a:gd name="T29" fmla="*/ 326 h 390"/>
                  <a:gd name="T30" fmla="*/ 332 w 657"/>
                  <a:gd name="T31" fmla="*/ 348 h 390"/>
                  <a:gd name="T32" fmla="*/ 476 w 657"/>
                  <a:gd name="T33" fmla="*/ 368 h 390"/>
                  <a:gd name="T34" fmla="*/ 562 w 657"/>
                  <a:gd name="T35" fmla="*/ 389 h 390"/>
                  <a:gd name="T36" fmla="*/ 567 w 657"/>
                  <a:gd name="T37" fmla="*/ 389 h 390"/>
                  <a:gd name="T38" fmla="*/ 572 w 657"/>
                  <a:gd name="T39" fmla="*/ 381 h 390"/>
                  <a:gd name="T40" fmla="*/ 566 w 657"/>
                  <a:gd name="T41" fmla="*/ 374 h 390"/>
                  <a:gd name="T42" fmla="*/ 516 w 657"/>
                  <a:gd name="T43" fmla="*/ 360 h 390"/>
                  <a:gd name="T44" fmla="*/ 413 w 657"/>
                  <a:gd name="T45" fmla="*/ 343 h 390"/>
                  <a:gd name="T46" fmla="*/ 299 w 657"/>
                  <a:gd name="T47" fmla="*/ 324 h 390"/>
                  <a:gd name="T48" fmla="*/ 204 w 657"/>
                  <a:gd name="T49" fmla="*/ 301 h 390"/>
                  <a:gd name="T50" fmla="*/ 113 w 657"/>
                  <a:gd name="T51" fmla="*/ 265 h 390"/>
                  <a:gd name="T52" fmla="*/ 88 w 657"/>
                  <a:gd name="T53" fmla="*/ 251 h 390"/>
                  <a:gd name="T54" fmla="*/ 56 w 657"/>
                  <a:gd name="T55" fmla="*/ 225 h 390"/>
                  <a:gd name="T56" fmla="*/ 33 w 657"/>
                  <a:gd name="T57" fmla="*/ 193 h 390"/>
                  <a:gd name="T58" fmla="*/ 19 w 657"/>
                  <a:gd name="T59" fmla="*/ 157 h 390"/>
                  <a:gd name="T60" fmla="*/ 17 w 657"/>
                  <a:gd name="T61" fmla="*/ 118 h 390"/>
                  <a:gd name="T62" fmla="*/ 23 w 657"/>
                  <a:gd name="T63" fmla="*/ 89 h 390"/>
                  <a:gd name="T64" fmla="*/ 34 w 657"/>
                  <a:gd name="T65" fmla="*/ 61 h 390"/>
                  <a:gd name="T66" fmla="*/ 52 w 657"/>
                  <a:gd name="T67" fmla="*/ 42 h 390"/>
                  <a:gd name="T68" fmla="*/ 84 w 657"/>
                  <a:gd name="T69" fmla="*/ 25 h 390"/>
                  <a:gd name="T70" fmla="*/ 142 w 657"/>
                  <a:gd name="T71" fmla="*/ 16 h 390"/>
                  <a:gd name="T72" fmla="*/ 226 w 657"/>
                  <a:gd name="T73" fmla="*/ 21 h 390"/>
                  <a:gd name="T74" fmla="*/ 299 w 657"/>
                  <a:gd name="T75" fmla="*/ 29 h 390"/>
                  <a:gd name="T76" fmla="*/ 474 w 657"/>
                  <a:gd name="T77" fmla="*/ 35 h 390"/>
                  <a:gd name="T78" fmla="*/ 653 w 657"/>
                  <a:gd name="T79" fmla="*/ 33 h 390"/>
                  <a:gd name="T80" fmla="*/ 657 w 657"/>
                  <a:gd name="T81" fmla="*/ 27 h 390"/>
                  <a:gd name="T82" fmla="*/ 653 w 657"/>
                  <a:gd name="T83" fmla="*/ 18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7" h="390">
                    <a:moveTo>
                      <a:pt x="649" y="18"/>
                    </a:moveTo>
                    <a:lnTo>
                      <a:pt x="649" y="18"/>
                    </a:lnTo>
                    <a:lnTo>
                      <a:pt x="514" y="18"/>
                    </a:lnTo>
                    <a:lnTo>
                      <a:pt x="448" y="18"/>
                    </a:lnTo>
                    <a:lnTo>
                      <a:pt x="380" y="18"/>
                    </a:lnTo>
                    <a:lnTo>
                      <a:pt x="380" y="18"/>
                    </a:lnTo>
                    <a:lnTo>
                      <a:pt x="334" y="16"/>
                    </a:lnTo>
                    <a:lnTo>
                      <a:pt x="289" y="11"/>
                    </a:lnTo>
                    <a:lnTo>
                      <a:pt x="199" y="3"/>
                    </a:lnTo>
                    <a:lnTo>
                      <a:pt x="199" y="3"/>
                    </a:lnTo>
                    <a:lnTo>
                      <a:pt x="164" y="0"/>
                    </a:lnTo>
                    <a:lnTo>
                      <a:pt x="146" y="0"/>
                    </a:lnTo>
                    <a:lnTo>
                      <a:pt x="126" y="2"/>
                    </a:lnTo>
                    <a:lnTo>
                      <a:pt x="108" y="3"/>
                    </a:lnTo>
                    <a:lnTo>
                      <a:pt x="92" y="7"/>
                    </a:lnTo>
                    <a:lnTo>
                      <a:pt x="74" y="11"/>
                    </a:lnTo>
                    <a:lnTo>
                      <a:pt x="57" y="18"/>
                    </a:lnTo>
                    <a:lnTo>
                      <a:pt x="57" y="18"/>
                    </a:lnTo>
                    <a:lnTo>
                      <a:pt x="45" y="27"/>
                    </a:lnTo>
                    <a:lnTo>
                      <a:pt x="34" y="36"/>
                    </a:lnTo>
                    <a:lnTo>
                      <a:pt x="24" y="47"/>
                    </a:lnTo>
                    <a:lnTo>
                      <a:pt x="16" y="58"/>
                    </a:lnTo>
                    <a:lnTo>
                      <a:pt x="11" y="72"/>
                    </a:lnTo>
                    <a:lnTo>
                      <a:pt x="6" y="86"/>
                    </a:lnTo>
                    <a:lnTo>
                      <a:pt x="2" y="100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0" y="130"/>
                    </a:lnTo>
                    <a:lnTo>
                      <a:pt x="0" y="145"/>
                    </a:lnTo>
                    <a:lnTo>
                      <a:pt x="1" y="159"/>
                    </a:lnTo>
                    <a:lnTo>
                      <a:pt x="4" y="171"/>
                    </a:lnTo>
                    <a:lnTo>
                      <a:pt x="8" y="185"/>
                    </a:lnTo>
                    <a:lnTo>
                      <a:pt x="13" y="196"/>
                    </a:lnTo>
                    <a:lnTo>
                      <a:pt x="19" y="208"/>
                    </a:lnTo>
                    <a:lnTo>
                      <a:pt x="27" y="218"/>
                    </a:lnTo>
                    <a:lnTo>
                      <a:pt x="34" y="229"/>
                    </a:lnTo>
                    <a:lnTo>
                      <a:pt x="44" y="239"/>
                    </a:lnTo>
                    <a:lnTo>
                      <a:pt x="53" y="248"/>
                    </a:lnTo>
                    <a:lnTo>
                      <a:pt x="64" y="257"/>
                    </a:lnTo>
                    <a:lnTo>
                      <a:pt x="88" y="272"/>
                    </a:lnTo>
                    <a:lnTo>
                      <a:pt x="113" y="286"/>
                    </a:lnTo>
                    <a:lnTo>
                      <a:pt x="140" y="298"/>
                    </a:lnTo>
                    <a:lnTo>
                      <a:pt x="169" y="308"/>
                    </a:lnTo>
                    <a:lnTo>
                      <a:pt x="198" y="317"/>
                    </a:lnTo>
                    <a:lnTo>
                      <a:pt x="227" y="326"/>
                    </a:lnTo>
                    <a:lnTo>
                      <a:pt x="282" y="338"/>
                    </a:lnTo>
                    <a:lnTo>
                      <a:pt x="332" y="348"/>
                    </a:lnTo>
                    <a:lnTo>
                      <a:pt x="332" y="348"/>
                    </a:lnTo>
                    <a:lnTo>
                      <a:pt x="390" y="356"/>
                    </a:lnTo>
                    <a:lnTo>
                      <a:pt x="448" y="364"/>
                    </a:lnTo>
                    <a:lnTo>
                      <a:pt x="476" y="368"/>
                    </a:lnTo>
                    <a:lnTo>
                      <a:pt x="505" y="374"/>
                    </a:lnTo>
                    <a:lnTo>
                      <a:pt x="534" y="381"/>
                    </a:lnTo>
                    <a:lnTo>
                      <a:pt x="562" y="389"/>
                    </a:lnTo>
                    <a:lnTo>
                      <a:pt x="562" y="389"/>
                    </a:lnTo>
                    <a:lnTo>
                      <a:pt x="565" y="390"/>
                    </a:lnTo>
                    <a:lnTo>
                      <a:pt x="567" y="389"/>
                    </a:lnTo>
                    <a:lnTo>
                      <a:pt x="570" y="386"/>
                    </a:lnTo>
                    <a:lnTo>
                      <a:pt x="572" y="383"/>
                    </a:lnTo>
                    <a:lnTo>
                      <a:pt x="572" y="381"/>
                    </a:lnTo>
                    <a:lnTo>
                      <a:pt x="570" y="378"/>
                    </a:lnTo>
                    <a:lnTo>
                      <a:pt x="569" y="375"/>
                    </a:lnTo>
                    <a:lnTo>
                      <a:pt x="566" y="374"/>
                    </a:lnTo>
                    <a:lnTo>
                      <a:pt x="566" y="374"/>
                    </a:lnTo>
                    <a:lnTo>
                      <a:pt x="541" y="366"/>
                    </a:lnTo>
                    <a:lnTo>
                      <a:pt x="516" y="360"/>
                    </a:lnTo>
                    <a:lnTo>
                      <a:pt x="490" y="354"/>
                    </a:lnTo>
                    <a:lnTo>
                      <a:pt x="465" y="350"/>
                    </a:lnTo>
                    <a:lnTo>
                      <a:pt x="413" y="343"/>
                    </a:lnTo>
                    <a:lnTo>
                      <a:pt x="362" y="335"/>
                    </a:lnTo>
                    <a:lnTo>
                      <a:pt x="362" y="335"/>
                    </a:lnTo>
                    <a:lnTo>
                      <a:pt x="299" y="324"/>
                    </a:lnTo>
                    <a:lnTo>
                      <a:pt x="267" y="317"/>
                    </a:lnTo>
                    <a:lnTo>
                      <a:pt x="234" y="310"/>
                    </a:lnTo>
                    <a:lnTo>
                      <a:pt x="204" y="301"/>
                    </a:lnTo>
                    <a:lnTo>
                      <a:pt x="172" y="291"/>
                    </a:lnTo>
                    <a:lnTo>
                      <a:pt x="142" y="279"/>
                    </a:lnTo>
                    <a:lnTo>
                      <a:pt x="113" y="265"/>
                    </a:lnTo>
                    <a:lnTo>
                      <a:pt x="113" y="265"/>
                    </a:lnTo>
                    <a:lnTo>
                      <a:pt x="100" y="258"/>
                    </a:lnTo>
                    <a:lnTo>
                      <a:pt x="88" y="251"/>
                    </a:lnTo>
                    <a:lnTo>
                      <a:pt x="75" y="243"/>
                    </a:lnTo>
                    <a:lnTo>
                      <a:pt x="66" y="233"/>
                    </a:lnTo>
                    <a:lnTo>
                      <a:pt x="56" y="225"/>
                    </a:lnTo>
                    <a:lnTo>
                      <a:pt x="46" y="215"/>
                    </a:lnTo>
                    <a:lnTo>
                      <a:pt x="39" y="204"/>
                    </a:lnTo>
                    <a:lnTo>
                      <a:pt x="33" y="193"/>
                    </a:lnTo>
                    <a:lnTo>
                      <a:pt x="27" y="182"/>
                    </a:lnTo>
                    <a:lnTo>
                      <a:pt x="23" y="170"/>
                    </a:lnTo>
                    <a:lnTo>
                      <a:pt x="19" y="157"/>
                    </a:lnTo>
                    <a:lnTo>
                      <a:pt x="17" y="145"/>
                    </a:lnTo>
                    <a:lnTo>
                      <a:pt x="16" y="131"/>
                    </a:lnTo>
                    <a:lnTo>
                      <a:pt x="17" y="118"/>
                    </a:lnTo>
                    <a:lnTo>
                      <a:pt x="19" y="104"/>
                    </a:lnTo>
                    <a:lnTo>
                      <a:pt x="23" y="89"/>
                    </a:lnTo>
                    <a:lnTo>
                      <a:pt x="23" y="89"/>
                    </a:lnTo>
                    <a:lnTo>
                      <a:pt x="26" y="79"/>
                    </a:lnTo>
                    <a:lnTo>
                      <a:pt x="30" y="69"/>
                    </a:lnTo>
                    <a:lnTo>
                      <a:pt x="34" y="61"/>
                    </a:lnTo>
                    <a:lnTo>
                      <a:pt x="39" y="54"/>
                    </a:lnTo>
                    <a:lnTo>
                      <a:pt x="46" y="47"/>
                    </a:lnTo>
                    <a:lnTo>
                      <a:pt x="52" y="42"/>
                    </a:lnTo>
                    <a:lnTo>
                      <a:pt x="59" y="36"/>
                    </a:lnTo>
                    <a:lnTo>
                      <a:pt x="67" y="32"/>
                    </a:lnTo>
                    <a:lnTo>
                      <a:pt x="84" y="25"/>
                    </a:lnTo>
                    <a:lnTo>
                      <a:pt x="102" y="20"/>
                    </a:lnTo>
                    <a:lnTo>
                      <a:pt x="121" y="17"/>
                    </a:lnTo>
                    <a:lnTo>
                      <a:pt x="142" y="16"/>
                    </a:lnTo>
                    <a:lnTo>
                      <a:pt x="162" y="16"/>
                    </a:lnTo>
                    <a:lnTo>
                      <a:pt x="183" y="17"/>
                    </a:lnTo>
                    <a:lnTo>
                      <a:pt x="226" y="21"/>
                    </a:lnTo>
                    <a:lnTo>
                      <a:pt x="264" y="27"/>
                    </a:lnTo>
                    <a:lnTo>
                      <a:pt x="299" y="29"/>
                    </a:lnTo>
                    <a:lnTo>
                      <a:pt x="299" y="29"/>
                    </a:lnTo>
                    <a:lnTo>
                      <a:pt x="341" y="32"/>
                    </a:lnTo>
                    <a:lnTo>
                      <a:pt x="385" y="35"/>
                    </a:lnTo>
                    <a:lnTo>
                      <a:pt x="474" y="35"/>
                    </a:lnTo>
                    <a:lnTo>
                      <a:pt x="649" y="35"/>
                    </a:lnTo>
                    <a:lnTo>
                      <a:pt x="649" y="35"/>
                    </a:lnTo>
                    <a:lnTo>
                      <a:pt x="653" y="33"/>
                    </a:lnTo>
                    <a:lnTo>
                      <a:pt x="656" y="32"/>
                    </a:lnTo>
                    <a:lnTo>
                      <a:pt x="657" y="29"/>
                    </a:lnTo>
                    <a:lnTo>
                      <a:pt x="657" y="27"/>
                    </a:lnTo>
                    <a:lnTo>
                      <a:pt x="657" y="24"/>
                    </a:lnTo>
                    <a:lnTo>
                      <a:pt x="656" y="21"/>
                    </a:lnTo>
                    <a:lnTo>
                      <a:pt x="653" y="18"/>
                    </a:lnTo>
                    <a:lnTo>
                      <a:pt x="649" y="18"/>
                    </a:lnTo>
                    <a:lnTo>
                      <a:pt x="649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Freeform 53">
                <a:extLst>
                  <a:ext uri="{FF2B5EF4-FFF2-40B4-BE49-F238E27FC236}">
                    <a16:creationId xmlns:a16="http://schemas.microsoft.com/office/drawing/2014/main" id="{0E34C610-BD6B-3BF6-5211-6E99C4B87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6" y="3101"/>
                <a:ext cx="189" cy="141"/>
              </a:xfrm>
              <a:custGeom>
                <a:avLst/>
                <a:gdLst>
                  <a:gd name="T0" fmla="*/ 98 w 567"/>
                  <a:gd name="T1" fmla="*/ 3 h 423"/>
                  <a:gd name="T2" fmla="*/ 62 w 567"/>
                  <a:gd name="T3" fmla="*/ 0 h 423"/>
                  <a:gd name="T4" fmla="*/ 39 w 567"/>
                  <a:gd name="T5" fmla="*/ 4 h 423"/>
                  <a:gd name="T6" fmla="*/ 26 w 567"/>
                  <a:gd name="T7" fmla="*/ 11 h 423"/>
                  <a:gd name="T8" fmla="*/ 15 w 567"/>
                  <a:gd name="T9" fmla="*/ 20 h 423"/>
                  <a:gd name="T10" fmla="*/ 7 w 567"/>
                  <a:gd name="T11" fmla="*/ 34 h 423"/>
                  <a:gd name="T12" fmla="*/ 2 w 567"/>
                  <a:gd name="T13" fmla="*/ 52 h 423"/>
                  <a:gd name="T14" fmla="*/ 0 w 567"/>
                  <a:gd name="T15" fmla="*/ 62 h 423"/>
                  <a:gd name="T16" fmla="*/ 2 w 567"/>
                  <a:gd name="T17" fmla="*/ 87 h 423"/>
                  <a:gd name="T18" fmla="*/ 7 w 567"/>
                  <a:gd name="T19" fmla="*/ 111 h 423"/>
                  <a:gd name="T20" fmla="*/ 17 w 567"/>
                  <a:gd name="T21" fmla="*/ 135 h 423"/>
                  <a:gd name="T22" fmla="*/ 46 w 567"/>
                  <a:gd name="T23" fmla="*/ 179 h 423"/>
                  <a:gd name="T24" fmla="*/ 81 w 567"/>
                  <a:gd name="T25" fmla="*/ 216 h 423"/>
                  <a:gd name="T26" fmla="*/ 99 w 567"/>
                  <a:gd name="T27" fmla="*/ 233 h 423"/>
                  <a:gd name="T28" fmla="*/ 149 w 567"/>
                  <a:gd name="T29" fmla="*/ 267 h 423"/>
                  <a:gd name="T30" fmla="*/ 200 w 567"/>
                  <a:gd name="T31" fmla="*/ 299 h 423"/>
                  <a:gd name="T32" fmla="*/ 258 w 567"/>
                  <a:gd name="T33" fmla="*/ 331 h 423"/>
                  <a:gd name="T34" fmla="*/ 319 w 567"/>
                  <a:gd name="T35" fmla="*/ 359 h 423"/>
                  <a:gd name="T36" fmla="*/ 348 w 567"/>
                  <a:gd name="T37" fmla="*/ 372 h 423"/>
                  <a:gd name="T38" fmla="*/ 407 w 567"/>
                  <a:gd name="T39" fmla="*/ 393 h 423"/>
                  <a:gd name="T40" fmla="*/ 466 w 567"/>
                  <a:gd name="T41" fmla="*/ 408 h 423"/>
                  <a:gd name="T42" fmla="*/ 528 w 567"/>
                  <a:gd name="T43" fmla="*/ 420 h 423"/>
                  <a:gd name="T44" fmla="*/ 560 w 567"/>
                  <a:gd name="T45" fmla="*/ 423 h 423"/>
                  <a:gd name="T46" fmla="*/ 565 w 567"/>
                  <a:gd name="T47" fmla="*/ 421 h 423"/>
                  <a:gd name="T48" fmla="*/ 567 w 567"/>
                  <a:gd name="T49" fmla="*/ 416 h 423"/>
                  <a:gd name="T50" fmla="*/ 565 w 567"/>
                  <a:gd name="T51" fmla="*/ 410 h 423"/>
                  <a:gd name="T52" fmla="*/ 560 w 567"/>
                  <a:gd name="T53" fmla="*/ 406 h 423"/>
                  <a:gd name="T54" fmla="*/ 534 w 567"/>
                  <a:gd name="T55" fmla="*/ 404 h 423"/>
                  <a:gd name="T56" fmla="*/ 483 w 567"/>
                  <a:gd name="T57" fmla="*/ 395 h 423"/>
                  <a:gd name="T58" fmla="*/ 408 w 567"/>
                  <a:gd name="T59" fmla="*/ 376 h 423"/>
                  <a:gd name="T60" fmla="*/ 360 w 567"/>
                  <a:gd name="T61" fmla="*/ 359 h 423"/>
                  <a:gd name="T62" fmla="*/ 310 w 567"/>
                  <a:gd name="T63" fmla="*/ 337 h 423"/>
                  <a:gd name="T64" fmla="*/ 168 w 567"/>
                  <a:gd name="T65" fmla="*/ 260 h 423"/>
                  <a:gd name="T66" fmla="*/ 148 w 567"/>
                  <a:gd name="T67" fmla="*/ 248 h 423"/>
                  <a:gd name="T68" fmla="*/ 105 w 567"/>
                  <a:gd name="T69" fmla="*/ 218 h 423"/>
                  <a:gd name="T70" fmla="*/ 68 w 567"/>
                  <a:gd name="T71" fmla="*/ 180 h 423"/>
                  <a:gd name="T72" fmla="*/ 37 w 567"/>
                  <a:gd name="T73" fmla="*/ 139 h 423"/>
                  <a:gd name="T74" fmla="*/ 26 w 567"/>
                  <a:gd name="T75" fmla="*/ 117 h 423"/>
                  <a:gd name="T76" fmla="*/ 21 w 567"/>
                  <a:gd name="T77" fmla="*/ 99 h 423"/>
                  <a:gd name="T78" fmla="*/ 17 w 567"/>
                  <a:gd name="T79" fmla="*/ 70 h 423"/>
                  <a:gd name="T80" fmla="*/ 18 w 567"/>
                  <a:gd name="T81" fmla="*/ 52 h 423"/>
                  <a:gd name="T82" fmla="*/ 21 w 567"/>
                  <a:gd name="T83" fmla="*/ 43 h 423"/>
                  <a:gd name="T84" fmla="*/ 25 w 567"/>
                  <a:gd name="T85" fmla="*/ 33 h 423"/>
                  <a:gd name="T86" fmla="*/ 32 w 567"/>
                  <a:gd name="T87" fmla="*/ 25 h 423"/>
                  <a:gd name="T88" fmla="*/ 51 w 567"/>
                  <a:gd name="T89" fmla="*/ 16 h 423"/>
                  <a:gd name="T90" fmla="*/ 73 w 567"/>
                  <a:gd name="T91" fmla="*/ 15 h 423"/>
                  <a:gd name="T92" fmla="*/ 94 w 567"/>
                  <a:gd name="T93" fmla="*/ 19 h 423"/>
                  <a:gd name="T94" fmla="*/ 97 w 567"/>
                  <a:gd name="T95" fmla="*/ 19 h 423"/>
                  <a:gd name="T96" fmla="*/ 102 w 567"/>
                  <a:gd name="T97" fmla="*/ 15 h 423"/>
                  <a:gd name="T98" fmla="*/ 104 w 567"/>
                  <a:gd name="T99" fmla="*/ 9 h 423"/>
                  <a:gd name="T100" fmla="*/ 101 w 567"/>
                  <a:gd name="T101" fmla="*/ 4 h 423"/>
                  <a:gd name="T102" fmla="*/ 98 w 567"/>
                  <a:gd name="T103" fmla="*/ 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7" h="423">
                    <a:moveTo>
                      <a:pt x="98" y="3"/>
                    </a:moveTo>
                    <a:lnTo>
                      <a:pt x="98" y="3"/>
                    </a:lnTo>
                    <a:lnTo>
                      <a:pt x="80" y="0"/>
                    </a:lnTo>
                    <a:lnTo>
                      <a:pt x="62" y="0"/>
                    </a:lnTo>
                    <a:lnTo>
                      <a:pt x="47" y="1"/>
                    </a:lnTo>
                    <a:lnTo>
                      <a:pt x="39" y="4"/>
                    </a:lnTo>
                    <a:lnTo>
                      <a:pt x="32" y="7"/>
                    </a:lnTo>
                    <a:lnTo>
                      <a:pt x="26" y="11"/>
                    </a:lnTo>
                    <a:lnTo>
                      <a:pt x="21" y="15"/>
                    </a:lnTo>
                    <a:lnTo>
                      <a:pt x="15" y="20"/>
                    </a:lnTo>
                    <a:lnTo>
                      <a:pt x="11" y="27"/>
                    </a:lnTo>
                    <a:lnTo>
                      <a:pt x="7" y="34"/>
                    </a:lnTo>
                    <a:lnTo>
                      <a:pt x="4" y="43"/>
                    </a:lnTo>
                    <a:lnTo>
                      <a:pt x="2" y="5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3" y="99"/>
                    </a:lnTo>
                    <a:lnTo>
                      <a:pt x="7" y="111"/>
                    </a:lnTo>
                    <a:lnTo>
                      <a:pt x="11" y="124"/>
                    </a:lnTo>
                    <a:lnTo>
                      <a:pt x="17" y="135"/>
                    </a:lnTo>
                    <a:lnTo>
                      <a:pt x="29" y="158"/>
                    </a:lnTo>
                    <a:lnTo>
                      <a:pt x="46" y="179"/>
                    </a:lnTo>
                    <a:lnTo>
                      <a:pt x="62" y="198"/>
                    </a:lnTo>
                    <a:lnTo>
                      <a:pt x="81" y="216"/>
                    </a:lnTo>
                    <a:lnTo>
                      <a:pt x="99" y="233"/>
                    </a:lnTo>
                    <a:lnTo>
                      <a:pt x="99" y="233"/>
                    </a:lnTo>
                    <a:lnTo>
                      <a:pt x="123" y="251"/>
                    </a:lnTo>
                    <a:lnTo>
                      <a:pt x="149" y="267"/>
                    </a:lnTo>
                    <a:lnTo>
                      <a:pt x="200" y="299"/>
                    </a:lnTo>
                    <a:lnTo>
                      <a:pt x="200" y="299"/>
                    </a:lnTo>
                    <a:lnTo>
                      <a:pt x="229" y="315"/>
                    </a:lnTo>
                    <a:lnTo>
                      <a:pt x="258" y="331"/>
                    </a:lnTo>
                    <a:lnTo>
                      <a:pt x="288" y="346"/>
                    </a:lnTo>
                    <a:lnTo>
                      <a:pt x="319" y="359"/>
                    </a:lnTo>
                    <a:lnTo>
                      <a:pt x="319" y="359"/>
                    </a:lnTo>
                    <a:lnTo>
                      <a:pt x="348" y="372"/>
                    </a:lnTo>
                    <a:lnTo>
                      <a:pt x="376" y="383"/>
                    </a:lnTo>
                    <a:lnTo>
                      <a:pt x="407" y="393"/>
                    </a:lnTo>
                    <a:lnTo>
                      <a:pt x="436" y="401"/>
                    </a:lnTo>
                    <a:lnTo>
                      <a:pt x="466" y="408"/>
                    </a:lnTo>
                    <a:lnTo>
                      <a:pt x="498" y="415"/>
                    </a:lnTo>
                    <a:lnTo>
                      <a:pt x="528" y="420"/>
                    </a:lnTo>
                    <a:lnTo>
                      <a:pt x="560" y="423"/>
                    </a:lnTo>
                    <a:lnTo>
                      <a:pt x="560" y="423"/>
                    </a:lnTo>
                    <a:lnTo>
                      <a:pt x="563" y="423"/>
                    </a:lnTo>
                    <a:lnTo>
                      <a:pt x="565" y="421"/>
                    </a:lnTo>
                    <a:lnTo>
                      <a:pt x="567" y="419"/>
                    </a:lnTo>
                    <a:lnTo>
                      <a:pt x="567" y="416"/>
                    </a:lnTo>
                    <a:lnTo>
                      <a:pt x="567" y="413"/>
                    </a:lnTo>
                    <a:lnTo>
                      <a:pt x="565" y="410"/>
                    </a:lnTo>
                    <a:lnTo>
                      <a:pt x="563" y="408"/>
                    </a:lnTo>
                    <a:lnTo>
                      <a:pt x="560" y="406"/>
                    </a:lnTo>
                    <a:lnTo>
                      <a:pt x="560" y="406"/>
                    </a:lnTo>
                    <a:lnTo>
                      <a:pt x="534" y="404"/>
                    </a:lnTo>
                    <a:lnTo>
                      <a:pt x="507" y="399"/>
                    </a:lnTo>
                    <a:lnTo>
                      <a:pt x="483" y="395"/>
                    </a:lnTo>
                    <a:lnTo>
                      <a:pt x="458" y="390"/>
                    </a:lnTo>
                    <a:lnTo>
                      <a:pt x="408" y="376"/>
                    </a:lnTo>
                    <a:lnTo>
                      <a:pt x="360" y="359"/>
                    </a:lnTo>
                    <a:lnTo>
                      <a:pt x="360" y="359"/>
                    </a:lnTo>
                    <a:lnTo>
                      <a:pt x="334" y="348"/>
                    </a:lnTo>
                    <a:lnTo>
                      <a:pt x="310" y="337"/>
                    </a:lnTo>
                    <a:lnTo>
                      <a:pt x="262" y="313"/>
                    </a:lnTo>
                    <a:lnTo>
                      <a:pt x="168" y="260"/>
                    </a:lnTo>
                    <a:lnTo>
                      <a:pt x="168" y="260"/>
                    </a:lnTo>
                    <a:lnTo>
                      <a:pt x="148" y="248"/>
                    </a:lnTo>
                    <a:lnTo>
                      <a:pt x="126" y="233"/>
                    </a:lnTo>
                    <a:lnTo>
                      <a:pt x="105" y="218"/>
                    </a:lnTo>
                    <a:lnTo>
                      <a:pt x="86" y="200"/>
                    </a:lnTo>
                    <a:lnTo>
                      <a:pt x="68" y="180"/>
                    </a:lnTo>
                    <a:lnTo>
                      <a:pt x="51" y="161"/>
                    </a:lnTo>
                    <a:lnTo>
                      <a:pt x="37" y="139"/>
                    </a:lnTo>
                    <a:lnTo>
                      <a:pt x="32" y="128"/>
                    </a:lnTo>
                    <a:lnTo>
                      <a:pt x="26" y="117"/>
                    </a:lnTo>
                    <a:lnTo>
                      <a:pt x="26" y="117"/>
                    </a:lnTo>
                    <a:lnTo>
                      <a:pt x="21" y="99"/>
                    </a:lnTo>
                    <a:lnTo>
                      <a:pt x="18" y="80"/>
                    </a:lnTo>
                    <a:lnTo>
                      <a:pt x="17" y="70"/>
                    </a:lnTo>
                    <a:lnTo>
                      <a:pt x="17" y="60"/>
                    </a:lnTo>
                    <a:lnTo>
                      <a:pt x="18" y="52"/>
                    </a:lnTo>
                    <a:lnTo>
                      <a:pt x="21" y="43"/>
                    </a:lnTo>
                    <a:lnTo>
                      <a:pt x="21" y="43"/>
                    </a:lnTo>
                    <a:lnTo>
                      <a:pt x="22" y="37"/>
                    </a:lnTo>
                    <a:lnTo>
                      <a:pt x="25" y="33"/>
                    </a:lnTo>
                    <a:lnTo>
                      <a:pt x="29" y="29"/>
                    </a:lnTo>
                    <a:lnTo>
                      <a:pt x="32" y="25"/>
                    </a:lnTo>
                    <a:lnTo>
                      <a:pt x="42" y="19"/>
                    </a:lnTo>
                    <a:lnTo>
                      <a:pt x="51" y="16"/>
                    </a:lnTo>
                    <a:lnTo>
                      <a:pt x="62" y="15"/>
                    </a:lnTo>
                    <a:lnTo>
                      <a:pt x="73" y="15"/>
                    </a:lnTo>
                    <a:lnTo>
                      <a:pt x="83" y="16"/>
                    </a:lnTo>
                    <a:lnTo>
                      <a:pt x="94" y="19"/>
                    </a:lnTo>
                    <a:lnTo>
                      <a:pt x="94" y="19"/>
                    </a:lnTo>
                    <a:lnTo>
                      <a:pt x="97" y="19"/>
                    </a:lnTo>
                    <a:lnTo>
                      <a:pt x="101" y="18"/>
                    </a:lnTo>
                    <a:lnTo>
                      <a:pt x="102" y="15"/>
                    </a:lnTo>
                    <a:lnTo>
                      <a:pt x="104" y="12"/>
                    </a:lnTo>
                    <a:lnTo>
                      <a:pt x="104" y="9"/>
                    </a:lnTo>
                    <a:lnTo>
                      <a:pt x="104" y="7"/>
                    </a:lnTo>
                    <a:lnTo>
                      <a:pt x="101" y="4"/>
                    </a:lnTo>
                    <a:lnTo>
                      <a:pt x="98" y="3"/>
                    </a:lnTo>
                    <a:lnTo>
                      <a:pt x="98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7" name="Freeform 54">
                <a:extLst>
                  <a:ext uri="{FF2B5EF4-FFF2-40B4-BE49-F238E27FC236}">
                    <a16:creationId xmlns:a16="http://schemas.microsoft.com/office/drawing/2014/main" id="{6EEC6C9D-5CBB-877D-543B-39CE74F5B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2" y="3203"/>
                <a:ext cx="160" cy="112"/>
              </a:xfrm>
              <a:custGeom>
                <a:avLst/>
                <a:gdLst>
                  <a:gd name="T0" fmla="*/ 61 w 480"/>
                  <a:gd name="T1" fmla="*/ 0 h 335"/>
                  <a:gd name="T2" fmla="*/ 33 w 480"/>
                  <a:gd name="T3" fmla="*/ 7 h 335"/>
                  <a:gd name="T4" fmla="*/ 13 w 480"/>
                  <a:gd name="T5" fmla="*/ 21 h 335"/>
                  <a:gd name="T6" fmla="*/ 3 w 480"/>
                  <a:gd name="T7" fmla="*/ 36 h 335"/>
                  <a:gd name="T8" fmla="*/ 0 w 480"/>
                  <a:gd name="T9" fmla="*/ 47 h 335"/>
                  <a:gd name="T10" fmla="*/ 0 w 480"/>
                  <a:gd name="T11" fmla="*/ 61 h 335"/>
                  <a:gd name="T12" fmla="*/ 2 w 480"/>
                  <a:gd name="T13" fmla="*/ 69 h 335"/>
                  <a:gd name="T14" fmla="*/ 16 w 480"/>
                  <a:gd name="T15" fmla="*/ 102 h 335"/>
                  <a:gd name="T16" fmla="*/ 36 w 480"/>
                  <a:gd name="T17" fmla="*/ 133 h 335"/>
                  <a:gd name="T18" fmla="*/ 62 w 480"/>
                  <a:gd name="T19" fmla="*/ 162 h 335"/>
                  <a:gd name="T20" fmla="*/ 87 w 480"/>
                  <a:gd name="T21" fmla="*/ 186 h 335"/>
                  <a:gd name="T22" fmla="*/ 146 w 480"/>
                  <a:gd name="T23" fmla="*/ 240 h 335"/>
                  <a:gd name="T24" fmla="*/ 180 w 480"/>
                  <a:gd name="T25" fmla="*/ 262 h 335"/>
                  <a:gd name="T26" fmla="*/ 215 w 480"/>
                  <a:gd name="T27" fmla="*/ 282 h 335"/>
                  <a:gd name="T28" fmla="*/ 246 w 480"/>
                  <a:gd name="T29" fmla="*/ 294 h 335"/>
                  <a:gd name="T30" fmla="*/ 309 w 480"/>
                  <a:gd name="T31" fmla="*/ 313 h 335"/>
                  <a:gd name="T32" fmla="*/ 374 w 480"/>
                  <a:gd name="T33" fmla="*/ 324 h 335"/>
                  <a:gd name="T34" fmla="*/ 472 w 480"/>
                  <a:gd name="T35" fmla="*/ 335 h 335"/>
                  <a:gd name="T36" fmla="*/ 476 w 480"/>
                  <a:gd name="T37" fmla="*/ 335 h 335"/>
                  <a:gd name="T38" fmla="*/ 480 w 480"/>
                  <a:gd name="T39" fmla="*/ 331 h 335"/>
                  <a:gd name="T40" fmla="*/ 480 w 480"/>
                  <a:gd name="T41" fmla="*/ 326 h 335"/>
                  <a:gd name="T42" fmla="*/ 476 w 480"/>
                  <a:gd name="T43" fmla="*/ 320 h 335"/>
                  <a:gd name="T44" fmla="*/ 472 w 480"/>
                  <a:gd name="T45" fmla="*/ 319 h 335"/>
                  <a:gd name="T46" fmla="*/ 357 w 480"/>
                  <a:gd name="T47" fmla="*/ 305 h 335"/>
                  <a:gd name="T48" fmla="*/ 302 w 480"/>
                  <a:gd name="T49" fmla="*/ 294 h 335"/>
                  <a:gd name="T50" fmla="*/ 247 w 480"/>
                  <a:gd name="T51" fmla="*/ 277 h 335"/>
                  <a:gd name="T52" fmla="*/ 229 w 480"/>
                  <a:gd name="T53" fmla="*/ 271 h 335"/>
                  <a:gd name="T54" fmla="*/ 196 w 480"/>
                  <a:gd name="T55" fmla="*/ 253 h 335"/>
                  <a:gd name="T56" fmla="*/ 164 w 480"/>
                  <a:gd name="T57" fmla="*/ 232 h 335"/>
                  <a:gd name="T58" fmla="*/ 120 w 480"/>
                  <a:gd name="T59" fmla="*/ 196 h 335"/>
                  <a:gd name="T60" fmla="*/ 97 w 480"/>
                  <a:gd name="T61" fmla="*/ 174 h 335"/>
                  <a:gd name="T62" fmla="*/ 53 w 480"/>
                  <a:gd name="T63" fmla="*/ 124 h 335"/>
                  <a:gd name="T64" fmla="*/ 33 w 480"/>
                  <a:gd name="T65" fmla="*/ 97 h 335"/>
                  <a:gd name="T66" fmla="*/ 27 w 480"/>
                  <a:gd name="T67" fmla="*/ 86 h 335"/>
                  <a:gd name="T68" fmla="*/ 17 w 480"/>
                  <a:gd name="T69" fmla="*/ 60 h 335"/>
                  <a:gd name="T70" fmla="*/ 17 w 480"/>
                  <a:gd name="T71" fmla="*/ 46 h 335"/>
                  <a:gd name="T72" fmla="*/ 20 w 480"/>
                  <a:gd name="T73" fmla="*/ 39 h 335"/>
                  <a:gd name="T74" fmla="*/ 29 w 480"/>
                  <a:gd name="T75" fmla="*/ 28 h 335"/>
                  <a:gd name="T76" fmla="*/ 43 w 480"/>
                  <a:gd name="T77" fmla="*/ 21 h 335"/>
                  <a:gd name="T78" fmla="*/ 65 w 480"/>
                  <a:gd name="T79" fmla="*/ 16 h 335"/>
                  <a:gd name="T80" fmla="*/ 68 w 480"/>
                  <a:gd name="T81" fmla="*/ 16 h 335"/>
                  <a:gd name="T82" fmla="*/ 71 w 480"/>
                  <a:gd name="T83" fmla="*/ 10 h 335"/>
                  <a:gd name="T84" fmla="*/ 69 w 480"/>
                  <a:gd name="T85" fmla="*/ 5 h 335"/>
                  <a:gd name="T86" fmla="*/ 64 w 480"/>
                  <a:gd name="T87" fmla="*/ 0 h 335"/>
                  <a:gd name="T88" fmla="*/ 61 w 480"/>
                  <a:gd name="T89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80" h="335">
                    <a:moveTo>
                      <a:pt x="61" y="0"/>
                    </a:moveTo>
                    <a:lnTo>
                      <a:pt x="61" y="0"/>
                    </a:lnTo>
                    <a:lnTo>
                      <a:pt x="47" y="3"/>
                    </a:lnTo>
                    <a:lnTo>
                      <a:pt x="33" y="7"/>
                    </a:lnTo>
                    <a:lnTo>
                      <a:pt x="22" y="14"/>
                    </a:lnTo>
                    <a:lnTo>
                      <a:pt x="13" y="21"/>
                    </a:lnTo>
                    <a:lnTo>
                      <a:pt x="6" y="31"/>
                    </a:lnTo>
                    <a:lnTo>
                      <a:pt x="3" y="36"/>
                    </a:lnTo>
                    <a:lnTo>
                      <a:pt x="2" y="42"/>
                    </a:lnTo>
                    <a:lnTo>
                      <a:pt x="0" y="47"/>
                    </a:lnTo>
                    <a:lnTo>
                      <a:pt x="0" y="54"/>
                    </a:lnTo>
                    <a:lnTo>
                      <a:pt x="0" y="61"/>
                    </a:lnTo>
                    <a:lnTo>
                      <a:pt x="2" y="69"/>
                    </a:lnTo>
                    <a:lnTo>
                      <a:pt x="2" y="69"/>
                    </a:lnTo>
                    <a:lnTo>
                      <a:pt x="7" y="86"/>
                    </a:lnTo>
                    <a:lnTo>
                      <a:pt x="16" y="102"/>
                    </a:lnTo>
                    <a:lnTo>
                      <a:pt x="25" y="118"/>
                    </a:lnTo>
                    <a:lnTo>
                      <a:pt x="36" y="133"/>
                    </a:lnTo>
                    <a:lnTo>
                      <a:pt x="49" y="148"/>
                    </a:lnTo>
                    <a:lnTo>
                      <a:pt x="62" y="162"/>
                    </a:lnTo>
                    <a:lnTo>
                      <a:pt x="87" y="186"/>
                    </a:lnTo>
                    <a:lnTo>
                      <a:pt x="87" y="186"/>
                    </a:lnTo>
                    <a:lnTo>
                      <a:pt x="116" y="214"/>
                    </a:lnTo>
                    <a:lnTo>
                      <a:pt x="146" y="240"/>
                    </a:lnTo>
                    <a:lnTo>
                      <a:pt x="163" y="251"/>
                    </a:lnTo>
                    <a:lnTo>
                      <a:pt x="180" y="262"/>
                    </a:lnTo>
                    <a:lnTo>
                      <a:pt x="197" y="273"/>
                    </a:lnTo>
                    <a:lnTo>
                      <a:pt x="215" y="282"/>
                    </a:lnTo>
                    <a:lnTo>
                      <a:pt x="215" y="282"/>
                    </a:lnTo>
                    <a:lnTo>
                      <a:pt x="246" y="294"/>
                    </a:lnTo>
                    <a:lnTo>
                      <a:pt x="277" y="305"/>
                    </a:lnTo>
                    <a:lnTo>
                      <a:pt x="309" y="313"/>
                    </a:lnTo>
                    <a:lnTo>
                      <a:pt x="341" y="319"/>
                    </a:lnTo>
                    <a:lnTo>
                      <a:pt x="374" y="324"/>
                    </a:lnTo>
                    <a:lnTo>
                      <a:pt x="407" y="328"/>
                    </a:lnTo>
                    <a:lnTo>
                      <a:pt x="472" y="335"/>
                    </a:lnTo>
                    <a:lnTo>
                      <a:pt x="472" y="335"/>
                    </a:lnTo>
                    <a:lnTo>
                      <a:pt x="476" y="335"/>
                    </a:lnTo>
                    <a:lnTo>
                      <a:pt x="479" y="334"/>
                    </a:lnTo>
                    <a:lnTo>
                      <a:pt x="480" y="331"/>
                    </a:lnTo>
                    <a:lnTo>
                      <a:pt x="480" y="328"/>
                    </a:lnTo>
                    <a:lnTo>
                      <a:pt x="480" y="326"/>
                    </a:lnTo>
                    <a:lnTo>
                      <a:pt x="479" y="323"/>
                    </a:lnTo>
                    <a:lnTo>
                      <a:pt x="476" y="320"/>
                    </a:lnTo>
                    <a:lnTo>
                      <a:pt x="472" y="319"/>
                    </a:lnTo>
                    <a:lnTo>
                      <a:pt x="472" y="319"/>
                    </a:lnTo>
                    <a:lnTo>
                      <a:pt x="415" y="312"/>
                    </a:lnTo>
                    <a:lnTo>
                      <a:pt x="357" y="305"/>
                    </a:lnTo>
                    <a:lnTo>
                      <a:pt x="330" y="299"/>
                    </a:lnTo>
                    <a:lnTo>
                      <a:pt x="302" y="294"/>
                    </a:lnTo>
                    <a:lnTo>
                      <a:pt x="275" y="286"/>
                    </a:lnTo>
                    <a:lnTo>
                      <a:pt x="247" y="277"/>
                    </a:lnTo>
                    <a:lnTo>
                      <a:pt x="247" y="277"/>
                    </a:lnTo>
                    <a:lnTo>
                      <a:pt x="229" y="271"/>
                    </a:lnTo>
                    <a:lnTo>
                      <a:pt x="211" y="262"/>
                    </a:lnTo>
                    <a:lnTo>
                      <a:pt x="196" y="253"/>
                    </a:lnTo>
                    <a:lnTo>
                      <a:pt x="180" y="243"/>
                    </a:lnTo>
                    <a:lnTo>
                      <a:pt x="164" y="232"/>
                    </a:lnTo>
                    <a:lnTo>
                      <a:pt x="149" y="221"/>
                    </a:lnTo>
                    <a:lnTo>
                      <a:pt x="120" y="196"/>
                    </a:lnTo>
                    <a:lnTo>
                      <a:pt x="120" y="196"/>
                    </a:lnTo>
                    <a:lnTo>
                      <a:pt x="97" y="174"/>
                    </a:lnTo>
                    <a:lnTo>
                      <a:pt x="73" y="149"/>
                    </a:lnTo>
                    <a:lnTo>
                      <a:pt x="53" y="124"/>
                    </a:lnTo>
                    <a:lnTo>
                      <a:pt x="42" y="111"/>
                    </a:lnTo>
                    <a:lnTo>
                      <a:pt x="33" y="97"/>
                    </a:lnTo>
                    <a:lnTo>
                      <a:pt x="33" y="97"/>
                    </a:lnTo>
                    <a:lnTo>
                      <a:pt x="27" y="86"/>
                    </a:lnTo>
                    <a:lnTo>
                      <a:pt x="20" y="72"/>
                    </a:lnTo>
                    <a:lnTo>
                      <a:pt x="17" y="60"/>
                    </a:lnTo>
                    <a:lnTo>
                      <a:pt x="17" y="53"/>
                    </a:lnTo>
                    <a:lnTo>
                      <a:pt x="17" y="46"/>
                    </a:lnTo>
                    <a:lnTo>
                      <a:pt x="17" y="46"/>
                    </a:lnTo>
                    <a:lnTo>
                      <a:pt x="20" y="39"/>
                    </a:lnTo>
                    <a:lnTo>
                      <a:pt x="24" y="32"/>
                    </a:lnTo>
                    <a:lnTo>
                      <a:pt x="29" y="28"/>
                    </a:lnTo>
                    <a:lnTo>
                      <a:pt x="36" y="24"/>
                    </a:lnTo>
                    <a:lnTo>
                      <a:pt x="43" y="21"/>
                    </a:lnTo>
                    <a:lnTo>
                      <a:pt x="50" y="18"/>
                    </a:lnTo>
                    <a:lnTo>
                      <a:pt x="65" y="16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1" y="13"/>
                    </a:lnTo>
                    <a:lnTo>
                      <a:pt x="71" y="10"/>
                    </a:lnTo>
                    <a:lnTo>
                      <a:pt x="71" y="7"/>
                    </a:lnTo>
                    <a:lnTo>
                      <a:pt x="69" y="5"/>
                    </a:lnTo>
                    <a:lnTo>
                      <a:pt x="67" y="2"/>
                    </a:lnTo>
                    <a:lnTo>
                      <a:pt x="64" y="0"/>
                    </a:lnTo>
                    <a:lnTo>
                      <a:pt x="61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8" name="Freeform 55">
                <a:extLst>
                  <a:ext uri="{FF2B5EF4-FFF2-40B4-BE49-F238E27FC236}">
                    <a16:creationId xmlns:a16="http://schemas.microsoft.com/office/drawing/2014/main" id="{3617117C-48A8-ABE8-079A-818535119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3295"/>
                <a:ext cx="600" cy="132"/>
              </a:xfrm>
              <a:custGeom>
                <a:avLst/>
                <a:gdLst>
                  <a:gd name="T0" fmla="*/ 29 w 1799"/>
                  <a:gd name="T1" fmla="*/ 13 h 395"/>
                  <a:gd name="T2" fmla="*/ 5 w 1799"/>
                  <a:gd name="T3" fmla="*/ 55 h 395"/>
                  <a:gd name="T4" fmla="*/ 0 w 1799"/>
                  <a:gd name="T5" fmla="*/ 100 h 395"/>
                  <a:gd name="T6" fmla="*/ 8 w 1799"/>
                  <a:gd name="T7" fmla="*/ 133 h 395"/>
                  <a:gd name="T8" fmla="*/ 36 w 1799"/>
                  <a:gd name="T9" fmla="*/ 179 h 395"/>
                  <a:gd name="T10" fmla="*/ 87 w 1799"/>
                  <a:gd name="T11" fmla="*/ 227 h 395"/>
                  <a:gd name="T12" fmla="*/ 124 w 1799"/>
                  <a:gd name="T13" fmla="*/ 255 h 395"/>
                  <a:gd name="T14" fmla="*/ 183 w 1799"/>
                  <a:gd name="T15" fmla="*/ 288 h 395"/>
                  <a:gd name="T16" fmla="*/ 288 w 1799"/>
                  <a:gd name="T17" fmla="*/ 328 h 395"/>
                  <a:gd name="T18" fmla="*/ 422 w 1799"/>
                  <a:gd name="T19" fmla="*/ 358 h 395"/>
                  <a:gd name="T20" fmla="*/ 547 w 1799"/>
                  <a:gd name="T21" fmla="*/ 377 h 395"/>
                  <a:gd name="T22" fmla="*/ 739 w 1799"/>
                  <a:gd name="T23" fmla="*/ 392 h 395"/>
                  <a:gd name="T24" fmla="*/ 930 w 1799"/>
                  <a:gd name="T25" fmla="*/ 394 h 395"/>
                  <a:gd name="T26" fmla="*/ 1054 w 1799"/>
                  <a:gd name="T27" fmla="*/ 388 h 395"/>
                  <a:gd name="T28" fmla="*/ 1177 w 1799"/>
                  <a:gd name="T29" fmla="*/ 370 h 395"/>
                  <a:gd name="T30" fmla="*/ 1300 w 1799"/>
                  <a:gd name="T31" fmla="*/ 341 h 395"/>
                  <a:gd name="T32" fmla="*/ 1421 w 1799"/>
                  <a:gd name="T33" fmla="*/ 311 h 395"/>
                  <a:gd name="T34" fmla="*/ 1559 w 1799"/>
                  <a:gd name="T35" fmla="*/ 289 h 395"/>
                  <a:gd name="T36" fmla="*/ 1698 w 1799"/>
                  <a:gd name="T37" fmla="*/ 278 h 395"/>
                  <a:gd name="T38" fmla="*/ 1791 w 1799"/>
                  <a:gd name="T39" fmla="*/ 277 h 395"/>
                  <a:gd name="T40" fmla="*/ 1799 w 1799"/>
                  <a:gd name="T41" fmla="*/ 271 h 395"/>
                  <a:gd name="T42" fmla="*/ 1797 w 1799"/>
                  <a:gd name="T43" fmla="*/ 263 h 395"/>
                  <a:gd name="T44" fmla="*/ 1791 w 1799"/>
                  <a:gd name="T45" fmla="*/ 260 h 395"/>
                  <a:gd name="T46" fmla="*/ 1596 w 1799"/>
                  <a:gd name="T47" fmla="*/ 270 h 395"/>
                  <a:gd name="T48" fmla="*/ 1501 w 1799"/>
                  <a:gd name="T49" fmla="*/ 281 h 395"/>
                  <a:gd name="T50" fmla="*/ 1351 w 1799"/>
                  <a:gd name="T51" fmla="*/ 311 h 395"/>
                  <a:gd name="T52" fmla="*/ 1227 w 1799"/>
                  <a:gd name="T53" fmla="*/ 343 h 395"/>
                  <a:gd name="T54" fmla="*/ 1067 w 1799"/>
                  <a:gd name="T55" fmla="*/ 369 h 395"/>
                  <a:gd name="T56" fmla="*/ 969 w 1799"/>
                  <a:gd name="T57" fmla="*/ 376 h 395"/>
                  <a:gd name="T58" fmla="*/ 772 w 1799"/>
                  <a:gd name="T59" fmla="*/ 376 h 395"/>
                  <a:gd name="T60" fmla="*/ 641 w 1799"/>
                  <a:gd name="T61" fmla="*/ 369 h 395"/>
                  <a:gd name="T62" fmla="*/ 447 w 1799"/>
                  <a:gd name="T63" fmla="*/ 345 h 395"/>
                  <a:gd name="T64" fmla="*/ 255 w 1799"/>
                  <a:gd name="T65" fmla="*/ 300 h 395"/>
                  <a:gd name="T66" fmla="*/ 220 w 1799"/>
                  <a:gd name="T67" fmla="*/ 288 h 395"/>
                  <a:gd name="T68" fmla="*/ 123 w 1799"/>
                  <a:gd name="T69" fmla="*/ 234 h 395"/>
                  <a:gd name="T70" fmla="*/ 91 w 1799"/>
                  <a:gd name="T71" fmla="*/ 209 h 395"/>
                  <a:gd name="T72" fmla="*/ 47 w 1799"/>
                  <a:gd name="T73" fmla="*/ 165 h 395"/>
                  <a:gd name="T74" fmla="*/ 19 w 1799"/>
                  <a:gd name="T75" fmla="*/ 113 h 395"/>
                  <a:gd name="T76" fmla="*/ 15 w 1799"/>
                  <a:gd name="T77" fmla="*/ 85 h 395"/>
                  <a:gd name="T78" fmla="*/ 26 w 1799"/>
                  <a:gd name="T79" fmla="*/ 46 h 395"/>
                  <a:gd name="T80" fmla="*/ 51 w 1799"/>
                  <a:gd name="T81" fmla="*/ 13 h 395"/>
                  <a:gd name="T82" fmla="*/ 54 w 1799"/>
                  <a:gd name="T83" fmla="*/ 7 h 395"/>
                  <a:gd name="T84" fmla="*/ 50 w 1799"/>
                  <a:gd name="T85" fmla="*/ 0 h 395"/>
                  <a:gd name="T86" fmla="*/ 40 w 1799"/>
                  <a:gd name="T87" fmla="*/ 1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799" h="395">
                    <a:moveTo>
                      <a:pt x="40" y="1"/>
                    </a:moveTo>
                    <a:lnTo>
                      <a:pt x="40" y="1"/>
                    </a:lnTo>
                    <a:lnTo>
                      <a:pt x="29" y="13"/>
                    </a:lnTo>
                    <a:lnTo>
                      <a:pt x="19" y="27"/>
                    </a:lnTo>
                    <a:lnTo>
                      <a:pt x="11" y="40"/>
                    </a:lnTo>
                    <a:lnTo>
                      <a:pt x="5" y="55"/>
                    </a:lnTo>
                    <a:lnTo>
                      <a:pt x="1" y="69"/>
                    </a:lnTo>
                    <a:lnTo>
                      <a:pt x="0" y="85"/>
                    </a:lnTo>
                    <a:lnTo>
                      <a:pt x="0" y="100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8" y="133"/>
                    </a:lnTo>
                    <a:lnTo>
                      <a:pt x="16" y="148"/>
                    </a:lnTo>
                    <a:lnTo>
                      <a:pt x="25" y="164"/>
                    </a:lnTo>
                    <a:lnTo>
                      <a:pt x="36" y="179"/>
                    </a:lnTo>
                    <a:lnTo>
                      <a:pt x="48" y="191"/>
                    </a:lnTo>
                    <a:lnTo>
                      <a:pt x="61" y="204"/>
                    </a:lnTo>
                    <a:lnTo>
                      <a:pt x="87" y="227"/>
                    </a:lnTo>
                    <a:lnTo>
                      <a:pt x="87" y="227"/>
                    </a:lnTo>
                    <a:lnTo>
                      <a:pt x="105" y="241"/>
                    </a:lnTo>
                    <a:lnTo>
                      <a:pt x="124" y="255"/>
                    </a:lnTo>
                    <a:lnTo>
                      <a:pt x="143" y="267"/>
                    </a:lnTo>
                    <a:lnTo>
                      <a:pt x="163" y="278"/>
                    </a:lnTo>
                    <a:lnTo>
                      <a:pt x="183" y="288"/>
                    </a:lnTo>
                    <a:lnTo>
                      <a:pt x="203" y="297"/>
                    </a:lnTo>
                    <a:lnTo>
                      <a:pt x="245" y="314"/>
                    </a:lnTo>
                    <a:lnTo>
                      <a:pt x="288" y="328"/>
                    </a:lnTo>
                    <a:lnTo>
                      <a:pt x="332" y="340"/>
                    </a:lnTo>
                    <a:lnTo>
                      <a:pt x="376" y="350"/>
                    </a:lnTo>
                    <a:lnTo>
                      <a:pt x="422" y="358"/>
                    </a:lnTo>
                    <a:lnTo>
                      <a:pt x="422" y="358"/>
                    </a:lnTo>
                    <a:lnTo>
                      <a:pt x="484" y="369"/>
                    </a:lnTo>
                    <a:lnTo>
                      <a:pt x="547" y="377"/>
                    </a:lnTo>
                    <a:lnTo>
                      <a:pt x="611" y="384"/>
                    </a:lnTo>
                    <a:lnTo>
                      <a:pt x="674" y="390"/>
                    </a:lnTo>
                    <a:lnTo>
                      <a:pt x="739" y="392"/>
                    </a:lnTo>
                    <a:lnTo>
                      <a:pt x="802" y="394"/>
                    </a:lnTo>
                    <a:lnTo>
                      <a:pt x="866" y="395"/>
                    </a:lnTo>
                    <a:lnTo>
                      <a:pt x="930" y="394"/>
                    </a:lnTo>
                    <a:lnTo>
                      <a:pt x="930" y="394"/>
                    </a:lnTo>
                    <a:lnTo>
                      <a:pt x="992" y="392"/>
                    </a:lnTo>
                    <a:lnTo>
                      <a:pt x="1054" y="388"/>
                    </a:lnTo>
                    <a:lnTo>
                      <a:pt x="1116" y="381"/>
                    </a:lnTo>
                    <a:lnTo>
                      <a:pt x="1147" y="376"/>
                    </a:lnTo>
                    <a:lnTo>
                      <a:pt x="1177" y="370"/>
                    </a:lnTo>
                    <a:lnTo>
                      <a:pt x="1177" y="370"/>
                    </a:lnTo>
                    <a:lnTo>
                      <a:pt x="1239" y="358"/>
                    </a:lnTo>
                    <a:lnTo>
                      <a:pt x="1300" y="341"/>
                    </a:lnTo>
                    <a:lnTo>
                      <a:pt x="1360" y="326"/>
                    </a:lnTo>
                    <a:lnTo>
                      <a:pt x="1421" y="311"/>
                    </a:lnTo>
                    <a:lnTo>
                      <a:pt x="1421" y="311"/>
                    </a:lnTo>
                    <a:lnTo>
                      <a:pt x="1467" y="303"/>
                    </a:lnTo>
                    <a:lnTo>
                      <a:pt x="1512" y="295"/>
                    </a:lnTo>
                    <a:lnTo>
                      <a:pt x="1559" y="289"/>
                    </a:lnTo>
                    <a:lnTo>
                      <a:pt x="1604" y="285"/>
                    </a:lnTo>
                    <a:lnTo>
                      <a:pt x="1651" y="281"/>
                    </a:lnTo>
                    <a:lnTo>
                      <a:pt x="1698" y="278"/>
                    </a:lnTo>
                    <a:lnTo>
                      <a:pt x="1745" y="277"/>
                    </a:lnTo>
                    <a:lnTo>
                      <a:pt x="1791" y="277"/>
                    </a:lnTo>
                    <a:lnTo>
                      <a:pt x="1791" y="277"/>
                    </a:lnTo>
                    <a:lnTo>
                      <a:pt x="1795" y="275"/>
                    </a:lnTo>
                    <a:lnTo>
                      <a:pt x="1797" y="274"/>
                    </a:lnTo>
                    <a:lnTo>
                      <a:pt x="1799" y="271"/>
                    </a:lnTo>
                    <a:lnTo>
                      <a:pt x="1799" y="268"/>
                    </a:lnTo>
                    <a:lnTo>
                      <a:pt x="1799" y="266"/>
                    </a:lnTo>
                    <a:lnTo>
                      <a:pt x="1797" y="263"/>
                    </a:lnTo>
                    <a:lnTo>
                      <a:pt x="1795" y="260"/>
                    </a:lnTo>
                    <a:lnTo>
                      <a:pt x="1791" y="260"/>
                    </a:lnTo>
                    <a:lnTo>
                      <a:pt x="1791" y="260"/>
                    </a:lnTo>
                    <a:lnTo>
                      <a:pt x="1726" y="261"/>
                    </a:lnTo>
                    <a:lnTo>
                      <a:pt x="1661" y="264"/>
                    </a:lnTo>
                    <a:lnTo>
                      <a:pt x="1596" y="270"/>
                    </a:lnTo>
                    <a:lnTo>
                      <a:pt x="1531" y="277"/>
                    </a:lnTo>
                    <a:lnTo>
                      <a:pt x="1531" y="277"/>
                    </a:lnTo>
                    <a:lnTo>
                      <a:pt x="1501" y="281"/>
                    </a:lnTo>
                    <a:lnTo>
                      <a:pt x="1471" y="286"/>
                    </a:lnTo>
                    <a:lnTo>
                      <a:pt x="1410" y="297"/>
                    </a:lnTo>
                    <a:lnTo>
                      <a:pt x="1351" y="311"/>
                    </a:lnTo>
                    <a:lnTo>
                      <a:pt x="1290" y="328"/>
                    </a:lnTo>
                    <a:lnTo>
                      <a:pt x="1290" y="328"/>
                    </a:lnTo>
                    <a:lnTo>
                      <a:pt x="1227" y="343"/>
                    </a:lnTo>
                    <a:lnTo>
                      <a:pt x="1163" y="355"/>
                    </a:lnTo>
                    <a:lnTo>
                      <a:pt x="1099" y="366"/>
                    </a:lnTo>
                    <a:lnTo>
                      <a:pt x="1067" y="369"/>
                    </a:lnTo>
                    <a:lnTo>
                      <a:pt x="1034" y="373"/>
                    </a:lnTo>
                    <a:lnTo>
                      <a:pt x="1034" y="373"/>
                    </a:lnTo>
                    <a:lnTo>
                      <a:pt x="969" y="376"/>
                    </a:lnTo>
                    <a:lnTo>
                      <a:pt x="903" y="379"/>
                    </a:lnTo>
                    <a:lnTo>
                      <a:pt x="838" y="379"/>
                    </a:lnTo>
                    <a:lnTo>
                      <a:pt x="772" y="376"/>
                    </a:lnTo>
                    <a:lnTo>
                      <a:pt x="772" y="376"/>
                    </a:lnTo>
                    <a:lnTo>
                      <a:pt x="707" y="373"/>
                    </a:lnTo>
                    <a:lnTo>
                      <a:pt x="641" y="369"/>
                    </a:lnTo>
                    <a:lnTo>
                      <a:pt x="576" y="363"/>
                    </a:lnTo>
                    <a:lnTo>
                      <a:pt x="511" y="355"/>
                    </a:lnTo>
                    <a:lnTo>
                      <a:pt x="447" y="345"/>
                    </a:lnTo>
                    <a:lnTo>
                      <a:pt x="382" y="333"/>
                    </a:lnTo>
                    <a:lnTo>
                      <a:pt x="318" y="318"/>
                    </a:lnTo>
                    <a:lnTo>
                      <a:pt x="255" y="300"/>
                    </a:lnTo>
                    <a:lnTo>
                      <a:pt x="255" y="300"/>
                    </a:lnTo>
                    <a:lnTo>
                      <a:pt x="237" y="295"/>
                    </a:lnTo>
                    <a:lnTo>
                      <a:pt x="220" y="288"/>
                    </a:lnTo>
                    <a:lnTo>
                      <a:pt x="186" y="272"/>
                    </a:lnTo>
                    <a:lnTo>
                      <a:pt x="154" y="255"/>
                    </a:lnTo>
                    <a:lnTo>
                      <a:pt x="123" y="234"/>
                    </a:lnTo>
                    <a:lnTo>
                      <a:pt x="123" y="234"/>
                    </a:lnTo>
                    <a:lnTo>
                      <a:pt x="106" y="221"/>
                    </a:lnTo>
                    <a:lnTo>
                      <a:pt x="91" y="209"/>
                    </a:lnTo>
                    <a:lnTo>
                      <a:pt x="76" y="195"/>
                    </a:lnTo>
                    <a:lnTo>
                      <a:pt x="61" y="182"/>
                    </a:lnTo>
                    <a:lnTo>
                      <a:pt x="47" y="165"/>
                    </a:lnTo>
                    <a:lnTo>
                      <a:pt x="36" y="148"/>
                    </a:lnTo>
                    <a:lnTo>
                      <a:pt x="26" y="131"/>
                    </a:lnTo>
                    <a:lnTo>
                      <a:pt x="19" y="113"/>
                    </a:lnTo>
                    <a:lnTo>
                      <a:pt x="19" y="113"/>
                    </a:lnTo>
                    <a:lnTo>
                      <a:pt x="16" y="99"/>
                    </a:lnTo>
                    <a:lnTo>
                      <a:pt x="15" y="85"/>
                    </a:lnTo>
                    <a:lnTo>
                      <a:pt x="18" y="71"/>
                    </a:lnTo>
                    <a:lnTo>
                      <a:pt x="21" y="59"/>
                    </a:lnTo>
                    <a:lnTo>
                      <a:pt x="26" y="46"/>
                    </a:lnTo>
                    <a:lnTo>
                      <a:pt x="34" y="34"/>
                    </a:lnTo>
                    <a:lnTo>
                      <a:pt x="43" y="23"/>
                    </a:lnTo>
                    <a:lnTo>
                      <a:pt x="51" y="13"/>
                    </a:lnTo>
                    <a:lnTo>
                      <a:pt x="51" y="13"/>
                    </a:lnTo>
                    <a:lnTo>
                      <a:pt x="54" y="11"/>
                    </a:lnTo>
                    <a:lnTo>
                      <a:pt x="54" y="7"/>
                    </a:lnTo>
                    <a:lnTo>
                      <a:pt x="54" y="4"/>
                    </a:lnTo>
                    <a:lnTo>
                      <a:pt x="51" y="2"/>
                    </a:lnTo>
                    <a:lnTo>
                      <a:pt x="50" y="0"/>
                    </a:lnTo>
                    <a:lnTo>
                      <a:pt x="45" y="0"/>
                    </a:lnTo>
                    <a:lnTo>
                      <a:pt x="43" y="0"/>
                    </a:lnTo>
                    <a:lnTo>
                      <a:pt x="40" y="1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Freeform 56">
                <a:extLst>
                  <a:ext uri="{FF2B5EF4-FFF2-40B4-BE49-F238E27FC236}">
                    <a16:creationId xmlns:a16="http://schemas.microsoft.com/office/drawing/2014/main" id="{3B74E228-313D-C87B-EC60-685A2BB54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9" y="1041"/>
                <a:ext cx="3102" cy="2867"/>
              </a:xfrm>
              <a:custGeom>
                <a:avLst/>
                <a:gdLst>
                  <a:gd name="T0" fmla="*/ 6367 w 9306"/>
                  <a:gd name="T1" fmla="*/ 7224 h 8600"/>
                  <a:gd name="T2" fmla="*/ 8402 w 9306"/>
                  <a:gd name="T3" fmla="*/ 7051 h 8600"/>
                  <a:gd name="T4" fmla="*/ 8979 w 9306"/>
                  <a:gd name="T5" fmla="*/ 6535 h 8600"/>
                  <a:gd name="T6" fmla="*/ 9303 w 9306"/>
                  <a:gd name="T7" fmla="*/ 4947 h 8600"/>
                  <a:gd name="T8" fmla="*/ 9174 w 9306"/>
                  <a:gd name="T9" fmla="*/ 4258 h 8600"/>
                  <a:gd name="T10" fmla="*/ 9012 w 9306"/>
                  <a:gd name="T11" fmla="*/ 2268 h 8600"/>
                  <a:gd name="T12" fmla="*/ 8531 w 9306"/>
                  <a:gd name="T13" fmla="*/ 1332 h 8600"/>
                  <a:gd name="T14" fmla="*/ 7174 w 9306"/>
                  <a:gd name="T15" fmla="*/ 395 h 8600"/>
                  <a:gd name="T16" fmla="*/ 6548 w 9306"/>
                  <a:gd name="T17" fmla="*/ 118 h 8600"/>
                  <a:gd name="T18" fmla="*/ 4758 w 9306"/>
                  <a:gd name="T19" fmla="*/ 70 h 8600"/>
                  <a:gd name="T20" fmla="*/ 3587 w 9306"/>
                  <a:gd name="T21" fmla="*/ 46 h 8600"/>
                  <a:gd name="T22" fmla="*/ 1894 w 9306"/>
                  <a:gd name="T23" fmla="*/ 1018 h 8600"/>
                  <a:gd name="T24" fmla="*/ 1148 w 9306"/>
                  <a:gd name="T25" fmla="*/ 2090 h 8600"/>
                  <a:gd name="T26" fmla="*/ 871 w 9306"/>
                  <a:gd name="T27" fmla="*/ 3225 h 8600"/>
                  <a:gd name="T28" fmla="*/ 562 w 9306"/>
                  <a:gd name="T29" fmla="*/ 3637 h 8600"/>
                  <a:gd name="T30" fmla="*/ 441 w 9306"/>
                  <a:gd name="T31" fmla="*/ 4341 h 8600"/>
                  <a:gd name="T32" fmla="*/ 212 w 9306"/>
                  <a:gd name="T33" fmla="*/ 5169 h 8600"/>
                  <a:gd name="T34" fmla="*/ 10 w 9306"/>
                  <a:gd name="T35" fmla="*/ 5942 h 8600"/>
                  <a:gd name="T36" fmla="*/ 292 w 9306"/>
                  <a:gd name="T37" fmla="*/ 6639 h 8600"/>
                  <a:gd name="T38" fmla="*/ 1359 w 9306"/>
                  <a:gd name="T39" fmla="*/ 7585 h 8600"/>
                  <a:gd name="T40" fmla="*/ 2370 w 9306"/>
                  <a:gd name="T41" fmla="*/ 8505 h 8600"/>
                  <a:gd name="T42" fmla="*/ 2714 w 9306"/>
                  <a:gd name="T43" fmla="*/ 8499 h 8600"/>
                  <a:gd name="T44" fmla="*/ 3275 w 9306"/>
                  <a:gd name="T45" fmla="*/ 7746 h 8600"/>
                  <a:gd name="T46" fmla="*/ 2842 w 9306"/>
                  <a:gd name="T47" fmla="*/ 7275 h 8600"/>
                  <a:gd name="T48" fmla="*/ 1971 w 9306"/>
                  <a:gd name="T49" fmla="*/ 6365 h 8600"/>
                  <a:gd name="T50" fmla="*/ 1687 w 9306"/>
                  <a:gd name="T51" fmla="*/ 5894 h 8600"/>
                  <a:gd name="T52" fmla="*/ 1956 w 9306"/>
                  <a:gd name="T53" fmla="*/ 5251 h 8600"/>
                  <a:gd name="T54" fmla="*/ 2251 w 9306"/>
                  <a:gd name="T55" fmla="*/ 4646 h 8600"/>
                  <a:gd name="T56" fmla="*/ 2171 w 9306"/>
                  <a:gd name="T57" fmla="*/ 5383 h 8600"/>
                  <a:gd name="T58" fmla="*/ 2178 w 9306"/>
                  <a:gd name="T59" fmla="*/ 6141 h 8600"/>
                  <a:gd name="T60" fmla="*/ 2179 w 9306"/>
                  <a:gd name="T61" fmla="*/ 5709 h 8600"/>
                  <a:gd name="T62" fmla="*/ 2200 w 9306"/>
                  <a:gd name="T63" fmla="*/ 5022 h 8600"/>
                  <a:gd name="T64" fmla="*/ 2093 w 9306"/>
                  <a:gd name="T65" fmla="*/ 4834 h 8600"/>
                  <a:gd name="T66" fmla="*/ 1919 w 9306"/>
                  <a:gd name="T67" fmla="*/ 5397 h 8600"/>
                  <a:gd name="T68" fmla="*/ 1657 w 9306"/>
                  <a:gd name="T69" fmla="*/ 5957 h 8600"/>
                  <a:gd name="T70" fmla="*/ 2467 w 9306"/>
                  <a:gd name="T71" fmla="*/ 6863 h 8600"/>
                  <a:gd name="T72" fmla="*/ 2953 w 9306"/>
                  <a:gd name="T73" fmla="*/ 7399 h 8600"/>
                  <a:gd name="T74" fmla="*/ 3228 w 9306"/>
                  <a:gd name="T75" fmla="*/ 7824 h 8600"/>
                  <a:gd name="T76" fmla="*/ 2575 w 9306"/>
                  <a:gd name="T77" fmla="*/ 8577 h 8600"/>
                  <a:gd name="T78" fmla="*/ 1879 w 9306"/>
                  <a:gd name="T79" fmla="*/ 8150 h 8600"/>
                  <a:gd name="T80" fmla="*/ 1300 w 9306"/>
                  <a:gd name="T81" fmla="*/ 7514 h 8600"/>
                  <a:gd name="T82" fmla="*/ 156 w 9306"/>
                  <a:gd name="T83" fmla="*/ 6424 h 8600"/>
                  <a:gd name="T84" fmla="*/ 61 w 9306"/>
                  <a:gd name="T85" fmla="*/ 5758 h 8600"/>
                  <a:gd name="T86" fmla="*/ 226 w 9306"/>
                  <a:gd name="T87" fmla="*/ 5190 h 8600"/>
                  <a:gd name="T88" fmla="*/ 418 w 9306"/>
                  <a:gd name="T89" fmla="*/ 4483 h 8600"/>
                  <a:gd name="T90" fmla="*/ 573 w 9306"/>
                  <a:gd name="T91" fmla="*/ 3649 h 8600"/>
                  <a:gd name="T92" fmla="*/ 882 w 9306"/>
                  <a:gd name="T93" fmla="*/ 3258 h 8600"/>
                  <a:gd name="T94" fmla="*/ 1115 w 9306"/>
                  <a:gd name="T95" fmla="*/ 2194 h 8600"/>
                  <a:gd name="T96" fmla="*/ 1902 w 9306"/>
                  <a:gd name="T97" fmla="*/ 1033 h 8600"/>
                  <a:gd name="T98" fmla="*/ 3512 w 9306"/>
                  <a:gd name="T99" fmla="*/ 115 h 8600"/>
                  <a:gd name="T100" fmla="*/ 4559 w 9306"/>
                  <a:gd name="T101" fmla="*/ 66 h 8600"/>
                  <a:gd name="T102" fmla="*/ 6421 w 9306"/>
                  <a:gd name="T103" fmla="*/ 126 h 8600"/>
                  <a:gd name="T104" fmla="*/ 6997 w 9306"/>
                  <a:gd name="T105" fmla="*/ 326 h 8600"/>
                  <a:gd name="T106" fmla="*/ 8276 w 9306"/>
                  <a:gd name="T107" fmla="*/ 1094 h 8600"/>
                  <a:gd name="T108" fmla="*/ 8943 w 9306"/>
                  <a:gd name="T109" fmla="*/ 2024 h 8600"/>
                  <a:gd name="T110" fmla="*/ 9113 w 9306"/>
                  <a:gd name="T111" fmla="*/ 3953 h 8600"/>
                  <a:gd name="T112" fmla="*/ 9291 w 9306"/>
                  <a:gd name="T113" fmla="*/ 4874 h 8600"/>
                  <a:gd name="T114" fmla="*/ 9023 w 9306"/>
                  <a:gd name="T115" fmla="*/ 6382 h 8600"/>
                  <a:gd name="T116" fmla="*/ 8518 w 9306"/>
                  <a:gd name="T117" fmla="*/ 6987 h 8600"/>
                  <a:gd name="T118" fmla="*/ 6641 w 9306"/>
                  <a:gd name="T119" fmla="*/ 7199 h 8600"/>
                  <a:gd name="T120" fmla="*/ 5362 w 9306"/>
                  <a:gd name="T121" fmla="*/ 7140 h 8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306" h="8600">
                    <a:moveTo>
                      <a:pt x="5229" y="6379"/>
                    </a:moveTo>
                    <a:lnTo>
                      <a:pt x="5229" y="6379"/>
                    </a:lnTo>
                    <a:lnTo>
                      <a:pt x="5273" y="6781"/>
                    </a:lnTo>
                    <a:lnTo>
                      <a:pt x="5273" y="6781"/>
                    </a:lnTo>
                    <a:lnTo>
                      <a:pt x="5281" y="6841"/>
                    </a:lnTo>
                    <a:lnTo>
                      <a:pt x="5289" y="6900"/>
                    </a:lnTo>
                    <a:lnTo>
                      <a:pt x="5299" y="6959"/>
                    </a:lnTo>
                    <a:lnTo>
                      <a:pt x="5311" y="7018"/>
                    </a:lnTo>
                    <a:lnTo>
                      <a:pt x="5325" y="7075"/>
                    </a:lnTo>
                    <a:lnTo>
                      <a:pt x="5343" y="7133"/>
                    </a:lnTo>
                    <a:lnTo>
                      <a:pt x="5353" y="7160"/>
                    </a:lnTo>
                    <a:lnTo>
                      <a:pt x="5362" y="7189"/>
                    </a:lnTo>
                    <a:lnTo>
                      <a:pt x="5375" y="7217"/>
                    </a:lnTo>
                    <a:lnTo>
                      <a:pt x="5387" y="7244"/>
                    </a:lnTo>
                    <a:lnTo>
                      <a:pt x="5387" y="7244"/>
                    </a:lnTo>
                    <a:lnTo>
                      <a:pt x="5390" y="7247"/>
                    </a:lnTo>
                    <a:lnTo>
                      <a:pt x="5394" y="7248"/>
                    </a:lnTo>
                    <a:lnTo>
                      <a:pt x="5394" y="7248"/>
                    </a:lnTo>
                    <a:lnTo>
                      <a:pt x="5718" y="7242"/>
                    </a:lnTo>
                    <a:lnTo>
                      <a:pt x="6042" y="7233"/>
                    </a:lnTo>
                    <a:lnTo>
                      <a:pt x="6367" y="7224"/>
                    </a:lnTo>
                    <a:lnTo>
                      <a:pt x="6691" y="7214"/>
                    </a:lnTo>
                    <a:lnTo>
                      <a:pt x="6691" y="7214"/>
                    </a:lnTo>
                    <a:lnTo>
                      <a:pt x="6920" y="7206"/>
                    </a:lnTo>
                    <a:lnTo>
                      <a:pt x="7150" y="7197"/>
                    </a:lnTo>
                    <a:lnTo>
                      <a:pt x="7379" y="7188"/>
                    </a:lnTo>
                    <a:lnTo>
                      <a:pt x="7609" y="7175"/>
                    </a:lnTo>
                    <a:lnTo>
                      <a:pt x="7609" y="7175"/>
                    </a:lnTo>
                    <a:lnTo>
                      <a:pt x="7740" y="7167"/>
                    </a:lnTo>
                    <a:lnTo>
                      <a:pt x="7806" y="7163"/>
                    </a:lnTo>
                    <a:lnTo>
                      <a:pt x="7871" y="7157"/>
                    </a:lnTo>
                    <a:lnTo>
                      <a:pt x="7937" y="7151"/>
                    </a:lnTo>
                    <a:lnTo>
                      <a:pt x="8002" y="7142"/>
                    </a:lnTo>
                    <a:lnTo>
                      <a:pt x="8067" y="7133"/>
                    </a:lnTo>
                    <a:lnTo>
                      <a:pt x="8133" y="7122"/>
                    </a:lnTo>
                    <a:lnTo>
                      <a:pt x="8133" y="7122"/>
                    </a:lnTo>
                    <a:lnTo>
                      <a:pt x="8178" y="7112"/>
                    </a:lnTo>
                    <a:lnTo>
                      <a:pt x="8224" y="7102"/>
                    </a:lnTo>
                    <a:lnTo>
                      <a:pt x="8269" y="7091"/>
                    </a:lnTo>
                    <a:lnTo>
                      <a:pt x="8314" y="7079"/>
                    </a:lnTo>
                    <a:lnTo>
                      <a:pt x="8358" y="7067"/>
                    </a:lnTo>
                    <a:lnTo>
                      <a:pt x="8402" y="7051"/>
                    </a:lnTo>
                    <a:lnTo>
                      <a:pt x="8444" y="7036"/>
                    </a:lnTo>
                    <a:lnTo>
                      <a:pt x="8487" y="7018"/>
                    </a:lnTo>
                    <a:lnTo>
                      <a:pt x="8529" y="7000"/>
                    </a:lnTo>
                    <a:lnTo>
                      <a:pt x="8569" y="6980"/>
                    </a:lnTo>
                    <a:lnTo>
                      <a:pt x="8608" y="6958"/>
                    </a:lnTo>
                    <a:lnTo>
                      <a:pt x="8647" y="6933"/>
                    </a:lnTo>
                    <a:lnTo>
                      <a:pt x="8684" y="6907"/>
                    </a:lnTo>
                    <a:lnTo>
                      <a:pt x="8722" y="6878"/>
                    </a:lnTo>
                    <a:lnTo>
                      <a:pt x="8757" y="6847"/>
                    </a:lnTo>
                    <a:lnTo>
                      <a:pt x="8790" y="6813"/>
                    </a:lnTo>
                    <a:lnTo>
                      <a:pt x="8790" y="6813"/>
                    </a:lnTo>
                    <a:lnTo>
                      <a:pt x="8814" y="6790"/>
                    </a:lnTo>
                    <a:lnTo>
                      <a:pt x="8836" y="6763"/>
                    </a:lnTo>
                    <a:lnTo>
                      <a:pt x="8857" y="6737"/>
                    </a:lnTo>
                    <a:lnTo>
                      <a:pt x="8877" y="6710"/>
                    </a:lnTo>
                    <a:lnTo>
                      <a:pt x="8897" y="6682"/>
                    </a:lnTo>
                    <a:lnTo>
                      <a:pt x="8915" y="6655"/>
                    </a:lnTo>
                    <a:lnTo>
                      <a:pt x="8932" y="6626"/>
                    </a:lnTo>
                    <a:lnTo>
                      <a:pt x="8949" y="6595"/>
                    </a:lnTo>
                    <a:lnTo>
                      <a:pt x="8964" y="6565"/>
                    </a:lnTo>
                    <a:lnTo>
                      <a:pt x="8979" y="6535"/>
                    </a:lnTo>
                    <a:lnTo>
                      <a:pt x="8993" y="6504"/>
                    </a:lnTo>
                    <a:lnTo>
                      <a:pt x="9007" y="6474"/>
                    </a:lnTo>
                    <a:lnTo>
                      <a:pt x="9030" y="6411"/>
                    </a:lnTo>
                    <a:lnTo>
                      <a:pt x="9052" y="6347"/>
                    </a:lnTo>
                    <a:lnTo>
                      <a:pt x="9052" y="6347"/>
                    </a:lnTo>
                    <a:lnTo>
                      <a:pt x="9066" y="6299"/>
                    </a:lnTo>
                    <a:lnTo>
                      <a:pt x="9079" y="6252"/>
                    </a:lnTo>
                    <a:lnTo>
                      <a:pt x="9090" y="6204"/>
                    </a:lnTo>
                    <a:lnTo>
                      <a:pt x="9101" y="6156"/>
                    </a:lnTo>
                    <a:lnTo>
                      <a:pt x="9119" y="6059"/>
                    </a:lnTo>
                    <a:lnTo>
                      <a:pt x="9136" y="5962"/>
                    </a:lnTo>
                    <a:lnTo>
                      <a:pt x="9136" y="5962"/>
                    </a:lnTo>
                    <a:lnTo>
                      <a:pt x="9204" y="5589"/>
                    </a:lnTo>
                    <a:lnTo>
                      <a:pt x="9204" y="5589"/>
                    </a:lnTo>
                    <a:lnTo>
                      <a:pt x="9227" y="5464"/>
                    </a:lnTo>
                    <a:lnTo>
                      <a:pt x="9249" y="5339"/>
                    </a:lnTo>
                    <a:lnTo>
                      <a:pt x="9270" y="5213"/>
                    </a:lnTo>
                    <a:lnTo>
                      <a:pt x="9288" y="5088"/>
                    </a:lnTo>
                    <a:lnTo>
                      <a:pt x="9288" y="5088"/>
                    </a:lnTo>
                    <a:lnTo>
                      <a:pt x="9296" y="5018"/>
                    </a:lnTo>
                    <a:lnTo>
                      <a:pt x="9303" y="4947"/>
                    </a:lnTo>
                    <a:lnTo>
                      <a:pt x="9306" y="4912"/>
                    </a:lnTo>
                    <a:lnTo>
                      <a:pt x="9306" y="4876"/>
                    </a:lnTo>
                    <a:lnTo>
                      <a:pt x="9306" y="4841"/>
                    </a:lnTo>
                    <a:lnTo>
                      <a:pt x="9303" y="4805"/>
                    </a:lnTo>
                    <a:lnTo>
                      <a:pt x="9303" y="4805"/>
                    </a:lnTo>
                    <a:lnTo>
                      <a:pt x="9300" y="4778"/>
                    </a:lnTo>
                    <a:lnTo>
                      <a:pt x="9295" y="4749"/>
                    </a:lnTo>
                    <a:lnTo>
                      <a:pt x="9289" y="4721"/>
                    </a:lnTo>
                    <a:lnTo>
                      <a:pt x="9283" y="4694"/>
                    </a:lnTo>
                    <a:lnTo>
                      <a:pt x="9266" y="4640"/>
                    </a:lnTo>
                    <a:lnTo>
                      <a:pt x="9248" y="4585"/>
                    </a:lnTo>
                    <a:lnTo>
                      <a:pt x="9230" y="4531"/>
                    </a:lnTo>
                    <a:lnTo>
                      <a:pt x="9214" y="4476"/>
                    </a:lnTo>
                    <a:lnTo>
                      <a:pt x="9207" y="4449"/>
                    </a:lnTo>
                    <a:lnTo>
                      <a:pt x="9200" y="4421"/>
                    </a:lnTo>
                    <a:lnTo>
                      <a:pt x="9196" y="4392"/>
                    </a:lnTo>
                    <a:lnTo>
                      <a:pt x="9192" y="4365"/>
                    </a:lnTo>
                    <a:lnTo>
                      <a:pt x="9192" y="4365"/>
                    </a:lnTo>
                    <a:lnTo>
                      <a:pt x="9189" y="4337"/>
                    </a:lnTo>
                    <a:lnTo>
                      <a:pt x="9185" y="4311"/>
                    </a:lnTo>
                    <a:lnTo>
                      <a:pt x="9174" y="4258"/>
                    </a:lnTo>
                    <a:lnTo>
                      <a:pt x="9174" y="4258"/>
                    </a:lnTo>
                    <a:lnTo>
                      <a:pt x="9161" y="4191"/>
                    </a:lnTo>
                    <a:lnTo>
                      <a:pt x="9152" y="4123"/>
                    </a:lnTo>
                    <a:lnTo>
                      <a:pt x="9142" y="4055"/>
                    </a:lnTo>
                    <a:lnTo>
                      <a:pt x="9132" y="3987"/>
                    </a:lnTo>
                    <a:lnTo>
                      <a:pt x="9132" y="3987"/>
                    </a:lnTo>
                    <a:lnTo>
                      <a:pt x="9121" y="3878"/>
                    </a:lnTo>
                    <a:lnTo>
                      <a:pt x="9113" y="3771"/>
                    </a:lnTo>
                    <a:lnTo>
                      <a:pt x="9106" y="3662"/>
                    </a:lnTo>
                    <a:lnTo>
                      <a:pt x="9101" y="3553"/>
                    </a:lnTo>
                    <a:lnTo>
                      <a:pt x="9091" y="3335"/>
                    </a:lnTo>
                    <a:lnTo>
                      <a:pt x="9085" y="3226"/>
                    </a:lnTo>
                    <a:lnTo>
                      <a:pt x="9080" y="3118"/>
                    </a:lnTo>
                    <a:lnTo>
                      <a:pt x="9080" y="3118"/>
                    </a:lnTo>
                    <a:lnTo>
                      <a:pt x="9068" y="2875"/>
                    </a:lnTo>
                    <a:lnTo>
                      <a:pt x="9061" y="2753"/>
                    </a:lnTo>
                    <a:lnTo>
                      <a:pt x="9052" y="2631"/>
                    </a:lnTo>
                    <a:lnTo>
                      <a:pt x="9041" y="2509"/>
                    </a:lnTo>
                    <a:lnTo>
                      <a:pt x="9029" y="2387"/>
                    </a:lnTo>
                    <a:lnTo>
                      <a:pt x="9021" y="2327"/>
                    </a:lnTo>
                    <a:lnTo>
                      <a:pt x="9012" y="2268"/>
                    </a:lnTo>
                    <a:lnTo>
                      <a:pt x="9003" y="2207"/>
                    </a:lnTo>
                    <a:lnTo>
                      <a:pt x="8992" y="2146"/>
                    </a:lnTo>
                    <a:lnTo>
                      <a:pt x="8992" y="2146"/>
                    </a:lnTo>
                    <a:lnTo>
                      <a:pt x="8983" y="2105"/>
                    </a:lnTo>
                    <a:lnTo>
                      <a:pt x="8972" y="2062"/>
                    </a:lnTo>
                    <a:lnTo>
                      <a:pt x="8959" y="2019"/>
                    </a:lnTo>
                    <a:lnTo>
                      <a:pt x="8943" y="1978"/>
                    </a:lnTo>
                    <a:lnTo>
                      <a:pt x="8927" y="1938"/>
                    </a:lnTo>
                    <a:lnTo>
                      <a:pt x="8909" y="1897"/>
                    </a:lnTo>
                    <a:lnTo>
                      <a:pt x="8890" y="1857"/>
                    </a:lnTo>
                    <a:lnTo>
                      <a:pt x="8869" y="1817"/>
                    </a:lnTo>
                    <a:lnTo>
                      <a:pt x="8848" y="1778"/>
                    </a:lnTo>
                    <a:lnTo>
                      <a:pt x="8825" y="1740"/>
                    </a:lnTo>
                    <a:lnTo>
                      <a:pt x="8803" y="1701"/>
                    </a:lnTo>
                    <a:lnTo>
                      <a:pt x="8778" y="1664"/>
                    </a:lnTo>
                    <a:lnTo>
                      <a:pt x="8728" y="1591"/>
                    </a:lnTo>
                    <a:lnTo>
                      <a:pt x="8679" y="1519"/>
                    </a:lnTo>
                    <a:lnTo>
                      <a:pt x="8679" y="1519"/>
                    </a:lnTo>
                    <a:lnTo>
                      <a:pt x="8632" y="1456"/>
                    </a:lnTo>
                    <a:lnTo>
                      <a:pt x="8582" y="1393"/>
                    </a:lnTo>
                    <a:lnTo>
                      <a:pt x="8531" y="1332"/>
                    </a:lnTo>
                    <a:lnTo>
                      <a:pt x="8479" y="1273"/>
                    </a:lnTo>
                    <a:lnTo>
                      <a:pt x="8425" y="1215"/>
                    </a:lnTo>
                    <a:lnTo>
                      <a:pt x="8369" y="1158"/>
                    </a:lnTo>
                    <a:lnTo>
                      <a:pt x="8311" y="1103"/>
                    </a:lnTo>
                    <a:lnTo>
                      <a:pt x="8253" y="1049"/>
                    </a:lnTo>
                    <a:lnTo>
                      <a:pt x="8192" y="999"/>
                    </a:lnTo>
                    <a:lnTo>
                      <a:pt x="8130" y="948"/>
                    </a:lnTo>
                    <a:lnTo>
                      <a:pt x="8068" y="899"/>
                    </a:lnTo>
                    <a:lnTo>
                      <a:pt x="8003" y="852"/>
                    </a:lnTo>
                    <a:lnTo>
                      <a:pt x="7937" y="808"/>
                    </a:lnTo>
                    <a:lnTo>
                      <a:pt x="7871" y="764"/>
                    </a:lnTo>
                    <a:lnTo>
                      <a:pt x="7803" y="723"/>
                    </a:lnTo>
                    <a:lnTo>
                      <a:pt x="7735" y="683"/>
                    </a:lnTo>
                    <a:lnTo>
                      <a:pt x="7735" y="683"/>
                    </a:lnTo>
                    <a:lnTo>
                      <a:pt x="7688" y="657"/>
                    </a:lnTo>
                    <a:lnTo>
                      <a:pt x="7641" y="632"/>
                    </a:lnTo>
                    <a:lnTo>
                      <a:pt x="7546" y="582"/>
                    </a:lnTo>
                    <a:lnTo>
                      <a:pt x="7451" y="536"/>
                    </a:lnTo>
                    <a:lnTo>
                      <a:pt x="7355" y="487"/>
                    </a:lnTo>
                    <a:lnTo>
                      <a:pt x="7355" y="487"/>
                    </a:lnTo>
                    <a:lnTo>
                      <a:pt x="7174" y="395"/>
                    </a:lnTo>
                    <a:lnTo>
                      <a:pt x="7084" y="350"/>
                    </a:lnTo>
                    <a:lnTo>
                      <a:pt x="6992" y="305"/>
                    </a:lnTo>
                    <a:lnTo>
                      <a:pt x="6992" y="305"/>
                    </a:lnTo>
                    <a:lnTo>
                      <a:pt x="6952" y="285"/>
                    </a:lnTo>
                    <a:lnTo>
                      <a:pt x="6912" y="264"/>
                    </a:lnTo>
                    <a:lnTo>
                      <a:pt x="6874" y="242"/>
                    </a:lnTo>
                    <a:lnTo>
                      <a:pt x="6836" y="217"/>
                    </a:lnTo>
                    <a:lnTo>
                      <a:pt x="6836" y="217"/>
                    </a:lnTo>
                    <a:lnTo>
                      <a:pt x="6810" y="197"/>
                    </a:lnTo>
                    <a:lnTo>
                      <a:pt x="6782" y="175"/>
                    </a:lnTo>
                    <a:lnTo>
                      <a:pt x="6770" y="165"/>
                    </a:lnTo>
                    <a:lnTo>
                      <a:pt x="6754" y="155"/>
                    </a:lnTo>
                    <a:lnTo>
                      <a:pt x="6739" y="147"/>
                    </a:lnTo>
                    <a:lnTo>
                      <a:pt x="6724" y="140"/>
                    </a:lnTo>
                    <a:lnTo>
                      <a:pt x="6724" y="140"/>
                    </a:lnTo>
                    <a:lnTo>
                      <a:pt x="6703" y="135"/>
                    </a:lnTo>
                    <a:lnTo>
                      <a:pt x="6681" y="129"/>
                    </a:lnTo>
                    <a:lnTo>
                      <a:pt x="6659" y="126"/>
                    </a:lnTo>
                    <a:lnTo>
                      <a:pt x="6637" y="124"/>
                    </a:lnTo>
                    <a:lnTo>
                      <a:pt x="6592" y="121"/>
                    </a:lnTo>
                    <a:lnTo>
                      <a:pt x="6548" y="118"/>
                    </a:lnTo>
                    <a:lnTo>
                      <a:pt x="6548" y="118"/>
                    </a:lnTo>
                    <a:lnTo>
                      <a:pt x="6490" y="113"/>
                    </a:lnTo>
                    <a:lnTo>
                      <a:pt x="6431" y="110"/>
                    </a:lnTo>
                    <a:lnTo>
                      <a:pt x="6371" y="108"/>
                    </a:lnTo>
                    <a:lnTo>
                      <a:pt x="6313" y="107"/>
                    </a:lnTo>
                    <a:lnTo>
                      <a:pt x="6313" y="107"/>
                    </a:lnTo>
                    <a:lnTo>
                      <a:pt x="6239" y="108"/>
                    </a:lnTo>
                    <a:lnTo>
                      <a:pt x="6166" y="110"/>
                    </a:lnTo>
                    <a:lnTo>
                      <a:pt x="6018" y="118"/>
                    </a:lnTo>
                    <a:lnTo>
                      <a:pt x="5944" y="122"/>
                    </a:lnTo>
                    <a:lnTo>
                      <a:pt x="5871" y="125"/>
                    </a:lnTo>
                    <a:lnTo>
                      <a:pt x="5798" y="128"/>
                    </a:lnTo>
                    <a:lnTo>
                      <a:pt x="5723" y="126"/>
                    </a:lnTo>
                    <a:lnTo>
                      <a:pt x="5723" y="126"/>
                    </a:lnTo>
                    <a:lnTo>
                      <a:pt x="5581" y="124"/>
                    </a:lnTo>
                    <a:lnTo>
                      <a:pt x="5439" y="117"/>
                    </a:lnTo>
                    <a:lnTo>
                      <a:pt x="5296" y="108"/>
                    </a:lnTo>
                    <a:lnTo>
                      <a:pt x="5154" y="99"/>
                    </a:lnTo>
                    <a:lnTo>
                      <a:pt x="5154" y="99"/>
                    </a:lnTo>
                    <a:lnTo>
                      <a:pt x="4957" y="85"/>
                    </a:lnTo>
                    <a:lnTo>
                      <a:pt x="4758" y="70"/>
                    </a:lnTo>
                    <a:lnTo>
                      <a:pt x="4561" y="52"/>
                    </a:lnTo>
                    <a:lnTo>
                      <a:pt x="4363" y="34"/>
                    </a:lnTo>
                    <a:lnTo>
                      <a:pt x="4363" y="34"/>
                    </a:lnTo>
                    <a:lnTo>
                      <a:pt x="4229" y="20"/>
                    </a:lnTo>
                    <a:lnTo>
                      <a:pt x="4163" y="13"/>
                    </a:lnTo>
                    <a:lnTo>
                      <a:pt x="4095" y="9"/>
                    </a:lnTo>
                    <a:lnTo>
                      <a:pt x="4029" y="4"/>
                    </a:lnTo>
                    <a:lnTo>
                      <a:pt x="3962" y="1"/>
                    </a:lnTo>
                    <a:lnTo>
                      <a:pt x="3894" y="0"/>
                    </a:lnTo>
                    <a:lnTo>
                      <a:pt x="3828" y="1"/>
                    </a:lnTo>
                    <a:lnTo>
                      <a:pt x="3828" y="1"/>
                    </a:lnTo>
                    <a:lnTo>
                      <a:pt x="3776" y="2"/>
                    </a:lnTo>
                    <a:lnTo>
                      <a:pt x="3748" y="5"/>
                    </a:lnTo>
                    <a:lnTo>
                      <a:pt x="3722" y="8"/>
                    </a:lnTo>
                    <a:lnTo>
                      <a:pt x="3696" y="11"/>
                    </a:lnTo>
                    <a:lnTo>
                      <a:pt x="3669" y="16"/>
                    </a:lnTo>
                    <a:lnTo>
                      <a:pt x="3645" y="23"/>
                    </a:lnTo>
                    <a:lnTo>
                      <a:pt x="3620" y="31"/>
                    </a:lnTo>
                    <a:lnTo>
                      <a:pt x="3620" y="31"/>
                    </a:lnTo>
                    <a:lnTo>
                      <a:pt x="3603" y="38"/>
                    </a:lnTo>
                    <a:lnTo>
                      <a:pt x="3587" y="46"/>
                    </a:lnTo>
                    <a:lnTo>
                      <a:pt x="3572" y="56"/>
                    </a:lnTo>
                    <a:lnTo>
                      <a:pt x="3555" y="66"/>
                    </a:lnTo>
                    <a:lnTo>
                      <a:pt x="3496" y="107"/>
                    </a:lnTo>
                    <a:lnTo>
                      <a:pt x="3496" y="107"/>
                    </a:lnTo>
                    <a:lnTo>
                      <a:pt x="3441" y="143"/>
                    </a:lnTo>
                    <a:lnTo>
                      <a:pt x="3386" y="177"/>
                    </a:lnTo>
                    <a:lnTo>
                      <a:pt x="3330" y="210"/>
                    </a:lnTo>
                    <a:lnTo>
                      <a:pt x="3274" y="243"/>
                    </a:lnTo>
                    <a:lnTo>
                      <a:pt x="3161" y="305"/>
                    </a:lnTo>
                    <a:lnTo>
                      <a:pt x="3046" y="367"/>
                    </a:lnTo>
                    <a:lnTo>
                      <a:pt x="2816" y="486"/>
                    </a:lnTo>
                    <a:lnTo>
                      <a:pt x="2700" y="545"/>
                    </a:lnTo>
                    <a:lnTo>
                      <a:pt x="2587" y="607"/>
                    </a:lnTo>
                    <a:lnTo>
                      <a:pt x="2587" y="607"/>
                    </a:lnTo>
                    <a:lnTo>
                      <a:pt x="2450" y="683"/>
                    </a:lnTo>
                    <a:lnTo>
                      <a:pt x="2313" y="760"/>
                    </a:lnTo>
                    <a:lnTo>
                      <a:pt x="2178" y="839"/>
                    </a:lnTo>
                    <a:lnTo>
                      <a:pt x="2044" y="921"/>
                    </a:lnTo>
                    <a:lnTo>
                      <a:pt x="2044" y="921"/>
                    </a:lnTo>
                    <a:lnTo>
                      <a:pt x="1944" y="985"/>
                    </a:lnTo>
                    <a:lnTo>
                      <a:pt x="1894" y="1018"/>
                    </a:lnTo>
                    <a:lnTo>
                      <a:pt x="1844" y="1051"/>
                    </a:lnTo>
                    <a:lnTo>
                      <a:pt x="1795" y="1085"/>
                    </a:lnTo>
                    <a:lnTo>
                      <a:pt x="1748" y="1123"/>
                    </a:lnTo>
                    <a:lnTo>
                      <a:pt x="1701" y="1160"/>
                    </a:lnTo>
                    <a:lnTo>
                      <a:pt x="1657" y="1200"/>
                    </a:lnTo>
                    <a:lnTo>
                      <a:pt x="1657" y="1200"/>
                    </a:lnTo>
                    <a:lnTo>
                      <a:pt x="1645" y="1212"/>
                    </a:lnTo>
                    <a:lnTo>
                      <a:pt x="1632" y="1226"/>
                    </a:lnTo>
                    <a:lnTo>
                      <a:pt x="1609" y="1255"/>
                    </a:lnTo>
                    <a:lnTo>
                      <a:pt x="1589" y="1284"/>
                    </a:lnTo>
                    <a:lnTo>
                      <a:pt x="1570" y="1315"/>
                    </a:lnTo>
                    <a:lnTo>
                      <a:pt x="1552" y="1347"/>
                    </a:lnTo>
                    <a:lnTo>
                      <a:pt x="1534" y="1379"/>
                    </a:lnTo>
                    <a:lnTo>
                      <a:pt x="1500" y="1444"/>
                    </a:lnTo>
                    <a:lnTo>
                      <a:pt x="1500" y="1444"/>
                    </a:lnTo>
                    <a:lnTo>
                      <a:pt x="1370" y="1671"/>
                    </a:lnTo>
                    <a:lnTo>
                      <a:pt x="1307" y="1785"/>
                    </a:lnTo>
                    <a:lnTo>
                      <a:pt x="1245" y="1901"/>
                    </a:lnTo>
                    <a:lnTo>
                      <a:pt x="1245" y="1901"/>
                    </a:lnTo>
                    <a:lnTo>
                      <a:pt x="1180" y="2026"/>
                    </a:lnTo>
                    <a:lnTo>
                      <a:pt x="1148" y="2090"/>
                    </a:lnTo>
                    <a:lnTo>
                      <a:pt x="1117" y="2153"/>
                    </a:lnTo>
                    <a:lnTo>
                      <a:pt x="1088" y="2217"/>
                    </a:lnTo>
                    <a:lnTo>
                      <a:pt x="1059" y="2281"/>
                    </a:lnTo>
                    <a:lnTo>
                      <a:pt x="1030" y="2346"/>
                    </a:lnTo>
                    <a:lnTo>
                      <a:pt x="1004" y="2412"/>
                    </a:lnTo>
                    <a:lnTo>
                      <a:pt x="1004" y="2412"/>
                    </a:lnTo>
                    <a:lnTo>
                      <a:pt x="983" y="2466"/>
                    </a:lnTo>
                    <a:lnTo>
                      <a:pt x="965" y="2521"/>
                    </a:lnTo>
                    <a:lnTo>
                      <a:pt x="948" y="2578"/>
                    </a:lnTo>
                    <a:lnTo>
                      <a:pt x="935" y="2634"/>
                    </a:lnTo>
                    <a:lnTo>
                      <a:pt x="935" y="2634"/>
                    </a:lnTo>
                    <a:lnTo>
                      <a:pt x="926" y="2673"/>
                    </a:lnTo>
                    <a:lnTo>
                      <a:pt x="921" y="2713"/>
                    </a:lnTo>
                    <a:lnTo>
                      <a:pt x="915" y="2753"/>
                    </a:lnTo>
                    <a:lnTo>
                      <a:pt x="911" y="2792"/>
                    </a:lnTo>
                    <a:lnTo>
                      <a:pt x="904" y="2872"/>
                    </a:lnTo>
                    <a:lnTo>
                      <a:pt x="897" y="2952"/>
                    </a:lnTo>
                    <a:lnTo>
                      <a:pt x="897" y="2952"/>
                    </a:lnTo>
                    <a:lnTo>
                      <a:pt x="886" y="3089"/>
                    </a:lnTo>
                    <a:lnTo>
                      <a:pt x="879" y="3158"/>
                    </a:lnTo>
                    <a:lnTo>
                      <a:pt x="871" y="3225"/>
                    </a:lnTo>
                    <a:lnTo>
                      <a:pt x="871" y="3225"/>
                    </a:lnTo>
                    <a:lnTo>
                      <a:pt x="864" y="3261"/>
                    </a:lnTo>
                    <a:lnTo>
                      <a:pt x="860" y="3279"/>
                    </a:lnTo>
                    <a:lnTo>
                      <a:pt x="855" y="3294"/>
                    </a:lnTo>
                    <a:lnTo>
                      <a:pt x="849" y="3311"/>
                    </a:lnTo>
                    <a:lnTo>
                      <a:pt x="841" y="3326"/>
                    </a:lnTo>
                    <a:lnTo>
                      <a:pt x="830" y="3339"/>
                    </a:lnTo>
                    <a:lnTo>
                      <a:pt x="817" y="3353"/>
                    </a:lnTo>
                    <a:lnTo>
                      <a:pt x="817" y="3353"/>
                    </a:lnTo>
                    <a:lnTo>
                      <a:pt x="771" y="3396"/>
                    </a:lnTo>
                    <a:lnTo>
                      <a:pt x="724" y="3437"/>
                    </a:lnTo>
                    <a:lnTo>
                      <a:pt x="678" y="3480"/>
                    </a:lnTo>
                    <a:lnTo>
                      <a:pt x="655" y="3502"/>
                    </a:lnTo>
                    <a:lnTo>
                      <a:pt x="634" y="3524"/>
                    </a:lnTo>
                    <a:lnTo>
                      <a:pt x="634" y="3524"/>
                    </a:lnTo>
                    <a:lnTo>
                      <a:pt x="616" y="3543"/>
                    </a:lnTo>
                    <a:lnTo>
                      <a:pt x="601" y="3563"/>
                    </a:lnTo>
                    <a:lnTo>
                      <a:pt x="587" y="3583"/>
                    </a:lnTo>
                    <a:lnTo>
                      <a:pt x="575" y="3604"/>
                    </a:lnTo>
                    <a:lnTo>
                      <a:pt x="565" y="3626"/>
                    </a:lnTo>
                    <a:lnTo>
                      <a:pt x="562" y="3637"/>
                    </a:lnTo>
                    <a:lnTo>
                      <a:pt x="560" y="3649"/>
                    </a:lnTo>
                    <a:lnTo>
                      <a:pt x="557" y="3661"/>
                    </a:lnTo>
                    <a:lnTo>
                      <a:pt x="557" y="3673"/>
                    </a:lnTo>
                    <a:lnTo>
                      <a:pt x="557" y="3687"/>
                    </a:lnTo>
                    <a:lnTo>
                      <a:pt x="557" y="3699"/>
                    </a:lnTo>
                    <a:lnTo>
                      <a:pt x="557" y="3699"/>
                    </a:lnTo>
                    <a:lnTo>
                      <a:pt x="560" y="3734"/>
                    </a:lnTo>
                    <a:lnTo>
                      <a:pt x="561" y="3769"/>
                    </a:lnTo>
                    <a:lnTo>
                      <a:pt x="560" y="3805"/>
                    </a:lnTo>
                    <a:lnTo>
                      <a:pt x="558" y="3841"/>
                    </a:lnTo>
                    <a:lnTo>
                      <a:pt x="554" y="3877"/>
                    </a:lnTo>
                    <a:lnTo>
                      <a:pt x="550" y="3913"/>
                    </a:lnTo>
                    <a:lnTo>
                      <a:pt x="540" y="3983"/>
                    </a:lnTo>
                    <a:lnTo>
                      <a:pt x="540" y="3983"/>
                    </a:lnTo>
                    <a:lnTo>
                      <a:pt x="535" y="4017"/>
                    </a:lnTo>
                    <a:lnTo>
                      <a:pt x="528" y="4052"/>
                    </a:lnTo>
                    <a:lnTo>
                      <a:pt x="520" y="4085"/>
                    </a:lnTo>
                    <a:lnTo>
                      <a:pt x="510" y="4119"/>
                    </a:lnTo>
                    <a:lnTo>
                      <a:pt x="510" y="4119"/>
                    </a:lnTo>
                    <a:lnTo>
                      <a:pt x="474" y="4230"/>
                    </a:lnTo>
                    <a:lnTo>
                      <a:pt x="441" y="4341"/>
                    </a:lnTo>
                    <a:lnTo>
                      <a:pt x="408" y="4454"/>
                    </a:lnTo>
                    <a:lnTo>
                      <a:pt x="378" y="4566"/>
                    </a:lnTo>
                    <a:lnTo>
                      <a:pt x="378" y="4566"/>
                    </a:lnTo>
                    <a:lnTo>
                      <a:pt x="371" y="4597"/>
                    </a:lnTo>
                    <a:lnTo>
                      <a:pt x="364" y="4628"/>
                    </a:lnTo>
                    <a:lnTo>
                      <a:pt x="352" y="4690"/>
                    </a:lnTo>
                    <a:lnTo>
                      <a:pt x="329" y="4814"/>
                    </a:lnTo>
                    <a:lnTo>
                      <a:pt x="329" y="4814"/>
                    </a:lnTo>
                    <a:lnTo>
                      <a:pt x="320" y="4862"/>
                    </a:lnTo>
                    <a:lnTo>
                      <a:pt x="306" y="4910"/>
                    </a:lnTo>
                    <a:lnTo>
                      <a:pt x="299" y="4934"/>
                    </a:lnTo>
                    <a:lnTo>
                      <a:pt x="291" y="4957"/>
                    </a:lnTo>
                    <a:lnTo>
                      <a:pt x="281" y="4980"/>
                    </a:lnTo>
                    <a:lnTo>
                      <a:pt x="270" y="5003"/>
                    </a:lnTo>
                    <a:lnTo>
                      <a:pt x="270" y="5003"/>
                    </a:lnTo>
                    <a:lnTo>
                      <a:pt x="252" y="5042"/>
                    </a:lnTo>
                    <a:lnTo>
                      <a:pt x="236" y="5084"/>
                    </a:lnTo>
                    <a:lnTo>
                      <a:pt x="229" y="5104"/>
                    </a:lnTo>
                    <a:lnTo>
                      <a:pt x="223" y="5125"/>
                    </a:lnTo>
                    <a:lnTo>
                      <a:pt x="218" y="5147"/>
                    </a:lnTo>
                    <a:lnTo>
                      <a:pt x="212" y="5169"/>
                    </a:lnTo>
                    <a:lnTo>
                      <a:pt x="212" y="5169"/>
                    </a:lnTo>
                    <a:lnTo>
                      <a:pt x="208" y="5200"/>
                    </a:lnTo>
                    <a:lnTo>
                      <a:pt x="204" y="5230"/>
                    </a:lnTo>
                    <a:lnTo>
                      <a:pt x="198" y="5290"/>
                    </a:lnTo>
                    <a:lnTo>
                      <a:pt x="196" y="5319"/>
                    </a:lnTo>
                    <a:lnTo>
                      <a:pt x="192" y="5350"/>
                    </a:lnTo>
                    <a:lnTo>
                      <a:pt x="185" y="5380"/>
                    </a:lnTo>
                    <a:lnTo>
                      <a:pt x="176" y="5409"/>
                    </a:lnTo>
                    <a:lnTo>
                      <a:pt x="176" y="5409"/>
                    </a:lnTo>
                    <a:lnTo>
                      <a:pt x="154" y="5468"/>
                    </a:lnTo>
                    <a:lnTo>
                      <a:pt x="131" y="5527"/>
                    </a:lnTo>
                    <a:lnTo>
                      <a:pt x="81" y="5643"/>
                    </a:lnTo>
                    <a:lnTo>
                      <a:pt x="81" y="5643"/>
                    </a:lnTo>
                    <a:lnTo>
                      <a:pt x="66" y="5680"/>
                    </a:lnTo>
                    <a:lnTo>
                      <a:pt x="55" y="5720"/>
                    </a:lnTo>
                    <a:lnTo>
                      <a:pt x="44" y="5760"/>
                    </a:lnTo>
                    <a:lnTo>
                      <a:pt x="36" y="5800"/>
                    </a:lnTo>
                    <a:lnTo>
                      <a:pt x="36" y="5800"/>
                    </a:lnTo>
                    <a:lnTo>
                      <a:pt x="21" y="5871"/>
                    </a:lnTo>
                    <a:lnTo>
                      <a:pt x="15" y="5906"/>
                    </a:lnTo>
                    <a:lnTo>
                      <a:pt x="10" y="5942"/>
                    </a:lnTo>
                    <a:lnTo>
                      <a:pt x="6" y="5978"/>
                    </a:lnTo>
                    <a:lnTo>
                      <a:pt x="3" y="6014"/>
                    </a:lnTo>
                    <a:lnTo>
                      <a:pt x="0" y="6051"/>
                    </a:lnTo>
                    <a:lnTo>
                      <a:pt x="0" y="6087"/>
                    </a:lnTo>
                    <a:lnTo>
                      <a:pt x="0" y="6087"/>
                    </a:lnTo>
                    <a:lnTo>
                      <a:pt x="1" y="6116"/>
                    </a:lnTo>
                    <a:lnTo>
                      <a:pt x="4" y="6146"/>
                    </a:lnTo>
                    <a:lnTo>
                      <a:pt x="11" y="6174"/>
                    </a:lnTo>
                    <a:lnTo>
                      <a:pt x="18" y="6203"/>
                    </a:lnTo>
                    <a:lnTo>
                      <a:pt x="28" y="6230"/>
                    </a:lnTo>
                    <a:lnTo>
                      <a:pt x="39" y="6258"/>
                    </a:lnTo>
                    <a:lnTo>
                      <a:pt x="51" y="6284"/>
                    </a:lnTo>
                    <a:lnTo>
                      <a:pt x="65" y="6310"/>
                    </a:lnTo>
                    <a:lnTo>
                      <a:pt x="79" y="6336"/>
                    </a:lnTo>
                    <a:lnTo>
                      <a:pt x="95" y="6362"/>
                    </a:lnTo>
                    <a:lnTo>
                      <a:pt x="127" y="6412"/>
                    </a:lnTo>
                    <a:lnTo>
                      <a:pt x="161" y="6462"/>
                    </a:lnTo>
                    <a:lnTo>
                      <a:pt x="196" y="6509"/>
                    </a:lnTo>
                    <a:lnTo>
                      <a:pt x="196" y="6509"/>
                    </a:lnTo>
                    <a:lnTo>
                      <a:pt x="243" y="6575"/>
                    </a:lnTo>
                    <a:lnTo>
                      <a:pt x="292" y="6639"/>
                    </a:lnTo>
                    <a:lnTo>
                      <a:pt x="342" y="6703"/>
                    </a:lnTo>
                    <a:lnTo>
                      <a:pt x="394" y="6765"/>
                    </a:lnTo>
                    <a:lnTo>
                      <a:pt x="447" y="6827"/>
                    </a:lnTo>
                    <a:lnTo>
                      <a:pt x="502" y="6887"/>
                    </a:lnTo>
                    <a:lnTo>
                      <a:pt x="557" y="6947"/>
                    </a:lnTo>
                    <a:lnTo>
                      <a:pt x="615" y="7003"/>
                    </a:lnTo>
                    <a:lnTo>
                      <a:pt x="615" y="7003"/>
                    </a:lnTo>
                    <a:lnTo>
                      <a:pt x="674" y="7061"/>
                    </a:lnTo>
                    <a:lnTo>
                      <a:pt x="737" y="7116"/>
                    </a:lnTo>
                    <a:lnTo>
                      <a:pt x="801" y="7168"/>
                    </a:lnTo>
                    <a:lnTo>
                      <a:pt x="866" y="7221"/>
                    </a:lnTo>
                    <a:lnTo>
                      <a:pt x="933" y="7270"/>
                    </a:lnTo>
                    <a:lnTo>
                      <a:pt x="999" y="7320"/>
                    </a:lnTo>
                    <a:lnTo>
                      <a:pt x="1134" y="7417"/>
                    </a:lnTo>
                    <a:lnTo>
                      <a:pt x="1134" y="7417"/>
                    </a:lnTo>
                    <a:lnTo>
                      <a:pt x="1236" y="7490"/>
                    </a:lnTo>
                    <a:lnTo>
                      <a:pt x="1287" y="7525"/>
                    </a:lnTo>
                    <a:lnTo>
                      <a:pt x="1337" y="7564"/>
                    </a:lnTo>
                    <a:lnTo>
                      <a:pt x="1337" y="7564"/>
                    </a:lnTo>
                    <a:lnTo>
                      <a:pt x="1348" y="7574"/>
                    </a:lnTo>
                    <a:lnTo>
                      <a:pt x="1359" y="7585"/>
                    </a:lnTo>
                    <a:lnTo>
                      <a:pt x="1377" y="7605"/>
                    </a:lnTo>
                    <a:lnTo>
                      <a:pt x="1413" y="7652"/>
                    </a:lnTo>
                    <a:lnTo>
                      <a:pt x="1413" y="7652"/>
                    </a:lnTo>
                    <a:lnTo>
                      <a:pt x="1485" y="7746"/>
                    </a:lnTo>
                    <a:lnTo>
                      <a:pt x="1559" y="7840"/>
                    </a:lnTo>
                    <a:lnTo>
                      <a:pt x="1635" y="7930"/>
                    </a:lnTo>
                    <a:lnTo>
                      <a:pt x="1712" y="8020"/>
                    </a:lnTo>
                    <a:lnTo>
                      <a:pt x="1712" y="8020"/>
                    </a:lnTo>
                    <a:lnTo>
                      <a:pt x="1737" y="8049"/>
                    </a:lnTo>
                    <a:lnTo>
                      <a:pt x="1763" y="8078"/>
                    </a:lnTo>
                    <a:lnTo>
                      <a:pt x="1791" y="8105"/>
                    </a:lnTo>
                    <a:lnTo>
                      <a:pt x="1806" y="8118"/>
                    </a:lnTo>
                    <a:lnTo>
                      <a:pt x="1821" y="8129"/>
                    </a:lnTo>
                    <a:lnTo>
                      <a:pt x="1821" y="8129"/>
                    </a:lnTo>
                    <a:lnTo>
                      <a:pt x="1906" y="8189"/>
                    </a:lnTo>
                    <a:lnTo>
                      <a:pt x="1993" y="8247"/>
                    </a:lnTo>
                    <a:lnTo>
                      <a:pt x="1993" y="8247"/>
                    </a:lnTo>
                    <a:lnTo>
                      <a:pt x="2210" y="8392"/>
                    </a:lnTo>
                    <a:lnTo>
                      <a:pt x="2263" y="8429"/>
                    </a:lnTo>
                    <a:lnTo>
                      <a:pt x="2317" y="8466"/>
                    </a:lnTo>
                    <a:lnTo>
                      <a:pt x="2370" y="8505"/>
                    </a:lnTo>
                    <a:lnTo>
                      <a:pt x="2421" y="8544"/>
                    </a:lnTo>
                    <a:lnTo>
                      <a:pt x="2421" y="8544"/>
                    </a:lnTo>
                    <a:lnTo>
                      <a:pt x="2440" y="8559"/>
                    </a:lnTo>
                    <a:lnTo>
                      <a:pt x="2459" y="8571"/>
                    </a:lnTo>
                    <a:lnTo>
                      <a:pt x="2478" y="8584"/>
                    </a:lnTo>
                    <a:lnTo>
                      <a:pt x="2498" y="8593"/>
                    </a:lnTo>
                    <a:lnTo>
                      <a:pt x="2507" y="8596"/>
                    </a:lnTo>
                    <a:lnTo>
                      <a:pt x="2517" y="8599"/>
                    </a:lnTo>
                    <a:lnTo>
                      <a:pt x="2528" y="8600"/>
                    </a:lnTo>
                    <a:lnTo>
                      <a:pt x="2539" y="8600"/>
                    </a:lnTo>
                    <a:lnTo>
                      <a:pt x="2550" y="8600"/>
                    </a:lnTo>
                    <a:lnTo>
                      <a:pt x="2561" y="8599"/>
                    </a:lnTo>
                    <a:lnTo>
                      <a:pt x="2572" y="8595"/>
                    </a:lnTo>
                    <a:lnTo>
                      <a:pt x="2585" y="8590"/>
                    </a:lnTo>
                    <a:lnTo>
                      <a:pt x="2585" y="8590"/>
                    </a:lnTo>
                    <a:lnTo>
                      <a:pt x="2608" y="8579"/>
                    </a:lnTo>
                    <a:lnTo>
                      <a:pt x="2630" y="8566"/>
                    </a:lnTo>
                    <a:lnTo>
                      <a:pt x="2652" y="8550"/>
                    </a:lnTo>
                    <a:lnTo>
                      <a:pt x="2673" y="8534"/>
                    </a:lnTo>
                    <a:lnTo>
                      <a:pt x="2694" y="8517"/>
                    </a:lnTo>
                    <a:lnTo>
                      <a:pt x="2714" y="8499"/>
                    </a:lnTo>
                    <a:lnTo>
                      <a:pt x="2753" y="8464"/>
                    </a:lnTo>
                    <a:lnTo>
                      <a:pt x="2753" y="8464"/>
                    </a:lnTo>
                    <a:lnTo>
                      <a:pt x="2784" y="8433"/>
                    </a:lnTo>
                    <a:lnTo>
                      <a:pt x="2816" y="8402"/>
                    </a:lnTo>
                    <a:lnTo>
                      <a:pt x="2847" y="8369"/>
                    </a:lnTo>
                    <a:lnTo>
                      <a:pt x="2877" y="8336"/>
                    </a:lnTo>
                    <a:lnTo>
                      <a:pt x="2906" y="8301"/>
                    </a:lnTo>
                    <a:lnTo>
                      <a:pt x="2933" y="8267"/>
                    </a:lnTo>
                    <a:lnTo>
                      <a:pt x="2987" y="8196"/>
                    </a:lnTo>
                    <a:lnTo>
                      <a:pt x="3040" y="8125"/>
                    </a:lnTo>
                    <a:lnTo>
                      <a:pt x="3092" y="8052"/>
                    </a:lnTo>
                    <a:lnTo>
                      <a:pt x="3193" y="7904"/>
                    </a:lnTo>
                    <a:lnTo>
                      <a:pt x="3193" y="7904"/>
                    </a:lnTo>
                    <a:lnTo>
                      <a:pt x="3210" y="7878"/>
                    </a:lnTo>
                    <a:lnTo>
                      <a:pt x="3230" y="7851"/>
                    </a:lnTo>
                    <a:lnTo>
                      <a:pt x="3248" y="7822"/>
                    </a:lnTo>
                    <a:lnTo>
                      <a:pt x="3255" y="7808"/>
                    </a:lnTo>
                    <a:lnTo>
                      <a:pt x="3261" y="7793"/>
                    </a:lnTo>
                    <a:lnTo>
                      <a:pt x="3267" y="7778"/>
                    </a:lnTo>
                    <a:lnTo>
                      <a:pt x="3272" y="7761"/>
                    </a:lnTo>
                    <a:lnTo>
                      <a:pt x="3275" y="7746"/>
                    </a:lnTo>
                    <a:lnTo>
                      <a:pt x="3275" y="7731"/>
                    </a:lnTo>
                    <a:lnTo>
                      <a:pt x="3275" y="7714"/>
                    </a:lnTo>
                    <a:lnTo>
                      <a:pt x="3272" y="7699"/>
                    </a:lnTo>
                    <a:lnTo>
                      <a:pt x="3267" y="7684"/>
                    </a:lnTo>
                    <a:lnTo>
                      <a:pt x="3259" y="7667"/>
                    </a:lnTo>
                    <a:lnTo>
                      <a:pt x="3259" y="7667"/>
                    </a:lnTo>
                    <a:lnTo>
                      <a:pt x="3244" y="7645"/>
                    </a:lnTo>
                    <a:lnTo>
                      <a:pt x="3228" y="7625"/>
                    </a:lnTo>
                    <a:lnTo>
                      <a:pt x="3210" y="7604"/>
                    </a:lnTo>
                    <a:lnTo>
                      <a:pt x="3191" y="7585"/>
                    </a:lnTo>
                    <a:lnTo>
                      <a:pt x="3153" y="7547"/>
                    </a:lnTo>
                    <a:lnTo>
                      <a:pt x="3113" y="7513"/>
                    </a:lnTo>
                    <a:lnTo>
                      <a:pt x="3113" y="7513"/>
                    </a:lnTo>
                    <a:lnTo>
                      <a:pt x="3068" y="7473"/>
                    </a:lnTo>
                    <a:lnTo>
                      <a:pt x="3022" y="7434"/>
                    </a:lnTo>
                    <a:lnTo>
                      <a:pt x="2929" y="7357"/>
                    </a:lnTo>
                    <a:lnTo>
                      <a:pt x="2929" y="7357"/>
                    </a:lnTo>
                    <a:lnTo>
                      <a:pt x="2904" y="7338"/>
                    </a:lnTo>
                    <a:lnTo>
                      <a:pt x="2882" y="7317"/>
                    </a:lnTo>
                    <a:lnTo>
                      <a:pt x="2862" y="7297"/>
                    </a:lnTo>
                    <a:lnTo>
                      <a:pt x="2842" y="7275"/>
                    </a:lnTo>
                    <a:lnTo>
                      <a:pt x="2824" y="7251"/>
                    </a:lnTo>
                    <a:lnTo>
                      <a:pt x="2807" y="7226"/>
                    </a:lnTo>
                    <a:lnTo>
                      <a:pt x="2791" y="7200"/>
                    </a:lnTo>
                    <a:lnTo>
                      <a:pt x="2778" y="7173"/>
                    </a:lnTo>
                    <a:lnTo>
                      <a:pt x="2778" y="7173"/>
                    </a:lnTo>
                    <a:lnTo>
                      <a:pt x="2762" y="7144"/>
                    </a:lnTo>
                    <a:lnTo>
                      <a:pt x="2747" y="7119"/>
                    </a:lnTo>
                    <a:lnTo>
                      <a:pt x="2728" y="7095"/>
                    </a:lnTo>
                    <a:lnTo>
                      <a:pt x="2707" y="7072"/>
                    </a:lnTo>
                    <a:lnTo>
                      <a:pt x="2707" y="7072"/>
                    </a:lnTo>
                    <a:lnTo>
                      <a:pt x="2666" y="7029"/>
                    </a:lnTo>
                    <a:lnTo>
                      <a:pt x="2625" y="6988"/>
                    </a:lnTo>
                    <a:lnTo>
                      <a:pt x="2541" y="6907"/>
                    </a:lnTo>
                    <a:lnTo>
                      <a:pt x="2455" y="6825"/>
                    </a:lnTo>
                    <a:lnTo>
                      <a:pt x="2368" y="6745"/>
                    </a:lnTo>
                    <a:lnTo>
                      <a:pt x="2368" y="6745"/>
                    </a:lnTo>
                    <a:lnTo>
                      <a:pt x="2195" y="6583"/>
                    </a:lnTo>
                    <a:lnTo>
                      <a:pt x="2108" y="6502"/>
                    </a:lnTo>
                    <a:lnTo>
                      <a:pt x="2022" y="6418"/>
                    </a:lnTo>
                    <a:lnTo>
                      <a:pt x="2022" y="6418"/>
                    </a:lnTo>
                    <a:lnTo>
                      <a:pt x="1971" y="6365"/>
                    </a:lnTo>
                    <a:lnTo>
                      <a:pt x="1922" y="6310"/>
                    </a:lnTo>
                    <a:lnTo>
                      <a:pt x="1873" y="6255"/>
                    </a:lnTo>
                    <a:lnTo>
                      <a:pt x="1826" y="6198"/>
                    </a:lnTo>
                    <a:lnTo>
                      <a:pt x="1826" y="6198"/>
                    </a:lnTo>
                    <a:lnTo>
                      <a:pt x="1775" y="6132"/>
                    </a:lnTo>
                    <a:lnTo>
                      <a:pt x="1749" y="6098"/>
                    </a:lnTo>
                    <a:lnTo>
                      <a:pt x="1726" y="6063"/>
                    </a:lnTo>
                    <a:lnTo>
                      <a:pt x="1726" y="6063"/>
                    </a:lnTo>
                    <a:lnTo>
                      <a:pt x="1711" y="6043"/>
                    </a:lnTo>
                    <a:lnTo>
                      <a:pt x="1696" y="6021"/>
                    </a:lnTo>
                    <a:lnTo>
                      <a:pt x="1683" y="5997"/>
                    </a:lnTo>
                    <a:lnTo>
                      <a:pt x="1678" y="5986"/>
                    </a:lnTo>
                    <a:lnTo>
                      <a:pt x="1673" y="5974"/>
                    </a:lnTo>
                    <a:lnTo>
                      <a:pt x="1673" y="5974"/>
                    </a:lnTo>
                    <a:lnTo>
                      <a:pt x="1672" y="5964"/>
                    </a:lnTo>
                    <a:lnTo>
                      <a:pt x="1672" y="5955"/>
                    </a:lnTo>
                    <a:lnTo>
                      <a:pt x="1673" y="5944"/>
                    </a:lnTo>
                    <a:lnTo>
                      <a:pt x="1675" y="5934"/>
                    </a:lnTo>
                    <a:lnTo>
                      <a:pt x="1682" y="5913"/>
                    </a:lnTo>
                    <a:lnTo>
                      <a:pt x="1687" y="5894"/>
                    </a:lnTo>
                    <a:lnTo>
                      <a:pt x="1687" y="5894"/>
                    </a:lnTo>
                    <a:lnTo>
                      <a:pt x="1702" y="5855"/>
                    </a:lnTo>
                    <a:lnTo>
                      <a:pt x="1718" y="5815"/>
                    </a:lnTo>
                    <a:lnTo>
                      <a:pt x="1749" y="5737"/>
                    </a:lnTo>
                    <a:lnTo>
                      <a:pt x="1749" y="5737"/>
                    </a:lnTo>
                    <a:lnTo>
                      <a:pt x="1759" y="5715"/>
                    </a:lnTo>
                    <a:lnTo>
                      <a:pt x="1769" y="5694"/>
                    </a:lnTo>
                    <a:lnTo>
                      <a:pt x="1791" y="5654"/>
                    </a:lnTo>
                    <a:lnTo>
                      <a:pt x="1814" y="5616"/>
                    </a:lnTo>
                    <a:lnTo>
                      <a:pt x="1839" y="5577"/>
                    </a:lnTo>
                    <a:lnTo>
                      <a:pt x="1864" y="5539"/>
                    </a:lnTo>
                    <a:lnTo>
                      <a:pt x="1887" y="5499"/>
                    </a:lnTo>
                    <a:lnTo>
                      <a:pt x="1909" y="5459"/>
                    </a:lnTo>
                    <a:lnTo>
                      <a:pt x="1919" y="5438"/>
                    </a:lnTo>
                    <a:lnTo>
                      <a:pt x="1928" y="5417"/>
                    </a:lnTo>
                    <a:lnTo>
                      <a:pt x="1928" y="5417"/>
                    </a:lnTo>
                    <a:lnTo>
                      <a:pt x="1935" y="5397"/>
                    </a:lnTo>
                    <a:lnTo>
                      <a:pt x="1941" y="5376"/>
                    </a:lnTo>
                    <a:lnTo>
                      <a:pt x="1945" y="5355"/>
                    </a:lnTo>
                    <a:lnTo>
                      <a:pt x="1949" y="5335"/>
                    </a:lnTo>
                    <a:lnTo>
                      <a:pt x="1953" y="5293"/>
                    </a:lnTo>
                    <a:lnTo>
                      <a:pt x="1956" y="5251"/>
                    </a:lnTo>
                    <a:lnTo>
                      <a:pt x="1959" y="5208"/>
                    </a:lnTo>
                    <a:lnTo>
                      <a:pt x="1962" y="5166"/>
                    </a:lnTo>
                    <a:lnTo>
                      <a:pt x="1964" y="5146"/>
                    </a:lnTo>
                    <a:lnTo>
                      <a:pt x="1968" y="5124"/>
                    </a:lnTo>
                    <a:lnTo>
                      <a:pt x="1973" y="5103"/>
                    </a:lnTo>
                    <a:lnTo>
                      <a:pt x="1979" y="5082"/>
                    </a:lnTo>
                    <a:lnTo>
                      <a:pt x="1979" y="5082"/>
                    </a:lnTo>
                    <a:lnTo>
                      <a:pt x="1990" y="5052"/>
                    </a:lnTo>
                    <a:lnTo>
                      <a:pt x="2004" y="5022"/>
                    </a:lnTo>
                    <a:lnTo>
                      <a:pt x="2019" y="4993"/>
                    </a:lnTo>
                    <a:lnTo>
                      <a:pt x="2035" y="4964"/>
                    </a:lnTo>
                    <a:lnTo>
                      <a:pt x="2069" y="4907"/>
                    </a:lnTo>
                    <a:lnTo>
                      <a:pt x="2102" y="4852"/>
                    </a:lnTo>
                    <a:lnTo>
                      <a:pt x="2102" y="4852"/>
                    </a:lnTo>
                    <a:lnTo>
                      <a:pt x="2152" y="4763"/>
                    </a:lnTo>
                    <a:lnTo>
                      <a:pt x="2201" y="4673"/>
                    </a:lnTo>
                    <a:lnTo>
                      <a:pt x="2298" y="4494"/>
                    </a:lnTo>
                    <a:lnTo>
                      <a:pt x="2298" y="4494"/>
                    </a:lnTo>
                    <a:lnTo>
                      <a:pt x="2283" y="4487"/>
                    </a:lnTo>
                    <a:lnTo>
                      <a:pt x="2283" y="4487"/>
                    </a:lnTo>
                    <a:lnTo>
                      <a:pt x="2251" y="4646"/>
                    </a:lnTo>
                    <a:lnTo>
                      <a:pt x="2221" y="4805"/>
                    </a:lnTo>
                    <a:lnTo>
                      <a:pt x="2221" y="4805"/>
                    </a:lnTo>
                    <a:lnTo>
                      <a:pt x="2204" y="4894"/>
                    </a:lnTo>
                    <a:lnTo>
                      <a:pt x="2196" y="4938"/>
                    </a:lnTo>
                    <a:lnTo>
                      <a:pt x="2189" y="4983"/>
                    </a:lnTo>
                    <a:lnTo>
                      <a:pt x="2189" y="4983"/>
                    </a:lnTo>
                    <a:lnTo>
                      <a:pt x="2183" y="5015"/>
                    </a:lnTo>
                    <a:lnTo>
                      <a:pt x="2177" y="5047"/>
                    </a:lnTo>
                    <a:lnTo>
                      <a:pt x="2159" y="5111"/>
                    </a:lnTo>
                    <a:lnTo>
                      <a:pt x="2152" y="5143"/>
                    </a:lnTo>
                    <a:lnTo>
                      <a:pt x="2146" y="5176"/>
                    </a:lnTo>
                    <a:lnTo>
                      <a:pt x="2144" y="5191"/>
                    </a:lnTo>
                    <a:lnTo>
                      <a:pt x="2144" y="5208"/>
                    </a:lnTo>
                    <a:lnTo>
                      <a:pt x="2144" y="5224"/>
                    </a:lnTo>
                    <a:lnTo>
                      <a:pt x="2145" y="5240"/>
                    </a:lnTo>
                    <a:lnTo>
                      <a:pt x="2145" y="5240"/>
                    </a:lnTo>
                    <a:lnTo>
                      <a:pt x="2148" y="5260"/>
                    </a:lnTo>
                    <a:lnTo>
                      <a:pt x="2152" y="5281"/>
                    </a:lnTo>
                    <a:lnTo>
                      <a:pt x="2160" y="5321"/>
                    </a:lnTo>
                    <a:lnTo>
                      <a:pt x="2168" y="5362"/>
                    </a:lnTo>
                    <a:lnTo>
                      <a:pt x="2171" y="5383"/>
                    </a:lnTo>
                    <a:lnTo>
                      <a:pt x="2174" y="5403"/>
                    </a:lnTo>
                    <a:lnTo>
                      <a:pt x="2174" y="5403"/>
                    </a:lnTo>
                    <a:lnTo>
                      <a:pt x="2174" y="5431"/>
                    </a:lnTo>
                    <a:lnTo>
                      <a:pt x="2174" y="5459"/>
                    </a:lnTo>
                    <a:lnTo>
                      <a:pt x="2172" y="5515"/>
                    </a:lnTo>
                    <a:lnTo>
                      <a:pt x="2172" y="5515"/>
                    </a:lnTo>
                    <a:lnTo>
                      <a:pt x="2171" y="5581"/>
                    </a:lnTo>
                    <a:lnTo>
                      <a:pt x="2168" y="5649"/>
                    </a:lnTo>
                    <a:lnTo>
                      <a:pt x="2163" y="5716"/>
                    </a:lnTo>
                    <a:lnTo>
                      <a:pt x="2159" y="5749"/>
                    </a:lnTo>
                    <a:lnTo>
                      <a:pt x="2153" y="5782"/>
                    </a:lnTo>
                    <a:lnTo>
                      <a:pt x="2153" y="5782"/>
                    </a:lnTo>
                    <a:lnTo>
                      <a:pt x="2150" y="5804"/>
                    </a:lnTo>
                    <a:lnTo>
                      <a:pt x="2148" y="5826"/>
                    </a:lnTo>
                    <a:lnTo>
                      <a:pt x="2146" y="5849"/>
                    </a:lnTo>
                    <a:lnTo>
                      <a:pt x="2146" y="5872"/>
                    </a:lnTo>
                    <a:lnTo>
                      <a:pt x="2148" y="5917"/>
                    </a:lnTo>
                    <a:lnTo>
                      <a:pt x="2150" y="5963"/>
                    </a:lnTo>
                    <a:lnTo>
                      <a:pt x="2156" y="6008"/>
                    </a:lnTo>
                    <a:lnTo>
                      <a:pt x="2163" y="6052"/>
                    </a:lnTo>
                    <a:lnTo>
                      <a:pt x="2178" y="6141"/>
                    </a:lnTo>
                    <a:lnTo>
                      <a:pt x="2178" y="6141"/>
                    </a:lnTo>
                    <a:lnTo>
                      <a:pt x="2179" y="6145"/>
                    </a:lnTo>
                    <a:lnTo>
                      <a:pt x="2182" y="6146"/>
                    </a:lnTo>
                    <a:lnTo>
                      <a:pt x="2185" y="6148"/>
                    </a:lnTo>
                    <a:lnTo>
                      <a:pt x="2188" y="6148"/>
                    </a:lnTo>
                    <a:lnTo>
                      <a:pt x="2190" y="6146"/>
                    </a:lnTo>
                    <a:lnTo>
                      <a:pt x="2193" y="6143"/>
                    </a:lnTo>
                    <a:lnTo>
                      <a:pt x="2195" y="6141"/>
                    </a:lnTo>
                    <a:lnTo>
                      <a:pt x="2195" y="6136"/>
                    </a:lnTo>
                    <a:lnTo>
                      <a:pt x="2195" y="6136"/>
                    </a:lnTo>
                    <a:lnTo>
                      <a:pt x="2179" y="6046"/>
                    </a:lnTo>
                    <a:lnTo>
                      <a:pt x="2174" y="6000"/>
                    </a:lnTo>
                    <a:lnTo>
                      <a:pt x="2168" y="5953"/>
                    </a:lnTo>
                    <a:lnTo>
                      <a:pt x="2166" y="5908"/>
                    </a:lnTo>
                    <a:lnTo>
                      <a:pt x="2166" y="5861"/>
                    </a:lnTo>
                    <a:lnTo>
                      <a:pt x="2167" y="5815"/>
                    </a:lnTo>
                    <a:lnTo>
                      <a:pt x="2170" y="5792"/>
                    </a:lnTo>
                    <a:lnTo>
                      <a:pt x="2172" y="5770"/>
                    </a:lnTo>
                    <a:lnTo>
                      <a:pt x="2172" y="5770"/>
                    </a:lnTo>
                    <a:lnTo>
                      <a:pt x="2177" y="5740"/>
                    </a:lnTo>
                    <a:lnTo>
                      <a:pt x="2179" y="5709"/>
                    </a:lnTo>
                    <a:lnTo>
                      <a:pt x="2185" y="5647"/>
                    </a:lnTo>
                    <a:lnTo>
                      <a:pt x="2188" y="5587"/>
                    </a:lnTo>
                    <a:lnTo>
                      <a:pt x="2189" y="5525"/>
                    </a:lnTo>
                    <a:lnTo>
                      <a:pt x="2189" y="5525"/>
                    </a:lnTo>
                    <a:lnTo>
                      <a:pt x="2190" y="5459"/>
                    </a:lnTo>
                    <a:lnTo>
                      <a:pt x="2189" y="5426"/>
                    </a:lnTo>
                    <a:lnTo>
                      <a:pt x="2188" y="5392"/>
                    </a:lnTo>
                    <a:lnTo>
                      <a:pt x="2185" y="5359"/>
                    </a:lnTo>
                    <a:lnTo>
                      <a:pt x="2181" y="5326"/>
                    </a:lnTo>
                    <a:lnTo>
                      <a:pt x="2175" y="5295"/>
                    </a:lnTo>
                    <a:lnTo>
                      <a:pt x="2168" y="5262"/>
                    </a:lnTo>
                    <a:lnTo>
                      <a:pt x="2168" y="5262"/>
                    </a:lnTo>
                    <a:lnTo>
                      <a:pt x="2164" y="5245"/>
                    </a:lnTo>
                    <a:lnTo>
                      <a:pt x="2163" y="5227"/>
                    </a:lnTo>
                    <a:lnTo>
                      <a:pt x="2161" y="5211"/>
                    </a:lnTo>
                    <a:lnTo>
                      <a:pt x="2163" y="5194"/>
                    </a:lnTo>
                    <a:lnTo>
                      <a:pt x="2164" y="5176"/>
                    </a:lnTo>
                    <a:lnTo>
                      <a:pt x="2167" y="5160"/>
                    </a:lnTo>
                    <a:lnTo>
                      <a:pt x="2174" y="5124"/>
                    </a:lnTo>
                    <a:lnTo>
                      <a:pt x="2192" y="5055"/>
                    </a:lnTo>
                    <a:lnTo>
                      <a:pt x="2200" y="5022"/>
                    </a:lnTo>
                    <a:lnTo>
                      <a:pt x="2206" y="4987"/>
                    </a:lnTo>
                    <a:lnTo>
                      <a:pt x="2206" y="4987"/>
                    </a:lnTo>
                    <a:lnTo>
                      <a:pt x="2212" y="4943"/>
                    </a:lnTo>
                    <a:lnTo>
                      <a:pt x="2219" y="4898"/>
                    </a:lnTo>
                    <a:lnTo>
                      <a:pt x="2237" y="4810"/>
                    </a:lnTo>
                    <a:lnTo>
                      <a:pt x="2237" y="4810"/>
                    </a:lnTo>
                    <a:lnTo>
                      <a:pt x="2268" y="4650"/>
                    </a:lnTo>
                    <a:lnTo>
                      <a:pt x="2298" y="4491"/>
                    </a:lnTo>
                    <a:lnTo>
                      <a:pt x="2298" y="4491"/>
                    </a:lnTo>
                    <a:lnTo>
                      <a:pt x="2298" y="4489"/>
                    </a:lnTo>
                    <a:lnTo>
                      <a:pt x="2298" y="4486"/>
                    </a:lnTo>
                    <a:lnTo>
                      <a:pt x="2295" y="4483"/>
                    </a:lnTo>
                    <a:lnTo>
                      <a:pt x="2294" y="4482"/>
                    </a:lnTo>
                    <a:lnTo>
                      <a:pt x="2291" y="4480"/>
                    </a:lnTo>
                    <a:lnTo>
                      <a:pt x="2288" y="4482"/>
                    </a:lnTo>
                    <a:lnTo>
                      <a:pt x="2285" y="4483"/>
                    </a:lnTo>
                    <a:lnTo>
                      <a:pt x="2283" y="4484"/>
                    </a:lnTo>
                    <a:lnTo>
                      <a:pt x="2283" y="4484"/>
                    </a:lnTo>
                    <a:lnTo>
                      <a:pt x="2189" y="4661"/>
                    </a:lnTo>
                    <a:lnTo>
                      <a:pt x="2093" y="4834"/>
                    </a:lnTo>
                    <a:lnTo>
                      <a:pt x="2093" y="4834"/>
                    </a:lnTo>
                    <a:lnTo>
                      <a:pt x="2062" y="4885"/>
                    </a:lnTo>
                    <a:lnTo>
                      <a:pt x="2032" y="4938"/>
                    </a:lnTo>
                    <a:lnTo>
                      <a:pt x="2017" y="4964"/>
                    </a:lnTo>
                    <a:lnTo>
                      <a:pt x="2002" y="4990"/>
                    </a:lnTo>
                    <a:lnTo>
                      <a:pt x="1989" y="5016"/>
                    </a:lnTo>
                    <a:lnTo>
                      <a:pt x="1977" y="5044"/>
                    </a:lnTo>
                    <a:lnTo>
                      <a:pt x="1977" y="5044"/>
                    </a:lnTo>
                    <a:lnTo>
                      <a:pt x="1964" y="5077"/>
                    </a:lnTo>
                    <a:lnTo>
                      <a:pt x="1953" y="5110"/>
                    </a:lnTo>
                    <a:lnTo>
                      <a:pt x="1946" y="5144"/>
                    </a:lnTo>
                    <a:lnTo>
                      <a:pt x="1941" y="5180"/>
                    </a:lnTo>
                    <a:lnTo>
                      <a:pt x="1941" y="5180"/>
                    </a:lnTo>
                    <a:lnTo>
                      <a:pt x="1938" y="5204"/>
                    </a:lnTo>
                    <a:lnTo>
                      <a:pt x="1937" y="5228"/>
                    </a:lnTo>
                    <a:lnTo>
                      <a:pt x="1937" y="5278"/>
                    </a:lnTo>
                    <a:lnTo>
                      <a:pt x="1935" y="5302"/>
                    </a:lnTo>
                    <a:lnTo>
                      <a:pt x="1934" y="5326"/>
                    </a:lnTo>
                    <a:lnTo>
                      <a:pt x="1931" y="5350"/>
                    </a:lnTo>
                    <a:lnTo>
                      <a:pt x="1926" y="5375"/>
                    </a:lnTo>
                    <a:lnTo>
                      <a:pt x="1926" y="5375"/>
                    </a:lnTo>
                    <a:lnTo>
                      <a:pt x="1919" y="5397"/>
                    </a:lnTo>
                    <a:lnTo>
                      <a:pt x="1911" y="5419"/>
                    </a:lnTo>
                    <a:lnTo>
                      <a:pt x="1902" y="5439"/>
                    </a:lnTo>
                    <a:lnTo>
                      <a:pt x="1891" y="5461"/>
                    </a:lnTo>
                    <a:lnTo>
                      <a:pt x="1869" y="5503"/>
                    </a:lnTo>
                    <a:lnTo>
                      <a:pt x="1844" y="5543"/>
                    </a:lnTo>
                    <a:lnTo>
                      <a:pt x="1792" y="5623"/>
                    </a:lnTo>
                    <a:lnTo>
                      <a:pt x="1767" y="5663"/>
                    </a:lnTo>
                    <a:lnTo>
                      <a:pt x="1756" y="5683"/>
                    </a:lnTo>
                    <a:lnTo>
                      <a:pt x="1747" y="5704"/>
                    </a:lnTo>
                    <a:lnTo>
                      <a:pt x="1747" y="5704"/>
                    </a:lnTo>
                    <a:lnTo>
                      <a:pt x="1730" y="5741"/>
                    </a:lnTo>
                    <a:lnTo>
                      <a:pt x="1715" y="5778"/>
                    </a:lnTo>
                    <a:lnTo>
                      <a:pt x="1686" y="5854"/>
                    </a:lnTo>
                    <a:lnTo>
                      <a:pt x="1686" y="5854"/>
                    </a:lnTo>
                    <a:lnTo>
                      <a:pt x="1676" y="5876"/>
                    </a:lnTo>
                    <a:lnTo>
                      <a:pt x="1668" y="5899"/>
                    </a:lnTo>
                    <a:lnTo>
                      <a:pt x="1661" y="5923"/>
                    </a:lnTo>
                    <a:lnTo>
                      <a:pt x="1660" y="5934"/>
                    </a:lnTo>
                    <a:lnTo>
                      <a:pt x="1657" y="5946"/>
                    </a:lnTo>
                    <a:lnTo>
                      <a:pt x="1657" y="5946"/>
                    </a:lnTo>
                    <a:lnTo>
                      <a:pt x="1657" y="5957"/>
                    </a:lnTo>
                    <a:lnTo>
                      <a:pt x="1657" y="5967"/>
                    </a:lnTo>
                    <a:lnTo>
                      <a:pt x="1660" y="5978"/>
                    </a:lnTo>
                    <a:lnTo>
                      <a:pt x="1662" y="5989"/>
                    </a:lnTo>
                    <a:lnTo>
                      <a:pt x="1669" y="6008"/>
                    </a:lnTo>
                    <a:lnTo>
                      <a:pt x="1680" y="6029"/>
                    </a:lnTo>
                    <a:lnTo>
                      <a:pt x="1693" y="6048"/>
                    </a:lnTo>
                    <a:lnTo>
                      <a:pt x="1705" y="6066"/>
                    </a:lnTo>
                    <a:lnTo>
                      <a:pt x="1731" y="6101"/>
                    </a:lnTo>
                    <a:lnTo>
                      <a:pt x="1731" y="6101"/>
                    </a:lnTo>
                    <a:lnTo>
                      <a:pt x="1758" y="6135"/>
                    </a:lnTo>
                    <a:lnTo>
                      <a:pt x="1784" y="6171"/>
                    </a:lnTo>
                    <a:lnTo>
                      <a:pt x="1839" y="6238"/>
                    </a:lnTo>
                    <a:lnTo>
                      <a:pt x="1895" y="6306"/>
                    </a:lnTo>
                    <a:lnTo>
                      <a:pt x="1955" y="6371"/>
                    </a:lnTo>
                    <a:lnTo>
                      <a:pt x="1955" y="6371"/>
                    </a:lnTo>
                    <a:lnTo>
                      <a:pt x="1995" y="6413"/>
                    </a:lnTo>
                    <a:lnTo>
                      <a:pt x="2036" y="6456"/>
                    </a:lnTo>
                    <a:lnTo>
                      <a:pt x="2120" y="6540"/>
                    </a:lnTo>
                    <a:lnTo>
                      <a:pt x="2206" y="6621"/>
                    </a:lnTo>
                    <a:lnTo>
                      <a:pt x="2292" y="6703"/>
                    </a:lnTo>
                    <a:lnTo>
                      <a:pt x="2467" y="6863"/>
                    </a:lnTo>
                    <a:lnTo>
                      <a:pt x="2554" y="6944"/>
                    </a:lnTo>
                    <a:lnTo>
                      <a:pt x="2638" y="7027"/>
                    </a:lnTo>
                    <a:lnTo>
                      <a:pt x="2638" y="7027"/>
                    </a:lnTo>
                    <a:lnTo>
                      <a:pt x="2692" y="7079"/>
                    </a:lnTo>
                    <a:lnTo>
                      <a:pt x="2718" y="7108"/>
                    </a:lnTo>
                    <a:lnTo>
                      <a:pt x="2742" y="7137"/>
                    </a:lnTo>
                    <a:lnTo>
                      <a:pt x="2742" y="7137"/>
                    </a:lnTo>
                    <a:lnTo>
                      <a:pt x="2749" y="7146"/>
                    </a:lnTo>
                    <a:lnTo>
                      <a:pt x="2754" y="7156"/>
                    </a:lnTo>
                    <a:lnTo>
                      <a:pt x="2764" y="7178"/>
                    </a:lnTo>
                    <a:lnTo>
                      <a:pt x="2773" y="7200"/>
                    </a:lnTo>
                    <a:lnTo>
                      <a:pt x="2783" y="7222"/>
                    </a:lnTo>
                    <a:lnTo>
                      <a:pt x="2783" y="7222"/>
                    </a:lnTo>
                    <a:lnTo>
                      <a:pt x="2801" y="7251"/>
                    </a:lnTo>
                    <a:lnTo>
                      <a:pt x="2820" y="7279"/>
                    </a:lnTo>
                    <a:lnTo>
                      <a:pt x="2831" y="7293"/>
                    </a:lnTo>
                    <a:lnTo>
                      <a:pt x="2842" y="7305"/>
                    </a:lnTo>
                    <a:lnTo>
                      <a:pt x="2855" y="7317"/>
                    </a:lnTo>
                    <a:lnTo>
                      <a:pt x="2867" y="7330"/>
                    </a:lnTo>
                    <a:lnTo>
                      <a:pt x="2867" y="7330"/>
                    </a:lnTo>
                    <a:lnTo>
                      <a:pt x="2953" y="7399"/>
                    </a:lnTo>
                    <a:lnTo>
                      <a:pt x="3038" y="7469"/>
                    </a:lnTo>
                    <a:lnTo>
                      <a:pt x="3079" y="7505"/>
                    </a:lnTo>
                    <a:lnTo>
                      <a:pt x="3121" y="7542"/>
                    </a:lnTo>
                    <a:lnTo>
                      <a:pt x="3161" y="7579"/>
                    </a:lnTo>
                    <a:lnTo>
                      <a:pt x="3199" y="7619"/>
                    </a:lnTo>
                    <a:lnTo>
                      <a:pt x="3199" y="7619"/>
                    </a:lnTo>
                    <a:lnTo>
                      <a:pt x="3213" y="7634"/>
                    </a:lnTo>
                    <a:lnTo>
                      <a:pt x="3226" y="7649"/>
                    </a:lnTo>
                    <a:lnTo>
                      <a:pt x="3237" y="7665"/>
                    </a:lnTo>
                    <a:lnTo>
                      <a:pt x="3245" y="7680"/>
                    </a:lnTo>
                    <a:lnTo>
                      <a:pt x="3253" y="7696"/>
                    </a:lnTo>
                    <a:lnTo>
                      <a:pt x="3257" y="7714"/>
                    </a:lnTo>
                    <a:lnTo>
                      <a:pt x="3259" y="7724"/>
                    </a:lnTo>
                    <a:lnTo>
                      <a:pt x="3259" y="7733"/>
                    </a:lnTo>
                    <a:lnTo>
                      <a:pt x="3259" y="7743"/>
                    </a:lnTo>
                    <a:lnTo>
                      <a:pt x="3257" y="7754"/>
                    </a:lnTo>
                    <a:lnTo>
                      <a:pt x="3257" y="7754"/>
                    </a:lnTo>
                    <a:lnTo>
                      <a:pt x="3253" y="7772"/>
                    </a:lnTo>
                    <a:lnTo>
                      <a:pt x="3246" y="7790"/>
                    </a:lnTo>
                    <a:lnTo>
                      <a:pt x="3238" y="7808"/>
                    </a:lnTo>
                    <a:lnTo>
                      <a:pt x="3228" y="7824"/>
                    </a:lnTo>
                    <a:lnTo>
                      <a:pt x="3206" y="7857"/>
                    </a:lnTo>
                    <a:lnTo>
                      <a:pt x="3184" y="7888"/>
                    </a:lnTo>
                    <a:lnTo>
                      <a:pt x="3184" y="7888"/>
                    </a:lnTo>
                    <a:lnTo>
                      <a:pt x="3079" y="8039"/>
                    </a:lnTo>
                    <a:lnTo>
                      <a:pt x="3027" y="8114"/>
                    </a:lnTo>
                    <a:lnTo>
                      <a:pt x="2973" y="8188"/>
                    </a:lnTo>
                    <a:lnTo>
                      <a:pt x="2918" y="8260"/>
                    </a:lnTo>
                    <a:lnTo>
                      <a:pt x="2889" y="8294"/>
                    </a:lnTo>
                    <a:lnTo>
                      <a:pt x="2859" y="8329"/>
                    </a:lnTo>
                    <a:lnTo>
                      <a:pt x="2829" y="8363"/>
                    </a:lnTo>
                    <a:lnTo>
                      <a:pt x="2798" y="8396"/>
                    </a:lnTo>
                    <a:lnTo>
                      <a:pt x="2765" y="8429"/>
                    </a:lnTo>
                    <a:lnTo>
                      <a:pt x="2732" y="8461"/>
                    </a:lnTo>
                    <a:lnTo>
                      <a:pt x="2732" y="8461"/>
                    </a:lnTo>
                    <a:lnTo>
                      <a:pt x="2695" y="8495"/>
                    </a:lnTo>
                    <a:lnTo>
                      <a:pt x="2674" y="8513"/>
                    </a:lnTo>
                    <a:lnTo>
                      <a:pt x="2654" y="8530"/>
                    </a:lnTo>
                    <a:lnTo>
                      <a:pt x="2631" y="8546"/>
                    </a:lnTo>
                    <a:lnTo>
                      <a:pt x="2609" y="8560"/>
                    </a:lnTo>
                    <a:lnTo>
                      <a:pt x="2586" y="8573"/>
                    </a:lnTo>
                    <a:lnTo>
                      <a:pt x="2575" y="8577"/>
                    </a:lnTo>
                    <a:lnTo>
                      <a:pt x="2563" y="8581"/>
                    </a:lnTo>
                    <a:lnTo>
                      <a:pt x="2563" y="8581"/>
                    </a:lnTo>
                    <a:lnTo>
                      <a:pt x="2553" y="8584"/>
                    </a:lnTo>
                    <a:lnTo>
                      <a:pt x="2543" y="8585"/>
                    </a:lnTo>
                    <a:lnTo>
                      <a:pt x="2535" y="8585"/>
                    </a:lnTo>
                    <a:lnTo>
                      <a:pt x="2525" y="8584"/>
                    </a:lnTo>
                    <a:lnTo>
                      <a:pt x="2517" y="8582"/>
                    </a:lnTo>
                    <a:lnTo>
                      <a:pt x="2509" y="8581"/>
                    </a:lnTo>
                    <a:lnTo>
                      <a:pt x="2492" y="8574"/>
                    </a:lnTo>
                    <a:lnTo>
                      <a:pt x="2477" y="8564"/>
                    </a:lnTo>
                    <a:lnTo>
                      <a:pt x="2462" y="8555"/>
                    </a:lnTo>
                    <a:lnTo>
                      <a:pt x="2433" y="8533"/>
                    </a:lnTo>
                    <a:lnTo>
                      <a:pt x="2433" y="8533"/>
                    </a:lnTo>
                    <a:lnTo>
                      <a:pt x="2386" y="8497"/>
                    </a:lnTo>
                    <a:lnTo>
                      <a:pt x="2339" y="8462"/>
                    </a:lnTo>
                    <a:lnTo>
                      <a:pt x="2339" y="8462"/>
                    </a:lnTo>
                    <a:lnTo>
                      <a:pt x="2232" y="8389"/>
                    </a:lnTo>
                    <a:lnTo>
                      <a:pt x="2126" y="8316"/>
                    </a:lnTo>
                    <a:lnTo>
                      <a:pt x="1911" y="8172"/>
                    </a:lnTo>
                    <a:lnTo>
                      <a:pt x="1911" y="8172"/>
                    </a:lnTo>
                    <a:lnTo>
                      <a:pt x="1879" y="8150"/>
                    </a:lnTo>
                    <a:lnTo>
                      <a:pt x="1847" y="8127"/>
                    </a:lnTo>
                    <a:lnTo>
                      <a:pt x="1815" y="8104"/>
                    </a:lnTo>
                    <a:lnTo>
                      <a:pt x="1802" y="8092"/>
                    </a:lnTo>
                    <a:lnTo>
                      <a:pt x="1786" y="8078"/>
                    </a:lnTo>
                    <a:lnTo>
                      <a:pt x="1786" y="8078"/>
                    </a:lnTo>
                    <a:lnTo>
                      <a:pt x="1748" y="8038"/>
                    </a:lnTo>
                    <a:lnTo>
                      <a:pt x="1712" y="7997"/>
                    </a:lnTo>
                    <a:lnTo>
                      <a:pt x="1640" y="7911"/>
                    </a:lnTo>
                    <a:lnTo>
                      <a:pt x="1640" y="7911"/>
                    </a:lnTo>
                    <a:lnTo>
                      <a:pt x="1574" y="7833"/>
                    </a:lnTo>
                    <a:lnTo>
                      <a:pt x="1508" y="7753"/>
                    </a:lnTo>
                    <a:lnTo>
                      <a:pt x="1476" y="7711"/>
                    </a:lnTo>
                    <a:lnTo>
                      <a:pt x="1445" y="7671"/>
                    </a:lnTo>
                    <a:lnTo>
                      <a:pt x="1414" y="7629"/>
                    </a:lnTo>
                    <a:lnTo>
                      <a:pt x="1384" y="7587"/>
                    </a:lnTo>
                    <a:lnTo>
                      <a:pt x="1384" y="7587"/>
                    </a:lnTo>
                    <a:lnTo>
                      <a:pt x="1374" y="7574"/>
                    </a:lnTo>
                    <a:lnTo>
                      <a:pt x="1361" y="7560"/>
                    </a:lnTo>
                    <a:lnTo>
                      <a:pt x="1347" y="7547"/>
                    </a:lnTo>
                    <a:lnTo>
                      <a:pt x="1332" y="7535"/>
                    </a:lnTo>
                    <a:lnTo>
                      <a:pt x="1300" y="7514"/>
                    </a:lnTo>
                    <a:lnTo>
                      <a:pt x="1270" y="7494"/>
                    </a:lnTo>
                    <a:lnTo>
                      <a:pt x="1270" y="7494"/>
                    </a:lnTo>
                    <a:lnTo>
                      <a:pt x="1148" y="7405"/>
                    </a:lnTo>
                    <a:lnTo>
                      <a:pt x="1026" y="7317"/>
                    </a:lnTo>
                    <a:lnTo>
                      <a:pt x="1026" y="7317"/>
                    </a:lnTo>
                    <a:lnTo>
                      <a:pt x="957" y="7268"/>
                    </a:lnTo>
                    <a:lnTo>
                      <a:pt x="889" y="7215"/>
                    </a:lnTo>
                    <a:lnTo>
                      <a:pt x="823" y="7163"/>
                    </a:lnTo>
                    <a:lnTo>
                      <a:pt x="757" y="7108"/>
                    </a:lnTo>
                    <a:lnTo>
                      <a:pt x="693" y="7053"/>
                    </a:lnTo>
                    <a:lnTo>
                      <a:pt x="631" y="6995"/>
                    </a:lnTo>
                    <a:lnTo>
                      <a:pt x="571" y="6936"/>
                    </a:lnTo>
                    <a:lnTo>
                      <a:pt x="513" y="6874"/>
                    </a:lnTo>
                    <a:lnTo>
                      <a:pt x="513" y="6874"/>
                    </a:lnTo>
                    <a:lnTo>
                      <a:pt x="458" y="6813"/>
                    </a:lnTo>
                    <a:lnTo>
                      <a:pt x="404" y="6751"/>
                    </a:lnTo>
                    <a:lnTo>
                      <a:pt x="352" y="6688"/>
                    </a:lnTo>
                    <a:lnTo>
                      <a:pt x="301" y="6623"/>
                    </a:lnTo>
                    <a:lnTo>
                      <a:pt x="251" y="6558"/>
                    </a:lnTo>
                    <a:lnTo>
                      <a:pt x="203" y="6492"/>
                    </a:lnTo>
                    <a:lnTo>
                      <a:pt x="156" y="6424"/>
                    </a:lnTo>
                    <a:lnTo>
                      <a:pt x="112" y="6356"/>
                    </a:lnTo>
                    <a:lnTo>
                      <a:pt x="112" y="6356"/>
                    </a:lnTo>
                    <a:lnTo>
                      <a:pt x="84" y="6310"/>
                    </a:lnTo>
                    <a:lnTo>
                      <a:pt x="72" y="6287"/>
                    </a:lnTo>
                    <a:lnTo>
                      <a:pt x="59" y="6262"/>
                    </a:lnTo>
                    <a:lnTo>
                      <a:pt x="47" y="6238"/>
                    </a:lnTo>
                    <a:lnTo>
                      <a:pt x="37" y="6214"/>
                    </a:lnTo>
                    <a:lnTo>
                      <a:pt x="29" y="6187"/>
                    </a:lnTo>
                    <a:lnTo>
                      <a:pt x="23" y="6163"/>
                    </a:lnTo>
                    <a:lnTo>
                      <a:pt x="23" y="6163"/>
                    </a:lnTo>
                    <a:lnTo>
                      <a:pt x="19" y="6143"/>
                    </a:lnTo>
                    <a:lnTo>
                      <a:pt x="17" y="6124"/>
                    </a:lnTo>
                    <a:lnTo>
                      <a:pt x="15" y="6084"/>
                    </a:lnTo>
                    <a:lnTo>
                      <a:pt x="15" y="6044"/>
                    </a:lnTo>
                    <a:lnTo>
                      <a:pt x="18" y="6004"/>
                    </a:lnTo>
                    <a:lnTo>
                      <a:pt x="22" y="5964"/>
                    </a:lnTo>
                    <a:lnTo>
                      <a:pt x="29" y="5924"/>
                    </a:lnTo>
                    <a:lnTo>
                      <a:pt x="43" y="5847"/>
                    </a:lnTo>
                    <a:lnTo>
                      <a:pt x="43" y="5847"/>
                    </a:lnTo>
                    <a:lnTo>
                      <a:pt x="51" y="5803"/>
                    </a:lnTo>
                    <a:lnTo>
                      <a:pt x="61" y="5758"/>
                    </a:lnTo>
                    <a:lnTo>
                      <a:pt x="73" y="5713"/>
                    </a:lnTo>
                    <a:lnTo>
                      <a:pt x="80" y="5693"/>
                    </a:lnTo>
                    <a:lnTo>
                      <a:pt x="87" y="5671"/>
                    </a:lnTo>
                    <a:lnTo>
                      <a:pt x="87" y="5671"/>
                    </a:lnTo>
                    <a:lnTo>
                      <a:pt x="109" y="5616"/>
                    </a:lnTo>
                    <a:lnTo>
                      <a:pt x="132" y="5562"/>
                    </a:lnTo>
                    <a:lnTo>
                      <a:pt x="156" y="5507"/>
                    </a:lnTo>
                    <a:lnTo>
                      <a:pt x="178" y="5453"/>
                    </a:lnTo>
                    <a:lnTo>
                      <a:pt x="178" y="5453"/>
                    </a:lnTo>
                    <a:lnTo>
                      <a:pt x="197" y="5401"/>
                    </a:lnTo>
                    <a:lnTo>
                      <a:pt x="205" y="5375"/>
                    </a:lnTo>
                    <a:lnTo>
                      <a:pt x="212" y="5348"/>
                    </a:lnTo>
                    <a:lnTo>
                      <a:pt x="212" y="5348"/>
                    </a:lnTo>
                    <a:lnTo>
                      <a:pt x="215" y="5335"/>
                    </a:lnTo>
                    <a:lnTo>
                      <a:pt x="216" y="5321"/>
                    </a:lnTo>
                    <a:lnTo>
                      <a:pt x="218" y="5293"/>
                    </a:lnTo>
                    <a:lnTo>
                      <a:pt x="219" y="5266"/>
                    </a:lnTo>
                    <a:lnTo>
                      <a:pt x="221" y="5238"/>
                    </a:lnTo>
                    <a:lnTo>
                      <a:pt x="221" y="5238"/>
                    </a:lnTo>
                    <a:lnTo>
                      <a:pt x="222" y="5213"/>
                    </a:lnTo>
                    <a:lnTo>
                      <a:pt x="226" y="5190"/>
                    </a:lnTo>
                    <a:lnTo>
                      <a:pt x="230" y="5166"/>
                    </a:lnTo>
                    <a:lnTo>
                      <a:pt x="234" y="5142"/>
                    </a:lnTo>
                    <a:lnTo>
                      <a:pt x="241" y="5118"/>
                    </a:lnTo>
                    <a:lnTo>
                      <a:pt x="248" y="5096"/>
                    </a:lnTo>
                    <a:lnTo>
                      <a:pt x="256" y="5073"/>
                    </a:lnTo>
                    <a:lnTo>
                      <a:pt x="265" y="5051"/>
                    </a:lnTo>
                    <a:lnTo>
                      <a:pt x="265" y="5051"/>
                    </a:lnTo>
                    <a:lnTo>
                      <a:pt x="302" y="4967"/>
                    </a:lnTo>
                    <a:lnTo>
                      <a:pt x="318" y="4924"/>
                    </a:lnTo>
                    <a:lnTo>
                      <a:pt x="325" y="4902"/>
                    </a:lnTo>
                    <a:lnTo>
                      <a:pt x="332" y="4879"/>
                    </a:lnTo>
                    <a:lnTo>
                      <a:pt x="332" y="4879"/>
                    </a:lnTo>
                    <a:lnTo>
                      <a:pt x="340" y="4845"/>
                    </a:lnTo>
                    <a:lnTo>
                      <a:pt x="347" y="4811"/>
                    </a:lnTo>
                    <a:lnTo>
                      <a:pt x="360" y="4742"/>
                    </a:lnTo>
                    <a:lnTo>
                      <a:pt x="371" y="4673"/>
                    </a:lnTo>
                    <a:lnTo>
                      <a:pt x="378" y="4639"/>
                    </a:lnTo>
                    <a:lnTo>
                      <a:pt x="386" y="4604"/>
                    </a:lnTo>
                    <a:lnTo>
                      <a:pt x="386" y="4604"/>
                    </a:lnTo>
                    <a:lnTo>
                      <a:pt x="401" y="4544"/>
                    </a:lnTo>
                    <a:lnTo>
                      <a:pt x="418" y="4483"/>
                    </a:lnTo>
                    <a:lnTo>
                      <a:pt x="452" y="4363"/>
                    </a:lnTo>
                    <a:lnTo>
                      <a:pt x="452" y="4363"/>
                    </a:lnTo>
                    <a:lnTo>
                      <a:pt x="465" y="4320"/>
                    </a:lnTo>
                    <a:lnTo>
                      <a:pt x="478" y="4279"/>
                    </a:lnTo>
                    <a:lnTo>
                      <a:pt x="506" y="4195"/>
                    </a:lnTo>
                    <a:lnTo>
                      <a:pt x="520" y="4154"/>
                    </a:lnTo>
                    <a:lnTo>
                      <a:pt x="532" y="4111"/>
                    </a:lnTo>
                    <a:lnTo>
                      <a:pt x="542" y="4068"/>
                    </a:lnTo>
                    <a:lnTo>
                      <a:pt x="551" y="4026"/>
                    </a:lnTo>
                    <a:lnTo>
                      <a:pt x="551" y="4026"/>
                    </a:lnTo>
                    <a:lnTo>
                      <a:pt x="561" y="3959"/>
                    </a:lnTo>
                    <a:lnTo>
                      <a:pt x="569" y="3892"/>
                    </a:lnTo>
                    <a:lnTo>
                      <a:pt x="573" y="3824"/>
                    </a:lnTo>
                    <a:lnTo>
                      <a:pt x="576" y="3757"/>
                    </a:lnTo>
                    <a:lnTo>
                      <a:pt x="576" y="3757"/>
                    </a:lnTo>
                    <a:lnTo>
                      <a:pt x="575" y="3731"/>
                    </a:lnTo>
                    <a:lnTo>
                      <a:pt x="572" y="3703"/>
                    </a:lnTo>
                    <a:lnTo>
                      <a:pt x="571" y="3676"/>
                    </a:lnTo>
                    <a:lnTo>
                      <a:pt x="572" y="3662"/>
                    </a:lnTo>
                    <a:lnTo>
                      <a:pt x="573" y="3649"/>
                    </a:lnTo>
                    <a:lnTo>
                      <a:pt x="573" y="3649"/>
                    </a:lnTo>
                    <a:lnTo>
                      <a:pt x="578" y="3633"/>
                    </a:lnTo>
                    <a:lnTo>
                      <a:pt x="584" y="3618"/>
                    </a:lnTo>
                    <a:lnTo>
                      <a:pt x="593" y="3603"/>
                    </a:lnTo>
                    <a:lnTo>
                      <a:pt x="602" y="3589"/>
                    </a:lnTo>
                    <a:lnTo>
                      <a:pt x="612" y="3575"/>
                    </a:lnTo>
                    <a:lnTo>
                      <a:pt x="623" y="3561"/>
                    </a:lnTo>
                    <a:lnTo>
                      <a:pt x="645" y="3536"/>
                    </a:lnTo>
                    <a:lnTo>
                      <a:pt x="645" y="3536"/>
                    </a:lnTo>
                    <a:lnTo>
                      <a:pt x="667" y="3513"/>
                    </a:lnTo>
                    <a:lnTo>
                      <a:pt x="689" y="3491"/>
                    </a:lnTo>
                    <a:lnTo>
                      <a:pt x="735" y="3448"/>
                    </a:lnTo>
                    <a:lnTo>
                      <a:pt x="782" y="3407"/>
                    </a:lnTo>
                    <a:lnTo>
                      <a:pt x="828" y="3366"/>
                    </a:lnTo>
                    <a:lnTo>
                      <a:pt x="828" y="3366"/>
                    </a:lnTo>
                    <a:lnTo>
                      <a:pt x="839" y="3353"/>
                    </a:lnTo>
                    <a:lnTo>
                      <a:pt x="849" y="3341"/>
                    </a:lnTo>
                    <a:lnTo>
                      <a:pt x="857" y="3328"/>
                    </a:lnTo>
                    <a:lnTo>
                      <a:pt x="864" y="3316"/>
                    </a:lnTo>
                    <a:lnTo>
                      <a:pt x="870" y="3302"/>
                    </a:lnTo>
                    <a:lnTo>
                      <a:pt x="875" y="3288"/>
                    </a:lnTo>
                    <a:lnTo>
                      <a:pt x="882" y="3258"/>
                    </a:lnTo>
                    <a:lnTo>
                      <a:pt x="882" y="3258"/>
                    </a:lnTo>
                    <a:lnTo>
                      <a:pt x="889" y="3221"/>
                    </a:lnTo>
                    <a:lnTo>
                      <a:pt x="895" y="3185"/>
                    </a:lnTo>
                    <a:lnTo>
                      <a:pt x="903" y="3111"/>
                    </a:lnTo>
                    <a:lnTo>
                      <a:pt x="910" y="3038"/>
                    </a:lnTo>
                    <a:lnTo>
                      <a:pt x="915" y="2963"/>
                    </a:lnTo>
                    <a:lnTo>
                      <a:pt x="921" y="2889"/>
                    </a:lnTo>
                    <a:lnTo>
                      <a:pt x="926" y="2816"/>
                    </a:lnTo>
                    <a:lnTo>
                      <a:pt x="935" y="2741"/>
                    </a:lnTo>
                    <a:lnTo>
                      <a:pt x="939" y="2706"/>
                    </a:lnTo>
                    <a:lnTo>
                      <a:pt x="944" y="2668"/>
                    </a:lnTo>
                    <a:lnTo>
                      <a:pt x="944" y="2668"/>
                    </a:lnTo>
                    <a:lnTo>
                      <a:pt x="950" y="2638"/>
                    </a:lnTo>
                    <a:lnTo>
                      <a:pt x="957" y="2606"/>
                    </a:lnTo>
                    <a:lnTo>
                      <a:pt x="964" y="2576"/>
                    </a:lnTo>
                    <a:lnTo>
                      <a:pt x="973" y="2546"/>
                    </a:lnTo>
                    <a:lnTo>
                      <a:pt x="992" y="2485"/>
                    </a:lnTo>
                    <a:lnTo>
                      <a:pt x="1013" y="2426"/>
                    </a:lnTo>
                    <a:lnTo>
                      <a:pt x="1038" y="2367"/>
                    </a:lnTo>
                    <a:lnTo>
                      <a:pt x="1063" y="2309"/>
                    </a:lnTo>
                    <a:lnTo>
                      <a:pt x="1115" y="2194"/>
                    </a:lnTo>
                    <a:lnTo>
                      <a:pt x="1115" y="2194"/>
                    </a:lnTo>
                    <a:lnTo>
                      <a:pt x="1170" y="2081"/>
                    </a:lnTo>
                    <a:lnTo>
                      <a:pt x="1227" y="1971"/>
                    </a:lnTo>
                    <a:lnTo>
                      <a:pt x="1286" y="1861"/>
                    </a:lnTo>
                    <a:lnTo>
                      <a:pt x="1347" y="1751"/>
                    </a:lnTo>
                    <a:lnTo>
                      <a:pt x="1469" y="1534"/>
                    </a:lnTo>
                    <a:lnTo>
                      <a:pt x="1530" y="1426"/>
                    </a:lnTo>
                    <a:lnTo>
                      <a:pt x="1591" y="1315"/>
                    </a:lnTo>
                    <a:lnTo>
                      <a:pt x="1591" y="1315"/>
                    </a:lnTo>
                    <a:lnTo>
                      <a:pt x="1602" y="1296"/>
                    </a:lnTo>
                    <a:lnTo>
                      <a:pt x="1614" y="1278"/>
                    </a:lnTo>
                    <a:lnTo>
                      <a:pt x="1627" y="1260"/>
                    </a:lnTo>
                    <a:lnTo>
                      <a:pt x="1640" y="1244"/>
                    </a:lnTo>
                    <a:lnTo>
                      <a:pt x="1654" y="1227"/>
                    </a:lnTo>
                    <a:lnTo>
                      <a:pt x="1669" y="1212"/>
                    </a:lnTo>
                    <a:lnTo>
                      <a:pt x="1701" y="1182"/>
                    </a:lnTo>
                    <a:lnTo>
                      <a:pt x="1734" y="1154"/>
                    </a:lnTo>
                    <a:lnTo>
                      <a:pt x="1770" y="1127"/>
                    </a:lnTo>
                    <a:lnTo>
                      <a:pt x="1842" y="1076"/>
                    </a:lnTo>
                    <a:lnTo>
                      <a:pt x="1842" y="1076"/>
                    </a:lnTo>
                    <a:lnTo>
                      <a:pt x="1902" y="1033"/>
                    </a:lnTo>
                    <a:lnTo>
                      <a:pt x="1963" y="993"/>
                    </a:lnTo>
                    <a:lnTo>
                      <a:pt x="2025" y="953"/>
                    </a:lnTo>
                    <a:lnTo>
                      <a:pt x="2087" y="913"/>
                    </a:lnTo>
                    <a:lnTo>
                      <a:pt x="2214" y="837"/>
                    </a:lnTo>
                    <a:lnTo>
                      <a:pt x="2342" y="763"/>
                    </a:lnTo>
                    <a:lnTo>
                      <a:pt x="2342" y="763"/>
                    </a:lnTo>
                    <a:lnTo>
                      <a:pt x="2473" y="688"/>
                    </a:lnTo>
                    <a:lnTo>
                      <a:pt x="2605" y="615"/>
                    </a:lnTo>
                    <a:lnTo>
                      <a:pt x="2738" y="544"/>
                    </a:lnTo>
                    <a:lnTo>
                      <a:pt x="2871" y="474"/>
                    </a:lnTo>
                    <a:lnTo>
                      <a:pt x="2871" y="474"/>
                    </a:lnTo>
                    <a:lnTo>
                      <a:pt x="3001" y="407"/>
                    </a:lnTo>
                    <a:lnTo>
                      <a:pt x="3129" y="341"/>
                    </a:lnTo>
                    <a:lnTo>
                      <a:pt x="3194" y="307"/>
                    </a:lnTo>
                    <a:lnTo>
                      <a:pt x="3257" y="272"/>
                    </a:lnTo>
                    <a:lnTo>
                      <a:pt x="3321" y="237"/>
                    </a:lnTo>
                    <a:lnTo>
                      <a:pt x="3383" y="199"/>
                    </a:lnTo>
                    <a:lnTo>
                      <a:pt x="3383" y="199"/>
                    </a:lnTo>
                    <a:lnTo>
                      <a:pt x="3448" y="158"/>
                    </a:lnTo>
                    <a:lnTo>
                      <a:pt x="3512" y="115"/>
                    </a:lnTo>
                    <a:lnTo>
                      <a:pt x="3512" y="115"/>
                    </a:lnTo>
                    <a:lnTo>
                      <a:pt x="3545" y="93"/>
                    </a:lnTo>
                    <a:lnTo>
                      <a:pt x="3578" y="71"/>
                    </a:lnTo>
                    <a:lnTo>
                      <a:pt x="3596" y="62"/>
                    </a:lnTo>
                    <a:lnTo>
                      <a:pt x="3614" y="52"/>
                    </a:lnTo>
                    <a:lnTo>
                      <a:pt x="3632" y="45"/>
                    </a:lnTo>
                    <a:lnTo>
                      <a:pt x="3650" y="38"/>
                    </a:lnTo>
                    <a:lnTo>
                      <a:pt x="3650" y="38"/>
                    </a:lnTo>
                    <a:lnTo>
                      <a:pt x="3680" y="31"/>
                    </a:lnTo>
                    <a:lnTo>
                      <a:pt x="3709" y="26"/>
                    </a:lnTo>
                    <a:lnTo>
                      <a:pt x="3740" y="22"/>
                    </a:lnTo>
                    <a:lnTo>
                      <a:pt x="3770" y="19"/>
                    </a:lnTo>
                    <a:lnTo>
                      <a:pt x="3800" y="17"/>
                    </a:lnTo>
                    <a:lnTo>
                      <a:pt x="3832" y="16"/>
                    </a:lnTo>
                    <a:lnTo>
                      <a:pt x="3891" y="16"/>
                    </a:lnTo>
                    <a:lnTo>
                      <a:pt x="3891" y="16"/>
                    </a:lnTo>
                    <a:lnTo>
                      <a:pt x="3963" y="17"/>
                    </a:lnTo>
                    <a:lnTo>
                      <a:pt x="4033" y="22"/>
                    </a:lnTo>
                    <a:lnTo>
                      <a:pt x="4104" y="26"/>
                    </a:lnTo>
                    <a:lnTo>
                      <a:pt x="4174" y="31"/>
                    </a:lnTo>
                    <a:lnTo>
                      <a:pt x="4174" y="31"/>
                    </a:lnTo>
                    <a:lnTo>
                      <a:pt x="4559" y="66"/>
                    </a:lnTo>
                    <a:lnTo>
                      <a:pt x="4750" y="84"/>
                    </a:lnTo>
                    <a:lnTo>
                      <a:pt x="4943" y="99"/>
                    </a:lnTo>
                    <a:lnTo>
                      <a:pt x="4943" y="99"/>
                    </a:lnTo>
                    <a:lnTo>
                      <a:pt x="5085" y="110"/>
                    </a:lnTo>
                    <a:lnTo>
                      <a:pt x="5229" y="121"/>
                    </a:lnTo>
                    <a:lnTo>
                      <a:pt x="5372" y="129"/>
                    </a:lnTo>
                    <a:lnTo>
                      <a:pt x="5515" y="136"/>
                    </a:lnTo>
                    <a:lnTo>
                      <a:pt x="5515" y="136"/>
                    </a:lnTo>
                    <a:lnTo>
                      <a:pt x="5637" y="141"/>
                    </a:lnTo>
                    <a:lnTo>
                      <a:pt x="5758" y="144"/>
                    </a:lnTo>
                    <a:lnTo>
                      <a:pt x="5820" y="146"/>
                    </a:lnTo>
                    <a:lnTo>
                      <a:pt x="5881" y="144"/>
                    </a:lnTo>
                    <a:lnTo>
                      <a:pt x="5941" y="143"/>
                    </a:lnTo>
                    <a:lnTo>
                      <a:pt x="6002" y="139"/>
                    </a:lnTo>
                    <a:lnTo>
                      <a:pt x="6002" y="139"/>
                    </a:lnTo>
                    <a:lnTo>
                      <a:pt x="6107" y="132"/>
                    </a:lnTo>
                    <a:lnTo>
                      <a:pt x="6211" y="126"/>
                    </a:lnTo>
                    <a:lnTo>
                      <a:pt x="6264" y="125"/>
                    </a:lnTo>
                    <a:lnTo>
                      <a:pt x="6316" y="125"/>
                    </a:lnTo>
                    <a:lnTo>
                      <a:pt x="6368" y="125"/>
                    </a:lnTo>
                    <a:lnTo>
                      <a:pt x="6421" y="126"/>
                    </a:lnTo>
                    <a:lnTo>
                      <a:pt x="6421" y="126"/>
                    </a:lnTo>
                    <a:lnTo>
                      <a:pt x="6476" y="129"/>
                    </a:lnTo>
                    <a:lnTo>
                      <a:pt x="6530" y="133"/>
                    </a:lnTo>
                    <a:lnTo>
                      <a:pt x="6584" y="137"/>
                    </a:lnTo>
                    <a:lnTo>
                      <a:pt x="6639" y="143"/>
                    </a:lnTo>
                    <a:lnTo>
                      <a:pt x="6639" y="143"/>
                    </a:lnTo>
                    <a:lnTo>
                      <a:pt x="6684" y="148"/>
                    </a:lnTo>
                    <a:lnTo>
                      <a:pt x="6706" y="153"/>
                    </a:lnTo>
                    <a:lnTo>
                      <a:pt x="6728" y="159"/>
                    </a:lnTo>
                    <a:lnTo>
                      <a:pt x="6728" y="159"/>
                    </a:lnTo>
                    <a:lnTo>
                      <a:pt x="6739" y="164"/>
                    </a:lnTo>
                    <a:lnTo>
                      <a:pt x="6749" y="169"/>
                    </a:lnTo>
                    <a:lnTo>
                      <a:pt x="6768" y="183"/>
                    </a:lnTo>
                    <a:lnTo>
                      <a:pt x="6803" y="212"/>
                    </a:lnTo>
                    <a:lnTo>
                      <a:pt x="6803" y="212"/>
                    </a:lnTo>
                    <a:lnTo>
                      <a:pt x="6821" y="227"/>
                    </a:lnTo>
                    <a:lnTo>
                      <a:pt x="6839" y="239"/>
                    </a:lnTo>
                    <a:lnTo>
                      <a:pt x="6877" y="264"/>
                    </a:lnTo>
                    <a:lnTo>
                      <a:pt x="6916" y="286"/>
                    </a:lnTo>
                    <a:lnTo>
                      <a:pt x="6956" y="307"/>
                    </a:lnTo>
                    <a:lnTo>
                      <a:pt x="6997" y="326"/>
                    </a:lnTo>
                    <a:lnTo>
                      <a:pt x="7038" y="345"/>
                    </a:lnTo>
                    <a:lnTo>
                      <a:pt x="7120" y="384"/>
                    </a:lnTo>
                    <a:lnTo>
                      <a:pt x="7120" y="384"/>
                    </a:lnTo>
                    <a:lnTo>
                      <a:pt x="7216" y="432"/>
                    </a:lnTo>
                    <a:lnTo>
                      <a:pt x="7313" y="482"/>
                    </a:lnTo>
                    <a:lnTo>
                      <a:pt x="7408" y="533"/>
                    </a:lnTo>
                    <a:lnTo>
                      <a:pt x="7506" y="581"/>
                    </a:lnTo>
                    <a:lnTo>
                      <a:pt x="7506" y="581"/>
                    </a:lnTo>
                    <a:lnTo>
                      <a:pt x="7591" y="626"/>
                    </a:lnTo>
                    <a:lnTo>
                      <a:pt x="7677" y="672"/>
                    </a:lnTo>
                    <a:lnTo>
                      <a:pt x="7762" y="720"/>
                    </a:lnTo>
                    <a:lnTo>
                      <a:pt x="7845" y="770"/>
                    </a:lnTo>
                    <a:lnTo>
                      <a:pt x="7926" y="821"/>
                    </a:lnTo>
                    <a:lnTo>
                      <a:pt x="8006" y="876"/>
                    </a:lnTo>
                    <a:lnTo>
                      <a:pt x="8045" y="903"/>
                    </a:lnTo>
                    <a:lnTo>
                      <a:pt x="8085" y="932"/>
                    </a:lnTo>
                    <a:lnTo>
                      <a:pt x="8123" y="963"/>
                    </a:lnTo>
                    <a:lnTo>
                      <a:pt x="8160" y="993"/>
                    </a:lnTo>
                    <a:lnTo>
                      <a:pt x="8160" y="993"/>
                    </a:lnTo>
                    <a:lnTo>
                      <a:pt x="8220" y="1043"/>
                    </a:lnTo>
                    <a:lnTo>
                      <a:pt x="8276" y="1094"/>
                    </a:lnTo>
                    <a:lnTo>
                      <a:pt x="8333" y="1146"/>
                    </a:lnTo>
                    <a:lnTo>
                      <a:pt x="8388" y="1200"/>
                    </a:lnTo>
                    <a:lnTo>
                      <a:pt x="8440" y="1255"/>
                    </a:lnTo>
                    <a:lnTo>
                      <a:pt x="8491" y="1311"/>
                    </a:lnTo>
                    <a:lnTo>
                      <a:pt x="8542" y="1369"/>
                    </a:lnTo>
                    <a:lnTo>
                      <a:pt x="8591" y="1428"/>
                    </a:lnTo>
                    <a:lnTo>
                      <a:pt x="8591" y="1428"/>
                    </a:lnTo>
                    <a:lnTo>
                      <a:pt x="8626" y="1475"/>
                    </a:lnTo>
                    <a:lnTo>
                      <a:pt x="8661" y="1523"/>
                    </a:lnTo>
                    <a:lnTo>
                      <a:pt x="8695" y="1572"/>
                    </a:lnTo>
                    <a:lnTo>
                      <a:pt x="8728" y="1620"/>
                    </a:lnTo>
                    <a:lnTo>
                      <a:pt x="8760" y="1670"/>
                    </a:lnTo>
                    <a:lnTo>
                      <a:pt x="8790" y="1720"/>
                    </a:lnTo>
                    <a:lnTo>
                      <a:pt x="8821" y="1771"/>
                    </a:lnTo>
                    <a:lnTo>
                      <a:pt x="8850" y="1822"/>
                    </a:lnTo>
                    <a:lnTo>
                      <a:pt x="8850" y="1822"/>
                    </a:lnTo>
                    <a:lnTo>
                      <a:pt x="8884" y="1889"/>
                    </a:lnTo>
                    <a:lnTo>
                      <a:pt x="8901" y="1922"/>
                    </a:lnTo>
                    <a:lnTo>
                      <a:pt x="8916" y="1955"/>
                    </a:lnTo>
                    <a:lnTo>
                      <a:pt x="8930" y="1989"/>
                    </a:lnTo>
                    <a:lnTo>
                      <a:pt x="8943" y="2024"/>
                    </a:lnTo>
                    <a:lnTo>
                      <a:pt x="8954" y="2059"/>
                    </a:lnTo>
                    <a:lnTo>
                      <a:pt x="8964" y="2095"/>
                    </a:lnTo>
                    <a:lnTo>
                      <a:pt x="8964" y="2095"/>
                    </a:lnTo>
                    <a:lnTo>
                      <a:pt x="8975" y="2145"/>
                    </a:lnTo>
                    <a:lnTo>
                      <a:pt x="8985" y="2196"/>
                    </a:lnTo>
                    <a:lnTo>
                      <a:pt x="8993" y="2247"/>
                    </a:lnTo>
                    <a:lnTo>
                      <a:pt x="9000" y="2299"/>
                    </a:lnTo>
                    <a:lnTo>
                      <a:pt x="9011" y="2401"/>
                    </a:lnTo>
                    <a:lnTo>
                      <a:pt x="9021" y="2504"/>
                    </a:lnTo>
                    <a:lnTo>
                      <a:pt x="9021" y="2504"/>
                    </a:lnTo>
                    <a:lnTo>
                      <a:pt x="9033" y="2638"/>
                    </a:lnTo>
                    <a:lnTo>
                      <a:pt x="9043" y="2772"/>
                    </a:lnTo>
                    <a:lnTo>
                      <a:pt x="9051" y="2905"/>
                    </a:lnTo>
                    <a:lnTo>
                      <a:pt x="9059" y="3040"/>
                    </a:lnTo>
                    <a:lnTo>
                      <a:pt x="9059" y="3040"/>
                    </a:lnTo>
                    <a:lnTo>
                      <a:pt x="9072" y="3268"/>
                    </a:lnTo>
                    <a:lnTo>
                      <a:pt x="9081" y="3497"/>
                    </a:lnTo>
                    <a:lnTo>
                      <a:pt x="9088" y="3611"/>
                    </a:lnTo>
                    <a:lnTo>
                      <a:pt x="9095" y="3725"/>
                    </a:lnTo>
                    <a:lnTo>
                      <a:pt x="9103" y="3838"/>
                    </a:lnTo>
                    <a:lnTo>
                      <a:pt x="9113" y="3953"/>
                    </a:lnTo>
                    <a:lnTo>
                      <a:pt x="9113" y="3953"/>
                    </a:lnTo>
                    <a:lnTo>
                      <a:pt x="9119" y="4001"/>
                    </a:lnTo>
                    <a:lnTo>
                      <a:pt x="9124" y="4049"/>
                    </a:lnTo>
                    <a:lnTo>
                      <a:pt x="9139" y="4146"/>
                    </a:lnTo>
                    <a:lnTo>
                      <a:pt x="9172" y="4337"/>
                    </a:lnTo>
                    <a:lnTo>
                      <a:pt x="9172" y="4337"/>
                    </a:lnTo>
                    <a:lnTo>
                      <a:pt x="9187" y="4428"/>
                    </a:lnTo>
                    <a:lnTo>
                      <a:pt x="9196" y="4473"/>
                    </a:lnTo>
                    <a:lnTo>
                      <a:pt x="9201" y="4495"/>
                    </a:lnTo>
                    <a:lnTo>
                      <a:pt x="9208" y="4519"/>
                    </a:lnTo>
                    <a:lnTo>
                      <a:pt x="9208" y="4519"/>
                    </a:lnTo>
                    <a:lnTo>
                      <a:pt x="9227" y="4582"/>
                    </a:lnTo>
                    <a:lnTo>
                      <a:pt x="9249" y="4647"/>
                    </a:lnTo>
                    <a:lnTo>
                      <a:pt x="9259" y="4679"/>
                    </a:lnTo>
                    <a:lnTo>
                      <a:pt x="9269" y="4712"/>
                    </a:lnTo>
                    <a:lnTo>
                      <a:pt x="9277" y="4745"/>
                    </a:lnTo>
                    <a:lnTo>
                      <a:pt x="9284" y="4778"/>
                    </a:lnTo>
                    <a:lnTo>
                      <a:pt x="9284" y="4778"/>
                    </a:lnTo>
                    <a:lnTo>
                      <a:pt x="9288" y="4810"/>
                    </a:lnTo>
                    <a:lnTo>
                      <a:pt x="9291" y="4841"/>
                    </a:lnTo>
                    <a:lnTo>
                      <a:pt x="9291" y="4874"/>
                    </a:lnTo>
                    <a:lnTo>
                      <a:pt x="9289" y="4907"/>
                    </a:lnTo>
                    <a:lnTo>
                      <a:pt x="9288" y="4939"/>
                    </a:lnTo>
                    <a:lnTo>
                      <a:pt x="9285" y="4972"/>
                    </a:lnTo>
                    <a:lnTo>
                      <a:pt x="9277" y="5037"/>
                    </a:lnTo>
                    <a:lnTo>
                      <a:pt x="9277" y="5037"/>
                    </a:lnTo>
                    <a:lnTo>
                      <a:pt x="9270" y="5098"/>
                    </a:lnTo>
                    <a:lnTo>
                      <a:pt x="9262" y="5158"/>
                    </a:lnTo>
                    <a:lnTo>
                      <a:pt x="9243" y="5279"/>
                    </a:lnTo>
                    <a:lnTo>
                      <a:pt x="9222" y="5401"/>
                    </a:lnTo>
                    <a:lnTo>
                      <a:pt x="9200" y="5522"/>
                    </a:lnTo>
                    <a:lnTo>
                      <a:pt x="9200" y="5522"/>
                    </a:lnTo>
                    <a:lnTo>
                      <a:pt x="9135" y="5876"/>
                    </a:lnTo>
                    <a:lnTo>
                      <a:pt x="9135" y="5876"/>
                    </a:lnTo>
                    <a:lnTo>
                      <a:pt x="9099" y="6076"/>
                    </a:lnTo>
                    <a:lnTo>
                      <a:pt x="9080" y="6176"/>
                    </a:lnTo>
                    <a:lnTo>
                      <a:pt x="9068" y="6226"/>
                    </a:lnTo>
                    <a:lnTo>
                      <a:pt x="9055" y="6276"/>
                    </a:lnTo>
                    <a:lnTo>
                      <a:pt x="9055" y="6276"/>
                    </a:lnTo>
                    <a:lnTo>
                      <a:pt x="9045" y="6311"/>
                    </a:lnTo>
                    <a:lnTo>
                      <a:pt x="9036" y="6346"/>
                    </a:lnTo>
                    <a:lnTo>
                      <a:pt x="9023" y="6382"/>
                    </a:lnTo>
                    <a:lnTo>
                      <a:pt x="9011" y="6416"/>
                    </a:lnTo>
                    <a:lnTo>
                      <a:pt x="8999" y="6451"/>
                    </a:lnTo>
                    <a:lnTo>
                      <a:pt x="8983" y="6485"/>
                    </a:lnTo>
                    <a:lnTo>
                      <a:pt x="8968" y="6520"/>
                    </a:lnTo>
                    <a:lnTo>
                      <a:pt x="8953" y="6553"/>
                    </a:lnTo>
                    <a:lnTo>
                      <a:pt x="8935" y="6584"/>
                    </a:lnTo>
                    <a:lnTo>
                      <a:pt x="8917" y="6617"/>
                    </a:lnTo>
                    <a:lnTo>
                      <a:pt x="8898" y="6649"/>
                    </a:lnTo>
                    <a:lnTo>
                      <a:pt x="8877" y="6679"/>
                    </a:lnTo>
                    <a:lnTo>
                      <a:pt x="8857" y="6710"/>
                    </a:lnTo>
                    <a:lnTo>
                      <a:pt x="8835" y="6739"/>
                    </a:lnTo>
                    <a:lnTo>
                      <a:pt x="8811" y="6768"/>
                    </a:lnTo>
                    <a:lnTo>
                      <a:pt x="8786" y="6795"/>
                    </a:lnTo>
                    <a:lnTo>
                      <a:pt x="8786" y="6795"/>
                    </a:lnTo>
                    <a:lnTo>
                      <a:pt x="8752" y="6830"/>
                    </a:lnTo>
                    <a:lnTo>
                      <a:pt x="8716" y="6863"/>
                    </a:lnTo>
                    <a:lnTo>
                      <a:pt x="8679" y="6892"/>
                    </a:lnTo>
                    <a:lnTo>
                      <a:pt x="8640" y="6919"/>
                    </a:lnTo>
                    <a:lnTo>
                      <a:pt x="8600" y="6944"/>
                    </a:lnTo>
                    <a:lnTo>
                      <a:pt x="8559" y="6966"/>
                    </a:lnTo>
                    <a:lnTo>
                      <a:pt x="8518" y="6987"/>
                    </a:lnTo>
                    <a:lnTo>
                      <a:pt x="8475" y="7006"/>
                    </a:lnTo>
                    <a:lnTo>
                      <a:pt x="8432" y="7024"/>
                    </a:lnTo>
                    <a:lnTo>
                      <a:pt x="8388" y="7039"/>
                    </a:lnTo>
                    <a:lnTo>
                      <a:pt x="8342" y="7053"/>
                    </a:lnTo>
                    <a:lnTo>
                      <a:pt x="8297" y="7067"/>
                    </a:lnTo>
                    <a:lnTo>
                      <a:pt x="8251" y="7078"/>
                    </a:lnTo>
                    <a:lnTo>
                      <a:pt x="8205" y="7089"/>
                    </a:lnTo>
                    <a:lnTo>
                      <a:pt x="8111" y="7108"/>
                    </a:lnTo>
                    <a:lnTo>
                      <a:pt x="8111" y="7108"/>
                    </a:lnTo>
                    <a:lnTo>
                      <a:pt x="8045" y="7120"/>
                    </a:lnTo>
                    <a:lnTo>
                      <a:pt x="7977" y="7130"/>
                    </a:lnTo>
                    <a:lnTo>
                      <a:pt x="7910" y="7138"/>
                    </a:lnTo>
                    <a:lnTo>
                      <a:pt x="7842" y="7144"/>
                    </a:lnTo>
                    <a:lnTo>
                      <a:pt x="7773" y="7149"/>
                    </a:lnTo>
                    <a:lnTo>
                      <a:pt x="7706" y="7153"/>
                    </a:lnTo>
                    <a:lnTo>
                      <a:pt x="7569" y="7162"/>
                    </a:lnTo>
                    <a:lnTo>
                      <a:pt x="7569" y="7162"/>
                    </a:lnTo>
                    <a:lnTo>
                      <a:pt x="7338" y="7173"/>
                    </a:lnTo>
                    <a:lnTo>
                      <a:pt x="7106" y="7182"/>
                    </a:lnTo>
                    <a:lnTo>
                      <a:pt x="6873" y="7191"/>
                    </a:lnTo>
                    <a:lnTo>
                      <a:pt x="6641" y="7199"/>
                    </a:lnTo>
                    <a:lnTo>
                      <a:pt x="6641" y="7199"/>
                    </a:lnTo>
                    <a:lnTo>
                      <a:pt x="6202" y="7213"/>
                    </a:lnTo>
                    <a:lnTo>
                      <a:pt x="5761" y="7224"/>
                    </a:lnTo>
                    <a:lnTo>
                      <a:pt x="5761" y="7224"/>
                    </a:lnTo>
                    <a:lnTo>
                      <a:pt x="5484" y="7230"/>
                    </a:lnTo>
                    <a:lnTo>
                      <a:pt x="5484" y="7230"/>
                    </a:lnTo>
                    <a:lnTo>
                      <a:pt x="5412" y="7232"/>
                    </a:lnTo>
                    <a:lnTo>
                      <a:pt x="5412" y="7232"/>
                    </a:lnTo>
                    <a:lnTo>
                      <a:pt x="5397" y="7232"/>
                    </a:lnTo>
                    <a:lnTo>
                      <a:pt x="5397" y="7232"/>
                    </a:lnTo>
                    <a:lnTo>
                      <a:pt x="5395" y="7233"/>
                    </a:lnTo>
                    <a:lnTo>
                      <a:pt x="5395" y="7233"/>
                    </a:lnTo>
                    <a:lnTo>
                      <a:pt x="5397" y="7236"/>
                    </a:lnTo>
                    <a:lnTo>
                      <a:pt x="5398" y="7236"/>
                    </a:lnTo>
                    <a:lnTo>
                      <a:pt x="5399" y="7236"/>
                    </a:lnTo>
                    <a:lnTo>
                      <a:pt x="5399" y="7233"/>
                    </a:lnTo>
                    <a:lnTo>
                      <a:pt x="5398" y="7229"/>
                    </a:lnTo>
                    <a:lnTo>
                      <a:pt x="5398" y="7229"/>
                    </a:lnTo>
                    <a:lnTo>
                      <a:pt x="5384" y="7200"/>
                    </a:lnTo>
                    <a:lnTo>
                      <a:pt x="5373" y="7170"/>
                    </a:lnTo>
                    <a:lnTo>
                      <a:pt x="5362" y="7140"/>
                    </a:lnTo>
                    <a:lnTo>
                      <a:pt x="5351" y="7109"/>
                    </a:lnTo>
                    <a:lnTo>
                      <a:pt x="5343" y="7079"/>
                    </a:lnTo>
                    <a:lnTo>
                      <a:pt x="5335" y="7049"/>
                    </a:lnTo>
                    <a:lnTo>
                      <a:pt x="5321" y="6987"/>
                    </a:lnTo>
                    <a:lnTo>
                      <a:pt x="5310" y="6923"/>
                    </a:lnTo>
                    <a:lnTo>
                      <a:pt x="5300" y="6860"/>
                    </a:lnTo>
                    <a:lnTo>
                      <a:pt x="5292" y="6796"/>
                    </a:lnTo>
                    <a:lnTo>
                      <a:pt x="5285" y="6733"/>
                    </a:lnTo>
                    <a:lnTo>
                      <a:pt x="5285" y="6733"/>
                    </a:lnTo>
                    <a:lnTo>
                      <a:pt x="5245" y="6379"/>
                    </a:lnTo>
                    <a:lnTo>
                      <a:pt x="5245" y="6379"/>
                    </a:lnTo>
                    <a:lnTo>
                      <a:pt x="5244" y="6376"/>
                    </a:lnTo>
                    <a:lnTo>
                      <a:pt x="5242" y="6373"/>
                    </a:lnTo>
                    <a:lnTo>
                      <a:pt x="5240" y="6372"/>
                    </a:lnTo>
                    <a:lnTo>
                      <a:pt x="5235" y="6372"/>
                    </a:lnTo>
                    <a:lnTo>
                      <a:pt x="5233" y="6372"/>
                    </a:lnTo>
                    <a:lnTo>
                      <a:pt x="5230" y="6373"/>
                    </a:lnTo>
                    <a:lnTo>
                      <a:pt x="5229" y="6376"/>
                    </a:lnTo>
                    <a:lnTo>
                      <a:pt x="5229" y="6379"/>
                    </a:lnTo>
                    <a:lnTo>
                      <a:pt x="5229" y="63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81E8DCAD-8FCC-39A9-5D69-45BF9CD49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5" y="3085"/>
                <a:ext cx="354" cy="6"/>
              </a:xfrm>
              <a:custGeom>
                <a:avLst/>
                <a:gdLst>
                  <a:gd name="T0" fmla="*/ 8 w 1064"/>
                  <a:gd name="T1" fmla="*/ 17 h 17"/>
                  <a:gd name="T2" fmla="*/ 8 w 1064"/>
                  <a:gd name="T3" fmla="*/ 17 h 17"/>
                  <a:gd name="T4" fmla="*/ 831 w 1064"/>
                  <a:gd name="T5" fmla="*/ 17 h 17"/>
                  <a:gd name="T6" fmla="*/ 831 w 1064"/>
                  <a:gd name="T7" fmla="*/ 17 h 17"/>
                  <a:gd name="T8" fmla="*/ 1055 w 1064"/>
                  <a:gd name="T9" fmla="*/ 17 h 17"/>
                  <a:gd name="T10" fmla="*/ 1055 w 1064"/>
                  <a:gd name="T11" fmla="*/ 17 h 17"/>
                  <a:gd name="T12" fmla="*/ 1060 w 1064"/>
                  <a:gd name="T13" fmla="*/ 16 h 17"/>
                  <a:gd name="T14" fmla="*/ 1062 w 1064"/>
                  <a:gd name="T15" fmla="*/ 14 h 17"/>
                  <a:gd name="T16" fmla="*/ 1064 w 1064"/>
                  <a:gd name="T17" fmla="*/ 11 h 17"/>
                  <a:gd name="T18" fmla="*/ 1064 w 1064"/>
                  <a:gd name="T19" fmla="*/ 9 h 17"/>
                  <a:gd name="T20" fmla="*/ 1064 w 1064"/>
                  <a:gd name="T21" fmla="*/ 6 h 17"/>
                  <a:gd name="T22" fmla="*/ 1062 w 1064"/>
                  <a:gd name="T23" fmla="*/ 3 h 17"/>
                  <a:gd name="T24" fmla="*/ 1060 w 1064"/>
                  <a:gd name="T25" fmla="*/ 2 h 17"/>
                  <a:gd name="T26" fmla="*/ 1055 w 1064"/>
                  <a:gd name="T27" fmla="*/ 0 h 17"/>
                  <a:gd name="T28" fmla="*/ 1055 w 1064"/>
                  <a:gd name="T29" fmla="*/ 0 h 17"/>
                  <a:gd name="T30" fmla="*/ 237 w 1064"/>
                  <a:gd name="T31" fmla="*/ 0 h 17"/>
                  <a:gd name="T32" fmla="*/ 237 w 1064"/>
                  <a:gd name="T33" fmla="*/ 0 h 17"/>
                  <a:gd name="T34" fmla="*/ 8 w 1064"/>
                  <a:gd name="T35" fmla="*/ 0 h 17"/>
                  <a:gd name="T36" fmla="*/ 8 w 1064"/>
                  <a:gd name="T37" fmla="*/ 0 h 17"/>
                  <a:gd name="T38" fmla="*/ 4 w 1064"/>
                  <a:gd name="T39" fmla="*/ 2 h 17"/>
                  <a:gd name="T40" fmla="*/ 2 w 1064"/>
                  <a:gd name="T41" fmla="*/ 3 h 17"/>
                  <a:gd name="T42" fmla="*/ 0 w 1064"/>
                  <a:gd name="T43" fmla="*/ 6 h 17"/>
                  <a:gd name="T44" fmla="*/ 0 w 1064"/>
                  <a:gd name="T45" fmla="*/ 9 h 17"/>
                  <a:gd name="T46" fmla="*/ 0 w 1064"/>
                  <a:gd name="T47" fmla="*/ 11 h 17"/>
                  <a:gd name="T48" fmla="*/ 2 w 1064"/>
                  <a:gd name="T49" fmla="*/ 14 h 17"/>
                  <a:gd name="T50" fmla="*/ 4 w 1064"/>
                  <a:gd name="T51" fmla="*/ 16 h 17"/>
                  <a:gd name="T52" fmla="*/ 8 w 1064"/>
                  <a:gd name="T53" fmla="*/ 17 h 17"/>
                  <a:gd name="T54" fmla="*/ 8 w 1064"/>
                  <a:gd name="T55" fmla="*/ 17 h 17"/>
                  <a:gd name="T56" fmla="*/ 4 w 1064"/>
                  <a:gd name="T57" fmla="*/ 17 h 17"/>
                  <a:gd name="T58" fmla="*/ 8 w 1064"/>
                  <a:gd name="T59" fmla="*/ 17 h 17"/>
                  <a:gd name="T60" fmla="*/ 8 w 1064"/>
                  <a:gd name="T6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4" h="17">
                    <a:moveTo>
                      <a:pt x="8" y="17"/>
                    </a:moveTo>
                    <a:lnTo>
                      <a:pt x="8" y="17"/>
                    </a:lnTo>
                    <a:lnTo>
                      <a:pt x="831" y="17"/>
                    </a:lnTo>
                    <a:lnTo>
                      <a:pt x="831" y="17"/>
                    </a:lnTo>
                    <a:lnTo>
                      <a:pt x="1055" y="17"/>
                    </a:lnTo>
                    <a:lnTo>
                      <a:pt x="1055" y="17"/>
                    </a:lnTo>
                    <a:lnTo>
                      <a:pt x="1060" y="16"/>
                    </a:lnTo>
                    <a:lnTo>
                      <a:pt x="1062" y="14"/>
                    </a:lnTo>
                    <a:lnTo>
                      <a:pt x="1064" y="11"/>
                    </a:lnTo>
                    <a:lnTo>
                      <a:pt x="1064" y="9"/>
                    </a:lnTo>
                    <a:lnTo>
                      <a:pt x="1064" y="6"/>
                    </a:lnTo>
                    <a:lnTo>
                      <a:pt x="1062" y="3"/>
                    </a:lnTo>
                    <a:lnTo>
                      <a:pt x="1060" y="2"/>
                    </a:lnTo>
                    <a:lnTo>
                      <a:pt x="1055" y="0"/>
                    </a:lnTo>
                    <a:lnTo>
                      <a:pt x="1055" y="0"/>
                    </a:lnTo>
                    <a:lnTo>
                      <a:pt x="237" y="0"/>
                    </a:lnTo>
                    <a:lnTo>
                      <a:pt x="237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4" y="17"/>
                    </a:lnTo>
                    <a:lnTo>
                      <a:pt x="8" y="17"/>
                    </a:lnTo>
                    <a:lnTo>
                      <a:pt x="8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42BA0C12-2D7E-1E3B-9C30-C008A45B7A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2" y="2631"/>
                <a:ext cx="527" cy="431"/>
              </a:xfrm>
              <a:custGeom>
                <a:avLst/>
                <a:gdLst>
                  <a:gd name="T0" fmla="*/ 66 w 1581"/>
                  <a:gd name="T1" fmla="*/ 1291 h 1292"/>
                  <a:gd name="T2" fmla="*/ 376 w 1581"/>
                  <a:gd name="T3" fmla="*/ 1278 h 1292"/>
                  <a:gd name="T4" fmla="*/ 531 w 1581"/>
                  <a:gd name="T5" fmla="*/ 1263 h 1292"/>
                  <a:gd name="T6" fmla="*/ 656 w 1581"/>
                  <a:gd name="T7" fmla="*/ 1240 h 1292"/>
                  <a:gd name="T8" fmla="*/ 749 w 1581"/>
                  <a:gd name="T9" fmla="*/ 1214 h 1292"/>
                  <a:gd name="T10" fmla="*/ 835 w 1581"/>
                  <a:gd name="T11" fmla="*/ 1182 h 1292"/>
                  <a:gd name="T12" fmla="*/ 977 w 1581"/>
                  <a:gd name="T13" fmla="*/ 1131 h 1292"/>
                  <a:gd name="T14" fmla="*/ 1038 w 1581"/>
                  <a:gd name="T15" fmla="*/ 1114 h 1292"/>
                  <a:gd name="T16" fmla="*/ 1132 w 1581"/>
                  <a:gd name="T17" fmla="*/ 1102 h 1292"/>
                  <a:gd name="T18" fmla="*/ 1260 w 1581"/>
                  <a:gd name="T19" fmla="*/ 1091 h 1292"/>
                  <a:gd name="T20" fmla="*/ 1308 w 1581"/>
                  <a:gd name="T21" fmla="*/ 1080 h 1292"/>
                  <a:gd name="T22" fmla="*/ 1378 w 1581"/>
                  <a:gd name="T23" fmla="*/ 1055 h 1292"/>
                  <a:gd name="T24" fmla="*/ 1442 w 1581"/>
                  <a:gd name="T25" fmla="*/ 1018 h 1292"/>
                  <a:gd name="T26" fmla="*/ 1478 w 1581"/>
                  <a:gd name="T27" fmla="*/ 988 h 1292"/>
                  <a:gd name="T28" fmla="*/ 1525 w 1581"/>
                  <a:gd name="T29" fmla="*/ 937 h 1292"/>
                  <a:gd name="T30" fmla="*/ 1558 w 1581"/>
                  <a:gd name="T31" fmla="*/ 876 h 1292"/>
                  <a:gd name="T32" fmla="*/ 1573 w 1581"/>
                  <a:gd name="T33" fmla="*/ 828 h 1292"/>
                  <a:gd name="T34" fmla="*/ 1581 w 1581"/>
                  <a:gd name="T35" fmla="*/ 752 h 1292"/>
                  <a:gd name="T36" fmla="*/ 1576 w 1581"/>
                  <a:gd name="T37" fmla="*/ 676 h 1292"/>
                  <a:gd name="T38" fmla="*/ 1558 w 1581"/>
                  <a:gd name="T39" fmla="*/ 594 h 1292"/>
                  <a:gd name="T40" fmla="*/ 1533 w 1581"/>
                  <a:gd name="T41" fmla="*/ 512 h 1292"/>
                  <a:gd name="T42" fmla="*/ 1480 w 1581"/>
                  <a:gd name="T43" fmla="*/ 392 h 1292"/>
                  <a:gd name="T44" fmla="*/ 1465 w 1581"/>
                  <a:gd name="T45" fmla="*/ 351 h 1292"/>
                  <a:gd name="T46" fmla="*/ 1452 w 1581"/>
                  <a:gd name="T47" fmla="*/ 289 h 1292"/>
                  <a:gd name="T48" fmla="*/ 1443 w 1581"/>
                  <a:gd name="T49" fmla="*/ 183 h 1292"/>
                  <a:gd name="T50" fmla="*/ 1434 w 1581"/>
                  <a:gd name="T51" fmla="*/ 7 h 1292"/>
                  <a:gd name="T52" fmla="*/ 1431 w 1581"/>
                  <a:gd name="T53" fmla="*/ 1 h 1292"/>
                  <a:gd name="T54" fmla="*/ 1421 w 1581"/>
                  <a:gd name="T55" fmla="*/ 0 h 1292"/>
                  <a:gd name="T56" fmla="*/ 1417 w 1581"/>
                  <a:gd name="T57" fmla="*/ 7 h 1292"/>
                  <a:gd name="T58" fmla="*/ 1424 w 1581"/>
                  <a:gd name="T59" fmla="*/ 122 h 1292"/>
                  <a:gd name="T60" fmla="*/ 1429 w 1581"/>
                  <a:gd name="T61" fmla="*/ 237 h 1292"/>
                  <a:gd name="T62" fmla="*/ 1442 w 1581"/>
                  <a:gd name="T63" fmla="*/ 319 h 1292"/>
                  <a:gd name="T64" fmla="*/ 1465 w 1581"/>
                  <a:gd name="T65" fmla="*/ 396 h 1292"/>
                  <a:gd name="T66" fmla="*/ 1487 w 1581"/>
                  <a:gd name="T67" fmla="*/ 447 h 1292"/>
                  <a:gd name="T68" fmla="*/ 1531 w 1581"/>
                  <a:gd name="T69" fmla="*/ 558 h 1292"/>
                  <a:gd name="T70" fmla="*/ 1555 w 1581"/>
                  <a:gd name="T71" fmla="*/ 647 h 1292"/>
                  <a:gd name="T72" fmla="*/ 1565 w 1581"/>
                  <a:gd name="T73" fmla="*/ 738 h 1292"/>
                  <a:gd name="T74" fmla="*/ 1556 w 1581"/>
                  <a:gd name="T75" fmla="*/ 826 h 1292"/>
                  <a:gd name="T76" fmla="*/ 1522 w 1581"/>
                  <a:gd name="T77" fmla="*/ 909 h 1292"/>
                  <a:gd name="T78" fmla="*/ 1492 w 1581"/>
                  <a:gd name="T79" fmla="*/ 952 h 1292"/>
                  <a:gd name="T80" fmla="*/ 1432 w 1581"/>
                  <a:gd name="T81" fmla="*/ 1004 h 1292"/>
                  <a:gd name="T82" fmla="*/ 1365 w 1581"/>
                  <a:gd name="T83" fmla="*/ 1043 h 1292"/>
                  <a:gd name="T84" fmla="*/ 1307 w 1581"/>
                  <a:gd name="T85" fmla="*/ 1063 h 1292"/>
                  <a:gd name="T86" fmla="*/ 1217 w 1581"/>
                  <a:gd name="T87" fmla="*/ 1079 h 1292"/>
                  <a:gd name="T88" fmla="*/ 1126 w 1581"/>
                  <a:gd name="T89" fmla="*/ 1085 h 1292"/>
                  <a:gd name="T90" fmla="*/ 1035 w 1581"/>
                  <a:gd name="T91" fmla="*/ 1099 h 1292"/>
                  <a:gd name="T92" fmla="*/ 948 w 1581"/>
                  <a:gd name="T93" fmla="*/ 1124 h 1292"/>
                  <a:gd name="T94" fmla="*/ 721 w 1581"/>
                  <a:gd name="T95" fmla="*/ 1205 h 1292"/>
                  <a:gd name="T96" fmla="*/ 663 w 1581"/>
                  <a:gd name="T97" fmla="*/ 1223 h 1292"/>
                  <a:gd name="T98" fmla="*/ 542 w 1581"/>
                  <a:gd name="T99" fmla="*/ 1247 h 1292"/>
                  <a:gd name="T100" fmla="*/ 419 w 1581"/>
                  <a:gd name="T101" fmla="*/ 1262 h 1292"/>
                  <a:gd name="T102" fmla="*/ 171 w 1581"/>
                  <a:gd name="T103" fmla="*/ 1274 h 1292"/>
                  <a:gd name="T104" fmla="*/ 4 w 1581"/>
                  <a:gd name="T105" fmla="*/ 1276 h 1292"/>
                  <a:gd name="T106" fmla="*/ 0 w 1581"/>
                  <a:gd name="T107" fmla="*/ 1284 h 1292"/>
                  <a:gd name="T108" fmla="*/ 4 w 1581"/>
                  <a:gd name="T109" fmla="*/ 1291 h 1292"/>
                  <a:gd name="T110" fmla="*/ 4 w 1581"/>
                  <a:gd name="T111" fmla="*/ 1292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81" h="1292">
                    <a:moveTo>
                      <a:pt x="8" y="1292"/>
                    </a:moveTo>
                    <a:lnTo>
                      <a:pt x="8" y="1292"/>
                    </a:lnTo>
                    <a:lnTo>
                      <a:pt x="66" y="1291"/>
                    </a:lnTo>
                    <a:lnTo>
                      <a:pt x="205" y="1287"/>
                    </a:lnTo>
                    <a:lnTo>
                      <a:pt x="289" y="1282"/>
                    </a:lnTo>
                    <a:lnTo>
                      <a:pt x="376" y="1278"/>
                    </a:lnTo>
                    <a:lnTo>
                      <a:pt x="459" y="1271"/>
                    </a:lnTo>
                    <a:lnTo>
                      <a:pt x="496" y="1267"/>
                    </a:lnTo>
                    <a:lnTo>
                      <a:pt x="531" y="1263"/>
                    </a:lnTo>
                    <a:lnTo>
                      <a:pt x="531" y="1263"/>
                    </a:lnTo>
                    <a:lnTo>
                      <a:pt x="594" y="1252"/>
                    </a:lnTo>
                    <a:lnTo>
                      <a:pt x="656" y="1240"/>
                    </a:lnTo>
                    <a:lnTo>
                      <a:pt x="688" y="1231"/>
                    </a:lnTo>
                    <a:lnTo>
                      <a:pt x="718" y="1223"/>
                    </a:lnTo>
                    <a:lnTo>
                      <a:pt x="749" y="1214"/>
                    </a:lnTo>
                    <a:lnTo>
                      <a:pt x="779" y="1204"/>
                    </a:lnTo>
                    <a:lnTo>
                      <a:pt x="779" y="1204"/>
                    </a:lnTo>
                    <a:lnTo>
                      <a:pt x="835" y="1182"/>
                    </a:lnTo>
                    <a:lnTo>
                      <a:pt x="892" y="1161"/>
                    </a:lnTo>
                    <a:lnTo>
                      <a:pt x="948" y="1141"/>
                    </a:lnTo>
                    <a:lnTo>
                      <a:pt x="977" y="1131"/>
                    </a:lnTo>
                    <a:lnTo>
                      <a:pt x="1006" y="1123"/>
                    </a:lnTo>
                    <a:lnTo>
                      <a:pt x="1006" y="1123"/>
                    </a:lnTo>
                    <a:lnTo>
                      <a:pt x="1038" y="1114"/>
                    </a:lnTo>
                    <a:lnTo>
                      <a:pt x="1070" y="1109"/>
                    </a:lnTo>
                    <a:lnTo>
                      <a:pt x="1100" y="1105"/>
                    </a:lnTo>
                    <a:lnTo>
                      <a:pt x="1132" y="1102"/>
                    </a:lnTo>
                    <a:lnTo>
                      <a:pt x="1197" y="1096"/>
                    </a:lnTo>
                    <a:lnTo>
                      <a:pt x="1228" y="1094"/>
                    </a:lnTo>
                    <a:lnTo>
                      <a:pt x="1260" y="1091"/>
                    </a:lnTo>
                    <a:lnTo>
                      <a:pt x="1260" y="1091"/>
                    </a:lnTo>
                    <a:lnTo>
                      <a:pt x="1285" y="1087"/>
                    </a:lnTo>
                    <a:lnTo>
                      <a:pt x="1308" y="1080"/>
                    </a:lnTo>
                    <a:lnTo>
                      <a:pt x="1332" y="1073"/>
                    </a:lnTo>
                    <a:lnTo>
                      <a:pt x="1355" y="1065"/>
                    </a:lnTo>
                    <a:lnTo>
                      <a:pt x="1378" y="1055"/>
                    </a:lnTo>
                    <a:lnTo>
                      <a:pt x="1401" y="1044"/>
                    </a:lnTo>
                    <a:lnTo>
                      <a:pt x="1421" y="1032"/>
                    </a:lnTo>
                    <a:lnTo>
                      <a:pt x="1442" y="1018"/>
                    </a:lnTo>
                    <a:lnTo>
                      <a:pt x="1442" y="1018"/>
                    </a:lnTo>
                    <a:lnTo>
                      <a:pt x="1460" y="1003"/>
                    </a:lnTo>
                    <a:lnTo>
                      <a:pt x="1478" y="988"/>
                    </a:lnTo>
                    <a:lnTo>
                      <a:pt x="1494" y="972"/>
                    </a:lnTo>
                    <a:lnTo>
                      <a:pt x="1509" y="955"/>
                    </a:lnTo>
                    <a:lnTo>
                      <a:pt x="1525" y="937"/>
                    </a:lnTo>
                    <a:lnTo>
                      <a:pt x="1537" y="917"/>
                    </a:lnTo>
                    <a:lnTo>
                      <a:pt x="1548" y="897"/>
                    </a:lnTo>
                    <a:lnTo>
                      <a:pt x="1558" y="876"/>
                    </a:lnTo>
                    <a:lnTo>
                      <a:pt x="1558" y="876"/>
                    </a:lnTo>
                    <a:lnTo>
                      <a:pt x="1567" y="853"/>
                    </a:lnTo>
                    <a:lnTo>
                      <a:pt x="1573" y="828"/>
                    </a:lnTo>
                    <a:lnTo>
                      <a:pt x="1577" y="803"/>
                    </a:lnTo>
                    <a:lnTo>
                      <a:pt x="1580" y="777"/>
                    </a:lnTo>
                    <a:lnTo>
                      <a:pt x="1581" y="752"/>
                    </a:lnTo>
                    <a:lnTo>
                      <a:pt x="1580" y="726"/>
                    </a:lnTo>
                    <a:lnTo>
                      <a:pt x="1578" y="701"/>
                    </a:lnTo>
                    <a:lnTo>
                      <a:pt x="1576" y="676"/>
                    </a:lnTo>
                    <a:lnTo>
                      <a:pt x="1576" y="676"/>
                    </a:lnTo>
                    <a:lnTo>
                      <a:pt x="1567" y="635"/>
                    </a:lnTo>
                    <a:lnTo>
                      <a:pt x="1558" y="594"/>
                    </a:lnTo>
                    <a:lnTo>
                      <a:pt x="1547" y="552"/>
                    </a:lnTo>
                    <a:lnTo>
                      <a:pt x="1533" y="512"/>
                    </a:lnTo>
                    <a:lnTo>
                      <a:pt x="1533" y="512"/>
                    </a:lnTo>
                    <a:lnTo>
                      <a:pt x="1516" y="472"/>
                    </a:lnTo>
                    <a:lnTo>
                      <a:pt x="1497" y="432"/>
                    </a:lnTo>
                    <a:lnTo>
                      <a:pt x="1480" y="392"/>
                    </a:lnTo>
                    <a:lnTo>
                      <a:pt x="1472" y="372"/>
                    </a:lnTo>
                    <a:lnTo>
                      <a:pt x="1465" y="351"/>
                    </a:lnTo>
                    <a:lnTo>
                      <a:pt x="1465" y="351"/>
                    </a:lnTo>
                    <a:lnTo>
                      <a:pt x="1460" y="330"/>
                    </a:lnTo>
                    <a:lnTo>
                      <a:pt x="1456" y="310"/>
                    </a:lnTo>
                    <a:lnTo>
                      <a:pt x="1452" y="289"/>
                    </a:lnTo>
                    <a:lnTo>
                      <a:pt x="1449" y="268"/>
                    </a:lnTo>
                    <a:lnTo>
                      <a:pt x="1446" y="226"/>
                    </a:lnTo>
                    <a:lnTo>
                      <a:pt x="1443" y="183"/>
                    </a:lnTo>
                    <a:lnTo>
                      <a:pt x="1443" y="183"/>
                    </a:lnTo>
                    <a:lnTo>
                      <a:pt x="1441" y="95"/>
                    </a:lnTo>
                    <a:lnTo>
                      <a:pt x="1434" y="7"/>
                    </a:lnTo>
                    <a:lnTo>
                      <a:pt x="1434" y="7"/>
                    </a:lnTo>
                    <a:lnTo>
                      <a:pt x="1432" y="4"/>
                    </a:lnTo>
                    <a:lnTo>
                      <a:pt x="1431" y="1"/>
                    </a:lnTo>
                    <a:lnTo>
                      <a:pt x="1428" y="0"/>
                    </a:lnTo>
                    <a:lnTo>
                      <a:pt x="1425" y="0"/>
                    </a:lnTo>
                    <a:lnTo>
                      <a:pt x="1421" y="0"/>
                    </a:lnTo>
                    <a:lnTo>
                      <a:pt x="1420" y="1"/>
                    </a:lnTo>
                    <a:lnTo>
                      <a:pt x="1417" y="4"/>
                    </a:lnTo>
                    <a:lnTo>
                      <a:pt x="1417" y="7"/>
                    </a:lnTo>
                    <a:lnTo>
                      <a:pt x="1417" y="7"/>
                    </a:lnTo>
                    <a:lnTo>
                      <a:pt x="1421" y="64"/>
                    </a:lnTo>
                    <a:lnTo>
                      <a:pt x="1424" y="122"/>
                    </a:lnTo>
                    <a:lnTo>
                      <a:pt x="1427" y="179"/>
                    </a:lnTo>
                    <a:lnTo>
                      <a:pt x="1429" y="237"/>
                    </a:lnTo>
                    <a:lnTo>
                      <a:pt x="1429" y="237"/>
                    </a:lnTo>
                    <a:lnTo>
                      <a:pt x="1432" y="264"/>
                    </a:lnTo>
                    <a:lnTo>
                      <a:pt x="1436" y="292"/>
                    </a:lnTo>
                    <a:lnTo>
                      <a:pt x="1442" y="319"/>
                    </a:lnTo>
                    <a:lnTo>
                      <a:pt x="1449" y="346"/>
                    </a:lnTo>
                    <a:lnTo>
                      <a:pt x="1457" y="372"/>
                    </a:lnTo>
                    <a:lnTo>
                      <a:pt x="1465" y="396"/>
                    </a:lnTo>
                    <a:lnTo>
                      <a:pt x="1476" y="423"/>
                    </a:lnTo>
                    <a:lnTo>
                      <a:pt x="1487" y="447"/>
                    </a:lnTo>
                    <a:lnTo>
                      <a:pt x="1487" y="447"/>
                    </a:lnTo>
                    <a:lnTo>
                      <a:pt x="1511" y="501"/>
                    </a:lnTo>
                    <a:lnTo>
                      <a:pt x="1522" y="530"/>
                    </a:lnTo>
                    <a:lnTo>
                      <a:pt x="1531" y="558"/>
                    </a:lnTo>
                    <a:lnTo>
                      <a:pt x="1540" y="588"/>
                    </a:lnTo>
                    <a:lnTo>
                      <a:pt x="1548" y="617"/>
                    </a:lnTo>
                    <a:lnTo>
                      <a:pt x="1555" y="647"/>
                    </a:lnTo>
                    <a:lnTo>
                      <a:pt x="1560" y="678"/>
                    </a:lnTo>
                    <a:lnTo>
                      <a:pt x="1563" y="708"/>
                    </a:lnTo>
                    <a:lnTo>
                      <a:pt x="1565" y="738"/>
                    </a:lnTo>
                    <a:lnTo>
                      <a:pt x="1565" y="767"/>
                    </a:lnTo>
                    <a:lnTo>
                      <a:pt x="1562" y="797"/>
                    </a:lnTo>
                    <a:lnTo>
                      <a:pt x="1556" y="826"/>
                    </a:lnTo>
                    <a:lnTo>
                      <a:pt x="1548" y="854"/>
                    </a:lnTo>
                    <a:lnTo>
                      <a:pt x="1537" y="881"/>
                    </a:lnTo>
                    <a:lnTo>
                      <a:pt x="1522" y="909"/>
                    </a:lnTo>
                    <a:lnTo>
                      <a:pt x="1522" y="909"/>
                    </a:lnTo>
                    <a:lnTo>
                      <a:pt x="1508" y="931"/>
                    </a:lnTo>
                    <a:lnTo>
                      <a:pt x="1492" y="952"/>
                    </a:lnTo>
                    <a:lnTo>
                      <a:pt x="1474" y="970"/>
                    </a:lnTo>
                    <a:lnTo>
                      <a:pt x="1454" y="988"/>
                    </a:lnTo>
                    <a:lnTo>
                      <a:pt x="1432" y="1004"/>
                    </a:lnTo>
                    <a:lnTo>
                      <a:pt x="1412" y="1018"/>
                    </a:lnTo>
                    <a:lnTo>
                      <a:pt x="1388" y="1032"/>
                    </a:lnTo>
                    <a:lnTo>
                      <a:pt x="1365" y="1043"/>
                    </a:lnTo>
                    <a:lnTo>
                      <a:pt x="1365" y="1043"/>
                    </a:lnTo>
                    <a:lnTo>
                      <a:pt x="1336" y="1055"/>
                    </a:lnTo>
                    <a:lnTo>
                      <a:pt x="1307" y="1063"/>
                    </a:lnTo>
                    <a:lnTo>
                      <a:pt x="1278" y="1070"/>
                    </a:lnTo>
                    <a:lnTo>
                      <a:pt x="1248" y="1074"/>
                    </a:lnTo>
                    <a:lnTo>
                      <a:pt x="1217" y="1079"/>
                    </a:lnTo>
                    <a:lnTo>
                      <a:pt x="1187" y="1081"/>
                    </a:lnTo>
                    <a:lnTo>
                      <a:pt x="1126" y="1085"/>
                    </a:lnTo>
                    <a:lnTo>
                      <a:pt x="1126" y="1085"/>
                    </a:lnTo>
                    <a:lnTo>
                      <a:pt x="1095" y="1088"/>
                    </a:lnTo>
                    <a:lnTo>
                      <a:pt x="1066" y="1092"/>
                    </a:lnTo>
                    <a:lnTo>
                      <a:pt x="1035" y="1099"/>
                    </a:lnTo>
                    <a:lnTo>
                      <a:pt x="1006" y="1106"/>
                    </a:lnTo>
                    <a:lnTo>
                      <a:pt x="977" y="1114"/>
                    </a:lnTo>
                    <a:lnTo>
                      <a:pt x="948" y="1124"/>
                    </a:lnTo>
                    <a:lnTo>
                      <a:pt x="892" y="1143"/>
                    </a:lnTo>
                    <a:lnTo>
                      <a:pt x="779" y="1186"/>
                    </a:lnTo>
                    <a:lnTo>
                      <a:pt x="721" y="1205"/>
                    </a:lnTo>
                    <a:lnTo>
                      <a:pt x="692" y="1215"/>
                    </a:lnTo>
                    <a:lnTo>
                      <a:pt x="663" y="1223"/>
                    </a:lnTo>
                    <a:lnTo>
                      <a:pt x="663" y="1223"/>
                    </a:lnTo>
                    <a:lnTo>
                      <a:pt x="623" y="1231"/>
                    </a:lnTo>
                    <a:lnTo>
                      <a:pt x="583" y="1240"/>
                    </a:lnTo>
                    <a:lnTo>
                      <a:pt x="542" y="1247"/>
                    </a:lnTo>
                    <a:lnTo>
                      <a:pt x="502" y="1254"/>
                    </a:lnTo>
                    <a:lnTo>
                      <a:pt x="460" y="1258"/>
                    </a:lnTo>
                    <a:lnTo>
                      <a:pt x="419" y="1262"/>
                    </a:lnTo>
                    <a:lnTo>
                      <a:pt x="336" y="1269"/>
                    </a:lnTo>
                    <a:lnTo>
                      <a:pt x="254" y="1273"/>
                    </a:lnTo>
                    <a:lnTo>
                      <a:pt x="171" y="1274"/>
                    </a:lnTo>
                    <a:lnTo>
                      <a:pt x="8" y="1276"/>
                    </a:lnTo>
                    <a:lnTo>
                      <a:pt x="8" y="1276"/>
                    </a:lnTo>
                    <a:lnTo>
                      <a:pt x="4" y="1276"/>
                    </a:lnTo>
                    <a:lnTo>
                      <a:pt x="3" y="1278"/>
                    </a:lnTo>
                    <a:lnTo>
                      <a:pt x="0" y="1281"/>
                    </a:lnTo>
                    <a:lnTo>
                      <a:pt x="0" y="1284"/>
                    </a:lnTo>
                    <a:lnTo>
                      <a:pt x="0" y="1287"/>
                    </a:lnTo>
                    <a:lnTo>
                      <a:pt x="3" y="1289"/>
                    </a:lnTo>
                    <a:lnTo>
                      <a:pt x="4" y="1291"/>
                    </a:lnTo>
                    <a:lnTo>
                      <a:pt x="8" y="1292"/>
                    </a:lnTo>
                    <a:lnTo>
                      <a:pt x="8" y="1292"/>
                    </a:lnTo>
                    <a:lnTo>
                      <a:pt x="4" y="1292"/>
                    </a:lnTo>
                    <a:lnTo>
                      <a:pt x="8" y="1292"/>
                    </a:lnTo>
                    <a:lnTo>
                      <a:pt x="8" y="12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65EAE687-69B2-A26C-9F19-5BD1D2311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7" y="2211"/>
                <a:ext cx="137" cy="378"/>
              </a:xfrm>
              <a:custGeom>
                <a:avLst/>
                <a:gdLst>
                  <a:gd name="T0" fmla="*/ 15 w 411"/>
                  <a:gd name="T1" fmla="*/ 1125 h 1132"/>
                  <a:gd name="T2" fmla="*/ 15 w 411"/>
                  <a:gd name="T3" fmla="*/ 1125 h 1132"/>
                  <a:gd name="T4" fmla="*/ 29 w 411"/>
                  <a:gd name="T5" fmla="*/ 1053 h 1132"/>
                  <a:gd name="T6" fmla="*/ 45 w 411"/>
                  <a:gd name="T7" fmla="*/ 980 h 1132"/>
                  <a:gd name="T8" fmla="*/ 63 w 411"/>
                  <a:gd name="T9" fmla="*/ 908 h 1132"/>
                  <a:gd name="T10" fmla="*/ 83 w 411"/>
                  <a:gd name="T11" fmla="*/ 838 h 1132"/>
                  <a:gd name="T12" fmla="*/ 103 w 411"/>
                  <a:gd name="T13" fmla="*/ 766 h 1132"/>
                  <a:gd name="T14" fmla="*/ 127 w 411"/>
                  <a:gd name="T15" fmla="*/ 696 h 1132"/>
                  <a:gd name="T16" fmla="*/ 152 w 411"/>
                  <a:gd name="T17" fmla="*/ 626 h 1132"/>
                  <a:gd name="T18" fmla="*/ 176 w 411"/>
                  <a:gd name="T19" fmla="*/ 557 h 1132"/>
                  <a:gd name="T20" fmla="*/ 204 w 411"/>
                  <a:gd name="T21" fmla="*/ 488 h 1132"/>
                  <a:gd name="T22" fmla="*/ 232 w 411"/>
                  <a:gd name="T23" fmla="*/ 419 h 1132"/>
                  <a:gd name="T24" fmla="*/ 289 w 411"/>
                  <a:gd name="T25" fmla="*/ 281 h 1132"/>
                  <a:gd name="T26" fmla="*/ 349 w 411"/>
                  <a:gd name="T27" fmla="*/ 146 h 1132"/>
                  <a:gd name="T28" fmla="*/ 411 w 411"/>
                  <a:gd name="T29" fmla="*/ 13 h 1132"/>
                  <a:gd name="T30" fmla="*/ 411 w 411"/>
                  <a:gd name="T31" fmla="*/ 13 h 1132"/>
                  <a:gd name="T32" fmla="*/ 411 w 411"/>
                  <a:gd name="T33" fmla="*/ 9 h 1132"/>
                  <a:gd name="T34" fmla="*/ 411 w 411"/>
                  <a:gd name="T35" fmla="*/ 6 h 1132"/>
                  <a:gd name="T36" fmla="*/ 409 w 411"/>
                  <a:gd name="T37" fmla="*/ 3 h 1132"/>
                  <a:gd name="T38" fmla="*/ 407 w 411"/>
                  <a:gd name="T39" fmla="*/ 0 h 1132"/>
                  <a:gd name="T40" fmla="*/ 404 w 411"/>
                  <a:gd name="T41" fmla="*/ 0 h 1132"/>
                  <a:gd name="T42" fmla="*/ 401 w 411"/>
                  <a:gd name="T43" fmla="*/ 0 h 1132"/>
                  <a:gd name="T44" fmla="*/ 398 w 411"/>
                  <a:gd name="T45" fmla="*/ 2 h 1132"/>
                  <a:gd name="T46" fmla="*/ 396 w 411"/>
                  <a:gd name="T47" fmla="*/ 4 h 1132"/>
                  <a:gd name="T48" fmla="*/ 396 w 411"/>
                  <a:gd name="T49" fmla="*/ 4 h 1132"/>
                  <a:gd name="T50" fmla="*/ 335 w 411"/>
                  <a:gd name="T51" fmla="*/ 138 h 1132"/>
                  <a:gd name="T52" fmla="*/ 274 w 411"/>
                  <a:gd name="T53" fmla="*/ 275 h 1132"/>
                  <a:gd name="T54" fmla="*/ 245 w 411"/>
                  <a:gd name="T55" fmla="*/ 343 h 1132"/>
                  <a:gd name="T56" fmla="*/ 216 w 411"/>
                  <a:gd name="T57" fmla="*/ 412 h 1132"/>
                  <a:gd name="T58" fmla="*/ 189 w 411"/>
                  <a:gd name="T59" fmla="*/ 481 h 1132"/>
                  <a:gd name="T60" fmla="*/ 161 w 411"/>
                  <a:gd name="T61" fmla="*/ 550 h 1132"/>
                  <a:gd name="T62" fmla="*/ 136 w 411"/>
                  <a:gd name="T63" fmla="*/ 620 h 1132"/>
                  <a:gd name="T64" fmla="*/ 112 w 411"/>
                  <a:gd name="T65" fmla="*/ 691 h 1132"/>
                  <a:gd name="T66" fmla="*/ 88 w 411"/>
                  <a:gd name="T67" fmla="*/ 761 h 1132"/>
                  <a:gd name="T68" fmla="*/ 68 w 411"/>
                  <a:gd name="T69" fmla="*/ 833 h 1132"/>
                  <a:gd name="T70" fmla="*/ 47 w 411"/>
                  <a:gd name="T71" fmla="*/ 904 h 1132"/>
                  <a:gd name="T72" fmla="*/ 29 w 411"/>
                  <a:gd name="T73" fmla="*/ 976 h 1132"/>
                  <a:gd name="T74" fmla="*/ 14 w 411"/>
                  <a:gd name="T75" fmla="*/ 1047 h 1132"/>
                  <a:gd name="T76" fmla="*/ 0 w 411"/>
                  <a:gd name="T77" fmla="*/ 1121 h 1132"/>
                  <a:gd name="T78" fmla="*/ 0 w 411"/>
                  <a:gd name="T79" fmla="*/ 1121 h 1132"/>
                  <a:gd name="T80" fmla="*/ 0 w 411"/>
                  <a:gd name="T81" fmla="*/ 1125 h 1132"/>
                  <a:gd name="T82" fmla="*/ 1 w 411"/>
                  <a:gd name="T83" fmla="*/ 1127 h 1132"/>
                  <a:gd name="T84" fmla="*/ 3 w 411"/>
                  <a:gd name="T85" fmla="*/ 1130 h 1132"/>
                  <a:gd name="T86" fmla="*/ 5 w 411"/>
                  <a:gd name="T87" fmla="*/ 1132 h 1132"/>
                  <a:gd name="T88" fmla="*/ 10 w 411"/>
                  <a:gd name="T89" fmla="*/ 1132 h 1132"/>
                  <a:gd name="T90" fmla="*/ 12 w 411"/>
                  <a:gd name="T91" fmla="*/ 1130 h 1132"/>
                  <a:gd name="T92" fmla="*/ 14 w 411"/>
                  <a:gd name="T93" fmla="*/ 1129 h 1132"/>
                  <a:gd name="T94" fmla="*/ 15 w 411"/>
                  <a:gd name="T95" fmla="*/ 1125 h 1132"/>
                  <a:gd name="T96" fmla="*/ 15 w 411"/>
                  <a:gd name="T97" fmla="*/ 1125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11" h="1132">
                    <a:moveTo>
                      <a:pt x="15" y="1125"/>
                    </a:moveTo>
                    <a:lnTo>
                      <a:pt x="15" y="1125"/>
                    </a:lnTo>
                    <a:lnTo>
                      <a:pt x="29" y="1053"/>
                    </a:lnTo>
                    <a:lnTo>
                      <a:pt x="45" y="980"/>
                    </a:lnTo>
                    <a:lnTo>
                      <a:pt x="63" y="908"/>
                    </a:lnTo>
                    <a:lnTo>
                      <a:pt x="83" y="838"/>
                    </a:lnTo>
                    <a:lnTo>
                      <a:pt x="103" y="766"/>
                    </a:lnTo>
                    <a:lnTo>
                      <a:pt x="127" y="696"/>
                    </a:lnTo>
                    <a:lnTo>
                      <a:pt x="152" y="626"/>
                    </a:lnTo>
                    <a:lnTo>
                      <a:pt x="176" y="557"/>
                    </a:lnTo>
                    <a:lnTo>
                      <a:pt x="204" y="488"/>
                    </a:lnTo>
                    <a:lnTo>
                      <a:pt x="232" y="419"/>
                    </a:lnTo>
                    <a:lnTo>
                      <a:pt x="289" y="281"/>
                    </a:lnTo>
                    <a:lnTo>
                      <a:pt x="349" y="146"/>
                    </a:lnTo>
                    <a:lnTo>
                      <a:pt x="411" y="13"/>
                    </a:lnTo>
                    <a:lnTo>
                      <a:pt x="411" y="13"/>
                    </a:lnTo>
                    <a:lnTo>
                      <a:pt x="411" y="9"/>
                    </a:lnTo>
                    <a:lnTo>
                      <a:pt x="411" y="6"/>
                    </a:lnTo>
                    <a:lnTo>
                      <a:pt x="409" y="3"/>
                    </a:lnTo>
                    <a:lnTo>
                      <a:pt x="407" y="0"/>
                    </a:lnTo>
                    <a:lnTo>
                      <a:pt x="404" y="0"/>
                    </a:lnTo>
                    <a:lnTo>
                      <a:pt x="401" y="0"/>
                    </a:lnTo>
                    <a:lnTo>
                      <a:pt x="398" y="2"/>
                    </a:lnTo>
                    <a:lnTo>
                      <a:pt x="396" y="4"/>
                    </a:lnTo>
                    <a:lnTo>
                      <a:pt x="396" y="4"/>
                    </a:lnTo>
                    <a:lnTo>
                      <a:pt x="335" y="138"/>
                    </a:lnTo>
                    <a:lnTo>
                      <a:pt x="274" y="275"/>
                    </a:lnTo>
                    <a:lnTo>
                      <a:pt x="245" y="343"/>
                    </a:lnTo>
                    <a:lnTo>
                      <a:pt x="216" y="412"/>
                    </a:lnTo>
                    <a:lnTo>
                      <a:pt x="189" y="481"/>
                    </a:lnTo>
                    <a:lnTo>
                      <a:pt x="161" y="550"/>
                    </a:lnTo>
                    <a:lnTo>
                      <a:pt x="136" y="620"/>
                    </a:lnTo>
                    <a:lnTo>
                      <a:pt x="112" y="691"/>
                    </a:lnTo>
                    <a:lnTo>
                      <a:pt x="88" y="761"/>
                    </a:lnTo>
                    <a:lnTo>
                      <a:pt x="68" y="833"/>
                    </a:lnTo>
                    <a:lnTo>
                      <a:pt x="47" y="904"/>
                    </a:lnTo>
                    <a:lnTo>
                      <a:pt x="29" y="976"/>
                    </a:lnTo>
                    <a:lnTo>
                      <a:pt x="14" y="1047"/>
                    </a:lnTo>
                    <a:lnTo>
                      <a:pt x="0" y="1121"/>
                    </a:lnTo>
                    <a:lnTo>
                      <a:pt x="0" y="1121"/>
                    </a:lnTo>
                    <a:lnTo>
                      <a:pt x="0" y="1125"/>
                    </a:lnTo>
                    <a:lnTo>
                      <a:pt x="1" y="1127"/>
                    </a:lnTo>
                    <a:lnTo>
                      <a:pt x="3" y="1130"/>
                    </a:lnTo>
                    <a:lnTo>
                      <a:pt x="5" y="1132"/>
                    </a:lnTo>
                    <a:lnTo>
                      <a:pt x="10" y="1132"/>
                    </a:lnTo>
                    <a:lnTo>
                      <a:pt x="12" y="1130"/>
                    </a:lnTo>
                    <a:lnTo>
                      <a:pt x="14" y="1129"/>
                    </a:lnTo>
                    <a:lnTo>
                      <a:pt x="15" y="1125"/>
                    </a:lnTo>
                    <a:lnTo>
                      <a:pt x="15" y="11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4B987C23-4049-1014-671A-A24354CC6C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4" y="2709"/>
                <a:ext cx="431" cy="356"/>
              </a:xfrm>
              <a:custGeom>
                <a:avLst/>
                <a:gdLst>
                  <a:gd name="T0" fmla="*/ 16 w 1293"/>
                  <a:gd name="T1" fmla="*/ 1066 h 1067"/>
                  <a:gd name="T2" fmla="*/ 54 w 1293"/>
                  <a:gd name="T3" fmla="*/ 1037 h 1067"/>
                  <a:gd name="T4" fmla="*/ 98 w 1293"/>
                  <a:gd name="T5" fmla="*/ 1014 h 1067"/>
                  <a:gd name="T6" fmla="*/ 188 w 1293"/>
                  <a:gd name="T7" fmla="*/ 974 h 1067"/>
                  <a:gd name="T8" fmla="*/ 213 w 1293"/>
                  <a:gd name="T9" fmla="*/ 961 h 1067"/>
                  <a:gd name="T10" fmla="*/ 260 w 1293"/>
                  <a:gd name="T11" fmla="*/ 934 h 1067"/>
                  <a:gd name="T12" fmla="*/ 328 w 1293"/>
                  <a:gd name="T13" fmla="*/ 885 h 1067"/>
                  <a:gd name="T14" fmla="*/ 373 w 1293"/>
                  <a:gd name="T15" fmla="*/ 852 h 1067"/>
                  <a:gd name="T16" fmla="*/ 564 w 1293"/>
                  <a:gd name="T17" fmla="*/ 701 h 1067"/>
                  <a:gd name="T18" fmla="*/ 710 w 1293"/>
                  <a:gd name="T19" fmla="*/ 592 h 1067"/>
                  <a:gd name="T20" fmla="*/ 760 w 1293"/>
                  <a:gd name="T21" fmla="*/ 556 h 1067"/>
                  <a:gd name="T22" fmla="*/ 918 w 1293"/>
                  <a:gd name="T23" fmla="*/ 442 h 1067"/>
                  <a:gd name="T24" fmla="*/ 996 w 1293"/>
                  <a:gd name="T25" fmla="*/ 381 h 1067"/>
                  <a:gd name="T26" fmla="*/ 1069 w 1293"/>
                  <a:gd name="T27" fmla="*/ 316 h 1067"/>
                  <a:gd name="T28" fmla="*/ 1103 w 1293"/>
                  <a:gd name="T29" fmla="*/ 283 h 1067"/>
                  <a:gd name="T30" fmla="*/ 1168 w 1293"/>
                  <a:gd name="T31" fmla="*/ 213 h 1067"/>
                  <a:gd name="T32" fmla="*/ 1226 w 1293"/>
                  <a:gd name="T33" fmla="*/ 137 h 1067"/>
                  <a:gd name="T34" fmla="*/ 1252 w 1293"/>
                  <a:gd name="T35" fmla="*/ 96 h 1067"/>
                  <a:gd name="T36" fmla="*/ 1274 w 1293"/>
                  <a:gd name="T37" fmla="*/ 55 h 1067"/>
                  <a:gd name="T38" fmla="*/ 1292 w 1293"/>
                  <a:gd name="T39" fmla="*/ 11 h 1067"/>
                  <a:gd name="T40" fmla="*/ 1293 w 1293"/>
                  <a:gd name="T41" fmla="*/ 6 h 1067"/>
                  <a:gd name="T42" fmla="*/ 1289 w 1293"/>
                  <a:gd name="T43" fmla="*/ 2 h 1067"/>
                  <a:gd name="T44" fmla="*/ 1284 w 1293"/>
                  <a:gd name="T45" fmla="*/ 0 h 1067"/>
                  <a:gd name="T46" fmla="*/ 1278 w 1293"/>
                  <a:gd name="T47" fmla="*/ 2 h 1067"/>
                  <a:gd name="T48" fmla="*/ 1277 w 1293"/>
                  <a:gd name="T49" fmla="*/ 5 h 1067"/>
                  <a:gd name="T50" fmla="*/ 1258 w 1293"/>
                  <a:gd name="T51" fmla="*/ 51 h 1067"/>
                  <a:gd name="T52" fmla="*/ 1234 w 1293"/>
                  <a:gd name="T53" fmla="*/ 93 h 1067"/>
                  <a:gd name="T54" fmla="*/ 1208 w 1293"/>
                  <a:gd name="T55" fmla="*/ 135 h 1067"/>
                  <a:gd name="T56" fmla="*/ 1147 w 1293"/>
                  <a:gd name="T57" fmla="*/ 212 h 1067"/>
                  <a:gd name="T58" fmla="*/ 1080 w 1293"/>
                  <a:gd name="T59" fmla="*/ 283 h 1067"/>
                  <a:gd name="T60" fmla="*/ 1045 w 1293"/>
                  <a:gd name="T61" fmla="*/ 316 h 1067"/>
                  <a:gd name="T62" fmla="*/ 969 w 1293"/>
                  <a:gd name="T63" fmla="*/ 381 h 1067"/>
                  <a:gd name="T64" fmla="*/ 891 w 1293"/>
                  <a:gd name="T65" fmla="*/ 443 h 1067"/>
                  <a:gd name="T66" fmla="*/ 728 w 1293"/>
                  <a:gd name="T67" fmla="*/ 559 h 1067"/>
                  <a:gd name="T68" fmla="*/ 679 w 1293"/>
                  <a:gd name="T69" fmla="*/ 593 h 1067"/>
                  <a:gd name="T70" fmla="*/ 537 w 1293"/>
                  <a:gd name="T71" fmla="*/ 702 h 1067"/>
                  <a:gd name="T72" fmla="*/ 348 w 1293"/>
                  <a:gd name="T73" fmla="*/ 850 h 1067"/>
                  <a:gd name="T74" fmla="*/ 305 w 1293"/>
                  <a:gd name="T75" fmla="*/ 883 h 1067"/>
                  <a:gd name="T76" fmla="*/ 236 w 1293"/>
                  <a:gd name="T77" fmla="*/ 927 h 1067"/>
                  <a:gd name="T78" fmla="*/ 189 w 1293"/>
                  <a:gd name="T79" fmla="*/ 953 h 1067"/>
                  <a:gd name="T80" fmla="*/ 164 w 1293"/>
                  <a:gd name="T81" fmla="*/ 965 h 1067"/>
                  <a:gd name="T82" fmla="*/ 80 w 1293"/>
                  <a:gd name="T83" fmla="*/ 1004 h 1067"/>
                  <a:gd name="T84" fmla="*/ 40 w 1293"/>
                  <a:gd name="T85" fmla="*/ 1026 h 1067"/>
                  <a:gd name="T86" fmla="*/ 3 w 1293"/>
                  <a:gd name="T87" fmla="*/ 1054 h 1067"/>
                  <a:gd name="T88" fmla="*/ 2 w 1293"/>
                  <a:gd name="T89" fmla="*/ 1056 h 1067"/>
                  <a:gd name="T90" fmla="*/ 2 w 1293"/>
                  <a:gd name="T91" fmla="*/ 1062 h 1067"/>
                  <a:gd name="T92" fmla="*/ 6 w 1293"/>
                  <a:gd name="T93" fmla="*/ 1067 h 1067"/>
                  <a:gd name="T94" fmla="*/ 11 w 1293"/>
                  <a:gd name="T95" fmla="*/ 1067 h 1067"/>
                  <a:gd name="T96" fmla="*/ 16 w 1293"/>
                  <a:gd name="T97" fmla="*/ 1066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93" h="1067">
                    <a:moveTo>
                      <a:pt x="16" y="1066"/>
                    </a:moveTo>
                    <a:lnTo>
                      <a:pt x="16" y="1066"/>
                    </a:lnTo>
                    <a:lnTo>
                      <a:pt x="33" y="1051"/>
                    </a:lnTo>
                    <a:lnTo>
                      <a:pt x="54" y="1037"/>
                    </a:lnTo>
                    <a:lnTo>
                      <a:pt x="76" y="1025"/>
                    </a:lnTo>
                    <a:lnTo>
                      <a:pt x="98" y="1014"/>
                    </a:lnTo>
                    <a:lnTo>
                      <a:pt x="142" y="993"/>
                    </a:lnTo>
                    <a:lnTo>
                      <a:pt x="188" y="974"/>
                    </a:lnTo>
                    <a:lnTo>
                      <a:pt x="188" y="974"/>
                    </a:lnTo>
                    <a:lnTo>
                      <a:pt x="213" y="961"/>
                    </a:lnTo>
                    <a:lnTo>
                      <a:pt x="236" y="947"/>
                    </a:lnTo>
                    <a:lnTo>
                      <a:pt x="260" y="934"/>
                    </a:lnTo>
                    <a:lnTo>
                      <a:pt x="283" y="919"/>
                    </a:lnTo>
                    <a:lnTo>
                      <a:pt x="328" y="885"/>
                    </a:lnTo>
                    <a:lnTo>
                      <a:pt x="373" y="852"/>
                    </a:lnTo>
                    <a:lnTo>
                      <a:pt x="373" y="852"/>
                    </a:lnTo>
                    <a:lnTo>
                      <a:pt x="469" y="777"/>
                    </a:lnTo>
                    <a:lnTo>
                      <a:pt x="564" y="701"/>
                    </a:lnTo>
                    <a:lnTo>
                      <a:pt x="661" y="628"/>
                    </a:lnTo>
                    <a:lnTo>
                      <a:pt x="710" y="592"/>
                    </a:lnTo>
                    <a:lnTo>
                      <a:pt x="760" y="556"/>
                    </a:lnTo>
                    <a:lnTo>
                      <a:pt x="760" y="556"/>
                    </a:lnTo>
                    <a:lnTo>
                      <a:pt x="840" y="500"/>
                    </a:lnTo>
                    <a:lnTo>
                      <a:pt x="918" y="442"/>
                    </a:lnTo>
                    <a:lnTo>
                      <a:pt x="957" y="411"/>
                    </a:lnTo>
                    <a:lnTo>
                      <a:pt x="996" y="381"/>
                    </a:lnTo>
                    <a:lnTo>
                      <a:pt x="1033" y="349"/>
                    </a:lnTo>
                    <a:lnTo>
                      <a:pt x="1069" y="316"/>
                    </a:lnTo>
                    <a:lnTo>
                      <a:pt x="1069" y="316"/>
                    </a:lnTo>
                    <a:lnTo>
                      <a:pt x="1103" y="283"/>
                    </a:lnTo>
                    <a:lnTo>
                      <a:pt x="1136" y="249"/>
                    </a:lnTo>
                    <a:lnTo>
                      <a:pt x="1168" y="213"/>
                    </a:lnTo>
                    <a:lnTo>
                      <a:pt x="1198" y="176"/>
                    </a:lnTo>
                    <a:lnTo>
                      <a:pt x="1226" y="137"/>
                    </a:lnTo>
                    <a:lnTo>
                      <a:pt x="1240" y="117"/>
                    </a:lnTo>
                    <a:lnTo>
                      <a:pt x="1252" y="96"/>
                    </a:lnTo>
                    <a:lnTo>
                      <a:pt x="1263" y="75"/>
                    </a:lnTo>
                    <a:lnTo>
                      <a:pt x="1274" y="55"/>
                    </a:lnTo>
                    <a:lnTo>
                      <a:pt x="1284" y="33"/>
                    </a:lnTo>
                    <a:lnTo>
                      <a:pt x="1292" y="11"/>
                    </a:lnTo>
                    <a:lnTo>
                      <a:pt x="1292" y="11"/>
                    </a:lnTo>
                    <a:lnTo>
                      <a:pt x="1293" y="6"/>
                    </a:lnTo>
                    <a:lnTo>
                      <a:pt x="1292" y="4"/>
                    </a:lnTo>
                    <a:lnTo>
                      <a:pt x="1289" y="2"/>
                    </a:lnTo>
                    <a:lnTo>
                      <a:pt x="1287" y="1"/>
                    </a:lnTo>
                    <a:lnTo>
                      <a:pt x="1284" y="0"/>
                    </a:lnTo>
                    <a:lnTo>
                      <a:pt x="1281" y="1"/>
                    </a:lnTo>
                    <a:lnTo>
                      <a:pt x="1278" y="2"/>
                    </a:lnTo>
                    <a:lnTo>
                      <a:pt x="1277" y="5"/>
                    </a:lnTo>
                    <a:lnTo>
                      <a:pt x="1277" y="5"/>
                    </a:lnTo>
                    <a:lnTo>
                      <a:pt x="1267" y="28"/>
                    </a:lnTo>
                    <a:lnTo>
                      <a:pt x="1258" y="51"/>
                    </a:lnTo>
                    <a:lnTo>
                      <a:pt x="1247" y="73"/>
                    </a:lnTo>
                    <a:lnTo>
                      <a:pt x="1234" y="93"/>
                    </a:lnTo>
                    <a:lnTo>
                      <a:pt x="1222" y="114"/>
                    </a:lnTo>
                    <a:lnTo>
                      <a:pt x="1208" y="135"/>
                    </a:lnTo>
                    <a:lnTo>
                      <a:pt x="1179" y="175"/>
                    </a:lnTo>
                    <a:lnTo>
                      <a:pt x="1147" y="212"/>
                    </a:lnTo>
                    <a:lnTo>
                      <a:pt x="1114" y="249"/>
                    </a:lnTo>
                    <a:lnTo>
                      <a:pt x="1080" y="283"/>
                    </a:lnTo>
                    <a:lnTo>
                      <a:pt x="1045" y="316"/>
                    </a:lnTo>
                    <a:lnTo>
                      <a:pt x="1045" y="316"/>
                    </a:lnTo>
                    <a:lnTo>
                      <a:pt x="1008" y="349"/>
                    </a:lnTo>
                    <a:lnTo>
                      <a:pt x="969" y="381"/>
                    </a:lnTo>
                    <a:lnTo>
                      <a:pt x="931" y="413"/>
                    </a:lnTo>
                    <a:lnTo>
                      <a:pt x="891" y="443"/>
                    </a:lnTo>
                    <a:lnTo>
                      <a:pt x="810" y="502"/>
                    </a:lnTo>
                    <a:lnTo>
                      <a:pt x="728" y="559"/>
                    </a:lnTo>
                    <a:lnTo>
                      <a:pt x="728" y="559"/>
                    </a:lnTo>
                    <a:lnTo>
                      <a:pt x="679" y="593"/>
                    </a:lnTo>
                    <a:lnTo>
                      <a:pt x="630" y="629"/>
                    </a:lnTo>
                    <a:lnTo>
                      <a:pt x="537" y="702"/>
                    </a:lnTo>
                    <a:lnTo>
                      <a:pt x="443" y="777"/>
                    </a:lnTo>
                    <a:lnTo>
                      <a:pt x="348" y="850"/>
                    </a:lnTo>
                    <a:lnTo>
                      <a:pt x="348" y="850"/>
                    </a:lnTo>
                    <a:lnTo>
                      <a:pt x="305" y="883"/>
                    </a:lnTo>
                    <a:lnTo>
                      <a:pt x="260" y="913"/>
                    </a:lnTo>
                    <a:lnTo>
                      <a:pt x="236" y="927"/>
                    </a:lnTo>
                    <a:lnTo>
                      <a:pt x="213" y="941"/>
                    </a:lnTo>
                    <a:lnTo>
                      <a:pt x="189" y="953"/>
                    </a:lnTo>
                    <a:lnTo>
                      <a:pt x="164" y="965"/>
                    </a:lnTo>
                    <a:lnTo>
                      <a:pt x="164" y="965"/>
                    </a:lnTo>
                    <a:lnTo>
                      <a:pt x="123" y="985"/>
                    </a:lnTo>
                    <a:lnTo>
                      <a:pt x="80" y="1004"/>
                    </a:lnTo>
                    <a:lnTo>
                      <a:pt x="60" y="1015"/>
                    </a:lnTo>
                    <a:lnTo>
                      <a:pt x="40" y="1026"/>
                    </a:lnTo>
                    <a:lnTo>
                      <a:pt x="21" y="1040"/>
                    </a:lnTo>
                    <a:lnTo>
                      <a:pt x="3" y="1054"/>
                    </a:lnTo>
                    <a:lnTo>
                      <a:pt x="3" y="1054"/>
                    </a:lnTo>
                    <a:lnTo>
                      <a:pt x="2" y="1056"/>
                    </a:lnTo>
                    <a:lnTo>
                      <a:pt x="0" y="1059"/>
                    </a:lnTo>
                    <a:lnTo>
                      <a:pt x="2" y="1062"/>
                    </a:lnTo>
                    <a:lnTo>
                      <a:pt x="3" y="1065"/>
                    </a:lnTo>
                    <a:lnTo>
                      <a:pt x="6" y="1067"/>
                    </a:lnTo>
                    <a:lnTo>
                      <a:pt x="9" y="1067"/>
                    </a:lnTo>
                    <a:lnTo>
                      <a:pt x="11" y="1067"/>
                    </a:lnTo>
                    <a:lnTo>
                      <a:pt x="16" y="1066"/>
                    </a:lnTo>
                    <a:lnTo>
                      <a:pt x="16" y="10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777F0A48-B5FF-FFAA-5865-736B9D33F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" y="2793"/>
                <a:ext cx="57" cy="178"/>
              </a:xfrm>
              <a:custGeom>
                <a:avLst/>
                <a:gdLst>
                  <a:gd name="T0" fmla="*/ 0 w 170"/>
                  <a:gd name="T1" fmla="*/ 8 h 534"/>
                  <a:gd name="T2" fmla="*/ 0 w 170"/>
                  <a:gd name="T3" fmla="*/ 8 h 534"/>
                  <a:gd name="T4" fmla="*/ 0 w 170"/>
                  <a:gd name="T5" fmla="*/ 23 h 534"/>
                  <a:gd name="T6" fmla="*/ 2 w 170"/>
                  <a:gd name="T7" fmla="*/ 38 h 534"/>
                  <a:gd name="T8" fmla="*/ 5 w 170"/>
                  <a:gd name="T9" fmla="*/ 53 h 534"/>
                  <a:gd name="T10" fmla="*/ 7 w 170"/>
                  <a:gd name="T11" fmla="*/ 69 h 534"/>
                  <a:gd name="T12" fmla="*/ 16 w 170"/>
                  <a:gd name="T13" fmla="*/ 97 h 534"/>
                  <a:gd name="T14" fmla="*/ 27 w 170"/>
                  <a:gd name="T15" fmla="*/ 126 h 534"/>
                  <a:gd name="T16" fmla="*/ 40 w 170"/>
                  <a:gd name="T17" fmla="*/ 155 h 534"/>
                  <a:gd name="T18" fmla="*/ 54 w 170"/>
                  <a:gd name="T19" fmla="*/ 183 h 534"/>
                  <a:gd name="T20" fmla="*/ 82 w 170"/>
                  <a:gd name="T21" fmla="*/ 238 h 534"/>
                  <a:gd name="T22" fmla="*/ 82 w 170"/>
                  <a:gd name="T23" fmla="*/ 238 h 534"/>
                  <a:gd name="T24" fmla="*/ 98 w 170"/>
                  <a:gd name="T25" fmla="*/ 272 h 534"/>
                  <a:gd name="T26" fmla="*/ 112 w 170"/>
                  <a:gd name="T27" fmla="*/ 307 h 534"/>
                  <a:gd name="T28" fmla="*/ 123 w 170"/>
                  <a:gd name="T29" fmla="*/ 343 h 534"/>
                  <a:gd name="T30" fmla="*/ 131 w 170"/>
                  <a:gd name="T31" fmla="*/ 379 h 534"/>
                  <a:gd name="T32" fmla="*/ 138 w 170"/>
                  <a:gd name="T33" fmla="*/ 414 h 534"/>
                  <a:gd name="T34" fmla="*/ 145 w 170"/>
                  <a:gd name="T35" fmla="*/ 452 h 534"/>
                  <a:gd name="T36" fmla="*/ 153 w 170"/>
                  <a:gd name="T37" fmla="*/ 527 h 534"/>
                  <a:gd name="T38" fmla="*/ 153 w 170"/>
                  <a:gd name="T39" fmla="*/ 527 h 534"/>
                  <a:gd name="T40" fmla="*/ 155 w 170"/>
                  <a:gd name="T41" fmla="*/ 530 h 534"/>
                  <a:gd name="T42" fmla="*/ 158 w 170"/>
                  <a:gd name="T43" fmla="*/ 533 h 534"/>
                  <a:gd name="T44" fmla="*/ 160 w 170"/>
                  <a:gd name="T45" fmla="*/ 534 h 534"/>
                  <a:gd name="T46" fmla="*/ 163 w 170"/>
                  <a:gd name="T47" fmla="*/ 534 h 534"/>
                  <a:gd name="T48" fmla="*/ 166 w 170"/>
                  <a:gd name="T49" fmla="*/ 534 h 534"/>
                  <a:gd name="T50" fmla="*/ 169 w 170"/>
                  <a:gd name="T51" fmla="*/ 533 h 534"/>
                  <a:gd name="T52" fmla="*/ 170 w 170"/>
                  <a:gd name="T53" fmla="*/ 530 h 534"/>
                  <a:gd name="T54" fmla="*/ 170 w 170"/>
                  <a:gd name="T55" fmla="*/ 527 h 534"/>
                  <a:gd name="T56" fmla="*/ 170 w 170"/>
                  <a:gd name="T57" fmla="*/ 527 h 534"/>
                  <a:gd name="T58" fmla="*/ 163 w 170"/>
                  <a:gd name="T59" fmla="*/ 458 h 534"/>
                  <a:gd name="T60" fmla="*/ 158 w 170"/>
                  <a:gd name="T61" fmla="*/ 424 h 534"/>
                  <a:gd name="T62" fmla="*/ 152 w 170"/>
                  <a:gd name="T63" fmla="*/ 390 h 534"/>
                  <a:gd name="T64" fmla="*/ 144 w 170"/>
                  <a:gd name="T65" fmla="*/ 357 h 534"/>
                  <a:gd name="T66" fmla="*/ 136 w 170"/>
                  <a:gd name="T67" fmla="*/ 323 h 534"/>
                  <a:gd name="T68" fmla="*/ 125 w 170"/>
                  <a:gd name="T69" fmla="*/ 292 h 534"/>
                  <a:gd name="T70" fmla="*/ 111 w 170"/>
                  <a:gd name="T71" fmla="*/ 259 h 534"/>
                  <a:gd name="T72" fmla="*/ 111 w 170"/>
                  <a:gd name="T73" fmla="*/ 259 h 534"/>
                  <a:gd name="T74" fmla="*/ 97 w 170"/>
                  <a:gd name="T75" fmla="*/ 228 h 534"/>
                  <a:gd name="T76" fmla="*/ 80 w 170"/>
                  <a:gd name="T77" fmla="*/ 198 h 534"/>
                  <a:gd name="T78" fmla="*/ 65 w 170"/>
                  <a:gd name="T79" fmla="*/ 168 h 534"/>
                  <a:gd name="T80" fmla="*/ 50 w 170"/>
                  <a:gd name="T81" fmla="*/ 137 h 534"/>
                  <a:gd name="T82" fmla="*/ 36 w 170"/>
                  <a:gd name="T83" fmla="*/ 106 h 534"/>
                  <a:gd name="T84" fmla="*/ 31 w 170"/>
                  <a:gd name="T85" fmla="*/ 91 h 534"/>
                  <a:gd name="T86" fmla="*/ 25 w 170"/>
                  <a:gd name="T87" fmla="*/ 74 h 534"/>
                  <a:gd name="T88" fmla="*/ 23 w 170"/>
                  <a:gd name="T89" fmla="*/ 58 h 534"/>
                  <a:gd name="T90" fmla="*/ 20 w 170"/>
                  <a:gd name="T91" fmla="*/ 41 h 534"/>
                  <a:gd name="T92" fmla="*/ 17 w 170"/>
                  <a:gd name="T93" fmla="*/ 24 h 534"/>
                  <a:gd name="T94" fmla="*/ 17 w 170"/>
                  <a:gd name="T95" fmla="*/ 8 h 534"/>
                  <a:gd name="T96" fmla="*/ 17 w 170"/>
                  <a:gd name="T97" fmla="*/ 8 h 534"/>
                  <a:gd name="T98" fmla="*/ 17 w 170"/>
                  <a:gd name="T99" fmla="*/ 4 h 534"/>
                  <a:gd name="T100" fmla="*/ 16 w 170"/>
                  <a:gd name="T101" fmla="*/ 1 h 534"/>
                  <a:gd name="T102" fmla="*/ 13 w 170"/>
                  <a:gd name="T103" fmla="*/ 0 h 534"/>
                  <a:gd name="T104" fmla="*/ 9 w 170"/>
                  <a:gd name="T105" fmla="*/ 0 h 534"/>
                  <a:gd name="T106" fmla="*/ 6 w 170"/>
                  <a:gd name="T107" fmla="*/ 0 h 534"/>
                  <a:gd name="T108" fmla="*/ 3 w 170"/>
                  <a:gd name="T109" fmla="*/ 1 h 534"/>
                  <a:gd name="T110" fmla="*/ 2 w 170"/>
                  <a:gd name="T111" fmla="*/ 4 h 534"/>
                  <a:gd name="T112" fmla="*/ 0 w 170"/>
                  <a:gd name="T113" fmla="*/ 8 h 534"/>
                  <a:gd name="T114" fmla="*/ 0 w 170"/>
                  <a:gd name="T115" fmla="*/ 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0" h="534">
                    <a:moveTo>
                      <a:pt x="0" y="8"/>
                    </a:moveTo>
                    <a:lnTo>
                      <a:pt x="0" y="8"/>
                    </a:lnTo>
                    <a:lnTo>
                      <a:pt x="0" y="23"/>
                    </a:lnTo>
                    <a:lnTo>
                      <a:pt x="2" y="38"/>
                    </a:lnTo>
                    <a:lnTo>
                      <a:pt x="5" y="53"/>
                    </a:lnTo>
                    <a:lnTo>
                      <a:pt x="7" y="69"/>
                    </a:lnTo>
                    <a:lnTo>
                      <a:pt x="16" y="97"/>
                    </a:lnTo>
                    <a:lnTo>
                      <a:pt x="27" y="126"/>
                    </a:lnTo>
                    <a:lnTo>
                      <a:pt x="40" y="155"/>
                    </a:lnTo>
                    <a:lnTo>
                      <a:pt x="54" y="183"/>
                    </a:lnTo>
                    <a:lnTo>
                      <a:pt x="82" y="238"/>
                    </a:lnTo>
                    <a:lnTo>
                      <a:pt x="82" y="238"/>
                    </a:lnTo>
                    <a:lnTo>
                      <a:pt x="98" y="272"/>
                    </a:lnTo>
                    <a:lnTo>
                      <a:pt x="112" y="307"/>
                    </a:lnTo>
                    <a:lnTo>
                      <a:pt x="123" y="343"/>
                    </a:lnTo>
                    <a:lnTo>
                      <a:pt x="131" y="379"/>
                    </a:lnTo>
                    <a:lnTo>
                      <a:pt x="138" y="414"/>
                    </a:lnTo>
                    <a:lnTo>
                      <a:pt x="145" y="452"/>
                    </a:lnTo>
                    <a:lnTo>
                      <a:pt x="153" y="527"/>
                    </a:lnTo>
                    <a:lnTo>
                      <a:pt x="153" y="527"/>
                    </a:lnTo>
                    <a:lnTo>
                      <a:pt x="155" y="530"/>
                    </a:lnTo>
                    <a:lnTo>
                      <a:pt x="158" y="533"/>
                    </a:lnTo>
                    <a:lnTo>
                      <a:pt x="160" y="534"/>
                    </a:lnTo>
                    <a:lnTo>
                      <a:pt x="163" y="534"/>
                    </a:lnTo>
                    <a:lnTo>
                      <a:pt x="166" y="534"/>
                    </a:lnTo>
                    <a:lnTo>
                      <a:pt x="169" y="533"/>
                    </a:lnTo>
                    <a:lnTo>
                      <a:pt x="170" y="530"/>
                    </a:lnTo>
                    <a:lnTo>
                      <a:pt x="170" y="527"/>
                    </a:lnTo>
                    <a:lnTo>
                      <a:pt x="170" y="527"/>
                    </a:lnTo>
                    <a:lnTo>
                      <a:pt x="163" y="458"/>
                    </a:lnTo>
                    <a:lnTo>
                      <a:pt x="158" y="424"/>
                    </a:lnTo>
                    <a:lnTo>
                      <a:pt x="152" y="390"/>
                    </a:lnTo>
                    <a:lnTo>
                      <a:pt x="144" y="357"/>
                    </a:lnTo>
                    <a:lnTo>
                      <a:pt x="136" y="323"/>
                    </a:lnTo>
                    <a:lnTo>
                      <a:pt x="125" y="292"/>
                    </a:lnTo>
                    <a:lnTo>
                      <a:pt x="111" y="259"/>
                    </a:lnTo>
                    <a:lnTo>
                      <a:pt x="111" y="259"/>
                    </a:lnTo>
                    <a:lnTo>
                      <a:pt x="97" y="228"/>
                    </a:lnTo>
                    <a:lnTo>
                      <a:pt x="80" y="198"/>
                    </a:lnTo>
                    <a:lnTo>
                      <a:pt x="65" y="168"/>
                    </a:lnTo>
                    <a:lnTo>
                      <a:pt x="50" y="137"/>
                    </a:lnTo>
                    <a:lnTo>
                      <a:pt x="36" y="106"/>
                    </a:lnTo>
                    <a:lnTo>
                      <a:pt x="31" y="91"/>
                    </a:lnTo>
                    <a:lnTo>
                      <a:pt x="25" y="74"/>
                    </a:lnTo>
                    <a:lnTo>
                      <a:pt x="23" y="58"/>
                    </a:lnTo>
                    <a:lnTo>
                      <a:pt x="20" y="41"/>
                    </a:lnTo>
                    <a:lnTo>
                      <a:pt x="17" y="24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4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5" name="Freeform 62">
                <a:extLst>
                  <a:ext uri="{FF2B5EF4-FFF2-40B4-BE49-F238E27FC236}">
                    <a16:creationId xmlns:a16="http://schemas.microsoft.com/office/drawing/2014/main" id="{BEB08538-D538-9C40-F523-6814C97DE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" y="2259"/>
                <a:ext cx="275" cy="488"/>
              </a:xfrm>
              <a:custGeom>
                <a:avLst/>
                <a:gdLst>
                  <a:gd name="T0" fmla="*/ 0 w 826"/>
                  <a:gd name="T1" fmla="*/ 11 h 1464"/>
                  <a:gd name="T2" fmla="*/ 71 w 826"/>
                  <a:gd name="T3" fmla="*/ 209 h 1464"/>
                  <a:gd name="T4" fmla="*/ 108 w 826"/>
                  <a:gd name="T5" fmla="*/ 308 h 1464"/>
                  <a:gd name="T6" fmla="*/ 148 w 826"/>
                  <a:gd name="T7" fmla="*/ 405 h 1464"/>
                  <a:gd name="T8" fmla="*/ 171 w 826"/>
                  <a:gd name="T9" fmla="*/ 453 h 1464"/>
                  <a:gd name="T10" fmla="*/ 224 w 826"/>
                  <a:gd name="T11" fmla="*/ 547 h 1464"/>
                  <a:gd name="T12" fmla="*/ 309 w 826"/>
                  <a:gd name="T13" fmla="*/ 682 h 1464"/>
                  <a:gd name="T14" fmla="*/ 364 w 826"/>
                  <a:gd name="T15" fmla="*/ 773 h 1464"/>
                  <a:gd name="T16" fmla="*/ 390 w 826"/>
                  <a:gd name="T17" fmla="*/ 819 h 1464"/>
                  <a:gd name="T18" fmla="*/ 434 w 826"/>
                  <a:gd name="T19" fmla="*/ 915 h 1464"/>
                  <a:gd name="T20" fmla="*/ 477 w 826"/>
                  <a:gd name="T21" fmla="*/ 1011 h 1464"/>
                  <a:gd name="T22" fmla="*/ 524 w 826"/>
                  <a:gd name="T23" fmla="*/ 1106 h 1464"/>
                  <a:gd name="T24" fmla="*/ 552 w 826"/>
                  <a:gd name="T25" fmla="*/ 1151 h 1464"/>
                  <a:gd name="T26" fmla="*/ 581 w 826"/>
                  <a:gd name="T27" fmla="*/ 1193 h 1464"/>
                  <a:gd name="T28" fmla="*/ 644 w 826"/>
                  <a:gd name="T29" fmla="*/ 1271 h 1464"/>
                  <a:gd name="T30" fmla="*/ 746 w 826"/>
                  <a:gd name="T31" fmla="*/ 1384 h 1464"/>
                  <a:gd name="T32" fmla="*/ 812 w 826"/>
                  <a:gd name="T33" fmla="*/ 1462 h 1464"/>
                  <a:gd name="T34" fmla="*/ 815 w 826"/>
                  <a:gd name="T35" fmla="*/ 1464 h 1464"/>
                  <a:gd name="T36" fmla="*/ 820 w 826"/>
                  <a:gd name="T37" fmla="*/ 1464 h 1464"/>
                  <a:gd name="T38" fmla="*/ 825 w 826"/>
                  <a:gd name="T39" fmla="*/ 1459 h 1464"/>
                  <a:gd name="T40" fmla="*/ 826 w 826"/>
                  <a:gd name="T41" fmla="*/ 1453 h 1464"/>
                  <a:gd name="T42" fmla="*/ 825 w 826"/>
                  <a:gd name="T43" fmla="*/ 1449 h 1464"/>
                  <a:gd name="T44" fmla="*/ 757 w 826"/>
                  <a:gd name="T45" fmla="*/ 1372 h 1464"/>
                  <a:gd name="T46" fmla="*/ 655 w 826"/>
                  <a:gd name="T47" fmla="*/ 1258 h 1464"/>
                  <a:gd name="T48" fmla="*/ 590 w 826"/>
                  <a:gd name="T49" fmla="*/ 1178 h 1464"/>
                  <a:gd name="T50" fmla="*/ 561 w 826"/>
                  <a:gd name="T51" fmla="*/ 1135 h 1464"/>
                  <a:gd name="T52" fmla="*/ 534 w 826"/>
                  <a:gd name="T53" fmla="*/ 1091 h 1464"/>
                  <a:gd name="T54" fmla="*/ 488 w 826"/>
                  <a:gd name="T55" fmla="*/ 999 h 1464"/>
                  <a:gd name="T56" fmla="*/ 425 w 826"/>
                  <a:gd name="T57" fmla="*/ 857 h 1464"/>
                  <a:gd name="T58" fmla="*/ 379 w 826"/>
                  <a:gd name="T59" fmla="*/ 764 h 1464"/>
                  <a:gd name="T60" fmla="*/ 352 w 826"/>
                  <a:gd name="T61" fmla="*/ 720 h 1464"/>
                  <a:gd name="T62" fmla="*/ 268 w 826"/>
                  <a:gd name="T63" fmla="*/ 591 h 1464"/>
                  <a:gd name="T64" fmla="*/ 240 w 826"/>
                  <a:gd name="T65" fmla="*/ 545 h 1464"/>
                  <a:gd name="T66" fmla="*/ 189 w 826"/>
                  <a:gd name="T67" fmla="*/ 453 h 1464"/>
                  <a:gd name="T68" fmla="*/ 167 w 826"/>
                  <a:gd name="T69" fmla="*/ 405 h 1464"/>
                  <a:gd name="T70" fmla="*/ 124 w 826"/>
                  <a:gd name="T71" fmla="*/ 307 h 1464"/>
                  <a:gd name="T72" fmla="*/ 87 w 826"/>
                  <a:gd name="T73" fmla="*/ 208 h 1464"/>
                  <a:gd name="T74" fmla="*/ 17 w 826"/>
                  <a:gd name="T75" fmla="*/ 7 h 1464"/>
                  <a:gd name="T76" fmla="*/ 14 w 826"/>
                  <a:gd name="T77" fmla="*/ 2 h 1464"/>
                  <a:gd name="T78" fmla="*/ 9 w 826"/>
                  <a:gd name="T79" fmla="*/ 0 h 1464"/>
                  <a:gd name="T80" fmla="*/ 3 w 826"/>
                  <a:gd name="T81" fmla="*/ 2 h 1464"/>
                  <a:gd name="T82" fmla="*/ 0 w 826"/>
                  <a:gd name="T83" fmla="*/ 7 h 1464"/>
                  <a:gd name="T84" fmla="*/ 0 w 826"/>
                  <a:gd name="T85" fmla="*/ 11 h 1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26" h="1464">
                    <a:moveTo>
                      <a:pt x="0" y="11"/>
                    </a:moveTo>
                    <a:lnTo>
                      <a:pt x="0" y="11"/>
                    </a:lnTo>
                    <a:lnTo>
                      <a:pt x="35" y="110"/>
                    </a:lnTo>
                    <a:lnTo>
                      <a:pt x="71" y="209"/>
                    </a:lnTo>
                    <a:lnTo>
                      <a:pt x="88" y="259"/>
                    </a:lnTo>
                    <a:lnTo>
                      <a:pt x="108" y="308"/>
                    </a:lnTo>
                    <a:lnTo>
                      <a:pt x="127" y="356"/>
                    </a:lnTo>
                    <a:lnTo>
                      <a:pt x="148" y="405"/>
                    </a:lnTo>
                    <a:lnTo>
                      <a:pt x="148" y="405"/>
                    </a:lnTo>
                    <a:lnTo>
                      <a:pt x="171" y="453"/>
                    </a:lnTo>
                    <a:lnTo>
                      <a:pt x="197" y="500"/>
                    </a:lnTo>
                    <a:lnTo>
                      <a:pt x="224" y="547"/>
                    </a:lnTo>
                    <a:lnTo>
                      <a:pt x="251" y="592"/>
                    </a:lnTo>
                    <a:lnTo>
                      <a:pt x="309" y="682"/>
                    </a:lnTo>
                    <a:lnTo>
                      <a:pt x="337" y="727"/>
                    </a:lnTo>
                    <a:lnTo>
                      <a:pt x="364" y="773"/>
                    </a:lnTo>
                    <a:lnTo>
                      <a:pt x="364" y="773"/>
                    </a:lnTo>
                    <a:lnTo>
                      <a:pt x="390" y="819"/>
                    </a:lnTo>
                    <a:lnTo>
                      <a:pt x="412" y="868"/>
                    </a:lnTo>
                    <a:lnTo>
                      <a:pt x="434" y="915"/>
                    </a:lnTo>
                    <a:lnTo>
                      <a:pt x="455" y="964"/>
                    </a:lnTo>
                    <a:lnTo>
                      <a:pt x="477" y="1011"/>
                    </a:lnTo>
                    <a:lnTo>
                      <a:pt x="501" y="1059"/>
                    </a:lnTo>
                    <a:lnTo>
                      <a:pt x="524" y="1106"/>
                    </a:lnTo>
                    <a:lnTo>
                      <a:pt x="538" y="1129"/>
                    </a:lnTo>
                    <a:lnTo>
                      <a:pt x="552" y="1151"/>
                    </a:lnTo>
                    <a:lnTo>
                      <a:pt x="552" y="1151"/>
                    </a:lnTo>
                    <a:lnTo>
                      <a:pt x="581" y="1193"/>
                    </a:lnTo>
                    <a:lnTo>
                      <a:pt x="612" y="1233"/>
                    </a:lnTo>
                    <a:lnTo>
                      <a:pt x="644" y="1271"/>
                    </a:lnTo>
                    <a:lnTo>
                      <a:pt x="678" y="1310"/>
                    </a:lnTo>
                    <a:lnTo>
                      <a:pt x="746" y="1384"/>
                    </a:lnTo>
                    <a:lnTo>
                      <a:pt x="780" y="1423"/>
                    </a:lnTo>
                    <a:lnTo>
                      <a:pt x="812" y="1462"/>
                    </a:lnTo>
                    <a:lnTo>
                      <a:pt x="812" y="1462"/>
                    </a:lnTo>
                    <a:lnTo>
                      <a:pt x="815" y="1464"/>
                    </a:lnTo>
                    <a:lnTo>
                      <a:pt x="818" y="1464"/>
                    </a:lnTo>
                    <a:lnTo>
                      <a:pt x="820" y="1464"/>
                    </a:lnTo>
                    <a:lnTo>
                      <a:pt x="823" y="1462"/>
                    </a:lnTo>
                    <a:lnTo>
                      <a:pt x="825" y="1459"/>
                    </a:lnTo>
                    <a:lnTo>
                      <a:pt x="826" y="1456"/>
                    </a:lnTo>
                    <a:lnTo>
                      <a:pt x="826" y="1453"/>
                    </a:lnTo>
                    <a:lnTo>
                      <a:pt x="825" y="1449"/>
                    </a:lnTo>
                    <a:lnTo>
                      <a:pt x="825" y="1449"/>
                    </a:lnTo>
                    <a:lnTo>
                      <a:pt x="791" y="1411"/>
                    </a:lnTo>
                    <a:lnTo>
                      <a:pt x="757" y="1372"/>
                    </a:lnTo>
                    <a:lnTo>
                      <a:pt x="688" y="1296"/>
                    </a:lnTo>
                    <a:lnTo>
                      <a:pt x="655" y="1258"/>
                    </a:lnTo>
                    <a:lnTo>
                      <a:pt x="622" y="1218"/>
                    </a:lnTo>
                    <a:lnTo>
                      <a:pt x="590" y="1178"/>
                    </a:lnTo>
                    <a:lnTo>
                      <a:pt x="561" y="1135"/>
                    </a:lnTo>
                    <a:lnTo>
                      <a:pt x="561" y="1135"/>
                    </a:lnTo>
                    <a:lnTo>
                      <a:pt x="547" y="1113"/>
                    </a:lnTo>
                    <a:lnTo>
                      <a:pt x="534" y="1091"/>
                    </a:lnTo>
                    <a:lnTo>
                      <a:pt x="510" y="1045"/>
                    </a:lnTo>
                    <a:lnTo>
                      <a:pt x="488" y="999"/>
                    </a:lnTo>
                    <a:lnTo>
                      <a:pt x="468" y="952"/>
                    </a:lnTo>
                    <a:lnTo>
                      <a:pt x="425" y="857"/>
                    </a:lnTo>
                    <a:lnTo>
                      <a:pt x="403" y="810"/>
                    </a:lnTo>
                    <a:lnTo>
                      <a:pt x="379" y="764"/>
                    </a:lnTo>
                    <a:lnTo>
                      <a:pt x="379" y="764"/>
                    </a:lnTo>
                    <a:lnTo>
                      <a:pt x="352" y="720"/>
                    </a:lnTo>
                    <a:lnTo>
                      <a:pt x="324" y="676"/>
                    </a:lnTo>
                    <a:lnTo>
                      <a:pt x="268" y="591"/>
                    </a:lnTo>
                    <a:lnTo>
                      <a:pt x="268" y="591"/>
                    </a:lnTo>
                    <a:lnTo>
                      <a:pt x="240" y="545"/>
                    </a:lnTo>
                    <a:lnTo>
                      <a:pt x="214" y="500"/>
                    </a:lnTo>
                    <a:lnTo>
                      <a:pt x="189" y="453"/>
                    </a:lnTo>
                    <a:lnTo>
                      <a:pt x="167" y="405"/>
                    </a:lnTo>
                    <a:lnTo>
                      <a:pt x="167" y="405"/>
                    </a:lnTo>
                    <a:lnTo>
                      <a:pt x="145" y="356"/>
                    </a:lnTo>
                    <a:lnTo>
                      <a:pt x="124" y="307"/>
                    </a:lnTo>
                    <a:lnTo>
                      <a:pt x="105" y="257"/>
                    </a:lnTo>
                    <a:lnTo>
                      <a:pt x="87" y="208"/>
                    </a:lnTo>
                    <a:lnTo>
                      <a:pt x="51" y="107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6" name="Freeform 63">
                <a:extLst>
                  <a:ext uri="{FF2B5EF4-FFF2-40B4-BE49-F238E27FC236}">
                    <a16:creationId xmlns:a16="http://schemas.microsoft.com/office/drawing/2014/main" id="{F44C1B5C-72A0-E82A-EA64-28856DFFA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9" y="2820"/>
                <a:ext cx="532" cy="173"/>
              </a:xfrm>
              <a:custGeom>
                <a:avLst/>
                <a:gdLst>
                  <a:gd name="T0" fmla="*/ 4 w 1597"/>
                  <a:gd name="T1" fmla="*/ 15 h 519"/>
                  <a:gd name="T2" fmla="*/ 49 w 1597"/>
                  <a:gd name="T3" fmla="*/ 40 h 519"/>
                  <a:gd name="T4" fmla="*/ 136 w 1597"/>
                  <a:gd name="T5" fmla="*/ 96 h 519"/>
                  <a:gd name="T6" fmla="*/ 220 w 1597"/>
                  <a:gd name="T7" fmla="*/ 156 h 519"/>
                  <a:gd name="T8" fmla="*/ 307 w 1597"/>
                  <a:gd name="T9" fmla="*/ 214 h 519"/>
                  <a:gd name="T10" fmla="*/ 351 w 1597"/>
                  <a:gd name="T11" fmla="*/ 240 h 519"/>
                  <a:gd name="T12" fmla="*/ 397 w 1597"/>
                  <a:gd name="T13" fmla="*/ 262 h 519"/>
                  <a:gd name="T14" fmla="*/ 442 w 1597"/>
                  <a:gd name="T15" fmla="*/ 280 h 519"/>
                  <a:gd name="T16" fmla="*/ 537 w 1597"/>
                  <a:gd name="T17" fmla="*/ 310 h 519"/>
                  <a:gd name="T18" fmla="*/ 634 w 1597"/>
                  <a:gd name="T19" fmla="*/ 332 h 519"/>
                  <a:gd name="T20" fmla="*/ 732 w 1597"/>
                  <a:gd name="T21" fmla="*/ 353 h 519"/>
                  <a:gd name="T22" fmla="*/ 836 w 1597"/>
                  <a:gd name="T23" fmla="*/ 379 h 519"/>
                  <a:gd name="T24" fmla="*/ 1043 w 1597"/>
                  <a:gd name="T25" fmla="*/ 439 h 519"/>
                  <a:gd name="T26" fmla="*/ 1148 w 1597"/>
                  <a:gd name="T27" fmla="*/ 466 h 519"/>
                  <a:gd name="T28" fmla="*/ 1202 w 1597"/>
                  <a:gd name="T29" fmla="*/ 478 h 519"/>
                  <a:gd name="T30" fmla="*/ 1312 w 1597"/>
                  <a:gd name="T31" fmla="*/ 497 h 519"/>
                  <a:gd name="T32" fmla="*/ 1422 w 1597"/>
                  <a:gd name="T33" fmla="*/ 511 h 519"/>
                  <a:gd name="T34" fmla="*/ 1533 w 1597"/>
                  <a:gd name="T35" fmla="*/ 518 h 519"/>
                  <a:gd name="T36" fmla="*/ 1589 w 1597"/>
                  <a:gd name="T37" fmla="*/ 519 h 519"/>
                  <a:gd name="T38" fmla="*/ 1595 w 1597"/>
                  <a:gd name="T39" fmla="*/ 517 h 519"/>
                  <a:gd name="T40" fmla="*/ 1597 w 1597"/>
                  <a:gd name="T41" fmla="*/ 511 h 519"/>
                  <a:gd name="T42" fmla="*/ 1595 w 1597"/>
                  <a:gd name="T43" fmla="*/ 506 h 519"/>
                  <a:gd name="T44" fmla="*/ 1589 w 1597"/>
                  <a:gd name="T45" fmla="*/ 503 h 519"/>
                  <a:gd name="T46" fmla="*/ 1534 w 1597"/>
                  <a:gd name="T47" fmla="*/ 501 h 519"/>
                  <a:gd name="T48" fmla="*/ 1424 w 1597"/>
                  <a:gd name="T49" fmla="*/ 495 h 519"/>
                  <a:gd name="T50" fmla="*/ 1315 w 1597"/>
                  <a:gd name="T51" fmla="*/ 481 h 519"/>
                  <a:gd name="T52" fmla="*/ 1206 w 1597"/>
                  <a:gd name="T53" fmla="*/ 462 h 519"/>
                  <a:gd name="T54" fmla="*/ 1152 w 1597"/>
                  <a:gd name="T55" fmla="*/ 451 h 519"/>
                  <a:gd name="T56" fmla="*/ 1050 w 1597"/>
                  <a:gd name="T57" fmla="*/ 424 h 519"/>
                  <a:gd name="T58" fmla="*/ 847 w 1597"/>
                  <a:gd name="T59" fmla="*/ 365 h 519"/>
                  <a:gd name="T60" fmla="*/ 745 w 1597"/>
                  <a:gd name="T61" fmla="*/ 339 h 519"/>
                  <a:gd name="T62" fmla="*/ 646 w 1597"/>
                  <a:gd name="T63" fmla="*/ 318 h 519"/>
                  <a:gd name="T64" fmla="*/ 548 w 1597"/>
                  <a:gd name="T65" fmla="*/ 295 h 519"/>
                  <a:gd name="T66" fmla="*/ 452 w 1597"/>
                  <a:gd name="T67" fmla="*/ 266 h 519"/>
                  <a:gd name="T68" fmla="*/ 405 w 1597"/>
                  <a:gd name="T69" fmla="*/ 247 h 519"/>
                  <a:gd name="T70" fmla="*/ 359 w 1597"/>
                  <a:gd name="T71" fmla="*/ 225 h 519"/>
                  <a:gd name="T72" fmla="*/ 337 w 1597"/>
                  <a:gd name="T73" fmla="*/ 212 h 519"/>
                  <a:gd name="T74" fmla="*/ 271 w 1597"/>
                  <a:gd name="T75" fmla="*/ 171 h 519"/>
                  <a:gd name="T76" fmla="*/ 187 w 1597"/>
                  <a:gd name="T77" fmla="*/ 112 h 519"/>
                  <a:gd name="T78" fmla="*/ 102 w 1597"/>
                  <a:gd name="T79" fmla="*/ 52 h 519"/>
                  <a:gd name="T80" fmla="*/ 36 w 1597"/>
                  <a:gd name="T81" fmla="*/ 12 h 519"/>
                  <a:gd name="T82" fmla="*/ 12 w 1597"/>
                  <a:gd name="T83" fmla="*/ 0 h 519"/>
                  <a:gd name="T84" fmla="*/ 7 w 1597"/>
                  <a:gd name="T85" fmla="*/ 0 h 519"/>
                  <a:gd name="T86" fmla="*/ 1 w 1597"/>
                  <a:gd name="T87" fmla="*/ 4 h 519"/>
                  <a:gd name="T88" fmla="*/ 0 w 1597"/>
                  <a:gd name="T89" fmla="*/ 10 h 519"/>
                  <a:gd name="T90" fmla="*/ 4 w 1597"/>
                  <a:gd name="T91" fmla="*/ 15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97" h="519">
                    <a:moveTo>
                      <a:pt x="4" y="15"/>
                    </a:moveTo>
                    <a:lnTo>
                      <a:pt x="4" y="15"/>
                    </a:lnTo>
                    <a:lnTo>
                      <a:pt x="27" y="26"/>
                    </a:lnTo>
                    <a:lnTo>
                      <a:pt x="49" y="40"/>
                    </a:lnTo>
                    <a:lnTo>
                      <a:pt x="93" y="67"/>
                    </a:lnTo>
                    <a:lnTo>
                      <a:pt x="136" y="96"/>
                    </a:lnTo>
                    <a:lnTo>
                      <a:pt x="179" y="125"/>
                    </a:lnTo>
                    <a:lnTo>
                      <a:pt x="220" y="156"/>
                    </a:lnTo>
                    <a:lnTo>
                      <a:pt x="263" y="185"/>
                    </a:lnTo>
                    <a:lnTo>
                      <a:pt x="307" y="214"/>
                    </a:lnTo>
                    <a:lnTo>
                      <a:pt x="351" y="240"/>
                    </a:lnTo>
                    <a:lnTo>
                      <a:pt x="351" y="240"/>
                    </a:lnTo>
                    <a:lnTo>
                      <a:pt x="373" y="251"/>
                    </a:lnTo>
                    <a:lnTo>
                      <a:pt x="397" y="262"/>
                    </a:lnTo>
                    <a:lnTo>
                      <a:pt x="419" y="271"/>
                    </a:lnTo>
                    <a:lnTo>
                      <a:pt x="442" y="280"/>
                    </a:lnTo>
                    <a:lnTo>
                      <a:pt x="489" y="296"/>
                    </a:lnTo>
                    <a:lnTo>
                      <a:pt x="537" y="310"/>
                    </a:lnTo>
                    <a:lnTo>
                      <a:pt x="586" y="321"/>
                    </a:lnTo>
                    <a:lnTo>
                      <a:pt x="634" y="332"/>
                    </a:lnTo>
                    <a:lnTo>
                      <a:pt x="732" y="353"/>
                    </a:lnTo>
                    <a:lnTo>
                      <a:pt x="732" y="353"/>
                    </a:lnTo>
                    <a:lnTo>
                      <a:pt x="784" y="365"/>
                    </a:lnTo>
                    <a:lnTo>
                      <a:pt x="836" y="379"/>
                    </a:lnTo>
                    <a:lnTo>
                      <a:pt x="940" y="409"/>
                    </a:lnTo>
                    <a:lnTo>
                      <a:pt x="1043" y="439"/>
                    </a:lnTo>
                    <a:lnTo>
                      <a:pt x="1096" y="453"/>
                    </a:lnTo>
                    <a:lnTo>
                      <a:pt x="1148" y="466"/>
                    </a:lnTo>
                    <a:lnTo>
                      <a:pt x="1148" y="466"/>
                    </a:lnTo>
                    <a:lnTo>
                      <a:pt x="1202" y="478"/>
                    </a:lnTo>
                    <a:lnTo>
                      <a:pt x="1257" y="489"/>
                    </a:lnTo>
                    <a:lnTo>
                      <a:pt x="1312" y="497"/>
                    </a:lnTo>
                    <a:lnTo>
                      <a:pt x="1367" y="506"/>
                    </a:lnTo>
                    <a:lnTo>
                      <a:pt x="1422" y="511"/>
                    </a:lnTo>
                    <a:lnTo>
                      <a:pt x="1477" y="517"/>
                    </a:lnTo>
                    <a:lnTo>
                      <a:pt x="1533" y="518"/>
                    </a:lnTo>
                    <a:lnTo>
                      <a:pt x="1589" y="519"/>
                    </a:lnTo>
                    <a:lnTo>
                      <a:pt x="1589" y="519"/>
                    </a:lnTo>
                    <a:lnTo>
                      <a:pt x="1592" y="518"/>
                    </a:lnTo>
                    <a:lnTo>
                      <a:pt x="1595" y="517"/>
                    </a:lnTo>
                    <a:lnTo>
                      <a:pt x="1596" y="514"/>
                    </a:lnTo>
                    <a:lnTo>
                      <a:pt x="1597" y="511"/>
                    </a:lnTo>
                    <a:lnTo>
                      <a:pt x="1596" y="508"/>
                    </a:lnTo>
                    <a:lnTo>
                      <a:pt x="1595" y="506"/>
                    </a:lnTo>
                    <a:lnTo>
                      <a:pt x="1592" y="503"/>
                    </a:lnTo>
                    <a:lnTo>
                      <a:pt x="1589" y="503"/>
                    </a:lnTo>
                    <a:lnTo>
                      <a:pt x="1589" y="503"/>
                    </a:lnTo>
                    <a:lnTo>
                      <a:pt x="1534" y="501"/>
                    </a:lnTo>
                    <a:lnTo>
                      <a:pt x="1479" y="500"/>
                    </a:lnTo>
                    <a:lnTo>
                      <a:pt x="1424" y="495"/>
                    </a:lnTo>
                    <a:lnTo>
                      <a:pt x="1368" y="489"/>
                    </a:lnTo>
                    <a:lnTo>
                      <a:pt x="1315" y="481"/>
                    </a:lnTo>
                    <a:lnTo>
                      <a:pt x="1260" y="473"/>
                    </a:lnTo>
                    <a:lnTo>
                      <a:pt x="1206" y="462"/>
                    </a:lnTo>
                    <a:lnTo>
                      <a:pt x="1152" y="451"/>
                    </a:lnTo>
                    <a:lnTo>
                      <a:pt x="1152" y="451"/>
                    </a:lnTo>
                    <a:lnTo>
                      <a:pt x="1101" y="438"/>
                    </a:lnTo>
                    <a:lnTo>
                      <a:pt x="1050" y="424"/>
                    </a:lnTo>
                    <a:lnTo>
                      <a:pt x="949" y="394"/>
                    </a:lnTo>
                    <a:lnTo>
                      <a:pt x="847" y="365"/>
                    </a:lnTo>
                    <a:lnTo>
                      <a:pt x="796" y="351"/>
                    </a:lnTo>
                    <a:lnTo>
                      <a:pt x="745" y="339"/>
                    </a:lnTo>
                    <a:lnTo>
                      <a:pt x="745" y="339"/>
                    </a:lnTo>
                    <a:lnTo>
                      <a:pt x="646" y="318"/>
                    </a:lnTo>
                    <a:lnTo>
                      <a:pt x="598" y="307"/>
                    </a:lnTo>
                    <a:lnTo>
                      <a:pt x="548" y="295"/>
                    </a:lnTo>
                    <a:lnTo>
                      <a:pt x="500" y="281"/>
                    </a:lnTo>
                    <a:lnTo>
                      <a:pt x="452" y="266"/>
                    </a:lnTo>
                    <a:lnTo>
                      <a:pt x="428" y="256"/>
                    </a:lnTo>
                    <a:lnTo>
                      <a:pt x="405" y="247"/>
                    </a:lnTo>
                    <a:lnTo>
                      <a:pt x="383" y="237"/>
                    </a:lnTo>
                    <a:lnTo>
                      <a:pt x="359" y="225"/>
                    </a:lnTo>
                    <a:lnTo>
                      <a:pt x="359" y="225"/>
                    </a:lnTo>
                    <a:lnTo>
                      <a:pt x="337" y="212"/>
                    </a:lnTo>
                    <a:lnTo>
                      <a:pt x="315" y="200"/>
                    </a:lnTo>
                    <a:lnTo>
                      <a:pt x="271" y="171"/>
                    </a:lnTo>
                    <a:lnTo>
                      <a:pt x="228" y="142"/>
                    </a:lnTo>
                    <a:lnTo>
                      <a:pt x="187" y="112"/>
                    </a:lnTo>
                    <a:lnTo>
                      <a:pt x="144" y="83"/>
                    </a:lnTo>
                    <a:lnTo>
                      <a:pt x="102" y="52"/>
                    </a:lnTo>
                    <a:lnTo>
                      <a:pt x="58" y="25"/>
                    </a:lnTo>
                    <a:lnTo>
                      <a:pt x="36" y="1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2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E43A2074-E750-B06E-A7D6-380A6161E6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0" y="2688"/>
                <a:ext cx="79" cy="95"/>
              </a:xfrm>
              <a:custGeom>
                <a:avLst/>
                <a:gdLst>
                  <a:gd name="T0" fmla="*/ 1 w 236"/>
                  <a:gd name="T1" fmla="*/ 13 h 287"/>
                  <a:gd name="T2" fmla="*/ 1 w 236"/>
                  <a:gd name="T3" fmla="*/ 13 h 287"/>
                  <a:gd name="T4" fmla="*/ 39 w 236"/>
                  <a:gd name="T5" fmla="*/ 95 h 287"/>
                  <a:gd name="T6" fmla="*/ 59 w 236"/>
                  <a:gd name="T7" fmla="*/ 138 h 287"/>
                  <a:gd name="T8" fmla="*/ 72 w 236"/>
                  <a:gd name="T9" fmla="*/ 159 h 287"/>
                  <a:gd name="T10" fmla="*/ 84 w 236"/>
                  <a:gd name="T11" fmla="*/ 179 h 287"/>
                  <a:gd name="T12" fmla="*/ 98 w 236"/>
                  <a:gd name="T13" fmla="*/ 197 h 287"/>
                  <a:gd name="T14" fmla="*/ 112 w 236"/>
                  <a:gd name="T15" fmla="*/ 215 h 287"/>
                  <a:gd name="T16" fmla="*/ 127 w 236"/>
                  <a:gd name="T17" fmla="*/ 232 h 287"/>
                  <a:gd name="T18" fmla="*/ 143 w 236"/>
                  <a:gd name="T19" fmla="*/ 247 h 287"/>
                  <a:gd name="T20" fmla="*/ 163 w 236"/>
                  <a:gd name="T21" fmla="*/ 261 h 287"/>
                  <a:gd name="T22" fmla="*/ 182 w 236"/>
                  <a:gd name="T23" fmla="*/ 272 h 287"/>
                  <a:gd name="T24" fmla="*/ 203 w 236"/>
                  <a:gd name="T25" fmla="*/ 280 h 287"/>
                  <a:gd name="T26" fmla="*/ 226 w 236"/>
                  <a:gd name="T27" fmla="*/ 287 h 287"/>
                  <a:gd name="T28" fmla="*/ 226 w 236"/>
                  <a:gd name="T29" fmla="*/ 287 h 287"/>
                  <a:gd name="T30" fmla="*/ 230 w 236"/>
                  <a:gd name="T31" fmla="*/ 287 h 287"/>
                  <a:gd name="T32" fmla="*/ 233 w 236"/>
                  <a:gd name="T33" fmla="*/ 285 h 287"/>
                  <a:gd name="T34" fmla="*/ 234 w 236"/>
                  <a:gd name="T35" fmla="*/ 283 h 287"/>
                  <a:gd name="T36" fmla="*/ 236 w 236"/>
                  <a:gd name="T37" fmla="*/ 280 h 287"/>
                  <a:gd name="T38" fmla="*/ 236 w 236"/>
                  <a:gd name="T39" fmla="*/ 277 h 287"/>
                  <a:gd name="T40" fmla="*/ 236 w 236"/>
                  <a:gd name="T41" fmla="*/ 274 h 287"/>
                  <a:gd name="T42" fmla="*/ 234 w 236"/>
                  <a:gd name="T43" fmla="*/ 272 h 287"/>
                  <a:gd name="T44" fmla="*/ 230 w 236"/>
                  <a:gd name="T45" fmla="*/ 270 h 287"/>
                  <a:gd name="T46" fmla="*/ 230 w 236"/>
                  <a:gd name="T47" fmla="*/ 270 h 287"/>
                  <a:gd name="T48" fmla="*/ 208 w 236"/>
                  <a:gd name="T49" fmla="*/ 265 h 287"/>
                  <a:gd name="T50" fmla="*/ 188 w 236"/>
                  <a:gd name="T51" fmla="*/ 256 h 287"/>
                  <a:gd name="T52" fmla="*/ 170 w 236"/>
                  <a:gd name="T53" fmla="*/ 245 h 287"/>
                  <a:gd name="T54" fmla="*/ 152 w 236"/>
                  <a:gd name="T55" fmla="*/ 232 h 287"/>
                  <a:gd name="T56" fmla="*/ 137 w 236"/>
                  <a:gd name="T57" fmla="*/ 218 h 287"/>
                  <a:gd name="T58" fmla="*/ 121 w 236"/>
                  <a:gd name="T59" fmla="*/ 201 h 287"/>
                  <a:gd name="T60" fmla="*/ 108 w 236"/>
                  <a:gd name="T61" fmla="*/ 183 h 287"/>
                  <a:gd name="T62" fmla="*/ 95 w 236"/>
                  <a:gd name="T63" fmla="*/ 165 h 287"/>
                  <a:gd name="T64" fmla="*/ 83 w 236"/>
                  <a:gd name="T65" fmla="*/ 146 h 287"/>
                  <a:gd name="T66" fmla="*/ 72 w 236"/>
                  <a:gd name="T67" fmla="*/ 126 h 287"/>
                  <a:gd name="T68" fmla="*/ 51 w 236"/>
                  <a:gd name="T69" fmla="*/ 84 h 287"/>
                  <a:gd name="T70" fmla="*/ 15 w 236"/>
                  <a:gd name="T71" fmla="*/ 4 h 287"/>
                  <a:gd name="T72" fmla="*/ 15 w 236"/>
                  <a:gd name="T73" fmla="*/ 4 h 287"/>
                  <a:gd name="T74" fmla="*/ 12 w 236"/>
                  <a:gd name="T75" fmla="*/ 2 h 287"/>
                  <a:gd name="T76" fmla="*/ 10 w 236"/>
                  <a:gd name="T77" fmla="*/ 0 h 287"/>
                  <a:gd name="T78" fmla="*/ 7 w 236"/>
                  <a:gd name="T79" fmla="*/ 0 h 287"/>
                  <a:gd name="T80" fmla="*/ 4 w 236"/>
                  <a:gd name="T81" fmla="*/ 2 h 287"/>
                  <a:gd name="T82" fmla="*/ 1 w 236"/>
                  <a:gd name="T83" fmla="*/ 3 h 287"/>
                  <a:gd name="T84" fmla="*/ 0 w 236"/>
                  <a:gd name="T85" fmla="*/ 6 h 287"/>
                  <a:gd name="T86" fmla="*/ 0 w 236"/>
                  <a:gd name="T87" fmla="*/ 10 h 287"/>
                  <a:gd name="T88" fmla="*/ 1 w 236"/>
                  <a:gd name="T89" fmla="*/ 13 h 287"/>
                  <a:gd name="T90" fmla="*/ 1 w 236"/>
                  <a:gd name="T91" fmla="*/ 13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6" h="287">
                    <a:moveTo>
                      <a:pt x="1" y="13"/>
                    </a:moveTo>
                    <a:lnTo>
                      <a:pt x="1" y="13"/>
                    </a:lnTo>
                    <a:lnTo>
                      <a:pt x="39" y="95"/>
                    </a:lnTo>
                    <a:lnTo>
                      <a:pt x="59" y="138"/>
                    </a:lnTo>
                    <a:lnTo>
                      <a:pt x="72" y="159"/>
                    </a:lnTo>
                    <a:lnTo>
                      <a:pt x="84" y="179"/>
                    </a:lnTo>
                    <a:lnTo>
                      <a:pt x="98" y="197"/>
                    </a:lnTo>
                    <a:lnTo>
                      <a:pt x="112" y="215"/>
                    </a:lnTo>
                    <a:lnTo>
                      <a:pt x="127" y="232"/>
                    </a:lnTo>
                    <a:lnTo>
                      <a:pt x="143" y="247"/>
                    </a:lnTo>
                    <a:lnTo>
                      <a:pt x="163" y="261"/>
                    </a:lnTo>
                    <a:lnTo>
                      <a:pt x="182" y="272"/>
                    </a:lnTo>
                    <a:lnTo>
                      <a:pt x="203" y="280"/>
                    </a:lnTo>
                    <a:lnTo>
                      <a:pt x="226" y="287"/>
                    </a:lnTo>
                    <a:lnTo>
                      <a:pt x="226" y="287"/>
                    </a:lnTo>
                    <a:lnTo>
                      <a:pt x="230" y="287"/>
                    </a:lnTo>
                    <a:lnTo>
                      <a:pt x="233" y="285"/>
                    </a:lnTo>
                    <a:lnTo>
                      <a:pt x="234" y="283"/>
                    </a:lnTo>
                    <a:lnTo>
                      <a:pt x="236" y="280"/>
                    </a:lnTo>
                    <a:lnTo>
                      <a:pt x="236" y="277"/>
                    </a:lnTo>
                    <a:lnTo>
                      <a:pt x="236" y="274"/>
                    </a:lnTo>
                    <a:lnTo>
                      <a:pt x="234" y="272"/>
                    </a:lnTo>
                    <a:lnTo>
                      <a:pt x="230" y="270"/>
                    </a:lnTo>
                    <a:lnTo>
                      <a:pt x="230" y="270"/>
                    </a:lnTo>
                    <a:lnTo>
                      <a:pt x="208" y="265"/>
                    </a:lnTo>
                    <a:lnTo>
                      <a:pt x="188" y="256"/>
                    </a:lnTo>
                    <a:lnTo>
                      <a:pt x="170" y="245"/>
                    </a:lnTo>
                    <a:lnTo>
                      <a:pt x="152" y="232"/>
                    </a:lnTo>
                    <a:lnTo>
                      <a:pt x="137" y="218"/>
                    </a:lnTo>
                    <a:lnTo>
                      <a:pt x="121" y="201"/>
                    </a:lnTo>
                    <a:lnTo>
                      <a:pt x="108" y="183"/>
                    </a:lnTo>
                    <a:lnTo>
                      <a:pt x="95" y="165"/>
                    </a:lnTo>
                    <a:lnTo>
                      <a:pt x="83" y="146"/>
                    </a:lnTo>
                    <a:lnTo>
                      <a:pt x="72" y="126"/>
                    </a:lnTo>
                    <a:lnTo>
                      <a:pt x="51" y="84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8" name="Freeform 65">
                <a:extLst>
                  <a:ext uri="{FF2B5EF4-FFF2-40B4-BE49-F238E27FC236}">
                    <a16:creationId xmlns:a16="http://schemas.microsoft.com/office/drawing/2014/main" id="{25E29877-CB1F-55FD-B8F1-26F5B9952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4" y="2282"/>
                <a:ext cx="146" cy="185"/>
              </a:xfrm>
              <a:custGeom>
                <a:avLst/>
                <a:gdLst>
                  <a:gd name="T0" fmla="*/ 0 w 440"/>
                  <a:gd name="T1" fmla="*/ 11 h 555"/>
                  <a:gd name="T2" fmla="*/ 0 w 440"/>
                  <a:gd name="T3" fmla="*/ 11 h 555"/>
                  <a:gd name="T4" fmla="*/ 17 w 440"/>
                  <a:gd name="T5" fmla="*/ 52 h 555"/>
                  <a:gd name="T6" fmla="*/ 35 w 440"/>
                  <a:gd name="T7" fmla="*/ 92 h 555"/>
                  <a:gd name="T8" fmla="*/ 54 w 440"/>
                  <a:gd name="T9" fmla="*/ 131 h 555"/>
                  <a:gd name="T10" fmla="*/ 75 w 440"/>
                  <a:gd name="T11" fmla="*/ 168 h 555"/>
                  <a:gd name="T12" fmla="*/ 98 w 440"/>
                  <a:gd name="T13" fmla="*/ 205 h 555"/>
                  <a:gd name="T14" fmla="*/ 123 w 440"/>
                  <a:gd name="T15" fmla="*/ 241 h 555"/>
                  <a:gd name="T16" fmla="*/ 149 w 440"/>
                  <a:gd name="T17" fmla="*/ 276 h 555"/>
                  <a:gd name="T18" fmla="*/ 177 w 440"/>
                  <a:gd name="T19" fmla="*/ 310 h 555"/>
                  <a:gd name="T20" fmla="*/ 204 w 440"/>
                  <a:gd name="T21" fmla="*/ 343 h 555"/>
                  <a:gd name="T22" fmla="*/ 235 w 440"/>
                  <a:gd name="T23" fmla="*/ 375 h 555"/>
                  <a:gd name="T24" fmla="*/ 265 w 440"/>
                  <a:gd name="T25" fmla="*/ 407 h 555"/>
                  <a:gd name="T26" fmla="*/ 295 w 440"/>
                  <a:gd name="T27" fmla="*/ 437 h 555"/>
                  <a:gd name="T28" fmla="*/ 327 w 440"/>
                  <a:gd name="T29" fmla="*/ 467 h 555"/>
                  <a:gd name="T30" fmla="*/ 360 w 440"/>
                  <a:gd name="T31" fmla="*/ 496 h 555"/>
                  <a:gd name="T32" fmla="*/ 425 w 440"/>
                  <a:gd name="T33" fmla="*/ 554 h 555"/>
                  <a:gd name="T34" fmla="*/ 425 w 440"/>
                  <a:gd name="T35" fmla="*/ 554 h 555"/>
                  <a:gd name="T36" fmla="*/ 429 w 440"/>
                  <a:gd name="T37" fmla="*/ 555 h 555"/>
                  <a:gd name="T38" fmla="*/ 432 w 440"/>
                  <a:gd name="T39" fmla="*/ 555 h 555"/>
                  <a:gd name="T40" fmla="*/ 435 w 440"/>
                  <a:gd name="T41" fmla="*/ 555 h 555"/>
                  <a:gd name="T42" fmla="*/ 437 w 440"/>
                  <a:gd name="T43" fmla="*/ 553 h 555"/>
                  <a:gd name="T44" fmla="*/ 439 w 440"/>
                  <a:gd name="T45" fmla="*/ 551 h 555"/>
                  <a:gd name="T46" fmla="*/ 440 w 440"/>
                  <a:gd name="T47" fmla="*/ 549 h 555"/>
                  <a:gd name="T48" fmla="*/ 440 w 440"/>
                  <a:gd name="T49" fmla="*/ 544 h 555"/>
                  <a:gd name="T50" fmla="*/ 437 w 440"/>
                  <a:gd name="T51" fmla="*/ 542 h 555"/>
                  <a:gd name="T52" fmla="*/ 437 w 440"/>
                  <a:gd name="T53" fmla="*/ 542 h 555"/>
                  <a:gd name="T54" fmla="*/ 373 w 440"/>
                  <a:gd name="T55" fmla="*/ 485 h 555"/>
                  <a:gd name="T56" fmla="*/ 341 w 440"/>
                  <a:gd name="T57" fmla="*/ 456 h 555"/>
                  <a:gd name="T58" fmla="*/ 309 w 440"/>
                  <a:gd name="T59" fmla="*/ 427 h 555"/>
                  <a:gd name="T60" fmla="*/ 279 w 440"/>
                  <a:gd name="T61" fmla="*/ 397 h 555"/>
                  <a:gd name="T62" fmla="*/ 249 w 440"/>
                  <a:gd name="T63" fmla="*/ 365 h 555"/>
                  <a:gd name="T64" fmla="*/ 220 w 440"/>
                  <a:gd name="T65" fmla="*/ 334 h 555"/>
                  <a:gd name="T66" fmla="*/ 191 w 440"/>
                  <a:gd name="T67" fmla="*/ 302 h 555"/>
                  <a:gd name="T68" fmla="*/ 164 w 440"/>
                  <a:gd name="T69" fmla="*/ 267 h 555"/>
                  <a:gd name="T70" fmla="*/ 138 w 440"/>
                  <a:gd name="T71" fmla="*/ 233 h 555"/>
                  <a:gd name="T72" fmla="*/ 113 w 440"/>
                  <a:gd name="T73" fmla="*/ 199 h 555"/>
                  <a:gd name="T74" fmla="*/ 91 w 440"/>
                  <a:gd name="T75" fmla="*/ 161 h 555"/>
                  <a:gd name="T76" fmla="*/ 69 w 440"/>
                  <a:gd name="T77" fmla="*/ 124 h 555"/>
                  <a:gd name="T78" fmla="*/ 50 w 440"/>
                  <a:gd name="T79" fmla="*/ 87 h 555"/>
                  <a:gd name="T80" fmla="*/ 32 w 440"/>
                  <a:gd name="T81" fmla="*/ 47 h 555"/>
                  <a:gd name="T82" fmla="*/ 17 w 440"/>
                  <a:gd name="T83" fmla="*/ 7 h 555"/>
                  <a:gd name="T84" fmla="*/ 17 w 440"/>
                  <a:gd name="T85" fmla="*/ 7 h 555"/>
                  <a:gd name="T86" fmla="*/ 14 w 440"/>
                  <a:gd name="T87" fmla="*/ 3 h 555"/>
                  <a:gd name="T88" fmla="*/ 13 w 440"/>
                  <a:gd name="T89" fmla="*/ 2 h 555"/>
                  <a:gd name="T90" fmla="*/ 9 w 440"/>
                  <a:gd name="T91" fmla="*/ 0 h 555"/>
                  <a:gd name="T92" fmla="*/ 6 w 440"/>
                  <a:gd name="T93" fmla="*/ 2 h 555"/>
                  <a:gd name="T94" fmla="*/ 3 w 440"/>
                  <a:gd name="T95" fmla="*/ 3 h 555"/>
                  <a:gd name="T96" fmla="*/ 2 w 440"/>
                  <a:gd name="T97" fmla="*/ 4 h 555"/>
                  <a:gd name="T98" fmla="*/ 0 w 440"/>
                  <a:gd name="T99" fmla="*/ 7 h 555"/>
                  <a:gd name="T100" fmla="*/ 0 w 440"/>
                  <a:gd name="T101" fmla="*/ 11 h 555"/>
                  <a:gd name="T102" fmla="*/ 0 w 440"/>
                  <a:gd name="T103" fmla="*/ 11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40" h="555">
                    <a:moveTo>
                      <a:pt x="0" y="11"/>
                    </a:moveTo>
                    <a:lnTo>
                      <a:pt x="0" y="11"/>
                    </a:lnTo>
                    <a:lnTo>
                      <a:pt x="17" y="52"/>
                    </a:lnTo>
                    <a:lnTo>
                      <a:pt x="35" y="92"/>
                    </a:lnTo>
                    <a:lnTo>
                      <a:pt x="54" y="131"/>
                    </a:lnTo>
                    <a:lnTo>
                      <a:pt x="75" y="168"/>
                    </a:lnTo>
                    <a:lnTo>
                      <a:pt x="98" y="205"/>
                    </a:lnTo>
                    <a:lnTo>
                      <a:pt x="123" y="241"/>
                    </a:lnTo>
                    <a:lnTo>
                      <a:pt x="149" y="276"/>
                    </a:lnTo>
                    <a:lnTo>
                      <a:pt x="177" y="310"/>
                    </a:lnTo>
                    <a:lnTo>
                      <a:pt x="204" y="343"/>
                    </a:lnTo>
                    <a:lnTo>
                      <a:pt x="235" y="375"/>
                    </a:lnTo>
                    <a:lnTo>
                      <a:pt x="265" y="407"/>
                    </a:lnTo>
                    <a:lnTo>
                      <a:pt x="295" y="437"/>
                    </a:lnTo>
                    <a:lnTo>
                      <a:pt x="327" y="467"/>
                    </a:lnTo>
                    <a:lnTo>
                      <a:pt x="360" y="496"/>
                    </a:lnTo>
                    <a:lnTo>
                      <a:pt x="425" y="554"/>
                    </a:lnTo>
                    <a:lnTo>
                      <a:pt x="425" y="554"/>
                    </a:lnTo>
                    <a:lnTo>
                      <a:pt x="429" y="555"/>
                    </a:lnTo>
                    <a:lnTo>
                      <a:pt x="432" y="555"/>
                    </a:lnTo>
                    <a:lnTo>
                      <a:pt x="435" y="555"/>
                    </a:lnTo>
                    <a:lnTo>
                      <a:pt x="437" y="553"/>
                    </a:lnTo>
                    <a:lnTo>
                      <a:pt x="439" y="551"/>
                    </a:lnTo>
                    <a:lnTo>
                      <a:pt x="440" y="549"/>
                    </a:lnTo>
                    <a:lnTo>
                      <a:pt x="440" y="544"/>
                    </a:lnTo>
                    <a:lnTo>
                      <a:pt x="437" y="542"/>
                    </a:lnTo>
                    <a:lnTo>
                      <a:pt x="437" y="542"/>
                    </a:lnTo>
                    <a:lnTo>
                      <a:pt x="373" y="485"/>
                    </a:lnTo>
                    <a:lnTo>
                      <a:pt x="341" y="456"/>
                    </a:lnTo>
                    <a:lnTo>
                      <a:pt x="309" y="427"/>
                    </a:lnTo>
                    <a:lnTo>
                      <a:pt x="279" y="397"/>
                    </a:lnTo>
                    <a:lnTo>
                      <a:pt x="249" y="365"/>
                    </a:lnTo>
                    <a:lnTo>
                      <a:pt x="220" y="334"/>
                    </a:lnTo>
                    <a:lnTo>
                      <a:pt x="191" y="302"/>
                    </a:lnTo>
                    <a:lnTo>
                      <a:pt x="164" y="267"/>
                    </a:lnTo>
                    <a:lnTo>
                      <a:pt x="138" y="233"/>
                    </a:lnTo>
                    <a:lnTo>
                      <a:pt x="113" y="199"/>
                    </a:lnTo>
                    <a:lnTo>
                      <a:pt x="91" y="161"/>
                    </a:lnTo>
                    <a:lnTo>
                      <a:pt x="69" y="124"/>
                    </a:lnTo>
                    <a:lnTo>
                      <a:pt x="50" y="87"/>
                    </a:lnTo>
                    <a:lnTo>
                      <a:pt x="32" y="47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Freeform 66">
                <a:extLst>
                  <a:ext uri="{FF2B5EF4-FFF2-40B4-BE49-F238E27FC236}">
                    <a16:creationId xmlns:a16="http://schemas.microsoft.com/office/drawing/2014/main" id="{36997446-8F61-EA61-7A43-0FE534F152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" y="1747"/>
                <a:ext cx="45" cy="138"/>
              </a:xfrm>
              <a:custGeom>
                <a:avLst/>
                <a:gdLst>
                  <a:gd name="T0" fmla="*/ 0 w 134"/>
                  <a:gd name="T1" fmla="*/ 11 h 416"/>
                  <a:gd name="T2" fmla="*/ 0 w 134"/>
                  <a:gd name="T3" fmla="*/ 11 h 416"/>
                  <a:gd name="T4" fmla="*/ 10 w 134"/>
                  <a:gd name="T5" fmla="*/ 62 h 416"/>
                  <a:gd name="T6" fmla="*/ 19 w 134"/>
                  <a:gd name="T7" fmla="*/ 113 h 416"/>
                  <a:gd name="T8" fmla="*/ 32 w 134"/>
                  <a:gd name="T9" fmla="*/ 164 h 416"/>
                  <a:gd name="T10" fmla="*/ 47 w 134"/>
                  <a:gd name="T11" fmla="*/ 215 h 416"/>
                  <a:gd name="T12" fmla="*/ 62 w 134"/>
                  <a:gd name="T13" fmla="*/ 264 h 416"/>
                  <a:gd name="T14" fmla="*/ 80 w 134"/>
                  <a:gd name="T15" fmla="*/ 314 h 416"/>
                  <a:gd name="T16" fmla="*/ 98 w 134"/>
                  <a:gd name="T17" fmla="*/ 362 h 416"/>
                  <a:gd name="T18" fmla="*/ 117 w 134"/>
                  <a:gd name="T19" fmla="*/ 411 h 416"/>
                  <a:gd name="T20" fmla="*/ 117 w 134"/>
                  <a:gd name="T21" fmla="*/ 411 h 416"/>
                  <a:gd name="T22" fmla="*/ 120 w 134"/>
                  <a:gd name="T23" fmla="*/ 413 h 416"/>
                  <a:gd name="T24" fmla="*/ 123 w 134"/>
                  <a:gd name="T25" fmla="*/ 416 h 416"/>
                  <a:gd name="T26" fmla="*/ 125 w 134"/>
                  <a:gd name="T27" fmla="*/ 416 h 416"/>
                  <a:gd name="T28" fmla="*/ 128 w 134"/>
                  <a:gd name="T29" fmla="*/ 416 h 416"/>
                  <a:gd name="T30" fmla="*/ 131 w 134"/>
                  <a:gd name="T31" fmla="*/ 415 h 416"/>
                  <a:gd name="T32" fmla="*/ 134 w 134"/>
                  <a:gd name="T33" fmla="*/ 413 h 416"/>
                  <a:gd name="T34" fmla="*/ 134 w 134"/>
                  <a:gd name="T35" fmla="*/ 411 h 416"/>
                  <a:gd name="T36" fmla="*/ 134 w 134"/>
                  <a:gd name="T37" fmla="*/ 406 h 416"/>
                  <a:gd name="T38" fmla="*/ 134 w 134"/>
                  <a:gd name="T39" fmla="*/ 406 h 416"/>
                  <a:gd name="T40" fmla="*/ 114 w 134"/>
                  <a:gd name="T41" fmla="*/ 358 h 416"/>
                  <a:gd name="T42" fmla="*/ 96 w 134"/>
                  <a:gd name="T43" fmla="*/ 309 h 416"/>
                  <a:gd name="T44" fmla="*/ 79 w 134"/>
                  <a:gd name="T45" fmla="*/ 260 h 416"/>
                  <a:gd name="T46" fmla="*/ 62 w 134"/>
                  <a:gd name="T47" fmla="*/ 209 h 416"/>
                  <a:gd name="T48" fmla="*/ 48 w 134"/>
                  <a:gd name="T49" fmla="*/ 160 h 416"/>
                  <a:gd name="T50" fmla="*/ 36 w 134"/>
                  <a:gd name="T51" fmla="*/ 109 h 416"/>
                  <a:gd name="T52" fmla="*/ 25 w 134"/>
                  <a:gd name="T53" fmla="*/ 58 h 416"/>
                  <a:gd name="T54" fmla="*/ 17 w 134"/>
                  <a:gd name="T55" fmla="*/ 7 h 416"/>
                  <a:gd name="T56" fmla="*/ 17 w 134"/>
                  <a:gd name="T57" fmla="*/ 7 h 416"/>
                  <a:gd name="T58" fmla="*/ 15 w 134"/>
                  <a:gd name="T59" fmla="*/ 3 h 416"/>
                  <a:gd name="T60" fmla="*/ 12 w 134"/>
                  <a:gd name="T61" fmla="*/ 1 h 416"/>
                  <a:gd name="T62" fmla="*/ 10 w 134"/>
                  <a:gd name="T63" fmla="*/ 0 h 416"/>
                  <a:gd name="T64" fmla="*/ 7 w 134"/>
                  <a:gd name="T65" fmla="*/ 1 h 416"/>
                  <a:gd name="T66" fmla="*/ 4 w 134"/>
                  <a:gd name="T67" fmla="*/ 3 h 416"/>
                  <a:gd name="T68" fmla="*/ 3 w 134"/>
                  <a:gd name="T69" fmla="*/ 4 h 416"/>
                  <a:gd name="T70" fmla="*/ 0 w 134"/>
                  <a:gd name="T71" fmla="*/ 7 h 416"/>
                  <a:gd name="T72" fmla="*/ 0 w 134"/>
                  <a:gd name="T73" fmla="*/ 11 h 416"/>
                  <a:gd name="T74" fmla="*/ 0 w 134"/>
                  <a:gd name="T75" fmla="*/ 11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4" h="416">
                    <a:moveTo>
                      <a:pt x="0" y="11"/>
                    </a:moveTo>
                    <a:lnTo>
                      <a:pt x="0" y="11"/>
                    </a:lnTo>
                    <a:lnTo>
                      <a:pt x="10" y="62"/>
                    </a:lnTo>
                    <a:lnTo>
                      <a:pt x="19" y="113"/>
                    </a:lnTo>
                    <a:lnTo>
                      <a:pt x="32" y="164"/>
                    </a:lnTo>
                    <a:lnTo>
                      <a:pt x="47" y="215"/>
                    </a:lnTo>
                    <a:lnTo>
                      <a:pt x="62" y="264"/>
                    </a:lnTo>
                    <a:lnTo>
                      <a:pt x="80" y="314"/>
                    </a:lnTo>
                    <a:lnTo>
                      <a:pt x="98" y="362"/>
                    </a:lnTo>
                    <a:lnTo>
                      <a:pt x="117" y="411"/>
                    </a:lnTo>
                    <a:lnTo>
                      <a:pt x="117" y="411"/>
                    </a:lnTo>
                    <a:lnTo>
                      <a:pt x="120" y="413"/>
                    </a:lnTo>
                    <a:lnTo>
                      <a:pt x="123" y="416"/>
                    </a:lnTo>
                    <a:lnTo>
                      <a:pt x="125" y="416"/>
                    </a:lnTo>
                    <a:lnTo>
                      <a:pt x="128" y="416"/>
                    </a:lnTo>
                    <a:lnTo>
                      <a:pt x="131" y="415"/>
                    </a:lnTo>
                    <a:lnTo>
                      <a:pt x="134" y="413"/>
                    </a:lnTo>
                    <a:lnTo>
                      <a:pt x="134" y="411"/>
                    </a:lnTo>
                    <a:lnTo>
                      <a:pt x="134" y="406"/>
                    </a:lnTo>
                    <a:lnTo>
                      <a:pt x="134" y="406"/>
                    </a:lnTo>
                    <a:lnTo>
                      <a:pt x="114" y="358"/>
                    </a:lnTo>
                    <a:lnTo>
                      <a:pt x="96" y="309"/>
                    </a:lnTo>
                    <a:lnTo>
                      <a:pt x="79" y="260"/>
                    </a:lnTo>
                    <a:lnTo>
                      <a:pt x="62" y="209"/>
                    </a:lnTo>
                    <a:lnTo>
                      <a:pt x="48" y="160"/>
                    </a:lnTo>
                    <a:lnTo>
                      <a:pt x="36" y="109"/>
                    </a:lnTo>
                    <a:lnTo>
                      <a:pt x="25" y="58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Freeform 67">
                <a:extLst>
                  <a:ext uri="{FF2B5EF4-FFF2-40B4-BE49-F238E27FC236}">
                    <a16:creationId xmlns:a16="http://schemas.microsoft.com/office/drawing/2014/main" id="{819E33A4-960C-2304-D799-F61ED8432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8" y="1686"/>
                <a:ext cx="485" cy="207"/>
              </a:xfrm>
              <a:custGeom>
                <a:avLst/>
                <a:gdLst>
                  <a:gd name="T0" fmla="*/ 12 w 1455"/>
                  <a:gd name="T1" fmla="*/ 621 h 622"/>
                  <a:gd name="T2" fmla="*/ 186 w 1455"/>
                  <a:gd name="T3" fmla="*/ 534 h 622"/>
                  <a:gd name="T4" fmla="*/ 446 w 1455"/>
                  <a:gd name="T5" fmla="*/ 403 h 622"/>
                  <a:gd name="T6" fmla="*/ 622 w 1455"/>
                  <a:gd name="T7" fmla="*/ 319 h 622"/>
                  <a:gd name="T8" fmla="*/ 710 w 1455"/>
                  <a:gd name="T9" fmla="*/ 279 h 622"/>
                  <a:gd name="T10" fmla="*/ 801 w 1455"/>
                  <a:gd name="T11" fmla="*/ 242 h 622"/>
                  <a:gd name="T12" fmla="*/ 984 w 1455"/>
                  <a:gd name="T13" fmla="*/ 172 h 622"/>
                  <a:gd name="T14" fmla="*/ 1074 w 1455"/>
                  <a:gd name="T15" fmla="*/ 133 h 622"/>
                  <a:gd name="T16" fmla="*/ 1115 w 1455"/>
                  <a:gd name="T17" fmla="*/ 113 h 622"/>
                  <a:gd name="T18" fmla="*/ 1202 w 1455"/>
                  <a:gd name="T19" fmla="*/ 75 h 622"/>
                  <a:gd name="T20" fmla="*/ 1246 w 1455"/>
                  <a:gd name="T21" fmla="*/ 60 h 622"/>
                  <a:gd name="T22" fmla="*/ 1297 w 1455"/>
                  <a:gd name="T23" fmla="*/ 48 h 622"/>
                  <a:gd name="T24" fmla="*/ 1399 w 1455"/>
                  <a:gd name="T25" fmla="*/ 26 h 622"/>
                  <a:gd name="T26" fmla="*/ 1450 w 1455"/>
                  <a:gd name="T27" fmla="*/ 15 h 622"/>
                  <a:gd name="T28" fmla="*/ 1454 w 1455"/>
                  <a:gd name="T29" fmla="*/ 12 h 622"/>
                  <a:gd name="T30" fmla="*/ 1455 w 1455"/>
                  <a:gd name="T31" fmla="*/ 5 h 622"/>
                  <a:gd name="T32" fmla="*/ 1451 w 1455"/>
                  <a:gd name="T33" fmla="*/ 1 h 622"/>
                  <a:gd name="T34" fmla="*/ 1446 w 1455"/>
                  <a:gd name="T35" fmla="*/ 0 h 622"/>
                  <a:gd name="T36" fmla="*/ 1348 w 1455"/>
                  <a:gd name="T37" fmla="*/ 20 h 622"/>
                  <a:gd name="T38" fmla="*/ 1251 w 1455"/>
                  <a:gd name="T39" fmla="*/ 42 h 622"/>
                  <a:gd name="T40" fmla="*/ 1229 w 1455"/>
                  <a:gd name="T41" fmla="*/ 48 h 622"/>
                  <a:gd name="T42" fmla="*/ 1165 w 1455"/>
                  <a:gd name="T43" fmla="*/ 73 h 622"/>
                  <a:gd name="T44" fmla="*/ 1082 w 1455"/>
                  <a:gd name="T45" fmla="*/ 111 h 622"/>
                  <a:gd name="T46" fmla="*/ 1038 w 1455"/>
                  <a:gd name="T47" fmla="*/ 131 h 622"/>
                  <a:gd name="T48" fmla="*/ 901 w 1455"/>
                  <a:gd name="T49" fmla="*/ 186 h 622"/>
                  <a:gd name="T50" fmla="*/ 765 w 1455"/>
                  <a:gd name="T51" fmla="*/ 238 h 622"/>
                  <a:gd name="T52" fmla="*/ 721 w 1455"/>
                  <a:gd name="T53" fmla="*/ 257 h 622"/>
                  <a:gd name="T54" fmla="*/ 539 w 1455"/>
                  <a:gd name="T55" fmla="*/ 340 h 622"/>
                  <a:gd name="T56" fmla="*/ 360 w 1455"/>
                  <a:gd name="T57" fmla="*/ 428 h 622"/>
                  <a:gd name="T58" fmla="*/ 94 w 1455"/>
                  <a:gd name="T59" fmla="*/ 563 h 622"/>
                  <a:gd name="T60" fmla="*/ 4 w 1455"/>
                  <a:gd name="T61" fmla="*/ 607 h 622"/>
                  <a:gd name="T62" fmla="*/ 0 w 1455"/>
                  <a:gd name="T63" fmla="*/ 611 h 622"/>
                  <a:gd name="T64" fmla="*/ 1 w 1455"/>
                  <a:gd name="T65" fmla="*/ 618 h 622"/>
                  <a:gd name="T66" fmla="*/ 5 w 1455"/>
                  <a:gd name="T67" fmla="*/ 621 h 622"/>
                  <a:gd name="T68" fmla="*/ 12 w 1455"/>
                  <a:gd name="T69" fmla="*/ 62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5" h="622">
                    <a:moveTo>
                      <a:pt x="12" y="621"/>
                    </a:moveTo>
                    <a:lnTo>
                      <a:pt x="12" y="621"/>
                    </a:lnTo>
                    <a:lnTo>
                      <a:pt x="99" y="578"/>
                    </a:lnTo>
                    <a:lnTo>
                      <a:pt x="186" y="534"/>
                    </a:lnTo>
                    <a:lnTo>
                      <a:pt x="360" y="446"/>
                    </a:lnTo>
                    <a:lnTo>
                      <a:pt x="446" y="403"/>
                    </a:lnTo>
                    <a:lnTo>
                      <a:pt x="533" y="361"/>
                    </a:lnTo>
                    <a:lnTo>
                      <a:pt x="622" y="319"/>
                    </a:lnTo>
                    <a:lnTo>
                      <a:pt x="710" y="279"/>
                    </a:lnTo>
                    <a:lnTo>
                      <a:pt x="710" y="279"/>
                    </a:lnTo>
                    <a:lnTo>
                      <a:pt x="755" y="260"/>
                    </a:lnTo>
                    <a:lnTo>
                      <a:pt x="801" y="242"/>
                    </a:lnTo>
                    <a:lnTo>
                      <a:pt x="892" y="208"/>
                    </a:lnTo>
                    <a:lnTo>
                      <a:pt x="984" y="172"/>
                    </a:lnTo>
                    <a:lnTo>
                      <a:pt x="1028" y="154"/>
                    </a:lnTo>
                    <a:lnTo>
                      <a:pt x="1074" y="133"/>
                    </a:lnTo>
                    <a:lnTo>
                      <a:pt x="1074" y="133"/>
                    </a:lnTo>
                    <a:lnTo>
                      <a:pt x="1115" y="113"/>
                    </a:lnTo>
                    <a:lnTo>
                      <a:pt x="1158" y="93"/>
                    </a:lnTo>
                    <a:lnTo>
                      <a:pt x="1202" y="75"/>
                    </a:lnTo>
                    <a:lnTo>
                      <a:pt x="1224" y="67"/>
                    </a:lnTo>
                    <a:lnTo>
                      <a:pt x="1246" y="60"/>
                    </a:lnTo>
                    <a:lnTo>
                      <a:pt x="1246" y="60"/>
                    </a:lnTo>
                    <a:lnTo>
                      <a:pt x="1297" y="48"/>
                    </a:lnTo>
                    <a:lnTo>
                      <a:pt x="1348" y="37"/>
                    </a:lnTo>
                    <a:lnTo>
                      <a:pt x="1399" y="26"/>
                    </a:lnTo>
                    <a:lnTo>
                      <a:pt x="1450" y="15"/>
                    </a:lnTo>
                    <a:lnTo>
                      <a:pt x="1450" y="15"/>
                    </a:lnTo>
                    <a:lnTo>
                      <a:pt x="1453" y="13"/>
                    </a:lnTo>
                    <a:lnTo>
                      <a:pt x="1454" y="12"/>
                    </a:lnTo>
                    <a:lnTo>
                      <a:pt x="1455" y="8"/>
                    </a:lnTo>
                    <a:lnTo>
                      <a:pt x="1455" y="5"/>
                    </a:lnTo>
                    <a:lnTo>
                      <a:pt x="1454" y="2"/>
                    </a:lnTo>
                    <a:lnTo>
                      <a:pt x="1451" y="1"/>
                    </a:lnTo>
                    <a:lnTo>
                      <a:pt x="1449" y="0"/>
                    </a:lnTo>
                    <a:lnTo>
                      <a:pt x="1446" y="0"/>
                    </a:lnTo>
                    <a:lnTo>
                      <a:pt x="1446" y="0"/>
                    </a:lnTo>
                    <a:lnTo>
                      <a:pt x="1348" y="20"/>
                    </a:lnTo>
                    <a:lnTo>
                      <a:pt x="1300" y="31"/>
                    </a:lnTo>
                    <a:lnTo>
                      <a:pt x="1251" y="42"/>
                    </a:lnTo>
                    <a:lnTo>
                      <a:pt x="1251" y="42"/>
                    </a:lnTo>
                    <a:lnTo>
                      <a:pt x="1229" y="48"/>
                    </a:lnTo>
                    <a:lnTo>
                      <a:pt x="1207" y="55"/>
                    </a:lnTo>
                    <a:lnTo>
                      <a:pt x="1165" y="73"/>
                    </a:lnTo>
                    <a:lnTo>
                      <a:pt x="1123" y="91"/>
                    </a:lnTo>
                    <a:lnTo>
                      <a:pt x="1082" y="111"/>
                    </a:lnTo>
                    <a:lnTo>
                      <a:pt x="1082" y="111"/>
                    </a:lnTo>
                    <a:lnTo>
                      <a:pt x="1038" y="131"/>
                    </a:lnTo>
                    <a:lnTo>
                      <a:pt x="992" y="150"/>
                    </a:lnTo>
                    <a:lnTo>
                      <a:pt x="901" y="186"/>
                    </a:lnTo>
                    <a:lnTo>
                      <a:pt x="810" y="220"/>
                    </a:lnTo>
                    <a:lnTo>
                      <a:pt x="765" y="238"/>
                    </a:lnTo>
                    <a:lnTo>
                      <a:pt x="721" y="257"/>
                    </a:lnTo>
                    <a:lnTo>
                      <a:pt x="721" y="257"/>
                    </a:lnTo>
                    <a:lnTo>
                      <a:pt x="630" y="297"/>
                    </a:lnTo>
                    <a:lnTo>
                      <a:pt x="539" y="340"/>
                    </a:lnTo>
                    <a:lnTo>
                      <a:pt x="449" y="383"/>
                    </a:lnTo>
                    <a:lnTo>
                      <a:pt x="360" y="428"/>
                    </a:lnTo>
                    <a:lnTo>
                      <a:pt x="182" y="518"/>
                    </a:lnTo>
                    <a:lnTo>
                      <a:pt x="94" y="563"/>
                    </a:lnTo>
                    <a:lnTo>
                      <a:pt x="4" y="607"/>
                    </a:lnTo>
                    <a:lnTo>
                      <a:pt x="4" y="607"/>
                    </a:lnTo>
                    <a:lnTo>
                      <a:pt x="1" y="609"/>
                    </a:lnTo>
                    <a:lnTo>
                      <a:pt x="0" y="611"/>
                    </a:lnTo>
                    <a:lnTo>
                      <a:pt x="0" y="614"/>
                    </a:lnTo>
                    <a:lnTo>
                      <a:pt x="1" y="618"/>
                    </a:lnTo>
                    <a:lnTo>
                      <a:pt x="3" y="620"/>
                    </a:lnTo>
                    <a:lnTo>
                      <a:pt x="5" y="621"/>
                    </a:lnTo>
                    <a:lnTo>
                      <a:pt x="9" y="622"/>
                    </a:lnTo>
                    <a:lnTo>
                      <a:pt x="12" y="621"/>
                    </a:lnTo>
                    <a:lnTo>
                      <a:pt x="12" y="6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Freeform 68">
                <a:extLst>
                  <a:ext uri="{FF2B5EF4-FFF2-40B4-BE49-F238E27FC236}">
                    <a16:creationId xmlns:a16="http://schemas.microsoft.com/office/drawing/2014/main" id="{6A9AF32D-AE8C-FC5F-3FD7-55FAB814D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8" y="1666"/>
                <a:ext cx="447" cy="219"/>
              </a:xfrm>
              <a:custGeom>
                <a:avLst/>
                <a:gdLst>
                  <a:gd name="T0" fmla="*/ 8 w 1340"/>
                  <a:gd name="T1" fmla="*/ 17 h 659"/>
                  <a:gd name="T2" fmla="*/ 50 w 1340"/>
                  <a:gd name="T3" fmla="*/ 20 h 659"/>
                  <a:gd name="T4" fmla="*/ 90 w 1340"/>
                  <a:gd name="T5" fmla="*/ 28 h 659"/>
                  <a:gd name="T6" fmla="*/ 130 w 1340"/>
                  <a:gd name="T7" fmla="*/ 40 h 659"/>
                  <a:gd name="T8" fmla="*/ 205 w 1340"/>
                  <a:gd name="T9" fmla="*/ 76 h 659"/>
                  <a:gd name="T10" fmla="*/ 281 w 1340"/>
                  <a:gd name="T11" fmla="*/ 113 h 659"/>
                  <a:gd name="T12" fmla="*/ 318 w 1340"/>
                  <a:gd name="T13" fmla="*/ 130 h 659"/>
                  <a:gd name="T14" fmla="*/ 365 w 1340"/>
                  <a:gd name="T15" fmla="*/ 148 h 659"/>
                  <a:gd name="T16" fmla="*/ 509 w 1340"/>
                  <a:gd name="T17" fmla="*/ 189 h 659"/>
                  <a:gd name="T18" fmla="*/ 605 w 1340"/>
                  <a:gd name="T19" fmla="*/ 218 h 659"/>
                  <a:gd name="T20" fmla="*/ 651 w 1340"/>
                  <a:gd name="T21" fmla="*/ 237 h 659"/>
                  <a:gd name="T22" fmla="*/ 696 w 1340"/>
                  <a:gd name="T23" fmla="*/ 259 h 659"/>
                  <a:gd name="T24" fmla="*/ 718 w 1340"/>
                  <a:gd name="T25" fmla="*/ 272 h 659"/>
                  <a:gd name="T26" fmla="*/ 782 w 1340"/>
                  <a:gd name="T27" fmla="*/ 315 h 659"/>
                  <a:gd name="T28" fmla="*/ 860 w 1340"/>
                  <a:gd name="T29" fmla="*/ 379 h 659"/>
                  <a:gd name="T30" fmla="*/ 933 w 1340"/>
                  <a:gd name="T31" fmla="*/ 440 h 659"/>
                  <a:gd name="T32" fmla="*/ 1006 w 1340"/>
                  <a:gd name="T33" fmla="*/ 501 h 659"/>
                  <a:gd name="T34" fmla="*/ 1075 w 1340"/>
                  <a:gd name="T35" fmla="*/ 552 h 659"/>
                  <a:gd name="T36" fmla="*/ 1112 w 1340"/>
                  <a:gd name="T37" fmla="*/ 572 h 659"/>
                  <a:gd name="T38" fmla="*/ 1152 w 1340"/>
                  <a:gd name="T39" fmla="*/ 590 h 659"/>
                  <a:gd name="T40" fmla="*/ 1174 w 1340"/>
                  <a:gd name="T41" fmla="*/ 597 h 659"/>
                  <a:gd name="T42" fmla="*/ 1242 w 1340"/>
                  <a:gd name="T43" fmla="*/ 615 h 659"/>
                  <a:gd name="T44" fmla="*/ 1286 w 1340"/>
                  <a:gd name="T45" fmla="*/ 631 h 659"/>
                  <a:gd name="T46" fmla="*/ 1315 w 1340"/>
                  <a:gd name="T47" fmla="*/ 649 h 659"/>
                  <a:gd name="T48" fmla="*/ 1325 w 1340"/>
                  <a:gd name="T49" fmla="*/ 658 h 659"/>
                  <a:gd name="T50" fmla="*/ 1332 w 1340"/>
                  <a:gd name="T51" fmla="*/ 659 h 659"/>
                  <a:gd name="T52" fmla="*/ 1337 w 1340"/>
                  <a:gd name="T53" fmla="*/ 656 h 659"/>
                  <a:gd name="T54" fmla="*/ 1340 w 1340"/>
                  <a:gd name="T55" fmla="*/ 652 h 659"/>
                  <a:gd name="T56" fmla="*/ 1337 w 1340"/>
                  <a:gd name="T57" fmla="*/ 645 h 659"/>
                  <a:gd name="T58" fmla="*/ 1321 w 1340"/>
                  <a:gd name="T59" fmla="*/ 633 h 659"/>
                  <a:gd name="T60" fmla="*/ 1286 w 1340"/>
                  <a:gd name="T61" fmla="*/ 614 h 659"/>
                  <a:gd name="T62" fmla="*/ 1249 w 1340"/>
                  <a:gd name="T63" fmla="*/ 600 h 659"/>
                  <a:gd name="T64" fmla="*/ 1191 w 1340"/>
                  <a:gd name="T65" fmla="*/ 583 h 659"/>
                  <a:gd name="T66" fmla="*/ 1165 w 1340"/>
                  <a:gd name="T67" fmla="*/ 576 h 659"/>
                  <a:gd name="T68" fmla="*/ 1118 w 1340"/>
                  <a:gd name="T69" fmla="*/ 556 h 659"/>
                  <a:gd name="T70" fmla="*/ 1074 w 1340"/>
                  <a:gd name="T71" fmla="*/ 530 h 659"/>
                  <a:gd name="T72" fmla="*/ 1012 w 1340"/>
                  <a:gd name="T73" fmla="*/ 483 h 659"/>
                  <a:gd name="T74" fmla="*/ 973 w 1340"/>
                  <a:gd name="T75" fmla="*/ 452 h 659"/>
                  <a:gd name="T76" fmla="*/ 862 w 1340"/>
                  <a:gd name="T77" fmla="*/ 357 h 659"/>
                  <a:gd name="T78" fmla="*/ 786 w 1340"/>
                  <a:gd name="T79" fmla="*/ 298 h 659"/>
                  <a:gd name="T80" fmla="*/ 704 w 1340"/>
                  <a:gd name="T81" fmla="*/ 244 h 659"/>
                  <a:gd name="T82" fmla="*/ 682 w 1340"/>
                  <a:gd name="T83" fmla="*/ 233 h 659"/>
                  <a:gd name="T84" fmla="*/ 638 w 1340"/>
                  <a:gd name="T85" fmla="*/ 213 h 659"/>
                  <a:gd name="T86" fmla="*/ 568 w 1340"/>
                  <a:gd name="T87" fmla="*/ 188 h 659"/>
                  <a:gd name="T88" fmla="*/ 423 w 1340"/>
                  <a:gd name="T89" fmla="*/ 148 h 659"/>
                  <a:gd name="T90" fmla="*/ 329 w 1340"/>
                  <a:gd name="T91" fmla="*/ 118 h 659"/>
                  <a:gd name="T92" fmla="*/ 291 w 1340"/>
                  <a:gd name="T93" fmla="*/ 100 h 659"/>
                  <a:gd name="T94" fmla="*/ 212 w 1340"/>
                  <a:gd name="T95" fmla="*/ 61 h 659"/>
                  <a:gd name="T96" fmla="*/ 134 w 1340"/>
                  <a:gd name="T97" fmla="*/ 25 h 659"/>
                  <a:gd name="T98" fmla="*/ 94 w 1340"/>
                  <a:gd name="T99" fmla="*/ 11 h 659"/>
                  <a:gd name="T100" fmla="*/ 51 w 1340"/>
                  <a:gd name="T101" fmla="*/ 3 h 659"/>
                  <a:gd name="T102" fmla="*/ 8 w 1340"/>
                  <a:gd name="T103" fmla="*/ 0 h 659"/>
                  <a:gd name="T104" fmla="*/ 5 w 1340"/>
                  <a:gd name="T105" fmla="*/ 2 h 659"/>
                  <a:gd name="T106" fmla="*/ 1 w 1340"/>
                  <a:gd name="T107" fmla="*/ 6 h 659"/>
                  <a:gd name="T108" fmla="*/ 1 w 1340"/>
                  <a:gd name="T109" fmla="*/ 11 h 659"/>
                  <a:gd name="T110" fmla="*/ 5 w 1340"/>
                  <a:gd name="T111" fmla="*/ 17 h 659"/>
                  <a:gd name="T112" fmla="*/ 8 w 1340"/>
                  <a:gd name="T113" fmla="*/ 17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40" h="659">
                    <a:moveTo>
                      <a:pt x="8" y="17"/>
                    </a:moveTo>
                    <a:lnTo>
                      <a:pt x="8" y="17"/>
                    </a:lnTo>
                    <a:lnTo>
                      <a:pt x="29" y="17"/>
                    </a:lnTo>
                    <a:lnTo>
                      <a:pt x="50" y="20"/>
                    </a:lnTo>
                    <a:lnTo>
                      <a:pt x="70" y="24"/>
                    </a:lnTo>
                    <a:lnTo>
                      <a:pt x="90" y="28"/>
                    </a:lnTo>
                    <a:lnTo>
                      <a:pt x="110" y="34"/>
                    </a:lnTo>
                    <a:lnTo>
                      <a:pt x="130" y="40"/>
                    </a:lnTo>
                    <a:lnTo>
                      <a:pt x="168" y="57"/>
                    </a:lnTo>
                    <a:lnTo>
                      <a:pt x="205" y="76"/>
                    </a:lnTo>
                    <a:lnTo>
                      <a:pt x="244" y="94"/>
                    </a:lnTo>
                    <a:lnTo>
                      <a:pt x="281" y="113"/>
                    </a:lnTo>
                    <a:lnTo>
                      <a:pt x="318" y="130"/>
                    </a:lnTo>
                    <a:lnTo>
                      <a:pt x="318" y="130"/>
                    </a:lnTo>
                    <a:lnTo>
                      <a:pt x="342" y="140"/>
                    </a:lnTo>
                    <a:lnTo>
                      <a:pt x="365" y="148"/>
                    </a:lnTo>
                    <a:lnTo>
                      <a:pt x="412" y="162"/>
                    </a:lnTo>
                    <a:lnTo>
                      <a:pt x="509" y="189"/>
                    </a:lnTo>
                    <a:lnTo>
                      <a:pt x="557" y="203"/>
                    </a:lnTo>
                    <a:lnTo>
                      <a:pt x="605" y="218"/>
                    </a:lnTo>
                    <a:lnTo>
                      <a:pt x="629" y="228"/>
                    </a:lnTo>
                    <a:lnTo>
                      <a:pt x="651" y="237"/>
                    </a:lnTo>
                    <a:lnTo>
                      <a:pt x="674" y="247"/>
                    </a:lnTo>
                    <a:lnTo>
                      <a:pt x="696" y="259"/>
                    </a:lnTo>
                    <a:lnTo>
                      <a:pt x="696" y="259"/>
                    </a:lnTo>
                    <a:lnTo>
                      <a:pt x="718" y="272"/>
                    </a:lnTo>
                    <a:lnTo>
                      <a:pt x="739" y="286"/>
                    </a:lnTo>
                    <a:lnTo>
                      <a:pt x="782" y="315"/>
                    </a:lnTo>
                    <a:lnTo>
                      <a:pt x="822" y="346"/>
                    </a:lnTo>
                    <a:lnTo>
                      <a:pt x="860" y="379"/>
                    </a:lnTo>
                    <a:lnTo>
                      <a:pt x="860" y="379"/>
                    </a:lnTo>
                    <a:lnTo>
                      <a:pt x="933" y="440"/>
                    </a:lnTo>
                    <a:lnTo>
                      <a:pt x="1006" y="501"/>
                    </a:lnTo>
                    <a:lnTo>
                      <a:pt x="1006" y="501"/>
                    </a:lnTo>
                    <a:lnTo>
                      <a:pt x="1041" y="527"/>
                    </a:lnTo>
                    <a:lnTo>
                      <a:pt x="1075" y="552"/>
                    </a:lnTo>
                    <a:lnTo>
                      <a:pt x="1094" y="563"/>
                    </a:lnTo>
                    <a:lnTo>
                      <a:pt x="1112" y="572"/>
                    </a:lnTo>
                    <a:lnTo>
                      <a:pt x="1132" y="582"/>
                    </a:lnTo>
                    <a:lnTo>
                      <a:pt x="1152" y="590"/>
                    </a:lnTo>
                    <a:lnTo>
                      <a:pt x="1152" y="590"/>
                    </a:lnTo>
                    <a:lnTo>
                      <a:pt x="1174" y="597"/>
                    </a:lnTo>
                    <a:lnTo>
                      <a:pt x="1198" y="603"/>
                    </a:lnTo>
                    <a:lnTo>
                      <a:pt x="1242" y="615"/>
                    </a:lnTo>
                    <a:lnTo>
                      <a:pt x="1264" y="623"/>
                    </a:lnTo>
                    <a:lnTo>
                      <a:pt x="1286" y="631"/>
                    </a:lnTo>
                    <a:lnTo>
                      <a:pt x="1305" y="644"/>
                    </a:lnTo>
                    <a:lnTo>
                      <a:pt x="1315" y="649"/>
                    </a:lnTo>
                    <a:lnTo>
                      <a:pt x="1325" y="658"/>
                    </a:lnTo>
                    <a:lnTo>
                      <a:pt x="1325" y="658"/>
                    </a:lnTo>
                    <a:lnTo>
                      <a:pt x="1327" y="659"/>
                    </a:lnTo>
                    <a:lnTo>
                      <a:pt x="1332" y="659"/>
                    </a:lnTo>
                    <a:lnTo>
                      <a:pt x="1334" y="659"/>
                    </a:lnTo>
                    <a:lnTo>
                      <a:pt x="1337" y="656"/>
                    </a:lnTo>
                    <a:lnTo>
                      <a:pt x="1338" y="655"/>
                    </a:lnTo>
                    <a:lnTo>
                      <a:pt x="1340" y="652"/>
                    </a:lnTo>
                    <a:lnTo>
                      <a:pt x="1338" y="648"/>
                    </a:lnTo>
                    <a:lnTo>
                      <a:pt x="1337" y="645"/>
                    </a:lnTo>
                    <a:lnTo>
                      <a:pt x="1337" y="645"/>
                    </a:lnTo>
                    <a:lnTo>
                      <a:pt x="1321" y="633"/>
                    </a:lnTo>
                    <a:lnTo>
                      <a:pt x="1304" y="623"/>
                    </a:lnTo>
                    <a:lnTo>
                      <a:pt x="1286" y="614"/>
                    </a:lnTo>
                    <a:lnTo>
                      <a:pt x="1268" y="607"/>
                    </a:lnTo>
                    <a:lnTo>
                      <a:pt x="1249" y="600"/>
                    </a:lnTo>
                    <a:lnTo>
                      <a:pt x="1230" y="594"/>
                    </a:lnTo>
                    <a:lnTo>
                      <a:pt x="1191" y="583"/>
                    </a:lnTo>
                    <a:lnTo>
                      <a:pt x="1191" y="583"/>
                    </a:lnTo>
                    <a:lnTo>
                      <a:pt x="1165" y="576"/>
                    </a:lnTo>
                    <a:lnTo>
                      <a:pt x="1141" y="567"/>
                    </a:lnTo>
                    <a:lnTo>
                      <a:pt x="1118" y="556"/>
                    </a:lnTo>
                    <a:lnTo>
                      <a:pt x="1096" y="543"/>
                    </a:lnTo>
                    <a:lnTo>
                      <a:pt x="1074" y="530"/>
                    </a:lnTo>
                    <a:lnTo>
                      <a:pt x="1053" y="514"/>
                    </a:lnTo>
                    <a:lnTo>
                      <a:pt x="1012" y="483"/>
                    </a:lnTo>
                    <a:lnTo>
                      <a:pt x="1012" y="483"/>
                    </a:lnTo>
                    <a:lnTo>
                      <a:pt x="973" y="452"/>
                    </a:lnTo>
                    <a:lnTo>
                      <a:pt x="936" y="421"/>
                    </a:lnTo>
                    <a:lnTo>
                      <a:pt x="862" y="357"/>
                    </a:lnTo>
                    <a:lnTo>
                      <a:pt x="824" y="327"/>
                    </a:lnTo>
                    <a:lnTo>
                      <a:pt x="786" y="298"/>
                    </a:lnTo>
                    <a:lnTo>
                      <a:pt x="746" y="270"/>
                    </a:lnTo>
                    <a:lnTo>
                      <a:pt x="704" y="244"/>
                    </a:lnTo>
                    <a:lnTo>
                      <a:pt x="704" y="244"/>
                    </a:lnTo>
                    <a:lnTo>
                      <a:pt x="682" y="233"/>
                    </a:lnTo>
                    <a:lnTo>
                      <a:pt x="660" y="222"/>
                    </a:lnTo>
                    <a:lnTo>
                      <a:pt x="638" y="213"/>
                    </a:lnTo>
                    <a:lnTo>
                      <a:pt x="615" y="204"/>
                    </a:lnTo>
                    <a:lnTo>
                      <a:pt x="568" y="188"/>
                    </a:lnTo>
                    <a:lnTo>
                      <a:pt x="520" y="174"/>
                    </a:lnTo>
                    <a:lnTo>
                      <a:pt x="423" y="148"/>
                    </a:lnTo>
                    <a:lnTo>
                      <a:pt x="376" y="134"/>
                    </a:lnTo>
                    <a:lnTo>
                      <a:pt x="329" y="118"/>
                    </a:lnTo>
                    <a:lnTo>
                      <a:pt x="329" y="118"/>
                    </a:lnTo>
                    <a:lnTo>
                      <a:pt x="291" y="100"/>
                    </a:lnTo>
                    <a:lnTo>
                      <a:pt x="252" y="82"/>
                    </a:lnTo>
                    <a:lnTo>
                      <a:pt x="212" y="61"/>
                    </a:lnTo>
                    <a:lnTo>
                      <a:pt x="174" y="43"/>
                    </a:lnTo>
                    <a:lnTo>
                      <a:pt x="134" y="25"/>
                    </a:lnTo>
                    <a:lnTo>
                      <a:pt x="114" y="18"/>
                    </a:lnTo>
                    <a:lnTo>
                      <a:pt x="94" y="11"/>
                    </a:lnTo>
                    <a:lnTo>
                      <a:pt x="73" y="7"/>
                    </a:lnTo>
                    <a:lnTo>
                      <a:pt x="51" y="3"/>
                    </a:lnTo>
                    <a:lnTo>
                      <a:pt x="3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1"/>
                    </a:lnTo>
                    <a:lnTo>
                      <a:pt x="3" y="14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Freeform 69">
                <a:extLst>
                  <a:ext uri="{FF2B5EF4-FFF2-40B4-BE49-F238E27FC236}">
                    <a16:creationId xmlns:a16="http://schemas.microsoft.com/office/drawing/2014/main" id="{BB3A4B59-6FAC-7241-110C-86657214A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9" y="1655"/>
                <a:ext cx="232" cy="458"/>
              </a:xfrm>
              <a:custGeom>
                <a:avLst/>
                <a:gdLst>
                  <a:gd name="T0" fmla="*/ 15 w 695"/>
                  <a:gd name="T1" fmla="*/ 1368 h 1373"/>
                  <a:gd name="T2" fmla="*/ 15 w 695"/>
                  <a:gd name="T3" fmla="*/ 1368 h 1373"/>
                  <a:gd name="T4" fmla="*/ 22 w 695"/>
                  <a:gd name="T5" fmla="*/ 1347 h 1373"/>
                  <a:gd name="T6" fmla="*/ 27 w 695"/>
                  <a:gd name="T7" fmla="*/ 1325 h 1373"/>
                  <a:gd name="T8" fmla="*/ 43 w 695"/>
                  <a:gd name="T9" fmla="*/ 1284 h 1373"/>
                  <a:gd name="T10" fmla="*/ 61 w 695"/>
                  <a:gd name="T11" fmla="*/ 1243 h 1373"/>
                  <a:gd name="T12" fmla="*/ 80 w 695"/>
                  <a:gd name="T13" fmla="*/ 1203 h 1373"/>
                  <a:gd name="T14" fmla="*/ 101 w 695"/>
                  <a:gd name="T15" fmla="*/ 1163 h 1373"/>
                  <a:gd name="T16" fmla="*/ 123 w 695"/>
                  <a:gd name="T17" fmla="*/ 1124 h 1373"/>
                  <a:gd name="T18" fmla="*/ 167 w 695"/>
                  <a:gd name="T19" fmla="*/ 1046 h 1373"/>
                  <a:gd name="T20" fmla="*/ 167 w 695"/>
                  <a:gd name="T21" fmla="*/ 1046 h 1373"/>
                  <a:gd name="T22" fmla="*/ 211 w 695"/>
                  <a:gd name="T23" fmla="*/ 963 h 1373"/>
                  <a:gd name="T24" fmla="*/ 252 w 695"/>
                  <a:gd name="T25" fmla="*/ 879 h 1373"/>
                  <a:gd name="T26" fmla="*/ 333 w 695"/>
                  <a:gd name="T27" fmla="*/ 711 h 1373"/>
                  <a:gd name="T28" fmla="*/ 333 w 695"/>
                  <a:gd name="T29" fmla="*/ 711 h 1373"/>
                  <a:gd name="T30" fmla="*/ 419 w 695"/>
                  <a:gd name="T31" fmla="*/ 533 h 1373"/>
                  <a:gd name="T32" fmla="*/ 462 w 695"/>
                  <a:gd name="T33" fmla="*/ 445 h 1373"/>
                  <a:gd name="T34" fmla="*/ 506 w 695"/>
                  <a:gd name="T35" fmla="*/ 358 h 1373"/>
                  <a:gd name="T36" fmla="*/ 551 w 695"/>
                  <a:gd name="T37" fmla="*/ 270 h 1373"/>
                  <a:gd name="T38" fmla="*/ 597 w 695"/>
                  <a:gd name="T39" fmla="*/ 183 h 1373"/>
                  <a:gd name="T40" fmla="*/ 645 w 695"/>
                  <a:gd name="T41" fmla="*/ 98 h 1373"/>
                  <a:gd name="T42" fmla="*/ 695 w 695"/>
                  <a:gd name="T43" fmla="*/ 12 h 1373"/>
                  <a:gd name="T44" fmla="*/ 695 w 695"/>
                  <a:gd name="T45" fmla="*/ 12 h 1373"/>
                  <a:gd name="T46" fmla="*/ 695 w 695"/>
                  <a:gd name="T47" fmla="*/ 9 h 1373"/>
                  <a:gd name="T48" fmla="*/ 695 w 695"/>
                  <a:gd name="T49" fmla="*/ 7 h 1373"/>
                  <a:gd name="T50" fmla="*/ 693 w 695"/>
                  <a:gd name="T51" fmla="*/ 4 h 1373"/>
                  <a:gd name="T52" fmla="*/ 691 w 695"/>
                  <a:gd name="T53" fmla="*/ 1 h 1373"/>
                  <a:gd name="T54" fmla="*/ 688 w 695"/>
                  <a:gd name="T55" fmla="*/ 0 h 1373"/>
                  <a:gd name="T56" fmla="*/ 685 w 695"/>
                  <a:gd name="T57" fmla="*/ 0 h 1373"/>
                  <a:gd name="T58" fmla="*/ 682 w 695"/>
                  <a:gd name="T59" fmla="*/ 1 h 1373"/>
                  <a:gd name="T60" fmla="*/ 679 w 695"/>
                  <a:gd name="T61" fmla="*/ 4 h 1373"/>
                  <a:gd name="T62" fmla="*/ 679 w 695"/>
                  <a:gd name="T63" fmla="*/ 4 h 1373"/>
                  <a:gd name="T64" fmla="*/ 630 w 695"/>
                  <a:gd name="T65" fmla="*/ 89 h 1373"/>
                  <a:gd name="T66" fmla="*/ 583 w 695"/>
                  <a:gd name="T67" fmla="*/ 175 h 1373"/>
                  <a:gd name="T68" fmla="*/ 536 w 695"/>
                  <a:gd name="T69" fmla="*/ 262 h 1373"/>
                  <a:gd name="T70" fmla="*/ 492 w 695"/>
                  <a:gd name="T71" fmla="*/ 350 h 1373"/>
                  <a:gd name="T72" fmla="*/ 448 w 695"/>
                  <a:gd name="T73" fmla="*/ 437 h 1373"/>
                  <a:gd name="T74" fmla="*/ 404 w 695"/>
                  <a:gd name="T75" fmla="*/ 525 h 1373"/>
                  <a:gd name="T76" fmla="*/ 318 w 695"/>
                  <a:gd name="T77" fmla="*/ 702 h 1373"/>
                  <a:gd name="T78" fmla="*/ 318 w 695"/>
                  <a:gd name="T79" fmla="*/ 702 h 1373"/>
                  <a:gd name="T80" fmla="*/ 236 w 695"/>
                  <a:gd name="T81" fmla="*/ 875 h 1373"/>
                  <a:gd name="T82" fmla="*/ 193 w 695"/>
                  <a:gd name="T83" fmla="*/ 961 h 1373"/>
                  <a:gd name="T84" fmla="*/ 147 w 695"/>
                  <a:gd name="T85" fmla="*/ 1046 h 1373"/>
                  <a:gd name="T86" fmla="*/ 147 w 695"/>
                  <a:gd name="T87" fmla="*/ 1046 h 1373"/>
                  <a:gd name="T88" fmla="*/ 105 w 695"/>
                  <a:gd name="T89" fmla="*/ 1123 h 1373"/>
                  <a:gd name="T90" fmla="*/ 84 w 695"/>
                  <a:gd name="T91" fmla="*/ 1161 h 1373"/>
                  <a:gd name="T92" fmla="*/ 63 w 695"/>
                  <a:gd name="T93" fmla="*/ 1200 h 1373"/>
                  <a:gd name="T94" fmla="*/ 44 w 695"/>
                  <a:gd name="T95" fmla="*/ 1240 h 1373"/>
                  <a:gd name="T96" fmla="*/ 26 w 695"/>
                  <a:gd name="T97" fmla="*/ 1280 h 1373"/>
                  <a:gd name="T98" fmla="*/ 12 w 695"/>
                  <a:gd name="T99" fmla="*/ 1321 h 1373"/>
                  <a:gd name="T100" fmla="*/ 5 w 695"/>
                  <a:gd name="T101" fmla="*/ 1343 h 1373"/>
                  <a:gd name="T102" fmla="*/ 0 w 695"/>
                  <a:gd name="T103" fmla="*/ 1364 h 1373"/>
                  <a:gd name="T104" fmla="*/ 0 w 695"/>
                  <a:gd name="T105" fmla="*/ 1364 h 1373"/>
                  <a:gd name="T106" fmla="*/ 0 w 695"/>
                  <a:gd name="T107" fmla="*/ 1368 h 1373"/>
                  <a:gd name="T108" fmla="*/ 1 w 695"/>
                  <a:gd name="T109" fmla="*/ 1371 h 1373"/>
                  <a:gd name="T110" fmla="*/ 3 w 695"/>
                  <a:gd name="T111" fmla="*/ 1372 h 1373"/>
                  <a:gd name="T112" fmla="*/ 5 w 695"/>
                  <a:gd name="T113" fmla="*/ 1373 h 1373"/>
                  <a:gd name="T114" fmla="*/ 10 w 695"/>
                  <a:gd name="T115" fmla="*/ 1373 h 1373"/>
                  <a:gd name="T116" fmla="*/ 12 w 695"/>
                  <a:gd name="T117" fmla="*/ 1373 h 1373"/>
                  <a:gd name="T118" fmla="*/ 14 w 695"/>
                  <a:gd name="T119" fmla="*/ 1372 h 1373"/>
                  <a:gd name="T120" fmla="*/ 15 w 695"/>
                  <a:gd name="T121" fmla="*/ 1368 h 1373"/>
                  <a:gd name="T122" fmla="*/ 15 w 695"/>
                  <a:gd name="T123" fmla="*/ 1368 h 1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95" h="1373">
                    <a:moveTo>
                      <a:pt x="15" y="1368"/>
                    </a:moveTo>
                    <a:lnTo>
                      <a:pt x="15" y="1368"/>
                    </a:lnTo>
                    <a:lnTo>
                      <a:pt x="22" y="1347"/>
                    </a:lnTo>
                    <a:lnTo>
                      <a:pt x="27" y="1325"/>
                    </a:lnTo>
                    <a:lnTo>
                      <a:pt x="43" y="1284"/>
                    </a:lnTo>
                    <a:lnTo>
                      <a:pt x="61" y="1243"/>
                    </a:lnTo>
                    <a:lnTo>
                      <a:pt x="80" y="1203"/>
                    </a:lnTo>
                    <a:lnTo>
                      <a:pt x="101" y="1163"/>
                    </a:lnTo>
                    <a:lnTo>
                      <a:pt x="123" y="1124"/>
                    </a:lnTo>
                    <a:lnTo>
                      <a:pt x="167" y="1046"/>
                    </a:lnTo>
                    <a:lnTo>
                      <a:pt x="167" y="1046"/>
                    </a:lnTo>
                    <a:lnTo>
                      <a:pt x="211" y="963"/>
                    </a:lnTo>
                    <a:lnTo>
                      <a:pt x="252" y="879"/>
                    </a:lnTo>
                    <a:lnTo>
                      <a:pt x="333" y="711"/>
                    </a:lnTo>
                    <a:lnTo>
                      <a:pt x="333" y="711"/>
                    </a:lnTo>
                    <a:lnTo>
                      <a:pt x="419" y="533"/>
                    </a:lnTo>
                    <a:lnTo>
                      <a:pt x="462" y="445"/>
                    </a:lnTo>
                    <a:lnTo>
                      <a:pt x="506" y="358"/>
                    </a:lnTo>
                    <a:lnTo>
                      <a:pt x="551" y="270"/>
                    </a:lnTo>
                    <a:lnTo>
                      <a:pt x="597" y="183"/>
                    </a:lnTo>
                    <a:lnTo>
                      <a:pt x="645" y="98"/>
                    </a:lnTo>
                    <a:lnTo>
                      <a:pt x="695" y="12"/>
                    </a:lnTo>
                    <a:lnTo>
                      <a:pt x="695" y="12"/>
                    </a:lnTo>
                    <a:lnTo>
                      <a:pt x="695" y="9"/>
                    </a:lnTo>
                    <a:lnTo>
                      <a:pt x="695" y="7"/>
                    </a:lnTo>
                    <a:lnTo>
                      <a:pt x="693" y="4"/>
                    </a:lnTo>
                    <a:lnTo>
                      <a:pt x="691" y="1"/>
                    </a:lnTo>
                    <a:lnTo>
                      <a:pt x="688" y="0"/>
                    </a:lnTo>
                    <a:lnTo>
                      <a:pt x="685" y="0"/>
                    </a:lnTo>
                    <a:lnTo>
                      <a:pt x="682" y="1"/>
                    </a:lnTo>
                    <a:lnTo>
                      <a:pt x="679" y="4"/>
                    </a:lnTo>
                    <a:lnTo>
                      <a:pt x="679" y="4"/>
                    </a:lnTo>
                    <a:lnTo>
                      <a:pt x="630" y="89"/>
                    </a:lnTo>
                    <a:lnTo>
                      <a:pt x="583" y="175"/>
                    </a:lnTo>
                    <a:lnTo>
                      <a:pt x="536" y="262"/>
                    </a:lnTo>
                    <a:lnTo>
                      <a:pt x="492" y="350"/>
                    </a:lnTo>
                    <a:lnTo>
                      <a:pt x="448" y="437"/>
                    </a:lnTo>
                    <a:lnTo>
                      <a:pt x="404" y="525"/>
                    </a:lnTo>
                    <a:lnTo>
                      <a:pt x="318" y="702"/>
                    </a:lnTo>
                    <a:lnTo>
                      <a:pt x="318" y="702"/>
                    </a:lnTo>
                    <a:lnTo>
                      <a:pt x="236" y="875"/>
                    </a:lnTo>
                    <a:lnTo>
                      <a:pt x="193" y="961"/>
                    </a:lnTo>
                    <a:lnTo>
                      <a:pt x="147" y="1046"/>
                    </a:lnTo>
                    <a:lnTo>
                      <a:pt x="147" y="1046"/>
                    </a:lnTo>
                    <a:lnTo>
                      <a:pt x="105" y="1123"/>
                    </a:lnTo>
                    <a:lnTo>
                      <a:pt x="84" y="1161"/>
                    </a:lnTo>
                    <a:lnTo>
                      <a:pt x="63" y="1200"/>
                    </a:lnTo>
                    <a:lnTo>
                      <a:pt x="44" y="1240"/>
                    </a:lnTo>
                    <a:lnTo>
                      <a:pt x="26" y="1280"/>
                    </a:lnTo>
                    <a:lnTo>
                      <a:pt x="12" y="1321"/>
                    </a:lnTo>
                    <a:lnTo>
                      <a:pt x="5" y="1343"/>
                    </a:lnTo>
                    <a:lnTo>
                      <a:pt x="0" y="1364"/>
                    </a:lnTo>
                    <a:lnTo>
                      <a:pt x="0" y="1364"/>
                    </a:lnTo>
                    <a:lnTo>
                      <a:pt x="0" y="1368"/>
                    </a:lnTo>
                    <a:lnTo>
                      <a:pt x="1" y="1371"/>
                    </a:lnTo>
                    <a:lnTo>
                      <a:pt x="3" y="1372"/>
                    </a:lnTo>
                    <a:lnTo>
                      <a:pt x="5" y="1373"/>
                    </a:lnTo>
                    <a:lnTo>
                      <a:pt x="10" y="1373"/>
                    </a:lnTo>
                    <a:lnTo>
                      <a:pt x="12" y="1373"/>
                    </a:lnTo>
                    <a:lnTo>
                      <a:pt x="14" y="1372"/>
                    </a:lnTo>
                    <a:lnTo>
                      <a:pt x="15" y="1368"/>
                    </a:lnTo>
                    <a:lnTo>
                      <a:pt x="15" y="13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3" name="Freeform 70">
                <a:extLst>
                  <a:ext uri="{FF2B5EF4-FFF2-40B4-BE49-F238E27FC236}">
                    <a16:creationId xmlns:a16="http://schemas.microsoft.com/office/drawing/2014/main" id="{77856410-C324-B7F8-765B-A12A7D9CB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3" y="2532"/>
                <a:ext cx="220" cy="74"/>
              </a:xfrm>
              <a:custGeom>
                <a:avLst/>
                <a:gdLst>
                  <a:gd name="T0" fmla="*/ 15 w 660"/>
                  <a:gd name="T1" fmla="*/ 221 h 223"/>
                  <a:gd name="T2" fmla="*/ 15 w 660"/>
                  <a:gd name="T3" fmla="*/ 221 h 223"/>
                  <a:gd name="T4" fmla="*/ 27 w 660"/>
                  <a:gd name="T5" fmla="*/ 208 h 223"/>
                  <a:gd name="T6" fmla="*/ 42 w 660"/>
                  <a:gd name="T7" fmla="*/ 196 h 223"/>
                  <a:gd name="T8" fmla="*/ 59 w 660"/>
                  <a:gd name="T9" fmla="*/ 186 h 223"/>
                  <a:gd name="T10" fmla="*/ 76 w 660"/>
                  <a:gd name="T11" fmla="*/ 176 h 223"/>
                  <a:gd name="T12" fmla="*/ 92 w 660"/>
                  <a:gd name="T13" fmla="*/ 168 h 223"/>
                  <a:gd name="T14" fmla="*/ 109 w 660"/>
                  <a:gd name="T15" fmla="*/ 161 h 223"/>
                  <a:gd name="T16" fmla="*/ 144 w 660"/>
                  <a:gd name="T17" fmla="*/ 147 h 223"/>
                  <a:gd name="T18" fmla="*/ 144 w 660"/>
                  <a:gd name="T19" fmla="*/ 147 h 223"/>
                  <a:gd name="T20" fmla="*/ 223 w 660"/>
                  <a:gd name="T21" fmla="*/ 119 h 223"/>
                  <a:gd name="T22" fmla="*/ 263 w 660"/>
                  <a:gd name="T23" fmla="*/ 105 h 223"/>
                  <a:gd name="T24" fmla="*/ 304 w 660"/>
                  <a:gd name="T25" fmla="*/ 92 h 223"/>
                  <a:gd name="T26" fmla="*/ 304 w 660"/>
                  <a:gd name="T27" fmla="*/ 92 h 223"/>
                  <a:gd name="T28" fmla="*/ 347 w 660"/>
                  <a:gd name="T29" fmla="*/ 80 h 223"/>
                  <a:gd name="T30" fmla="*/ 390 w 660"/>
                  <a:gd name="T31" fmla="*/ 69 h 223"/>
                  <a:gd name="T32" fmla="*/ 434 w 660"/>
                  <a:gd name="T33" fmla="*/ 58 h 223"/>
                  <a:gd name="T34" fmla="*/ 478 w 660"/>
                  <a:gd name="T35" fmla="*/ 48 h 223"/>
                  <a:gd name="T36" fmla="*/ 565 w 660"/>
                  <a:gd name="T37" fmla="*/ 32 h 223"/>
                  <a:gd name="T38" fmla="*/ 653 w 660"/>
                  <a:gd name="T39" fmla="*/ 17 h 223"/>
                  <a:gd name="T40" fmla="*/ 653 w 660"/>
                  <a:gd name="T41" fmla="*/ 17 h 223"/>
                  <a:gd name="T42" fmla="*/ 657 w 660"/>
                  <a:gd name="T43" fmla="*/ 15 h 223"/>
                  <a:gd name="T44" fmla="*/ 659 w 660"/>
                  <a:gd name="T45" fmla="*/ 12 h 223"/>
                  <a:gd name="T46" fmla="*/ 660 w 660"/>
                  <a:gd name="T47" fmla="*/ 10 h 223"/>
                  <a:gd name="T48" fmla="*/ 660 w 660"/>
                  <a:gd name="T49" fmla="*/ 7 h 223"/>
                  <a:gd name="T50" fmla="*/ 659 w 660"/>
                  <a:gd name="T51" fmla="*/ 4 h 223"/>
                  <a:gd name="T52" fmla="*/ 656 w 660"/>
                  <a:gd name="T53" fmla="*/ 1 h 223"/>
                  <a:gd name="T54" fmla="*/ 653 w 660"/>
                  <a:gd name="T55" fmla="*/ 0 h 223"/>
                  <a:gd name="T56" fmla="*/ 649 w 660"/>
                  <a:gd name="T57" fmla="*/ 0 h 223"/>
                  <a:gd name="T58" fmla="*/ 649 w 660"/>
                  <a:gd name="T59" fmla="*/ 0 h 223"/>
                  <a:gd name="T60" fmla="*/ 558 w 660"/>
                  <a:gd name="T61" fmla="*/ 17 h 223"/>
                  <a:gd name="T62" fmla="*/ 468 w 660"/>
                  <a:gd name="T63" fmla="*/ 34 h 223"/>
                  <a:gd name="T64" fmla="*/ 423 w 660"/>
                  <a:gd name="T65" fmla="*/ 44 h 223"/>
                  <a:gd name="T66" fmla="*/ 379 w 660"/>
                  <a:gd name="T67" fmla="*/ 55 h 223"/>
                  <a:gd name="T68" fmla="*/ 333 w 660"/>
                  <a:gd name="T69" fmla="*/ 66 h 223"/>
                  <a:gd name="T70" fmla="*/ 289 w 660"/>
                  <a:gd name="T71" fmla="*/ 79 h 223"/>
                  <a:gd name="T72" fmla="*/ 289 w 660"/>
                  <a:gd name="T73" fmla="*/ 79 h 223"/>
                  <a:gd name="T74" fmla="*/ 248 w 660"/>
                  <a:gd name="T75" fmla="*/ 92 h 223"/>
                  <a:gd name="T76" fmla="*/ 206 w 660"/>
                  <a:gd name="T77" fmla="*/ 106 h 223"/>
                  <a:gd name="T78" fmla="*/ 125 w 660"/>
                  <a:gd name="T79" fmla="*/ 136 h 223"/>
                  <a:gd name="T80" fmla="*/ 125 w 660"/>
                  <a:gd name="T81" fmla="*/ 136 h 223"/>
                  <a:gd name="T82" fmla="*/ 92 w 660"/>
                  <a:gd name="T83" fmla="*/ 150 h 223"/>
                  <a:gd name="T84" fmla="*/ 76 w 660"/>
                  <a:gd name="T85" fmla="*/ 159 h 223"/>
                  <a:gd name="T86" fmla="*/ 59 w 660"/>
                  <a:gd name="T87" fmla="*/ 167 h 223"/>
                  <a:gd name="T88" fmla="*/ 44 w 660"/>
                  <a:gd name="T89" fmla="*/ 175 h 223"/>
                  <a:gd name="T90" fmla="*/ 30 w 660"/>
                  <a:gd name="T91" fmla="*/ 186 h 223"/>
                  <a:gd name="T92" fmla="*/ 15 w 660"/>
                  <a:gd name="T93" fmla="*/ 197 h 223"/>
                  <a:gd name="T94" fmla="*/ 2 w 660"/>
                  <a:gd name="T95" fmla="*/ 209 h 223"/>
                  <a:gd name="T96" fmla="*/ 2 w 660"/>
                  <a:gd name="T97" fmla="*/ 209 h 223"/>
                  <a:gd name="T98" fmla="*/ 1 w 660"/>
                  <a:gd name="T99" fmla="*/ 212 h 223"/>
                  <a:gd name="T100" fmla="*/ 0 w 660"/>
                  <a:gd name="T101" fmla="*/ 215 h 223"/>
                  <a:gd name="T102" fmla="*/ 1 w 660"/>
                  <a:gd name="T103" fmla="*/ 218 h 223"/>
                  <a:gd name="T104" fmla="*/ 2 w 660"/>
                  <a:gd name="T105" fmla="*/ 221 h 223"/>
                  <a:gd name="T106" fmla="*/ 5 w 660"/>
                  <a:gd name="T107" fmla="*/ 223 h 223"/>
                  <a:gd name="T108" fmla="*/ 8 w 660"/>
                  <a:gd name="T109" fmla="*/ 223 h 223"/>
                  <a:gd name="T110" fmla="*/ 11 w 660"/>
                  <a:gd name="T111" fmla="*/ 223 h 223"/>
                  <a:gd name="T112" fmla="*/ 15 w 660"/>
                  <a:gd name="T113" fmla="*/ 221 h 223"/>
                  <a:gd name="T114" fmla="*/ 15 w 660"/>
                  <a:gd name="T115" fmla="*/ 221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60" h="223">
                    <a:moveTo>
                      <a:pt x="15" y="221"/>
                    </a:moveTo>
                    <a:lnTo>
                      <a:pt x="15" y="221"/>
                    </a:lnTo>
                    <a:lnTo>
                      <a:pt x="27" y="208"/>
                    </a:lnTo>
                    <a:lnTo>
                      <a:pt x="42" y="196"/>
                    </a:lnTo>
                    <a:lnTo>
                      <a:pt x="59" y="186"/>
                    </a:lnTo>
                    <a:lnTo>
                      <a:pt x="76" y="176"/>
                    </a:lnTo>
                    <a:lnTo>
                      <a:pt x="92" y="168"/>
                    </a:lnTo>
                    <a:lnTo>
                      <a:pt x="109" y="161"/>
                    </a:lnTo>
                    <a:lnTo>
                      <a:pt x="144" y="147"/>
                    </a:lnTo>
                    <a:lnTo>
                      <a:pt x="144" y="147"/>
                    </a:lnTo>
                    <a:lnTo>
                      <a:pt x="223" y="119"/>
                    </a:lnTo>
                    <a:lnTo>
                      <a:pt x="263" y="105"/>
                    </a:lnTo>
                    <a:lnTo>
                      <a:pt x="304" y="92"/>
                    </a:lnTo>
                    <a:lnTo>
                      <a:pt x="304" y="92"/>
                    </a:lnTo>
                    <a:lnTo>
                      <a:pt x="347" y="80"/>
                    </a:lnTo>
                    <a:lnTo>
                      <a:pt x="390" y="69"/>
                    </a:lnTo>
                    <a:lnTo>
                      <a:pt x="434" y="58"/>
                    </a:lnTo>
                    <a:lnTo>
                      <a:pt x="478" y="48"/>
                    </a:lnTo>
                    <a:lnTo>
                      <a:pt x="565" y="32"/>
                    </a:lnTo>
                    <a:lnTo>
                      <a:pt x="653" y="17"/>
                    </a:lnTo>
                    <a:lnTo>
                      <a:pt x="653" y="17"/>
                    </a:lnTo>
                    <a:lnTo>
                      <a:pt x="657" y="15"/>
                    </a:lnTo>
                    <a:lnTo>
                      <a:pt x="659" y="12"/>
                    </a:lnTo>
                    <a:lnTo>
                      <a:pt x="660" y="10"/>
                    </a:lnTo>
                    <a:lnTo>
                      <a:pt x="660" y="7"/>
                    </a:lnTo>
                    <a:lnTo>
                      <a:pt x="659" y="4"/>
                    </a:lnTo>
                    <a:lnTo>
                      <a:pt x="656" y="1"/>
                    </a:lnTo>
                    <a:lnTo>
                      <a:pt x="653" y="0"/>
                    </a:lnTo>
                    <a:lnTo>
                      <a:pt x="649" y="0"/>
                    </a:lnTo>
                    <a:lnTo>
                      <a:pt x="649" y="0"/>
                    </a:lnTo>
                    <a:lnTo>
                      <a:pt x="558" y="17"/>
                    </a:lnTo>
                    <a:lnTo>
                      <a:pt x="468" y="34"/>
                    </a:lnTo>
                    <a:lnTo>
                      <a:pt x="423" y="44"/>
                    </a:lnTo>
                    <a:lnTo>
                      <a:pt x="379" y="55"/>
                    </a:lnTo>
                    <a:lnTo>
                      <a:pt x="333" y="66"/>
                    </a:lnTo>
                    <a:lnTo>
                      <a:pt x="289" y="79"/>
                    </a:lnTo>
                    <a:lnTo>
                      <a:pt x="289" y="79"/>
                    </a:lnTo>
                    <a:lnTo>
                      <a:pt x="248" y="92"/>
                    </a:lnTo>
                    <a:lnTo>
                      <a:pt x="206" y="106"/>
                    </a:lnTo>
                    <a:lnTo>
                      <a:pt x="125" y="136"/>
                    </a:lnTo>
                    <a:lnTo>
                      <a:pt x="125" y="136"/>
                    </a:lnTo>
                    <a:lnTo>
                      <a:pt x="92" y="150"/>
                    </a:lnTo>
                    <a:lnTo>
                      <a:pt x="76" y="159"/>
                    </a:lnTo>
                    <a:lnTo>
                      <a:pt x="59" y="167"/>
                    </a:lnTo>
                    <a:lnTo>
                      <a:pt x="44" y="175"/>
                    </a:lnTo>
                    <a:lnTo>
                      <a:pt x="30" y="186"/>
                    </a:lnTo>
                    <a:lnTo>
                      <a:pt x="15" y="197"/>
                    </a:lnTo>
                    <a:lnTo>
                      <a:pt x="2" y="209"/>
                    </a:lnTo>
                    <a:lnTo>
                      <a:pt x="2" y="209"/>
                    </a:lnTo>
                    <a:lnTo>
                      <a:pt x="1" y="212"/>
                    </a:lnTo>
                    <a:lnTo>
                      <a:pt x="0" y="215"/>
                    </a:lnTo>
                    <a:lnTo>
                      <a:pt x="1" y="218"/>
                    </a:lnTo>
                    <a:lnTo>
                      <a:pt x="2" y="221"/>
                    </a:lnTo>
                    <a:lnTo>
                      <a:pt x="5" y="223"/>
                    </a:lnTo>
                    <a:lnTo>
                      <a:pt x="8" y="223"/>
                    </a:lnTo>
                    <a:lnTo>
                      <a:pt x="11" y="223"/>
                    </a:lnTo>
                    <a:lnTo>
                      <a:pt x="15" y="221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Freeform 71">
                <a:extLst>
                  <a:ext uri="{FF2B5EF4-FFF2-40B4-BE49-F238E27FC236}">
                    <a16:creationId xmlns:a16="http://schemas.microsoft.com/office/drawing/2014/main" id="{F6101AD1-FC70-2559-0027-1A95A4D775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8" y="2610"/>
                <a:ext cx="178" cy="52"/>
              </a:xfrm>
              <a:custGeom>
                <a:avLst/>
                <a:gdLst>
                  <a:gd name="T0" fmla="*/ 8 w 534"/>
                  <a:gd name="T1" fmla="*/ 18 h 157"/>
                  <a:gd name="T2" fmla="*/ 8 w 534"/>
                  <a:gd name="T3" fmla="*/ 18 h 157"/>
                  <a:gd name="T4" fmla="*/ 24 w 534"/>
                  <a:gd name="T5" fmla="*/ 18 h 157"/>
                  <a:gd name="T6" fmla="*/ 40 w 534"/>
                  <a:gd name="T7" fmla="*/ 19 h 157"/>
                  <a:gd name="T8" fmla="*/ 54 w 534"/>
                  <a:gd name="T9" fmla="*/ 22 h 157"/>
                  <a:gd name="T10" fmla="*/ 69 w 534"/>
                  <a:gd name="T11" fmla="*/ 26 h 157"/>
                  <a:gd name="T12" fmla="*/ 99 w 534"/>
                  <a:gd name="T13" fmla="*/ 37 h 157"/>
                  <a:gd name="T14" fmla="*/ 128 w 534"/>
                  <a:gd name="T15" fmla="*/ 47 h 157"/>
                  <a:gd name="T16" fmla="*/ 128 w 534"/>
                  <a:gd name="T17" fmla="*/ 47 h 157"/>
                  <a:gd name="T18" fmla="*/ 193 w 534"/>
                  <a:gd name="T19" fmla="*/ 67 h 157"/>
                  <a:gd name="T20" fmla="*/ 257 w 534"/>
                  <a:gd name="T21" fmla="*/ 87 h 157"/>
                  <a:gd name="T22" fmla="*/ 257 w 534"/>
                  <a:gd name="T23" fmla="*/ 87 h 157"/>
                  <a:gd name="T24" fmla="*/ 324 w 534"/>
                  <a:gd name="T25" fmla="*/ 105 h 157"/>
                  <a:gd name="T26" fmla="*/ 390 w 534"/>
                  <a:gd name="T27" fmla="*/ 123 h 157"/>
                  <a:gd name="T28" fmla="*/ 524 w 534"/>
                  <a:gd name="T29" fmla="*/ 157 h 157"/>
                  <a:gd name="T30" fmla="*/ 524 w 534"/>
                  <a:gd name="T31" fmla="*/ 157 h 157"/>
                  <a:gd name="T32" fmla="*/ 527 w 534"/>
                  <a:gd name="T33" fmla="*/ 157 h 157"/>
                  <a:gd name="T34" fmla="*/ 530 w 534"/>
                  <a:gd name="T35" fmla="*/ 156 h 157"/>
                  <a:gd name="T36" fmla="*/ 532 w 534"/>
                  <a:gd name="T37" fmla="*/ 153 h 157"/>
                  <a:gd name="T38" fmla="*/ 534 w 534"/>
                  <a:gd name="T39" fmla="*/ 150 h 157"/>
                  <a:gd name="T40" fmla="*/ 534 w 534"/>
                  <a:gd name="T41" fmla="*/ 147 h 157"/>
                  <a:gd name="T42" fmla="*/ 532 w 534"/>
                  <a:gd name="T43" fmla="*/ 145 h 157"/>
                  <a:gd name="T44" fmla="*/ 531 w 534"/>
                  <a:gd name="T45" fmla="*/ 142 h 157"/>
                  <a:gd name="T46" fmla="*/ 528 w 534"/>
                  <a:gd name="T47" fmla="*/ 140 h 157"/>
                  <a:gd name="T48" fmla="*/ 528 w 534"/>
                  <a:gd name="T49" fmla="*/ 140 h 157"/>
                  <a:gd name="T50" fmla="*/ 389 w 534"/>
                  <a:gd name="T51" fmla="*/ 105 h 157"/>
                  <a:gd name="T52" fmla="*/ 320 w 534"/>
                  <a:gd name="T53" fmla="*/ 87 h 157"/>
                  <a:gd name="T54" fmla="*/ 251 w 534"/>
                  <a:gd name="T55" fmla="*/ 69 h 157"/>
                  <a:gd name="T56" fmla="*/ 251 w 534"/>
                  <a:gd name="T57" fmla="*/ 69 h 157"/>
                  <a:gd name="T58" fmla="*/ 188 w 534"/>
                  <a:gd name="T59" fmla="*/ 50 h 157"/>
                  <a:gd name="T60" fmla="*/ 123 w 534"/>
                  <a:gd name="T61" fmla="*/ 27 h 157"/>
                  <a:gd name="T62" fmla="*/ 123 w 534"/>
                  <a:gd name="T63" fmla="*/ 27 h 157"/>
                  <a:gd name="T64" fmla="*/ 95 w 534"/>
                  <a:gd name="T65" fmla="*/ 18 h 157"/>
                  <a:gd name="T66" fmla="*/ 66 w 534"/>
                  <a:gd name="T67" fmla="*/ 8 h 157"/>
                  <a:gd name="T68" fmla="*/ 53 w 534"/>
                  <a:gd name="T69" fmla="*/ 4 h 157"/>
                  <a:gd name="T70" fmla="*/ 39 w 534"/>
                  <a:gd name="T71" fmla="*/ 1 h 157"/>
                  <a:gd name="T72" fmla="*/ 24 w 534"/>
                  <a:gd name="T73" fmla="*/ 0 h 157"/>
                  <a:gd name="T74" fmla="*/ 8 w 534"/>
                  <a:gd name="T75" fmla="*/ 1 h 157"/>
                  <a:gd name="T76" fmla="*/ 8 w 534"/>
                  <a:gd name="T77" fmla="*/ 1 h 157"/>
                  <a:gd name="T78" fmla="*/ 4 w 534"/>
                  <a:gd name="T79" fmla="*/ 1 h 157"/>
                  <a:gd name="T80" fmla="*/ 3 w 534"/>
                  <a:gd name="T81" fmla="*/ 4 h 157"/>
                  <a:gd name="T82" fmla="*/ 0 w 534"/>
                  <a:gd name="T83" fmla="*/ 7 h 157"/>
                  <a:gd name="T84" fmla="*/ 0 w 534"/>
                  <a:gd name="T85" fmla="*/ 10 h 157"/>
                  <a:gd name="T86" fmla="*/ 0 w 534"/>
                  <a:gd name="T87" fmla="*/ 12 h 157"/>
                  <a:gd name="T88" fmla="*/ 3 w 534"/>
                  <a:gd name="T89" fmla="*/ 15 h 157"/>
                  <a:gd name="T90" fmla="*/ 4 w 534"/>
                  <a:gd name="T91" fmla="*/ 16 h 157"/>
                  <a:gd name="T92" fmla="*/ 8 w 534"/>
                  <a:gd name="T93" fmla="*/ 18 h 157"/>
                  <a:gd name="T94" fmla="*/ 8 w 534"/>
                  <a:gd name="T95" fmla="*/ 1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34" h="157">
                    <a:moveTo>
                      <a:pt x="8" y="18"/>
                    </a:moveTo>
                    <a:lnTo>
                      <a:pt x="8" y="18"/>
                    </a:lnTo>
                    <a:lnTo>
                      <a:pt x="24" y="18"/>
                    </a:lnTo>
                    <a:lnTo>
                      <a:pt x="40" y="19"/>
                    </a:lnTo>
                    <a:lnTo>
                      <a:pt x="54" y="22"/>
                    </a:lnTo>
                    <a:lnTo>
                      <a:pt x="69" y="26"/>
                    </a:lnTo>
                    <a:lnTo>
                      <a:pt x="99" y="37"/>
                    </a:lnTo>
                    <a:lnTo>
                      <a:pt x="128" y="47"/>
                    </a:lnTo>
                    <a:lnTo>
                      <a:pt x="128" y="47"/>
                    </a:lnTo>
                    <a:lnTo>
                      <a:pt x="193" y="67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324" y="105"/>
                    </a:lnTo>
                    <a:lnTo>
                      <a:pt x="390" y="123"/>
                    </a:lnTo>
                    <a:lnTo>
                      <a:pt x="524" y="157"/>
                    </a:lnTo>
                    <a:lnTo>
                      <a:pt x="524" y="157"/>
                    </a:lnTo>
                    <a:lnTo>
                      <a:pt x="527" y="157"/>
                    </a:lnTo>
                    <a:lnTo>
                      <a:pt x="530" y="156"/>
                    </a:lnTo>
                    <a:lnTo>
                      <a:pt x="532" y="153"/>
                    </a:lnTo>
                    <a:lnTo>
                      <a:pt x="534" y="150"/>
                    </a:lnTo>
                    <a:lnTo>
                      <a:pt x="534" y="147"/>
                    </a:lnTo>
                    <a:lnTo>
                      <a:pt x="532" y="145"/>
                    </a:lnTo>
                    <a:lnTo>
                      <a:pt x="531" y="142"/>
                    </a:lnTo>
                    <a:lnTo>
                      <a:pt x="528" y="140"/>
                    </a:lnTo>
                    <a:lnTo>
                      <a:pt x="528" y="140"/>
                    </a:lnTo>
                    <a:lnTo>
                      <a:pt x="389" y="105"/>
                    </a:lnTo>
                    <a:lnTo>
                      <a:pt x="320" y="87"/>
                    </a:lnTo>
                    <a:lnTo>
                      <a:pt x="251" y="69"/>
                    </a:lnTo>
                    <a:lnTo>
                      <a:pt x="251" y="69"/>
                    </a:lnTo>
                    <a:lnTo>
                      <a:pt x="188" y="50"/>
                    </a:lnTo>
                    <a:lnTo>
                      <a:pt x="123" y="27"/>
                    </a:lnTo>
                    <a:lnTo>
                      <a:pt x="123" y="27"/>
                    </a:lnTo>
                    <a:lnTo>
                      <a:pt x="95" y="18"/>
                    </a:lnTo>
                    <a:lnTo>
                      <a:pt x="66" y="8"/>
                    </a:lnTo>
                    <a:lnTo>
                      <a:pt x="53" y="4"/>
                    </a:lnTo>
                    <a:lnTo>
                      <a:pt x="39" y="1"/>
                    </a:lnTo>
                    <a:lnTo>
                      <a:pt x="24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4" y="1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5" name="Freeform 72">
                <a:extLst>
                  <a:ext uri="{FF2B5EF4-FFF2-40B4-BE49-F238E27FC236}">
                    <a16:creationId xmlns:a16="http://schemas.microsoft.com/office/drawing/2014/main" id="{2672571A-290D-B4F0-F562-B0E08975A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966"/>
                <a:ext cx="91" cy="84"/>
              </a:xfrm>
              <a:custGeom>
                <a:avLst/>
                <a:gdLst>
                  <a:gd name="T0" fmla="*/ 4 w 272"/>
                  <a:gd name="T1" fmla="*/ 16 h 251"/>
                  <a:gd name="T2" fmla="*/ 4 w 272"/>
                  <a:gd name="T3" fmla="*/ 16 h 251"/>
                  <a:gd name="T4" fmla="*/ 40 w 272"/>
                  <a:gd name="T5" fmla="*/ 40 h 251"/>
                  <a:gd name="T6" fmla="*/ 73 w 272"/>
                  <a:gd name="T7" fmla="*/ 68 h 251"/>
                  <a:gd name="T8" fmla="*/ 106 w 272"/>
                  <a:gd name="T9" fmla="*/ 96 h 251"/>
                  <a:gd name="T10" fmla="*/ 137 w 272"/>
                  <a:gd name="T11" fmla="*/ 126 h 251"/>
                  <a:gd name="T12" fmla="*/ 168 w 272"/>
                  <a:gd name="T13" fmla="*/ 156 h 251"/>
                  <a:gd name="T14" fmla="*/ 198 w 272"/>
                  <a:gd name="T15" fmla="*/ 187 h 251"/>
                  <a:gd name="T16" fmla="*/ 259 w 272"/>
                  <a:gd name="T17" fmla="*/ 249 h 251"/>
                  <a:gd name="T18" fmla="*/ 259 w 272"/>
                  <a:gd name="T19" fmla="*/ 249 h 251"/>
                  <a:gd name="T20" fmla="*/ 261 w 272"/>
                  <a:gd name="T21" fmla="*/ 250 h 251"/>
                  <a:gd name="T22" fmla="*/ 264 w 272"/>
                  <a:gd name="T23" fmla="*/ 251 h 251"/>
                  <a:gd name="T24" fmla="*/ 267 w 272"/>
                  <a:gd name="T25" fmla="*/ 250 h 251"/>
                  <a:gd name="T26" fmla="*/ 270 w 272"/>
                  <a:gd name="T27" fmla="*/ 249 h 251"/>
                  <a:gd name="T28" fmla="*/ 271 w 272"/>
                  <a:gd name="T29" fmla="*/ 246 h 251"/>
                  <a:gd name="T30" fmla="*/ 272 w 272"/>
                  <a:gd name="T31" fmla="*/ 243 h 251"/>
                  <a:gd name="T32" fmla="*/ 272 w 272"/>
                  <a:gd name="T33" fmla="*/ 240 h 251"/>
                  <a:gd name="T34" fmla="*/ 270 w 272"/>
                  <a:gd name="T35" fmla="*/ 237 h 251"/>
                  <a:gd name="T36" fmla="*/ 270 w 272"/>
                  <a:gd name="T37" fmla="*/ 237 h 251"/>
                  <a:gd name="T38" fmla="*/ 209 w 272"/>
                  <a:gd name="T39" fmla="*/ 174 h 251"/>
                  <a:gd name="T40" fmla="*/ 179 w 272"/>
                  <a:gd name="T41" fmla="*/ 142 h 251"/>
                  <a:gd name="T42" fmla="*/ 147 w 272"/>
                  <a:gd name="T43" fmla="*/ 112 h 251"/>
                  <a:gd name="T44" fmla="*/ 115 w 272"/>
                  <a:gd name="T45" fmla="*/ 82 h 251"/>
                  <a:gd name="T46" fmla="*/ 82 w 272"/>
                  <a:gd name="T47" fmla="*/ 54 h 251"/>
                  <a:gd name="T48" fmla="*/ 48 w 272"/>
                  <a:gd name="T49" fmla="*/ 27 h 251"/>
                  <a:gd name="T50" fmla="*/ 12 w 272"/>
                  <a:gd name="T51" fmla="*/ 2 h 251"/>
                  <a:gd name="T52" fmla="*/ 12 w 272"/>
                  <a:gd name="T53" fmla="*/ 2 h 251"/>
                  <a:gd name="T54" fmla="*/ 9 w 272"/>
                  <a:gd name="T55" fmla="*/ 0 h 251"/>
                  <a:gd name="T56" fmla="*/ 5 w 272"/>
                  <a:gd name="T57" fmla="*/ 0 h 251"/>
                  <a:gd name="T58" fmla="*/ 4 w 272"/>
                  <a:gd name="T59" fmla="*/ 2 h 251"/>
                  <a:gd name="T60" fmla="*/ 1 w 272"/>
                  <a:gd name="T61" fmla="*/ 5 h 251"/>
                  <a:gd name="T62" fmla="*/ 0 w 272"/>
                  <a:gd name="T63" fmla="*/ 7 h 251"/>
                  <a:gd name="T64" fmla="*/ 0 w 272"/>
                  <a:gd name="T65" fmla="*/ 10 h 251"/>
                  <a:gd name="T66" fmla="*/ 1 w 272"/>
                  <a:gd name="T67" fmla="*/ 13 h 251"/>
                  <a:gd name="T68" fmla="*/ 4 w 272"/>
                  <a:gd name="T69" fmla="*/ 16 h 251"/>
                  <a:gd name="T70" fmla="*/ 4 w 272"/>
                  <a:gd name="T71" fmla="*/ 16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72" h="251">
                    <a:moveTo>
                      <a:pt x="4" y="16"/>
                    </a:moveTo>
                    <a:lnTo>
                      <a:pt x="4" y="16"/>
                    </a:lnTo>
                    <a:lnTo>
                      <a:pt x="40" y="40"/>
                    </a:lnTo>
                    <a:lnTo>
                      <a:pt x="73" y="68"/>
                    </a:lnTo>
                    <a:lnTo>
                      <a:pt x="106" y="96"/>
                    </a:lnTo>
                    <a:lnTo>
                      <a:pt x="137" y="126"/>
                    </a:lnTo>
                    <a:lnTo>
                      <a:pt x="168" y="156"/>
                    </a:lnTo>
                    <a:lnTo>
                      <a:pt x="198" y="187"/>
                    </a:lnTo>
                    <a:lnTo>
                      <a:pt x="259" y="249"/>
                    </a:lnTo>
                    <a:lnTo>
                      <a:pt x="259" y="249"/>
                    </a:lnTo>
                    <a:lnTo>
                      <a:pt x="261" y="250"/>
                    </a:lnTo>
                    <a:lnTo>
                      <a:pt x="264" y="251"/>
                    </a:lnTo>
                    <a:lnTo>
                      <a:pt x="267" y="250"/>
                    </a:lnTo>
                    <a:lnTo>
                      <a:pt x="270" y="249"/>
                    </a:lnTo>
                    <a:lnTo>
                      <a:pt x="271" y="246"/>
                    </a:lnTo>
                    <a:lnTo>
                      <a:pt x="272" y="243"/>
                    </a:lnTo>
                    <a:lnTo>
                      <a:pt x="272" y="240"/>
                    </a:lnTo>
                    <a:lnTo>
                      <a:pt x="270" y="237"/>
                    </a:lnTo>
                    <a:lnTo>
                      <a:pt x="270" y="237"/>
                    </a:lnTo>
                    <a:lnTo>
                      <a:pt x="209" y="174"/>
                    </a:lnTo>
                    <a:lnTo>
                      <a:pt x="179" y="142"/>
                    </a:lnTo>
                    <a:lnTo>
                      <a:pt x="147" y="112"/>
                    </a:lnTo>
                    <a:lnTo>
                      <a:pt x="115" y="82"/>
                    </a:lnTo>
                    <a:lnTo>
                      <a:pt x="82" y="54"/>
                    </a:lnTo>
                    <a:lnTo>
                      <a:pt x="48" y="27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1" y="5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6" name="Freeform 73">
                <a:extLst>
                  <a:ext uri="{FF2B5EF4-FFF2-40B4-BE49-F238E27FC236}">
                    <a16:creationId xmlns:a16="http://schemas.microsoft.com/office/drawing/2014/main" id="{916EC2D9-BC2D-26D3-0FBE-5C054387E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" y="2983"/>
                <a:ext cx="31" cy="128"/>
              </a:xfrm>
              <a:custGeom>
                <a:avLst/>
                <a:gdLst>
                  <a:gd name="T0" fmla="*/ 0 w 92"/>
                  <a:gd name="T1" fmla="*/ 11 h 385"/>
                  <a:gd name="T2" fmla="*/ 0 w 92"/>
                  <a:gd name="T3" fmla="*/ 11 h 385"/>
                  <a:gd name="T4" fmla="*/ 12 w 92"/>
                  <a:gd name="T5" fmla="*/ 57 h 385"/>
                  <a:gd name="T6" fmla="*/ 25 w 92"/>
                  <a:gd name="T7" fmla="*/ 102 h 385"/>
                  <a:gd name="T8" fmla="*/ 37 w 92"/>
                  <a:gd name="T9" fmla="*/ 146 h 385"/>
                  <a:gd name="T10" fmla="*/ 49 w 92"/>
                  <a:gd name="T11" fmla="*/ 192 h 385"/>
                  <a:gd name="T12" fmla="*/ 59 w 92"/>
                  <a:gd name="T13" fmla="*/ 237 h 385"/>
                  <a:gd name="T14" fmla="*/ 67 w 92"/>
                  <a:gd name="T15" fmla="*/ 284 h 385"/>
                  <a:gd name="T16" fmla="*/ 74 w 92"/>
                  <a:gd name="T17" fmla="*/ 329 h 385"/>
                  <a:gd name="T18" fmla="*/ 76 w 92"/>
                  <a:gd name="T19" fmla="*/ 353 h 385"/>
                  <a:gd name="T20" fmla="*/ 76 w 92"/>
                  <a:gd name="T21" fmla="*/ 378 h 385"/>
                  <a:gd name="T22" fmla="*/ 76 w 92"/>
                  <a:gd name="T23" fmla="*/ 378 h 385"/>
                  <a:gd name="T24" fmla="*/ 77 w 92"/>
                  <a:gd name="T25" fmla="*/ 380 h 385"/>
                  <a:gd name="T26" fmla="*/ 78 w 92"/>
                  <a:gd name="T27" fmla="*/ 383 h 385"/>
                  <a:gd name="T28" fmla="*/ 81 w 92"/>
                  <a:gd name="T29" fmla="*/ 385 h 385"/>
                  <a:gd name="T30" fmla="*/ 84 w 92"/>
                  <a:gd name="T31" fmla="*/ 385 h 385"/>
                  <a:gd name="T32" fmla="*/ 88 w 92"/>
                  <a:gd name="T33" fmla="*/ 385 h 385"/>
                  <a:gd name="T34" fmla="*/ 89 w 92"/>
                  <a:gd name="T35" fmla="*/ 383 h 385"/>
                  <a:gd name="T36" fmla="*/ 92 w 92"/>
                  <a:gd name="T37" fmla="*/ 380 h 385"/>
                  <a:gd name="T38" fmla="*/ 92 w 92"/>
                  <a:gd name="T39" fmla="*/ 378 h 385"/>
                  <a:gd name="T40" fmla="*/ 92 w 92"/>
                  <a:gd name="T41" fmla="*/ 378 h 385"/>
                  <a:gd name="T42" fmla="*/ 92 w 92"/>
                  <a:gd name="T43" fmla="*/ 353 h 385"/>
                  <a:gd name="T44" fmla="*/ 91 w 92"/>
                  <a:gd name="T45" fmla="*/ 329 h 385"/>
                  <a:gd name="T46" fmla="*/ 84 w 92"/>
                  <a:gd name="T47" fmla="*/ 283 h 385"/>
                  <a:gd name="T48" fmla="*/ 76 w 92"/>
                  <a:gd name="T49" fmla="*/ 236 h 385"/>
                  <a:gd name="T50" fmla="*/ 65 w 92"/>
                  <a:gd name="T51" fmla="*/ 190 h 385"/>
                  <a:gd name="T52" fmla="*/ 54 w 92"/>
                  <a:gd name="T53" fmla="*/ 143 h 385"/>
                  <a:gd name="T54" fmla="*/ 40 w 92"/>
                  <a:gd name="T55" fmla="*/ 98 h 385"/>
                  <a:gd name="T56" fmla="*/ 27 w 92"/>
                  <a:gd name="T57" fmla="*/ 52 h 385"/>
                  <a:gd name="T58" fmla="*/ 16 w 92"/>
                  <a:gd name="T59" fmla="*/ 6 h 385"/>
                  <a:gd name="T60" fmla="*/ 16 w 92"/>
                  <a:gd name="T61" fmla="*/ 6 h 385"/>
                  <a:gd name="T62" fmla="*/ 15 w 92"/>
                  <a:gd name="T63" fmla="*/ 3 h 385"/>
                  <a:gd name="T64" fmla="*/ 12 w 92"/>
                  <a:gd name="T65" fmla="*/ 1 h 385"/>
                  <a:gd name="T66" fmla="*/ 9 w 92"/>
                  <a:gd name="T67" fmla="*/ 0 h 385"/>
                  <a:gd name="T68" fmla="*/ 5 w 92"/>
                  <a:gd name="T69" fmla="*/ 0 h 385"/>
                  <a:gd name="T70" fmla="*/ 3 w 92"/>
                  <a:gd name="T71" fmla="*/ 1 h 385"/>
                  <a:gd name="T72" fmla="*/ 1 w 92"/>
                  <a:gd name="T73" fmla="*/ 4 h 385"/>
                  <a:gd name="T74" fmla="*/ 0 w 92"/>
                  <a:gd name="T75" fmla="*/ 7 h 385"/>
                  <a:gd name="T76" fmla="*/ 0 w 92"/>
                  <a:gd name="T77" fmla="*/ 11 h 385"/>
                  <a:gd name="T78" fmla="*/ 0 w 92"/>
                  <a:gd name="T79" fmla="*/ 11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2" h="385">
                    <a:moveTo>
                      <a:pt x="0" y="11"/>
                    </a:moveTo>
                    <a:lnTo>
                      <a:pt x="0" y="11"/>
                    </a:lnTo>
                    <a:lnTo>
                      <a:pt x="12" y="57"/>
                    </a:lnTo>
                    <a:lnTo>
                      <a:pt x="25" y="102"/>
                    </a:lnTo>
                    <a:lnTo>
                      <a:pt x="37" y="146"/>
                    </a:lnTo>
                    <a:lnTo>
                      <a:pt x="49" y="192"/>
                    </a:lnTo>
                    <a:lnTo>
                      <a:pt x="59" y="237"/>
                    </a:lnTo>
                    <a:lnTo>
                      <a:pt x="67" y="284"/>
                    </a:lnTo>
                    <a:lnTo>
                      <a:pt x="74" y="329"/>
                    </a:lnTo>
                    <a:lnTo>
                      <a:pt x="76" y="353"/>
                    </a:lnTo>
                    <a:lnTo>
                      <a:pt x="76" y="378"/>
                    </a:lnTo>
                    <a:lnTo>
                      <a:pt x="76" y="378"/>
                    </a:lnTo>
                    <a:lnTo>
                      <a:pt x="77" y="380"/>
                    </a:lnTo>
                    <a:lnTo>
                      <a:pt x="78" y="383"/>
                    </a:lnTo>
                    <a:lnTo>
                      <a:pt x="81" y="385"/>
                    </a:lnTo>
                    <a:lnTo>
                      <a:pt x="84" y="385"/>
                    </a:lnTo>
                    <a:lnTo>
                      <a:pt x="88" y="385"/>
                    </a:lnTo>
                    <a:lnTo>
                      <a:pt x="89" y="383"/>
                    </a:lnTo>
                    <a:lnTo>
                      <a:pt x="92" y="380"/>
                    </a:lnTo>
                    <a:lnTo>
                      <a:pt x="92" y="378"/>
                    </a:lnTo>
                    <a:lnTo>
                      <a:pt x="92" y="378"/>
                    </a:lnTo>
                    <a:lnTo>
                      <a:pt x="92" y="353"/>
                    </a:lnTo>
                    <a:lnTo>
                      <a:pt x="91" y="329"/>
                    </a:lnTo>
                    <a:lnTo>
                      <a:pt x="84" y="283"/>
                    </a:lnTo>
                    <a:lnTo>
                      <a:pt x="76" y="236"/>
                    </a:lnTo>
                    <a:lnTo>
                      <a:pt x="65" y="190"/>
                    </a:lnTo>
                    <a:lnTo>
                      <a:pt x="54" y="143"/>
                    </a:lnTo>
                    <a:lnTo>
                      <a:pt x="40" y="98"/>
                    </a:lnTo>
                    <a:lnTo>
                      <a:pt x="27" y="52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7" name="Freeform 74">
                <a:extLst>
                  <a:ext uri="{FF2B5EF4-FFF2-40B4-BE49-F238E27FC236}">
                    <a16:creationId xmlns:a16="http://schemas.microsoft.com/office/drawing/2014/main" id="{DB54DE69-3240-04C0-F809-E7E36D38B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3" y="3079"/>
                <a:ext cx="80" cy="372"/>
              </a:xfrm>
              <a:custGeom>
                <a:avLst/>
                <a:gdLst>
                  <a:gd name="T0" fmla="*/ 21 w 240"/>
                  <a:gd name="T1" fmla="*/ 8 h 1117"/>
                  <a:gd name="T2" fmla="*/ 10 w 240"/>
                  <a:gd name="T3" fmla="*/ 186 h 1117"/>
                  <a:gd name="T4" fmla="*/ 2 w 240"/>
                  <a:gd name="T5" fmla="*/ 320 h 1117"/>
                  <a:gd name="T6" fmla="*/ 0 w 240"/>
                  <a:gd name="T7" fmla="*/ 364 h 1117"/>
                  <a:gd name="T8" fmla="*/ 2 w 240"/>
                  <a:gd name="T9" fmla="*/ 442 h 1117"/>
                  <a:gd name="T10" fmla="*/ 8 w 240"/>
                  <a:gd name="T11" fmla="*/ 521 h 1117"/>
                  <a:gd name="T12" fmla="*/ 21 w 240"/>
                  <a:gd name="T13" fmla="*/ 598 h 1117"/>
                  <a:gd name="T14" fmla="*/ 36 w 240"/>
                  <a:gd name="T15" fmla="*/ 675 h 1117"/>
                  <a:gd name="T16" fmla="*/ 50 w 240"/>
                  <a:gd name="T17" fmla="*/ 737 h 1117"/>
                  <a:gd name="T18" fmla="*/ 83 w 240"/>
                  <a:gd name="T19" fmla="*/ 858 h 1117"/>
                  <a:gd name="T20" fmla="*/ 104 w 240"/>
                  <a:gd name="T21" fmla="*/ 919 h 1117"/>
                  <a:gd name="T22" fmla="*/ 115 w 240"/>
                  <a:gd name="T23" fmla="*/ 945 h 1117"/>
                  <a:gd name="T24" fmla="*/ 138 w 240"/>
                  <a:gd name="T25" fmla="*/ 999 h 1117"/>
                  <a:gd name="T26" fmla="*/ 168 w 240"/>
                  <a:gd name="T27" fmla="*/ 1050 h 1117"/>
                  <a:gd name="T28" fmla="*/ 204 w 240"/>
                  <a:gd name="T29" fmla="*/ 1095 h 1117"/>
                  <a:gd name="T30" fmla="*/ 225 w 240"/>
                  <a:gd name="T31" fmla="*/ 1115 h 1117"/>
                  <a:gd name="T32" fmla="*/ 232 w 240"/>
                  <a:gd name="T33" fmla="*/ 1117 h 1117"/>
                  <a:gd name="T34" fmla="*/ 237 w 240"/>
                  <a:gd name="T35" fmla="*/ 1115 h 1117"/>
                  <a:gd name="T36" fmla="*/ 240 w 240"/>
                  <a:gd name="T37" fmla="*/ 1109 h 1117"/>
                  <a:gd name="T38" fmla="*/ 237 w 240"/>
                  <a:gd name="T39" fmla="*/ 1104 h 1117"/>
                  <a:gd name="T40" fmla="*/ 215 w 240"/>
                  <a:gd name="T41" fmla="*/ 1083 h 1117"/>
                  <a:gd name="T42" fmla="*/ 179 w 240"/>
                  <a:gd name="T43" fmla="*/ 1035 h 1117"/>
                  <a:gd name="T44" fmla="*/ 149 w 240"/>
                  <a:gd name="T45" fmla="*/ 982 h 1117"/>
                  <a:gd name="T46" fmla="*/ 126 w 240"/>
                  <a:gd name="T47" fmla="*/ 927 h 1117"/>
                  <a:gd name="T48" fmla="*/ 115 w 240"/>
                  <a:gd name="T49" fmla="*/ 900 h 1117"/>
                  <a:gd name="T50" fmla="*/ 95 w 240"/>
                  <a:gd name="T51" fmla="*/ 842 h 1117"/>
                  <a:gd name="T52" fmla="*/ 64 w 240"/>
                  <a:gd name="T53" fmla="*/ 723 h 1117"/>
                  <a:gd name="T54" fmla="*/ 50 w 240"/>
                  <a:gd name="T55" fmla="*/ 664 h 1117"/>
                  <a:gd name="T56" fmla="*/ 35 w 240"/>
                  <a:gd name="T57" fmla="*/ 587 h 1117"/>
                  <a:gd name="T58" fmla="*/ 25 w 240"/>
                  <a:gd name="T59" fmla="*/ 510 h 1117"/>
                  <a:gd name="T60" fmla="*/ 18 w 240"/>
                  <a:gd name="T61" fmla="*/ 433 h 1117"/>
                  <a:gd name="T62" fmla="*/ 17 w 240"/>
                  <a:gd name="T63" fmla="*/ 354 h 1117"/>
                  <a:gd name="T64" fmla="*/ 18 w 240"/>
                  <a:gd name="T65" fmla="*/ 310 h 1117"/>
                  <a:gd name="T66" fmla="*/ 26 w 240"/>
                  <a:gd name="T67" fmla="*/ 181 h 1117"/>
                  <a:gd name="T68" fmla="*/ 37 w 240"/>
                  <a:gd name="T69" fmla="*/ 8 h 1117"/>
                  <a:gd name="T70" fmla="*/ 36 w 240"/>
                  <a:gd name="T71" fmla="*/ 4 h 1117"/>
                  <a:gd name="T72" fmla="*/ 32 w 240"/>
                  <a:gd name="T73" fmla="*/ 0 h 1117"/>
                  <a:gd name="T74" fmla="*/ 26 w 240"/>
                  <a:gd name="T75" fmla="*/ 0 h 1117"/>
                  <a:gd name="T76" fmla="*/ 21 w 240"/>
                  <a:gd name="T77" fmla="*/ 4 h 1117"/>
                  <a:gd name="T78" fmla="*/ 21 w 240"/>
                  <a:gd name="T79" fmla="*/ 8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0" h="1117">
                    <a:moveTo>
                      <a:pt x="21" y="8"/>
                    </a:moveTo>
                    <a:lnTo>
                      <a:pt x="21" y="8"/>
                    </a:lnTo>
                    <a:lnTo>
                      <a:pt x="15" y="97"/>
                    </a:lnTo>
                    <a:lnTo>
                      <a:pt x="10" y="186"/>
                    </a:lnTo>
                    <a:lnTo>
                      <a:pt x="4" y="276"/>
                    </a:lnTo>
                    <a:lnTo>
                      <a:pt x="2" y="320"/>
                    </a:lnTo>
                    <a:lnTo>
                      <a:pt x="0" y="364"/>
                    </a:lnTo>
                    <a:lnTo>
                      <a:pt x="0" y="364"/>
                    </a:lnTo>
                    <a:lnTo>
                      <a:pt x="0" y="404"/>
                    </a:lnTo>
                    <a:lnTo>
                      <a:pt x="2" y="442"/>
                    </a:lnTo>
                    <a:lnTo>
                      <a:pt x="4" y="482"/>
                    </a:lnTo>
                    <a:lnTo>
                      <a:pt x="8" y="521"/>
                    </a:lnTo>
                    <a:lnTo>
                      <a:pt x="14" y="559"/>
                    </a:lnTo>
                    <a:lnTo>
                      <a:pt x="21" y="598"/>
                    </a:lnTo>
                    <a:lnTo>
                      <a:pt x="28" y="637"/>
                    </a:lnTo>
                    <a:lnTo>
                      <a:pt x="36" y="675"/>
                    </a:lnTo>
                    <a:lnTo>
                      <a:pt x="36" y="675"/>
                    </a:lnTo>
                    <a:lnTo>
                      <a:pt x="50" y="737"/>
                    </a:lnTo>
                    <a:lnTo>
                      <a:pt x="65" y="798"/>
                    </a:lnTo>
                    <a:lnTo>
                      <a:pt x="83" y="858"/>
                    </a:lnTo>
                    <a:lnTo>
                      <a:pt x="93" y="889"/>
                    </a:lnTo>
                    <a:lnTo>
                      <a:pt x="104" y="919"/>
                    </a:lnTo>
                    <a:lnTo>
                      <a:pt x="104" y="919"/>
                    </a:lnTo>
                    <a:lnTo>
                      <a:pt x="115" y="945"/>
                    </a:lnTo>
                    <a:lnTo>
                      <a:pt x="126" y="973"/>
                    </a:lnTo>
                    <a:lnTo>
                      <a:pt x="138" y="999"/>
                    </a:lnTo>
                    <a:lnTo>
                      <a:pt x="153" y="1025"/>
                    </a:lnTo>
                    <a:lnTo>
                      <a:pt x="168" y="1050"/>
                    </a:lnTo>
                    <a:lnTo>
                      <a:pt x="185" y="1073"/>
                    </a:lnTo>
                    <a:lnTo>
                      <a:pt x="204" y="1095"/>
                    </a:lnTo>
                    <a:lnTo>
                      <a:pt x="225" y="1115"/>
                    </a:lnTo>
                    <a:lnTo>
                      <a:pt x="225" y="1115"/>
                    </a:lnTo>
                    <a:lnTo>
                      <a:pt x="229" y="1117"/>
                    </a:lnTo>
                    <a:lnTo>
                      <a:pt x="232" y="1117"/>
                    </a:lnTo>
                    <a:lnTo>
                      <a:pt x="234" y="1116"/>
                    </a:lnTo>
                    <a:lnTo>
                      <a:pt x="237" y="1115"/>
                    </a:lnTo>
                    <a:lnTo>
                      <a:pt x="239" y="1112"/>
                    </a:lnTo>
                    <a:lnTo>
                      <a:pt x="240" y="1109"/>
                    </a:lnTo>
                    <a:lnTo>
                      <a:pt x="239" y="1106"/>
                    </a:lnTo>
                    <a:lnTo>
                      <a:pt x="237" y="1104"/>
                    </a:lnTo>
                    <a:lnTo>
                      <a:pt x="237" y="1104"/>
                    </a:lnTo>
                    <a:lnTo>
                      <a:pt x="215" y="1083"/>
                    </a:lnTo>
                    <a:lnTo>
                      <a:pt x="196" y="1060"/>
                    </a:lnTo>
                    <a:lnTo>
                      <a:pt x="179" y="1035"/>
                    </a:lnTo>
                    <a:lnTo>
                      <a:pt x="163" y="1010"/>
                    </a:lnTo>
                    <a:lnTo>
                      <a:pt x="149" y="982"/>
                    </a:lnTo>
                    <a:lnTo>
                      <a:pt x="137" y="955"/>
                    </a:lnTo>
                    <a:lnTo>
                      <a:pt x="126" y="927"/>
                    </a:lnTo>
                    <a:lnTo>
                      <a:pt x="115" y="900"/>
                    </a:lnTo>
                    <a:lnTo>
                      <a:pt x="115" y="900"/>
                    </a:lnTo>
                    <a:lnTo>
                      <a:pt x="105" y="871"/>
                    </a:lnTo>
                    <a:lnTo>
                      <a:pt x="95" y="842"/>
                    </a:lnTo>
                    <a:lnTo>
                      <a:pt x="79" y="783"/>
                    </a:lnTo>
                    <a:lnTo>
                      <a:pt x="64" y="723"/>
                    </a:lnTo>
                    <a:lnTo>
                      <a:pt x="50" y="664"/>
                    </a:lnTo>
                    <a:lnTo>
                      <a:pt x="50" y="664"/>
                    </a:lnTo>
                    <a:lnTo>
                      <a:pt x="42" y="626"/>
                    </a:lnTo>
                    <a:lnTo>
                      <a:pt x="35" y="587"/>
                    </a:lnTo>
                    <a:lnTo>
                      <a:pt x="29" y="548"/>
                    </a:lnTo>
                    <a:lnTo>
                      <a:pt x="25" y="510"/>
                    </a:lnTo>
                    <a:lnTo>
                      <a:pt x="21" y="471"/>
                    </a:lnTo>
                    <a:lnTo>
                      <a:pt x="18" y="433"/>
                    </a:lnTo>
                    <a:lnTo>
                      <a:pt x="17" y="393"/>
                    </a:lnTo>
                    <a:lnTo>
                      <a:pt x="17" y="354"/>
                    </a:lnTo>
                    <a:lnTo>
                      <a:pt x="17" y="354"/>
                    </a:lnTo>
                    <a:lnTo>
                      <a:pt x="18" y="310"/>
                    </a:lnTo>
                    <a:lnTo>
                      <a:pt x="21" y="267"/>
                    </a:lnTo>
                    <a:lnTo>
                      <a:pt x="26" y="181"/>
                    </a:lnTo>
                    <a:lnTo>
                      <a:pt x="32" y="95"/>
                    </a:lnTo>
                    <a:lnTo>
                      <a:pt x="37" y="8"/>
                    </a:lnTo>
                    <a:lnTo>
                      <a:pt x="37" y="8"/>
                    </a:lnTo>
                    <a:lnTo>
                      <a:pt x="36" y="4"/>
                    </a:lnTo>
                    <a:lnTo>
                      <a:pt x="35" y="1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4" y="1"/>
                    </a:lnTo>
                    <a:lnTo>
                      <a:pt x="21" y="4"/>
                    </a:lnTo>
                    <a:lnTo>
                      <a:pt x="21" y="8"/>
                    </a:lnTo>
                    <a:lnTo>
                      <a:pt x="21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8" name="Freeform 75">
                <a:extLst>
                  <a:ext uri="{FF2B5EF4-FFF2-40B4-BE49-F238E27FC236}">
                    <a16:creationId xmlns:a16="http://schemas.microsoft.com/office/drawing/2014/main" id="{1FA361EB-D9B1-8D67-90D4-3453B90FA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7" y="2939"/>
                <a:ext cx="82" cy="75"/>
              </a:xfrm>
              <a:custGeom>
                <a:avLst/>
                <a:gdLst>
                  <a:gd name="T0" fmla="*/ 243 w 246"/>
                  <a:gd name="T1" fmla="*/ 208 h 225"/>
                  <a:gd name="T2" fmla="*/ 243 w 246"/>
                  <a:gd name="T3" fmla="*/ 208 h 225"/>
                  <a:gd name="T4" fmla="*/ 211 w 246"/>
                  <a:gd name="T5" fmla="*/ 186 h 225"/>
                  <a:gd name="T6" fmla="*/ 182 w 246"/>
                  <a:gd name="T7" fmla="*/ 161 h 225"/>
                  <a:gd name="T8" fmla="*/ 153 w 246"/>
                  <a:gd name="T9" fmla="*/ 137 h 225"/>
                  <a:gd name="T10" fmla="*/ 124 w 246"/>
                  <a:gd name="T11" fmla="*/ 110 h 225"/>
                  <a:gd name="T12" fmla="*/ 69 w 246"/>
                  <a:gd name="T13" fmla="*/ 57 h 225"/>
                  <a:gd name="T14" fmla="*/ 16 w 246"/>
                  <a:gd name="T15" fmla="*/ 3 h 225"/>
                  <a:gd name="T16" fmla="*/ 16 w 246"/>
                  <a:gd name="T17" fmla="*/ 3 h 225"/>
                  <a:gd name="T18" fmla="*/ 11 w 246"/>
                  <a:gd name="T19" fmla="*/ 2 h 225"/>
                  <a:gd name="T20" fmla="*/ 9 w 246"/>
                  <a:gd name="T21" fmla="*/ 0 h 225"/>
                  <a:gd name="T22" fmla="*/ 6 w 246"/>
                  <a:gd name="T23" fmla="*/ 2 h 225"/>
                  <a:gd name="T24" fmla="*/ 3 w 246"/>
                  <a:gd name="T25" fmla="*/ 3 h 225"/>
                  <a:gd name="T26" fmla="*/ 2 w 246"/>
                  <a:gd name="T27" fmla="*/ 6 h 225"/>
                  <a:gd name="T28" fmla="*/ 0 w 246"/>
                  <a:gd name="T29" fmla="*/ 8 h 225"/>
                  <a:gd name="T30" fmla="*/ 2 w 246"/>
                  <a:gd name="T31" fmla="*/ 13 h 225"/>
                  <a:gd name="T32" fmla="*/ 3 w 246"/>
                  <a:gd name="T33" fmla="*/ 15 h 225"/>
                  <a:gd name="T34" fmla="*/ 3 w 246"/>
                  <a:gd name="T35" fmla="*/ 15 h 225"/>
                  <a:gd name="T36" fmla="*/ 60 w 246"/>
                  <a:gd name="T37" fmla="*/ 69 h 225"/>
                  <a:gd name="T38" fmla="*/ 115 w 246"/>
                  <a:gd name="T39" fmla="*/ 123 h 225"/>
                  <a:gd name="T40" fmla="*/ 144 w 246"/>
                  <a:gd name="T41" fmla="*/ 150 h 225"/>
                  <a:gd name="T42" fmla="*/ 173 w 246"/>
                  <a:gd name="T43" fmla="*/ 175 h 225"/>
                  <a:gd name="T44" fmla="*/ 203 w 246"/>
                  <a:gd name="T45" fmla="*/ 200 h 225"/>
                  <a:gd name="T46" fmla="*/ 235 w 246"/>
                  <a:gd name="T47" fmla="*/ 223 h 225"/>
                  <a:gd name="T48" fmla="*/ 235 w 246"/>
                  <a:gd name="T49" fmla="*/ 223 h 225"/>
                  <a:gd name="T50" fmla="*/ 237 w 246"/>
                  <a:gd name="T51" fmla="*/ 225 h 225"/>
                  <a:gd name="T52" fmla="*/ 240 w 246"/>
                  <a:gd name="T53" fmla="*/ 225 h 225"/>
                  <a:gd name="T54" fmla="*/ 243 w 246"/>
                  <a:gd name="T55" fmla="*/ 222 h 225"/>
                  <a:gd name="T56" fmla="*/ 244 w 246"/>
                  <a:gd name="T57" fmla="*/ 221 h 225"/>
                  <a:gd name="T58" fmla="*/ 246 w 246"/>
                  <a:gd name="T59" fmla="*/ 218 h 225"/>
                  <a:gd name="T60" fmla="*/ 246 w 246"/>
                  <a:gd name="T61" fmla="*/ 214 h 225"/>
                  <a:gd name="T62" fmla="*/ 246 w 246"/>
                  <a:gd name="T63" fmla="*/ 211 h 225"/>
                  <a:gd name="T64" fmla="*/ 243 w 246"/>
                  <a:gd name="T65" fmla="*/ 208 h 225"/>
                  <a:gd name="T66" fmla="*/ 243 w 246"/>
                  <a:gd name="T67" fmla="*/ 20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6" h="225">
                    <a:moveTo>
                      <a:pt x="243" y="208"/>
                    </a:moveTo>
                    <a:lnTo>
                      <a:pt x="243" y="208"/>
                    </a:lnTo>
                    <a:lnTo>
                      <a:pt x="211" y="186"/>
                    </a:lnTo>
                    <a:lnTo>
                      <a:pt x="182" y="161"/>
                    </a:lnTo>
                    <a:lnTo>
                      <a:pt x="153" y="137"/>
                    </a:lnTo>
                    <a:lnTo>
                      <a:pt x="124" y="110"/>
                    </a:lnTo>
                    <a:lnTo>
                      <a:pt x="69" y="57"/>
                    </a:lnTo>
                    <a:lnTo>
                      <a:pt x="16" y="3"/>
                    </a:lnTo>
                    <a:lnTo>
                      <a:pt x="16" y="3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0" y="69"/>
                    </a:lnTo>
                    <a:lnTo>
                      <a:pt x="115" y="123"/>
                    </a:lnTo>
                    <a:lnTo>
                      <a:pt x="144" y="150"/>
                    </a:lnTo>
                    <a:lnTo>
                      <a:pt x="173" y="175"/>
                    </a:lnTo>
                    <a:lnTo>
                      <a:pt x="203" y="200"/>
                    </a:lnTo>
                    <a:lnTo>
                      <a:pt x="235" y="223"/>
                    </a:lnTo>
                    <a:lnTo>
                      <a:pt x="235" y="223"/>
                    </a:lnTo>
                    <a:lnTo>
                      <a:pt x="237" y="225"/>
                    </a:lnTo>
                    <a:lnTo>
                      <a:pt x="240" y="225"/>
                    </a:lnTo>
                    <a:lnTo>
                      <a:pt x="243" y="222"/>
                    </a:lnTo>
                    <a:lnTo>
                      <a:pt x="244" y="221"/>
                    </a:lnTo>
                    <a:lnTo>
                      <a:pt x="246" y="218"/>
                    </a:lnTo>
                    <a:lnTo>
                      <a:pt x="246" y="214"/>
                    </a:lnTo>
                    <a:lnTo>
                      <a:pt x="246" y="211"/>
                    </a:lnTo>
                    <a:lnTo>
                      <a:pt x="243" y="208"/>
                    </a:lnTo>
                    <a:lnTo>
                      <a:pt x="243" y="2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9" name="Freeform 76">
                <a:extLst>
                  <a:ext uri="{FF2B5EF4-FFF2-40B4-BE49-F238E27FC236}">
                    <a16:creationId xmlns:a16="http://schemas.microsoft.com/office/drawing/2014/main" id="{5C947595-CC62-E1A5-F86C-FB7769D37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7" y="3031"/>
                <a:ext cx="170" cy="17"/>
              </a:xfrm>
              <a:custGeom>
                <a:avLst/>
                <a:gdLst>
                  <a:gd name="T0" fmla="*/ 503 w 510"/>
                  <a:gd name="T1" fmla="*/ 0 h 53"/>
                  <a:gd name="T2" fmla="*/ 503 w 510"/>
                  <a:gd name="T3" fmla="*/ 0 h 53"/>
                  <a:gd name="T4" fmla="*/ 440 w 510"/>
                  <a:gd name="T5" fmla="*/ 2 h 53"/>
                  <a:gd name="T6" fmla="*/ 378 w 510"/>
                  <a:gd name="T7" fmla="*/ 3 h 53"/>
                  <a:gd name="T8" fmla="*/ 316 w 510"/>
                  <a:gd name="T9" fmla="*/ 7 h 53"/>
                  <a:gd name="T10" fmla="*/ 253 w 510"/>
                  <a:gd name="T11" fmla="*/ 11 h 53"/>
                  <a:gd name="T12" fmla="*/ 191 w 510"/>
                  <a:gd name="T13" fmla="*/ 16 h 53"/>
                  <a:gd name="T14" fmla="*/ 129 w 510"/>
                  <a:gd name="T15" fmla="*/ 22 h 53"/>
                  <a:gd name="T16" fmla="*/ 67 w 510"/>
                  <a:gd name="T17" fmla="*/ 29 h 53"/>
                  <a:gd name="T18" fmla="*/ 5 w 510"/>
                  <a:gd name="T19" fmla="*/ 38 h 53"/>
                  <a:gd name="T20" fmla="*/ 5 w 510"/>
                  <a:gd name="T21" fmla="*/ 38 h 53"/>
                  <a:gd name="T22" fmla="*/ 3 w 510"/>
                  <a:gd name="T23" fmla="*/ 39 h 53"/>
                  <a:gd name="T24" fmla="*/ 0 w 510"/>
                  <a:gd name="T25" fmla="*/ 40 h 53"/>
                  <a:gd name="T26" fmla="*/ 0 w 510"/>
                  <a:gd name="T27" fmla="*/ 43 h 53"/>
                  <a:gd name="T28" fmla="*/ 0 w 510"/>
                  <a:gd name="T29" fmla="*/ 46 h 53"/>
                  <a:gd name="T30" fmla="*/ 1 w 510"/>
                  <a:gd name="T31" fmla="*/ 49 h 53"/>
                  <a:gd name="T32" fmla="*/ 4 w 510"/>
                  <a:gd name="T33" fmla="*/ 51 h 53"/>
                  <a:gd name="T34" fmla="*/ 7 w 510"/>
                  <a:gd name="T35" fmla="*/ 53 h 53"/>
                  <a:gd name="T36" fmla="*/ 9 w 510"/>
                  <a:gd name="T37" fmla="*/ 53 h 53"/>
                  <a:gd name="T38" fmla="*/ 9 w 510"/>
                  <a:gd name="T39" fmla="*/ 53 h 53"/>
                  <a:gd name="T40" fmla="*/ 72 w 510"/>
                  <a:gd name="T41" fmla="*/ 46 h 53"/>
                  <a:gd name="T42" fmla="*/ 132 w 510"/>
                  <a:gd name="T43" fmla="*/ 38 h 53"/>
                  <a:gd name="T44" fmla="*/ 194 w 510"/>
                  <a:gd name="T45" fmla="*/ 32 h 53"/>
                  <a:gd name="T46" fmla="*/ 256 w 510"/>
                  <a:gd name="T47" fmla="*/ 27 h 53"/>
                  <a:gd name="T48" fmla="*/ 317 w 510"/>
                  <a:gd name="T49" fmla="*/ 22 h 53"/>
                  <a:gd name="T50" fmla="*/ 379 w 510"/>
                  <a:gd name="T51" fmla="*/ 20 h 53"/>
                  <a:gd name="T52" fmla="*/ 441 w 510"/>
                  <a:gd name="T53" fmla="*/ 18 h 53"/>
                  <a:gd name="T54" fmla="*/ 503 w 510"/>
                  <a:gd name="T55" fmla="*/ 17 h 53"/>
                  <a:gd name="T56" fmla="*/ 503 w 510"/>
                  <a:gd name="T57" fmla="*/ 17 h 53"/>
                  <a:gd name="T58" fmla="*/ 506 w 510"/>
                  <a:gd name="T59" fmla="*/ 17 h 53"/>
                  <a:gd name="T60" fmla="*/ 508 w 510"/>
                  <a:gd name="T61" fmla="*/ 16 h 53"/>
                  <a:gd name="T62" fmla="*/ 510 w 510"/>
                  <a:gd name="T63" fmla="*/ 13 h 53"/>
                  <a:gd name="T64" fmla="*/ 510 w 510"/>
                  <a:gd name="T65" fmla="*/ 9 h 53"/>
                  <a:gd name="T66" fmla="*/ 510 w 510"/>
                  <a:gd name="T67" fmla="*/ 6 h 53"/>
                  <a:gd name="T68" fmla="*/ 508 w 510"/>
                  <a:gd name="T69" fmla="*/ 3 h 53"/>
                  <a:gd name="T70" fmla="*/ 506 w 510"/>
                  <a:gd name="T71" fmla="*/ 2 h 53"/>
                  <a:gd name="T72" fmla="*/ 503 w 510"/>
                  <a:gd name="T73" fmla="*/ 0 h 53"/>
                  <a:gd name="T74" fmla="*/ 503 w 510"/>
                  <a:gd name="T7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10" h="53">
                    <a:moveTo>
                      <a:pt x="503" y="0"/>
                    </a:moveTo>
                    <a:lnTo>
                      <a:pt x="503" y="0"/>
                    </a:lnTo>
                    <a:lnTo>
                      <a:pt x="440" y="2"/>
                    </a:lnTo>
                    <a:lnTo>
                      <a:pt x="378" y="3"/>
                    </a:lnTo>
                    <a:lnTo>
                      <a:pt x="316" y="7"/>
                    </a:lnTo>
                    <a:lnTo>
                      <a:pt x="253" y="11"/>
                    </a:lnTo>
                    <a:lnTo>
                      <a:pt x="191" y="16"/>
                    </a:lnTo>
                    <a:lnTo>
                      <a:pt x="129" y="22"/>
                    </a:lnTo>
                    <a:lnTo>
                      <a:pt x="67" y="29"/>
                    </a:lnTo>
                    <a:lnTo>
                      <a:pt x="5" y="38"/>
                    </a:lnTo>
                    <a:lnTo>
                      <a:pt x="5" y="38"/>
                    </a:lnTo>
                    <a:lnTo>
                      <a:pt x="3" y="39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0" y="46"/>
                    </a:lnTo>
                    <a:lnTo>
                      <a:pt x="1" y="49"/>
                    </a:lnTo>
                    <a:lnTo>
                      <a:pt x="4" y="51"/>
                    </a:lnTo>
                    <a:lnTo>
                      <a:pt x="7" y="53"/>
                    </a:lnTo>
                    <a:lnTo>
                      <a:pt x="9" y="53"/>
                    </a:lnTo>
                    <a:lnTo>
                      <a:pt x="9" y="53"/>
                    </a:lnTo>
                    <a:lnTo>
                      <a:pt x="72" y="46"/>
                    </a:lnTo>
                    <a:lnTo>
                      <a:pt x="132" y="38"/>
                    </a:lnTo>
                    <a:lnTo>
                      <a:pt x="194" y="32"/>
                    </a:lnTo>
                    <a:lnTo>
                      <a:pt x="256" y="27"/>
                    </a:lnTo>
                    <a:lnTo>
                      <a:pt x="317" y="22"/>
                    </a:lnTo>
                    <a:lnTo>
                      <a:pt x="379" y="20"/>
                    </a:lnTo>
                    <a:lnTo>
                      <a:pt x="441" y="18"/>
                    </a:lnTo>
                    <a:lnTo>
                      <a:pt x="503" y="17"/>
                    </a:lnTo>
                    <a:lnTo>
                      <a:pt x="503" y="17"/>
                    </a:lnTo>
                    <a:lnTo>
                      <a:pt x="506" y="17"/>
                    </a:lnTo>
                    <a:lnTo>
                      <a:pt x="508" y="16"/>
                    </a:lnTo>
                    <a:lnTo>
                      <a:pt x="510" y="13"/>
                    </a:lnTo>
                    <a:lnTo>
                      <a:pt x="510" y="9"/>
                    </a:lnTo>
                    <a:lnTo>
                      <a:pt x="510" y="6"/>
                    </a:lnTo>
                    <a:lnTo>
                      <a:pt x="508" y="3"/>
                    </a:lnTo>
                    <a:lnTo>
                      <a:pt x="506" y="2"/>
                    </a:lnTo>
                    <a:lnTo>
                      <a:pt x="503" y="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0" name="Freeform 77">
                <a:extLst>
                  <a:ext uri="{FF2B5EF4-FFF2-40B4-BE49-F238E27FC236}">
                    <a16:creationId xmlns:a16="http://schemas.microsoft.com/office/drawing/2014/main" id="{79E5EB48-A5C5-3C11-20FB-9573986708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7" y="3463"/>
                <a:ext cx="236" cy="357"/>
              </a:xfrm>
              <a:custGeom>
                <a:avLst/>
                <a:gdLst>
                  <a:gd name="T0" fmla="*/ 691 w 707"/>
                  <a:gd name="T1" fmla="*/ 6 h 1071"/>
                  <a:gd name="T2" fmla="*/ 665 w 707"/>
                  <a:gd name="T3" fmla="*/ 79 h 1071"/>
                  <a:gd name="T4" fmla="*/ 632 w 707"/>
                  <a:gd name="T5" fmla="*/ 148 h 1071"/>
                  <a:gd name="T6" fmla="*/ 592 w 707"/>
                  <a:gd name="T7" fmla="*/ 214 h 1071"/>
                  <a:gd name="T8" fmla="*/ 547 w 707"/>
                  <a:gd name="T9" fmla="*/ 276 h 1071"/>
                  <a:gd name="T10" fmla="*/ 499 w 707"/>
                  <a:gd name="T11" fmla="*/ 337 h 1071"/>
                  <a:gd name="T12" fmla="*/ 348 w 707"/>
                  <a:gd name="T13" fmla="*/ 512 h 1071"/>
                  <a:gd name="T14" fmla="*/ 298 w 707"/>
                  <a:gd name="T15" fmla="*/ 569 h 1071"/>
                  <a:gd name="T16" fmla="*/ 226 w 707"/>
                  <a:gd name="T17" fmla="*/ 659 h 1071"/>
                  <a:gd name="T18" fmla="*/ 182 w 707"/>
                  <a:gd name="T19" fmla="*/ 721 h 1071"/>
                  <a:gd name="T20" fmla="*/ 161 w 707"/>
                  <a:gd name="T21" fmla="*/ 754 h 1071"/>
                  <a:gd name="T22" fmla="*/ 123 w 707"/>
                  <a:gd name="T23" fmla="*/ 827 h 1071"/>
                  <a:gd name="T24" fmla="*/ 90 w 707"/>
                  <a:gd name="T25" fmla="*/ 903 h 1071"/>
                  <a:gd name="T26" fmla="*/ 51 w 707"/>
                  <a:gd name="T27" fmla="*/ 983 h 1071"/>
                  <a:gd name="T28" fmla="*/ 42 w 707"/>
                  <a:gd name="T29" fmla="*/ 1002 h 1071"/>
                  <a:gd name="T30" fmla="*/ 18 w 707"/>
                  <a:gd name="T31" fmla="*/ 1041 h 1071"/>
                  <a:gd name="T32" fmla="*/ 3 w 707"/>
                  <a:gd name="T33" fmla="*/ 1057 h 1071"/>
                  <a:gd name="T34" fmla="*/ 2 w 707"/>
                  <a:gd name="T35" fmla="*/ 1060 h 1071"/>
                  <a:gd name="T36" fmla="*/ 2 w 707"/>
                  <a:gd name="T37" fmla="*/ 1065 h 1071"/>
                  <a:gd name="T38" fmla="*/ 6 w 707"/>
                  <a:gd name="T39" fmla="*/ 1070 h 1071"/>
                  <a:gd name="T40" fmla="*/ 11 w 707"/>
                  <a:gd name="T41" fmla="*/ 1070 h 1071"/>
                  <a:gd name="T42" fmla="*/ 15 w 707"/>
                  <a:gd name="T43" fmla="*/ 1068 h 1071"/>
                  <a:gd name="T44" fmla="*/ 35 w 707"/>
                  <a:gd name="T45" fmla="*/ 1043 h 1071"/>
                  <a:gd name="T46" fmla="*/ 51 w 707"/>
                  <a:gd name="T47" fmla="*/ 1017 h 1071"/>
                  <a:gd name="T48" fmla="*/ 72 w 707"/>
                  <a:gd name="T49" fmla="*/ 979 h 1071"/>
                  <a:gd name="T50" fmla="*/ 91 w 707"/>
                  <a:gd name="T51" fmla="*/ 939 h 1071"/>
                  <a:gd name="T52" fmla="*/ 127 w 707"/>
                  <a:gd name="T53" fmla="*/ 857 h 1071"/>
                  <a:gd name="T54" fmla="*/ 166 w 707"/>
                  <a:gd name="T55" fmla="*/ 779 h 1071"/>
                  <a:gd name="T56" fmla="*/ 188 w 707"/>
                  <a:gd name="T57" fmla="*/ 742 h 1071"/>
                  <a:gd name="T58" fmla="*/ 236 w 707"/>
                  <a:gd name="T59" fmla="*/ 673 h 1071"/>
                  <a:gd name="T60" fmla="*/ 288 w 707"/>
                  <a:gd name="T61" fmla="*/ 605 h 1071"/>
                  <a:gd name="T62" fmla="*/ 371 w 707"/>
                  <a:gd name="T63" fmla="*/ 510 h 1071"/>
                  <a:gd name="T64" fmla="*/ 421 w 707"/>
                  <a:gd name="T65" fmla="*/ 454 h 1071"/>
                  <a:gd name="T66" fmla="*/ 520 w 707"/>
                  <a:gd name="T67" fmla="*/ 338 h 1071"/>
                  <a:gd name="T68" fmla="*/ 567 w 707"/>
                  <a:gd name="T69" fmla="*/ 277 h 1071"/>
                  <a:gd name="T70" fmla="*/ 609 w 707"/>
                  <a:gd name="T71" fmla="*/ 215 h 1071"/>
                  <a:gd name="T72" fmla="*/ 648 w 707"/>
                  <a:gd name="T73" fmla="*/ 151 h 1071"/>
                  <a:gd name="T74" fmla="*/ 681 w 707"/>
                  <a:gd name="T75" fmla="*/ 82 h 1071"/>
                  <a:gd name="T76" fmla="*/ 707 w 707"/>
                  <a:gd name="T77" fmla="*/ 10 h 1071"/>
                  <a:gd name="T78" fmla="*/ 707 w 707"/>
                  <a:gd name="T79" fmla="*/ 7 h 1071"/>
                  <a:gd name="T80" fmla="*/ 705 w 707"/>
                  <a:gd name="T81" fmla="*/ 2 h 1071"/>
                  <a:gd name="T82" fmla="*/ 699 w 707"/>
                  <a:gd name="T83" fmla="*/ 0 h 1071"/>
                  <a:gd name="T84" fmla="*/ 694 w 707"/>
                  <a:gd name="T85" fmla="*/ 3 h 1071"/>
                  <a:gd name="T86" fmla="*/ 691 w 707"/>
                  <a:gd name="T87" fmla="*/ 6 h 10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07" h="1071">
                    <a:moveTo>
                      <a:pt x="691" y="6"/>
                    </a:moveTo>
                    <a:lnTo>
                      <a:pt x="691" y="6"/>
                    </a:lnTo>
                    <a:lnTo>
                      <a:pt x="680" y="43"/>
                    </a:lnTo>
                    <a:lnTo>
                      <a:pt x="665" y="79"/>
                    </a:lnTo>
                    <a:lnTo>
                      <a:pt x="649" y="113"/>
                    </a:lnTo>
                    <a:lnTo>
                      <a:pt x="632" y="148"/>
                    </a:lnTo>
                    <a:lnTo>
                      <a:pt x="612" y="181"/>
                    </a:lnTo>
                    <a:lnTo>
                      <a:pt x="592" y="214"/>
                    </a:lnTo>
                    <a:lnTo>
                      <a:pt x="570" y="246"/>
                    </a:lnTo>
                    <a:lnTo>
                      <a:pt x="547" y="276"/>
                    </a:lnTo>
                    <a:lnTo>
                      <a:pt x="524" y="306"/>
                    </a:lnTo>
                    <a:lnTo>
                      <a:pt x="499" y="337"/>
                    </a:lnTo>
                    <a:lnTo>
                      <a:pt x="450" y="396"/>
                    </a:lnTo>
                    <a:lnTo>
                      <a:pt x="348" y="512"/>
                    </a:lnTo>
                    <a:lnTo>
                      <a:pt x="348" y="512"/>
                    </a:lnTo>
                    <a:lnTo>
                      <a:pt x="298" y="569"/>
                    </a:lnTo>
                    <a:lnTo>
                      <a:pt x="250" y="629"/>
                    </a:lnTo>
                    <a:lnTo>
                      <a:pt x="226" y="659"/>
                    </a:lnTo>
                    <a:lnTo>
                      <a:pt x="203" y="689"/>
                    </a:lnTo>
                    <a:lnTo>
                      <a:pt x="182" y="721"/>
                    </a:lnTo>
                    <a:lnTo>
                      <a:pt x="161" y="754"/>
                    </a:lnTo>
                    <a:lnTo>
                      <a:pt x="161" y="754"/>
                    </a:lnTo>
                    <a:lnTo>
                      <a:pt x="141" y="790"/>
                    </a:lnTo>
                    <a:lnTo>
                      <a:pt x="123" y="827"/>
                    </a:lnTo>
                    <a:lnTo>
                      <a:pt x="90" y="903"/>
                    </a:lnTo>
                    <a:lnTo>
                      <a:pt x="90" y="903"/>
                    </a:lnTo>
                    <a:lnTo>
                      <a:pt x="71" y="944"/>
                    </a:lnTo>
                    <a:lnTo>
                      <a:pt x="51" y="983"/>
                    </a:lnTo>
                    <a:lnTo>
                      <a:pt x="51" y="983"/>
                    </a:lnTo>
                    <a:lnTo>
                      <a:pt x="42" y="1002"/>
                    </a:lnTo>
                    <a:lnTo>
                      <a:pt x="31" y="1021"/>
                    </a:lnTo>
                    <a:lnTo>
                      <a:pt x="18" y="1041"/>
                    </a:lnTo>
                    <a:lnTo>
                      <a:pt x="11" y="1049"/>
                    </a:lnTo>
                    <a:lnTo>
                      <a:pt x="3" y="1057"/>
                    </a:lnTo>
                    <a:lnTo>
                      <a:pt x="3" y="1057"/>
                    </a:lnTo>
                    <a:lnTo>
                      <a:pt x="2" y="1060"/>
                    </a:lnTo>
                    <a:lnTo>
                      <a:pt x="0" y="1063"/>
                    </a:lnTo>
                    <a:lnTo>
                      <a:pt x="2" y="1065"/>
                    </a:lnTo>
                    <a:lnTo>
                      <a:pt x="3" y="1068"/>
                    </a:lnTo>
                    <a:lnTo>
                      <a:pt x="6" y="1070"/>
                    </a:lnTo>
                    <a:lnTo>
                      <a:pt x="8" y="1071"/>
                    </a:lnTo>
                    <a:lnTo>
                      <a:pt x="11" y="1070"/>
                    </a:lnTo>
                    <a:lnTo>
                      <a:pt x="15" y="1068"/>
                    </a:lnTo>
                    <a:lnTo>
                      <a:pt x="15" y="1068"/>
                    </a:lnTo>
                    <a:lnTo>
                      <a:pt x="26" y="1057"/>
                    </a:lnTo>
                    <a:lnTo>
                      <a:pt x="35" y="1043"/>
                    </a:lnTo>
                    <a:lnTo>
                      <a:pt x="51" y="1017"/>
                    </a:lnTo>
                    <a:lnTo>
                      <a:pt x="51" y="1017"/>
                    </a:lnTo>
                    <a:lnTo>
                      <a:pt x="62" y="998"/>
                    </a:lnTo>
                    <a:lnTo>
                      <a:pt x="72" y="979"/>
                    </a:lnTo>
                    <a:lnTo>
                      <a:pt x="91" y="939"/>
                    </a:lnTo>
                    <a:lnTo>
                      <a:pt x="91" y="939"/>
                    </a:lnTo>
                    <a:lnTo>
                      <a:pt x="109" y="899"/>
                    </a:lnTo>
                    <a:lnTo>
                      <a:pt x="127" y="857"/>
                    </a:lnTo>
                    <a:lnTo>
                      <a:pt x="146" y="817"/>
                    </a:lnTo>
                    <a:lnTo>
                      <a:pt x="166" y="779"/>
                    </a:lnTo>
                    <a:lnTo>
                      <a:pt x="166" y="779"/>
                    </a:lnTo>
                    <a:lnTo>
                      <a:pt x="188" y="742"/>
                    </a:lnTo>
                    <a:lnTo>
                      <a:pt x="211" y="707"/>
                    </a:lnTo>
                    <a:lnTo>
                      <a:pt x="236" y="673"/>
                    </a:lnTo>
                    <a:lnTo>
                      <a:pt x="261" y="638"/>
                    </a:lnTo>
                    <a:lnTo>
                      <a:pt x="288" y="605"/>
                    </a:lnTo>
                    <a:lnTo>
                      <a:pt x="315" y="574"/>
                    </a:lnTo>
                    <a:lnTo>
                      <a:pt x="371" y="510"/>
                    </a:lnTo>
                    <a:lnTo>
                      <a:pt x="371" y="510"/>
                    </a:lnTo>
                    <a:lnTo>
                      <a:pt x="421" y="454"/>
                    </a:lnTo>
                    <a:lnTo>
                      <a:pt x="470" y="396"/>
                    </a:lnTo>
                    <a:lnTo>
                      <a:pt x="520" y="338"/>
                    </a:lnTo>
                    <a:lnTo>
                      <a:pt x="543" y="308"/>
                    </a:lnTo>
                    <a:lnTo>
                      <a:pt x="567" y="277"/>
                    </a:lnTo>
                    <a:lnTo>
                      <a:pt x="589" y="247"/>
                    </a:lnTo>
                    <a:lnTo>
                      <a:pt x="609" y="215"/>
                    </a:lnTo>
                    <a:lnTo>
                      <a:pt x="630" y="184"/>
                    </a:lnTo>
                    <a:lnTo>
                      <a:pt x="648" y="151"/>
                    </a:lnTo>
                    <a:lnTo>
                      <a:pt x="666" y="116"/>
                    </a:lnTo>
                    <a:lnTo>
                      <a:pt x="681" y="82"/>
                    </a:lnTo>
                    <a:lnTo>
                      <a:pt x="695" y="47"/>
                    </a:lnTo>
                    <a:lnTo>
                      <a:pt x="707" y="10"/>
                    </a:lnTo>
                    <a:lnTo>
                      <a:pt x="707" y="10"/>
                    </a:lnTo>
                    <a:lnTo>
                      <a:pt x="707" y="7"/>
                    </a:lnTo>
                    <a:lnTo>
                      <a:pt x="706" y="4"/>
                    </a:lnTo>
                    <a:lnTo>
                      <a:pt x="705" y="2"/>
                    </a:lnTo>
                    <a:lnTo>
                      <a:pt x="702" y="0"/>
                    </a:lnTo>
                    <a:lnTo>
                      <a:pt x="699" y="0"/>
                    </a:lnTo>
                    <a:lnTo>
                      <a:pt x="695" y="0"/>
                    </a:lnTo>
                    <a:lnTo>
                      <a:pt x="694" y="3"/>
                    </a:lnTo>
                    <a:lnTo>
                      <a:pt x="691" y="6"/>
                    </a:lnTo>
                    <a:lnTo>
                      <a:pt x="69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1" name="Freeform 78">
                <a:extLst>
                  <a:ext uri="{FF2B5EF4-FFF2-40B4-BE49-F238E27FC236}">
                    <a16:creationId xmlns:a16="http://schemas.microsoft.com/office/drawing/2014/main" id="{3FB44A49-08B3-1D33-E249-25515E8FA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" y="0"/>
                <a:ext cx="1795" cy="1203"/>
              </a:xfrm>
              <a:custGeom>
                <a:avLst/>
                <a:gdLst>
                  <a:gd name="T0" fmla="*/ 228 w 5384"/>
                  <a:gd name="T1" fmla="*/ 1979 h 3609"/>
                  <a:gd name="T2" fmla="*/ 47 w 5384"/>
                  <a:gd name="T3" fmla="*/ 861 h 3609"/>
                  <a:gd name="T4" fmla="*/ 17 w 5384"/>
                  <a:gd name="T5" fmla="*/ 663 h 3609"/>
                  <a:gd name="T6" fmla="*/ 25 w 5384"/>
                  <a:gd name="T7" fmla="*/ 544 h 3609"/>
                  <a:gd name="T8" fmla="*/ 61 w 5384"/>
                  <a:gd name="T9" fmla="*/ 433 h 3609"/>
                  <a:gd name="T10" fmla="*/ 109 w 5384"/>
                  <a:gd name="T11" fmla="*/ 350 h 3609"/>
                  <a:gd name="T12" fmla="*/ 189 w 5384"/>
                  <a:gd name="T13" fmla="*/ 266 h 3609"/>
                  <a:gd name="T14" fmla="*/ 285 w 5384"/>
                  <a:gd name="T15" fmla="*/ 205 h 3609"/>
                  <a:gd name="T16" fmla="*/ 396 w 5384"/>
                  <a:gd name="T17" fmla="*/ 171 h 3609"/>
                  <a:gd name="T18" fmla="*/ 645 w 5384"/>
                  <a:gd name="T19" fmla="*/ 141 h 3609"/>
                  <a:gd name="T20" fmla="*/ 1461 w 5384"/>
                  <a:gd name="T21" fmla="*/ 70 h 3609"/>
                  <a:gd name="T22" fmla="*/ 2142 w 5384"/>
                  <a:gd name="T23" fmla="*/ 25 h 3609"/>
                  <a:gd name="T24" fmla="*/ 2688 w 5384"/>
                  <a:gd name="T25" fmla="*/ 18 h 3609"/>
                  <a:gd name="T26" fmla="*/ 3368 w 5384"/>
                  <a:gd name="T27" fmla="*/ 45 h 3609"/>
                  <a:gd name="T28" fmla="*/ 4180 w 5384"/>
                  <a:gd name="T29" fmla="*/ 112 h 3609"/>
                  <a:gd name="T30" fmla="*/ 4719 w 5384"/>
                  <a:gd name="T31" fmla="*/ 171 h 3609"/>
                  <a:gd name="T32" fmla="*/ 5014 w 5384"/>
                  <a:gd name="T33" fmla="*/ 211 h 3609"/>
                  <a:gd name="T34" fmla="*/ 5127 w 5384"/>
                  <a:gd name="T35" fmla="*/ 254 h 3609"/>
                  <a:gd name="T36" fmla="*/ 5205 w 5384"/>
                  <a:gd name="T37" fmla="*/ 309 h 3609"/>
                  <a:gd name="T38" fmla="*/ 5282 w 5384"/>
                  <a:gd name="T39" fmla="*/ 397 h 3609"/>
                  <a:gd name="T40" fmla="*/ 5338 w 5384"/>
                  <a:gd name="T41" fmla="*/ 500 h 3609"/>
                  <a:gd name="T42" fmla="*/ 5362 w 5384"/>
                  <a:gd name="T43" fmla="*/ 591 h 3609"/>
                  <a:gd name="T44" fmla="*/ 5367 w 5384"/>
                  <a:gd name="T45" fmla="*/ 707 h 3609"/>
                  <a:gd name="T46" fmla="*/ 5327 w 5384"/>
                  <a:gd name="T47" fmla="*/ 938 h 3609"/>
                  <a:gd name="T48" fmla="*/ 4961 w 5384"/>
                  <a:gd name="T49" fmla="*/ 2962 h 3609"/>
                  <a:gd name="T50" fmla="*/ 4847 w 5384"/>
                  <a:gd name="T51" fmla="*/ 3602 h 3609"/>
                  <a:gd name="T52" fmla="*/ 4859 w 5384"/>
                  <a:gd name="T53" fmla="*/ 3607 h 3609"/>
                  <a:gd name="T54" fmla="*/ 4953 w 5384"/>
                  <a:gd name="T55" fmla="*/ 3097 h 3609"/>
                  <a:gd name="T56" fmla="*/ 5325 w 5384"/>
                  <a:gd name="T57" fmla="*/ 1036 h 3609"/>
                  <a:gd name="T58" fmla="*/ 5382 w 5384"/>
                  <a:gd name="T59" fmla="*/ 716 h 3609"/>
                  <a:gd name="T60" fmla="*/ 5380 w 5384"/>
                  <a:gd name="T61" fmla="*/ 606 h 3609"/>
                  <a:gd name="T62" fmla="*/ 5355 w 5384"/>
                  <a:gd name="T63" fmla="*/ 500 h 3609"/>
                  <a:gd name="T64" fmla="*/ 5318 w 5384"/>
                  <a:gd name="T65" fmla="*/ 420 h 3609"/>
                  <a:gd name="T66" fmla="*/ 5256 w 5384"/>
                  <a:gd name="T67" fmla="*/ 336 h 3609"/>
                  <a:gd name="T68" fmla="*/ 5179 w 5384"/>
                  <a:gd name="T69" fmla="*/ 267 h 3609"/>
                  <a:gd name="T70" fmla="*/ 5089 w 5384"/>
                  <a:gd name="T71" fmla="*/ 216 h 3609"/>
                  <a:gd name="T72" fmla="*/ 4990 w 5384"/>
                  <a:gd name="T73" fmla="*/ 189 h 3609"/>
                  <a:gd name="T74" fmla="*/ 4633 w 5384"/>
                  <a:gd name="T75" fmla="*/ 145 h 3609"/>
                  <a:gd name="T76" fmla="*/ 4093 w 5384"/>
                  <a:gd name="T77" fmla="*/ 88 h 3609"/>
                  <a:gd name="T78" fmla="*/ 3144 w 5384"/>
                  <a:gd name="T79" fmla="*/ 17 h 3609"/>
                  <a:gd name="T80" fmla="*/ 2600 w 5384"/>
                  <a:gd name="T81" fmla="*/ 0 h 3609"/>
                  <a:gd name="T82" fmla="*/ 1919 w 5384"/>
                  <a:gd name="T83" fmla="*/ 19 h 3609"/>
                  <a:gd name="T84" fmla="*/ 830 w 5384"/>
                  <a:gd name="T85" fmla="*/ 107 h 3609"/>
                  <a:gd name="T86" fmla="*/ 448 w 5384"/>
                  <a:gd name="T87" fmla="*/ 146 h 3609"/>
                  <a:gd name="T88" fmla="*/ 320 w 5384"/>
                  <a:gd name="T89" fmla="*/ 172 h 3609"/>
                  <a:gd name="T90" fmla="*/ 228 w 5384"/>
                  <a:gd name="T91" fmla="*/ 216 h 3609"/>
                  <a:gd name="T92" fmla="*/ 132 w 5384"/>
                  <a:gd name="T93" fmla="*/ 298 h 3609"/>
                  <a:gd name="T94" fmla="*/ 57 w 5384"/>
                  <a:gd name="T95" fmla="*/ 404 h 3609"/>
                  <a:gd name="T96" fmla="*/ 14 w 5384"/>
                  <a:gd name="T97" fmla="*/ 515 h 3609"/>
                  <a:gd name="T98" fmla="*/ 0 w 5384"/>
                  <a:gd name="T99" fmla="*/ 635 h 3609"/>
                  <a:gd name="T100" fmla="*/ 8 w 5384"/>
                  <a:gd name="T101" fmla="*/ 732 h 3609"/>
                  <a:gd name="T102" fmla="*/ 161 w 5384"/>
                  <a:gd name="T103" fmla="*/ 1669 h 3609"/>
                  <a:gd name="T104" fmla="*/ 463 w 5384"/>
                  <a:gd name="T105" fmla="*/ 3567 h 3609"/>
                  <a:gd name="T106" fmla="*/ 473 w 5384"/>
                  <a:gd name="T107" fmla="*/ 3573 h 3609"/>
                  <a:gd name="T108" fmla="*/ 480 w 5384"/>
                  <a:gd name="T109" fmla="*/ 3563 h 3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84" h="3609">
                    <a:moveTo>
                      <a:pt x="480" y="3563"/>
                    </a:moveTo>
                    <a:lnTo>
                      <a:pt x="480" y="3563"/>
                    </a:lnTo>
                    <a:lnTo>
                      <a:pt x="399" y="3057"/>
                    </a:lnTo>
                    <a:lnTo>
                      <a:pt x="399" y="3057"/>
                    </a:lnTo>
                    <a:lnTo>
                      <a:pt x="228" y="1979"/>
                    </a:lnTo>
                    <a:lnTo>
                      <a:pt x="228" y="1979"/>
                    </a:lnTo>
                    <a:lnTo>
                      <a:pt x="148" y="1484"/>
                    </a:lnTo>
                    <a:lnTo>
                      <a:pt x="68" y="989"/>
                    </a:lnTo>
                    <a:lnTo>
                      <a:pt x="68" y="989"/>
                    </a:lnTo>
                    <a:lnTo>
                      <a:pt x="47" y="861"/>
                    </a:lnTo>
                    <a:lnTo>
                      <a:pt x="25" y="734"/>
                    </a:lnTo>
                    <a:lnTo>
                      <a:pt x="25" y="734"/>
                    </a:lnTo>
                    <a:lnTo>
                      <a:pt x="22" y="710"/>
                    </a:lnTo>
                    <a:lnTo>
                      <a:pt x="19" y="686"/>
                    </a:lnTo>
                    <a:lnTo>
                      <a:pt x="17" y="663"/>
                    </a:lnTo>
                    <a:lnTo>
                      <a:pt x="17" y="638"/>
                    </a:lnTo>
                    <a:lnTo>
                      <a:pt x="17" y="615"/>
                    </a:lnTo>
                    <a:lnTo>
                      <a:pt x="18" y="591"/>
                    </a:lnTo>
                    <a:lnTo>
                      <a:pt x="21" y="568"/>
                    </a:lnTo>
                    <a:lnTo>
                      <a:pt x="25" y="544"/>
                    </a:lnTo>
                    <a:lnTo>
                      <a:pt x="30" y="522"/>
                    </a:lnTo>
                    <a:lnTo>
                      <a:pt x="36" y="499"/>
                    </a:lnTo>
                    <a:lnTo>
                      <a:pt x="43" y="477"/>
                    </a:lnTo>
                    <a:lnTo>
                      <a:pt x="51" y="455"/>
                    </a:lnTo>
                    <a:lnTo>
                      <a:pt x="61" y="433"/>
                    </a:lnTo>
                    <a:lnTo>
                      <a:pt x="70" y="412"/>
                    </a:lnTo>
                    <a:lnTo>
                      <a:pt x="83" y="390"/>
                    </a:lnTo>
                    <a:lnTo>
                      <a:pt x="95" y="369"/>
                    </a:lnTo>
                    <a:lnTo>
                      <a:pt x="95" y="369"/>
                    </a:lnTo>
                    <a:lnTo>
                      <a:pt x="109" y="350"/>
                    </a:lnTo>
                    <a:lnTo>
                      <a:pt x="123" y="332"/>
                    </a:lnTo>
                    <a:lnTo>
                      <a:pt x="138" y="314"/>
                    </a:lnTo>
                    <a:lnTo>
                      <a:pt x="155" y="298"/>
                    </a:lnTo>
                    <a:lnTo>
                      <a:pt x="171" y="281"/>
                    </a:lnTo>
                    <a:lnTo>
                      <a:pt x="189" y="266"/>
                    </a:lnTo>
                    <a:lnTo>
                      <a:pt x="207" y="252"/>
                    </a:lnTo>
                    <a:lnTo>
                      <a:pt x="226" y="238"/>
                    </a:lnTo>
                    <a:lnTo>
                      <a:pt x="246" y="227"/>
                    </a:lnTo>
                    <a:lnTo>
                      <a:pt x="265" y="215"/>
                    </a:lnTo>
                    <a:lnTo>
                      <a:pt x="285" y="205"/>
                    </a:lnTo>
                    <a:lnTo>
                      <a:pt x="308" y="196"/>
                    </a:lnTo>
                    <a:lnTo>
                      <a:pt x="328" y="187"/>
                    </a:lnTo>
                    <a:lnTo>
                      <a:pt x="350" y="180"/>
                    </a:lnTo>
                    <a:lnTo>
                      <a:pt x="374" y="175"/>
                    </a:lnTo>
                    <a:lnTo>
                      <a:pt x="396" y="171"/>
                    </a:lnTo>
                    <a:lnTo>
                      <a:pt x="396" y="171"/>
                    </a:lnTo>
                    <a:lnTo>
                      <a:pt x="458" y="161"/>
                    </a:lnTo>
                    <a:lnTo>
                      <a:pt x="520" y="153"/>
                    </a:lnTo>
                    <a:lnTo>
                      <a:pt x="645" y="141"/>
                    </a:lnTo>
                    <a:lnTo>
                      <a:pt x="645" y="141"/>
                    </a:lnTo>
                    <a:lnTo>
                      <a:pt x="780" y="128"/>
                    </a:lnTo>
                    <a:lnTo>
                      <a:pt x="917" y="116"/>
                    </a:lnTo>
                    <a:lnTo>
                      <a:pt x="917" y="116"/>
                    </a:lnTo>
                    <a:lnTo>
                      <a:pt x="1461" y="70"/>
                    </a:lnTo>
                    <a:lnTo>
                      <a:pt x="1461" y="70"/>
                    </a:lnTo>
                    <a:lnTo>
                      <a:pt x="1598" y="59"/>
                    </a:lnTo>
                    <a:lnTo>
                      <a:pt x="1734" y="48"/>
                    </a:lnTo>
                    <a:lnTo>
                      <a:pt x="1869" y="40"/>
                    </a:lnTo>
                    <a:lnTo>
                      <a:pt x="2006" y="32"/>
                    </a:lnTo>
                    <a:lnTo>
                      <a:pt x="2142" y="25"/>
                    </a:lnTo>
                    <a:lnTo>
                      <a:pt x="2279" y="21"/>
                    </a:lnTo>
                    <a:lnTo>
                      <a:pt x="2415" y="17"/>
                    </a:lnTo>
                    <a:lnTo>
                      <a:pt x="2552" y="17"/>
                    </a:lnTo>
                    <a:lnTo>
                      <a:pt x="2552" y="17"/>
                    </a:lnTo>
                    <a:lnTo>
                      <a:pt x="2688" y="18"/>
                    </a:lnTo>
                    <a:lnTo>
                      <a:pt x="2823" y="21"/>
                    </a:lnTo>
                    <a:lnTo>
                      <a:pt x="2960" y="25"/>
                    </a:lnTo>
                    <a:lnTo>
                      <a:pt x="3096" y="30"/>
                    </a:lnTo>
                    <a:lnTo>
                      <a:pt x="3231" y="37"/>
                    </a:lnTo>
                    <a:lnTo>
                      <a:pt x="3368" y="45"/>
                    </a:lnTo>
                    <a:lnTo>
                      <a:pt x="3503" y="55"/>
                    </a:lnTo>
                    <a:lnTo>
                      <a:pt x="3639" y="65"/>
                    </a:lnTo>
                    <a:lnTo>
                      <a:pt x="3639" y="65"/>
                    </a:lnTo>
                    <a:lnTo>
                      <a:pt x="3909" y="88"/>
                    </a:lnTo>
                    <a:lnTo>
                      <a:pt x="4180" y="112"/>
                    </a:lnTo>
                    <a:lnTo>
                      <a:pt x="4315" y="125"/>
                    </a:lnTo>
                    <a:lnTo>
                      <a:pt x="4450" y="139"/>
                    </a:lnTo>
                    <a:lnTo>
                      <a:pt x="4585" y="154"/>
                    </a:lnTo>
                    <a:lnTo>
                      <a:pt x="4719" y="171"/>
                    </a:lnTo>
                    <a:lnTo>
                      <a:pt x="4719" y="171"/>
                    </a:lnTo>
                    <a:lnTo>
                      <a:pt x="4841" y="186"/>
                    </a:lnTo>
                    <a:lnTo>
                      <a:pt x="4964" y="203"/>
                    </a:lnTo>
                    <a:lnTo>
                      <a:pt x="4964" y="203"/>
                    </a:lnTo>
                    <a:lnTo>
                      <a:pt x="4989" y="207"/>
                    </a:lnTo>
                    <a:lnTo>
                      <a:pt x="5014" y="211"/>
                    </a:lnTo>
                    <a:lnTo>
                      <a:pt x="5037" y="218"/>
                    </a:lnTo>
                    <a:lnTo>
                      <a:pt x="5060" y="225"/>
                    </a:lnTo>
                    <a:lnTo>
                      <a:pt x="5083" y="233"/>
                    </a:lnTo>
                    <a:lnTo>
                      <a:pt x="5105" y="243"/>
                    </a:lnTo>
                    <a:lnTo>
                      <a:pt x="5127" y="254"/>
                    </a:lnTo>
                    <a:lnTo>
                      <a:pt x="5149" y="266"/>
                    </a:lnTo>
                    <a:lnTo>
                      <a:pt x="5149" y="266"/>
                    </a:lnTo>
                    <a:lnTo>
                      <a:pt x="5168" y="280"/>
                    </a:lnTo>
                    <a:lnTo>
                      <a:pt x="5187" y="293"/>
                    </a:lnTo>
                    <a:lnTo>
                      <a:pt x="5205" y="309"/>
                    </a:lnTo>
                    <a:lnTo>
                      <a:pt x="5222" y="325"/>
                    </a:lnTo>
                    <a:lnTo>
                      <a:pt x="5238" y="342"/>
                    </a:lnTo>
                    <a:lnTo>
                      <a:pt x="5255" y="360"/>
                    </a:lnTo>
                    <a:lnTo>
                      <a:pt x="5269" y="378"/>
                    </a:lnTo>
                    <a:lnTo>
                      <a:pt x="5282" y="397"/>
                    </a:lnTo>
                    <a:lnTo>
                      <a:pt x="5296" y="416"/>
                    </a:lnTo>
                    <a:lnTo>
                      <a:pt x="5307" y="437"/>
                    </a:lnTo>
                    <a:lnTo>
                      <a:pt x="5318" y="457"/>
                    </a:lnTo>
                    <a:lnTo>
                      <a:pt x="5329" y="478"/>
                    </a:lnTo>
                    <a:lnTo>
                      <a:pt x="5338" y="500"/>
                    </a:lnTo>
                    <a:lnTo>
                      <a:pt x="5346" y="522"/>
                    </a:lnTo>
                    <a:lnTo>
                      <a:pt x="5353" y="546"/>
                    </a:lnTo>
                    <a:lnTo>
                      <a:pt x="5358" y="568"/>
                    </a:lnTo>
                    <a:lnTo>
                      <a:pt x="5358" y="568"/>
                    </a:lnTo>
                    <a:lnTo>
                      <a:pt x="5362" y="591"/>
                    </a:lnTo>
                    <a:lnTo>
                      <a:pt x="5365" y="615"/>
                    </a:lnTo>
                    <a:lnTo>
                      <a:pt x="5367" y="637"/>
                    </a:lnTo>
                    <a:lnTo>
                      <a:pt x="5368" y="660"/>
                    </a:lnTo>
                    <a:lnTo>
                      <a:pt x="5368" y="683"/>
                    </a:lnTo>
                    <a:lnTo>
                      <a:pt x="5367" y="707"/>
                    </a:lnTo>
                    <a:lnTo>
                      <a:pt x="5361" y="754"/>
                    </a:lnTo>
                    <a:lnTo>
                      <a:pt x="5353" y="801"/>
                    </a:lnTo>
                    <a:lnTo>
                      <a:pt x="5344" y="847"/>
                    </a:lnTo>
                    <a:lnTo>
                      <a:pt x="5327" y="938"/>
                    </a:lnTo>
                    <a:lnTo>
                      <a:pt x="5327" y="938"/>
                    </a:lnTo>
                    <a:lnTo>
                      <a:pt x="5242" y="1400"/>
                    </a:lnTo>
                    <a:lnTo>
                      <a:pt x="5158" y="1860"/>
                    </a:lnTo>
                    <a:lnTo>
                      <a:pt x="5158" y="1860"/>
                    </a:lnTo>
                    <a:lnTo>
                      <a:pt x="4961" y="2962"/>
                    </a:lnTo>
                    <a:lnTo>
                      <a:pt x="4961" y="2962"/>
                    </a:lnTo>
                    <a:lnTo>
                      <a:pt x="4850" y="3587"/>
                    </a:lnTo>
                    <a:lnTo>
                      <a:pt x="4850" y="3587"/>
                    </a:lnTo>
                    <a:lnTo>
                      <a:pt x="4847" y="3598"/>
                    </a:lnTo>
                    <a:lnTo>
                      <a:pt x="4847" y="3598"/>
                    </a:lnTo>
                    <a:lnTo>
                      <a:pt x="4847" y="3602"/>
                    </a:lnTo>
                    <a:lnTo>
                      <a:pt x="4848" y="3604"/>
                    </a:lnTo>
                    <a:lnTo>
                      <a:pt x="4851" y="3606"/>
                    </a:lnTo>
                    <a:lnTo>
                      <a:pt x="4854" y="3607"/>
                    </a:lnTo>
                    <a:lnTo>
                      <a:pt x="4856" y="3609"/>
                    </a:lnTo>
                    <a:lnTo>
                      <a:pt x="4859" y="3607"/>
                    </a:lnTo>
                    <a:lnTo>
                      <a:pt x="4862" y="3606"/>
                    </a:lnTo>
                    <a:lnTo>
                      <a:pt x="4863" y="3602"/>
                    </a:lnTo>
                    <a:lnTo>
                      <a:pt x="4863" y="3602"/>
                    </a:lnTo>
                    <a:lnTo>
                      <a:pt x="4953" y="3097"/>
                    </a:lnTo>
                    <a:lnTo>
                      <a:pt x="4953" y="3097"/>
                    </a:lnTo>
                    <a:lnTo>
                      <a:pt x="5146" y="2023"/>
                    </a:lnTo>
                    <a:lnTo>
                      <a:pt x="5146" y="2023"/>
                    </a:lnTo>
                    <a:lnTo>
                      <a:pt x="5236" y="1529"/>
                    </a:lnTo>
                    <a:lnTo>
                      <a:pt x="5325" y="1036"/>
                    </a:lnTo>
                    <a:lnTo>
                      <a:pt x="5325" y="1036"/>
                    </a:lnTo>
                    <a:lnTo>
                      <a:pt x="5349" y="909"/>
                    </a:lnTo>
                    <a:lnTo>
                      <a:pt x="5372" y="783"/>
                    </a:lnTo>
                    <a:lnTo>
                      <a:pt x="5372" y="783"/>
                    </a:lnTo>
                    <a:lnTo>
                      <a:pt x="5379" y="739"/>
                    </a:lnTo>
                    <a:lnTo>
                      <a:pt x="5382" y="716"/>
                    </a:lnTo>
                    <a:lnTo>
                      <a:pt x="5383" y="694"/>
                    </a:lnTo>
                    <a:lnTo>
                      <a:pt x="5384" y="672"/>
                    </a:lnTo>
                    <a:lnTo>
                      <a:pt x="5383" y="650"/>
                    </a:lnTo>
                    <a:lnTo>
                      <a:pt x="5382" y="628"/>
                    </a:lnTo>
                    <a:lnTo>
                      <a:pt x="5380" y="606"/>
                    </a:lnTo>
                    <a:lnTo>
                      <a:pt x="5378" y="586"/>
                    </a:lnTo>
                    <a:lnTo>
                      <a:pt x="5373" y="564"/>
                    </a:lnTo>
                    <a:lnTo>
                      <a:pt x="5368" y="543"/>
                    </a:lnTo>
                    <a:lnTo>
                      <a:pt x="5362" y="521"/>
                    </a:lnTo>
                    <a:lnTo>
                      <a:pt x="5355" y="500"/>
                    </a:lnTo>
                    <a:lnTo>
                      <a:pt x="5347" y="479"/>
                    </a:lnTo>
                    <a:lnTo>
                      <a:pt x="5339" y="459"/>
                    </a:lnTo>
                    <a:lnTo>
                      <a:pt x="5328" y="438"/>
                    </a:lnTo>
                    <a:lnTo>
                      <a:pt x="5328" y="438"/>
                    </a:lnTo>
                    <a:lnTo>
                      <a:pt x="5318" y="420"/>
                    </a:lnTo>
                    <a:lnTo>
                      <a:pt x="5307" y="402"/>
                    </a:lnTo>
                    <a:lnTo>
                      <a:pt x="5296" y="386"/>
                    </a:lnTo>
                    <a:lnTo>
                      <a:pt x="5284" y="369"/>
                    </a:lnTo>
                    <a:lnTo>
                      <a:pt x="5270" y="353"/>
                    </a:lnTo>
                    <a:lnTo>
                      <a:pt x="5256" y="336"/>
                    </a:lnTo>
                    <a:lnTo>
                      <a:pt x="5242" y="321"/>
                    </a:lnTo>
                    <a:lnTo>
                      <a:pt x="5227" y="307"/>
                    </a:lnTo>
                    <a:lnTo>
                      <a:pt x="5212" y="293"/>
                    </a:lnTo>
                    <a:lnTo>
                      <a:pt x="5196" y="280"/>
                    </a:lnTo>
                    <a:lnTo>
                      <a:pt x="5179" y="267"/>
                    </a:lnTo>
                    <a:lnTo>
                      <a:pt x="5161" y="255"/>
                    </a:lnTo>
                    <a:lnTo>
                      <a:pt x="5145" y="244"/>
                    </a:lnTo>
                    <a:lnTo>
                      <a:pt x="5127" y="234"/>
                    </a:lnTo>
                    <a:lnTo>
                      <a:pt x="5107" y="225"/>
                    </a:lnTo>
                    <a:lnTo>
                      <a:pt x="5089" y="216"/>
                    </a:lnTo>
                    <a:lnTo>
                      <a:pt x="5089" y="216"/>
                    </a:lnTo>
                    <a:lnTo>
                      <a:pt x="5065" y="207"/>
                    </a:lnTo>
                    <a:lnTo>
                      <a:pt x="5040" y="200"/>
                    </a:lnTo>
                    <a:lnTo>
                      <a:pt x="5015" y="193"/>
                    </a:lnTo>
                    <a:lnTo>
                      <a:pt x="4990" y="189"/>
                    </a:lnTo>
                    <a:lnTo>
                      <a:pt x="4938" y="182"/>
                    </a:lnTo>
                    <a:lnTo>
                      <a:pt x="4887" y="176"/>
                    </a:lnTo>
                    <a:lnTo>
                      <a:pt x="4887" y="176"/>
                    </a:lnTo>
                    <a:lnTo>
                      <a:pt x="4760" y="160"/>
                    </a:lnTo>
                    <a:lnTo>
                      <a:pt x="4633" y="145"/>
                    </a:lnTo>
                    <a:lnTo>
                      <a:pt x="4633" y="145"/>
                    </a:lnTo>
                    <a:lnTo>
                      <a:pt x="4498" y="128"/>
                    </a:lnTo>
                    <a:lnTo>
                      <a:pt x="4363" y="114"/>
                    </a:lnTo>
                    <a:lnTo>
                      <a:pt x="4093" y="88"/>
                    </a:lnTo>
                    <a:lnTo>
                      <a:pt x="4093" y="88"/>
                    </a:lnTo>
                    <a:lnTo>
                      <a:pt x="3823" y="65"/>
                    </a:lnTo>
                    <a:lnTo>
                      <a:pt x="3551" y="43"/>
                    </a:lnTo>
                    <a:lnTo>
                      <a:pt x="3416" y="33"/>
                    </a:lnTo>
                    <a:lnTo>
                      <a:pt x="3281" y="23"/>
                    </a:lnTo>
                    <a:lnTo>
                      <a:pt x="3144" y="17"/>
                    </a:lnTo>
                    <a:lnTo>
                      <a:pt x="3009" y="10"/>
                    </a:lnTo>
                    <a:lnTo>
                      <a:pt x="3009" y="10"/>
                    </a:lnTo>
                    <a:lnTo>
                      <a:pt x="2873" y="6"/>
                    </a:lnTo>
                    <a:lnTo>
                      <a:pt x="2736" y="1"/>
                    </a:lnTo>
                    <a:lnTo>
                      <a:pt x="2600" y="0"/>
                    </a:lnTo>
                    <a:lnTo>
                      <a:pt x="2463" y="0"/>
                    </a:lnTo>
                    <a:lnTo>
                      <a:pt x="2327" y="3"/>
                    </a:lnTo>
                    <a:lnTo>
                      <a:pt x="2192" y="7"/>
                    </a:lnTo>
                    <a:lnTo>
                      <a:pt x="2055" y="12"/>
                    </a:lnTo>
                    <a:lnTo>
                      <a:pt x="1919" y="19"/>
                    </a:lnTo>
                    <a:lnTo>
                      <a:pt x="1919" y="19"/>
                    </a:lnTo>
                    <a:lnTo>
                      <a:pt x="1783" y="28"/>
                    </a:lnTo>
                    <a:lnTo>
                      <a:pt x="1646" y="39"/>
                    </a:lnTo>
                    <a:lnTo>
                      <a:pt x="1374" y="59"/>
                    </a:lnTo>
                    <a:lnTo>
                      <a:pt x="830" y="107"/>
                    </a:lnTo>
                    <a:lnTo>
                      <a:pt x="830" y="107"/>
                    </a:lnTo>
                    <a:lnTo>
                      <a:pt x="694" y="118"/>
                    </a:lnTo>
                    <a:lnTo>
                      <a:pt x="557" y="134"/>
                    </a:lnTo>
                    <a:lnTo>
                      <a:pt x="557" y="134"/>
                    </a:lnTo>
                    <a:lnTo>
                      <a:pt x="448" y="146"/>
                    </a:lnTo>
                    <a:lnTo>
                      <a:pt x="393" y="154"/>
                    </a:lnTo>
                    <a:lnTo>
                      <a:pt x="365" y="160"/>
                    </a:lnTo>
                    <a:lnTo>
                      <a:pt x="339" y="165"/>
                    </a:lnTo>
                    <a:lnTo>
                      <a:pt x="339" y="165"/>
                    </a:lnTo>
                    <a:lnTo>
                      <a:pt x="320" y="172"/>
                    </a:lnTo>
                    <a:lnTo>
                      <a:pt x="301" y="179"/>
                    </a:lnTo>
                    <a:lnTo>
                      <a:pt x="281" y="187"/>
                    </a:lnTo>
                    <a:lnTo>
                      <a:pt x="263" y="196"/>
                    </a:lnTo>
                    <a:lnTo>
                      <a:pt x="244" y="205"/>
                    </a:lnTo>
                    <a:lnTo>
                      <a:pt x="228" y="216"/>
                    </a:lnTo>
                    <a:lnTo>
                      <a:pt x="210" y="229"/>
                    </a:lnTo>
                    <a:lnTo>
                      <a:pt x="193" y="241"/>
                    </a:lnTo>
                    <a:lnTo>
                      <a:pt x="178" y="254"/>
                    </a:lnTo>
                    <a:lnTo>
                      <a:pt x="161" y="267"/>
                    </a:lnTo>
                    <a:lnTo>
                      <a:pt x="132" y="298"/>
                    </a:lnTo>
                    <a:lnTo>
                      <a:pt x="105" y="328"/>
                    </a:lnTo>
                    <a:lnTo>
                      <a:pt x="81" y="361"/>
                    </a:lnTo>
                    <a:lnTo>
                      <a:pt x="81" y="361"/>
                    </a:lnTo>
                    <a:lnTo>
                      <a:pt x="68" y="382"/>
                    </a:lnTo>
                    <a:lnTo>
                      <a:pt x="57" y="404"/>
                    </a:lnTo>
                    <a:lnTo>
                      <a:pt x="46" y="424"/>
                    </a:lnTo>
                    <a:lnTo>
                      <a:pt x="36" y="446"/>
                    </a:lnTo>
                    <a:lnTo>
                      <a:pt x="28" y="470"/>
                    </a:lnTo>
                    <a:lnTo>
                      <a:pt x="19" y="492"/>
                    </a:lnTo>
                    <a:lnTo>
                      <a:pt x="14" y="515"/>
                    </a:lnTo>
                    <a:lnTo>
                      <a:pt x="8" y="539"/>
                    </a:lnTo>
                    <a:lnTo>
                      <a:pt x="4" y="562"/>
                    </a:lnTo>
                    <a:lnTo>
                      <a:pt x="2" y="587"/>
                    </a:lnTo>
                    <a:lnTo>
                      <a:pt x="0" y="610"/>
                    </a:lnTo>
                    <a:lnTo>
                      <a:pt x="0" y="635"/>
                    </a:lnTo>
                    <a:lnTo>
                      <a:pt x="0" y="659"/>
                    </a:lnTo>
                    <a:lnTo>
                      <a:pt x="2" y="683"/>
                    </a:lnTo>
                    <a:lnTo>
                      <a:pt x="4" y="707"/>
                    </a:lnTo>
                    <a:lnTo>
                      <a:pt x="8" y="732"/>
                    </a:lnTo>
                    <a:lnTo>
                      <a:pt x="8" y="732"/>
                    </a:lnTo>
                    <a:lnTo>
                      <a:pt x="24" y="823"/>
                    </a:lnTo>
                    <a:lnTo>
                      <a:pt x="24" y="823"/>
                    </a:lnTo>
                    <a:lnTo>
                      <a:pt x="93" y="1246"/>
                    </a:lnTo>
                    <a:lnTo>
                      <a:pt x="161" y="1669"/>
                    </a:lnTo>
                    <a:lnTo>
                      <a:pt x="161" y="1669"/>
                    </a:lnTo>
                    <a:lnTo>
                      <a:pt x="339" y="2789"/>
                    </a:lnTo>
                    <a:lnTo>
                      <a:pt x="339" y="2789"/>
                    </a:lnTo>
                    <a:lnTo>
                      <a:pt x="456" y="3522"/>
                    </a:lnTo>
                    <a:lnTo>
                      <a:pt x="456" y="3522"/>
                    </a:lnTo>
                    <a:lnTo>
                      <a:pt x="463" y="3567"/>
                    </a:lnTo>
                    <a:lnTo>
                      <a:pt x="463" y="3567"/>
                    </a:lnTo>
                    <a:lnTo>
                      <a:pt x="465" y="3571"/>
                    </a:lnTo>
                    <a:lnTo>
                      <a:pt x="466" y="3573"/>
                    </a:lnTo>
                    <a:lnTo>
                      <a:pt x="469" y="3574"/>
                    </a:lnTo>
                    <a:lnTo>
                      <a:pt x="473" y="3573"/>
                    </a:lnTo>
                    <a:lnTo>
                      <a:pt x="476" y="3571"/>
                    </a:lnTo>
                    <a:lnTo>
                      <a:pt x="477" y="3570"/>
                    </a:lnTo>
                    <a:lnTo>
                      <a:pt x="478" y="3567"/>
                    </a:lnTo>
                    <a:lnTo>
                      <a:pt x="480" y="3563"/>
                    </a:lnTo>
                    <a:lnTo>
                      <a:pt x="480" y="35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384F90FF-640A-B8E2-5D44-72DD50EFA8F2}"/>
                </a:ext>
              </a:extLst>
            </p:cNvPr>
            <p:cNvSpPr/>
            <p:nvPr/>
          </p:nvSpPr>
          <p:spPr>
            <a:xfrm flipH="1">
              <a:off x="2303918" y="4481547"/>
              <a:ext cx="796924" cy="628651"/>
            </a:xfrm>
            <a:custGeom>
              <a:avLst/>
              <a:gdLst>
                <a:gd name="connsiteX0" fmla="*/ 0 w 638175"/>
                <a:gd name="connsiteY0" fmla="*/ 114300 h 628650"/>
                <a:gd name="connsiteX1" fmla="*/ 638175 w 638175"/>
                <a:gd name="connsiteY1" fmla="*/ 628650 h 628650"/>
                <a:gd name="connsiteX2" fmla="*/ 438150 w 638175"/>
                <a:gd name="connsiteY2" fmla="*/ 0 h 628650"/>
                <a:gd name="connsiteX0" fmla="*/ 0 w 796925"/>
                <a:gd name="connsiteY0" fmla="*/ 139700 h 628650"/>
                <a:gd name="connsiteX1" fmla="*/ 796925 w 796925"/>
                <a:gd name="connsiteY1" fmla="*/ 628650 h 628650"/>
                <a:gd name="connsiteX2" fmla="*/ 596900 w 796925"/>
                <a:gd name="connsiteY2" fmla="*/ 0 h 628650"/>
                <a:gd name="connsiteX0" fmla="*/ 0 w 796925"/>
                <a:gd name="connsiteY0" fmla="*/ 139700 h 628650"/>
                <a:gd name="connsiteX1" fmla="*/ 796925 w 796925"/>
                <a:gd name="connsiteY1" fmla="*/ 628650 h 628650"/>
                <a:gd name="connsiteX2" fmla="*/ 596900 w 796925"/>
                <a:gd name="connsiteY2" fmla="*/ 0 h 628650"/>
                <a:gd name="connsiteX0" fmla="*/ 0 w 796925"/>
                <a:gd name="connsiteY0" fmla="*/ 139700 h 628650"/>
                <a:gd name="connsiteX1" fmla="*/ 796925 w 796925"/>
                <a:gd name="connsiteY1" fmla="*/ 628650 h 628650"/>
                <a:gd name="connsiteX2" fmla="*/ 596900 w 796925"/>
                <a:gd name="connsiteY2" fmla="*/ 0 h 628650"/>
                <a:gd name="connsiteX0" fmla="*/ 0 w 796925"/>
                <a:gd name="connsiteY0" fmla="*/ 139700 h 628650"/>
                <a:gd name="connsiteX1" fmla="*/ 796925 w 796925"/>
                <a:gd name="connsiteY1" fmla="*/ 628650 h 628650"/>
                <a:gd name="connsiteX2" fmla="*/ 596900 w 796925"/>
                <a:gd name="connsiteY2" fmla="*/ 0 h 628650"/>
                <a:gd name="connsiteX0" fmla="*/ 0 w 796925"/>
                <a:gd name="connsiteY0" fmla="*/ 139700 h 628650"/>
                <a:gd name="connsiteX1" fmla="*/ 796925 w 796925"/>
                <a:gd name="connsiteY1" fmla="*/ 628650 h 628650"/>
                <a:gd name="connsiteX2" fmla="*/ 596900 w 796925"/>
                <a:gd name="connsiteY2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925" h="628650">
                  <a:moveTo>
                    <a:pt x="0" y="139700"/>
                  </a:moveTo>
                  <a:cubicBezTo>
                    <a:pt x="398992" y="258233"/>
                    <a:pt x="537633" y="402167"/>
                    <a:pt x="796925" y="628650"/>
                  </a:cubicBezTo>
                  <a:cubicBezTo>
                    <a:pt x="773112" y="392906"/>
                    <a:pt x="718344" y="185737"/>
                    <a:pt x="596900" y="0"/>
                  </a:cubicBezTo>
                </a:path>
              </a:pathLst>
            </a:cu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C7BF1E-617E-3D07-D427-0E66F73F5ADC}"/>
              </a:ext>
            </a:extLst>
          </p:cNvPr>
          <p:cNvCxnSpPr/>
          <p:nvPr/>
        </p:nvCxnSpPr>
        <p:spPr>
          <a:xfrm rot="16200000" flipV="1">
            <a:off x="6111307" y="1192195"/>
            <a:ext cx="0" cy="71854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양쪽 모서리가 둥근 사각형 18">
            <a:extLst>
              <a:ext uri="{FF2B5EF4-FFF2-40B4-BE49-F238E27FC236}">
                <a16:creationId xmlns:a16="http://schemas.microsoft.com/office/drawing/2014/main" id="{2AE17BD7-B1C8-0413-FB4C-7114BDCB4FBE}"/>
              </a:ext>
            </a:extLst>
          </p:cNvPr>
          <p:cNvSpPr/>
          <p:nvPr/>
        </p:nvSpPr>
        <p:spPr>
          <a:xfrm>
            <a:off x="3517751" y="2037518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5B8A79-BA50-8180-DE70-91AAE506F67D}"/>
              </a:ext>
            </a:extLst>
          </p:cNvPr>
          <p:cNvSpPr/>
          <p:nvPr/>
        </p:nvSpPr>
        <p:spPr>
          <a:xfrm>
            <a:off x="3533261" y="3720422"/>
            <a:ext cx="892270" cy="10621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7" name="모서리가 둥근 사각형 설명선 21">
            <a:extLst>
              <a:ext uri="{FF2B5EF4-FFF2-40B4-BE49-F238E27FC236}">
                <a16:creationId xmlns:a16="http://schemas.microsoft.com/office/drawing/2014/main" id="{F52564DF-8C5A-0907-9B33-250861B02832}"/>
              </a:ext>
            </a:extLst>
          </p:cNvPr>
          <p:cNvSpPr/>
          <p:nvPr/>
        </p:nvSpPr>
        <p:spPr>
          <a:xfrm>
            <a:off x="4653969" y="3491259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40%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C23F4E1-0D3E-6953-4DEC-F4CB5AC446DF}"/>
              </a:ext>
            </a:extLst>
          </p:cNvPr>
          <p:cNvCxnSpPr/>
          <p:nvPr/>
        </p:nvCxnSpPr>
        <p:spPr>
          <a:xfrm rot="16200000" flipV="1">
            <a:off x="3935014" y="1789777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C9A13B4-B427-ECD5-2E40-83C6DC8BDF02}"/>
              </a:ext>
            </a:extLst>
          </p:cNvPr>
          <p:cNvSpPr/>
          <p:nvPr/>
        </p:nvSpPr>
        <p:spPr>
          <a:xfrm>
            <a:off x="2032025" y="2443052"/>
            <a:ext cx="99578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2024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5EC0A67-E762-87EE-BF2C-B515E20CB7D7}"/>
              </a:ext>
            </a:extLst>
          </p:cNvPr>
          <p:cNvSpPr/>
          <p:nvPr/>
        </p:nvSpPr>
        <p:spPr>
          <a:xfrm>
            <a:off x="4861806" y="2443052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80%</a:t>
            </a:r>
          </a:p>
        </p:txBody>
      </p:sp>
      <p:sp>
        <p:nvSpPr>
          <p:cNvPr id="85" name="양쪽 모서리가 둥근 사각형 28">
            <a:extLst>
              <a:ext uri="{FF2B5EF4-FFF2-40B4-BE49-F238E27FC236}">
                <a16:creationId xmlns:a16="http://schemas.microsoft.com/office/drawing/2014/main" id="{1D531F52-809F-ACE8-142C-F3A1EFE84699}"/>
              </a:ext>
            </a:extLst>
          </p:cNvPr>
          <p:cNvSpPr/>
          <p:nvPr/>
        </p:nvSpPr>
        <p:spPr>
          <a:xfrm>
            <a:off x="7531335" y="2037518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85F3BB60-00B5-2FDB-1CE3-C8E351974D1F}"/>
              </a:ext>
            </a:extLst>
          </p:cNvPr>
          <p:cNvSpPr/>
          <p:nvPr/>
        </p:nvSpPr>
        <p:spPr>
          <a:xfrm>
            <a:off x="7546845" y="3107228"/>
            <a:ext cx="892270" cy="1675300"/>
          </a:xfrm>
          <a:prstGeom prst="rect">
            <a:avLst/>
          </a:prstGeom>
          <a:solidFill>
            <a:srgbClr val="FF8232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87" name="모서리가 둥근 사각형 설명선 31">
            <a:extLst>
              <a:ext uri="{FF2B5EF4-FFF2-40B4-BE49-F238E27FC236}">
                <a16:creationId xmlns:a16="http://schemas.microsoft.com/office/drawing/2014/main" id="{ABBF4E88-9B23-2FCD-FCDC-75C4B4AA4D44}"/>
              </a:ext>
            </a:extLst>
          </p:cNvPr>
          <p:cNvSpPr/>
          <p:nvPr/>
        </p:nvSpPr>
        <p:spPr>
          <a:xfrm>
            <a:off x="8667553" y="2928521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FF66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60%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2739E2DA-22DE-B1CF-831D-BE13A78660D6}"/>
              </a:ext>
            </a:extLst>
          </p:cNvPr>
          <p:cNvCxnSpPr/>
          <p:nvPr/>
        </p:nvCxnSpPr>
        <p:spPr>
          <a:xfrm rot="16200000" flipV="1">
            <a:off x="7948598" y="2968486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15E249C-48C3-85C8-448A-29CD874754B1}"/>
              </a:ext>
            </a:extLst>
          </p:cNvPr>
          <p:cNvSpPr/>
          <p:nvPr/>
        </p:nvSpPr>
        <p:spPr>
          <a:xfrm>
            <a:off x="6045608" y="3621761"/>
            <a:ext cx="99578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2025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F4C3F5F-6703-B72A-0540-38CDB90B9618}"/>
              </a:ext>
            </a:extLst>
          </p:cNvPr>
          <p:cNvSpPr/>
          <p:nvPr/>
        </p:nvSpPr>
        <p:spPr>
          <a:xfrm>
            <a:off x="8875390" y="3621761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40%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12568BF-53BC-4BDF-7495-6FAF112E48C6}"/>
              </a:ext>
            </a:extLst>
          </p:cNvPr>
          <p:cNvSpPr/>
          <p:nvPr/>
        </p:nvSpPr>
        <p:spPr>
          <a:xfrm>
            <a:off x="2986681" y="50871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BBE1670-6DBA-971C-98AA-A9AD3E25B35B}"/>
              </a:ext>
            </a:extLst>
          </p:cNvPr>
          <p:cNvSpPr/>
          <p:nvPr/>
        </p:nvSpPr>
        <p:spPr>
          <a:xfrm>
            <a:off x="7000265" y="508714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78895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BF73B3-A2D4-A846-8454-9CD286BE4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A5E7BA6-0DBF-B271-E572-09CB703999BB}"/>
              </a:ext>
            </a:extLst>
          </p:cNvPr>
          <p:cNvGrpSpPr/>
          <p:nvPr/>
        </p:nvGrpSpPr>
        <p:grpSpPr>
          <a:xfrm>
            <a:off x="205045" y="218752"/>
            <a:ext cx="11660014" cy="869229"/>
            <a:chOff x="319344" y="2225351"/>
            <a:chExt cx="38697933" cy="2884847"/>
          </a:xfrm>
          <a:effectLst>
            <a:outerShdw blurRad="139700" dist="63500" dir="5400000" sx="98000" sy="98000" algn="t" rotWithShape="0">
              <a:prstClr val="black">
                <a:alpha val="19000"/>
              </a:prstClr>
            </a:outerShdw>
          </a:effectLst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F3400446-9FC8-3886-39BD-1B17F10CEBDF}"/>
                </a:ext>
              </a:extLst>
            </p:cNvPr>
            <p:cNvSpPr/>
            <p:nvPr/>
          </p:nvSpPr>
          <p:spPr>
            <a:xfrm>
              <a:off x="2184400" y="2225351"/>
              <a:ext cx="36832877" cy="240730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r>
                <a:rPr kumimoji="0" lang="en-US" altLang="ko-KR" sz="28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FF8232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 </a:t>
              </a:r>
              <a:r>
                <a: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AF24CB9A-8C24-5705-FF9E-26C26C312A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6200000">
              <a:off x="686692" y="2144345"/>
              <a:ext cx="1871125" cy="2605822"/>
              <a:chOff x="2289" y="0"/>
              <a:chExt cx="3102" cy="4320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035878BC-46C5-6456-8612-155F0059F4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" y="2794"/>
                <a:ext cx="418" cy="264"/>
              </a:xfrm>
              <a:custGeom>
                <a:avLst/>
                <a:gdLst>
                  <a:gd name="T0" fmla="*/ 698 w 1253"/>
                  <a:gd name="T1" fmla="*/ 317 h 793"/>
                  <a:gd name="T2" fmla="*/ 845 w 1253"/>
                  <a:gd name="T3" fmla="*/ 214 h 793"/>
                  <a:gd name="T4" fmla="*/ 949 w 1253"/>
                  <a:gd name="T5" fmla="*/ 134 h 793"/>
                  <a:gd name="T6" fmla="*/ 1049 w 1253"/>
                  <a:gd name="T7" fmla="*/ 47 h 793"/>
                  <a:gd name="T8" fmla="*/ 1095 w 1253"/>
                  <a:gd name="T9" fmla="*/ 0 h 793"/>
                  <a:gd name="T10" fmla="*/ 1098 w 1253"/>
                  <a:gd name="T11" fmla="*/ 3 h 793"/>
                  <a:gd name="T12" fmla="*/ 1099 w 1253"/>
                  <a:gd name="T13" fmla="*/ 38 h 793"/>
                  <a:gd name="T14" fmla="*/ 1107 w 1253"/>
                  <a:gd name="T15" fmla="*/ 72 h 793"/>
                  <a:gd name="T16" fmla="*/ 1120 w 1253"/>
                  <a:gd name="T17" fmla="*/ 107 h 793"/>
                  <a:gd name="T18" fmla="*/ 1151 w 1253"/>
                  <a:gd name="T19" fmla="*/ 177 h 793"/>
                  <a:gd name="T20" fmla="*/ 1185 w 1253"/>
                  <a:gd name="T21" fmla="*/ 243 h 793"/>
                  <a:gd name="T22" fmla="*/ 1200 w 1253"/>
                  <a:gd name="T23" fmla="*/ 273 h 793"/>
                  <a:gd name="T24" fmla="*/ 1222 w 1253"/>
                  <a:gd name="T25" fmla="*/ 334 h 793"/>
                  <a:gd name="T26" fmla="*/ 1236 w 1253"/>
                  <a:gd name="T27" fmla="*/ 396 h 793"/>
                  <a:gd name="T28" fmla="*/ 1244 w 1253"/>
                  <a:gd name="T29" fmla="*/ 459 h 793"/>
                  <a:gd name="T30" fmla="*/ 1253 w 1253"/>
                  <a:gd name="T31" fmla="*/ 527 h 793"/>
                  <a:gd name="T32" fmla="*/ 1237 w 1253"/>
                  <a:gd name="T33" fmla="*/ 538 h 793"/>
                  <a:gd name="T34" fmla="*/ 1202 w 1253"/>
                  <a:gd name="T35" fmla="*/ 556 h 793"/>
                  <a:gd name="T36" fmla="*/ 1167 w 1253"/>
                  <a:gd name="T37" fmla="*/ 572 h 793"/>
                  <a:gd name="T38" fmla="*/ 1131 w 1253"/>
                  <a:gd name="T39" fmla="*/ 583 h 793"/>
                  <a:gd name="T40" fmla="*/ 1112 w 1253"/>
                  <a:gd name="T41" fmla="*/ 587 h 793"/>
                  <a:gd name="T42" fmla="*/ 1048 w 1253"/>
                  <a:gd name="T43" fmla="*/ 597 h 793"/>
                  <a:gd name="T44" fmla="*/ 953 w 1253"/>
                  <a:gd name="T45" fmla="*/ 604 h 793"/>
                  <a:gd name="T46" fmla="*/ 890 w 1253"/>
                  <a:gd name="T47" fmla="*/ 611 h 793"/>
                  <a:gd name="T48" fmla="*/ 856 w 1253"/>
                  <a:gd name="T49" fmla="*/ 618 h 793"/>
                  <a:gd name="T50" fmla="*/ 808 w 1253"/>
                  <a:gd name="T51" fmla="*/ 630 h 793"/>
                  <a:gd name="T52" fmla="*/ 715 w 1253"/>
                  <a:gd name="T53" fmla="*/ 663 h 793"/>
                  <a:gd name="T54" fmla="*/ 622 w 1253"/>
                  <a:gd name="T55" fmla="*/ 698 h 793"/>
                  <a:gd name="T56" fmla="*/ 527 w 1253"/>
                  <a:gd name="T57" fmla="*/ 731 h 793"/>
                  <a:gd name="T58" fmla="*/ 479 w 1253"/>
                  <a:gd name="T59" fmla="*/ 743 h 793"/>
                  <a:gd name="T60" fmla="*/ 420 w 1253"/>
                  <a:gd name="T61" fmla="*/ 755 h 793"/>
                  <a:gd name="T62" fmla="*/ 301 w 1253"/>
                  <a:gd name="T63" fmla="*/ 772 h 793"/>
                  <a:gd name="T64" fmla="*/ 181 w 1253"/>
                  <a:gd name="T65" fmla="*/ 784 h 793"/>
                  <a:gd name="T66" fmla="*/ 60 w 1253"/>
                  <a:gd name="T67" fmla="*/ 790 h 793"/>
                  <a:gd name="T68" fmla="*/ 0 w 1253"/>
                  <a:gd name="T69" fmla="*/ 793 h 793"/>
                  <a:gd name="T70" fmla="*/ 49 w 1253"/>
                  <a:gd name="T71" fmla="*/ 762 h 793"/>
                  <a:gd name="T72" fmla="*/ 102 w 1253"/>
                  <a:gd name="T73" fmla="*/ 736 h 793"/>
                  <a:gd name="T74" fmla="*/ 184 w 1253"/>
                  <a:gd name="T75" fmla="*/ 699 h 793"/>
                  <a:gd name="T76" fmla="*/ 207 w 1253"/>
                  <a:gd name="T77" fmla="*/ 687 h 793"/>
                  <a:gd name="T78" fmla="*/ 311 w 1253"/>
                  <a:gd name="T79" fmla="*/ 615 h 793"/>
                  <a:gd name="T80" fmla="*/ 410 w 1253"/>
                  <a:gd name="T81" fmla="*/ 538 h 793"/>
                  <a:gd name="T82" fmla="*/ 552 w 1253"/>
                  <a:gd name="T83" fmla="*/ 428 h 793"/>
                  <a:gd name="T84" fmla="*/ 698 w 1253"/>
                  <a:gd name="T85" fmla="*/ 317 h 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53" h="793">
                    <a:moveTo>
                      <a:pt x="698" y="317"/>
                    </a:moveTo>
                    <a:lnTo>
                      <a:pt x="698" y="317"/>
                    </a:lnTo>
                    <a:lnTo>
                      <a:pt x="794" y="251"/>
                    </a:lnTo>
                    <a:lnTo>
                      <a:pt x="845" y="214"/>
                    </a:lnTo>
                    <a:lnTo>
                      <a:pt x="898" y="175"/>
                    </a:lnTo>
                    <a:lnTo>
                      <a:pt x="949" y="134"/>
                    </a:lnTo>
                    <a:lnTo>
                      <a:pt x="1000" y="91"/>
                    </a:lnTo>
                    <a:lnTo>
                      <a:pt x="1049" y="47"/>
                    </a:lnTo>
                    <a:lnTo>
                      <a:pt x="1073" y="24"/>
                    </a:lnTo>
                    <a:lnTo>
                      <a:pt x="1095" y="0"/>
                    </a:lnTo>
                    <a:lnTo>
                      <a:pt x="1098" y="3"/>
                    </a:lnTo>
                    <a:lnTo>
                      <a:pt x="1098" y="3"/>
                    </a:lnTo>
                    <a:lnTo>
                      <a:pt x="1098" y="20"/>
                    </a:lnTo>
                    <a:lnTo>
                      <a:pt x="1099" y="38"/>
                    </a:lnTo>
                    <a:lnTo>
                      <a:pt x="1103" y="54"/>
                    </a:lnTo>
                    <a:lnTo>
                      <a:pt x="1107" y="72"/>
                    </a:lnTo>
                    <a:lnTo>
                      <a:pt x="1113" y="90"/>
                    </a:lnTo>
                    <a:lnTo>
                      <a:pt x="1120" y="107"/>
                    </a:lnTo>
                    <a:lnTo>
                      <a:pt x="1135" y="142"/>
                    </a:lnTo>
                    <a:lnTo>
                      <a:pt x="1151" y="177"/>
                    </a:lnTo>
                    <a:lnTo>
                      <a:pt x="1168" y="210"/>
                    </a:lnTo>
                    <a:lnTo>
                      <a:pt x="1185" y="243"/>
                    </a:lnTo>
                    <a:lnTo>
                      <a:pt x="1200" y="273"/>
                    </a:lnTo>
                    <a:lnTo>
                      <a:pt x="1200" y="273"/>
                    </a:lnTo>
                    <a:lnTo>
                      <a:pt x="1212" y="304"/>
                    </a:lnTo>
                    <a:lnTo>
                      <a:pt x="1222" y="334"/>
                    </a:lnTo>
                    <a:lnTo>
                      <a:pt x="1229" y="364"/>
                    </a:lnTo>
                    <a:lnTo>
                      <a:pt x="1236" y="396"/>
                    </a:lnTo>
                    <a:lnTo>
                      <a:pt x="1240" y="428"/>
                    </a:lnTo>
                    <a:lnTo>
                      <a:pt x="1244" y="459"/>
                    </a:lnTo>
                    <a:lnTo>
                      <a:pt x="1251" y="523"/>
                    </a:lnTo>
                    <a:lnTo>
                      <a:pt x="1253" y="527"/>
                    </a:lnTo>
                    <a:lnTo>
                      <a:pt x="1253" y="527"/>
                    </a:lnTo>
                    <a:lnTo>
                      <a:pt x="1237" y="538"/>
                    </a:lnTo>
                    <a:lnTo>
                      <a:pt x="1220" y="547"/>
                    </a:lnTo>
                    <a:lnTo>
                      <a:pt x="1202" y="556"/>
                    </a:lnTo>
                    <a:lnTo>
                      <a:pt x="1185" y="564"/>
                    </a:lnTo>
                    <a:lnTo>
                      <a:pt x="1167" y="572"/>
                    </a:lnTo>
                    <a:lnTo>
                      <a:pt x="1149" y="578"/>
                    </a:lnTo>
                    <a:lnTo>
                      <a:pt x="1131" y="583"/>
                    </a:lnTo>
                    <a:lnTo>
                      <a:pt x="1112" y="587"/>
                    </a:lnTo>
                    <a:lnTo>
                      <a:pt x="1112" y="587"/>
                    </a:lnTo>
                    <a:lnTo>
                      <a:pt x="1080" y="593"/>
                    </a:lnTo>
                    <a:lnTo>
                      <a:pt x="1048" y="597"/>
                    </a:lnTo>
                    <a:lnTo>
                      <a:pt x="985" y="601"/>
                    </a:lnTo>
                    <a:lnTo>
                      <a:pt x="953" y="604"/>
                    </a:lnTo>
                    <a:lnTo>
                      <a:pt x="921" y="607"/>
                    </a:lnTo>
                    <a:lnTo>
                      <a:pt x="890" y="611"/>
                    </a:lnTo>
                    <a:lnTo>
                      <a:pt x="856" y="618"/>
                    </a:lnTo>
                    <a:lnTo>
                      <a:pt x="856" y="618"/>
                    </a:lnTo>
                    <a:lnTo>
                      <a:pt x="832" y="623"/>
                    </a:lnTo>
                    <a:lnTo>
                      <a:pt x="808" y="630"/>
                    </a:lnTo>
                    <a:lnTo>
                      <a:pt x="760" y="645"/>
                    </a:lnTo>
                    <a:lnTo>
                      <a:pt x="715" y="663"/>
                    </a:lnTo>
                    <a:lnTo>
                      <a:pt x="668" y="681"/>
                    </a:lnTo>
                    <a:lnTo>
                      <a:pt x="622" y="698"/>
                    </a:lnTo>
                    <a:lnTo>
                      <a:pt x="575" y="716"/>
                    </a:lnTo>
                    <a:lnTo>
                      <a:pt x="527" y="731"/>
                    </a:lnTo>
                    <a:lnTo>
                      <a:pt x="504" y="738"/>
                    </a:lnTo>
                    <a:lnTo>
                      <a:pt x="479" y="743"/>
                    </a:lnTo>
                    <a:lnTo>
                      <a:pt x="479" y="743"/>
                    </a:lnTo>
                    <a:lnTo>
                      <a:pt x="420" y="755"/>
                    </a:lnTo>
                    <a:lnTo>
                      <a:pt x="360" y="765"/>
                    </a:lnTo>
                    <a:lnTo>
                      <a:pt x="301" y="772"/>
                    </a:lnTo>
                    <a:lnTo>
                      <a:pt x="240" y="779"/>
                    </a:lnTo>
                    <a:lnTo>
                      <a:pt x="181" y="784"/>
                    </a:lnTo>
                    <a:lnTo>
                      <a:pt x="120" y="787"/>
                    </a:lnTo>
                    <a:lnTo>
                      <a:pt x="60" y="790"/>
                    </a:lnTo>
                    <a:lnTo>
                      <a:pt x="0" y="793"/>
                    </a:lnTo>
                    <a:lnTo>
                      <a:pt x="0" y="793"/>
                    </a:lnTo>
                    <a:lnTo>
                      <a:pt x="23" y="776"/>
                    </a:lnTo>
                    <a:lnTo>
                      <a:pt x="49" y="762"/>
                    </a:lnTo>
                    <a:lnTo>
                      <a:pt x="75" y="749"/>
                    </a:lnTo>
                    <a:lnTo>
                      <a:pt x="102" y="736"/>
                    </a:lnTo>
                    <a:lnTo>
                      <a:pt x="159" y="711"/>
                    </a:lnTo>
                    <a:lnTo>
                      <a:pt x="184" y="699"/>
                    </a:lnTo>
                    <a:lnTo>
                      <a:pt x="207" y="687"/>
                    </a:lnTo>
                    <a:lnTo>
                      <a:pt x="207" y="687"/>
                    </a:lnTo>
                    <a:lnTo>
                      <a:pt x="260" y="652"/>
                    </a:lnTo>
                    <a:lnTo>
                      <a:pt x="311" y="615"/>
                    </a:lnTo>
                    <a:lnTo>
                      <a:pt x="360" y="578"/>
                    </a:lnTo>
                    <a:lnTo>
                      <a:pt x="410" y="538"/>
                    </a:lnTo>
                    <a:lnTo>
                      <a:pt x="410" y="538"/>
                    </a:lnTo>
                    <a:lnTo>
                      <a:pt x="552" y="428"/>
                    </a:lnTo>
                    <a:lnTo>
                      <a:pt x="625" y="372"/>
                    </a:lnTo>
                    <a:lnTo>
                      <a:pt x="698" y="317"/>
                    </a:lnTo>
                    <a:lnTo>
                      <a:pt x="698" y="3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CEBA0CF-60FB-6A4B-3645-351E1AB5C9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92" y="1043"/>
                <a:ext cx="3096" cy="2775"/>
              </a:xfrm>
              <a:custGeom>
                <a:avLst/>
                <a:gdLst>
                  <a:gd name="T0" fmla="*/ 6658 w 9290"/>
                  <a:gd name="T1" fmla="*/ 5829 h 8323"/>
                  <a:gd name="T2" fmla="*/ 6538 w 9290"/>
                  <a:gd name="T3" fmla="*/ 6030 h 8323"/>
                  <a:gd name="T4" fmla="*/ 7154 w 9290"/>
                  <a:gd name="T5" fmla="*/ 5869 h 8323"/>
                  <a:gd name="T6" fmla="*/ 7551 w 9290"/>
                  <a:gd name="T7" fmla="*/ 5778 h 8323"/>
                  <a:gd name="T8" fmla="*/ 7692 w 9290"/>
                  <a:gd name="T9" fmla="*/ 5557 h 8323"/>
                  <a:gd name="T10" fmla="*/ 7579 w 9290"/>
                  <a:gd name="T11" fmla="*/ 5111 h 8323"/>
                  <a:gd name="T12" fmla="*/ 2928 w 9290"/>
                  <a:gd name="T13" fmla="*/ 3678 h 8323"/>
                  <a:gd name="T14" fmla="*/ 2760 w 9290"/>
                  <a:gd name="T15" fmla="*/ 3849 h 8323"/>
                  <a:gd name="T16" fmla="*/ 2807 w 9290"/>
                  <a:gd name="T17" fmla="*/ 4386 h 8323"/>
                  <a:gd name="T18" fmla="*/ 2989 w 9290"/>
                  <a:gd name="T19" fmla="*/ 4568 h 8323"/>
                  <a:gd name="T20" fmla="*/ 3146 w 9290"/>
                  <a:gd name="T21" fmla="*/ 4962 h 8323"/>
                  <a:gd name="T22" fmla="*/ 3526 w 9290"/>
                  <a:gd name="T23" fmla="*/ 5606 h 8323"/>
                  <a:gd name="T24" fmla="*/ 3415 w 9290"/>
                  <a:gd name="T25" fmla="*/ 5809 h 8323"/>
                  <a:gd name="T26" fmla="*/ 2607 w 9290"/>
                  <a:gd name="T27" fmla="*/ 5604 h 8323"/>
                  <a:gd name="T28" fmla="*/ 2155 w 9290"/>
                  <a:gd name="T29" fmla="*/ 5265 h 8323"/>
                  <a:gd name="T30" fmla="*/ 2283 w 9290"/>
                  <a:gd name="T31" fmla="*/ 4481 h 8323"/>
                  <a:gd name="T32" fmla="*/ 1938 w 9290"/>
                  <a:gd name="T33" fmla="*/ 5188 h 8323"/>
                  <a:gd name="T34" fmla="*/ 1774 w 9290"/>
                  <a:gd name="T35" fmla="*/ 5644 h 8323"/>
                  <a:gd name="T36" fmla="*/ 1719 w 9290"/>
                  <a:gd name="T37" fmla="*/ 6074 h 8323"/>
                  <a:gd name="T38" fmla="*/ 2746 w 9290"/>
                  <a:gd name="T39" fmla="*/ 7131 h 8323"/>
                  <a:gd name="T40" fmla="*/ 2637 w 9290"/>
                  <a:gd name="T41" fmla="*/ 7581 h 8323"/>
                  <a:gd name="T42" fmla="*/ 2200 w 9290"/>
                  <a:gd name="T43" fmla="*/ 8192 h 8323"/>
                  <a:gd name="T44" fmla="*/ 1769 w 9290"/>
                  <a:gd name="T45" fmla="*/ 8072 h 8323"/>
                  <a:gd name="T46" fmla="*/ 1095 w 9290"/>
                  <a:gd name="T47" fmla="*/ 7376 h 8323"/>
                  <a:gd name="T48" fmla="*/ 253 w 9290"/>
                  <a:gd name="T49" fmla="*/ 6574 h 8323"/>
                  <a:gd name="T50" fmla="*/ 3 w 9290"/>
                  <a:gd name="T51" fmla="*/ 5998 h 8323"/>
                  <a:gd name="T52" fmla="*/ 199 w 9290"/>
                  <a:gd name="T53" fmla="*/ 5323 h 8323"/>
                  <a:gd name="T54" fmla="*/ 290 w 9290"/>
                  <a:gd name="T55" fmla="*/ 4952 h 8323"/>
                  <a:gd name="T56" fmla="*/ 520 w 9290"/>
                  <a:gd name="T57" fmla="*/ 4086 h 8323"/>
                  <a:gd name="T58" fmla="*/ 560 w 9290"/>
                  <a:gd name="T59" fmla="*/ 3628 h 8323"/>
                  <a:gd name="T60" fmla="*/ 859 w 9290"/>
                  <a:gd name="T61" fmla="*/ 3277 h 8323"/>
                  <a:gd name="T62" fmla="*/ 1034 w 9290"/>
                  <a:gd name="T63" fmla="*/ 2332 h 8323"/>
                  <a:gd name="T64" fmla="*/ 1654 w 9290"/>
                  <a:gd name="T65" fmla="*/ 1198 h 8323"/>
                  <a:gd name="T66" fmla="*/ 2912 w 9290"/>
                  <a:gd name="T67" fmla="*/ 432 h 8323"/>
                  <a:gd name="T68" fmla="*/ 3686 w 9290"/>
                  <a:gd name="T69" fmla="*/ 11 h 8323"/>
                  <a:gd name="T70" fmla="*/ 4920 w 9290"/>
                  <a:gd name="T71" fmla="*/ 82 h 8323"/>
                  <a:gd name="T72" fmla="*/ 6423 w 9290"/>
                  <a:gd name="T73" fmla="*/ 109 h 8323"/>
                  <a:gd name="T74" fmla="*/ 6873 w 9290"/>
                  <a:gd name="T75" fmla="*/ 248 h 8323"/>
                  <a:gd name="T76" fmla="*/ 7957 w 9290"/>
                  <a:gd name="T77" fmla="*/ 827 h 8323"/>
                  <a:gd name="T78" fmla="*/ 8720 w 9290"/>
                  <a:gd name="T79" fmla="*/ 1597 h 8323"/>
                  <a:gd name="T80" fmla="*/ 9003 w 9290"/>
                  <a:gd name="T81" fmla="*/ 2322 h 8323"/>
                  <a:gd name="T82" fmla="*/ 9162 w 9290"/>
                  <a:gd name="T83" fmla="*/ 4270 h 8323"/>
                  <a:gd name="T84" fmla="*/ 9290 w 9290"/>
                  <a:gd name="T85" fmla="*/ 4841 h 8323"/>
                  <a:gd name="T86" fmla="*/ 9035 w 9290"/>
                  <a:gd name="T87" fmla="*/ 6343 h 8323"/>
                  <a:gd name="T88" fmla="*/ 8653 w 9290"/>
                  <a:gd name="T89" fmla="*/ 6906 h 8323"/>
                  <a:gd name="T90" fmla="*/ 8006 w 9290"/>
                  <a:gd name="T91" fmla="*/ 7127 h 8323"/>
                  <a:gd name="T92" fmla="*/ 6125 w 9290"/>
                  <a:gd name="T93" fmla="*/ 7109 h 8323"/>
                  <a:gd name="T94" fmla="*/ 5981 w 9290"/>
                  <a:gd name="T95" fmla="*/ 6491 h 8323"/>
                  <a:gd name="T96" fmla="*/ 6424 w 9290"/>
                  <a:gd name="T97" fmla="*/ 5812 h 8323"/>
                  <a:gd name="T98" fmla="*/ 6934 w 9290"/>
                  <a:gd name="T99" fmla="*/ 5100 h 8323"/>
                  <a:gd name="T100" fmla="*/ 7161 w 9290"/>
                  <a:gd name="T101" fmla="*/ 4638 h 8323"/>
                  <a:gd name="T102" fmla="*/ 7332 w 9290"/>
                  <a:gd name="T103" fmla="*/ 4277 h 8323"/>
                  <a:gd name="T104" fmla="*/ 7255 w 9290"/>
                  <a:gd name="T105" fmla="*/ 3891 h 8323"/>
                  <a:gd name="T106" fmla="*/ 7182 w 9290"/>
                  <a:gd name="T107" fmla="*/ 3446 h 8323"/>
                  <a:gd name="T108" fmla="*/ 6797 w 9290"/>
                  <a:gd name="T109" fmla="*/ 2222 h 8323"/>
                  <a:gd name="T110" fmla="*/ 6236 w 9290"/>
                  <a:gd name="T111" fmla="*/ 1675 h 8323"/>
                  <a:gd name="T112" fmla="*/ 5970 w 9290"/>
                  <a:gd name="T113" fmla="*/ 1325 h 8323"/>
                  <a:gd name="T114" fmla="*/ 5167 w 9290"/>
                  <a:gd name="T115" fmla="*/ 1088 h 8323"/>
                  <a:gd name="T116" fmla="*/ 4586 w 9290"/>
                  <a:gd name="T117" fmla="*/ 1192 h 8323"/>
                  <a:gd name="T118" fmla="*/ 3998 w 9290"/>
                  <a:gd name="T119" fmla="*/ 1577 h 8323"/>
                  <a:gd name="T120" fmla="*/ 3522 w 9290"/>
                  <a:gd name="T121" fmla="*/ 2022 h 8323"/>
                  <a:gd name="T122" fmla="*/ 3023 w 9290"/>
                  <a:gd name="T123" fmla="*/ 3047 h 8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90" h="8323">
                    <a:moveTo>
                      <a:pt x="7393" y="5251"/>
                    </a:moveTo>
                    <a:lnTo>
                      <a:pt x="7393" y="5251"/>
                    </a:lnTo>
                    <a:lnTo>
                      <a:pt x="7371" y="5275"/>
                    </a:lnTo>
                    <a:lnTo>
                      <a:pt x="7347" y="5298"/>
                    </a:lnTo>
                    <a:lnTo>
                      <a:pt x="7298" y="5342"/>
                    </a:lnTo>
                    <a:lnTo>
                      <a:pt x="7247" y="5385"/>
                    </a:lnTo>
                    <a:lnTo>
                      <a:pt x="7196" y="5426"/>
                    </a:lnTo>
                    <a:lnTo>
                      <a:pt x="7143" y="5465"/>
                    </a:lnTo>
                    <a:lnTo>
                      <a:pt x="7092" y="5502"/>
                    </a:lnTo>
                    <a:lnTo>
                      <a:pt x="6996" y="5568"/>
                    </a:lnTo>
                    <a:lnTo>
                      <a:pt x="6996" y="5568"/>
                    </a:lnTo>
                    <a:lnTo>
                      <a:pt x="6923" y="5623"/>
                    </a:lnTo>
                    <a:lnTo>
                      <a:pt x="6850" y="5679"/>
                    </a:lnTo>
                    <a:lnTo>
                      <a:pt x="6708" y="5789"/>
                    </a:lnTo>
                    <a:lnTo>
                      <a:pt x="6708" y="5789"/>
                    </a:lnTo>
                    <a:lnTo>
                      <a:pt x="6658" y="5829"/>
                    </a:lnTo>
                    <a:lnTo>
                      <a:pt x="6609" y="5866"/>
                    </a:lnTo>
                    <a:lnTo>
                      <a:pt x="6558" y="5903"/>
                    </a:lnTo>
                    <a:lnTo>
                      <a:pt x="6505" y="5938"/>
                    </a:lnTo>
                    <a:lnTo>
                      <a:pt x="6505" y="5938"/>
                    </a:lnTo>
                    <a:lnTo>
                      <a:pt x="6482" y="5950"/>
                    </a:lnTo>
                    <a:lnTo>
                      <a:pt x="6457" y="5962"/>
                    </a:lnTo>
                    <a:lnTo>
                      <a:pt x="6400" y="5987"/>
                    </a:lnTo>
                    <a:lnTo>
                      <a:pt x="6373" y="6000"/>
                    </a:lnTo>
                    <a:lnTo>
                      <a:pt x="6347" y="6013"/>
                    </a:lnTo>
                    <a:lnTo>
                      <a:pt x="6321" y="6027"/>
                    </a:lnTo>
                    <a:lnTo>
                      <a:pt x="6298" y="6044"/>
                    </a:lnTo>
                    <a:lnTo>
                      <a:pt x="6298" y="6044"/>
                    </a:lnTo>
                    <a:lnTo>
                      <a:pt x="6358" y="6041"/>
                    </a:lnTo>
                    <a:lnTo>
                      <a:pt x="6418" y="6038"/>
                    </a:lnTo>
                    <a:lnTo>
                      <a:pt x="6479" y="6035"/>
                    </a:lnTo>
                    <a:lnTo>
                      <a:pt x="6538" y="6030"/>
                    </a:lnTo>
                    <a:lnTo>
                      <a:pt x="6599" y="6023"/>
                    </a:lnTo>
                    <a:lnTo>
                      <a:pt x="6658" y="6016"/>
                    </a:lnTo>
                    <a:lnTo>
                      <a:pt x="6718" y="6006"/>
                    </a:lnTo>
                    <a:lnTo>
                      <a:pt x="6777" y="5994"/>
                    </a:lnTo>
                    <a:lnTo>
                      <a:pt x="6777" y="5994"/>
                    </a:lnTo>
                    <a:lnTo>
                      <a:pt x="6802" y="5989"/>
                    </a:lnTo>
                    <a:lnTo>
                      <a:pt x="6825" y="5982"/>
                    </a:lnTo>
                    <a:lnTo>
                      <a:pt x="6873" y="5967"/>
                    </a:lnTo>
                    <a:lnTo>
                      <a:pt x="6920" y="5949"/>
                    </a:lnTo>
                    <a:lnTo>
                      <a:pt x="6966" y="5932"/>
                    </a:lnTo>
                    <a:lnTo>
                      <a:pt x="7013" y="5914"/>
                    </a:lnTo>
                    <a:lnTo>
                      <a:pt x="7058" y="5896"/>
                    </a:lnTo>
                    <a:lnTo>
                      <a:pt x="7106" y="5881"/>
                    </a:lnTo>
                    <a:lnTo>
                      <a:pt x="7130" y="5874"/>
                    </a:lnTo>
                    <a:lnTo>
                      <a:pt x="7154" y="5869"/>
                    </a:lnTo>
                    <a:lnTo>
                      <a:pt x="7154" y="5869"/>
                    </a:lnTo>
                    <a:lnTo>
                      <a:pt x="7188" y="5862"/>
                    </a:lnTo>
                    <a:lnTo>
                      <a:pt x="7219" y="5858"/>
                    </a:lnTo>
                    <a:lnTo>
                      <a:pt x="7251" y="5855"/>
                    </a:lnTo>
                    <a:lnTo>
                      <a:pt x="7283" y="5852"/>
                    </a:lnTo>
                    <a:lnTo>
                      <a:pt x="7346" y="5848"/>
                    </a:lnTo>
                    <a:lnTo>
                      <a:pt x="7378" y="5844"/>
                    </a:lnTo>
                    <a:lnTo>
                      <a:pt x="7410" y="5838"/>
                    </a:lnTo>
                    <a:lnTo>
                      <a:pt x="7410" y="5838"/>
                    </a:lnTo>
                    <a:lnTo>
                      <a:pt x="7429" y="5834"/>
                    </a:lnTo>
                    <a:lnTo>
                      <a:pt x="7447" y="5829"/>
                    </a:lnTo>
                    <a:lnTo>
                      <a:pt x="7465" y="5823"/>
                    </a:lnTo>
                    <a:lnTo>
                      <a:pt x="7483" y="5815"/>
                    </a:lnTo>
                    <a:lnTo>
                      <a:pt x="7500" y="5807"/>
                    </a:lnTo>
                    <a:lnTo>
                      <a:pt x="7518" y="5798"/>
                    </a:lnTo>
                    <a:lnTo>
                      <a:pt x="7535" y="5789"/>
                    </a:lnTo>
                    <a:lnTo>
                      <a:pt x="7551" y="5778"/>
                    </a:lnTo>
                    <a:lnTo>
                      <a:pt x="7551" y="5778"/>
                    </a:lnTo>
                    <a:lnTo>
                      <a:pt x="7579" y="5757"/>
                    </a:lnTo>
                    <a:lnTo>
                      <a:pt x="7604" y="5734"/>
                    </a:lnTo>
                    <a:lnTo>
                      <a:pt x="7616" y="5721"/>
                    </a:lnTo>
                    <a:lnTo>
                      <a:pt x="7627" y="5709"/>
                    </a:lnTo>
                    <a:lnTo>
                      <a:pt x="7637" y="5695"/>
                    </a:lnTo>
                    <a:lnTo>
                      <a:pt x="7647" y="5681"/>
                    </a:lnTo>
                    <a:lnTo>
                      <a:pt x="7656" y="5668"/>
                    </a:lnTo>
                    <a:lnTo>
                      <a:pt x="7663" y="5652"/>
                    </a:lnTo>
                    <a:lnTo>
                      <a:pt x="7671" y="5639"/>
                    </a:lnTo>
                    <a:lnTo>
                      <a:pt x="7677" y="5622"/>
                    </a:lnTo>
                    <a:lnTo>
                      <a:pt x="7682" y="5607"/>
                    </a:lnTo>
                    <a:lnTo>
                      <a:pt x="7687" y="5590"/>
                    </a:lnTo>
                    <a:lnTo>
                      <a:pt x="7689" y="5574"/>
                    </a:lnTo>
                    <a:lnTo>
                      <a:pt x="7692" y="5557"/>
                    </a:lnTo>
                    <a:lnTo>
                      <a:pt x="7692" y="5557"/>
                    </a:lnTo>
                    <a:lnTo>
                      <a:pt x="7693" y="5531"/>
                    </a:lnTo>
                    <a:lnTo>
                      <a:pt x="7693" y="5506"/>
                    </a:lnTo>
                    <a:lnTo>
                      <a:pt x="7692" y="5482"/>
                    </a:lnTo>
                    <a:lnTo>
                      <a:pt x="7691" y="5457"/>
                    </a:lnTo>
                    <a:lnTo>
                      <a:pt x="7688" y="5432"/>
                    </a:lnTo>
                    <a:lnTo>
                      <a:pt x="7684" y="5408"/>
                    </a:lnTo>
                    <a:lnTo>
                      <a:pt x="7680" y="5385"/>
                    </a:lnTo>
                    <a:lnTo>
                      <a:pt x="7674" y="5362"/>
                    </a:lnTo>
                    <a:lnTo>
                      <a:pt x="7660" y="5315"/>
                    </a:lnTo>
                    <a:lnTo>
                      <a:pt x="7644" y="5269"/>
                    </a:lnTo>
                    <a:lnTo>
                      <a:pt x="7625" y="5224"/>
                    </a:lnTo>
                    <a:lnTo>
                      <a:pt x="7604" y="5180"/>
                    </a:lnTo>
                    <a:lnTo>
                      <a:pt x="7604" y="5180"/>
                    </a:lnTo>
                    <a:lnTo>
                      <a:pt x="7594" y="5156"/>
                    </a:lnTo>
                    <a:lnTo>
                      <a:pt x="7586" y="5134"/>
                    </a:lnTo>
                    <a:lnTo>
                      <a:pt x="7579" y="5111"/>
                    </a:lnTo>
                    <a:lnTo>
                      <a:pt x="7574" y="5089"/>
                    </a:lnTo>
                    <a:lnTo>
                      <a:pt x="7568" y="5068"/>
                    </a:lnTo>
                    <a:lnTo>
                      <a:pt x="7565" y="5046"/>
                    </a:lnTo>
                    <a:lnTo>
                      <a:pt x="7560" y="5002"/>
                    </a:lnTo>
                    <a:lnTo>
                      <a:pt x="7560" y="5002"/>
                    </a:lnTo>
                    <a:lnTo>
                      <a:pt x="7547" y="5035"/>
                    </a:lnTo>
                    <a:lnTo>
                      <a:pt x="7531" y="5068"/>
                    </a:lnTo>
                    <a:lnTo>
                      <a:pt x="7513" y="5100"/>
                    </a:lnTo>
                    <a:lnTo>
                      <a:pt x="7492" y="5132"/>
                    </a:lnTo>
                    <a:lnTo>
                      <a:pt x="7470" y="5162"/>
                    </a:lnTo>
                    <a:lnTo>
                      <a:pt x="7447" y="5192"/>
                    </a:lnTo>
                    <a:lnTo>
                      <a:pt x="7421" y="5222"/>
                    </a:lnTo>
                    <a:lnTo>
                      <a:pt x="7393" y="5251"/>
                    </a:lnTo>
                    <a:close/>
                    <a:moveTo>
                      <a:pt x="2943" y="3683"/>
                    </a:moveTo>
                    <a:lnTo>
                      <a:pt x="2943" y="3683"/>
                    </a:lnTo>
                    <a:lnTo>
                      <a:pt x="2928" y="3678"/>
                    </a:lnTo>
                    <a:lnTo>
                      <a:pt x="2914" y="3675"/>
                    </a:lnTo>
                    <a:lnTo>
                      <a:pt x="2901" y="3674"/>
                    </a:lnTo>
                    <a:lnTo>
                      <a:pt x="2887" y="3675"/>
                    </a:lnTo>
                    <a:lnTo>
                      <a:pt x="2874" y="3677"/>
                    </a:lnTo>
                    <a:lnTo>
                      <a:pt x="2863" y="3681"/>
                    </a:lnTo>
                    <a:lnTo>
                      <a:pt x="2852" y="3686"/>
                    </a:lnTo>
                    <a:lnTo>
                      <a:pt x="2841" y="3693"/>
                    </a:lnTo>
                    <a:lnTo>
                      <a:pt x="2832" y="3701"/>
                    </a:lnTo>
                    <a:lnTo>
                      <a:pt x="2822" y="3711"/>
                    </a:lnTo>
                    <a:lnTo>
                      <a:pt x="2814" y="3722"/>
                    </a:lnTo>
                    <a:lnTo>
                      <a:pt x="2805" y="3733"/>
                    </a:lnTo>
                    <a:lnTo>
                      <a:pt x="2799" y="3745"/>
                    </a:lnTo>
                    <a:lnTo>
                      <a:pt x="2792" y="3758"/>
                    </a:lnTo>
                    <a:lnTo>
                      <a:pt x="2779" y="3787"/>
                    </a:lnTo>
                    <a:lnTo>
                      <a:pt x="2768" y="3817"/>
                    </a:lnTo>
                    <a:lnTo>
                      <a:pt x="2760" y="3849"/>
                    </a:lnTo>
                    <a:lnTo>
                      <a:pt x="2753" y="3880"/>
                    </a:lnTo>
                    <a:lnTo>
                      <a:pt x="2748" y="3911"/>
                    </a:lnTo>
                    <a:lnTo>
                      <a:pt x="2745" y="3941"/>
                    </a:lnTo>
                    <a:lnTo>
                      <a:pt x="2742" y="3970"/>
                    </a:lnTo>
                    <a:lnTo>
                      <a:pt x="2741" y="3995"/>
                    </a:lnTo>
                    <a:lnTo>
                      <a:pt x="2741" y="4017"/>
                    </a:lnTo>
                    <a:lnTo>
                      <a:pt x="2741" y="4017"/>
                    </a:lnTo>
                    <a:lnTo>
                      <a:pt x="2745" y="4082"/>
                    </a:lnTo>
                    <a:lnTo>
                      <a:pt x="2748" y="4117"/>
                    </a:lnTo>
                    <a:lnTo>
                      <a:pt x="2752" y="4155"/>
                    </a:lnTo>
                    <a:lnTo>
                      <a:pt x="2757" y="4193"/>
                    </a:lnTo>
                    <a:lnTo>
                      <a:pt x="2764" y="4232"/>
                    </a:lnTo>
                    <a:lnTo>
                      <a:pt x="2771" y="4272"/>
                    </a:lnTo>
                    <a:lnTo>
                      <a:pt x="2781" y="4310"/>
                    </a:lnTo>
                    <a:lnTo>
                      <a:pt x="2793" y="4349"/>
                    </a:lnTo>
                    <a:lnTo>
                      <a:pt x="2807" y="4386"/>
                    </a:lnTo>
                    <a:lnTo>
                      <a:pt x="2822" y="4422"/>
                    </a:lnTo>
                    <a:lnTo>
                      <a:pt x="2840" y="4455"/>
                    </a:lnTo>
                    <a:lnTo>
                      <a:pt x="2850" y="4470"/>
                    </a:lnTo>
                    <a:lnTo>
                      <a:pt x="2859" y="4485"/>
                    </a:lnTo>
                    <a:lnTo>
                      <a:pt x="2870" y="4499"/>
                    </a:lnTo>
                    <a:lnTo>
                      <a:pt x="2883" y="4513"/>
                    </a:lnTo>
                    <a:lnTo>
                      <a:pt x="2895" y="4525"/>
                    </a:lnTo>
                    <a:lnTo>
                      <a:pt x="2907" y="4536"/>
                    </a:lnTo>
                    <a:lnTo>
                      <a:pt x="2921" y="4546"/>
                    </a:lnTo>
                    <a:lnTo>
                      <a:pt x="2936" y="4556"/>
                    </a:lnTo>
                    <a:lnTo>
                      <a:pt x="2936" y="4556"/>
                    </a:lnTo>
                    <a:lnTo>
                      <a:pt x="2946" y="4561"/>
                    </a:lnTo>
                    <a:lnTo>
                      <a:pt x="2957" y="4565"/>
                    </a:lnTo>
                    <a:lnTo>
                      <a:pt x="2968" y="4568"/>
                    </a:lnTo>
                    <a:lnTo>
                      <a:pt x="2979" y="4569"/>
                    </a:lnTo>
                    <a:lnTo>
                      <a:pt x="2989" y="4568"/>
                    </a:lnTo>
                    <a:lnTo>
                      <a:pt x="2994" y="4567"/>
                    </a:lnTo>
                    <a:lnTo>
                      <a:pt x="2998" y="4564"/>
                    </a:lnTo>
                    <a:lnTo>
                      <a:pt x="3003" y="4560"/>
                    </a:lnTo>
                    <a:lnTo>
                      <a:pt x="3007" y="4556"/>
                    </a:lnTo>
                    <a:lnTo>
                      <a:pt x="3009" y="4550"/>
                    </a:lnTo>
                    <a:lnTo>
                      <a:pt x="3014" y="4543"/>
                    </a:lnTo>
                    <a:lnTo>
                      <a:pt x="3014" y="4543"/>
                    </a:lnTo>
                    <a:lnTo>
                      <a:pt x="3025" y="4591"/>
                    </a:lnTo>
                    <a:lnTo>
                      <a:pt x="3037" y="4640"/>
                    </a:lnTo>
                    <a:lnTo>
                      <a:pt x="3051" y="4687"/>
                    </a:lnTo>
                    <a:lnTo>
                      <a:pt x="3065" y="4735"/>
                    </a:lnTo>
                    <a:lnTo>
                      <a:pt x="3080" y="4780"/>
                    </a:lnTo>
                    <a:lnTo>
                      <a:pt x="3095" y="4827"/>
                    </a:lnTo>
                    <a:lnTo>
                      <a:pt x="3111" y="4873"/>
                    </a:lnTo>
                    <a:lnTo>
                      <a:pt x="3128" y="4918"/>
                    </a:lnTo>
                    <a:lnTo>
                      <a:pt x="3146" y="4962"/>
                    </a:lnTo>
                    <a:lnTo>
                      <a:pt x="3165" y="5008"/>
                    </a:lnTo>
                    <a:lnTo>
                      <a:pt x="3185" y="5050"/>
                    </a:lnTo>
                    <a:lnTo>
                      <a:pt x="3204" y="5094"/>
                    </a:lnTo>
                    <a:lnTo>
                      <a:pt x="3226" y="5137"/>
                    </a:lnTo>
                    <a:lnTo>
                      <a:pt x="3247" y="5178"/>
                    </a:lnTo>
                    <a:lnTo>
                      <a:pt x="3269" y="5221"/>
                    </a:lnTo>
                    <a:lnTo>
                      <a:pt x="3292" y="5261"/>
                    </a:lnTo>
                    <a:lnTo>
                      <a:pt x="3315" y="5302"/>
                    </a:lnTo>
                    <a:lnTo>
                      <a:pt x="3339" y="5342"/>
                    </a:lnTo>
                    <a:lnTo>
                      <a:pt x="3364" y="5382"/>
                    </a:lnTo>
                    <a:lnTo>
                      <a:pt x="3390" y="5421"/>
                    </a:lnTo>
                    <a:lnTo>
                      <a:pt x="3416" y="5458"/>
                    </a:lnTo>
                    <a:lnTo>
                      <a:pt x="3442" y="5497"/>
                    </a:lnTo>
                    <a:lnTo>
                      <a:pt x="3470" y="5534"/>
                    </a:lnTo>
                    <a:lnTo>
                      <a:pt x="3497" y="5570"/>
                    </a:lnTo>
                    <a:lnTo>
                      <a:pt x="3526" y="5606"/>
                    </a:lnTo>
                    <a:lnTo>
                      <a:pt x="3555" y="5640"/>
                    </a:lnTo>
                    <a:lnTo>
                      <a:pt x="3586" y="5674"/>
                    </a:lnTo>
                    <a:lnTo>
                      <a:pt x="3616" y="5709"/>
                    </a:lnTo>
                    <a:lnTo>
                      <a:pt x="3646" y="5741"/>
                    </a:lnTo>
                    <a:lnTo>
                      <a:pt x="3678" y="5774"/>
                    </a:lnTo>
                    <a:lnTo>
                      <a:pt x="3710" y="5805"/>
                    </a:lnTo>
                    <a:lnTo>
                      <a:pt x="3741" y="5836"/>
                    </a:lnTo>
                    <a:lnTo>
                      <a:pt x="3740" y="5838"/>
                    </a:lnTo>
                    <a:lnTo>
                      <a:pt x="3740" y="5838"/>
                    </a:lnTo>
                    <a:lnTo>
                      <a:pt x="3693" y="5838"/>
                    </a:lnTo>
                    <a:lnTo>
                      <a:pt x="3646" y="5837"/>
                    </a:lnTo>
                    <a:lnTo>
                      <a:pt x="3599" y="5833"/>
                    </a:lnTo>
                    <a:lnTo>
                      <a:pt x="3553" y="5829"/>
                    </a:lnTo>
                    <a:lnTo>
                      <a:pt x="3507" y="5823"/>
                    </a:lnTo>
                    <a:lnTo>
                      <a:pt x="3460" y="5816"/>
                    </a:lnTo>
                    <a:lnTo>
                      <a:pt x="3415" y="5809"/>
                    </a:lnTo>
                    <a:lnTo>
                      <a:pt x="3368" y="5800"/>
                    </a:lnTo>
                    <a:lnTo>
                      <a:pt x="3322" y="5790"/>
                    </a:lnTo>
                    <a:lnTo>
                      <a:pt x="3277" y="5781"/>
                    </a:lnTo>
                    <a:lnTo>
                      <a:pt x="3186" y="5757"/>
                    </a:lnTo>
                    <a:lnTo>
                      <a:pt x="3096" y="5731"/>
                    </a:lnTo>
                    <a:lnTo>
                      <a:pt x="3008" y="5703"/>
                    </a:lnTo>
                    <a:lnTo>
                      <a:pt x="3008" y="5703"/>
                    </a:lnTo>
                    <a:lnTo>
                      <a:pt x="2974" y="5694"/>
                    </a:lnTo>
                    <a:lnTo>
                      <a:pt x="2941" y="5685"/>
                    </a:lnTo>
                    <a:lnTo>
                      <a:pt x="2873" y="5670"/>
                    </a:lnTo>
                    <a:lnTo>
                      <a:pt x="2805" y="5655"/>
                    </a:lnTo>
                    <a:lnTo>
                      <a:pt x="2738" y="5641"/>
                    </a:lnTo>
                    <a:lnTo>
                      <a:pt x="2705" y="5633"/>
                    </a:lnTo>
                    <a:lnTo>
                      <a:pt x="2672" y="5625"/>
                    </a:lnTo>
                    <a:lnTo>
                      <a:pt x="2640" y="5615"/>
                    </a:lnTo>
                    <a:lnTo>
                      <a:pt x="2607" y="5604"/>
                    </a:lnTo>
                    <a:lnTo>
                      <a:pt x="2575" y="5592"/>
                    </a:lnTo>
                    <a:lnTo>
                      <a:pt x="2544" y="5578"/>
                    </a:lnTo>
                    <a:lnTo>
                      <a:pt x="2512" y="5563"/>
                    </a:lnTo>
                    <a:lnTo>
                      <a:pt x="2480" y="5545"/>
                    </a:lnTo>
                    <a:lnTo>
                      <a:pt x="2480" y="5545"/>
                    </a:lnTo>
                    <a:lnTo>
                      <a:pt x="2442" y="5520"/>
                    </a:lnTo>
                    <a:lnTo>
                      <a:pt x="2403" y="5494"/>
                    </a:lnTo>
                    <a:lnTo>
                      <a:pt x="2327" y="5439"/>
                    </a:lnTo>
                    <a:lnTo>
                      <a:pt x="2289" y="5413"/>
                    </a:lnTo>
                    <a:lnTo>
                      <a:pt x="2249" y="5386"/>
                    </a:lnTo>
                    <a:lnTo>
                      <a:pt x="2210" y="5362"/>
                    </a:lnTo>
                    <a:lnTo>
                      <a:pt x="2169" y="5340"/>
                    </a:lnTo>
                    <a:lnTo>
                      <a:pt x="2169" y="5340"/>
                    </a:lnTo>
                    <a:lnTo>
                      <a:pt x="2164" y="5315"/>
                    </a:lnTo>
                    <a:lnTo>
                      <a:pt x="2160" y="5289"/>
                    </a:lnTo>
                    <a:lnTo>
                      <a:pt x="2155" y="5265"/>
                    </a:lnTo>
                    <a:lnTo>
                      <a:pt x="2148" y="5240"/>
                    </a:lnTo>
                    <a:lnTo>
                      <a:pt x="2148" y="5240"/>
                    </a:lnTo>
                    <a:lnTo>
                      <a:pt x="2145" y="5229"/>
                    </a:lnTo>
                    <a:lnTo>
                      <a:pt x="2144" y="5216"/>
                    </a:lnTo>
                    <a:lnTo>
                      <a:pt x="2144" y="5203"/>
                    </a:lnTo>
                    <a:lnTo>
                      <a:pt x="2145" y="5188"/>
                    </a:lnTo>
                    <a:lnTo>
                      <a:pt x="2151" y="5156"/>
                    </a:lnTo>
                    <a:lnTo>
                      <a:pt x="2158" y="5123"/>
                    </a:lnTo>
                    <a:lnTo>
                      <a:pt x="2175" y="5054"/>
                    </a:lnTo>
                    <a:lnTo>
                      <a:pt x="2182" y="5020"/>
                    </a:lnTo>
                    <a:lnTo>
                      <a:pt x="2188" y="4988"/>
                    </a:lnTo>
                    <a:lnTo>
                      <a:pt x="2188" y="4988"/>
                    </a:lnTo>
                    <a:lnTo>
                      <a:pt x="2195" y="4944"/>
                    </a:lnTo>
                    <a:lnTo>
                      <a:pt x="2207" y="4875"/>
                    </a:lnTo>
                    <a:lnTo>
                      <a:pt x="2239" y="4704"/>
                    </a:lnTo>
                    <a:lnTo>
                      <a:pt x="2283" y="4481"/>
                    </a:lnTo>
                    <a:lnTo>
                      <a:pt x="2283" y="4481"/>
                    </a:lnTo>
                    <a:lnTo>
                      <a:pt x="2180" y="4671"/>
                    </a:lnTo>
                    <a:lnTo>
                      <a:pt x="2094" y="4826"/>
                    </a:lnTo>
                    <a:lnTo>
                      <a:pt x="2057" y="4893"/>
                    </a:lnTo>
                    <a:lnTo>
                      <a:pt x="2027" y="4944"/>
                    </a:lnTo>
                    <a:lnTo>
                      <a:pt x="2027" y="4944"/>
                    </a:lnTo>
                    <a:lnTo>
                      <a:pt x="2003" y="4984"/>
                    </a:lnTo>
                    <a:lnTo>
                      <a:pt x="1982" y="5023"/>
                    </a:lnTo>
                    <a:lnTo>
                      <a:pt x="1974" y="5042"/>
                    </a:lnTo>
                    <a:lnTo>
                      <a:pt x="1967" y="5061"/>
                    </a:lnTo>
                    <a:lnTo>
                      <a:pt x="1960" y="5082"/>
                    </a:lnTo>
                    <a:lnTo>
                      <a:pt x="1954" y="5101"/>
                    </a:lnTo>
                    <a:lnTo>
                      <a:pt x="1949" y="5122"/>
                    </a:lnTo>
                    <a:lnTo>
                      <a:pt x="1945" y="5144"/>
                    </a:lnTo>
                    <a:lnTo>
                      <a:pt x="1941" y="5166"/>
                    </a:lnTo>
                    <a:lnTo>
                      <a:pt x="1938" y="5188"/>
                    </a:lnTo>
                    <a:lnTo>
                      <a:pt x="1937" y="5213"/>
                    </a:lnTo>
                    <a:lnTo>
                      <a:pt x="1936" y="5238"/>
                    </a:lnTo>
                    <a:lnTo>
                      <a:pt x="1936" y="5290"/>
                    </a:lnTo>
                    <a:lnTo>
                      <a:pt x="1936" y="5290"/>
                    </a:lnTo>
                    <a:lnTo>
                      <a:pt x="1936" y="5304"/>
                    </a:lnTo>
                    <a:lnTo>
                      <a:pt x="1936" y="5318"/>
                    </a:lnTo>
                    <a:lnTo>
                      <a:pt x="1931" y="5345"/>
                    </a:lnTo>
                    <a:lnTo>
                      <a:pt x="1925" y="5373"/>
                    </a:lnTo>
                    <a:lnTo>
                      <a:pt x="1915" y="5400"/>
                    </a:lnTo>
                    <a:lnTo>
                      <a:pt x="1903" y="5426"/>
                    </a:lnTo>
                    <a:lnTo>
                      <a:pt x="1890" y="5454"/>
                    </a:lnTo>
                    <a:lnTo>
                      <a:pt x="1875" y="5482"/>
                    </a:lnTo>
                    <a:lnTo>
                      <a:pt x="1858" y="5508"/>
                    </a:lnTo>
                    <a:lnTo>
                      <a:pt x="1824" y="5561"/>
                    </a:lnTo>
                    <a:lnTo>
                      <a:pt x="1791" y="5617"/>
                    </a:lnTo>
                    <a:lnTo>
                      <a:pt x="1774" y="5644"/>
                    </a:lnTo>
                    <a:lnTo>
                      <a:pt x="1759" y="5670"/>
                    </a:lnTo>
                    <a:lnTo>
                      <a:pt x="1745" y="5698"/>
                    </a:lnTo>
                    <a:lnTo>
                      <a:pt x="1734" y="5725"/>
                    </a:lnTo>
                    <a:lnTo>
                      <a:pt x="1734" y="5725"/>
                    </a:lnTo>
                    <a:lnTo>
                      <a:pt x="1697" y="5819"/>
                    </a:lnTo>
                    <a:lnTo>
                      <a:pt x="1672" y="5884"/>
                    </a:lnTo>
                    <a:lnTo>
                      <a:pt x="1664" y="5909"/>
                    </a:lnTo>
                    <a:lnTo>
                      <a:pt x="1659" y="5929"/>
                    </a:lnTo>
                    <a:lnTo>
                      <a:pt x="1657" y="5947"/>
                    </a:lnTo>
                    <a:lnTo>
                      <a:pt x="1657" y="5964"/>
                    </a:lnTo>
                    <a:lnTo>
                      <a:pt x="1657" y="5964"/>
                    </a:lnTo>
                    <a:lnTo>
                      <a:pt x="1660" y="5975"/>
                    </a:lnTo>
                    <a:lnTo>
                      <a:pt x="1665" y="5989"/>
                    </a:lnTo>
                    <a:lnTo>
                      <a:pt x="1675" y="6005"/>
                    </a:lnTo>
                    <a:lnTo>
                      <a:pt x="1688" y="6026"/>
                    </a:lnTo>
                    <a:lnTo>
                      <a:pt x="1719" y="6074"/>
                    </a:lnTo>
                    <a:lnTo>
                      <a:pt x="1761" y="6129"/>
                    </a:lnTo>
                    <a:lnTo>
                      <a:pt x="1809" y="6190"/>
                    </a:lnTo>
                    <a:lnTo>
                      <a:pt x="1861" y="6253"/>
                    </a:lnTo>
                    <a:lnTo>
                      <a:pt x="1916" y="6316"/>
                    </a:lnTo>
                    <a:lnTo>
                      <a:pt x="1971" y="6379"/>
                    </a:lnTo>
                    <a:lnTo>
                      <a:pt x="1971" y="6379"/>
                    </a:lnTo>
                    <a:lnTo>
                      <a:pt x="2005" y="6412"/>
                    </a:lnTo>
                    <a:lnTo>
                      <a:pt x="2047" y="6453"/>
                    </a:lnTo>
                    <a:lnTo>
                      <a:pt x="2152" y="6553"/>
                    </a:lnTo>
                    <a:lnTo>
                      <a:pt x="2407" y="6792"/>
                    </a:lnTo>
                    <a:lnTo>
                      <a:pt x="2531" y="6909"/>
                    </a:lnTo>
                    <a:lnTo>
                      <a:pt x="2639" y="7014"/>
                    </a:lnTo>
                    <a:lnTo>
                      <a:pt x="2681" y="7056"/>
                    </a:lnTo>
                    <a:lnTo>
                      <a:pt x="2714" y="7094"/>
                    </a:lnTo>
                    <a:lnTo>
                      <a:pt x="2739" y="7121"/>
                    </a:lnTo>
                    <a:lnTo>
                      <a:pt x="2746" y="7131"/>
                    </a:lnTo>
                    <a:lnTo>
                      <a:pt x="2750" y="7139"/>
                    </a:lnTo>
                    <a:lnTo>
                      <a:pt x="2750" y="7139"/>
                    </a:lnTo>
                    <a:lnTo>
                      <a:pt x="2764" y="7174"/>
                    </a:lnTo>
                    <a:lnTo>
                      <a:pt x="2781" y="7205"/>
                    </a:lnTo>
                    <a:lnTo>
                      <a:pt x="2799" y="7236"/>
                    </a:lnTo>
                    <a:lnTo>
                      <a:pt x="2818" y="7264"/>
                    </a:lnTo>
                    <a:lnTo>
                      <a:pt x="2815" y="7266"/>
                    </a:lnTo>
                    <a:lnTo>
                      <a:pt x="2815" y="7266"/>
                    </a:lnTo>
                    <a:lnTo>
                      <a:pt x="2801" y="7309"/>
                    </a:lnTo>
                    <a:lnTo>
                      <a:pt x="2785" y="7350"/>
                    </a:lnTo>
                    <a:lnTo>
                      <a:pt x="2764" y="7391"/>
                    </a:lnTo>
                    <a:lnTo>
                      <a:pt x="2742" y="7431"/>
                    </a:lnTo>
                    <a:lnTo>
                      <a:pt x="2719" y="7470"/>
                    </a:lnTo>
                    <a:lnTo>
                      <a:pt x="2692" y="7507"/>
                    </a:lnTo>
                    <a:lnTo>
                      <a:pt x="2665" y="7544"/>
                    </a:lnTo>
                    <a:lnTo>
                      <a:pt x="2637" y="7581"/>
                    </a:lnTo>
                    <a:lnTo>
                      <a:pt x="2607" y="7617"/>
                    </a:lnTo>
                    <a:lnTo>
                      <a:pt x="2577" y="7653"/>
                    </a:lnTo>
                    <a:lnTo>
                      <a:pt x="2516" y="7722"/>
                    </a:lnTo>
                    <a:lnTo>
                      <a:pt x="2455" y="7791"/>
                    </a:lnTo>
                    <a:lnTo>
                      <a:pt x="2397" y="7860"/>
                    </a:lnTo>
                    <a:lnTo>
                      <a:pt x="2397" y="7860"/>
                    </a:lnTo>
                    <a:lnTo>
                      <a:pt x="2353" y="7915"/>
                    </a:lnTo>
                    <a:lnTo>
                      <a:pt x="2333" y="7942"/>
                    </a:lnTo>
                    <a:lnTo>
                      <a:pt x="2313" y="7971"/>
                    </a:lnTo>
                    <a:lnTo>
                      <a:pt x="2294" y="8000"/>
                    </a:lnTo>
                    <a:lnTo>
                      <a:pt x="2276" y="8031"/>
                    </a:lnTo>
                    <a:lnTo>
                      <a:pt x="2260" y="8061"/>
                    </a:lnTo>
                    <a:lnTo>
                      <a:pt x="2244" y="8093"/>
                    </a:lnTo>
                    <a:lnTo>
                      <a:pt x="2244" y="8093"/>
                    </a:lnTo>
                    <a:lnTo>
                      <a:pt x="2222" y="8142"/>
                    </a:lnTo>
                    <a:lnTo>
                      <a:pt x="2200" y="8192"/>
                    </a:lnTo>
                    <a:lnTo>
                      <a:pt x="2177" y="8240"/>
                    </a:lnTo>
                    <a:lnTo>
                      <a:pt x="2163" y="8263"/>
                    </a:lnTo>
                    <a:lnTo>
                      <a:pt x="2149" y="8287"/>
                    </a:lnTo>
                    <a:lnTo>
                      <a:pt x="2149" y="8287"/>
                    </a:lnTo>
                    <a:lnTo>
                      <a:pt x="2145" y="8296"/>
                    </a:lnTo>
                    <a:lnTo>
                      <a:pt x="2140" y="8305"/>
                    </a:lnTo>
                    <a:lnTo>
                      <a:pt x="2133" y="8313"/>
                    </a:lnTo>
                    <a:lnTo>
                      <a:pt x="2124" y="8320"/>
                    </a:lnTo>
                    <a:lnTo>
                      <a:pt x="2123" y="8323"/>
                    </a:lnTo>
                    <a:lnTo>
                      <a:pt x="2123" y="8323"/>
                    </a:lnTo>
                    <a:lnTo>
                      <a:pt x="1936" y="8194"/>
                    </a:lnTo>
                    <a:lnTo>
                      <a:pt x="1860" y="8144"/>
                    </a:lnTo>
                    <a:lnTo>
                      <a:pt x="1810" y="8109"/>
                    </a:lnTo>
                    <a:lnTo>
                      <a:pt x="1810" y="8109"/>
                    </a:lnTo>
                    <a:lnTo>
                      <a:pt x="1792" y="8094"/>
                    </a:lnTo>
                    <a:lnTo>
                      <a:pt x="1769" y="8072"/>
                    </a:lnTo>
                    <a:lnTo>
                      <a:pt x="1743" y="8043"/>
                    </a:lnTo>
                    <a:lnTo>
                      <a:pt x="1712" y="8010"/>
                    </a:lnTo>
                    <a:lnTo>
                      <a:pt x="1645" y="7931"/>
                    </a:lnTo>
                    <a:lnTo>
                      <a:pt x="1573" y="7845"/>
                    </a:lnTo>
                    <a:lnTo>
                      <a:pt x="1503" y="7758"/>
                    </a:lnTo>
                    <a:lnTo>
                      <a:pt x="1442" y="7679"/>
                    </a:lnTo>
                    <a:lnTo>
                      <a:pt x="1395" y="7619"/>
                    </a:lnTo>
                    <a:lnTo>
                      <a:pt x="1369" y="7583"/>
                    </a:lnTo>
                    <a:lnTo>
                      <a:pt x="1369" y="7583"/>
                    </a:lnTo>
                    <a:lnTo>
                      <a:pt x="1365" y="7577"/>
                    </a:lnTo>
                    <a:lnTo>
                      <a:pt x="1358" y="7570"/>
                    </a:lnTo>
                    <a:lnTo>
                      <a:pt x="1339" y="7554"/>
                    </a:lnTo>
                    <a:lnTo>
                      <a:pt x="1313" y="7532"/>
                    </a:lnTo>
                    <a:lnTo>
                      <a:pt x="1278" y="7507"/>
                    </a:lnTo>
                    <a:lnTo>
                      <a:pt x="1195" y="7446"/>
                    </a:lnTo>
                    <a:lnTo>
                      <a:pt x="1095" y="7376"/>
                    </a:lnTo>
                    <a:lnTo>
                      <a:pt x="983" y="7295"/>
                    </a:lnTo>
                    <a:lnTo>
                      <a:pt x="927" y="7253"/>
                    </a:lnTo>
                    <a:lnTo>
                      <a:pt x="869" y="7209"/>
                    </a:lnTo>
                    <a:lnTo>
                      <a:pt x="812" y="7165"/>
                    </a:lnTo>
                    <a:lnTo>
                      <a:pt x="757" y="7120"/>
                    </a:lnTo>
                    <a:lnTo>
                      <a:pt x="705" y="7074"/>
                    </a:lnTo>
                    <a:lnTo>
                      <a:pt x="654" y="7030"/>
                    </a:lnTo>
                    <a:lnTo>
                      <a:pt x="654" y="7030"/>
                    </a:lnTo>
                    <a:lnTo>
                      <a:pt x="605" y="6983"/>
                    </a:lnTo>
                    <a:lnTo>
                      <a:pt x="554" y="6931"/>
                    </a:lnTo>
                    <a:lnTo>
                      <a:pt x="503" y="6876"/>
                    </a:lnTo>
                    <a:lnTo>
                      <a:pt x="451" y="6818"/>
                    </a:lnTo>
                    <a:lnTo>
                      <a:pt x="400" y="6759"/>
                    </a:lnTo>
                    <a:lnTo>
                      <a:pt x="349" y="6698"/>
                    </a:lnTo>
                    <a:lnTo>
                      <a:pt x="299" y="6636"/>
                    </a:lnTo>
                    <a:lnTo>
                      <a:pt x="253" y="6574"/>
                    </a:lnTo>
                    <a:lnTo>
                      <a:pt x="207" y="6514"/>
                    </a:lnTo>
                    <a:lnTo>
                      <a:pt x="164" y="6454"/>
                    </a:lnTo>
                    <a:lnTo>
                      <a:pt x="127" y="6398"/>
                    </a:lnTo>
                    <a:lnTo>
                      <a:pt x="93" y="6344"/>
                    </a:lnTo>
                    <a:lnTo>
                      <a:pt x="64" y="6294"/>
                    </a:lnTo>
                    <a:lnTo>
                      <a:pt x="40" y="6249"/>
                    </a:lnTo>
                    <a:lnTo>
                      <a:pt x="31" y="6228"/>
                    </a:lnTo>
                    <a:lnTo>
                      <a:pt x="22" y="6209"/>
                    </a:lnTo>
                    <a:lnTo>
                      <a:pt x="15" y="6192"/>
                    </a:lnTo>
                    <a:lnTo>
                      <a:pt x="11" y="6176"/>
                    </a:lnTo>
                    <a:lnTo>
                      <a:pt x="11" y="6176"/>
                    </a:lnTo>
                    <a:lnTo>
                      <a:pt x="4" y="6144"/>
                    </a:lnTo>
                    <a:lnTo>
                      <a:pt x="2" y="6110"/>
                    </a:lnTo>
                    <a:lnTo>
                      <a:pt x="0" y="6074"/>
                    </a:lnTo>
                    <a:lnTo>
                      <a:pt x="0" y="6035"/>
                    </a:lnTo>
                    <a:lnTo>
                      <a:pt x="3" y="5998"/>
                    </a:lnTo>
                    <a:lnTo>
                      <a:pt x="7" y="5958"/>
                    </a:lnTo>
                    <a:lnTo>
                      <a:pt x="13" y="5920"/>
                    </a:lnTo>
                    <a:lnTo>
                      <a:pt x="18" y="5882"/>
                    </a:lnTo>
                    <a:lnTo>
                      <a:pt x="32" y="5812"/>
                    </a:lnTo>
                    <a:lnTo>
                      <a:pt x="46" y="5750"/>
                    </a:lnTo>
                    <a:lnTo>
                      <a:pt x="57" y="5705"/>
                    </a:lnTo>
                    <a:lnTo>
                      <a:pt x="65" y="5677"/>
                    </a:lnTo>
                    <a:lnTo>
                      <a:pt x="65" y="5677"/>
                    </a:lnTo>
                    <a:lnTo>
                      <a:pt x="75" y="5651"/>
                    </a:lnTo>
                    <a:lnTo>
                      <a:pt x="93" y="5610"/>
                    </a:lnTo>
                    <a:lnTo>
                      <a:pt x="138" y="5502"/>
                    </a:lnTo>
                    <a:lnTo>
                      <a:pt x="162" y="5444"/>
                    </a:lnTo>
                    <a:lnTo>
                      <a:pt x="181" y="5389"/>
                    </a:lnTo>
                    <a:lnTo>
                      <a:pt x="189" y="5364"/>
                    </a:lnTo>
                    <a:lnTo>
                      <a:pt x="195" y="5342"/>
                    </a:lnTo>
                    <a:lnTo>
                      <a:pt x="199" y="5323"/>
                    </a:lnTo>
                    <a:lnTo>
                      <a:pt x="200" y="5308"/>
                    </a:lnTo>
                    <a:lnTo>
                      <a:pt x="200" y="5308"/>
                    </a:lnTo>
                    <a:lnTo>
                      <a:pt x="200" y="5279"/>
                    </a:lnTo>
                    <a:lnTo>
                      <a:pt x="203" y="5245"/>
                    </a:lnTo>
                    <a:lnTo>
                      <a:pt x="206" y="5209"/>
                    </a:lnTo>
                    <a:lnTo>
                      <a:pt x="211" y="5170"/>
                    </a:lnTo>
                    <a:lnTo>
                      <a:pt x="219" y="5130"/>
                    </a:lnTo>
                    <a:lnTo>
                      <a:pt x="230" y="5089"/>
                    </a:lnTo>
                    <a:lnTo>
                      <a:pt x="237" y="5070"/>
                    </a:lnTo>
                    <a:lnTo>
                      <a:pt x="244" y="5049"/>
                    </a:lnTo>
                    <a:lnTo>
                      <a:pt x="254" y="5030"/>
                    </a:lnTo>
                    <a:lnTo>
                      <a:pt x="264" y="5012"/>
                    </a:lnTo>
                    <a:lnTo>
                      <a:pt x="264" y="5012"/>
                    </a:lnTo>
                    <a:lnTo>
                      <a:pt x="273" y="4992"/>
                    </a:lnTo>
                    <a:lnTo>
                      <a:pt x="281" y="4973"/>
                    </a:lnTo>
                    <a:lnTo>
                      <a:pt x="290" y="4952"/>
                    </a:lnTo>
                    <a:lnTo>
                      <a:pt x="298" y="4932"/>
                    </a:lnTo>
                    <a:lnTo>
                      <a:pt x="310" y="4889"/>
                    </a:lnTo>
                    <a:lnTo>
                      <a:pt x="321" y="4845"/>
                    </a:lnTo>
                    <a:lnTo>
                      <a:pt x="331" y="4801"/>
                    </a:lnTo>
                    <a:lnTo>
                      <a:pt x="339" y="4757"/>
                    </a:lnTo>
                    <a:lnTo>
                      <a:pt x="353" y="4670"/>
                    </a:lnTo>
                    <a:lnTo>
                      <a:pt x="353" y="4670"/>
                    </a:lnTo>
                    <a:lnTo>
                      <a:pt x="357" y="4645"/>
                    </a:lnTo>
                    <a:lnTo>
                      <a:pt x="364" y="4613"/>
                    </a:lnTo>
                    <a:lnTo>
                      <a:pt x="385" y="4535"/>
                    </a:lnTo>
                    <a:lnTo>
                      <a:pt x="410" y="4444"/>
                    </a:lnTo>
                    <a:lnTo>
                      <a:pt x="437" y="4348"/>
                    </a:lnTo>
                    <a:lnTo>
                      <a:pt x="490" y="4174"/>
                    </a:lnTo>
                    <a:lnTo>
                      <a:pt x="509" y="4115"/>
                    </a:lnTo>
                    <a:lnTo>
                      <a:pt x="520" y="4086"/>
                    </a:lnTo>
                    <a:lnTo>
                      <a:pt x="520" y="4086"/>
                    </a:lnTo>
                    <a:lnTo>
                      <a:pt x="523" y="4076"/>
                    </a:lnTo>
                    <a:lnTo>
                      <a:pt x="525" y="4064"/>
                    </a:lnTo>
                    <a:lnTo>
                      <a:pt x="534" y="4024"/>
                    </a:lnTo>
                    <a:lnTo>
                      <a:pt x="542" y="3971"/>
                    </a:lnTo>
                    <a:lnTo>
                      <a:pt x="549" y="3911"/>
                    </a:lnTo>
                    <a:lnTo>
                      <a:pt x="556" y="3846"/>
                    </a:lnTo>
                    <a:lnTo>
                      <a:pt x="560" y="3783"/>
                    </a:lnTo>
                    <a:lnTo>
                      <a:pt x="560" y="3752"/>
                    </a:lnTo>
                    <a:lnTo>
                      <a:pt x="560" y="3723"/>
                    </a:lnTo>
                    <a:lnTo>
                      <a:pt x="559" y="3697"/>
                    </a:lnTo>
                    <a:lnTo>
                      <a:pt x="556" y="3674"/>
                    </a:lnTo>
                    <a:lnTo>
                      <a:pt x="556" y="3674"/>
                    </a:lnTo>
                    <a:lnTo>
                      <a:pt x="554" y="3663"/>
                    </a:lnTo>
                    <a:lnTo>
                      <a:pt x="556" y="3652"/>
                    </a:lnTo>
                    <a:lnTo>
                      <a:pt x="557" y="3641"/>
                    </a:lnTo>
                    <a:lnTo>
                      <a:pt x="560" y="3628"/>
                    </a:lnTo>
                    <a:lnTo>
                      <a:pt x="565" y="3617"/>
                    </a:lnTo>
                    <a:lnTo>
                      <a:pt x="571" y="3605"/>
                    </a:lnTo>
                    <a:lnTo>
                      <a:pt x="586" y="3580"/>
                    </a:lnTo>
                    <a:lnTo>
                      <a:pt x="604" y="3554"/>
                    </a:lnTo>
                    <a:lnTo>
                      <a:pt x="625" y="3529"/>
                    </a:lnTo>
                    <a:lnTo>
                      <a:pt x="648" y="3504"/>
                    </a:lnTo>
                    <a:lnTo>
                      <a:pt x="673" y="3478"/>
                    </a:lnTo>
                    <a:lnTo>
                      <a:pt x="724" y="3431"/>
                    </a:lnTo>
                    <a:lnTo>
                      <a:pt x="774" y="3389"/>
                    </a:lnTo>
                    <a:lnTo>
                      <a:pt x="814" y="3353"/>
                    </a:lnTo>
                    <a:lnTo>
                      <a:pt x="827" y="3338"/>
                    </a:lnTo>
                    <a:lnTo>
                      <a:pt x="838" y="3325"/>
                    </a:lnTo>
                    <a:lnTo>
                      <a:pt x="838" y="3325"/>
                    </a:lnTo>
                    <a:lnTo>
                      <a:pt x="847" y="3313"/>
                    </a:lnTo>
                    <a:lnTo>
                      <a:pt x="854" y="3298"/>
                    </a:lnTo>
                    <a:lnTo>
                      <a:pt x="859" y="3277"/>
                    </a:lnTo>
                    <a:lnTo>
                      <a:pt x="865" y="3255"/>
                    </a:lnTo>
                    <a:lnTo>
                      <a:pt x="870" y="3229"/>
                    </a:lnTo>
                    <a:lnTo>
                      <a:pt x="874" y="3198"/>
                    </a:lnTo>
                    <a:lnTo>
                      <a:pt x="881" y="3128"/>
                    </a:lnTo>
                    <a:lnTo>
                      <a:pt x="898" y="2939"/>
                    </a:lnTo>
                    <a:lnTo>
                      <a:pt x="910" y="2822"/>
                    </a:lnTo>
                    <a:lnTo>
                      <a:pt x="924" y="2687"/>
                    </a:lnTo>
                    <a:lnTo>
                      <a:pt x="924" y="2687"/>
                    </a:lnTo>
                    <a:lnTo>
                      <a:pt x="929" y="2650"/>
                    </a:lnTo>
                    <a:lnTo>
                      <a:pt x="938" y="2610"/>
                    </a:lnTo>
                    <a:lnTo>
                      <a:pt x="949" y="2569"/>
                    </a:lnTo>
                    <a:lnTo>
                      <a:pt x="962" y="2525"/>
                    </a:lnTo>
                    <a:lnTo>
                      <a:pt x="978" y="2478"/>
                    </a:lnTo>
                    <a:lnTo>
                      <a:pt x="994" y="2431"/>
                    </a:lnTo>
                    <a:lnTo>
                      <a:pt x="1013" y="2381"/>
                    </a:lnTo>
                    <a:lnTo>
                      <a:pt x="1034" y="2332"/>
                    </a:lnTo>
                    <a:lnTo>
                      <a:pt x="1056" y="2279"/>
                    </a:lnTo>
                    <a:lnTo>
                      <a:pt x="1080" y="2227"/>
                    </a:lnTo>
                    <a:lnTo>
                      <a:pt x="1129" y="2121"/>
                    </a:lnTo>
                    <a:lnTo>
                      <a:pt x="1183" y="2013"/>
                    </a:lnTo>
                    <a:lnTo>
                      <a:pt x="1238" y="1907"/>
                    </a:lnTo>
                    <a:lnTo>
                      <a:pt x="1295" y="1803"/>
                    </a:lnTo>
                    <a:lnTo>
                      <a:pt x="1350" y="1702"/>
                    </a:lnTo>
                    <a:lnTo>
                      <a:pt x="1452" y="1520"/>
                    </a:lnTo>
                    <a:lnTo>
                      <a:pt x="1536" y="1374"/>
                    </a:lnTo>
                    <a:lnTo>
                      <a:pt x="1568" y="1318"/>
                    </a:lnTo>
                    <a:lnTo>
                      <a:pt x="1590" y="1275"/>
                    </a:lnTo>
                    <a:lnTo>
                      <a:pt x="1590" y="1275"/>
                    </a:lnTo>
                    <a:lnTo>
                      <a:pt x="1601" y="1258"/>
                    </a:lnTo>
                    <a:lnTo>
                      <a:pt x="1614" y="1239"/>
                    </a:lnTo>
                    <a:lnTo>
                      <a:pt x="1632" y="1220"/>
                    </a:lnTo>
                    <a:lnTo>
                      <a:pt x="1654" y="1198"/>
                    </a:lnTo>
                    <a:lnTo>
                      <a:pt x="1679" y="1176"/>
                    </a:lnTo>
                    <a:lnTo>
                      <a:pt x="1707" y="1152"/>
                    </a:lnTo>
                    <a:lnTo>
                      <a:pt x="1737" y="1128"/>
                    </a:lnTo>
                    <a:lnTo>
                      <a:pt x="1772" y="1101"/>
                    </a:lnTo>
                    <a:lnTo>
                      <a:pt x="1846" y="1048"/>
                    </a:lnTo>
                    <a:lnTo>
                      <a:pt x="1929" y="991"/>
                    </a:lnTo>
                    <a:lnTo>
                      <a:pt x="2020" y="933"/>
                    </a:lnTo>
                    <a:lnTo>
                      <a:pt x="2116" y="874"/>
                    </a:lnTo>
                    <a:lnTo>
                      <a:pt x="2217" y="813"/>
                    </a:lnTo>
                    <a:lnTo>
                      <a:pt x="2320" y="753"/>
                    </a:lnTo>
                    <a:lnTo>
                      <a:pt x="2424" y="694"/>
                    </a:lnTo>
                    <a:lnTo>
                      <a:pt x="2528" y="636"/>
                    </a:lnTo>
                    <a:lnTo>
                      <a:pt x="2630" y="579"/>
                    </a:lnTo>
                    <a:lnTo>
                      <a:pt x="2730" y="527"/>
                    </a:lnTo>
                    <a:lnTo>
                      <a:pt x="2912" y="432"/>
                    </a:lnTo>
                    <a:lnTo>
                      <a:pt x="2912" y="432"/>
                    </a:lnTo>
                    <a:lnTo>
                      <a:pt x="2967" y="403"/>
                    </a:lnTo>
                    <a:lnTo>
                      <a:pt x="2967" y="403"/>
                    </a:lnTo>
                    <a:lnTo>
                      <a:pt x="3111" y="328"/>
                    </a:lnTo>
                    <a:lnTo>
                      <a:pt x="3226" y="268"/>
                    </a:lnTo>
                    <a:lnTo>
                      <a:pt x="3314" y="218"/>
                    </a:lnTo>
                    <a:lnTo>
                      <a:pt x="3383" y="177"/>
                    </a:lnTo>
                    <a:lnTo>
                      <a:pt x="3438" y="141"/>
                    </a:lnTo>
                    <a:lnTo>
                      <a:pt x="3486" y="109"/>
                    </a:lnTo>
                    <a:lnTo>
                      <a:pt x="3535" y="78"/>
                    </a:lnTo>
                    <a:lnTo>
                      <a:pt x="3587" y="43"/>
                    </a:lnTo>
                    <a:lnTo>
                      <a:pt x="3587" y="43"/>
                    </a:lnTo>
                    <a:lnTo>
                      <a:pt x="3602" y="35"/>
                    </a:lnTo>
                    <a:lnTo>
                      <a:pt x="3620" y="28"/>
                    </a:lnTo>
                    <a:lnTo>
                      <a:pt x="3641" y="21"/>
                    </a:lnTo>
                    <a:lnTo>
                      <a:pt x="3663" y="17"/>
                    </a:lnTo>
                    <a:lnTo>
                      <a:pt x="3686" y="11"/>
                    </a:lnTo>
                    <a:lnTo>
                      <a:pt x="3712" y="7"/>
                    </a:lnTo>
                    <a:lnTo>
                      <a:pt x="3740" y="5"/>
                    </a:lnTo>
                    <a:lnTo>
                      <a:pt x="3769" y="3"/>
                    </a:lnTo>
                    <a:lnTo>
                      <a:pt x="3830" y="0"/>
                    </a:lnTo>
                    <a:lnTo>
                      <a:pt x="3894" y="0"/>
                    </a:lnTo>
                    <a:lnTo>
                      <a:pt x="3962" y="2"/>
                    </a:lnTo>
                    <a:lnTo>
                      <a:pt x="4031" y="5"/>
                    </a:lnTo>
                    <a:lnTo>
                      <a:pt x="4100" y="10"/>
                    </a:lnTo>
                    <a:lnTo>
                      <a:pt x="4166" y="16"/>
                    </a:lnTo>
                    <a:lnTo>
                      <a:pt x="4291" y="27"/>
                    </a:lnTo>
                    <a:lnTo>
                      <a:pt x="4395" y="38"/>
                    </a:lnTo>
                    <a:lnTo>
                      <a:pt x="4468" y="43"/>
                    </a:lnTo>
                    <a:lnTo>
                      <a:pt x="4468" y="43"/>
                    </a:lnTo>
                    <a:lnTo>
                      <a:pt x="4560" y="51"/>
                    </a:lnTo>
                    <a:lnTo>
                      <a:pt x="4717" y="65"/>
                    </a:lnTo>
                    <a:lnTo>
                      <a:pt x="4920" y="82"/>
                    </a:lnTo>
                    <a:lnTo>
                      <a:pt x="5153" y="98"/>
                    </a:lnTo>
                    <a:lnTo>
                      <a:pt x="5274" y="107"/>
                    </a:lnTo>
                    <a:lnTo>
                      <a:pt x="5396" y="115"/>
                    </a:lnTo>
                    <a:lnTo>
                      <a:pt x="5515" y="120"/>
                    </a:lnTo>
                    <a:lnTo>
                      <a:pt x="5633" y="124"/>
                    </a:lnTo>
                    <a:lnTo>
                      <a:pt x="5743" y="127"/>
                    </a:lnTo>
                    <a:lnTo>
                      <a:pt x="5845" y="127"/>
                    </a:lnTo>
                    <a:lnTo>
                      <a:pt x="5936" y="126"/>
                    </a:lnTo>
                    <a:lnTo>
                      <a:pt x="5977" y="123"/>
                    </a:lnTo>
                    <a:lnTo>
                      <a:pt x="6016" y="120"/>
                    </a:lnTo>
                    <a:lnTo>
                      <a:pt x="6016" y="120"/>
                    </a:lnTo>
                    <a:lnTo>
                      <a:pt x="6096" y="113"/>
                    </a:lnTo>
                    <a:lnTo>
                      <a:pt x="6179" y="109"/>
                    </a:lnTo>
                    <a:lnTo>
                      <a:pt x="6260" y="108"/>
                    </a:lnTo>
                    <a:lnTo>
                      <a:pt x="6341" y="108"/>
                    </a:lnTo>
                    <a:lnTo>
                      <a:pt x="6423" y="109"/>
                    </a:lnTo>
                    <a:lnTo>
                      <a:pt x="6504" y="115"/>
                    </a:lnTo>
                    <a:lnTo>
                      <a:pt x="6585" y="122"/>
                    </a:lnTo>
                    <a:lnTo>
                      <a:pt x="6667" y="131"/>
                    </a:lnTo>
                    <a:lnTo>
                      <a:pt x="6667" y="131"/>
                    </a:lnTo>
                    <a:lnTo>
                      <a:pt x="6689" y="134"/>
                    </a:lnTo>
                    <a:lnTo>
                      <a:pt x="6706" y="138"/>
                    </a:lnTo>
                    <a:lnTo>
                      <a:pt x="6722" y="142"/>
                    </a:lnTo>
                    <a:lnTo>
                      <a:pt x="6735" y="148"/>
                    </a:lnTo>
                    <a:lnTo>
                      <a:pt x="6748" y="156"/>
                    </a:lnTo>
                    <a:lnTo>
                      <a:pt x="6760" y="164"/>
                    </a:lnTo>
                    <a:lnTo>
                      <a:pt x="6789" y="189"/>
                    </a:lnTo>
                    <a:lnTo>
                      <a:pt x="6789" y="189"/>
                    </a:lnTo>
                    <a:lnTo>
                      <a:pt x="6810" y="204"/>
                    </a:lnTo>
                    <a:lnTo>
                      <a:pt x="6831" y="220"/>
                    </a:lnTo>
                    <a:lnTo>
                      <a:pt x="6851" y="235"/>
                    </a:lnTo>
                    <a:lnTo>
                      <a:pt x="6873" y="248"/>
                    </a:lnTo>
                    <a:lnTo>
                      <a:pt x="6919" y="273"/>
                    </a:lnTo>
                    <a:lnTo>
                      <a:pt x="6966" y="297"/>
                    </a:lnTo>
                    <a:lnTo>
                      <a:pt x="7062" y="342"/>
                    </a:lnTo>
                    <a:lnTo>
                      <a:pt x="7109" y="364"/>
                    </a:lnTo>
                    <a:lnTo>
                      <a:pt x="7154" y="388"/>
                    </a:lnTo>
                    <a:lnTo>
                      <a:pt x="7154" y="388"/>
                    </a:lnTo>
                    <a:lnTo>
                      <a:pt x="7296" y="462"/>
                    </a:lnTo>
                    <a:lnTo>
                      <a:pt x="7296" y="462"/>
                    </a:lnTo>
                    <a:lnTo>
                      <a:pt x="7438" y="534"/>
                    </a:lnTo>
                    <a:lnTo>
                      <a:pt x="7580" y="605"/>
                    </a:lnTo>
                    <a:lnTo>
                      <a:pt x="7580" y="605"/>
                    </a:lnTo>
                    <a:lnTo>
                      <a:pt x="7662" y="648"/>
                    </a:lnTo>
                    <a:lnTo>
                      <a:pt x="7740" y="691"/>
                    </a:lnTo>
                    <a:lnTo>
                      <a:pt x="7815" y="735"/>
                    </a:lnTo>
                    <a:lnTo>
                      <a:pt x="7888" y="780"/>
                    </a:lnTo>
                    <a:lnTo>
                      <a:pt x="7957" y="827"/>
                    </a:lnTo>
                    <a:lnTo>
                      <a:pt x="8023" y="874"/>
                    </a:lnTo>
                    <a:lnTo>
                      <a:pt x="8086" y="922"/>
                    </a:lnTo>
                    <a:lnTo>
                      <a:pt x="8148" y="970"/>
                    </a:lnTo>
                    <a:lnTo>
                      <a:pt x="8206" y="1019"/>
                    </a:lnTo>
                    <a:lnTo>
                      <a:pt x="8263" y="1068"/>
                    </a:lnTo>
                    <a:lnTo>
                      <a:pt x="8317" y="1118"/>
                    </a:lnTo>
                    <a:lnTo>
                      <a:pt x="8366" y="1167"/>
                    </a:lnTo>
                    <a:lnTo>
                      <a:pt x="8416" y="1216"/>
                    </a:lnTo>
                    <a:lnTo>
                      <a:pt x="8461" y="1265"/>
                    </a:lnTo>
                    <a:lnTo>
                      <a:pt x="8505" y="1315"/>
                    </a:lnTo>
                    <a:lnTo>
                      <a:pt x="8547" y="1363"/>
                    </a:lnTo>
                    <a:lnTo>
                      <a:pt x="8585" y="1411"/>
                    </a:lnTo>
                    <a:lnTo>
                      <a:pt x="8623" y="1460"/>
                    </a:lnTo>
                    <a:lnTo>
                      <a:pt x="8657" y="1506"/>
                    </a:lnTo>
                    <a:lnTo>
                      <a:pt x="8690" y="1552"/>
                    </a:lnTo>
                    <a:lnTo>
                      <a:pt x="8720" y="1597"/>
                    </a:lnTo>
                    <a:lnTo>
                      <a:pt x="8749" y="1641"/>
                    </a:lnTo>
                    <a:lnTo>
                      <a:pt x="8776" y="1684"/>
                    </a:lnTo>
                    <a:lnTo>
                      <a:pt x="8802" y="1726"/>
                    </a:lnTo>
                    <a:lnTo>
                      <a:pt x="8824" y="1767"/>
                    </a:lnTo>
                    <a:lnTo>
                      <a:pt x="8846" y="1805"/>
                    </a:lnTo>
                    <a:lnTo>
                      <a:pt x="8883" y="1877"/>
                    </a:lnTo>
                    <a:lnTo>
                      <a:pt x="8913" y="1943"/>
                    </a:lnTo>
                    <a:lnTo>
                      <a:pt x="8938" y="2000"/>
                    </a:lnTo>
                    <a:lnTo>
                      <a:pt x="8938" y="2000"/>
                    </a:lnTo>
                    <a:lnTo>
                      <a:pt x="8949" y="2029"/>
                    </a:lnTo>
                    <a:lnTo>
                      <a:pt x="8959" y="2064"/>
                    </a:lnTo>
                    <a:lnTo>
                      <a:pt x="8969" y="2106"/>
                    </a:lnTo>
                    <a:lnTo>
                      <a:pt x="8978" y="2153"/>
                    </a:lnTo>
                    <a:lnTo>
                      <a:pt x="8986" y="2205"/>
                    </a:lnTo>
                    <a:lnTo>
                      <a:pt x="8995" y="2262"/>
                    </a:lnTo>
                    <a:lnTo>
                      <a:pt x="9003" y="2322"/>
                    </a:lnTo>
                    <a:lnTo>
                      <a:pt x="9010" y="2386"/>
                    </a:lnTo>
                    <a:lnTo>
                      <a:pt x="9024" y="2525"/>
                    </a:lnTo>
                    <a:lnTo>
                      <a:pt x="9036" y="2672"/>
                    </a:lnTo>
                    <a:lnTo>
                      <a:pt x="9047" y="2828"/>
                    </a:lnTo>
                    <a:lnTo>
                      <a:pt x="9057" y="2988"/>
                    </a:lnTo>
                    <a:lnTo>
                      <a:pt x="9075" y="3303"/>
                    </a:lnTo>
                    <a:lnTo>
                      <a:pt x="9090" y="3594"/>
                    </a:lnTo>
                    <a:lnTo>
                      <a:pt x="9097" y="3722"/>
                    </a:lnTo>
                    <a:lnTo>
                      <a:pt x="9104" y="3834"/>
                    </a:lnTo>
                    <a:lnTo>
                      <a:pt x="9111" y="3926"/>
                    </a:lnTo>
                    <a:lnTo>
                      <a:pt x="9119" y="3995"/>
                    </a:lnTo>
                    <a:lnTo>
                      <a:pt x="9119" y="3995"/>
                    </a:lnTo>
                    <a:lnTo>
                      <a:pt x="9133" y="4097"/>
                    </a:lnTo>
                    <a:lnTo>
                      <a:pt x="9144" y="4173"/>
                    </a:lnTo>
                    <a:lnTo>
                      <a:pt x="9153" y="4229"/>
                    </a:lnTo>
                    <a:lnTo>
                      <a:pt x="9162" y="4270"/>
                    </a:lnTo>
                    <a:lnTo>
                      <a:pt x="9171" y="4324"/>
                    </a:lnTo>
                    <a:lnTo>
                      <a:pt x="9175" y="4348"/>
                    </a:lnTo>
                    <a:lnTo>
                      <a:pt x="9177" y="4372"/>
                    </a:lnTo>
                    <a:lnTo>
                      <a:pt x="9177" y="4372"/>
                    </a:lnTo>
                    <a:lnTo>
                      <a:pt x="9178" y="4388"/>
                    </a:lnTo>
                    <a:lnTo>
                      <a:pt x="9181" y="4404"/>
                    </a:lnTo>
                    <a:lnTo>
                      <a:pt x="9188" y="4438"/>
                    </a:lnTo>
                    <a:lnTo>
                      <a:pt x="9199" y="4477"/>
                    </a:lnTo>
                    <a:lnTo>
                      <a:pt x="9211" y="4521"/>
                    </a:lnTo>
                    <a:lnTo>
                      <a:pt x="9243" y="4619"/>
                    </a:lnTo>
                    <a:lnTo>
                      <a:pt x="9259" y="4674"/>
                    </a:lnTo>
                    <a:lnTo>
                      <a:pt x="9276" y="4732"/>
                    </a:lnTo>
                    <a:lnTo>
                      <a:pt x="9276" y="4732"/>
                    </a:lnTo>
                    <a:lnTo>
                      <a:pt x="9283" y="4765"/>
                    </a:lnTo>
                    <a:lnTo>
                      <a:pt x="9288" y="4801"/>
                    </a:lnTo>
                    <a:lnTo>
                      <a:pt x="9290" y="4841"/>
                    </a:lnTo>
                    <a:lnTo>
                      <a:pt x="9290" y="4888"/>
                    </a:lnTo>
                    <a:lnTo>
                      <a:pt x="9287" y="4940"/>
                    </a:lnTo>
                    <a:lnTo>
                      <a:pt x="9281" y="4998"/>
                    </a:lnTo>
                    <a:lnTo>
                      <a:pt x="9273" y="5064"/>
                    </a:lnTo>
                    <a:lnTo>
                      <a:pt x="9264" y="5138"/>
                    </a:lnTo>
                    <a:lnTo>
                      <a:pt x="9250" y="5222"/>
                    </a:lnTo>
                    <a:lnTo>
                      <a:pt x="9235" y="5315"/>
                    </a:lnTo>
                    <a:lnTo>
                      <a:pt x="9197" y="5531"/>
                    </a:lnTo>
                    <a:lnTo>
                      <a:pt x="9091" y="6108"/>
                    </a:lnTo>
                    <a:lnTo>
                      <a:pt x="9091" y="6108"/>
                    </a:lnTo>
                    <a:lnTo>
                      <a:pt x="9083" y="6150"/>
                    </a:lnTo>
                    <a:lnTo>
                      <a:pt x="9075" y="6191"/>
                    </a:lnTo>
                    <a:lnTo>
                      <a:pt x="9065" y="6231"/>
                    </a:lnTo>
                    <a:lnTo>
                      <a:pt x="9055" y="6270"/>
                    </a:lnTo>
                    <a:lnTo>
                      <a:pt x="9046" y="6307"/>
                    </a:lnTo>
                    <a:lnTo>
                      <a:pt x="9035" y="6343"/>
                    </a:lnTo>
                    <a:lnTo>
                      <a:pt x="9022" y="6377"/>
                    </a:lnTo>
                    <a:lnTo>
                      <a:pt x="9011" y="6412"/>
                    </a:lnTo>
                    <a:lnTo>
                      <a:pt x="8999" y="6443"/>
                    </a:lnTo>
                    <a:lnTo>
                      <a:pt x="8985" y="6475"/>
                    </a:lnTo>
                    <a:lnTo>
                      <a:pt x="8973" y="6505"/>
                    </a:lnTo>
                    <a:lnTo>
                      <a:pt x="8959" y="6536"/>
                    </a:lnTo>
                    <a:lnTo>
                      <a:pt x="8944" y="6563"/>
                    </a:lnTo>
                    <a:lnTo>
                      <a:pt x="8930" y="6591"/>
                    </a:lnTo>
                    <a:lnTo>
                      <a:pt x="8898" y="6643"/>
                    </a:lnTo>
                    <a:lnTo>
                      <a:pt x="8867" y="6690"/>
                    </a:lnTo>
                    <a:lnTo>
                      <a:pt x="8833" y="6734"/>
                    </a:lnTo>
                    <a:lnTo>
                      <a:pt x="8799" y="6775"/>
                    </a:lnTo>
                    <a:lnTo>
                      <a:pt x="8765" y="6813"/>
                    </a:lnTo>
                    <a:lnTo>
                      <a:pt x="8729" y="6847"/>
                    </a:lnTo>
                    <a:lnTo>
                      <a:pt x="8691" y="6879"/>
                    </a:lnTo>
                    <a:lnTo>
                      <a:pt x="8653" y="6906"/>
                    </a:lnTo>
                    <a:lnTo>
                      <a:pt x="8616" y="6932"/>
                    </a:lnTo>
                    <a:lnTo>
                      <a:pt x="8577" y="6956"/>
                    </a:lnTo>
                    <a:lnTo>
                      <a:pt x="8538" y="6976"/>
                    </a:lnTo>
                    <a:lnTo>
                      <a:pt x="8500" y="6996"/>
                    </a:lnTo>
                    <a:lnTo>
                      <a:pt x="8461" y="7012"/>
                    </a:lnTo>
                    <a:lnTo>
                      <a:pt x="8423" y="7027"/>
                    </a:lnTo>
                    <a:lnTo>
                      <a:pt x="8384" y="7041"/>
                    </a:lnTo>
                    <a:lnTo>
                      <a:pt x="8347" y="7052"/>
                    </a:lnTo>
                    <a:lnTo>
                      <a:pt x="8310" y="7063"/>
                    </a:lnTo>
                    <a:lnTo>
                      <a:pt x="8272" y="7073"/>
                    </a:lnTo>
                    <a:lnTo>
                      <a:pt x="8237" y="7081"/>
                    </a:lnTo>
                    <a:lnTo>
                      <a:pt x="8169" y="7095"/>
                    </a:lnTo>
                    <a:lnTo>
                      <a:pt x="8106" y="7107"/>
                    </a:lnTo>
                    <a:lnTo>
                      <a:pt x="8048" y="7120"/>
                    </a:lnTo>
                    <a:lnTo>
                      <a:pt x="8048" y="7120"/>
                    </a:lnTo>
                    <a:lnTo>
                      <a:pt x="8006" y="7127"/>
                    </a:lnTo>
                    <a:lnTo>
                      <a:pt x="7947" y="7134"/>
                    </a:lnTo>
                    <a:lnTo>
                      <a:pt x="7874" y="7140"/>
                    </a:lnTo>
                    <a:lnTo>
                      <a:pt x="7786" y="7147"/>
                    </a:lnTo>
                    <a:lnTo>
                      <a:pt x="7687" y="7154"/>
                    </a:lnTo>
                    <a:lnTo>
                      <a:pt x="7575" y="7160"/>
                    </a:lnTo>
                    <a:lnTo>
                      <a:pt x="7328" y="7172"/>
                    </a:lnTo>
                    <a:lnTo>
                      <a:pt x="7054" y="7185"/>
                    </a:lnTo>
                    <a:lnTo>
                      <a:pt x="6767" y="7194"/>
                    </a:lnTo>
                    <a:lnTo>
                      <a:pt x="6479" y="7204"/>
                    </a:lnTo>
                    <a:lnTo>
                      <a:pt x="6202" y="7212"/>
                    </a:lnTo>
                    <a:lnTo>
                      <a:pt x="6202" y="7212"/>
                    </a:lnTo>
                    <a:lnTo>
                      <a:pt x="6191" y="7201"/>
                    </a:lnTo>
                    <a:lnTo>
                      <a:pt x="6180" y="7190"/>
                    </a:lnTo>
                    <a:lnTo>
                      <a:pt x="6161" y="7167"/>
                    </a:lnTo>
                    <a:lnTo>
                      <a:pt x="6141" y="7139"/>
                    </a:lnTo>
                    <a:lnTo>
                      <a:pt x="6125" y="7109"/>
                    </a:lnTo>
                    <a:lnTo>
                      <a:pt x="6108" y="7078"/>
                    </a:lnTo>
                    <a:lnTo>
                      <a:pt x="6094" y="7045"/>
                    </a:lnTo>
                    <a:lnTo>
                      <a:pt x="6081" y="7011"/>
                    </a:lnTo>
                    <a:lnTo>
                      <a:pt x="6068" y="6975"/>
                    </a:lnTo>
                    <a:lnTo>
                      <a:pt x="6057" y="6939"/>
                    </a:lnTo>
                    <a:lnTo>
                      <a:pt x="6048" y="6905"/>
                    </a:lnTo>
                    <a:lnTo>
                      <a:pt x="6030" y="6835"/>
                    </a:lnTo>
                    <a:lnTo>
                      <a:pt x="6015" y="6768"/>
                    </a:lnTo>
                    <a:lnTo>
                      <a:pt x="6002" y="6711"/>
                    </a:lnTo>
                    <a:lnTo>
                      <a:pt x="6002" y="6711"/>
                    </a:lnTo>
                    <a:lnTo>
                      <a:pt x="5995" y="6673"/>
                    </a:lnTo>
                    <a:lnTo>
                      <a:pt x="5990" y="6638"/>
                    </a:lnTo>
                    <a:lnTo>
                      <a:pt x="5987" y="6600"/>
                    </a:lnTo>
                    <a:lnTo>
                      <a:pt x="5984" y="6565"/>
                    </a:lnTo>
                    <a:lnTo>
                      <a:pt x="5983" y="6529"/>
                    </a:lnTo>
                    <a:lnTo>
                      <a:pt x="5981" y="6491"/>
                    </a:lnTo>
                    <a:lnTo>
                      <a:pt x="5983" y="6420"/>
                    </a:lnTo>
                    <a:lnTo>
                      <a:pt x="5987" y="6348"/>
                    </a:lnTo>
                    <a:lnTo>
                      <a:pt x="5991" y="6275"/>
                    </a:lnTo>
                    <a:lnTo>
                      <a:pt x="5997" y="6202"/>
                    </a:lnTo>
                    <a:lnTo>
                      <a:pt x="6001" y="6129"/>
                    </a:lnTo>
                    <a:lnTo>
                      <a:pt x="6001" y="6129"/>
                    </a:lnTo>
                    <a:lnTo>
                      <a:pt x="6070" y="6089"/>
                    </a:lnTo>
                    <a:lnTo>
                      <a:pt x="6137" y="6045"/>
                    </a:lnTo>
                    <a:lnTo>
                      <a:pt x="6137" y="6045"/>
                    </a:lnTo>
                    <a:lnTo>
                      <a:pt x="6180" y="6015"/>
                    </a:lnTo>
                    <a:lnTo>
                      <a:pt x="6223" y="5984"/>
                    </a:lnTo>
                    <a:lnTo>
                      <a:pt x="6264" y="5953"/>
                    </a:lnTo>
                    <a:lnTo>
                      <a:pt x="6305" y="5918"/>
                    </a:lnTo>
                    <a:lnTo>
                      <a:pt x="6345" y="5884"/>
                    </a:lnTo>
                    <a:lnTo>
                      <a:pt x="6385" y="5849"/>
                    </a:lnTo>
                    <a:lnTo>
                      <a:pt x="6424" y="5812"/>
                    </a:lnTo>
                    <a:lnTo>
                      <a:pt x="6463" y="5775"/>
                    </a:lnTo>
                    <a:lnTo>
                      <a:pt x="6500" y="5736"/>
                    </a:lnTo>
                    <a:lnTo>
                      <a:pt x="6537" y="5696"/>
                    </a:lnTo>
                    <a:lnTo>
                      <a:pt x="6573" y="5657"/>
                    </a:lnTo>
                    <a:lnTo>
                      <a:pt x="6607" y="5615"/>
                    </a:lnTo>
                    <a:lnTo>
                      <a:pt x="6642" y="5572"/>
                    </a:lnTo>
                    <a:lnTo>
                      <a:pt x="6675" y="5528"/>
                    </a:lnTo>
                    <a:lnTo>
                      <a:pt x="6708" y="5484"/>
                    </a:lnTo>
                    <a:lnTo>
                      <a:pt x="6740" y="5440"/>
                    </a:lnTo>
                    <a:lnTo>
                      <a:pt x="6770" y="5393"/>
                    </a:lnTo>
                    <a:lnTo>
                      <a:pt x="6800" y="5346"/>
                    </a:lnTo>
                    <a:lnTo>
                      <a:pt x="6829" y="5298"/>
                    </a:lnTo>
                    <a:lnTo>
                      <a:pt x="6857" y="5250"/>
                    </a:lnTo>
                    <a:lnTo>
                      <a:pt x="6883" y="5200"/>
                    </a:lnTo>
                    <a:lnTo>
                      <a:pt x="6909" y="5151"/>
                    </a:lnTo>
                    <a:lnTo>
                      <a:pt x="6934" y="5100"/>
                    </a:lnTo>
                    <a:lnTo>
                      <a:pt x="6959" y="5049"/>
                    </a:lnTo>
                    <a:lnTo>
                      <a:pt x="6981" y="4997"/>
                    </a:lnTo>
                    <a:lnTo>
                      <a:pt x="7003" y="4943"/>
                    </a:lnTo>
                    <a:lnTo>
                      <a:pt x="7024" y="4889"/>
                    </a:lnTo>
                    <a:lnTo>
                      <a:pt x="7044" y="4835"/>
                    </a:lnTo>
                    <a:lnTo>
                      <a:pt x="7062" y="4780"/>
                    </a:lnTo>
                    <a:lnTo>
                      <a:pt x="7080" y="4724"/>
                    </a:lnTo>
                    <a:lnTo>
                      <a:pt x="7097" y="4667"/>
                    </a:lnTo>
                    <a:lnTo>
                      <a:pt x="7112" y="4611"/>
                    </a:lnTo>
                    <a:lnTo>
                      <a:pt x="7119" y="4612"/>
                    </a:lnTo>
                    <a:lnTo>
                      <a:pt x="7119" y="4612"/>
                    </a:lnTo>
                    <a:lnTo>
                      <a:pt x="7127" y="4623"/>
                    </a:lnTo>
                    <a:lnTo>
                      <a:pt x="7135" y="4631"/>
                    </a:lnTo>
                    <a:lnTo>
                      <a:pt x="7143" y="4637"/>
                    </a:lnTo>
                    <a:lnTo>
                      <a:pt x="7153" y="4640"/>
                    </a:lnTo>
                    <a:lnTo>
                      <a:pt x="7161" y="4638"/>
                    </a:lnTo>
                    <a:lnTo>
                      <a:pt x="7170" y="4636"/>
                    </a:lnTo>
                    <a:lnTo>
                      <a:pt x="7179" y="4631"/>
                    </a:lnTo>
                    <a:lnTo>
                      <a:pt x="7188" y="4625"/>
                    </a:lnTo>
                    <a:lnTo>
                      <a:pt x="7196" y="4615"/>
                    </a:lnTo>
                    <a:lnTo>
                      <a:pt x="7205" y="4604"/>
                    </a:lnTo>
                    <a:lnTo>
                      <a:pt x="7214" y="4591"/>
                    </a:lnTo>
                    <a:lnTo>
                      <a:pt x="7222" y="4579"/>
                    </a:lnTo>
                    <a:lnTo>
                      <a:pt x="7239" y="4547"/>
                    </a:lnTo>
                    <a:lnTo>
                      <a:pt x="7254" y="4513"/>
                    </a:lnTo>
                    <a:lnTo>
                      <a:pt x="7269" y="4477"/>
                    </a:lnTo>
                    <a:lnTo>
                      <a:pt x="7283" y="4440"/>
                    </a:lnTo>
                    <a:lnTo>
                      <a:pt x="7295" y="4403"/>
                    </a:lnTo>
                    <a:lnTo>
                      <a:pt x="7306" y="4368"/>
                    </a:lnTo>
                    <a:lnTo>
                      <a:pt x="7324" y="4310"/>
                    </a:lnTo>
                    <a:lnTo>
                      <a:pt x="7332" y="4277"/>
                    </a:lnTo>
                    <a:lnTo>
                      <a:pt x="7332" y="4277"/>
                    </a:lnTo>
                    <a:lnTo>
                      <a:pt x="7339" y="4213"/>
                    </a:lnTo>
                    <a:lnTo>
                      <a:pt x="7342" y="4179"/>
                    </a:lnTo>
                    <a:lnTo>
                      <a:pt x="7343" y="4145"/>
                    </a:lnTo>
                    <a:lnTo>
                      <a:pt x="7343" y="4112"/>
                    </a:lnTo>
                    <a:lnTo>
                      <a:pt x="7342" y="4078"/>
                    </a:lnTo>
                    <a:lnTo>
                      <a:pt x="7338" y="4046"/>
                    </a:lnTo>
                    <a:lnTo>
                      <a:pt x="7332" y="4013"/>
                    </a:lnTo>
                    <a:lnTo>
                      <a:pt x="7332" y="4013"/>
                    </a:lnTo>
                    <a:lnTo>
                      <a:pt x="7325" y="3993"/>
                    </a:lnTo>
                    <a:lnTo>
                      <a:pt x="7314" y="3969"/>
                    </a:lnTo>
                    <a:lnTo>
                      <a:pt x="7301" y="3941"/>
                    </a:lnTo>
                    <a:lnTo>
                      <a:pt x="7292" y="3929"/>
                    </a:lnTo>
                    <a:lnTo>
                      <a:pt x="7284" y="3918"/>
                    </a:lnTo>
                    <a:lnTo>
                      <a:pt x="7274" y="3907"/>
                    </a:lnTo>
                    <a:lnTo>
                      <a:pt x="7265" y="3898"/>
                    </a:lnTo>
                    <a:lnTo>
                      <a:pt x="7255" y="3891"/>
                    </a:lnTo>
                    <a:lnTo>
                      <a:pt x="7244" y="3889"/>
                    </a:lnTo>
                    <a:lnTo>
                      <a:pt x="7240" y="3887"/>
                    </a:lnTo>
                    <a:lnTo>
                      <a:pt x="7234" y="3889"/>
                    </a:lnTo>
                    <a:lnTo>
                      <a:pt x="7229" y="3889"/>
                    </a:lnTo>
                    <a:lnTo>
                      <a:pt x="7223" y="3891"/>
                    </a:lnTo>
                    <a:lnTo>
                      <a:pt x="7218" y="3894"/>
                    </a:lnTo>
                    <a:lnTo>
                      <a:pt x="7214" y="3898"/>
                    </a:lnTo>
                    <a:lnTo>
                      <a:pt x="7203" y="3911"/>
                    </a:lnTo>
                    <a:lnTo>
                      <a:pt x="7203" y="3911"/>
                    </a:lnTo>
                    <a:lnTo>
                      <a:pt x="7203" y="3891"/>
                    </a:lnTo>
                    <a:lnTo>
                      <a:pt x="7203" y="3891"/>
                    </a:lnTo>
                    <a:lnTo>
                      <a:pt x="7201" y="3801"/>
                    </a:lnTo>
                    <a:lnTo>
                      <a:pt x="7200" y="3711"/>
                    </a:lnTo>
                    <a:lnTo>
                      <a:pt x="7196" y="3621"/>
                    </a:lnTo>
                    <a:lnTo>
                      <a:pt x="7189" y="3533"/>
                    </a:lnTo>
                    <a:lnTo>
                      <a:pt x="7182" y="3446"/>
                    </a:lnTo>
                    <a:lnTo>
                      <a:pt x="7172" y="3360"/>
                    </a:lnTo>
                    <a:lnTo>
                      <a:pt x="7161" y="3274"/>
                    </a:lnTo>
                    <a:lnTo>
                      <a:pt x="7148" y="3189"/>
                    </a:lnTo>
                    <a:lnTo>
                      <a:pt x="7134" y="3106"/>
                    </a:lnTo>
                    <a:lnTo>
                      <a:pt x="7116" y="3025"/>
                    </a:lnTo>
                    <a:lnTo>
                      <a:pt x="7098" y="2944"/>
                    </a:lnTo>
                    <a:lnTo>
                      <a:pt x="7077" y="2864"/>
                    </a:lnTo>
                    <a:lnTo>
                      <a:pt x="7054" y="2786"/>
                    </a:lnTo>
                    <a:lnTo>
                      <a:pt x="7029" y="2709"/>
                    </a:lnTo>
                    <a:lnTo>
                      <a:pt x="7003" y="2635"/>
                    </a:lnTo>
                    <a:lnTo>
                      <a:pt x="6974" y="2562"/>
                    </a:lnTo>
                    <a:lnTo>
                      <a:pt x="6944" y="2490"/>
                    </a:lnTo>
                    <a:lnTo>
                      <a:pt x="6909" y="2420"/>
                    </a:lnTo>
                    <a:lnTo>
                      <a:pt x="6875" y="2352"/>
                    </a:lnTo>
                    <a:lnTo>
                      <a:pt x="6837" y="2285"/>
                    </a:lnTo>
                    <a:lnTo>
                      <a:pt x="6797" y="2222"/>
                    </a:lnTo>
                    <a:lnTo>
                      <a:pt x="6755" y="2158"/>
                    </a:lnTo>
                    <a:lnTo>
                      <a:pt x="6711" y="2099"/>
                    </a:lnTo>
                    <a:lnTo>
                      <a:pt x="6664" y="2040"/>
                    </a:lnTo>
                    <a:lnTo>
                      <a:pt x="6616" y="1983"/>
                    </a:lnTo>
                    <a:lnTo>
                      <a:pt x="6563" y="1929"/>
                    </a:lnTo>
                    <a:lnTo>
                      <a:pt x="6537" y="1903"/>
                    </a:lnTo>
                    <a:lnTo>
                      <a:pt x="6509" y="1878"/>
                    </a:lnTo>
                    <a:lnTo>
                      <a:pt x="6482" y="1854"/>
                    </a:lnTo>
                    <a:lnTo>
                      <a:pt x="6453" y="1829"/>
                    </a:lnTo>
                    <a:lnTo>
                      <a:pt x="6424" y="1805"/>
                    </a:lnTo>
                    <a:lnTo>
                      <a:pt x="6395" y="1782"/>
                    </a:lnTo>
                    <a:lnTo>
                      <a:pt x="6365" y="1759"/>
                    </a:lnTo>
                    <a:lnTo>
                      <a:pt x="6333" y="1737"/>
                    </a:lnTo>
                    <a:lnTo>
                      <a:pt x="6301" y="1716"/>
                    </a:lnTo>
                    <a:lnTo>
                      <a:pt x="6270" y="1695"/>
                    </a:lnTo>
                    <a:lnTo>
                      <a:pt x="6236" y="1675"/>
                    </a:lnTo>
                    <a:lnTo>
                      <a:pt x="6203" y="1655"/>
                    </a:lnTo>
                    <a:lnTo>
                      <a:pt x="6205" y="1654"/>
                    </a:lnTo>
                    <a:lnTo>
                      <a:pt x="6205" y="1654"/>
                    </a:lnTo>
                    <a:lnTo>
                      <a:pt x="6184" y="1604"/>
                    </a:lnTo>
                    <a:lnTo>
                      <a:pt x="6162" y="1557"/>
                    </a:lnTo>
                    <a:lnTo>
                      <a:pt x="6139" y="1512"/>
                    </a:lnTo>
                    <a:lnTo>
                      <a:pt x="6126" y="1490"/>
                    </a:lnTo>
                    <a:lnTo>
                      <a:pt x="6112" y="1469"/>
                    </a:lnTo>
                    <a:lnTo>
                      <a:pt x="6099" y="1449"/>
                    </a:lnTo>
                    <a:lnTo>
                      <a:pt x="6083" y="1428"/>
                    </a:lnTo>
                    <a:lnTo>
                      <a:pt x="6067" y="1409"/>
                    </a:lnTo>
                    <a:lnTo>
                      <a:pt x="6050" y="1391"/>
                    </a:lnTo>
                    <a:lnTo>
                      <a:pt x="6032" y="1373"/>
                    </a:lnTo>
                    <a:lnTo>
                      <a:pt x="6013" y="1356"/>
                    </a:lnTo>
                    <a:lnTo>
                      <a:pt x="5992" y="1340"/>
                    </a:lnTo>
                    <a:lnTo>
                      <a:pt x="5970" y="1325"/>
                    </a:lnTo>
                    <a:lnTo>
                      <a:pt x="5970" y="1325"/>
                    </a:lnTo>
                    <a:lnTo>
                      <a:pt x="5940" y="1308"/>
                    </a:lnTo>
                    <a:lnTo>
                      <a:pt x="5910" y="1292"/>
                    </a:lnTo>
                    <a:lnTo>
                      <a:pt x="5879" y="1278"/>
                    </a:lnTo>
                    <a:lnTo>
                      <a:pt x="5849" y="1264"/>
                    </a:lnTo>
                    <a:lnTo>
                      <a:pt x="5817" y="1250"/>
                    </a:lnTo>
                    <a:lnTo>
                      <a:pt x="5786" y="1239"/>
                    </a:lnTo>
                    <a:lnTo>
                      <a:pt x="5721" y="1217"/>
                    </a:lnTo>
                    <a:lnTo>
                      <a:pt x="5656" y="1196"/>
                    </a:lnTo>
                    <a:lnTo>
                      <a:pt x="5590" y="1179"/>
                    </a:lnTo>
                    <a:lnTo>
                      <a:pt x="5458" y="1145"/>
                    </a:lnTo>
                    <a:lnTo>
                      <a:pt x="5458" y="1145"/>
                    </a:lnTo>
                    <a:lnTo>
                      <a:pt x="5340" y="1118"/>
                    </a:lnTo>
                    <a:lnTo>
                      <a:pt x="5283" y="1107"/>
                    </a:lnTo>
                    <a:lnTo>
                      <a:pt x="5225" y="1096"/>
                    </a:lnTo>
                    <a:lnTo>
                      <a:pt x="5167" y="1088"/>
                    </a:lnTo>
                    <a:lnTo>
                      <a:pt x="5136" y="1085"/>
                    </a:lnTo>
                    <a:lnTo>
                      <a:pt x="5107" y="1083"/>
                    </a:lnTo>
                    <a:lnTo>
                      <a:pt x="5077" y="1082"/>
                    </a:lnTo>
                    <a:lnTo>
                      <a:pt x="5047" y="1082"/>
                    </a:lnTo>
                    <a:lnTo>
                      <a:pt x="5016" y="1083"/>
                    </a:lnTo>
                    <a:lnTo>
                      <a:pt x="4985" y="1086"/>
                    </a:lnTo>
                    <a:lnTo>
                      <a:pt x="4985" y="1086"/>
                    </a:lnTo>
                    <a:lnTo>
                      <a:pt x="4945" y="1093"/>
                    </a:lnTo>
                    <a:lnTo>
                      <a:pt x="4903" y="1100"/>
                    </a:lnTo>
                    <a:lnTo>
                      <a:pt x="4863" y="1110"/>
                    </a:lnTo>
                    <a:lnTo>
                      <a:pt x="4822" y="1118"/>
                    </a:lnTo>
                    <a:lnTo>
                      <a:pt x="4782" y="1129"/>
                    </a:lnTo>
                    <a:lnTo>
                      <a:pt x="4742" y="1140"/>
                    </a:lnTo>
                    <a:lnTo>
                      <a:pt x="4704" y="1152"/>
                    </a:lnTo>
                    <a:lnTo>
                      <a:pt x="4664" y="1165"/>
                    </a:lnTo>
                    <a:lnTo>
                      <a:pt x="4586" y="1192"/>
                    </a:lnTo>
                    <a:lnTo>
                      <a:pt x="4509" y="1224"/>
                    </a:lnTo>
                    <a:lnTo>
                      <a:pt x="4432" y="1257"/>
                    </a:lnTo>
                    <a:lnTo>
                      <a:pt x="4356" y="1294"/>
                    </a:lnTo>
                    <a:lnTo>
                      <a:pt x="4356" y="1294"/>
                    </a:lnTo>
                    <a:lnTo>
                      <a:pt x="4300" y="1323"/>
                    </a:lnTo>
                    <a:lnTo>
                      <a:pt x="4271" y="1341"/>
                    </a:lnTo>
                    <a:lnTo>
                      <a:pt x="4240" y="1359"/>
                    </a:lnTo>
                    <a:lnTo>
                      <a:pt x="4210" y="1378"/>
                    </a:lnTo>
                    <a:lnTo>
                      <a:pt x="4178" y="1399"/>
                    </a:lnTo>
                    <a:lnTo>
                      <a:pt x="4148" y="1421"/>
                    </a:lnTo>
                    <a:lnTo>
                      <a:pt x="4119" y="1444"/>
                    </a:lnTo>
                    <a:lnTo>
                      <a:pt x="4092" y="1469"/>
                    </a:lnTo>
                    <a:lnTo>
                      <a:pt x="4064" y="1494"/>
                    </a:lnTo>
                    <a:lnTo>
                      <a:pt x="4039" y="1522"/>
                    </a:lnTo>
                    <a:lnTo>
                      <a:pt x="4017" y="1548"/>
                    </a:lnTo>
                    <a:lnTo>
                      <a:pt x="3998" y="1577"/>
                    </a:lnTo>
                    <a:lnTo>
                      <a:pt x="3990" y="1590"/>
                    </a:lnTo>
                    <a:lnTo>
                      <a:pt x="3981" y="1606"/>
                    </a:lnTo>
                    <a:lnTo>
                      <a:pt x="3974" y="1621"/>
                    </a:lnTo>
                    <a:lnTo>
                      <a:pt x="3969" y="1636"/>
                    </a:lnTo>
                    <a:lnTo>
                      <a:pt x="3963" y="1651"/>
                    </a:lnTo>
                    <a:lnTo>
                      <a:pt x="3961" y="1666"/>
                    </a:lnTo>
                    <a:lnTo>
                      <a:pt x="3963" y="1673"/>
                    </a:lnTo>
                    <a:lnTo>
                      <a:pt x="3963" y="1673"/>
                    </a:lnTo>
                    <a:lnTo>
                      <a:pt x="3900" y="1709"/>
                    </a:lnTo>
                    <a:lnTo>
                      <a:pt x="3841" y="1748"/>
                    </a:lnTo>
                    <a:lnTo>
                      <a:pt x="3781" y="1789"/>
                    </a:lnTo>
                    <a:lnTo>
                      <a:pt x="3725" y="1832"/>
                    </a:lnTo>
                    <a:lnTo>
                      <a:pt x="3671" y="1876"/>
                    </a:lnTo>
                    <a:lnTo>
                      <a:pt x="3620" y="1923"/>
                    </a:lnTo>
                    <a:lnTo>
                      <a:pt x="3570" y="1971"/>
                    </a:lnTo>
                    <a:lnTo>
                      <a:pt x="3522" y="2022"/>
                    </a:lnTo>
                    <a:lnTo>
                      <a:pt x="3477" y="2074"/>
                    </a:lnTo>
                    <a:lnTo>
                      <a:pt x="3433" y="2128"/>
                    </a:lnTo>
                    <a:lnTo>
                      <a:pt x="3391" y="2183"/>
                    </a:lnTo>
                    <a:lnTo>
                      <a:pt x="3351" y="2241"/>
                    </a:lnTo>
                    <a:lnTo>
                      <a:pt x="3314" y="2300"/>
                    </a:lnTo>
                    <a:lnTo>
                      <a:pt x="3278" y="2361"/>
                    </a:lnTo>
                    <a:lnTo>
                      <a:pt x="3245" y="2423"/>
                    </a:lnTo>
                    <a:lnTo>
                      <a:pt x="3213" y="2486"/>
                    </a:lnTo>
                    <a:lnTo>
                      <a:pt x="3183" y="2552"/>
                    </a:lnTo>
                    <a:lnTo>
                      <a:pt x="3154" y="2618"/>
                    </a:lnTo>
                    <a:lnTo>
                      <a:pt x="3128" y="2687"/>
                    </a:lnTo>
                    <a:lnTo>
                      <a:pt x="3105" y="2756"/>
                    </a:lnTo>
                    <a:lnTo>
                      <a:pt x="3081" y="2826"/>
                    </a:lnTo>
                    <a:lnTo>
                      <a:pt x="3060" y="2899"/>
                    </a:lnTo>
                    <a:lnTo>
                      <a:pt x="3041" y="2972"/>
                    </a:lnTo>
                    <a:lnTo>
                      <a:pt x="3023" y="3047"/>
                    </a:lnTo>
                    <a:lnTo>
                      <a:pt x="3008" y="3123"/>
                    </a:lnTo>
                    <a:lnTo>
                      <a:pt x="2994" y="3200"/>
                    </a:lnTo>
                    <a:lnTo>
                      <a:pt x="2982" y="3278"/>
                    </a:lnTo>
                    <a:lnTo>
                      <a:pt x="2971" y="3357"/>
                    </a:lnTo>
                    <a:lnTo>
                      <a:pt x="2961" y="3437"/>
                    </a:lnTo>
                    <a:lnTo>
                      <a:pt x="2954" y="3518"/>
                    </a:lnTo>
                    <a:lnTo>
                      <a:pt x="2949" y="3601"/>
                    </a:lnTo>
                    <a:lnTo>
                      <a:pt x="2943" y="3683"/>
                    </a:lnTo>
                    <a:close/>
                  </a:path>
                </a:pathLst>
              </a:custGeom>
              <a:solidFill>
                <a:srgbClr val="FF8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AD940C0A-FF4D-1020-C391-C61057454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" y="2711"/>
                <a:ext cx="465" cy="347"/>
              </a:xfrm>
              <a:custGeom>
                <a:avLst/>
                <a:gdLst>
                  <a:gd name="T0" fmla="*/ 1095 w 1395"/>
                  <a:gd name="T1" fmla="*/ 249 h 1042"/>
                  <a:gd name="T2" fmla="*/ 1049 w 1395"/>
                  <a:gd name="T3" fmla="*/ 296 h 1042"/>
                  <a:gd name="T4" fmla="*/ 949 w 1395"/>
                  <a:gd name="T5" fmla="*/ 383 h 1042"/>
                  <a:gd name="T6" fmla="*/ 845 w 1395"/>
                  <a:gd name="T7" fmla="*/ 463 h 1042"/>
                  <a:gd name="T8" fmla="*/ 698 w 1395"/>
                  <a:gd name="T9" fmla="*/ 566 h 1042"/>
                  <a:gd name="T10" fmla="*/ 625 w 1395"/>
                  <a:gd name="T11" fmla="*/ 621 h 1042"/>
                  <a:gd name="T12" fmla="*/ 410 w 1395"/>
                  <a:gd name="T13" fmla="*/ 787 h 1042"/>
                  <a:gd name="T14" fmla="*/ 360 w 1395"/>
                  <a:gd name="T15" fmla="*/ 827 h 1042"/>
                  <a:gd name="T16" fmla="*/ 260 w 1395"/>
                  <a:gd name="T17" fmla="*/ 901 h 1042"/>
                  <a:gd name="T18" fmla="*/ 207 w 1395"/>
                  <a:gd name="T19" fmla="*/ 936 h 1042"/>
                  <a:gd name="T20" fmla="*/ 159 w 1395"/>
                  <a:gd name="T21" fmla="*/ 960 h 1042"/>
                  <a:gd name="T22" fmla="*/ 75 w 1395"/>
                  <a:gd name="T23" fmla="*/ 998 h 1042"/>
                  <a:gd name="T24" fmla="*/ 23 w 1395"/>
                  <a:gd name="T25" fmla="*/ 1025 h 1042"/>
                  <a:gd name="T26" fmla="*/ 0 w 1395"/>
                  <a:gd name="T27" fmla="*/ 1042 h 1042"/>
                  <a:gd name="T28" fmla="*/ 120 w 1395"/>
                  <a:gd name="T29" fmla="*/ 1036 h 1042"/>
                  <a:gd name="T30" fmla="*/ 240 w 1395"/>
                  <a:gd name="T31" fmla="*/ 1028 h 1042"/>
                  <a:gd name="T32" fmla="*/ 360 w 1395"/>
                  <a:gd name="T33" fmla="*/ 1014 h 1042"/>
                  <a:gd name="T34" fmla="*/ 479 w 1395"/>
                  <a:gd name="T35" fmla="*/ 992 h 1042"/>
                  <a:gd name="T36" fmla="*/ 504 w 1395"/>
                  <a:gd name="T37" fmla="*/ 987 h 1042"/>
                  <a:gd name="T38" fmla="*/ 575 w 1395"/>
                  <a:gd name="T39" fmla="*/ 965 h 1042"/>
                  <a:gd name="T40" fmla="*/ 668 w 1395"/>
                  <a:gd name="T41" fmla="*/ 930 h 1042"/>
                  <a:gd name="T42" fmla="*/ 760 w 1395"/>
                  <a:gd name="T43" fmla="*/ 894 h 1042"/>
                  <a:gd name="T44" fmla="*/ 832 w 1395"/>
                  <a:gd name="T45" fmla="*/ 872 h 1042"/>
                  <a:gd name="T46" fmla="*/ 856 w 1395"/>
                  <a:gd name="T47" fmla="*/ 867 h 1042"/>
                  <a:gd name="T48" fmla="*/ 921 w 1395"/>
                  <a:gd name="T49" fmla="*/ 856 h 1042"/>
                  <a:gd name="T50" fmla="*/ 985 w 1395"/>
                  <a:gd name="T51" fmla="*/ 850 h 1042"/>
                  <a:gd name="T52" fmla="*/ 1080 w 1395"/>
                  <a:gd name="T53" fmla="*/ 842 h 1042"/>
                  <a:gd name="T54" fmla="*/ 1112 w 1395"/>
                  <a:gd name="T55" fmla="*/ 836 h 1042"/>
                  <a:gd name="T56" fmla="*/ 1149 w 1395"/>
                  <a:gd name="T57" fmla="*/ 827 h 1042"/>
                  <a:gd name="T58" fmla="*/ 1185 w 1395"/>
                  <a:gd name="T59" fmla="*/ 813 h 1042"/>
                  <a:gd name="T60" fmla="*/ 1220 w 1395"/>
                  <a:gd name="T61" fmla="*/ 796 h 1042"/>
                  <a:gd name="T62" fmla="*/ 1253 w 1395"/>
                  <a:gd name="T63" fmla="*/ 776 h 1042"/>
                  <a:gd name="T64" fmla="*/ 1281 w 1395"/>
                  <a:gd name="T65" fmla="*/ 755 h 1042"/>
                  <a:gd name="T66" fmla="*/ 1318 w 1395"/>
                  <a:gd name="T67" fmla="*/ 719 h 1042"/>
                  <a:gd name="T68" fmla="*/ 1339 w 1395"/>
                  <a:gd name="T69" fmla="*/ 693 h 1042"/>
                  <a:gd name="T70" fmla="*/ 1358 w 1395"/>
                  <a:gd name="T71" fmla="*/ 666 h 1042"/>
                  <a:gd name="T72" fmla="*/ 1373 w 1395"/>
                  <a:gd name="T73" fmla="*/ 637 h 1042"/>
                  <a:gd name="T74" fmla="*/ 1384 w 1395"/>
                  <a:gd name="T75" fmla="*/ 605 h 1042"/>
                  <a:gd name="T76" fmla="*/ 1391 w 1395"/>
                  <a:gd name="T77" fmla="*/ 572 h 1042"/>
                  <a:gd name="T78" fmla="*/ 1394 w 1395"/>
                  <a:gd name="T79" fmla="*/ 555 h 1042"/>
                  <a:gd name="T80" fmla="*/ 1395 w 1395"/>
                  <a:gd name="T81" fmla="*/ 504 h 1042"/>
                  <a:gd name="T82" fmla="*/ 1393 w 1395"/>
                  <a:gd name="T83" fmla="*/ 455 h 1042"/>
                  <a:gd name="T84" fmla="*/ 1386 w 1395"/>
                  <a:gd name="T85" fmla="*/ 406 h 1042"/>
                  <a:gd name="T86" fmla="*/ 1376 w 1395"/>
                  <a:gd name="T87" fmla="*/ 360 h 1042"/>
                  <a:gd name="T88" fmla="*/ 1346 w 1395"/>
                  <a:gd name="T89" fmla="*/ 267 h 1042"/>
                  <a:gd name="T90" fmla="*/ 1306 w 1395"/>
                  <a:gd name="T91" fmla="*/ 178 h 1042"/>
                  <a:gd name="T92" fmla="*/ 1296 w 1395"/>
                  <a:gd name="T93" fmla="*/ 154 h 1042"/>
                  <a:gd name="T94" fmla="*/ 1281 w 1395"/>
                  <a:gd name="T95" fmla="*/ 109 h 1042"/>
                  <a:gd name="T96" fmla="*/ 1270 w 1395"/>
                  <a:gd name="T97" fmla="*/ 66 h 1042"/>
                  <a:gd name="T98" fmla="*/ 1262 w 1395"/>
                  <a:gd name="T99" fmla="*/ 0 h 1042"/>
                  <a:gd name="T100" fmla="*/ 1249 w 1395"/>
                  <a:gd name="T101" fmla="*/ 33 h 1042"/>
                  <a:gd name="T102" fmla="*/ 1215 w 1395"/>
                  <a:gd name="T103" fmla="*/ 98 h 1042"/>
                  <a:gd name="T104" fmla="*/ 1172 w 1395"/>
                  <a:gd name="T105" fmla="*/ 160 h 1042"/>
                  <a:gd name="T106" fmla="*/ 1123 w 1395"/>
                  <a:gd name="T107" fmla="*/ 220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5" h="1042">
                    <a:moveTo>
                      <a:pt x="1095" y="249"/>
                    </a:moveTo>
                    <a:lnTo>
                      <a:pt x="1095" y="249"/>
                    </a:lnTo>
                    <a:lnTo>
                      <a:pt x="1073" y="273"/>
                    </a:lnTo>
                    <a:lnTo>
                      <a:pt x="1049" y="296"/>
                    </a:lnTo>
                    <a:lnTo>
                      <a:pt x="1000" y="340"/>
                    </a:lnTo>
                    <a:lnTo>
                      <a:pt x="949" y="383"/>
                    </a:lnTo>
                    <a:lnTo>
                      <a:pt x="898" y="424"/>
                    </a:lnTo>
                    <a:lnTo>
                      <a:pt x="845" y="463"/>
                    </a:lnTo>
                    <a:lnTo>
                      <a:pt x="794" y="500"/>
                    </a:lnTo>
                    <a:lnTo>
                      <a:pt x="698" y="566"/>
                    </a:lnTo>
                    <a:lnTo>
                      <a:pt x="698" y="566"/>
                    </a:lnTo>
                    <a:lnTo>
                      <a:pt x="625" y="621"/>
                    </a:lnTo>
                    <a:lnTo>
                      <a:pt x="552" y="677"/>
                    </a:lnTo>
                    <a:lnTo>
                      <a:pt x="410" y="787"/>
                    </a:lnTo>
                    <a:lnTo>
                      <a:pt x="410" y="787"/>
                    </a:lnTo>
                    <a:lnTo>
                      <a:pt x="360" y="827"/>
                    </a:lnTo>
                    <a:lnTo>
                      <a:pt x="311" y="864"/>
                    </a:lnTo>
                    <a:lnTo>
                      <a:pt x="260" y="901"/>
                    </a:lnTo>
                    <a:lnTo>
                      <a:pt x="207" y="936"/>
                    </a:lnTo>
                    <a:lnTo>
                      <a:pt x="207" y="936"/>
                    </a:lnTo>
                    <a:lnTo>
                      <a:pt x="184" y="948"/>
                    </a:lnTo>
                    <a:lnTo>
                      <a:pt x="159" y="960"/>
                    </a:lnTo>
                    <a:lnTo>
                      <a:pt x="102" y="985"/>
                    </a:lnTo>
                    <a:lnTo>
                      <a:pt x="75" y="998"/>
                    </a:lnTo>
                    <a:lnTo>
                      <a:pt x="49" y="1011"/>
                    </a:lnTo>
                    <a:lnTo>
                      <a:pt x="23" y="1025"/>
                    </a:lnTo>
                    <a:lnTo>
                      <a:pt x="0" y="1042"/>
                    </a:lnTo>
                    <a:lnTo>
                      <a:pt x="0" y="1042"/>
                    </a:lnTo>
                    <a:lnTo>
                      <a:pt x="60" y="1039"/>
                    </a:lnTo>
                    <a:lnTo>
                      <a:pt x="120" y="1036"/>
                    </a:lnTo>
                    <a:lnTo>
                      <a:pt x="181" y="1033"/>
                    </a:lnTo>
                    <a:lnTo>
                      <a:pt x="240" y="1028"/>
                    </a:lnTo>
                    <a:lnTo>
                      <a:pt x="301" y="1021"/>
                    </a:lnTo>
                    <a:lnTo>
                      <a:pt x="360" y="1014"/>
                    </a:lnTo>
                    <a:lnTo>
                      <a:pt x="420" y="1004"/>
                    </a:lnTo>
                    <a:lnTo>
                      <a:pt x="479" y="992"/>
                    </a:lnTo>
                    <a:lnTo>
                      <a:pt x="479" y="992"/>
                    </a:lnTo>
                    <a:lnTo>
                      <a:pt x="504" y="987"/>
                    </a:lnTo>
                    <a:lnTo>
                      <a:pt x="527" y="980"/>
                    </a:lnTo>
                    <a:lnTo>
                      <a:pt x="575" y="965"/>
                    </a:lnTo>
                    <a:lnTo>
                      <a:pt x="622" y="947"/>
                    </a:lnTo>
                    <a:lnTo>
                      <a:pt x="668" y="930"/>
                    </a:lnTo>
                    <a:lnTo>
                      <a:pt x="715" y="912"/>
                    </a:lnTo>
                    <a:lnTo>
                      <a:pt x="760" y="894"/>
                    </a:lnTo>
                    <a:lnTo>
                      <a:pt x="808" y="879"/>
                    </a:lnTo>
                    <a:lnTo>
                      <a:pt x="832" y="872"/>
                    </a:lnTo>
                    <a:lnTo>
                      <a:pt x="856" y="867"/>
                    </a:lnTo>
                    <a:lnTo>
                      <a:pt x="856" y="867"/>
                    </a:lnTo>
                    <a:lnTo>
                      <a:pt x="890" y="860"/>
                    </a:lnTo>
                    <a:lnTo>
                      <a:pt x="921" y="856"/>
                    </a:lnTo>
                    <a:lnTo>
                      <a:pt x="953" y="853"/>
                    </a:lnTo>
                    <a:lnTo>
                      <a:pt x="985" y="850"/>
                    </a:lnTo>
                    <a:lnTo>
                      <a:pt x="1048" y="846"/>
                    </a:lnTo>
                    <a:lnTo>
                      <a:pt x="1080" y="842"/>
                    </a:lnTo>
                    <a:lnTo>
                      <a:pt x="1112" y="836"/>
                    </a:lnTo>
                    <a:lnTo>
                      <a:pt x="1112" y="836"/>
                    </a:lnTo>
                    <a:lnTo>
                      <a:pt x="1131" y="832"/>
                    </a:lnTo>
                    <a:lnTo>
                      <a:pt x="1149" y="827"/>
                    </a:lnTo>
                    <a:lnTo>
                      <a:pt x="1167" y="821"/>
                    </a:lnTo>
                    <a:lnTo>
                      <a:pt x="1185" y="813"/>
                    </a:lnTo>
                    <a:lnTo>
                      <a:pt x="1202" y="805"/>
                    </a:lnTo>
                    <a:lnTo>
                      <a:pt x="1220" y="796"/>
                    </a:lnTo>
                    <a:lnTo>
                      <a:pt x="1237" y="787"/>
                    </a:lnTo>
                    <a:lnTo>
                      <a:pt x="1253" y="776"/>
                    </a:lnTo>
                    <a:lnTo>
                      <a:pt x="1253" y="776"/>
                    </a:lnTo>
                    <a:lnTo>
                      <a:pt x="1281" y="755"/>
                    </a:lnTo>
                    <a:lnTo>
                      <a:pt x="1306" y="732"/>
                    </a:lnTo>
                    <a:lnTo>
                      <a:pt x="1318" y="719"/>
                    </a:lnTo>
                    <a:lnTo>
                      <a:pt x="1329" y="707"/>
                    </a:lnTo>
                    <a:lnTo>
                      <a:pt x="1339" y="693"/>
                    </a:lnTo>
                    <a:lnTo>
                      <a:pt x="1349" y="679"/>
                    </a:lnTo>
                    <a:lnTo>
                      <a:pt x="1358" y="666"/>
                    </a:lnTo>
                    <a:lnTo>
                      <a:pt x="1365" y="650"/>
                    </a:lnTo>
                    <a:lnTo>
                      <a:pt x="1373" y="637"/>
                    </a:lnTo>
                    <a:lnTo>
                      <a:pt x="1379" y="620"/>
                    </a:lnTo>
                    <a:lnTo>
                      <a:pt x="1384" y="605"/>
                    </a:lnTo>
                    <a:lnTo>
                      <a:pt x="1389" y="588"/>
                    </a:lnTo>
                    <a:lnTo>
                      <a:pt x="1391" y="572"/>
                    </a:lnTo>
                    <a:lnTo>
                      <a:pt x="1394" y="555"/>
                    </a:lnTo>
                    <a:lnTo>
                      <a:pt x="1394" y="555"/>
                    </a:lnTo>
                    <a:lnTo>
                      <a:pt x="1395" y="529"/>
                    </a:lnTo>
                    <a:lnTo>
                      <a:pt x="1395" y="504"/>
                    </a:lnTo>
                    <a:lnTo>
                      <a:pt x="1394" y="480"/>
                    </a:lnTo>
                    <a:lnTo>
                      <a:pt x="1393" y="455"/>
                    </a:lnTo>
                    <a:lnTo>
                      <a:pt x="1390" y="430"/>
                    </a:lnTo>
                    <a:lnTo>
                      <a:pt x="1386" y="406"/>
                    </a:lnTo>
                    <a:lnTo>
                      <a:pt x="1382" y="383"/>
                    </a:lnTo>
                    <a:lnTo>
                      <a:pt x="1376" y="360"/>
                    </a:lnTo>
                    <a:lnTo>
                      <a:pt x="1362" y="313"/>
                    </a:lnTo>
                    <a:lnTo>
                      <a:pt x="1346" y="267"/>
                    </a:lnTo>
                    <a:lnTo>
                      <a:pt x="1327" y="222"/>
                    </a:lnTo>
                    <a:lnTo>
                      <a:pt x="1306" y="178"/>
                    </a:lnTo>
                    <a:lnTo>
                      <a:pt x="1306" y="178"/>
                    </a:lnTo>
                    <a:lnTo>
                      <a:pt x="1296" y="154"/>
                    </a:lnTo>
                    <a:lnTo>
                      <a:pt x="1288" y="132"/>
                    </a:lnTo>
                    <a:lnTo>
                      <a:pt x="1281" y="109"/>
                    </a:lnTo>
                    <a:lnTo>
                      <a:pt x="1276" y="87"/>
                    </a:lnTo>
                    <a:lnTo>
                      <a:pt x="1270" y="66"/>
                    </a:lnTo>
                    <a:lnTo>
                      <a:pt x="1267" y="44"/>
                    </a:lnTo>
                    <a:lnTo>
                      <a:pt x="1262" y="0"/>
                    </a:lnTo>
                    <a:lnTo>
                      <a:pt x="1262" y="0"/>
                    </a:lnTo>
                    <a:lnTo>
                      <a:pt x="1249" y="33"/>
                    </a:lnTo>
                    <a:lnTo>
                      <a:pt x="1233" y="66"/>
                    </a:lnTo>
                    <a:lnTo>
                      <a:pt x="1215" y="98"/>
                    </a:lnTo>
                    <a:lnTo>
                      <a:pt x="1194" y="130"/>
                    </a:lnTo>
                    <a:lnTo>
                      <a:pt x="1172" y="160"/>
                    </a:lnTo>
                    <a:lnTo>
                      <a:pt x="1149" y="190"/>
                    </a:lnTo>
                    <a:lnTo>
                      <a:pt x="1123" y="220"/>
                    </a:lnTo>
                    <a:lnTo>
                      <a:pt x="1095" y="24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924DD1C5-91D7-6939-9649-2363A5AA14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2" y="1043"/>
                <a:ext cx="3096" cy="2775"/>
              </a:xfrm>
              <a:custGeom>
                <a:avLst/>
                <a:gdLst>
                  <a:gd name="T0" fmla="*/ 2805 w 9290"/>
                  <a:gd name="T1" fmla="*/ 3733 h 8323"/>
                  <a:gd name="T2" fmla="*/ 2748 w 9290"/>
                  <a:gd name="T3" fmla="*/ 4117 h 8323"/>
                  <a:gd name="T4" fmla="*/ 2895 w 9290"/>
                  <a:gd name="T5" fmla="*/ 4525 h 8323"/>
                  <a:gd name="T6" fmla="*/ 3009 w 9290"/>
                  <a:gd name="T7" fmla="*/ 4550 h 8323"/>
                  <a:gd name="T8" fmla="*/ 3204 w 9290"/>
                  <a:gd name="T9" fmla="*/ 5094 h 8323"/>
                  <a:gd name="T10" fmla="*/ 3555 w 9290"/>
                  <a:gd name="T11" fmla="*/ 5640 h 8323"/>
                  <a:gd name="T12" fmla="*/ 3460 w 9290"/>
                  <a:gd name="T13" fmla="*/ 5816 h 8323"/>
                  <a:gd name="T14" fmla="*/ 2705 w 9290"/>
                  <a:gd name="T15" fmla="*/ 5633 h 8323"/>
                  <a:gd name="T16" fmla="*/ 2210 w 9290"/>
                  <a:gd name="T17" fmla="*/ 5362 h 8323"/>
                  <a:gd name="T18" fmla="*/ 2175 w 9290"/>
                  <a:gd name="T19" fmla="*/ 5054 h 8323"/>
                  <a:gd name="T20" fmla="*/ 2003 w 9290"/>
                  <a:gd name="T21" fmla="*/ 4984 h 8323"/>
                  <a:gd name="T22" fmla="*/ 1936 w 9290"/>
                  <a:gd name="T23" fmla="*/ 5304 h 8323"/>
                  <a:gd name="T24" fmla="*/ 1734 w 9290"/>
                  <a:gd name="T25" fmla="*/ 5725 h 8323"/>
                  <a:gd name="T26" fmla="*/ 1761 w 9290"/>
                  <a:gd name="T27" fmla="*/ 6129 h 8323"/>
                  <a:gd name="T28" fmla="*/ 2739 w 9290"/>
                  <a:gd name="T29" fmla="*/ 7121 h 8323"/>
                  <a:gd name="T30" fmla="*/ 2719 w 9290"/>
                  <a:gd name="T31" fmla="*/ 7470 h 8323"/>
                  <a:gd name="T32" fmla="*/ 2276 w 9290"/>
                  <a:gd name="T33" fmla="*/ 8031 h 8323"/>
                  <a:gd name="T34" fmla="*/ 2123 w 9290"/>
                  <a:gd name="T35" fmla="*/ 8323 h 8323"/>
                  <a:gd name="T36" fmla="*/ 1395 w 9290"/>
                  <a:gd name="T37" fmla="*/ 7619 h 8323"/>
                  <a:gd name="T38" fmla="*/ 757 w 9290"/>
                  <a:gd name="T39" fmla="*/ 7120 h 8323"/>
                  <a:gd name="T40" fmla="*/ 127 w 9290"/>
                  <a:gd name="T41" fmla="*/ 6398 h 8323"/>
                  <a:gd name="T42" fmla="*/ 7 w 9290"/>
                  <a:gd name="T43" fmla="*/ 5958 h 8323"/>
                  <a:gd name="T44" fmla="*/ 195 w 9290"/>
                  <a:gd name="T45" fmla="*/ 5342 h 8323"/>
                  <a:gd name="T46" fmla="*/ 264 w 9290"/>
                  <a:gd name="T47" fmla="*/ 5012 h 8323"/>
                  <a:gd name="T48" fmla="*/ 410 w 9290"/>
                  <a:gd name="T49" fmla="*/ 4444 h 8323"/>
                  <a:gd name="T50" fmla="*/ 560 w 9290"/>
                  <a:gd name="T51" fmla="*/ 3723 h 8323"/>
                  <a:gd name="T52" fmla="*/ 673 w 9290"/>
                  <a:gd name="T53" fmla="*/ 3478 h 8323"/>
                  <a:gd name="T54" fmla="*/ 898 w 9290"/>
                  <a:gd name="T55" fmla="*/ 2939 h 8323"/>
                  <a:gd name="T56" fmla="*/ 1129 w 9290"/>
                  <a:gd name="T57" fmla="*/ 2121 h 8323"/>
                  <a:gd name="T58" fmla="*/ 1679 w 9290"/>
                  <a:gd name="T59" fmla="*/ 1176 h 8323"/>
                  <a:gd name="T60" fmla="*/ 2912 w 9290"/>
                  <a:gd name="T61" fmla="*/ 432 h 8323"/>
                  <a:gd name="T62" fmla="*/ 3620 w 9290"/>
                  <a:gd name="T63" fmla="*/ 28 h 8323"/>
                  <a:gd name="T64" fmla="*/ 4395 w 9290"/>
                  <a:gd name="T65" fmla="*/ 38 h 8323"/>
                  <a:gd name="T66" fmla="*/ 5977 w 9290"/>
                  <a:gd name="T67" fmla="*/ 123 h 8323"/>
                  <a:gd name="T68" fmla="*/ 6722 w 9290"/>
                  <a:gd name="T69" fmla="*/ 142 h 8323"/>
                  <a:gd name="T70" fmla="*/ 7154 w 9290"/>
                  <a:gd name="T71" fmla="*/ 388 h 8323"/>
                  <a:gd name="T72" fmla="*/ 8148 w 9290"/>
                  <a:gd name="T73" fmla="*/ 970 h 8323"/>
                  <a:gd name="T74" fmla="*/ 8749 w 9290"/>
                  <a:gd name="T75" fmla="*/ 1641 h 8323"/>
                  <a:gd name="T76" fmla="*/ 8995 w 9290"/>
                  <a:gd name="T77" fmla="*/ 2262 h 8323"/>
                  <a:gd name="T78" fmla="*/ 9133 w 9290"/>
                  <a:gd name="T79" fmla="*/ 4097 h 8323"/>
                  <a:gd name="T80" fmla="*/ 9259 w 9290"/>
                  <a:gd name="T81" fmla="*/ 4674 h 8323"/>
                  <a:gd name="T82" fmla="*/ 9091 w 9290"/>
                  <a:gd name="T83" fmla="*/ 6108 h 8323"/>
                  <a:gd name="T84" fmla="*/ 8944 w 9290"/>
                  <a:gd name="T85" fmla="*/ 6563 h 8323"/>
                  <a:gd name="T86" fmla="*/ 8461 w 9290"/>
                  <a:gd name="T87" fmla="*/ 7012 h 8323"/>
                  <a:gd name="T88" fmla="*/ 7786 w 9290"/>
                  <a:gd name="T89" fmla="*/ 7147 h 8323"/>
                  <a:gd name="T90" fmla="*/ 6108 w 9290"/>
                  <a:gd name="T91" fmla="*/ 7078 h 8323"/>
                  <a:gd name="T92" fmla="*/ 5983 w 9290"/>
                  <a:gd name="T93" fmla="*/ 6529 h 8323"/>
                  <a:gd name="T94" fmla="*/ 6305 w 9290"/>
                  <a:gd name="T95" fmla="*/ 5918 h 8323"/>
                  <a:gd name="T96" fmla="*/ 6800 w 9290"/>
                  <a:gd name="T97" fmla="*/ 5346 h 8323"/>
                  <a:gd name="T98" fmla="*/ 7112 w 9290"/>
                  <a:gd name="T99" fmla="*/ 4611 h 8323"/>
                  <a:gd name="T100" fmla="*/ 7222 w 9290"/>
                  <a:gd name="T101" fmla="*/ 4579 h 8323"/>
                  <a:gd name="T102" fmla="*/ 7342 w 9290"/>
                  <a:gd name="T103" fmla="*/ 4078 h 8323"/>
                  <a:gd name="T104" fmla="*/ 7234 w 9290"/>
                  <a:gd name="T105" fmla="*/ 3889 h 8323"/>
                  <a:gd name="T106" fmla="*/ 7172 w 9290"/>
                  <a:gd name="T107" fmla="*/ 3360 h 8323"/>
                  <a:gd name="T108" fmla="*/ 6837 w 9290"/>
                  <a:gd name="T109" fmla="*/ 2285 h 8323"/>
                  <a:gd name="T110" fmla="*/ 6333 w 9290"/>
                  <a:gd name="T111" fmla="*/ 1737 h 8323"/>
                  <a:gd name="T112" fmla="*/ 6067 w 9290"/>
                  <a:gd name="T113" fmla="*/ 1409 h 8323"/>
                  <a:gd name="T114" fmla="*/ 5656 w 9290"/>
                  <a:gd name="T115" fmla="*/ 1196 h 8323"/>
                  <a:gd name="T116" fmla="*/ 4985 w 9290"/>
                  <a:gd name="T117" fmla="*/ 1086 h 8323"/>
                  <a:gd name="T118" fmla="*/ 4300 w 9290"/>
                  <a:gd name="T119" fmla="*/ 1323 h 8323"/>
                  <a:gd name="T120" fmla="*/ 3974 w 9290"/>
                  <a:gd name="T121" fmla="*/ 1621 h 8323"/>
                  <a:gd name="T122" fmla="*/ 3477 w 9290"/>
                  <a:gd name="T123" fmla="*/ 2074 h 8323"/>
                  <a:gd name="T124" fmla="*/ 3041 w 9290"/>
                  <a:gd name="T125" fmla="*/ 2972 h 8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290" h="8323">
                    <a:moveTo>
                      <a:pt x="2943" y="3683"/>
                    </a:moveTo>
                    <a:lnTo>
                      <a:pt x="2943" y="3683"/>
                    </a:lnTo>
                    <a:lnTo>
                      <a:pt x="2928" y="3678"/>
                    </a:lnTo>
                    <a:lnTo>
                      <a:pt x="2914" y="3675"/>
                    </a:lnTo>
                    <a:lnTo>
                      <a:pt x="2901" y="3674"/>
                    </a:lnTo>
                    <a:lnTo>
                      <a:pt x="2887" y="3675"/>
                    </a:lnTo>
                    <a:lnTo>
                      <a:pt x="2874" y="3677"/>
                    </a:lnTo>
                    <a:lnTo>
                      <a:pt x="2863" y="3681"/>
                    </a:lnTo>
                    <a:lnTo>
                      <a:pt x="2852" y="3686"/>
                    </a:lnTo>
                    <a:lnTo>
                      <a:pt x="2841" y="3693"/>
                    </a:lnTo>
                    <a:lnTo>
                      <a:pt x="2832" y="3701"/>
                    </a:lnTo>
                    <a:lnTo>
                      <a:pt x="2822" y="3711"/>
                    </a:lnTo>
                    <a:lnTo>
                      <a:pt x="2814" y="3722"/>
                    </a:lnTo>
                    <a:lnTo>
                      <a:pt x="2805" y="3733"/>
                    </a:lnTo>
                    <a:lnTo>
                      <a:pt x="2799" y="3745"/>
                    </a:lnTo>
                    <a:lnTo>
                      <a:pt x="2792" y="3758"/>
                    </a:lnTo>
                    <a:lnTo>
                      <a:pt x="2779" y="3787"/>
                    </a:lnTo>
                    <a:lnTo>
                      <a:pt x="2768" y="3817"/>
                    </a:lnTo>
                    <a:lnTo>
                      <a:pt x="2760" y="3849"/>
                    </a:lnTo>
                    <a:lnTo>
                      <a:pt x="2753" y="3880"/>
                    </a:lnTo>
                    <a:lnTo>
                      <a:pt x="2748" y="3911"/>
                    </a:lnTo>
                    <a:lnTo>
                      <a:pt x="2745" y="3941"/>
                    </a:lnTo>
                    <a:lnTo>
                      <a:pt x="2742" y="3970"/>
                    </a:lnTo>
                    <a:lnTo>
                      <a:pt x="2741" y="3995"/>
                    </a:lnTo>
                    <a:lnTo>
                      <a:pt x="2741" y="4017"/>
                    </a:lnTo>
                    <a:lnTo>
                      <a:pt x="2741" y="4017"/>
                    </a:lnTo>
                    <a:lnTo>
                      <a:pt x="2745" y="4082"/>
                    </a:lnTo>
                    <a:lnTo>
                      <a:pt x="2748" y="4117"/>
                    </a:lnTo>
                    <a:lnTo>
                      <a:pt x="2752" y="4155"/>
                    </a:lnTo>
                    <a:lnTo>
                      <a:pt x="2757" y="4193"/>
                    </a:lnTo>
                    <a:lnTo>
                      <a:pt x="2764" y="4232"/>
                    </a:lnTo>
                    <a:lnTo>
                      <a:pt x="2771" y="4272"/>
                    </a:lnTo>
                    <a:lnTo>
                      <a:pt x="2781" y="4310"/>
                    </a:lnTo>
                    <a:lnTo>
                      <a:pt x="2793" y="4349"/>
                    </a:lnTo>
                    <a:lnTo>
                      <a:pt x="2807" y="4386"/>
                    </a:lnTo>
                    <a:lnTo>
                      <a:pt x="2822" y="4422"/>
                    </a:lnTo>
                    <a:lnTo>
                      <a:pt x="2840" y="4455"/>
                    </a:lnTo>
                    <a:lnTo>
                      <a:pt x="2850" y="4470"/>
                    </a:lnTo>
                    <a:lnTo>
                      <a:pt x="2859" y="4485"/>
                    </a:lnTo>
                    <a:lnTo>
                      <a:pt x="2870" y="4499"/>
                    </a:lnTo>
                    <a:lnTo>
                      <a:pt x="2883" y="4513"/>
                    </a:lnTo>
                    <a:lnTo>
                      <a:pt x="2895" y="4525"/>
                    </a:lnTo>
                    <a:lnTo>
                      <a:pt x="2907" y="4536"/>
                    </a:lnTo>
                    <a:lnTo>
                      <a:pt x="2921" y="4546"/>
                    </a:lnTo>
                    <a:lnTo>
                      <a:pt x="2936" y="4556"/>
                    </a:lnTo>
                    <a:lnTo>
                      <a:pt x="2936" y="4556"/>
                    </a:lnTo>
                    <a:lnTo>
                      <a:pt x="2946" y="4561"/>
                    </a:lnTo>
                    <a:lnTo>
                      <a:pt x="2957" y="4565"/>
                    </a:lnTo>
                    <a:lnTo>
                      <a:pt x="2968" y="4568"/>
                    </a:lnTo>
                    <a:lnTo>
                      <a:pt x="2979" y="4569"/>
                    </a:lnTo>
                    <a:lnTo>
                      <a:pt x="2989" y="4568"/>
                    </a:lnTo>
                    <a:lnTo>
                      <a:pt x="2994" y="4567"/>
                    </a:lnTo>
                    <a:lnTo>
                      <a:pt x="2998" y="4564"/>
                    </a:lnTo>
                    <a:lnTo>
                      <a:pt x="3003" y="4560"/>
                    </a:lnTo>
                    <a:lnTo>
                      <a:pt x="3007" y="4556"/>
                    </a:lnTo>
                    <a:lnTo>
                      <a:pt x="3009" y="4550"/>
                    </a:lnTo>
                    <a:lnTo>
                      <a:pt x="3014" y="4543"/>
                    </a:lnTo>
                    <a:lnTo>
                      <a:pt x="3014" y="4543"/>
                    </a:lnTo>
                    <a:lnTo>
                      <a:pt x="3025" y="4591"/>
                    </a:lnTo>
                    <a:lnTo>
                      <a:pt x="3037" y="4640"/>
                    </a:lnTo>
                    <a:lnTo>
                      <a:pt x="3051" y="4687"/>
                    </a:lnTo>
                    <a:lnTo>
                      <a:pt x="3065" y="4735"/>
                    </a:lnTo>
                    <a:lnTo>
                      <a:pt x="3080" y="4780"/>
                    </a:lnTo>
                    <a:lnTo>
                      <a:pt x="3095" y="4827"/>
                    </a:lnTo>
                    <a:lnTo>
                      <a:pt x="3111" y="4873"/>
                    </a:lnTo>
                    <a:lnTo>
                      <a:pt x="3128" y="4918"/>
                    </a:lnTo>
                    <a:lnTo>
                      <a:pt x="3146" y="4962"/>
                    </a:lnTo>
                    <a:lnTo>
                      <a:pt x="3165" y="5008"/>
                    </a:lnTo>
                    <a:lnTo>
                      <a:pt x="3185" y="5050"/>
                    </a:lnTo>
                    <a:lnTo>
                      <a:pt x="3204" y="5094"/>
                    </a:lnTo>
                    <a:lnTo>
                      <a:pt x="3226" y="5137"/>
                    </a:lnTo>
                    <a:lnTo>
                      <a:pt x="3247" y="5178"/>
                    </a:lnTo>
                    <a:lnTo>
                      <a:pt x="3269" y="5221"/>
                    </a:lnTo>
                    <a:lnTo>
                      <a:pt x="3292" y="5261"/>
                    </a:lnTo>
                    <a:lnTo>
                      <a:pt x="3315" y="5302"/>
                    </a:lnTo>
                    <a:lnTo>
                      <a:pt x="3339" y="5342"/>
                    </a:lnTo>
                    <a:lnTo>
                      <a:pt x="3364" y="5382"/>
                    </a:lnTo>
                    <a:lnTo>
                      <a:pt x="3390" y="5421"/>
                    </a:lnTo>
                    <a:lnTo>
                      <a:pt x="3416" y="5458"/>
                    </a:lnTo>
                    <a:lnTo>
                      <a:pt x="3442" y="5497"/>
                    </a:lnTo>
                    <a:lnTo>
                      <a:pt x="3470" y="5534"/>
                    </a:lnTo>
                    <a:lnTo>
                      <a:pt x="3497" y="5570"/>
                    </a:lnTo>
                    <a:lnTo>
                      <a:pt x="3526" y="5606"/>
                    </a:lnTo>
                    <a:lnTo>
                      <a:pt x="3555" y="5640"/>
                    </a:lnTo>
                    <a:lnTo>
                      <a:pt x="3586" y="5674"/>
                    </a:lnTo>
                    <a:lnTo>
                      <a:pt x="3616" y="5709"/>
                    </a:lnTo>
                    <a:lnTo>
                      <a:pt x="3646" y="5741"/>
                    </a:lnTo>
                    <a:lnTo>
                      <a:pt x="3678" y="5774"/>
                    </a:lnTo>
                    <a:lnTo>
                      <a:pt x="3710" y="5805"/>
                    </a:lnTo>
                    <a:lnTo>
                      <a:pt x="3741" y="5836"/>
                    </a:lnTo>
                    <a:lnTo>
                      <a:pt x="3740" y="5838"/>
                    </a:lnTo>
                    <a:lnTo>
                      <a:pt x="3740" y="5838"/>
                    </a:lnTo>
                    <a:lnTo>
                      <a:pt x="3693" y="5838"/>
                    </a:lnTo>
                    <a:lnTo>
                      <a:pt x="3646" y="5837"/>
                    </a:lnTo>
                    <a:lnTo>
                      <a:pt x="3599" y="5833"/>
                    </a:lnTo>
                    <a:lnTo>
                      <a:pt x="3553" y="5829"/>
                    </a:lnTo>
                    <a:lnTo>
                      <a:pt x="3507" y="5823"/>
                    </a:lnTo>
                    <a:lnTo>
                      <a:pt x="3460" y="5816"/>
                    </a:lnTo>
                    <a:lnTo>
                      <a:pt x="3415" y="5809"/>
                    </a:lnTo>
                    <a:lnTo>
                      <a:pt x="3368" y="5800"/>
                    </a:lnTo>
                    <a:lnTo>
                      <a:pt x="3322" y="5790"/>
                    </a:lnTo>
                    <a:lnTo>
                      <a:pt x="3277" y="5781"/>
                    </a:lnTo>
                    <a:lnTo>
                      <a:pt x="3186" y="5757"/>
                    </a:lnTo>
                    <a:lnTo>
                      <a:pt x="3096" y="5731"/>
                    </a:lnTo>
                    <a:lnTo>
                      <a:pt x="3008" y="5703"/>
                    </a:lnTo>
                    <a:lnTo>
                      <a:pt x="3008" y="5703"/>
                    </a:lnTo>
                    <a:lnTo>
                      <a:pt x="2974" y="5694"/>
                    </a:lnTo>
                    <a:lnTo>
                      <a:pt x="2941" y="5685"/>
                    </a:lnTo>
                    <a:lnTo>
                      <a:pt x="2873" y="5670"/>
                    </a:lnTo>
                    <a:lnTo>
                      <a:pt x="2805" y="5655"/>
                    </a:lnTo>
                    <a:lnTo>
                      <a:pt x="2738" y="5641"/>
                    </a:lnTo>
                    <a:lnTo>
                      <a:pt x="2705" y="5633"/>
                    </a:lnTo>
                    <a:lnTo>
                      <a:pt x="2672" y="5625"/>
                    </a:lnTo>
                    <a:lnTo>
                      <a:pt x="2640" y="5615"/>
                    </a:lnTo>
                    <a:lnTo>
                      <a:pt x="2607" y="5604"/>
                    </a:lnTo>
                    <a:lnTo>
                      <a:pt x="2575" y="5592"/>
                    </a:lnTo>
                    <a:lnTo>
                      <a:pt x="2544" y="5578"/>
                    </a:lnTo>
                    <a:lnTo>
                      <a:pt x="2512" y="5563"/>
                    </a:lnTo>
                    <a:lnTo>
                      <a:pt x="2480" y="5545"/>
                    </a:lnTo>
                    <a:lnTo>
                      <a:pt x="2480" y="5545"/>
                    </a:lnTo>
                    <a:lnTo>
                      <a:pt x="2442" y="5520"/>
                    </a:lnTo>
                    <a:lnTo>
                      <a:pt x="2403" y="5494"/>
                    </a:lnTo>
                    <a:lnTo>
                      <a:pt x="2327" y="5439"/>
                    </a:lnTo>
                    <a:lnTo>
                      <a:pt x="2289" y="5413"/>
                    </a:lnTo>
                    <a:lnTo>
                      <a:pt x="2249" y="5386"/>
                    </a:lnTo>
                    <a:lnTo>
                      <a:pt x="2210" y="5362"/>
                    </a:lnTo>
                    <a:lnTo>
                      <a:pt x="2169" y="5340"/>
                    </a:lnTo>
                    <a:lnTo>
                      <a:pt x="2169" y="5340"/>
                    </a:lnTo>
                    <a:lnTo>
                      <a:pt x="2164" y="5315"/>
                    </a:lnTo>
                    <a:lnTo>
                      <a:pt x="2160" y="5289"/>
                    </a:lnTo>
                    <a:lnTo>
                      <a:pt x="2155" y="5265"/>
                    </a:lnTo>
                    <a:lnTo>
                      <a:pt x="2148" y="5240"/>
                    </a:lnTo>
                    <a:lnTo>
                      <a:pt x="2148" y="5240"/>
                    </a:lnTo>
                    <a:lnTo>
                      <a:pt x="2145" y="5229"/>
                    </a:lnTo>
                    <a:lnTo>
                      <a:pt x="2144" y="5216"/>
                    </a:lnTo>
                    <a:lnTo>
                      <a:pt x="2144" y="5203"/>
                    </a:lnTo>
                    <a:lnTo>
                      <a:pt x="2145" y="5188"/>
                    </a:lnTo>
                    <a:lnTo>
                      <a:pt x="2151" y="5156"/>
                    </a:lnTo>
                    <a:lnTo>
                      <a:pt x="2158" y="5123"/>
                    </a:lnTo>
                    <a:lnTo>
                      <a:pt x="2175" y="5054"/>
                    </a:lnTo>
                    <a:lnTo>
                      <a:pt x="2182" y="5020"/>
                    </a:lnTo>
                    <a:lnTo>
                      <a:pt x="2188" y="4988"/>
                    </a:lnTo>
                    <a:lnTo>
                      <a:pt x="2188" y="4988"/>
                    </a:lnTo>
                    <a:lnTo>
                      <a:pt x="2195" y="4944"/>
                    </a:lnTo>
                    <a:lnTo>
                      <a:pt x="2207" y="4875"/>
                    </a:lnTo>
                    <a:lnTo>
                      <a:pt x="2239" y="4704"/>
                    </a:lnTo>
                    <a:lnTo>
                      <a:pt x="2283" y="4481"/>
                    </a:lnTo>
                    <a:lnTo>
                      <a:pt x="2283" y="4481"/>
                    </a:lnTo>
                    <a:lnTo>
                      <a:pt x="2180" y="4671"/>
                    </a:lnTo>
                    <a:lnTo>
                      <a:pt x="2094" y="4826"/>
                    </a:lnTo>
                    <a:lnTo>
                      <a:pt x="2057" y="4893"/>
                    </a:lnTo>
                    <a:lnTo>
                      <a:pt x="2027" y="4944"/>
                    </a:lnTo>
                    <a:lnTo>
                      <a:pt x="2027" y="4944"/>
                    </a:lnTo>
                    <a:lnTo>
                      <a:pt x="2003" y="4984"/>
                    </a:lnTo>
                    <a:lnTo>
                      <a:pt x="1982" y="5023"/>
                    </a:lnTo>
                    <a:lnTo>
                      <a:pt x="1974" y="5042"/>
                    </a:lnTo>
                    <a:lnTo>
                      <a:pt x="1967" y="5061"/>
                    </a:lnTo>
                    <a:lnTo>
                      <a:pt x="1960" y="5082"/>
                    </a:lnTo>
                    <a:lnTo>
                      <a:pt x="1954" y="5101"/>
                    </a:lnTo>
                    <a:lnTo>
                      <a:pt x="1949" y="5122"/>
                    </a:lnTo>
                    <a:lnTo>
                      <a:pt x="1945" y="5144"/>
                    </a:lnTo>
                    <a:lnTo>
                      <a:pt x="1941" y="5166"/>
                    </a:lnTo>
                    <a:lnTo>
                      <a:pt x="1938" y="5188"/>
                    </a:lnTo>
                    <a:lnTo>
                      <a:pt x="1937" y="5213"/>
                    </a:lnTo>
                    <a:lnTo>
                      <a:pt x="1936" y="5238"/>
                    </a:lnTo>
                    <a:lnTo>
                      <a:pt x="1936" y="5290"/>
                    </a:lnTo>
                    <a:lnTo>
                      <a:pt x="1936" y="5290"/>
                    </a:lnTo>
                    <a:lnTo>
                      <a:pt x="1936" y="5304"/>
                    </a:lnTo>
                    <a:lnTo>
                      <a:pt x="1936" y="5318"/>
                    </a:lnTo>
                    <a:lnTo>
                      <a:pt x="1931" y="5345"/>
                    </a:lnTo>
                    <a:lnTo>
                      <a:pt x="1925" y="5373"/>
                    </a:lnTo>
                    <a:lnTo>
                      <a:pt x="1915" y="5400"/>
                    </a:lnTo>
                    <a:lnTo>
                      <a:pt x="1903" y="5426"/>
                    </a:lnTo>
                    <a:lnTo>
                      <a:pt x="1890" y="5454"/>
                    </a:lnTo>
                    <a:lnTo>
                      <a:pt x="1875" y="5482"/>
                    </a:lnTo>
                    <a:lnTo>
                      <a:pt x="1858" y="5508"/>
                    </a:lnTo>
                    <a:lnTo>
                      <a:pt x="1824" y="5561"/>
                    </a:lnTo>
                    <a:lnTo>
                      <a:pt x="1791" y="5617"/>
                    </a:lnTo>
                    <a:lnTo>
                      <a:pt x="1774" y="5644"/>
                    </a:lnTo>
                    <a:lnTo>
                      <a:pt x="1759" y="5670"/>
                    </a:lnTo>
                    <a:lnTo>
                      <a:pt x="1745" y="5698"/>
                    </a:lnTo>
                    <a:lnTo>
                      <a:pt x="1734" y="5725"/>
                    </a:lnTo>
                    <a:lnTo>
                      <a:pt x="1734" y="5725"/>
                    </a:lnTo>
                    <a:lnTo>
                      <a:pt x="1697" y="5819"/>
                    </a:lnTo>
                    <a:lnTo>
                      <a:pt x="1672" y="5884"/>
                    </a:lnTo>
                    <a:lnTo>
                      <a:pt x="1664" y="5909"/>
                    </a:lnTo>
                    <a:lnTo>
                      <a:pt x="1659" y="5929"/>
                    </a:lnTo>
                    <a:lnTo>
                      <a:pt x="1657" y="5947"/>
                    </a:lnTo>
                    <a:lnTo>
                      <a:pt x="1657" y="5964"/>
                    </a:lnTo>
                    <a:lnTo>
                      <a:pt x="1657" y="5964"/>
                    </a:lnTo>
                    <a:lnTo>
                      <a:pt x="1660" y="5975"/>
                    </a:lnTo>
                    <a:lnTo>
                      <a:pt x="1665" y="5989"/>
                    </a:lnTo>
                    <a:lnTo>
                      <a:pt x="1675" y="6005"/>
                    </a:lnTo>
                    <a:lnTo>
                      <a:pt x="1688" y="6026"/>
                    </a:lnTo>
                    <a:lnTo>
                      <a:pt x="1719" y="6074"/>
                    </a:lnTo>
                    <a:lnTo>
                      <a:pt x="1761" y="6129"/>
                    </a:lnTo>
                    <a:lnTo>
                      <a:pt x="1809" y="6190"/>
                    </a:lnTo>
                    <a:lnTo>
                      <a:pt x="1861" y="6253"/>
                    </a:lnTo>
                    <a:lnTo>
                      <a:pt x="1916" y="6316"/>
                    </a:lnTo>
                    <a:lnTo>
                      <a:pt x="1971" y="6379"/>
                    </a:lnTo>
                    <a:lnTo>
                      <a:pt x="1971" y="6379"/>
                    </a:lnTo>
                    <a:lnTo>
                      <a:pt x="2005" y="6412"/>
                    </a:lnTo>
                    <a:lnTo>
                      <a:pt x="2047" y="6453"/>
                    </a:lnTo>
                    <a:lnTo>
                      <a:pt x="2152" y="6553"/>
                    </a:lnTo>
                    <a:lnTo>
                      <a:pt x="2407" y="6792"/>
                    </a:lnTo>
                    <a:lnTo>
                      <a:pt x="2531" y="6909"/>
                    </a:lnTo>
                    <a:lnTo>
                      <a:pt x="2639" y="7014"/>
                    </a:lnTo>
                    <a:lnTo>
                      <a:pt x="2681" y="7056"/>
                    </a:lnTo>
                    <a:lnTo>
                      <a:pt x="2714" y="7094"/>
                    </a:lnTo>
                    <a:lnTo>
                      <a:pt x="2739" y="7121"/>
                    </a:lnTo>
                    <a:lnTo>
                      <a:pt x="2746" y="7131"/>
                    </a:lnTo>
                    <a:lnTo>
                      <a:pt x="2750" y="7139"/>
                    </a:lnTo>
                    <a:lnTo>
                      <a:pt x="2750" y="7139"/>
                    </a:lnTo>
                    <a:lnTo>
                      <a:pt x="2764" y="7174"/>
                    </a:lnTo>
                    <a:lnTo>
                      <a:pt x="2781" y="7205"/>
                    </a:lnTo>
                    <a:lnTo>
                      <a:pt x="2799" y="7236"/>
                    </a:lnTo>
                    <a:lnTo>
                      <a:pt x="2818" y="7264"/>
                    </a:lnTo>
                    <a:lnTo>
                      <a:pt x="2815" y="7266"/>
                    </a:lnTo>
                    <a:lnTo>
                      <a:pt x="2815" y="7266"/>
                    </a:lnTo>
                    <a:lnTo>
                      <a:pt x="2801" y="7309"/>
                    </a:lnTo>
                    <a:lnTo>
                      <a:pt x="2785" y="7350"/>
                    </a:lnTo>
                    <a:lnTo>
                      <a:pt x="2764" y="7391"/>
                    </a:lnTo>
                    <a:lnTo>
                      <a:pt x="2742" y="7431"/>
                    </a:lnTo>
                    <a:lnTo>
                      <a:pt x="2719" y="7470"/>
                    </a:lnTo>
                    <a:lnTo>
                      <a:pt x="2692" y="7507"/>
                    </a:lnTo>
                    <a:lnTo>
                      <a:pt x="2665" y="7544"/>
                    </a:lnTo>
                    <a:lnTo>
                      <a:pt x="2637" y="7581"/>
                    </a:lnTo>
                    <a:lnTo>
                      <a:pt x="2607" y="7617"/>
                    </a:lnTo>
                    <a:lnTo>
                      <a:pt x="2577" y="7653"/>
                    </a:lnTo>
                    <a:lnTo>
                      <a:pt x="2516" y="7722"/>
                    </a:lnTo>
                    <a:lnTo>
                      <a:pt x="2455" y="7791"/>
                    </a:lnTo>
                    <a:lnTo>
                      <a:pt x="2397" y="7860"/>
                    </a:lnTo>
                    <a:lnTo>
                      <a:pt x="2397" y="7860"/>
                    </a:lnTo>
                    <a:lnTo>
                      <a:pt x="2353" y="7915"/>
                    </a:lnTo>
                    <a:lnTo>
                      <a:pt x="2333" y="7942"/>
                    </a:lnTo>
                    <a:lnTo>
                      <a:pt x="2313" y="7971"/>
                    </a:lnTo>
                    <a:lnTo>
                      <a:pt x="2294" y="8000"/>
                    </a:lnTo>
                    <a:lnTo>
                      <a:pt x="2276" y="8031"/>
                    </a:lnTo>
                    <a:lnTo>
                      <a:pt x="2260" y="8061"/>
                    </a:lnTo>
                    <a:lnTo>
                      <a:pt x="2244" y="8093"/>
                    </a:lnTo>
                    <a:lnTo>
                      <a:pt x="2244" y="8093"/>
                    </a:lnTo>
                    <a:lnTo>
                      <a:pt x="2222" y="8142"/>
                    </a:lnTo>
                    <a:lnTo>
                      <a:pt x="2200" y="8192"/>
                    </a:lnTo>
                    <a:lnTo>
                      <a:pt x="2177" y="8240"/>
                    </a:lnTo>
                    <a:lnTo>
                      <a:pt x="2163" y="8263"/>
                    </a:lnTo>
                    <a:lnTo>
                      <a:pt x="2149" y="8287"/>
                    </a:lnTo>
                    <a:lnTo>
                      <a:pt x="2149" y="8287"/>
                    </a:lnTo>
                    <a:lnTo>
                      <a:pt x="2145" y="8296"/>
                    </a:lnTo>
                    <a:lnTo>
                      <a:pt x="2140" y="8305"/>
                    </a:lnTo>
                    <a:lnTo>
                      <a:pt x="2133" y="8313"/>
                    </a:lnTo>
                    <a:lnTo>
                      <a:pt x="2124" y="8320"/>
                    </a:lnTo>
                    <a:lnTo>
                      <a:pt x="2123" y="8323"/>
                    </a:lnTo>
                    <a:lnTo>
                      <a:pt x="2123" y="8323"/>
                    </a:lnTo>
                    <a:lnTo>
                      <a:pt x="1936" y="8194"/>
                    </a:lnTo>
                    <a:lnTo>
                      <a:pt x="1860" y="8144"/>
                    </a:lnTo>
                    <a:lnTo>
                      <a:pt x="1810" y="8109"/>
                    </a:lnTo>
                    <a:lnTo>
                      <a:pt x="1810" y="8109"/>
                    </a:lnTo>
                    <a:lnTo>
                      <a:pt x="1792" y="8094"/>
                    </a:lnTo>
                    <a:lnTo>
                      <a:pt x="1769" y="8072"/>
                    </a:lnTo>
                    <a:lnTo>
                      <a:pt x="1743" y="8043"/>
                    </a:lnTo>
                    <a:lnTo>
                      <a:pt x="1712" y="8010"/>
                    </a:lnTo>
                    <a:lnTo>
                      <a:pt x="1645" y="7931"/>
                    </a:lnTo>
                    <a:lnTo>
                      <a:pt x="1573" y="7845"/>
                    </a:lnTo>
                    <a:lnTo>
                      <a:pt x="1503" y="7758"/>
                    </a:lnTo>
                    <a:lnTo>
                      <a:pt x="1442" y="7679"/>
                    </a:lnTo>
                    <a:lnTo>
                      <a:pt x="1395" y="7619"/>
                    </a:lnTo>
                    <a:lnTo>
                      <a:pt x="1369" y="7583"/>
                    </a:lnTo>
                    <a:lnTo>
                      <a:pt x="1369" y="7583"/>
                    </a:lnTo>
                    <a:lnTo>
                      <a:pt x="1365" y="7577"/>
                    </a:lnTo>
                    <a:lnTo>
                      <a:pt x="1358" y="7570"/>
                    </a:lnTo>
                    <a:lnTo>
                      <a:pt x="1339" y="7554"/>
                    </a:lnTo>
                    <a:lnTo>
                      <a:pt x="1313" y="7532"/>
                    </a:lnTo>
                    <a:lnTo>
                      <a:pt x="1278" y="7507"/>
                    </a:lnTo>
                    <a:lnTo>
                      <a:pt x="1195" y="7446"/>
                    </a:lnTo>
                    <a:lnTo>
                      <a:pt x="1095" y="7376"/>
                    </a:lnTo>
                    <a:lnTo>
                      <a:pt x="983" y="7295"/>
                    </a:lnTo>
                    <a:lnTo>
                      <a:pt x="927" y="7253"/>
                    </a:lnTo>
                    <a:lnTo>
                      <a:pt x="869" y="7209"/>
                    </a:lnTo>
                    <a:lnTo>
                      <a:pt x="812" y="7165"/>
                    </a:lnTo>
                    <a:lnTo>
                      <a:pt x="757" y="7120"/>
                    </a:lnTo>
                    <a:lnTo>
                      <a:pt x="705" y="7074"/>
                    </a:lnTo>
                    <a:lnTo>
                      <a:pt x="654" y="7030"/>
                    </a:lnTo>
                    <a:lnTo>
                      <a:pt x="654" y="7030"/>
                    </a:lnTo>
                    <a:lnTo>
                      <a:pt x="605" y="6983"/>
                    </a:lnTo>
                    <a:lnTo>
                      <a:pt x="554" y="6931"/>
                    </a:lnTo>
                    <a:lnTo>
                      <a:pt x="503" y="6876"/>
                    </a:lnTo>
                    <a:lnTo>
                      <a:pt x="451" y="6818"/>
                    </a:lnTo>
                    <a:lnTo>
                      <a:pt x="400" y="6759"/>
                    </a:lnTo>
                    <a:lnTo>
                      <a:pt x="349" y="6698"/>
                    </a:lnTo>
                    <a:lnTo>
                      <a:pt x="299" y="6636"/>
                    </a:lnTo>
                    <a:lnTo>
                      <a:pt x="253" y="6574"/>
                    </a:lnTo>
                    <a:lnTo>
                      <a:pt x="207" y="6514"/>
                    </a:lnTo>
                    <a:lnTo>
                      <a:pt x="164" y="6454"/>
                    </a:lnTo>
                    <a:lnTo>
                      <a:pt x="127" y="6398"/>
                    </a:lnTo>
                    <a:lnTo>
                      <a:pt x="93" y="6344"/>
                    </a:lnTo>
                    <a:lnTo>
                      <a:pt x="64" y="6294"/>
                    </a:lnTo>
                    <a:lnTo>
                      <a:pt x="40" y="6249"/>
                    </a:lnTo>
                    <a:lnTo>
                      <a:pt x="31" y="6228"/>
                    </a:lnTo>
                    <a:lnTo>
                      <a:pt x="22" y="6209"/>
                    </a:lnTo>
                    <a:lnTo>
                      <a:pt x="15" y="6192"/>
                    </a:lnTo>
                    <a:lnTo>
                      <a:pt x="11" y="6176"/>
                    </a:lnTo>
                    <a:lnTo>
                      <a:pt x="11" y="6176"/>
                    </a:lnTo>
                    <a:lnTo>
                      <a:pt x="4" y="6144"/>
                    </a:lnTo>
                    <a:lnTo>
                      <a:pt x="2" y="6110"/>
                    </a:lnTo>
                    <a:lnTo>
                      <a:pt x="0" y="6074"/>
                    </a:lnTo>
                    <a:lnTo>
                      <a:pt x="0" y="6035"/>
                    </a:lnTo>
                    <a:lnTo>
                      <a:pt x="3" y="5998"/>
                    </a:lnTo>
                    <a:lnTo>
                      <a:pt x="7" y="5958"/>
                    </a:lnTo>
                    <a:lnTo>
                      <a:pt x="13" y="5920"/>
                    </a:lnTo>
                    <a:lnTo>
                      <a:pt x="18" y="5882"/>
                    </a:lnTo>
                    <a:lnTo>
                      <a:pt x="32" y="5812"/>
                    </a:lnTo>
                    <a:lnTo>
                      <a:pt x="46" y="5750"/>
                    </a:lnTo>
                    <a:lnTo>
                      <a:pt x="57" y="5705"/>
                    </a:lnTo>
                    <a:lnTo>
                      <a:pt x="65" y="5677"/>
                    </a:lnTo>
                    <a:lnTo>
                      <a:pt x="65" y="5677"/>
                    </a:lnTo>
                    <a:lnTo>
                      <a:pt x="75" y="5651"/>
                    </a:lnTo>
                    <a:lnTo>
                      <a:pt x="93" y="5610"/>
                    </a:lnTo>
                    <a:lnTo>
                      <a:pt x="138" y="5502"/>
                    </a:lnTo>
                    <a:lnTo>
                      <a:pt x="162" y="5444"/>
                    </a:lnTo>
                    <a:lnTo>
                      <a:pt x="181" y="5389"/>
                    </a:lnTo>
                    <a:lnTo>
                      <a:pt x="189" y="5364"/>
                    </a:lnTo>
                    <a:lnTo>
                      <a:pt x="195" y="5342"/>
                    </a:lnTo>
                    <a:lnTo>
                      <a:pt x="199" y="5323"/>
                    </a:lnTo>
                    <a:lnTo>
                      <a:pt x="200" y="5308"/>
                    </a:lnTo>
                    <a:lnTo>
                      <a:pt x="200" y="5308"/>
                    </a:lnTo>
                    <a:lnTo>
                      <a:pt x="200" y="5279"/>
                    </a:lnTo>
                    <a:lnTo>
                      <a:pt x="203" y="5245"/>
                    </a:lnTo>
                    <a:lnTo>
                      <a:pt x="206" y="5209"/>
                    </a:lnTo>
                    <a:lnTo>
                      <a:pt x="211" y="5170"/>
                    </a:lnTo>
                    <a:lnTo>
                      <a:pt x="219" y="5130"/>
                    </a:lnTo>
                    <a:lnTo>
                      <a:pt x="230" y="5089"/>
                    </a:lnTo>
                    <a:lnTo>
                      <a:pt x="237" y="5070"/>
                    </a:lnTo>
                    <a:lnTo>
                      <a:pt x="244" y="5049"/>
                    </a:lnTo>
                    <a:lnTo>
                      <a:pt x="254" y="5030"/>
                    </a:lnTo>
                    <a:lnTo>
                      <a:pt x="264" y="5012"/>
                    </a:lnTo>
                    <a:lnTo>
                      <a:pt x="264" y="5012"/>
                    </a:lnTo>
                    <a:lnTo>
                      <a:pt x="273" y="4992"/>
                    </a:lnTo>
                    <a:lnTo>
                      <a:pt x="281" y="4973"/>
                    </a:lnTo>
                    <a:lnTo>
                      <a:pt x="290" y="4952"/>
                    </a:lnTo>
                    <a:lnTo>
                      <a:pt x="298" y="4932"/>
                    </a:lnTo>
                    <a:lnTo>
                      <a:pt x="310" y="4889"/>
                    </a:lnTo>
                    <a:lnTo>
                      <a:pt x="321" y="4845"/>
                    </a:lnTo>
                    <a:lnTo>
                      <a:pt x="331" y="4801"/>
                    </a:lnTo>
                    <a:lnTo>
                      <a:pt x="339" y="4757"/>
                    </a:lnTo>
                    <a:lnTo>
                      <a:pt x="353" y="4670"/>
                    </a:lnTo>
                    <a:lnTo>
                      <a:pt x="353" y="4670"/>
                    </a:lnTo>
                    <a:lnTo>
                      <a:pt x="357" y="4645"/>
                    </a:lnTo>
                    <a:lnTo>
                      <a:pt x="364" y="4613"/>
                    </a:lnTo>
                    <a:lnTo>
                      <a:pt x="385" y="4535"/>
                    </a:lnTo>
                    <a:lnTo>
                      <a:pt x="410" y="4444"/>
                    </a:lnTo>
                    <a:lnTo>
                      <a:pt x="437" y="4348"/>
                    </a:lnTo>
                    <a:lnTo>
                      <a:pt x="490" y="4174"/>
                    </a:lnTo>
                    <a:lnTo>
                      <a:pt x="509" y="4115"/>
                    </a:lnTo>
                    <a:lnTo>
                      <a:pt x="520" y="4086"/>
                    </a:lnTo>
                    <a:lnTo>
                      <a:pt x="520" y="4086"/>
                    </a:lnTo>
                    <a:lnTo>
                      <a:pt x="523" y="4076"/>
                    </a:lnTo>
                    <a:lnTo>
                      <a:pt x="525" y="4064"/>
                    </a:lnTo>
                    <a:lnTo>
                      <a:pt x="534" y="4024"/>
                    </a:lnTo>
                    <a:lnTo>
                      <a:pt x="542" y="3971"/>
                    </a:lnTo>
                    <a:lnTo>
                      <a:pt x="549" y="3911"/>
                    </a:lnTo>
                    <a:lnTo>
                      <a:pt x="556" y="3846"/>
                    </a:lnTo>
                    <a:lnTo>
                      <a:pt x="560" y="3783"/>
                    </a:lnTo>
                    <a:lnTo>
                      <a:pt x="560" y="3752"/>
                    </a:lnTo>
                    <a:lnTo>
                      <a:pt x="560" y="3723"/>
                    </a:lnTo>
                    <a:lnTo>
                      <a:pt x="559" y="3697"/>
                    </a:lnTo>
                    <a:lnTo>
                      <a:pt x="556" y="3674"/>
                    </a:lnTo>
                    <a:lnTo>
                      <a:pt x="556" y="3674"/>
                    </a:lnTo>
                    <a:lnTo>
                      <a:pt x="554" y="3663"/>
                    </a:lnTo>
                    <a:lnTo>
                      <a:pt x="556" y="3652"/>
                    </a:lnTo>
                    <a:lnTo>
                      <a:pt x="557" y="3641"/>
                    </a:lnTo>
                    <a:lnTo>
                      <a:pt x="560" y="3628"/>
                    </a:lnTo>
                    <a:lnTo>
                      <a:pt x="565" y="3617"/>
                    </a:lnTo>
                    <a:lnTo>
                      <a:pt x="571" y="3605"/>
                    </a:lnTo>
                    <a:lnTo>
                      <a:pt x="586" y="3580"/>
                    </a:lnTo>
                    <a:lnTo>
                      <a:pt x="604" y="3554"/>
                    </a:lnTo>
                    <a:lnTo>
                      <a:pt x="625" y="3529"/>
                    </a:lnTo>
                    <a:lnTo>
                      <a:pt x="648" y="3504"/>
                    </a:lnTo>
                    <a:lnTo>
                      <a:pt x="673" y="3478"/>
                    </a:lnTo>
                    <a:lnTo>
                      <a:pt x="724" y="3431"/>
                    </a:lnTo>
                    <a:lnTo>
                      <a:pt x="774" y="3389"/>
                    </a:lnTo>
                    <a:lnTo>
                      <a:pt x="814" y="3353"/>
                    </a:lnTo>
                    <a:lnTo>
                      <a:pt x="827" y="3338"/>
                    </a:lnTo>
                    <a:lnTo>
                      <a:pt x="838" y="3325"/>
                    </a:lnTo>
                    <a:lnTo>
                      <a:pt x="838" y="3325"/>
                    </a:lnTo>
                    <a:lnTo>
                      <a:pt x="847" y="3313"/>
                    </a:lnTo>
                    <a:lnTo>
                      <a:pt x="854" y="3298"/>
                    </a:lnTo>
                    <a:lnTo>
                      <a:pt x="859" y="3277"/>
                    </a:lnTo>
                    <a:lnTo>
                      <a:pt x="865" y="3255"/>
                    </a:lnTo>
                    <a:lnTo>
                      <a:pt x="870" y="3229"/>
                    </a:lnTo>
                    <a:lnTo>
                      <a:pt x="874" y="3198"/>
                    </a:lnTo>
                    <a:lnTo>
                      <a:pt x="881" y="3128"/>
                    </a:lnTo>
                    <a:lnTo>
                      <a:pt x="898" y="2939"/>
                    </a:lnTo>
                    <a:lnTo>
                      <a:pt x="910" y="2822"/>
                    </a:lnTo>
                    <a:lnTo>
                      <a:pt x="924" y="2687"/>
                    </a:lnTo>
                    <a:lnTo>
                      <a:pt x="924" y="2687"/>
                    </a:lnTo>
                    <a:lnTo>
                      <a:pt x="929" y="2650"/>
                    </a:lnTo>
                    <a:lnTo>
                      <a:pt x="938" y="2610"/>
                    </a:lnTo>
                    <a:lnTo>
                      <a:pt x="949" y="2569"/>
                    </a:lnTo>
                    <a:lnTo>
                      <a:pt x="962" y="2525"/>
                    </a:lnTo>
                    <a:lnTo>
                      <a:pt x="978" y="2478"/>
                    </a:lnTo>
                    <a:lnTo>
                      <a:pt x="994" y="2431"/>
                    </a:lnTo>
                    <a:lnTo>
                      <a:pt x="1013" y="2381"/>
                    </a:lnTo>
                    <a:lnTo>
                      <a:pt x="1034" y="2332"/>
                    </a:lnTo>
                    <a:lnTo>
                      <a:pt x="1056" y="2279"/>
                    </a:lnTo>
                    <a:lnTo>
                      <a:pt x="1080" y="2227"/>
                    </a:lnTo>
                    <a:lnTo>
                      <a:pt x="1129" y="2121"/>
                    </a:lnTo>
                    <a:lnTo>
                      <a:pt x="1183" y="2013"/>
                    </a:lnTo>
                    <a:lnTo>
                      <a:pt x="1238" y="1907"/>
                    </a:lnTo>
                    <a:lnTo>
                      <a:pt x="1295" y="1803"/>
                    </a:lnTo>
                    <a:lnTo>
                      <a:pt x="1350" y="1702"/>
                    </a:lnTo>
                    <a:lnTo>
                      <a:pt x="1452" y="1520"/>
                    </a:lnTo>
                    <a:lnTo>
                      <a:pt x="1536" y="1374"/>
                    </a:lnTo>
                    <a:lnTo>
                      <a:pt x="1568" y="1318"/>
                    </a:lnTo>
                    <a:lnTo>
                      <a:pt x="1590" y="1275"/>
                    </a:lnTo>
                    <a:lnTo>
                      <a:pt x="1590" y="1275"/>
                    </a:lnTo>
                    <a:lnTo>
                      <a:pt x="1601" y="1258"/>
                    </a:lnTo>
                    <a:lnTo>
                      <a:pt x="1614" y="1239"/>
                    </a:lnTo>
                    <a:lnTo>
                      <a:pt x="1632" y="1220"/>
                    </a:lnTo>
                    <a:lnTo>
                      <a:pt x="1654" y="1198"/>
                    </a:lnTo>
                    <a:lnTo>
                      <a:pt x="1679" y="1176"/>
                    </a:lnTo>
                    <a:lnTo>
                      <a:pt x="1707" y="1152"/>
                    </a:lnTo>
                    <a:lnTo>
                      <a:pt x="1737" y="1128"/>
                    </a:lnTo>
                    <a:lnTo>
                      <a:pt x="1772" y="1101"/>
                    </a:lnTo>
                    <a:lnTo>
                      <a:pt x="1846" y="1048"/>
                    </a:lnTo>
                    <a:lnTo>
                      <a:pt x="1929" y="991"/>
                    </a:lnTo>
                    <a:lnTo>
                      <a:pt x="2020" y="933"/>
                    </a:lnTo>
                    <a:lnTo>
                      <a:pt x="2116" y="874"/>
                    </a:lnTo>
                    <a:lnTo>
                      <a:pt x="2217" y="813"/>
                    </a:lnTo>
                    <a:lnTo>
                      <a:pt x="2320" y="753"/>
                    </a:lnTo>
                    <a:lnTo>
                      <a:pt x="2424" y="694"/>
                    </a:lnTo>
                    <a:lnTo>
                      <a:pt x="2528" y="636"/>
                    </a:lnTo>
                    <a:lnTo>
                      <a:pt x="2630" y="579"/>
                    </a:lnTo>
                    <a:lnTo>
                      <a:pt x="2730" y="527"/>
                    </a:lnTo>
                    <a:lnTo>
                      <a:pt x="2912" y="432"/>
                    </a:lnTo>
                    <a:lnTo>
                      <a:pt x="2912" y="432"/>
                    </a:lnTo>
                    <a:lnTo>
                      <a:pt x="2967" y="403"/>
                    </a:lnTo>
                    <a:lnTo>
                      <a:pt x="2967" y="403"/>
                    </a:lnTo>
                    <a:lnTo>
                      <a:pt x="3111" y="328"/>
                    </a:lnTo>
                    <a:lnTo>
                      <a:pt x="3226" y="268"/>
                    </a:lnTo>
                    <a:lnTo>
                      <a:pt x="3314" y="218"/>
                    </a:lnTo>
                    <a:lnTo>
                      <a:pt x="3383" y="177"/>
                    </a:lnTo>
                    <a:lnTo>
                      <a:pt x="3438" y="141"/>
                    </a:lnTo>
                    <a:lnTo>
                      <a:pt x="3486" y="109"/>
                    </a:lnTo>
                    <a:lnTo>
                      <a:pt x="3535" y="78"/>
                    </a:lnTo>
                    <a:lnTo>
                      <a:pt x="3587" y="43"/>
                    </a:lnTo>
                    <a:lnTo>
                      <a:pt x="3587" y="43"/>
                    </a:lnTo>
                    <a:lnTo>
                      <a:pt x="3602" y="35"/>
                    </a:lnTo>
                    <a:lnTo>
                      <a:pt x="3620" y="28"/>
                    </a:lnTo>
                    <a:lnTo>
                      <a:pt x="3641" y="21"/>
                    </a:lnTo>
                    <a:lnTo>
                      <a:pt x="3663" y="17"/>
                    </a:lnTo>
                    <a:lnTo>
                      <a:pt x="3686" y="11"/>
                    </a:lnTo>
                    <a:lnTo>
                      <a:pt x="3712" y="7"/>
                    </a:lnTo>
                    <a:lnTo>
                      <a:pt x="3740" y="5"/>
                    </a:lnTo>
                    <a:lnTo>
                      <a:pt x="3769" y="3"/>
                    </a:lnTo>
                    <a:lnTo>
                      <a:pt x="3830" y="0"/>
                    </a:lnTo>
                    <a:lnTo>
                      <a:pt x="3894" y="0"/>
                    </a:lnTo>
                    <a:lnTo>
                      <a:pt x="3962" y="2"/>
                    </a:lnTo>
                    <a:lnTo>
                      <a:pt x="4031" y="5"/>
                    </a:lnTo>
                    <a:lnTo>
                      <a:pt x="4100" y="10"/>
                    </a:lnTo>
                    <a:lnTo>
                      <a:pt x="4166" y="16"/>
                    </a:lnTo>
                    <a:lnTo>
                      <a:pt x="4291" y="27"/>
                    </a:lnTo>
                    <a:lnTo>
                      <a:pt x="4395" y="38"/>
                    </a:lnTo>
                    <a:lnTo>
                      <a:pt x="4468" y="43"/>
                    </a:lnTo>
                    <a:lnTo>
                      <a:pt x="4468" y="43"/>
                    </a:lnTo>
                    <a:lnTo>
                      <a:pt x="4560" y="51"/>
                    </a:lnTo>
                    <a:lnTo>
                      <a:pt x="4717" y="65"/>
                    </a:lnTo>
                    <a:lnTo>
                      <a:pt x="4920" y="82"/>
                    </a:lnTo>
                    <a:lnTo>
                      <a:pt x="5153" y="98"/>
                    </a:lnTo>
                    <a:lnTo>
                      <a:pt x="5274" y="107"/>
                    </a:lnTo>
                    <a:lnTo>
                      <a:pt x="5396" y="115"/>
                    </a:lnTo>
                    <a:lnTo>
                      <a:pt x="5515" y="120"/>
                    </a:lnTo>
                    <a:lnTo>
                      <a:pt x="5633" y="124"/>
                    </a:lnTo>
                    <a:lnTo>
                      <a:pt x="5743" y="127"/>
                    </a:lnTo>
                    <a:lnTo>
                      <a:pt x="5845" y="127"/>
                    </a:lnTo>
                    <a:lnTo>
                      <a:pt x="5936" y="126"/>
                    </a:lnTo>
                    <a:lnTo>
                      <a:pt x="5977" y="123"/>
                    </a:lnTo>
                    <a:lnTo>
                      <a:pt x="6016" y="120"/>
                    </a:lnTo>
                    <a:lnTo>
                      <a:pt x="6016" y="120"/>
                    </a:lnTo>
                    <a:lnTo>
                      <a:pt x="6096" y="113"/>
                    </a:lnTo>
                    <a:lnTo>
                      <a:pt x="6179" y="109"/>
                    </a:lnTo>
                    <a:lnTo>
                      <a:pt x="6260" y="108"/>
                    </a:lnTo>
                    <a:lnTo>
                      <a:pt x="6341" y="108"/>
                    </a:lnTo>
                    <a:lnTo>
                      <a:pt x="6423" y="109"/>
                    </a:lnTo>
                    <a:lnTo>
                      <a:pt x="6504" y="115"/>
                    </a:lnTo>
                    <a:lnTo>
                      <a:pt x="6585" y="122"/>
                    </a:lnTo>
                    <a:lnTo>
                      <a:pt x="6667" y="131"/>
                    </a:lnTo>
                    <a:lnTo>
                      <a:pt x="6667" y="131"/>
                    </a:lnTo>
                    <a:lnTo>
                      <a:pt x="6689" y="134"/>
                    </a:lnTo>
                    <a:lnTo>
                      <a:pt x="6706" y="138"/>
                    </a:lnTo>
                    <a:lnTo>
                      <a:pt x="6722" y="142"/>
                    </a:lnTo>
                    <a:lnTo>
                      <a:pt x="6735" y="148"/>
                    </a:lnTo>
                    <a:lnTo>
                      <a:pt x="6748" y="156"/>
                    </a:lnTo>
                    <a:lnTo>
                      <a:pt x="6760" y="164"/>
                    </a:lnTo>
                    <a:lnTo>
                      <a:pt x="6789" y="189"/>
                    </a:lnTo>
                    <a:lnTo>
                      <a:pt x="6789" y="189"/>
                    </a:lnTo>
                    <a:lnTo>
                      <a:pt x="6810" y="204"/>
                    </a:lnTo>
                    <a:lnTo>
                      <a:pt x="6831" y="220"/>
                    </a:lnTo>
                    <a:lnTo>
                      <a:pt x="6851" y="235"/>
                    </a:lnTo>
                    <a:lnTo>
                      <a:pt x="6873" y="248"/>
                    </a:lnTo>
                    <a:lnTo>
                      <a:pt x="6919" y="273"/>
                    </a:lnTo>
                    <a:lnTo>
                      <a:pt x="6966" y="297"/>
                    </a:lnTo>
                    <a:lnTo>
                      <a:pt x="7062" y="342"/>
                    </a:lnTo>
                    <a:lnTo>
                      <a:pt x="7109" y="364"/>
                    </a:lnTo>
                    <a:lnTo>
                      <a:pt x="7154" y="388"/>
                    </a:lnTo>
                    <a:lnTo>
                      <a:pt x="7154" y="388"/>
                    </a:lnTo>
                    <a:lnTo>
                      <a:pt x="7296" y="462"/>
                    </a:lnTo>
                    <a:lnTo>
                      <a:pt x="7296" y="462"/>
                    </a:lnTo>
                    <a:lnTo>
                      <a:pt x="7438" y="534"/>
                    </a:lnTo>
                    <a:lnTo>
                      <a:pt x="7580" y="605"/>
                    </a:lnTo>
                    <a:lnTo>
                      <a:pt x="7580" y="605"/>
                    </a:lnTo>
                    <a:lnTo>
                      <a:pt x="7662" y="648"/>
                    </a:lnTo>
                    <a:lnTo>
                      <a:pt x="7740" y="691"/>
                    </a:lnTo>
                    <a:lnTo>
                      <a:pt x="7815" y="735"/>
                    </a:lnTo>
                    <a:lnTo>
                      <a:pt x="7888" y="780"/>
                    </a:lnTo>
                    <a:lnTo>
                      <a:pt x="7957" y="827"/>
                    </a:lnTo>
                    <a:lnTo>
                      <a:pt x="8023" y="874"/>
                    </a:lnTo>
                    <a:lnTo>
                      <a:pt x="8086" y="922"/>
                    </a:lnTo>
                    <a:lnTo>
                      <a:pt x="8148" y="970"/>
                    </a:lnTo>
                    <a:lnTo>
                      <a:pt x="8206" y="1019"/>
                    </a:lnTo>
                    <a:lnTo>
                      <a:pt x="8263" y="1068"/>
                    </a:lnTo>
                    <a:lnTo>
                      <a:pt x="8317" y="1118"/>
                    </a:lnTo>
                    <a:lnTo>
                      <a:pt x="8366" y="1167"/>
                    </a:lnTo>
                    <a:lnTo>
                      <a:pt x="8416" y="1216"/>
                    </a:lnTo>
                    <a:lnTo>
                      <a:pt x="8461" y="1265"/>
                    </a:lnTo>
                    <a:lnTo>
                      <a:pt x="8505" y="1315"/>
                    </a:lnTo>
                    <a:lnTo>
                      <a:pt x="8547" y="1363"/>
                    </a:lnTo>
                    <a:lnTo>
                      <a:pt x="8585" y="1411"/>
                    </a:lnTo>
                    <a:lnTo>
                      <a:pt x="8623" y="1460"/>
                    </a:lnTo>
                    <a:lnTo>
                      <a:pt x="8657" y="1506"/>
                    </a:lnTo>
                    <a:lnTo>
                      <a:pt x="8690" y="1552"/>
                    </a:lnTo>
                    <a:lnTo>
                      <a:pt x="8720" y="1597"/>
                    </a:lnTo>
                    <a:lnTo>
                      <a:pt x="8749" y="1641"/>
                    </a:lnTo>
                    <a:lnTo>
                      <a:pt x="8776" y="1684"/>
                    </a:lnTo>
                    <a:lnTo>
                      <a:pt x="8802" y="1726"/>
                    </a:lnTo>
                    <a:lnTo>
                      <a:pt x="8824" y="1767"/>
                    </a:lnTo>
                    <a:lnTo>
                      <a:pt x="8846" y="1805"/>
                    </a:lnTo>
                    <a:lnTo>
                      <a:pt x="8883" y="1877"/>
                    </a:lnTo>
                    <a:lnTo>
                      <a:pt x="8913" y="1943"/>
                    </a:lnTo>
                    <a:lnTo>
                      <a:pt x="8938" y="2000"/>
                    </a:lnTo>
                    <a:lnTo>
                      <a:pt x="8938" y="2000"/>
                    </a:lnTo>
                    <a:lnTo>
                      <a:pt x="8949" y="2029"/>
                    </a:lnTo>
                    <a:lnTo>
                      <a:pt x="8959" y="2064"/>
                    </a:lnTo>
                    <a:lnTo>
                      <a:pt x="8969" y="2106"/>
                    </a:lnTo>
                    <a:lnTo>
                      <a:pt x="8978" y="2153"/>
                    </a:lnTo>
                    <a:lnTo>
                      <a:pt x="8986" y="2205"/>
                    </a:lnTo>
                    <a:lnTo>
                      <a:pt x="8995" y="2262"/>
                    </a:lnTo>
                    <a:lnTo>
                      <a:pt x="9003" y="2322"/>
                    </a:lnTo>
                    <a:lnTo>
                      <a:pt x="9010" y="2386"/>
                    </a:lnTo>
                    <a:lnTo>
                      <a:pt x="9024" y="2525"/>
                    </a:lnTo>
                    <a:lnTo>
                      <a:pt x="9036" y="2672"/>
                    </a:lnTo>
                    <a:lnTo>
                      <a:pt x="9047" y="2828"/>
                    </a:lnTo>
                    <a:lnTo>
                      <a:pt x="9057" y="2988"/>
                    </a:lnTo>
                    <a:lnTo>
                      <a:pt x="9075" y="3303"/>
                    </a:lnTo>
                    <a:lnTo>
                      <a:pt x="9090" y="3594"/>
                    </a:lnTo>
                    <a:lnTo>
                      <a:pt x="9097" y="3722"/>
                    </a:lnTo>
                    <a:lnTo>
                      <a:pt x="9104" y="3834"/>
                    </a:lnTo>
                    <a:lnTo>
                      <a:pt x="9111" y="3926"/>
                    </a:lnTo>
                    <a:lnTo>
                      <a:pt x="9119" y="3995"/>
                    </a:lnTo>
                    <a:lnTo>
                      <a:pt x="9119" y="3995"/>
                    </a:lnTo>
                    <a:lnTo>
                      <a:pt x="9133" y="4097"/>
                    </a:lnTo>
                    <a:lnTo>
                      <a:pt x="9144" y="4173"/>
                    </a:lnTo>
                    <a:lnTo>
                      <a:pt x="9153" y="4229"/>
                    </a:lnTo>
                    <a:lnTo>
                      <a:pt x="9162" y="4270"/>
                    </a:lnTo>
                    <a:lnTo>
                      <a:pt x="9171" y="4324"/>
                    </a:lnTo>
                    <a:lnTo>
                      <a:pt x="9175" y="4348"/>
                    </a:lnTo>
                    <a:lnTo>
                      <a:pt x="9177" y="4372"/>
                    </a:lnTo>
                    <a:lnTo>
                      <a:pt x="9177" y="4372"/>
                    </a:lnTo>
                    <a:lnTo>
                      <a:pt x="9178" y="4388"/>
                    </a:lnTo>
                    <a:lnTo>
                      <a:pt x="9181" y="4404"/>
                    </a:lnTo>
                    <a:lnTo>
                      <a:pt x="9188" y="4438"/>
                    </a:lnTo>
                    <a:lnTo>
                      <a:pt x="9199" y="4477"/>
                    </a:lnTo>
                    <a:lnTo>
                      <a:pt x="9211" y="4521"/>
                    </a:lnTo>
                    <a:lnTo>
                      <a:pt x="9243" y="4619"/>
                    </a:lnTo>
                    <a:lnTo>
                      <a:pt x="9259" y="4674"/>
                    </a:lnTo>
                    <a:lnTo>
                      <a:pt x="9276" y="4732"/>
                    </a:lnTo>
                    <a:lnTo>
                      <a:pt x="9276" y="4732"/>
                    </a:lnTo>
                    <a:lnTo>
                      <a:pt x="9283" y="4765"/>
                    </a:lnTo>
                    <a:lnTo>
                      <a:pt x="9288" y="4801"/>
                    </a:lnTo>
                    <a:lnTo>
                      <a:pt x="9290" y="4841"/>
                    </a:lnTo>
                    <a:lnTo>
                      <a:pt x="9290" y="4888"/>
                    </a:lnTo>
                    <a:lnTo>
                      <a:pt x="9287" y="4940"/>
                    </a:lnTo>
                    <a:lnTo>
                      <a:pt x="9281" y="4998"/>
                    </a:lnTo>
                    <a:lnTo>
                      <a:pt x="9273" y="5064"/>
                    </a:lnTo>
                    <a:lnTo>
                      <a:pt x="9264" y="5138"/>
                    </a:lnTo>
                    <a:lnTo>
                      <a:pt x="9250" y="5222"/>
                    </a:lnTo>
                    <a:lnTo>
                      <a:pt x="9235" y="5315"/>
                    </a:lnTo>
                    <a:lnTo>
                      <a:pt x="9197" y="5531"/>
                    </a:lnTo>
                    <a:lnTo>
                      <a:pt x="9091" y="6108"/>
                    </a:lnTo>
                    <a:lnTo>
                      <a:pt x="9091" y="6108"/>
                    </a:lnTo>
                    <a:lnTo>
                      <a:pt x="9083" y="6150"/>
                    </a:lnTo>
                    <a:lnTo>
                      <a:pt x="9075" y="6191"/>
                    </a:lnTo>
                    <a:lnTo>
                      <a:pt x="9065" y="6231"/>
                    </a:lnTo>
                    <a:lnTo>
                      <a:pt x="9055" y="6270"/>
                    </a:lnTo>
                    <a:lnTo>
                      <a:pt x="9046" y="6307"/>
                    </a:lnTo>
                    <a:lnTo>
                      <a:pt x="9035" y="6343"/>
                    </a:lnTo>
                    <a:lnTo>
                      <a:pt x="9022" y="6377"/>
                    </a:lnTo>
                    <a:lnTo>
                      <a:pt x="9011" y="6412"/>
                    </a:lnTo>
                    <a:lnTo>
                      <a:pt x="8999" y="6443"/>
                    </a:lnTo>
                    <a:lnTo>
                      <a:pt x="8985" y="6475"/>
                    </a:lnTo>
                    <a:lnTo>
                      <a:pt x="8973" y="6505"/>
                    </a:lnTo>
                    <a:lnTo>
                      <a:pt x="8959" y="6536"/>
                    </a:lnTo>
                    <a:lnTo>
                      <a:pt x="8944" y="6563"/>
                    </a:lnTo>
                    <a:lnTo>
                      <a:pt x="8930" y="6591"/>
                    </a:lnTo>
                    <a:lnTo>
                      <a:pt x="8898" y="6643"/>
                    </a:lnTo>
                    <a:lnTo>
                      <a:pt x="8867" y="6690"/>
                    </a:lnTo>
                    <a:lnTo>
                      <a:pt x="8833" y="6734"/>
                    </a:lnTo>
                    <a:lnTo>
                      <a:pt x="8799" y="6775"/>
                    </a:lnTo>
                    <a:lnTo>
                      <a:pt x="8765" y="6813"/>
                    </a:lnTo>
                    <a:lnTo>
                      <a:pt x="8729" y="6847"/>
                    </a:lnTo>
                    <a:lnTo>
                      <a:pt x="8691" y="6879"/>
                    </a:lnTo>
                    <a:lnTo>
                      <a:pt x="8653" y="6906"/>
                    </a:lnTo>
                    <a:lnTo>
                      <a:pt x="8616" y="6932"/>
                    </a:lnTo>
                    <a:lnTo>
                      <a:pt x="8577" y="6956"/>
                    </a:lnTo>
                    <a:lnTo>
                      <a:pt x="8538" y="6976"/>
                    </a:lnTo>
                    <a:lnTo>
                      <a:pt x="8500" y="6996"/>
                    </a:lnTo>
                    <a:lnTo>
                      <a:pt x="8461" y="7012"/>
                    </a:lnTo>
                    <a:lnTo>
                      <a:pt x="8423" y="7027"/>
                    </a:lnTo>
                    <a:lnTo>
                      <a:pt x="8384" y="7041"/>
                    </a:lnTo>
                    <a:lnTo>
                      <a:pt x="8347" y="7052"/>
                    </a:lnTo>
                    <a:lnTo>
                      <a:pt x="8310" y="7063"/>
                    </a:lnTo>
                    <a:lnTo>
                      <a:pt x="8272" y="7073"/>
                    </a:lnTo>
                    <a:lnTo>
                      <a:pt x="8237" y="7081"/>
                    </a:lnTo>
                    <a:lnTo>
                      <a:pt x="8169" y="7095"/>
                    </a:lnTo>
                    <a:lnTo>
                      <a:pt x="8106" y="7107"/>
                    </a:lnTo>
                    <a:lnTo>
                      <a:pt x="8048" y="7120"/>
                    </a:lnTo>
                    <a:lnTo>
                      <a:pt x="8048" y="7120"/>
                    </a:lnTo>
                    <a:lnTo>
                      <a:pt x="8006" y="7127"/>
                    </a:lnTo>
                    <a:lnTo>
                      <a:pt x="7947" y="7134"/>
                    </a:lnTo>
                    <a:lnTo>
                      <a:pt x="7874" y="7140"/>
                    </a:lnTo>
                    <a:lnTo>
                      <a:pt x="7786" y="7147"/>
                    </a:lnTo>
                    <a:lnTo>
                      <a:pt x="7687" y="7154"/>
                    </a:lnTo>
                    <a:lnTo>
                      <a:pt x="7575" y="7160"/>
                    </a:lnTo>
                    <a:lnTo>
                      <a:pt x="7328" y="7172"/>
                    </a:lnTo>
                    <a:lnTo>
                      <a:pt x="7054" y="7185"/>
                    </a:lnTo>
                    <a:lnTo>
                      <a:pt x="6767" y="7194"/>
                    </a:lnTo>
                    <a:lnTo>
                      <a:pt x="6479" y="7204"/>
                    </a:lnTo>
                    <a:lnTo>
                      <a:pt x="6202" y="7212"/>
                    </a:lnTo>
                    <a:lnTo>
                      <a:pt x="6202" y="7212"/>
                    </a:lnTo>
                    <a:lnTo>
                      <a:pt x="6191" y="7201"/>
                    </a:lnTo>
                    <a:lnTo>
                      <a:pt x="6180" y="7190"/>
                    </a:lnTo>
                    <a:lnTo>
                      <a:pt x="6161" y="7167"/>
                    </a:lnTo>
                    <a:lnTo>
                      <a:pt x="6141" y="7139"/>
                    </a:lnTo>
                    <a:lnTo>
                      <a:pt x="6125" y="7109"/>
                    </a:lnTo>
                    <a:lnTo>
                      <a:pt x="6108" y="7078"/>
                    </a:lnTo>
                    <a:lnTo>
                      <a:pt x="6094" y="7045"/>
                    </a:lnTo>
                    <a:lnTo>
                      <a:pt x="6081" y="7011"/>
                    </a:lnTo>
                    <a:lnTo>
                      <a:pt x="6068" y="6975"/>
                    </a:lnTo>
                    <a:lnTo>
                      <a:pt x="6057" y="6939"/>
                    </a:lnTo>
                    <a:lnTo>
                      <a:pt x="6048" y="6905"/>
                    </a:lnTo>
                    <a:lnTo>
                      <a:pt x="6030" y="6835"/>
                    </a:lnTo>
                    <a:lnTo>
                      <a:pt x="6015" y="6768"/>
                    </a:lnTo>
                    <a:lnTo>
                      <a:pt x="6002" y="6711"/>
                    </a:lnTo>
                    <a:lnTo>
                      <a:pt x="6002" y="6711"/>
                    </a:lnTo>
                    <a:lnTo>
                      <a:pt x="5995" y="6673"/>
                    </a:lnTo>
                    <a:lnTo>
                      <a:pt x="5990" y="6638"/>
                    </a:lnTo>
                    <a:lnTo>
                      <a:pt x="5987" y="6600"/>
                    </a:lnTo>
                    <a:lnTo>
                      <a:pt x="5984" y="6565"/>
                    </a:lnTo>
                    <a:lnTo>
                      <a:pt x="5983" y="6529"/>
                    </a:lnTo>
                    <a:lnTo>
                      <a:pt x="5981" y="6491"/>
                    </a:lnTo>
                    <a:lnTo>
                      <a:pt x="5983" y="6420"/>
                    </a:lnTo>
                    <a:lnTo>
                      <a:pt x="5987" y="6348"/>
                    </a:lnTo>
                    <a:lnTo>
                      <a:pt x="5991" y="6275"/>
                    </a:lnTo>
                    <a:lnTo>
                      <a:pt x="5997" y="6202"/>
                    </a:lnTo>
                    <a:lnTo>
                      <a:pt x="6001" y="6129"/>
                    </a:lnTo>
                    <a:lnTo>
                      <a:pt x="6001" y="6129"/>
                    </a:lnTo>
                    <a:lnTo>
                      <a:pt x="6070" y="6089"/>
                    </a:lnTo>
                    <a:lnTo>
                      <a:pt x="6137" y="6045"/>
                    </a:lnTo>
                    <a:lnTo>
                      <a:pt x="6137" y="6045"/>
                    </a:lnTo>
                    <a:lnTo>
                      <a:pt x="6180" y="6015"/>
                    </a:lnTo>
                    <a:lnTo>
                      <a:pt x="6223" y="5984"/>
                    </a:lnTo>
                    <a:lnTo>
                      <a:pt x="6264" y="5953"/>
                    </a:lnTo>
                    <a:lnTo>
                      <a:pt x="6305" y="5918"/>
                    </a:lnTo>
                    <a:lnTo>
                      <a:pt x="6345" y="5884"/>
                    </a:lnTo>
                    <a:lnTo>
                      <a:pt x="6385" y="5849"/>
                    </a:lnTo>
                    <a:lnTo>
                      <a:pt x="6424" y="5812"/>
                    </a:lnTo>
                    <a:lnTo>
                      <a:pt x="6463" y="5775"/>
                    </a:lnTo>
                    <a:lnTo>
                      <a:pt x="6500" y="5736"/>
                    </a:lnTo>
                    <a:lnTo>
                      <a:pt x="6537" y="5696"/>
                    </a:lnTo>
                    <a:lnTo>
                      <a:pt x="6573" y="5657"/>
                    </a:lnTo>
                    <a:lnTo>
                      <a:pt x="6607" y="5615"/>
                    </a:lnTo>
                    <a:lnTo>
                      <a:pt x="6642" y="5572"/>
                    </a:lnTo>
                    <a:lnTo>
                      <a:pt x="6675" y="5528"/>
                    </a:lnTo>
                    <a:lnTo>
                      <a:pt x="6708" y="5484"/>
                    </a:lnTo>
                    <a:lnTo>
                      <a:pt x="6740" y="5440"/>
                    </a:lnTo>
                    <a:lnTo>
                      <a:pt x="6770" y="5393"/>
                    </a:lnTo>
                    <a:lnTo>
                      <a:pt x="6800" y="5346"/>
                    </a:lnTo>
                    <a:lnTo>
                      <a:pt x="6829" y="5298"/>
                    </a:lnTo>
                    <a:lnTo>
                      <a:pt x="6857" y="5250"/>
                    </a:lnTo>
                    <a:lnTo>
                      <a:pt x="6883" y="5200"/>
                    </a:lnTo>
                    <a:lnTo>
                      <a:pt x="6909" y="5151"/>
                    </a:lnTo>
                    <a:lnTo>
                      <a:pt x="6934" y="5100"/>
                    </a:lnTo>
                    <a:lnTo>
                      <a:pt x="6959" y="5049"/>
                    </a:lnTo>
                    <a:lnTo>
                      <a:pt x="6981" y="4997"/>
                    </a:lnTo>
                    <a:lnTo>
                      <a:pt x="7003" y="4943"/>
                    </a:lnTo>
                    <a:lnTo>
                      <a:pt x="7024" y="4889"/>
                    </a:lnTo>
                    <a:lnTo>
                      <a:pt x="7044" y="4835"/>
                    </a:lnTo>
                    <a:lnTo>
                      <a:pt x="7062" y="4780"/>
                    </a:lnTo>
                    <a:lnTo>
                      <a:pt x="7080" y="4724"/>
                    </a:lnTo>
                    <a:lnTo>
                      <a:pt x="7097" y="4667"/>
                    </a:lnTo>
                    <a:lnTo>
                      <a:pt x="7112" y="4611"/>
                    </a:lnTo>
                    <a:lnTo>
                      <a:pt x="7119" y="4612"/>
                    </a:lnTo>
                    <a:lnTo>
                      <a:pt x="7119" y="4612"/>
                    </a:lnTo>
                    <a:lnTo>
                      <a:pt x="7127" y="4623"/>
                    </a:lnTo>
                    <a:lnTo>
                      <a:pt x="7135" y="4631"/>
                    </a:lnTo>
                    <a:lnTo>
                      <a:pt x="7143" y="4637"/>
                    </a:lnTo>
                    <a:lnTo>
                      <a:pt x="7153" y="4640"/>
                    </a:lnTo>
                    <a:lnTo>
                      <a:pt x="7161" y="4638"/>
                    </a:lnTo>
                    <a:lnTo>
                      <a:pt x="7170" y="4636"/>
                    </a:lnTo>
                    <a:lnTo>
                      <a:pt x="7179" y="4631"/>
                    </a:lnTo>
                    <a:lnTo>
                      <a:pt x="7188" y="4625"/>
                    </a:lnTo>
                    <a:lnTo>
                      <a:pt x="7196" y="4615"/>
                    </a:lnTo>
                    <a:lnTo>
                      <a:pt x="7205" y="4604"/>
                    </a:lnTo>
                    <a:lnTo>
                      <a:pt x="7214" y="4591"/>
                    </a:lnTo>
                    <a:lnTo>
                      <a:pt x="7222" y="4579"/>
                    </a:lnTo>
                    <a:lnTo>
                      <a:pt x="7239" y="4547"/>
                    </a:lnTo>
                    <a:lnTo>
                      <a:pt x="7254" y="4513"/>
                    </a:lnTo>
                    <a:lnTo>
                      <a:pt x="7269" y="4477"/>
                    </a:lnTo>
                    <a:lnTo>
                      <a:pt x="7283" y="4440"/>
                    </a:lnTo>
                    <a:lnTo>
                      <a:pt x="7295" y="4403"/>
                    </a:lnTo>
                    <a:lnTo>
                      <a:pt x="7306" y="4368"/>
                    </a:lnTo>
                    <a:lnTo>
                      <a:pt x="7324" y="4310"/>
                    </a:lnTo>
                    <a:lnTo>
                      <a:pt x="7332" y="4277"/>
                    </a:lnTo>
                    <a:lnTo>
                      <a:pt x="7332" y="4277"/>
                    </a:lnTo>
                    <a:lnTo>
                      <a:pt x="7339" y="4213"/>
                    </a:lnTo>
                    <a:lnTo>
                      <a:pt x="7342" y="4179"/>
                    </a:lnTo>
                    <a:lnTo>
                      <a:pt x="7343" y="4145"/>
                    </a:lnTo>
                    <a:lnTo>
                      <a:pt x="7343" y="4112"/>
                    </a:lnTo>
                    <a:lnTo>
                      <a:pt x="7342" y="4078"/>
                    </a:lnTo>
                    <a:lnTo>
                      <a:pt x="7338" y="4046"/>
                    </a:lnTo>
                    <a:lnTo>
                      <a:pt x="7332" y="4013"/>
                    </a:lnTo>
                    <a:lnTo>
                      <a:pt x="7332" y="4013"/>
                    </a:lnTo>
                    <a:lnTo>
                      <a:pt x="7325" y="3993"/>
                    </a:lnTo>
                    <a:lnTo>
                      <a:pt x="7314" y="3969"/>
                    </a:lnTo>
                    <a:lnTo>
                      <a:pt x="7301" y="3941"/>
                    </a:lnTo>
                    <a:lnTo>
                      <a:pt x="7292" y="3929"/>
                    </a:lnTo>
                    <a:lnTo>
                      <a:pt x="7284" y="3918"/>
                    </a:lnTo>
                    <a:lnTo>
                      <a:pt x="7274" y="3907"/>
                    </a:lnTo>
                    <a:lnTo>
                      <a:pt x="7265" y="3898"/>
                    </a:lnTo>
                    <a:lnTo>
                      <a:pt x="7255" y="3891"/>
                    </a:lnTo>
                    <a:lnTo>
                      <a:pt x="7244" y="3889"/>
                    </a:lnTo>
                    <a:lnTo>
                      <a:pt x="7240" y="3887"/>
                    </a:lnTo>
                    <a:lnTo>
                      <a:pt x="7234" y="3889"/>
                    </a:lnTo>
                    <a:lnTo>
                      <a:pt x="7229" y="3889"/>
                    </a:lnTo>
                    <a:lnTo>
                      <a:pt x="7223" y="3891"/>
                    </a:lnTo>
                    <a:lnTo>
                      <a:pt x="7218" y="3894"/>
                    </a:lnTo>
                    <a:lnTo>
                      <a:pt x="7214" y="3898"/>
                    </a:lnTo>
                    <a:lnTo>
                      <a:pt x="7203" y="3911"/>
                    </a:lnTo>
                    <a:lnTo>
                      <a:pt x="7203" y="3911"/>
                    </a:lnTo>
                    <a:lnTo>
                      <a:pt x="7203" y="3891"/>
                    </a:lnTo>
                    <a:lnTo>
                      <a:pt x="7203" y="3891"/>
                    </a:lnTo>
                    <a:lnTo>
                      <a:pt x="7201" y="3801"/>
                    </a:lnTo>
                    <a:lnTo>
                      <a:pt x="7200" y="3711"/>
                    </a:lnTo>
                    <a:lnTo>
                      <a:pt x="7196" y="3621"/>
                    </a:lnTo>
                    <a:lnTo>
                      <a:pt x="7189" y="3533"/>
                    </a:lnTo>
                    <a:lnTo>
                      <a:pt x="7182" y="3446"/>
                    </a:lnTo>
                    <a:lnTo>
                      <a:pt x="7172" y="3360"/>
                    </a:lnTo>
                    <a:lnTo>
                      <a:pt x="7161" y="3274"/>
                    </a:lnTo>
                    <a:lnTo>
                      <a:pt x="7148" y="3189"/>
                    </a:lnTo>
                    <a:lnTo>
                      <a:pt x="7134" y="3106"/>
                    </a:lnTo>
                    <a:lnTo>
                      <a:pt x="7116" y="3025"/>
                    </a:lnTo>
                    <a:lnTo>
                      <a:pt x="7098" y="2944"/>
                    </a:lnTo>
                    <a:lnTo>
                      <a:pt x="7077" y="2864"/>
                    </a:lnTo>
                    <a:lnTo>
                      <a:pt x="7054" y="2786"/>
                    </a:lnTo>
                    <a:lnTo>
                      <a:pt x="7029" y="2709"/>
                    </a:lnTo>
                    <a:lnTo>
                      <a:pt x="7003" y="2635"/>
                    </a:lnTo>
                    <a:lnTo>
                      <a:pt x="6974" y="2562"/>
                    </a:lnTo>
                    <a:lnTo>
                      <a:pt x="6944" y="2490"/>
                    </a:lnTo>
                    <a:lnTo>
                      <a:pt x="6909" y="2420"/>
                    </a:lnTo>
                    <a:lnTo>
                      <a:pt x="6875" y="2352"/>
                    </a:lnTo>
                    <a:lnTo>
                      <a:pt x="6837" y="2285"/>
                    </a:lnTo>
                    <a:lnTo>
                      <a:pt x="6797" y="2222"/>
                    </a:lnTo>
                    <a:lnTo>
                      <a:pt x="6755" y="2158"/>
                    </a:lnTo>
                    <a:lnTo>
                      <a:pt x="6711" y="2099"/>
                    </a:lnTo>
                    <a:lnTo>
                      <a:pt x="6664" y="2040"/>
                    </a:lnTo>
                    <a:lnTo>
                      <a:pt x="6616" y="1983"/>
                    </a:lnTo>
                    <a:lnTo>
                      <a:pt x="6563" y="1929"/>
                    </a:lnTo>
                    <a:lnTo>
                      <a:pt x="6537" y="1903"/>
                    </a:lnTo>
                    <a:lnTo>
                      <a:pt x="6509" y="1878"/>
                    </a:lnTo>
                    <a:lnTo>
                      <a:pt x="6482" y="1854"/>
                    </a:lnTo>
                    <a:lnTo>
                      <a:pt x="6453" y="1829"/>
                    </a:lnTo>
                    <a:lnTo>
                      <a:pt x="6424" y="1805"/>
                    </a:lnTo>
                    <a:lnTo>
                      <a:pt x="6395" y="1782"/>
                    </a:lnTo>
                    <a:lnTo>
                      <a:pt x="6365" y="1759"/>
                    </a:lnTo>
                    <a:lnTo>
                      <a:pt x="6333" y="1737"/>
                    </a:lnTo>
                    <a:lnTo>
                      <a:pt x="6301" y="1716"/>
                    </a:lnTo>
                    <a:lnTo>
                      <a:pt x="6270" y="1695"/>
                    </a:lnTo>
                    <a:lnTo>
                      <a:pt x="6236" y="1675"/>
                    </a:lnTo>
                    <a:lnTo>
                      <a:pt x="6203" y="1655"/>
                    </a:lnTo>
                    <a:lnTo>
                      <a:pt x="6205" y="1654"/>
                    </a:lnTo>
                    <a:lnTo>
                      <a:pt x="6205" y="1654"/>
                    </a:lnTo>
                    <a:lnTo>
                      <a:pt x="6184" y="1604"/>
                    </a:lnTo>
                    <a:lnTo>
                      <a:pt x="6162" y="1557"/>
                    </a:lnTo>
                    <a:lnTo>
                      <a:pt x="6139" y="1512"/>
                    </a:lnTo>
                    <a:lnTo>
                      <a:pt x="6126" y="1490"/>
                    </a:lnTo>
                    <a:lnTo>
                      <a:pt x="6112" y="1469"/>
                    </a:lnTo>
                    <a:lnTo>
                      <a:pt x="6099" y="1449"/>
                    </a:lnTo>
                    <a:lnTo>
                      <a:pt x="6083" y="1428"/>
                    </a:lnTo>
                    <a:lnTo>
                      <a:pt x="6067" y="1409"/>
                    </a:lnTo>
                    <a:lnTo>
                      <a:pt x="6050" y="1391"/>
                    </a:lnTo>
                    <a:lnTo>
                      <a:pt x="6032" y="1373"/>
                    </a:lnTo>
                    <a:lnTo>
                      <a:pt x="6013" y="1356"/>
                    </a:lnTo>
                    <a:lnTo>
                      <a:pt x="5992" y="1340"/>
                    </a:lnTo>
                    <a:lnTo>
                      <a:pt x="5970" y="1325"/>
                    </a:lnTo>
                    <a:lnTo>
                      <a:pt x="5970" y="1325"/>
                    </a:lnTo>
                    <a:lnTo>
                      <a:pt x="5940" y="1308"/>
                    </a:lnTo>
                    <a:lnTo>
                      <a:pt x="5910" y="1292"/>
                    </a:lnTo>
                    <a:lnTo>
                      <a:pt x="5879" y="1278"/>
                    </a:lnTo>
                    <a:lnTo>
                      <a:pt x="5849" y="1264"/>
                    </a:lnTo>
                    <a:lnTo>
                      <a:pt x="5817" y="1250"/>
                    </a:lnTo>
                    <a:lnTo>
                      <a:pt x="5786" y="1239"/>
                    </a:lnTo>
                    <a:lnTo>
                      <a:pt x="5721" y="1217"/>
                    </a:lnTo>
                    <a:lnTo>
                      <a:pt x="5656" y="1196"/>
                    </a:lnTo>
                    <a:lnTo>
                      <a:pt x="5590" y="1179"/>
                    </a:lnTo>
                    <a:lnTo>
                      <a:pt x="5458" y="1145"/>
                    </a:lnTo>
                    <a:lnTo>
                      <a:pt x="5458" y="1145"/>
                    </a:lnTo>
                    <a:lnTo>
                      <a:pt x="5340" y="1118"/>
                    </a:lnTo>
                    <a:lnTo>
                      <a:pt x="5283" y="1107"/>
                    </a:lnTo>
                    <a:lnTo>
                      <a:pt x="5225" y="1096"/>
                    </a:lnTo>
                    <a:lnTo>
                      <a:pt x="5167" y="1088"/>
                    </a:lnTo>
                    <a:lnTo>
                      <a:pt x="5136" y="1085"/>
                    </a:lnTo>
                    <a:lnTo>
                      <a:pt x="5107" y="1083"/>
                    </a:lnTo>
                    <a:lnTo>
                      <a:pt x="5077" y="1082"/>
                    </a:lnTo>
                    <a:lnTo>
                      <a:pt x="5047" y="1082"/>
                    </a:lnTo>
                    <a:lnTo>
                      <a:pt x="5016" y="1083"/>
                    </a:lnTo>
                    <a:lnTo>
                      <a:pt x="4985" y="1086"/>
                    </a:lnTo>
                    <a:lnTo>
                      <a:pt x="4985" y="1086"/>
                    </a:lnTo>
                    <a:lnTo>
                      <a:pt x="4945" y="1093"/>
                    </a:lnTo>
                    <a:lnTo>
                      <a:pt x="4903" y="1100"/>
                    </a:lnTo>
                    <a:lnTo>
                      <a:pt x="4863" y="1110"/>
                    </a:lnTo>
                    <a:lnTo>
                      <a:pt x="4822" y="1118"/>
                    </a:lnTo>
                    <a:lnTo>
                      <a:pt x="4782" y="1129"/>
                    </a:lnTo>
                    <a:lnTo>
                      <a:pt x="4742" y="1140"/>
                    </a:lnTo>
                    <a:lnTo>
                      <a:pt x="4704" y="1152"/>
                    </a:lnTo>
                    <a:lnTo>
                      <a:pt x="4664" y="1165"/>
                    </a:lnTo>
                    <a:lnTo>
                      <a:pt x="4586" y="1192"/>
                    </a:lnTo>
                    <a:lnTo>
                      <a:pt x="4509" y="1224"/>
                    </a:lnTo>
                    <a:lnTo>
                      <a:pt x="4432" y="1257"/>
                    </a:lnTo>
                    <a:lnTo>
                      <a:pt x="4356" y="1294"/>
                    </a:lnTo>
                    <a:lnTo>
                      <a:pt x="4356" y="1294"/>
                    </a:lnTo>
                    <a:lnTo>
                      <a:pt x="4300" y="1323"/>
                    </a:lnTo>
                    <a:lnTo>
                      <a:pt x="4271" y="1341"/>
                    </a:lnTo>
                    <a:lnTo>
                      <a:pt x="4240" y="1359"/>
                    </a:lnTo>
                    <a:lnTo>
                      <a:pt x="4210" y="1378"/>
                    </a:lnTo>
                    <a:lnTo>
                      <a:pt x="4178" y="1399"/>
                    </a:lnTo>
                    <a:lnTo>
                      <a:pt x="4148" y="1421"/>
                    </a:lnTo>
                    <a:lnTo>
                      <a:pt x="4119" y="1444"/>
                    </a:lnTo>
                    <a:lnTo>
                      <a:pt x="4092" y="1469"/>
                    </a:lnTo>
                    <a:lnTo>
                      <a:pt x="4064" y="1494"/>
                    </a:lnTo>
                    <a:lnTo>
                      <a:pt x="4039" y="1522"/>
                    </a:lnTo>
                    <a:lnTo>
                      <a:pt x="4017" y="1548"/>
                    </a:lnTo>
                    <a:lnTo>
                      <a:pt x="3998" y="1577"/>
                    </a:lnTo>
                    <a:lnTo>
                      <a:pt x="3990" y="1590"/>
                    </a:lnTo>
                    <a:lnTo>
                      <a:pt x="3981" y="1606"/>
                    </a:lnTo>
                    <a:lnTo>
                      <a:pt x="3974" y="1621"/>
                    </a:lnTo>
                    <a:lnTo>
                      <a:pt x="3969" y="1636"/>
                    </a:lnTo>
                    <a:lnTo>
                      <a:pt x="3963" y="1651"/>
                    </a:lnTo>
                    <a:lnTo>
                      <a:pt x="3961" y="1666"/>
                    </a:lnTo>
                    <a:lnTo>
                      <a:pt x="3963" y="1673"/>
                    </a:lnTo>
                    <a:lnTo>
                      <a:pt x="3963" y="1673"/>
                    </a:lnTo>
                    <a:lnTo>
                      <a:pt x="3900" y="1709"/>
                    </a:lnTo>
                    <a:lnTo>
                      <a:pt x="3841" y="1748"/>
                    </a:lnTo>
                    <a:lnTo>
                      <a:pt x="3781" y="1789"/>
                    </a:lnTo>
                    <a:lnTo>
                      <a:pt x="3725" y="1832"/>
                    </a:lnTo>
                    <a:lnTo>
                      <a:pt x="3671" y="1876"/>
                    </a:lnTo>
                    <a:lnTo>
                      <a:pt x="3620" y="1923"/>
                    </a:lnTo>
                    <a:lnTo>
                      <a:pt x="3570" y="1971"/>
                    </a:lnTo>
                    <a:lnTo>
                      <a:pt x="3522" y="2022"/>
                    </a:lnTo>
                    <a:lnTo>
                      <a:pt x="3477" y="2074"/>
                    </a:lnTo>
                    <a:lnTo>
                      <a:pt x="3433" y="2128"/>
                    </a:lnTo>
                    <a:lnTo>
                      <a:pt x="3391" y="2183"/>
                    </a:lnTo>
                    <a:lnTo>
                      <a:pt x="3351" y="2241"/>
                    </a:lnTo>
                    <a:lnTo>
                      <a:pt x="3314" y="2300"/>
                    </a:lnTo>
                    <a:lnTo>
                      <a:pt x="3278" y="2361"/>
                    </a:lnTo>
                    <a:lnTo>
                      <a:pt x="3245" y="2423"/>
                    </a:lnTo>
                    <a:lnTo>
                      <a:pt x="3213" y="2486"/>
                    </a:lnTo>
                    <a:lnTo>
                      <a:pt x="3183" y="2552"/>
                    </a:lnTo>
                    <a:lnTo>
                      <a:pt x="3154" y="2618"/>
                    </a:lnTo>
                    <a:lnTo>
                      <a:pt x="3128" y="2687"/>
                    </a:lnTo>
                    <a:lnTo>
                      <a:pt x="3105" y="2756"/>
                    </a:lnTo>
                    <a:lnTo>
                      <a:pt x="3081" y="2826"/>
                    </a:lnTo>
                    <a:lnTo>
                      <a:pt x="3060" y="2899"/>
                    </a:lnTo>
                    <a:lnTo>
                      <a:pt x="3041" y="2972"/>
                    </a:lnTo>
                    <a:lnTo>
                      <a:pt x="3023" y="3047"/>
                    </a:lnTo>
                    <a:lnTo>
                      <a:pt x="3008" y="3123"/>
                    </a:lnTo>
                    <a:lnTo>
                      <a:pt x="2994" y="3200"/>
                    </a:lnTo>
                    <a:lnTo>
                      <a:pt x="2982" y="3278"/>
                    </a:lnTo>
                    <a:lnTo>
                      <a:pt x="2971" y="3357"/>
                    </a:lnTo>
                    <a:lnTo>
                      <a:pt x="2961" y="3437"/>
                    </a:lnTo>
                    <a:lnTo>
                      <a:pt x="2954" y="3518"/>
                    </a:lnTo>
                    <a:lnTo>
                      <a:pt x="2949" y="3601"/>
                    </a:lnTo>
                    <a:lnTo>
                      <a:pt x="2943" y="368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F8589598-1A09-0D3B-38E0-6948193DC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2" y="2339"/>
                <a:ext cx="77" cy="251"/>
              </a:xfrm>
              <a:custGeom>
                <a:avLst/>
                <a:gdLst>
                  <a:gd name="T0" fmla="*/ 91 w 231"/>
                  <a:gd name="T1" fmla="*/ 24 h 753"/>
                  <a:gd name="T2" fmla="*/ 91 w 231"/>
                  <a:gd name="T3" fmla="*/ 24 h 753"/>
                  <a:gd name="T4" fmla="*/ 102 w 231"/>
                  <a:gd name="T5" fmla="*/ 11 h 753"/>
                  <a:gd name="T6" fmla="*/ 106 w 231"/>
                  <a:gd name="T7" fmla="*/ 7 h 753"/>
                  <a:gd name="T8" fmla="*/ 111 w 231"/>
                  <a:gd name="T9" fmla="*/ 4 h 753"/>
                  <a:gd name="T10" fmla="*/ 117 w 231"/>
                  <a:gd name="T11" fmla="*/ 2 h 753"/>
                  <a:gd name="T12" fmla="*/ 122 w 231"/>
                  <a:gd name="T13" fmla="*/ 2 h 753"/>
                  <a:gd name="T14" fmla="*/ 128 w 231"/>
                  <a:gd name="T15" fmla="*/ 0 h 753"/>
                  <a:gd name="T16" fmla="*/ 132 w 231"/>
                  <a:gd name="T17" fmla="*/ 2 h 753"/>
                  <a:gd name="T18" fmla="*/ 143 w 231"/>
                  <a:gd name="T19" fmla="*/ 4 h 753"/>
                  <a:gd name="T20" fmla="*/ 153 w 231"/>
                  <a:gd name="T21" fmla="*/ 11 h 753"/>
                  <a:gd name="T22" fmla="*/ 162 w 231"/>
                  <a:gd name="T23" fmla="*/ 20 h 753"/>
                  <a:gd name="T24" fmla="*/ 172 w 231"/>
                  <a:gd name="T25" fmla="*/ 31 h 753"/>
                  <a:gd name="T26" fmla="*/ 180 w 231"/>
                  <a:gd name="T27" fmla="*/ 42 h 753"/>
                  <a:gd name="T28" fmla="*/ 189 w 231"/>
                  <a:gd name="T29" fmla="*/ 54 h 753"/>
                  <a:gd name="T30" fmla="*/ 202 w 231"/>
                  <a:gd name="T31" fmla="*/ 82 h 753"/>
                  <a:gd name="T32" fmla="*/ 213 w 231"/>
                  <a:gd name="T33" fmla="*/ 106 h 753"/>
                  <a:gd name="T34" fmla="*/ 220 w 231"/>
                  <a:gd name="T35" fmla="*/ 126 h 753"/>
                  <a:gd name="T36" fmla="*/ 220 w 231"/>
                  <a:gd name="T37" fmla="*/ 126 h 753"/>
                  <a:gd name="T38" fmla="*/ 226 w 231"/>
                  <a:gd name="T39" fmla="*/ 159 h 753"/>
                  <a:gd name="T40" fmla="*/ 230 w 231"/>
                  <a:gd name="T41" fmla="*/ 191 h 753"/>
                  <a:gd name="T42" fmla="*/ 231 w 231"/>
                  <a:gd name="T43" fmla="*/ 225 h 753"/>
                  <a:gd name="T44" fmla="*/ 231 w 231"/>
                  <a:gd name="T45" fmla="*/ 258 h 753"/>
                  <a:gd name="T46" fmla="*/ 230 w 231"/>
                  <a:gd name="T47" fmla="*/ 292 h 753"/>
                  <a:gd name="T48" fmla="*/ 227 w 231"/>
                  <a:gd name="T49" fmla="*/ 326 h 753"/>
                  <a:gd name="T50" fmla="*/ 220 w 231"/>
                  <a:gd name="T51" fmla="*/ 390 h 753"/>
                  <a:gd name="T52" fmla="*/ 220 w 231"/>
                  <a:gd name="T53" fmla="*/ 390 h 753"/>
                  <a:gd name="T54" fmla="*/ 212 w 231"/>
                  <a:gd name="T55" fmla="*/ 423 h 753"/>
                  <a:gd name="T56" fmla="*/ 194 w 231"/>
                  <a:gd name="T57" fmla="*/ 481 h 753"/>
                  <a:gd name="T58" fmla="*/ 183 w 231"/>
                  <a:gd name="T59" fmla="*/ 516 h 753"/>
                  <a:gd name="T60" fmla="*/ 171 w 231"/>
                  <a:gd name="T61" fmla="*/ 553 h 753"/>
                  <a:gd name="T62" fmla="*/ 157 w 231"/>
                  <a:gd name="T63" fmla="*/ 590 h 753"/>
                  <a:gd name="T64" fmla="*/ 142 w 231"/>
                  <a:gd name="T65" fmla="*/ 626 h 753"/>
                  <a:gd name="T66" fmla="*/ 127 w 231"/>
                  <a:gd name="T67" fmla="*/ 660 h 753"/>
                  <a:gd name="T68" fmla="*/ 110 w 231"/>
                  <a:gd name="T69" fmla="*/ 692 h 753"/>
                  <a:gd name="T70" fmla="*/ 102 w 231"/>
                  <a:gd name="T71" fmla="*/ 704 h 753"/>
                  <a:gd name="T72" fmla="*/ 93 w 231"/>
                  <a:gd name="T73" fmla="*/ 717 h 753"/>
                  <a:gd name="T74" fmla="*/ 84 w 231"/>
                  <a:gd name="T75" fmla="*/ 728 h 753"/>
                  <a:gd name="T76" fmla="*/ 76 w 231"/>
                  <a:gd name="T77" fmla="*/ 738 h 753"/>
                  <a:gd name="T78" fmla="*/ 67 w 231"/>
                  <a:gd name="T79" fmla="*/ 744 h 753"/>
                  <a:gd name="T80" fmla="*/ 58 w 231"/>
                  <a:gd name="T81" fmla="*/ 749 h 753"/>
                  <a:gd name="T82" fmla="*/ 49 w 231"/>
                  <a:gd name="T83" fmla="*/ 751 h 753"/>
                  <a:gd name="T84" fmla="*/ 41 w 231"/>
                  <a:gd name="T85" fmla="*/ 753 h 753"/>
                  <a:gd name="T86" fmla="*/ 31 w 231"/>
                  <a:gd name="T87" fmla="*/ 750 h 753"/>
                  <a:gd name="T88" fmla="*/ 23 w 231"/>
                  <a:gd name="T89" fmla="*/ 744 h 753"/>
                  <a:gd name="T90" fmla="*/ 15 w 231"/>
                  <a:gd name="T91" fmla="*/ 736 h 753"/>
                  <a:gd name="T92" fmla="*/ 7 w 231"/>
                  <a:gd name="T93" fmla="*/ 725 h 753"/>
                  <a:gd name="T94" fmla="*/ 0 w 231"/>
                  <a:gd name="T95" fmla="*/ 724 h 753"/>
                  <a:gd name="T96" fmla="*/ 0 w 231"/>
                  <a:gd name="T97" fmla="*/ 724 h 753"/>
                  <a:gd name="T98" fmla="*/ 20 w 231"/>
                  <a:gd name="T99" fmla="*/ 640 h 753"/>
                  <a:gd name="T100" fmla="*/ 38 w 231"/>
                  <a:gd name="T101" fmla="*/ 556 h 753"/>
                  <a:gd name="T102" fmla="*/ 54 w 231"/>
                  <a:gd name="T103" fmla="*/ 469 h 753"/>
                  <a:gd name="T104" fmla="*/ 66 w 231"/>
                  <a:gd name="T105" fmla="*/ 382 h 753"/>
                  <a:gd name="T106" fmla="*/ 77 w 231"/>
                  <a:gd name="T107" fmla="*/ 294 h 753"/>
                  <a:gd name="T108" fmla="*/ 84 w 231"/>
                  <a:gd name="T109" fmla="*/ 204 h 753"/>
                  <a:gd name="T110" fmla="*/ 88 w 231"/>
                  <a:gd name="T111" fmla="*/ 115 h 753"/>
                  <a:gd name="T112" fmla="*/ 91 w 231"/>
                  <a:gd name="T113" fmla="*/ 24 h 753"/>
                  <a:gd name="T114" fmla="*/ 91 w 231"/>
                  <a:gd name="T115" fmla="*/ 24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1" h="753">
                    <a:moveTo>
                      <a:pt x="91" y="24"/>
                    </a:moveTo>
                    <a:lnTo>
                      <a:pt x="91" y="24"/>
                    </a:lnTo>
                    <a:lnTo>
                      <a:pt x="102" y="11"/>
                    </a:lnTo>
                    <a:lnTo>
                      <a:pt x="106" y="7"/>
                    </a:lnTo>
                    <a:lnTo>
                      <a:pt x="111" y="4"/>
                    </a:lnTo>
                    <a:lnTo>
                      <a:pt x="117" y="2"/>
                    </a:lnTo>
                    <a:lnTo>
                      <a:pt x="122" y="2"/>
                    </a:lnTo>
                    <a:lnTo>
                      <a:pt x="128" y="0"/>
                    </a:lnTo>
                    <a:lnTo>
                      <a:pt x="132" y="2"/>
                    </a:lnTo>
                    <a:lnTo>
                      <a:pt x="143" y="4"/>
                    </a:lnTo>
                    <a:lnTo>
                      <a:pt x="153" y="11"/>
                    </a:lnTo>
                    <a:lnTo>
                      <a:pt x="162" y="20"/>
                    </a:lnTo>
                    <a:lnTo>
                      <a:pt x="172" y="31"/>
                    </a:lnTo>
                    <a:lnTo>
                      <a:pt x="180" y="42"/>
                    </a:lnTo>
                    <a:lnTo>
                      <a:pt x="189" y="54"/>
                    </a:lnTo>
                    <a:lnTo>
                      <a:pt x="202" y="82"/>
                    </a:lnTo>
                    <a:lnTo>
                      <a:pt x="213" y="106"/>
                    </a:lnTo>
                    <a:lnTo>
                      <a:pt x="220" y="126"/>
                    </a:lnTo>
                    <a:lnTo>
                      <a:pt x="220" y="126"/>
                    </a:lnTo>
                    <a:lnTo>
                      <a:pt x="226" y="159"/>
                    </a:lnTo>
                    <a:lnTo>
                      <a:pt x="230" y="191"/>
                    </a:lnTo>
                    <a:lnTo>
                      <a:pt x="231" y="225"/>
                    </a:lnTo>
                    <a:lnTo>
                      <a:pt x="231" y="258"/>
                    </a:lnTo>
                    <a:lnTo>
                      <a:pt x="230" y="292"/>
                    </a:lnTo>
                    <a:lnTo>
                      <a:pt x="227" y="326"/>
                    </a:lnTo>
                    <a:lnTo>
                      <a:pt x="220" y="390"/>
                    </a:lnTo>
                    <a:lnTo>
                      <a:pt x="220" y="390"/>
                    </a:lnTo>
                    <a:lnTo>
                      <a:pt x="212" y="423"/>
                    </a:lnTo>
                    <a:lnTo>
                      <a:pt x="194" y="481"/>
                    </a:lnTo>
                    <a:lnTo>
                      <a:pt x="183" y="516"/>
                    </a:lnTo>
                    <a:lnTo>
                      <a:pt x="171" y="553"/>
                    </a:lnTo>
                    <a:lnTo>
                      <a:pt x="157" y="590"/>
                    </a:lnTo>
                    <a:lnTo>
                      <a:pt x="142" y="626"/>
                    </a:lnTo>
                    <a:lnTo>
                      <a:pt x="127" y="660"/>
                    </a:lnTo>
                    <a:lnTo>
                      <a:pt x="110" y="692"/>
                    </a:lnTo>
                    <a:lnTo>
                      <a:pt x="102" y="704"/>
                    </a:lnTo>
                    <a:lnTo>
                      <a:pt x="93" y="717"/>
                    </a:lnTo>
                    <a:lnTo>
                      <a:pt x="84" y="728"/>
                    </a:lnTo>
                    <a:lnTo>
                      <a:pt x="76" y="738"/>
                    </a:lnTo>
                    <a:lnTo>
                      <a:pt x="67" y="744"/>
                    </a:lnTo>
                    <a:lnTo>
                      <a:pt x="58" y="749"/>
                    </a:lnTo>
                    <a:lnTo>
                      <a:pt x="49" y="751"/>
                    </a:lnTo>
                    <a:lnTo>
                      <a:pt x="41" y="753"/>
                    </a:lnTo>
                    <a:lnTo>
                      <a:pt x="31" y="750"/>
                    </a:lnTo>
                    <a:lnTo>
                      <a:pt x="23" y="744"/>
                    </a:lnTo>
                    <a:lnTo>
                      <a:pt x="15" y="736"/>
                    </a:lnTo>
                    <a:lnTo>
                      <a:pt x="7" y="725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640"/>
                    </a:lnTo>
                    <a:lnTo>
                      <a:pt x="38" y="556"/>
                    </a:lnTo>
                    <a:lnTo>
                      <a:pt x="54" y="469"/>
                    </a:lnTo>
                    <a:lnTo>
                      <a:pt x="66" y="382"/>
                    </a:lnTo>
                    <a:lnTo>
                      <a:pt x="77" y="294"/>
                    </a:lnTo>
                    <a:lnTo>
                      <a:pt x="84" y="204"/>
                    </a:lnTo>
                    <a:lnTo>
                      <a:pt x="88" y="115"/>
                    </a:lnTo>
                    <a:lnTo>
                      <a:pt x="91" y="24"/>
                    </a:lnTo>
                    <a:lnTo>
                      <a:pt x="91" y="24"/>
                    </a:lnTo>
                    <a:close/>
                  </a:path>
                </a:pathLst>
              </a:custGeom>
              <a:solidFill>
                <a:srgbClr val="F5D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1687AF9A-0A0D-9020-695D-0D1F3E96F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1" y="1512"/>
                <a:ext cx="1422" cy="1658"/>
              </a:xfrm>
              <a:custGeom>
                <a:avLst/>
                <a:gdLst>
                  <a:gd name="T0" fmla="*/ 22 w 4264"/>
                  <a:gd name="T1" fmla="*/ 2031 h 4973"/>
                  <a:gd name="T2" fmla="*/ 84 w 4264"/>
                  <a:gd name="T3" fmla="*/ 1641 h 4973"/>
                  <a:gd name="T4" fmla="*/ 189 w 4264"/>
                  <a:gd name="T5" fmla="*/ 1281 h 4973"/>
                  <a:gd name="T6" fmla="*/ 339 w 4264"/>
                  <a:gd name="T7" fmla="*/ 955 h 4973"/>
                  <a:gd name="T8" fmla="*/ 538 w 4264"/>
                  <a:gd name="T9" fmla="*/ 668 h 4973"/>
                  <a:gd name="T10" fmla="*/ 786 w 4264"/>
                  <a:gd name="T11" fmla="*/ 426 h 4973"/>
                  <a:gd name="T12" fmla="*/ 1024 w 4264"/>
                  <a:gd name="T13" fmla="*/ 267 h 4973"/>
                  <a:gd name="T14" fmla="*/ 1322 w 4264"/>
                  <a:gd name="T15" fmla="*/ 134 h 4973"/>
                  <a:gd name="T16" fmla="*/ 1663 w 4264"/>
                  <a:gd name="T17" fmla="*/ 45 h 4973"/>
                  <a:gd name="T18" fmla="*/ 2049 w 4264"/>
                  <a:gd name="T19" fmla="*/ 3 h 4973"/>
                  <a:gd name="T20" fmla="*/ 2382 w 4264"/>
                  <a:gd name="T21" fmla="*/ 5 h 4973"/>
                  <a:gd name="T22" fmla="*/ 2758 w 4264"/>
                  <a:gd name="T23" fmla="*/ 59 h 4973"/>
                  <a:gd name="T24" fmla="*/ 3088 w 4264"/>
                  <a:gd name="T25" fmla="*/ 164 h 4973"/>
                  <a:gd name="T26" fmla="*/ 3297 w 4264"/>
                  <a:gd name="T27" fmla="*/ 269 h 4973"/>
                  <a:gd name="T28" fmla="*/ 3456 w 4264"/>
                  <a:gd name="T29" fmla="*/ 376 h 4973"/>
                  <a:gd name="T30" fmla="*/ 3598 w 4264"/>
                  <a:gd name="T31" fmla="*/ 497 h 4973"/>
                  <a:gd name="T32" fmla="*/ 3816 w 4264"/>
                  <a:gd name="T33" fmla="*/ 752 h 4973"/>
                  <a:gd name="T34" fmla="*/ 4005 w 4264"/>
                  <a:gd name="T35" fmla="*/ 1084 h 4973"/>
                  <a:gd name="T36" fmla="*/ 4138 w 4264"/>
                  <a:gd name="T37" fmla="*/ 1458 h 4973"/>
                  <a:gd name="T38" fmla="*/ 4222 w 4264"/>
                  <a:gd name="T39" fmla="*/ 1868 h 4973"/>
                  <a:gd name="T40" fmla="*/ 4261 w 4264"/>
                  <a:gd name="T41" fmla="*/ 2305 h 4973"/>
                  <a:gd name="T42" fmla="*/ 4264 w 4264"/>
                  <a:gd name="T43" fmla="*/ 2505 h 4973"/>
                  <a:gd name="T44" fmla="*/ 4227 w 4264"/>
                  <a:gd name="T45" fmla="*/ 2950 h 4973"/>
                  <a:gd name="T46" fmla="*/ 4158 w 4264"/>
                  <a:gd name="T47" fmla="*/ 3261 h 4973"/>
                  <a:gd name="T48" fmla="*/ 4064 w 4264"/>
                  <a:gd name="T49" fmla="*/ 3537 h 4973"/>
                  <a:gd name="T50" fmla="*/ 3944 w 4264"/>
                  <a:gd name="T51" fmla="*/ 3794 h 4973"/>
                  <a:gd name="T52" fmla="*/ 3801 w 4264"/>
                  <a:gd name="T53" fmla="*/ 4034 h 4973"/>
                  <a:gd name="T54" fmla="*/ 3634 w 4264"/>
                  <a:gd name="T55" fmla="*/ 4251 h 4973"/>
                  <a:gd name="T56" fmla="*/ 3446 w 4264"/>
                  <a:gd name="T57" fmla="*/ 4443 h 4973"/>
                  <a:gd name="T58" fmla="*/ 3241 w 4264"/>
                  <a:gd name="T59" fmla="*/ 4609 h 4973"/>
                  <a:gd name="T60" fmla="*/ 3062 w 4264"/>
                  <a:gd name="T61" fmla="*/ 4723 h 4973"/>
                  <a:gd name="T62" fmla="*/ 2834 w 4264"/>
                  <a:gd name="T63" fmla="*/ 4835 h 4973"/>
                  <a:gd name="T64" fmla="*/ 2593 w 4264"/>
                  <a:gd name="T65" fmla="*/ 4913 h 4973"/>
                  <a:gd name="T66" fmla="*/ 2341 w 4264"/>
                  <a:gd name="T67" fmla="*/ 4960 h 4973"/>
                  <a:gd name="T68" fmla="*/ 2171 w 4264"/>
                  <a:gd name="T69" fmla="*/ 4971 h 4973"/>
                  <a:gd name="T70" fmla="*/ 2003 w 4264"/>
                  <a:gd name="T71" fmla="*/ 4967 h 4973"/>
                  <a:gd name="T72" fmla="*/ 1794 w 4264"/>
                  <a:gd name="T73" fmla="*/ 4941 h 4973"/>
                  <a:gd name="T74" fmla="*/ 1591 w 4264"/>
                  <a:gd name="T75" fmla="*/ 4891 h 4973"/>
                  <a:gd name="T76" fmla="*/ 1397 w 4264"/>
                  <a:gd name="T77" fmla="*/ 4820 h 4973"/>
                  <a:gd name="T78" fmla="*/ 1209 w 4264"/>
                  <a:gd name="T79" fmla="*/ 4727 h 4973"/>
                  <a:gd name="T80" fmla="*/ 1033 w 4264"/>
                  <a:gd name="T81" fmla="*/ 4616 h 4973"/>
                  <a:gd name="T82" fmla="*/ 899 w 4264"/>
                  <a:gd name="T83" fmla="*/ 4514 h 4973"/>
                  <a:gd name="T84" fmla="*/ 739 w 4264"/>
                  <a:gd name="T85" fmla="*/ 4368 h 4973"/>
                  <a:gd name="T86" fmla="*/ 587 w 4264"/>
                  <a:gd name="T87" fmla="*/ 4200 h 4973"/>
                  <a:gd name="T88" fmla="*/ 451 w 4264"/>
                  <a:gd name="T89" fmla="*/ 4015 h 4973"/>
                  <a:gd name="T90" fmla="*/ 330 w 4264"/>
                  <a:gd name="T91" fmla="*/ 3815 h 4973"/>
                  <a:gd name="T92" fmla="*/ 226 w 4264"/>
                  <a:gd name="T93" fmla="*/ 3602 h 4973"/>
                  <a:gd name="T94" fmla="*/ 141 w 4264"/>
                  <a:gd name="T95" fmla="*/ 3374 h 4973"/>
                  <a:gd name="T96" fmla="*/ 75 w 4264"/>
                  <a:gd name="T97" fmla="*/ 3137 h 4973"/>
                  <a:gd name="T98" fmla="*/ 19 w 4264"/>
                  <a:gd name="T99" fmla="*/ 2819 h 4973"/>
                  <a:gd name="T100" fmla="*/ 0 w 4264"/>
                  <a:gd name="T101" fmla="*/ 2485 h 4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264" h="4973">
                    <a:moveTo>
                      <a:pt x="4" y="2277"/>
                    </a:moveTo>
                    <a:lnTo>
                      <a:pt x="4" y="2277"/>
                    </a:lnTo>
                    <a:lnTo>
                      <a:pt x="10" y="2195"/>
                    </a:lnTo>
                    <a:lnTo>
                      <a:pt x="15" y="2112"/>
                    </a:lnTo>
                    <a:lnTo>
                      <a:pt x="22" y="2031"/>
                    </a:lnTo>
                    <a:lnTo>
                      <a:pt x="32" y="1951"/>
                    </a:lnTo>
                    <a:lnTo>
                      <a:pt x="43" y="1872"/>
                    </a:lnTo>
                    <a:lnTo>
                      <a:pt x="55" y="1794"/>
                    </a:lnTo>
                    <a:lnTo>
                      <a:pt x="69" y="1717"/>
                    </a:lnTo>
                    <a:lnTo>
                      <a:pt x="84" y="1641"/>
                    </a:lnTo>
                    <a:lnTo>
                      <a:pt x="102" y="1566"/>
                    </a:lnTo>
                    <a:lnTo>
                      <a:pt x="121" y="1493"/>
                    </a:lnTo>
                    <a:lnTo>
                      <a:pt x="142" y="1420"/>
                    </a:lnTo>
                    <a:lnTo>
                      <a:pt x="166" y="1350"/>
                    </a:lnTo>
                    <a:lnTo>
                      <a:pt x="189" y="1281"/>
                    </a:lnTo>
                    <a:lnTo>
                      <a:pt x="215" y="1212"/>
                    </a:lnTo>
                    <a:lnTo>
                      <a:pt x="244" y="1146"/>
                    </a:lnTo>
                    <a:lnTo>
                      <a:pt x="274" y="1080"/>
                    </a:lnTo>
                    <a:lnTo>
                      <a:pt x="306" y="1017"/>
                    </a:lnTo>
                    <a:lnTo>
                      <a:pt x="339" y="955"/>
                    </a:lnTo>
                    <a:lnTo>
                      <a:pt x="375" y="894"/>
                    </a:lnTo>
                    <a:lnTo>
                      <a:pt x="412" y="835"/>
                    </a:lnTo>
                    <a:lnTo>
                      <a:pt x="452" y="777"/>
                    </a:lnTo>
                    <a:lnTo>
                      <a:pt x="494" y="722"/>
                    </a:lnTo>
                    <a:lnTo>
                      <a:pt x="538" y="668"/>
                    </a:lnTo>
                    <a:lnTo>
                      <a:pt x="583" y="616"/>
                    </a:lnTo>
                    <a:lnTo>
                      <a:pt x="631" y="565"/>
                    </a:lnTo>
                    <a:lnTo>
                      <a:pt x="681" y="517"/>
                    </a:lnTo>
                    <a:lnTo>
                      <a:pt x="732" y="470"/>
                    </a:lnTo>
                    <a:lnTo>
                      <a:pt x="786" y="426"/>
                    </a:lnTo>
                    <a:lnTo>
                      <a:pt x="842" y="383"/>
                    </a:lnTo>
                    <a:lnTo>
                      <a:pt x="902" y="342"/>
                    </a:lnTo>
                    <a:lnTo>
                      <a:pt x="961" y="303"/>
                    </a:lnTo>
                    <a:lnTo>
                      <a:pt x="1024" y="267"/>
                    </a:lnTo>
                    <a:lnTo>
                      <a:pt x="1024" y="267"/>
                    </a:lnTo>
                    <a:lnTo>
                      <a:pt x="1081" y="237"/>
                    </a:lnTo>
                    <a:lnTo>
                      <a:pt x="1137" y="209"/>
                    </a:lnTo>
                    <a:lnTo>
                      <a:pt x="1198" y="182"/>
                    </a:lnTo>
                    <a:lnTo>
                      <a:pt x="1259" y="157"/>
                    </a:lnTo>
                    <a:lnTo>
                      <a:pt x="1322" y="134"/>
                    </a:lnTo>
                    <a:lnTo>
                      <a:pt x="1387" y="113"/>
                    </a:lnTo>
                    <a:lnTo>
                      <a:pt x="1453" y="94"/>
                    </a:lnTo>
                    <a:lnTo>
                      <a:pt x="1521" y="76"/>
                    </a:lnTo>
                    <a:lnTo>
                      <a:pt x="1591" y="59"/>
                    </a:lnTo>
                    <a:lnTo>
                      <a:pt x="1663" y="45"/>
                    </a:lnTo>
                    <a:lnTo>
                      <a:pt x="1736" y="33"/>
                    </a:lnTo>
                    <a:lnTo>
                      <a:pt x="1811" y="22"/>
                    </a:lnTo>
                    <a:lnTo>
                      <a:pt x="1889" y="14"/>
                    </a:lnTo>
                    <a:lnTo>
                      <a:pt x="1969" y="7"/>
                    </a:lnTo>
                    <a:lnTo>
                      <a:pt x="2049" y="3"/>
                    </a:lnTo>
                    <a:lnTo>
                      <a:pt x="2131" y="0"/>
                    </a:lnTo>
                    <a:lnTo>
                      <a:pt x="2131" y="0"/>
                    </a:lnTo>
                    <a:lnTo>
                      <a:pt x="2217" y="0"/>
                    </a:lnTo>
                    <a:lnTo>
                      <a:pt x="2301" y="1"/>
                    </a:lnTo>
                    <a:lnTo>
                      <a:pt x="2382" y="5"/>
                    </a:lnTo>
                    <a:lnTo>
                      <a:pt x="2461" y="12"/>
                    </a:lnTo>
                    <a:lnTo>
                      <a:pt x="2539" y="21"/>
                    </a:lnTo>
                    <a:lnTo>
                      <a:pt x="2614" y="32"/>
                    </a:lnTo>
                    <a:lnTo>
                      <a:pt x="2688" y="44"/>
                    </a:lnTo>
                    <a:lnTo>
                      <a:pt x="2758" y="59"/>
                    </a:lnTo>
                    <a:lnTo>
                      <a:pt x="2829" y="76"/>
                    </a:lnTo>
                    <a:lnTo>
                      <a:pt x="2896" y="95"/>
                    </a:lnTo>
                    <a:lnTo>
                      <a:pt x="2962" y="116"/>
                    </a:lnTo>
                    <a:lnTo>
                      <a:pt x="3026" y="139"/>
                    </a:lnTo>
                    <a:lnTo>
                      <a:pt x="3088" y="164"/>
                    </a:lnTo>
                    <a:lnTo>
                      <a:pt x="3149" y="190"/>
                    </a:lnTo>
                    <a:lnTo>
                      <a:pt x="3208" y="219"/>
                    </a:lnTo>
                    <a:lnTo>
                      <a:pt x="3264" y="249"/>
                    </a:lnTo>
                    <a:lnTo>
                      <a:pt x="3264" y="249"/>
                    </a:lnTo>
                    <a:lnTo>
                      <a:pt x="3297" y="269"/>
                    </a:lnTo>
                    <a:lnTo>
                      <a:pt x="3331" y="289"/>
                    </a:lnTo>
                    <a:lnTo>
                      <a:pt x="3362" y="310"/>
                    </a:lnTo>
                    <a:lnTo>
                      <a:pt x="3394" y="331"/>
                    </a:lnTo>
                    <a:lnTo>
                      <a:pt x="3426" y="353"/>
                    </a:lnTo>
                    <a:lnTo>
                      <a:pt x="3456" y="376"/>
                    </a:lnTo>
                    <a:lnTo>
                      <a:pt x="3485" y="399"/>
                    </a:lnTo>
                    <a:lnTo>
                      <a:pt x="3514" y="423"/>
                    </a:lnTo>
                    <a:lnTo>
                      <a:pt x="3543" y="448"/>
                    </a:lnTo>
                    <a:lnTo>
                      <a:pt x="3570" y="472"/>
                    </a:lnTo>
                    <a:lnTo>
                      <a:pt x="3598" y="497"/>
                    </a:lnTo>
                    <a:lnTo>
                      <a:pt x="3624" y="523"/>
                    </a:lnTo>
                    <a:lnTo>
                      <a:pt x="3677" y="577"/>
                    </a:lnTo>
                    <a:lnTo>
                      <a:pt x="3725" y="634"/>
                    </a:lnTo>
                    <a:lnTo>
                      <a:pt x="3772" y="693"/>
                    </a:lnTo>
                    <a:lnTo>
                      <a:pt x="3816" y="752"/>
                    </a:lnTo>
                    <a:lnTo>
                      <a:pt x="3858" y="816"/>
                    </a:lnTo>
                    <a:lnTo>
                      <a:pt x="3898" y="879"/>
                    </a:lnTo>
                    <a:lnTo>
                      <a:pt x="3936" y="946"/>
                    </a:lnTo>
                    <a:lnTo>
                      <a:pt x="3970" y="1014"/>
                    </a:lnTo>
                    <a:lnTo>
                      <a:pt x="4005" y="1084"/>
                    </a:lnTo>
                    <a:lnTo>
                      <a:pt x="4035" y="1156"/>
                    </a:lnTo>
                    <a:lnTo>
                      <a:pt x="4064" y="1229"/>
                    </a:lnTo>
                    <a:lnTo>
                      <a:pt x="4090" y="1303"/>
                    </a:lnTo>
                    <a:lnTo>
                      <a:pt x="4115" y="1380"/>
                    </a:lnTo>
                    <a:lnTo>
                      <a:pt x="4138" y="1458"/>
                    </a:lnTo>
                    <a:lnTo>
                      <a:pt x="4159" y="1538"/>
                    </a:lnTo>
                    <a:lnTo>
                      <a:pt x="4177" y="1619"/>
                    </a:lnTo>
                    <a:lnTo>
                      <a:pt x="4195" y="1700"/>
                    </a:lnTo>
                    <a:lnTo>
                      <a:pt x="4209" y="1783"/>
                    </a:lnTo>
                    <a:lnTo>
                      <a:pt x="4222" y="1868"/>
                    </a:lnTo>
                    <a:lnTo>
                      <a:pt x="4233" y="1954"/>
                    </a:lnTo>
                    <a:lnTo>
                      <a:pt x="4243" y="2040"/>
                    </a:lnTo>
                    <a:lnTo>
                      <a:pt x="4250" y="2127"/>
                    </a:lnTo>
                    <a:lnTo>
                      <a:pt x="4257" y="2215"/>
                    </a:lnTo>
                    <a:lnTo>
                      <a:pt x="4261" y="2305"/>
                    </a:lnTo>
                    <a:lnTo>
                      <a:pt x="4262" y="2395"/>
                    </a:lnTo>
                    <a:lnTo>
                      <a:pt x="4264" y="2485"/>
                    </a:lnTo>
                    <a:lnTo>
                      <a:pt x="4264" y="2485"/>
                    </a:lnTo>
                    <a:lnTo>
                      <a:pt x="4264" y="2505"/>
                    </a:lnTo>
                    <a:lnTo>
                      <a:pt x="4264" y="2505"/>
                    </a:lnTo>
                    <a:lnTo>
                      <a:pt x="4261" y="2596"/>
                    </a:lnTo>
                    <a:lnTo>
                      <a:pt x="4257" y="2685"/>
                    </a:lnTo>
                    <a:lnTo>
                      <a:pt x="4250" y="2775"/>
                    </a:lnTo>
                    <a:lnTo>
                      <a:pt x="4239" y="2863"/>
                    </a:lnTo>
                    <a:lnTo>
                      <a:pt x="4227" y="2950"/>
                    </a:lnTo>
                    <a:lnTo>
                      <a:pt x="4211" y="3037"/>
                    </a:lnTo>
                    <a:lnTo>
                      <a:pt x="4193" y="3121"/>
                    </a:lnTo>
                    <a:lnTo>
                      <a:pt x="4173" y="3205"/>
                    </a:lnTo>
                    <a:lnTo>
                      <a:pt x="4173" y="3205"/>
                    </a:lnTo>
                    <a:lnTo>
                      <a:pt x="4158" y="3261"/>
                    </a:lnTo>
                    <a:lnTo>
                      <a:pt x="4141" y="3318"/>
                    </a:lnTo>
                    <a:lnTo>
                      <a:pt x="4123" y="3374"/>
                    </a:lnTo>
                    <a:lnTo>
                      <a:pt x="4105" y="3429"/>
                    </a:lnTo>
                    <a:lnTo>
                      <a:pt x="4085" y="3483"/>
                    </a:lnTo>
                    <a:lnTo>
                      <a:pt x="4064" y="3537"/>
                    </a:lnTo>
                    <a:lnTo>
                      <a:pt x="4042" y="3591"/>
                    </a:lnTo>
                    <a:lnTo>
                      <a:pt x="4020" y="3643"/>
                    </a:lnTo>
                    <a:lnTo>
                      <a:pt x="3995" y="3694"/>
                    </a:lnTo>
                    <a:lnTo>
                      <a:pt x="3970" y="3745"/>
                    </a:lnTo>
                    <a:lnTo>
                      <a:pt x="3944" y="3794"/>
                    </a:lnTo>
                    <a:lnTo>
                      <a:pt x="3918" y="3844"/>
                    </a:lnTo>
                    <a:lnTo>
                      <a:pt x="3890" y="3892"/>
                    </a:lnTo>
                    <a:lnTo>
                      <a:pt x="3861" y="3940"/>
                    </a:lnTo>
                    <a:lnTo>
                      <a:pt x="3831" y="3987"/>
                    </a:lnTo>
                    <a:lnTo>
                      <a:pt x="3801" y="4034"/>
                    </a:lnTo>
                    <a:lnTo>
                      <a:pt x="3769" y="4078"/>
                    </a:lnTo>
                    <a:lnTo>
                      <a:pt x="3736" y="4122"/>
                    </a:lnTo>
                    <a:lnTo>
                      <a:pt x="3703" y="4166"/>
                    </a:lnTo>
                    <a:lnTo>
                      <a:pt x="3668" y="4209"/>
                    </a:lnTo>
                    <a:lnTo>
                      <a:pt x="3634" y="4251"/>
                    </a:lnTo>
                    <a:lnTo>
                      <a:pt x="3598" y="4290"/>
                    </a:lnTo>
                    <a:lnTo>
                      <a:pt x="3561" y="4330"/>
                    </a:lnTo>
                    <a:lnTo>
                      <a:pt x="3524" y="4369"/>
                    </a:lnTo>
                    <a:lnTo>
                      <a:pt x="3485" y="4406"/>
                    </a:lnTo>
                    <a:lnTo>
                      <a:pt x="3446" y="4443"/>
                    </a:lnTo>
                    <a:lnTo>
                      <a:pt x="3406" y="4478"/>
                    </a:lnTo>
                    <a:lnTo>
                      <a:pt x="3366" y="4512"/>
                    </a:lnTo>
                    <a:lnTo>
                      <a:pt x="3325" y="4547"/>
                    </a:lnTo>
                    <a:lnTo>
                      <a:pt x="3284" y="4578"/>
                    </a:lnTo>
                    <a:lnTo>
                      <a:pt x="3241" y="4609"/>
                    </a:lnTo>
                    <a:lnTo>
                      <a:pt x="3198" y="4639"/>
                    </a:lnTo>
                    <a:lnTo>
                      <a:pt x="3198" y="4639"/>
                    </a:lnTo>
                    <a:lnTo>
                      <a:pt x="3131" y="4683"/>
                    </a:lnTo>
                    <a:lnTo>
                      <a:pt x="3062" y="4723"/>
                    </a:lnTo>
                    <a:lnTo>
                      <a:pt x="3062" y="4723"/>
                    </a:lnTo>
                    <a:lnTo>
                      <a:pt x="3018" y="4748"/>
                    </a:lnTo>
                    <a:lnTo>
                      <a:pt x="2972" y="4771"/>
                    </a:lnTo>
                    <a:lnTo>
                      <a:pt x="2927" y="4793"/>
                    </a:lnTo>
                    <a:lnTo>
                      <a:pt x="2880" y="4814"/>
                    </a:lnTo>
                    <a:lnTo>
                      <a:pt x="2834" y="4835"/>
                    </a:lnTo>
                    <a:lnTo>
                      <a:pt x="2786" y="4853"/>
                    </a:lnTo>
                    <a:lnTo>
                      <a:pt x="2739" y="4869"/>
                    </a:lnTo>
                    <a:lnTo>
                      <a:pt x="2691" y="4886"/>
                    </a:lnTo>
                    <a:lnTo>
                      <a:pt x="2641" y="4901"/>
                    </a:lnTo>
                    <a:lnTo>
                      <a:pt x="2593" y="4913"/>
                    </a:lnTo>
                    <a:lnTo>
                      <a:pt x="2543" y="4926"/>
                    </a:lnTo>
                    <a:lnTo>
                      <a:pt x="2494" y="4937"/>
                    </a:lnTo>
                    <a:lnTo>
                      <a:pt x="2443" y="4945"/>
                    </a:lnTo>
                    <a:lnTo>
                      <a:pt x="2392" y="4953"/>
                    </a:lnTo>
                    <a:lnTo>
                      <a:pt x="2341" y="4960"/>
                    </a:lnTo>
                    <a:lnTo>
                      <a:pt x="2290" y="4966"/>
                    </a:lnTo>
                    <a:lnTo>
                      <a:pt x="2290" y="4966"/>
                    </a:lnTo>
                    <a:lnTo>
                      <a:pt x="2251" y="4968"/>
                    </a:lnTo>
                    <a:lnTo>
                      <a:pt x="2211" y="4970"/>
                    </a:lnTo>
                    <a:lnTo>
                      <a:pt x="2171" y="4971"/>
                    </a:lnTo>
                    <a:lnTo>
                      <a:pt x="2131" y="4973"/>
                    </a:lnTo>
                    <a:lnTo>
                      <a:pt x="2131" y="4973"/>
                    </a:lnTo>
                    <a:lnTo>
                      <a:pt x="2089" y="4971"/>
                    </a:lnTo>
                    <a:lnTo>
                      <a:pt x="2046" y="4970"/>
                    </a:lnTo>
                    <a:lnTo>
                      <a:pt x="2003" y="4967"/>
                    </a:lnTo>
                    <a:lnTo>
                      <a:pt x="1962" y="4964"/>
                    </a:lnTo>
                    <a:lnTo>
                      <a:pt x="1919" y="4960"/>
                    </a:lnTo>
                    <a:lnTo>
                      <a:pt x="1878" y="4955"/>
                    </a:lnTo>
                    <a:lnTo>
                      <a:pt x="1836" y="4948"/>
                    </a:lnTo>
                    <a:lnTo>
                      <a:pt x="1794" y="4941"/>
                    </a:lnTo>
                    <a:lnTo>
                      <a:pt x="1754" y="4933"/>
                    </a:lnTo>
                    <a:lnTo>
                      <a:pt x="1712" y="4924"/>
                    </a:lnTo>
                    <a:lnTo>
                      <a:pt x="1672" y="4913"/>
                    </a:lnTo>
                    <a:lnTo>
                      <a:pt x="1631" y="4904"/>
                    </a:lnTo>
                    <a:lnTo>
                      <a:pt x="1591" y="4891"/>
                    </a:lnTo>
                    <a:lnTo>
                      <a:pt x="1552" y="4879"/>
                    </a:lnTo>
                    <a:lnTo>
                      <a:pt x="1512" y="4865"/>
                    </a:lnTo>
                    <a:lnTo>
                      <a:pt x="1474" y="4851"/>
                    </a:lnTo>
                    <a:lnTo>
                      <a:pt x="1435" y="4836"/>
                    </a:lnTo>
                    <a:lnTo>
                      <a:pt x="1397" y="4820"/>
                    </a:lnTo>
                    <a:lnTo>
                      <a:pt x="1358" y="4803"/>
                    </a:lnTo>
                    <a:lnTo>
                      <a:pt x="1321" y="4785"/>
                    </a:lnTo>
                    <a:lnTo>
                      <a:pt x="1284" y="4767"/>
                    </a:lnTo>
                    <a:lnTo>
                      <a:pt x="1246" y="4748"/>
                    </a:lnTo>
                    <a:lnTo>
                      <a:pt x="1209" y="4727"/>
                    </a:lnTo>
                    <a:lnTo>
                      <a:pt x="1173" y="4707"/>
                    </a:lnTo>
                    <a:lnTo>
                      <a:pt x="1137" y="4686"/>
                    </a:lnTo>
                    <a:lnTo>
                      <a:pt x="1102" y="4664"/>
                    </a:lnTo>
                    <a:lnTo>
                      <a:pt x="1067" y="4640"/>
                    </a:lnTo>
                    <a:lnTo>
                      <a:pt x="1033" y="4616"/>
                    </a:lnTo>
                    <a:lnTo>
                      <a:pt x="998" y="4592"/>
                    </a:lnTo>
                    <a:lnTo>
                      <a:pt x="965" y="4566"/>
                    </a:lnTo>
                    <a:lnTo>
                      <a:pt x="931" y="4540"/>
                    </a:lnTo>
                    <a:lnTo>
                      <a:pt x="899" y="4514"/>
                    </a:lnTo>
                    <a:lnTo>
                      <a:pt x="899" y="4514"/>
                    </a:lnTo>
                    <a:lnTo>
                      <a:pt x="851" y="4472"/>
                    </a:lnTo>
                    <a:lnTo>
                      <a:pt x="802" y="4430"/>
                    </a:lnTo>
                    <a:lnTo>
                      <a:pt x="802" y="4430"/>
                    </a:lnTo>
                    <a:lnTo>
                      <a:pt x="771" y="4399"/>
                    </a:lnTo>
                    <a:lnTo>
                      <a:pt x="739" y="4368"/>
                    </a:lnTo>
                    <a:lnTo>
                      <a:pt x="707" y="4335"/>
                    </a:lnTo>
                    <a:lnTo>
                      <a:pt x="677" y="4303"/>
                    </a:lnTo>
                    <a:lnTo>
                      <a:pt x="647" y="4268"/>
                    </a:lnTo>
                    <a:lnTo>
                      <a:pt x="616" y="4234"/>
                    </a:lnTo>
                    <a:lnTo>
                      <a:pt x="587" y="4200"/>
                    </a:lnTo>
                    <a:lnTo>
                      <a:pt x="558" y="4164"/>
                    </a:lnTo>
                    <a:lnTo>
                      <a:pt x="531" y="4128"/>
                    </a:lnTo>
                    <a:lnTo>
                      <a:pt x="503" y="4091"/>
                    </a:lnTo>
                    <a:lnTo>
                      <a:pt x="477" y="4052"/>
                    </a:lnTo>
                    <a:lnTo>
                      <a:pt x="451" y="4015"/>
                    </a:lnTo>
                    <a:lnTo>
                      <a:pt x="425" y="3976"/>
                    </a:lnTo>
                    <a:lnTo>
                      <a:pt x="400" y="3936"/>
                    </a:lnTo>
                    <a:lnTo>
                      <a:pt x="376" y="3896"/>
                    </a:lnTo>
                    <a:lnTo>
                      <a:pt x="353" y="3855"/>
                    </a:lnTo>
                    <a:lnTo>
                      <a:pt x="330" y="3815"/>
                    </a:lnTo>
                    <a:lnTo>
                      <a:pt x="308" y="3772"/>
                    </a:lnTo>
                    <a:lnTo>
                      <a:pt x="287" y="3731"/>
                    </a:lnTo>
                    <a:lnTo>
                      <a:pt x="265" y="3688"/>
                    </a:lnTo>
                    <a:lnTo>
                      <a:pt x="246" y="3644"/>
                    </a:lnTo>
                    <a:lnTo>
                      <a:pt x="226" y="3602"/>
                    </a:lnTo>
                    <a:lnTo>
                      <a:pt x="207" y="3556"/>
                    </a:lnTo>
                    <a:lnTo>
                      <a:pt x="189" y="3512"/>
                    </a:lnTo>
                    <a:lnTo>
                      <a:pt x="172" y="3467"/>
                    </a:lnTo>
                    <a:lnTo>
                      <a:pt x="156" y="3421"/>
                    </a:lnTo>
                    <a:lnTo>
                      <a:pt x="141" y="3374"/>
                    </a:lnTo>
                    <a:lnTo>
                      <a:pt x="126" y="3329"/>
                    </a:lnTo>
                    <a:lnTo>
                      <a:pt x="112" y="3281"/>
                    </a:lnTo>
                    <a:lnTo>
                      <a:pt x="98" y="3234"/>
                    </a:lnTo>
                    <a:lnTo>
                      <a:pt x="86" y="3185"/>
                    </a:lnTo>
                    <a:lnTo>
                      <a:pt x="75" y="3137"/>
                    </a:lnTo>
                    <a:lnTo>
                      <a:pt x="75" y="3137"/>
                    </a:lnTo>
                    <a:lnTo>
                      <a:pt x="57" y="3059"/>
                    </a:lnTo>
                    <a:lnTo>
                      <a:pt x="42" y="2980"/>
                    </a:lnTo>
                    <a:lnTo>
                      <a:pt x="29" y="2899"/>
                    </a:lnTo>
                    <a:lnTo>
                      <a:pt x="19" y="2819"/>
                    </a:lnTo>
                    <a:lnTo>
                      <a:pt x="11" y="2736"/>
                    </a:lnTo>
                    <a:lnTo>
                      <a:pt x="4" y="2654"/>
                    </a:lnTo>
                    <a:lnTo>
                      <a:pt x="2" y="2570"/>
                    </a:lnTo>
                    <a:lnTo>
                      <a:pt x="0" y="2485"/>
                    </a:lnTo>
                    <a:lnTo>
                      <a:pt x="0" y="2485"/>
                    </a:lnTo>
                    <a:lnTo>
                      <a:pt x="2" y="2381"/>
                    </a:lnTo>
                    <a:lnTo>
                      <a:pt x="4" y="2277"/>
                    </a:lnTo>
                    <a:lnTo>
                      <a:pt x="4" y="2277"/>
                    </a:lnTo>
                    <a:close/>
                  </a:path>
                </a:pathLst>
              </a:custGeom>
              <a:solidFill>
                <a:srgbClr val="5039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40FB91AD-E287-FE94-DE44-309250CF7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3086"/>
                <a:ext cx="324" cy="368"/>
              </a:xfrm>
              <a:custGeom>
                <a:avLst/>
                <a:gdLst>
                  <a:gd name="T0" fmla="*/ 0 w 973"/>
                  <a:gd name="T1" fmla="*/ 243 h 1102"/>
                  <a:gd name="T2" fmla="*/ 0 w 973"/>
                  <a:gd name="T3" fmla="*/ 243 h 1102"/>
                  <a:gd name="T4" fmla="*/ 51 w 973"/>
                  <a:gd name="T5" fmla="*/ 237 h 1102"/>
                  <a:gd name="T6" fmla="*/ 102 w 973"/>
                  <a:gd name="T7" fmla="*/ 230 h 1102"/>
                  <a:gd name="T8" fmla="*/ 153 w 973"/>
                  <a:gd name="T9" fmla="*/ 222 h 1102"/>
                  <a:gd name="T10" fmla="*/ 204 w 973"/>
                  <a:gd name="T11" fmla="*/ 214 h 1102"/>
                  <a:gd name="T12" fmla="*/ 253 w 973"/>
                  <a:gd name="T13" fmla="*/ 203 h 1102"/>
                  <a:gd name="T14" fmla="*/ 303 w 973"/>
                  <a:gd name="T15" fmla="*/ 190 h 1102"/>
                  <a:gd name="T16" fmla="*/ 351 w 973"/>
                  <a:gd name="T17" fmla="*/ 178 h 1102"/>
                  <a:gd name="T18" fmla="*/ 401 w 973"/>
                  <a:gd name="T19" fmla="*/ 163 h 1102"/>
                  <a:gd name="T20" fmla="*/ 449 w 973"/>
                  <a:gd name="T21" fmla="*/ 146 h 1102"/>
                  <a:gd name="T22" fmla="*/ 496 w 973"/>
                  <a:gd name="T23" fmla="*/ 130 h 1102"/>
                  <a:gd name="T24" fmla="*/ 544 w 973"/>
                  <a:gd name="T25" fmla="*/ 112 h 1102"/>
                  <a:gd name="T26" fmla="*/ 590 w 973"/>
                  <a:gd name="T27" fmla="*/ 91 h 1102"/>
                  <a:gd name="T28" fmla="*/ 637 w 973"/>
                  <a:gd name="T29" fmla="*/ 70 h 1102"/>
                  <a:gd name="T30" fmla="*/ 682 w 973"/>
                  <a:gd name="T31" fmla="*/ 48 h 1102"/>
                  <a:gd name="T32" fmla="*/ 728 w 973"/>
                  <a:gd name="T33" fmla="*/ 25 h 1102"/>
                  <a:gd name="T34" fmla="*/ 772 w 973"/>
                  <a:gd name="T35" fmla="*/ 0 h 1102"/>
                  <a:gd name="T36" fmla="*/ 772 w 973"/>
                  <a:gd name="T37" fmla="*/ 0 h 1102"/>
                  <a:gd name="T38" fmla="*/ 768 w 973"/>
                  <a:gd name="T39" fmla="*/ 73 h 1102"/>
                  <a:gd name="T40" fmla="*/ 762 w 973"/>
                  <a:gd name="T41" fmla="*/ 146 h 1102"/>
                  <a:gd name="T42" fmla="*/ 758 w 973"/>
                  <a:gd name="T43" fmla="*/ 219 h 1102"/>
                  <a:gd name="T44" fmla="*/ 754 w 973"/>
                  <a:gd name="T45" fmla="*/ 291 h 1102"/>
                  <a:gd name="T46" fmla="*/ 752 w 973"/>
                  <a:gd name="T47" fmla="*/ 362 h 1102"/>
                  <a:gd name="T48" fmla="*/ 754 w 973"/>
                  <a:gd name="T49" fmla="*/ 400 h 1102"/>
                  <a:gd name="T50" fmla="*/ 755 w 973"/>
                  <a:gd name="T51" fmla="*/ 436 h 1102"/>
                  <a:gd name="T52" fmla="*/ 758 w 973"/>
                  <a:gd name="T53" fmla="*/ 471 h 1102"/>
                  <a:gd name="T54" fmla="*/ 761 w 973"/>
                  <a:gd name="T55" fmla="*/ 509 h 1102"/>
                  <a:gd name="T56" fmla="*/ 766 w 973"/>
                  <a:gd name="T57" fmla="*/ 544 h 1102"/>
                  <a:gd name="T58" fmla="*/ 773 w 973"/>
                  <a:gd name="T59" fmla="*/ 582 h 1102"/>
                  <a:gd name="T60" fmla="*/ 773 w 973"/>
                  <a:gd name="T61" fmla="*/ 582 h 1102"/>
                  <a:gd name="T62" fmla="*/ 786 w 973"/>
                  <a:gd name="T63" fmla="*/ 639 h 1102"/>
                  <a:gd name="T64" fmla="*/ 801 w 973"/>
                  <a:gd name="T65" fmla="*/ 706 h 1102"/>
                  <a:gd name="T66" fmla="*/ 819 w 973"/>
                  <a:gd name="T67" fmla="*/ 776 h 1102"/>
                  <a:gd name="T68" fmla="*/ 828 w 973"/>
                  <a:gd name="T69" fmla="*/ 810 h 1102"/>
                  <a:gd name="T70" fmla="*/ 839 w 973"/>
                  <a:gd name="T71" fmla="*/ 846 h 1102"/>
                  <a:gd name="T72" fmla="*/ 852 w 973"/>
                  <a:gd name="T73" fmla="*/ 882 h 1102"/>
                  <a:gd name="T74" fmla="*/ 865 w 973"/>
                  <a:gd name="T75" fmla="*/ 916 h 1102"/>
                  <a:gd name="T76" fmla="*/ 879 w 973"/>
                  <a:gd name="T77" fmla="*/ 949 h 1102"/>
                  <a:gd name="T78" fmla="*/ 896 w 973"/>
                  <a:gd name="T79" fmla="*/ 980 h 1102"/>
                  <a:gd name="T80" fmla="*/ 912 w 973"/>
                  <a:gd name="T81" fmla="*/ 1010 h 1102"/>
                  <a:gd name="T82" fmla="*/ 932 w 973"/>
                  <a:gd name="T83" fmla="*/ 1038 h 1102"/>
                  <a:gd name="T84" fmla="*/ 951 w 973"/>
                  <a:gd name="T85" fmla="*/ 1061 h 1102"/>
                  <a:gd name="T86" fmla="*/ 962 w 973"/>
                  <a:gd name="T87" fmla="*/ 1072 h 1102"/>
                  <a:gd name="T88" fmla="*/ 973 w 973"/>
                  <a:gd name="T89" fmla="*/ 1083 h 1102"/>
                  <a:gd name="T90" fmla="*/ 973 w 973"/>
                  <a:gd name="T91" fmla="*/ 1083 h 1102"/>
                  <a:gd name="T92" fmla="*/ 394 w 973"/>
                  <a:gd name="T93" fmla="*/ 1098 h 1102"/>
                  <a:gd name="T94" fmla="*/ 157 w 973"/>
                  <a:gd name="T95" fmla="*/ 1102 h 1102"/>
                  <a:gd name="T96" fmla="*/ 157 w 973"/>
                  <a:gd name="T97" fmla="*/ 1102 h 1102"/>
                  <a:gd name="T98" fmla="*/ 125 w 973"/>
                  <a:gd name="T99" fmla="*/ 1036 h 1102"/>
                  <a:gd name="T100" fmla="*/ 125 w 973"/>
                  <a:gd name="T101" fmla="*/ 1036 h 1102"/>
                  <a:gd name="T102" fmla="*/ 114 w 973"/>
                  <a:gd name="T103" fmla="*/ 1009 h 1102"/>
                  <a:gd name="T104" fmla="*/ 103 w 973"/>
                  <a:gd name="T105" fmla="*/ 974 h 1102"/>
                  <a:gd name="T106" fmla="*/ 94 w 973"/>
                  <a:gd name="T107" fmla="*/ 936 h 1102"/>
                  <a:gd name="T108" fmla="*/ 82 w 973"/>
                  <a:gd name="T109" fmla="*/ 892 h 1102"/>
                  <a:gd name="T110" fmla="*/ 82 w 973"/>
                  <a:gd name="T111" fmla="*/ 892 h 1102"/>
                  <a:gd name="T112" fmla="*/ 73 w 973"/>
                  <a:gd name="T113" fmla="*/ 838 h 1102"/>
                  <a:gd name="T114" fmla="*/ 63 w 973"/>
                  <a:gd name="T115" fmla="*/ 783 h 1102"/>
                  <a:gd name="T116" fmla="*/ 55 w 973"/>
                  <a:gd name="T117" fmla="*/ 729 h 1102"/>
                  <a:gd name="T118" fmla="*/ 48 w 973"/>
                  <a:gd name="T119" fmla="*/ 677 h 1102"/>
                  <a:gd name="T120" fmla="*/ 48 w 973"/>
                  <a:gd name="T121" fmla="*/ 677 h 1102"/>
                  <a:gd name="T122" fmla="*/ 0 w 973"/>
                  <a:gd name="T123" fmla="*/ 243 h 1102"/>
                  <a:gd name="T124" fmla="*/ 0 w 973"/>
                  <a:gd name="T125" fmla="*/ 243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73" h="1102">
                    <a:moveTo>
                      <a:pt x="0" y="243"/>
                    </a:moveTo>
                    <a:lnTo>
                      <a:pt x="0" y="243"/>
                    </a:lnTo>
                    <a:lnTo>
                      <a:pt x="51" y="237"/>
                    </a:lnTo>
                    <a:lnTo>
                      <a:pt x="102" y="230"/>
                    </a:lnTo>
                    <a:lnTo>
                      <a:pt x="153" y="222"/>
                    </a:lnTo>
                    <a:lnTo>
                      <a:pt x="204" y="214"/>
                    </a:lnTo>
                    <a:lnTo>
                      <a:pt x="253" y="203"/>
                    </a:lnTo>
                    <a:lnTo>
                      <a:pt x="303" y="190"/>
                    </a:lnTo>
                    <a:lnTo>
                      <a:pt x="351" y="178"/>
                    </a:lnTo>
                    <a:lnTo>
                      <a:pt x="401" y="163"/>
                    </a:lnTo>
                    <a:lnTo>
                      <a:pt x="449" y="146"/>
                    </a:lnTo>
                    <a:lnTo>
                      <a:pt x="496" y="130"/>
                    </a:lnTo>
                    <a:lnTo>
                      <a:pt x="544" y="112"/>
                    </a:lnTo>
                    <a:lnTo>
                      <a:pt x="590" y="91"/>
                    </a:lnTo>
                    <a:lnTo>
                      <a:pt x="637" y="70"/>
                    </a:lnTo>
                    <a:lnTo>
                      <a:pt x="682" y="48"/>
                    </a:lnTo>
                    <a:lnTo>
                      <a:pt x="728" y="25"/>
                    </a:lnTo>
                    <a:lnTo>
                      <a:pt x="772" y="0"/>
                    </a:lnTo>
                    <a:lnTo>
                      <a:pt x="772" y="0"/>
                    </a:lnTo>
                    <a:lnTo>
                      <a:pt x="768" y="73"/>
                    </a:lnTo>
                    <a:lnTo>
                      <a:pt x="762" y="146"/>
                    </a:lnTo>
                    <a:lnTo>
                      <a:pt x="758" y="219"/>
                    </a:lnTo>
                    <a:lnTo>
                      <a:pt x="754" y="291"/>
                    </a:lnTo>
                    <a:lnTo>
                      <a:pt x="752" y="362"/>
                    </a:lnTo>
                    <a:lnTo>
                      <a:pt x="754" y="400"/>
                    </a:lnTo>
                    <a:lnTo>
                      <a:pt x="755" y="436"/>
                    </a:lnTo>
                    <a:lnTo>
                      <a:pt x="758" y="471"/>
                    </a:lnTo>
                    <a:lnTo>
                      <a:pt x="761" y="509"/>
                    </a:lnTo>
                    <a:lnTo>
                      <a:pt x="766" y="544"/>
                    </a:lnTo>
                    <a:lnTo>
                      <a:pt x="773" y="582"/>
                    </a:lnTo>
                    <a:lnTo>
                      <a:pt x="773" y="582"/>
                    </a:lnTo>
                    <a:lnTo>
                      <a:pt x="786" y="639"/>
                    </a:lnTo>
                    <a:lnTo>
                      <a:pt x="801" y="706"/>
                    </a:lnTo>
                    <a:lnTo>
                      <a:pt x="819" y="776"/>
                    </a:lnTo>
                    <a:lnTo>
                      <a:pt x="828" y="810"/>
                    </a:lnTo>
                    <a:lnTo>
                      <a:pt x="839" y="846"/>
                    </a:lnTo>
                    <a:lnTo>
                      <a:pt x="852" y="882"/>
                    </a:lnTo>
                    <a:lnTo>
                      <a:pt x="865" y="916"/>
                    </a:lnTo>
                    <a:lnTo>
                      <a:pt x="879" y="949"/>
                    </a:lnTo>
                    <a:lnTo>
                      <a:pt x="896" y="980"/>
                    </a:lnTo>
                    <a:lnTo>
                      <a:pt x="912" y="1010"/>
                    </a:lnTo>
                    <a:lnTo>
                      <a:pt x="932" y="1038"/>
                    </a:lnTo>
                    <a:lnTo>
                      <a:pt x="951" y="1061"/>
                    </a:lnTo>
                    <a:lnTo>
                      <a:pt x="962" y="1072"/>
                    </a:lnTo>
                    <a:lnTo>
                      <a:pt x="973" y="1083"/>
                    </a:lnTo>
                    <a:lnTo>
                      <a:pt x="973" y="1083"/>
                    </a:lnTo>
                    <a:lnTo>
                      <a:pt x="394" y="1098"/>
                    </a:lnTo>
                    <a:lnTo>
                      <a:pt x="157" y="1102"/>
                    </a:lnTo>
                    <a:lnTo>
                      <a:pt x="157" y="1102"/>
                    </a:lnTo>
                    <a:lnTo>
                      <a:pt x="125" y="1036"/>
                    </a:lnTo>
                    <a:lnTo>
                      <a:pt x="125" y="1036"/>
                    </a:lnTo>
                    <a:lnTo>
                      <a:pt x="114" y="1009"/>
                    </a:lnTo>
                    <a:lnTo>
                      <a:pt x="103" y="974"/>
                    </a:lnTo>
                    <a:lnTo>
                      <a:pt x="94" y="936"/>
                    </a:lnTo>
                    <a:lnTo>
                      <a:pt x="82" y="892"/>
                    </a:lnTo>
                    <a:lnTo>
                      <a:pt x="82" y="892"/>
                    </a:lnTo>
                    <a:lnTo>
                      <a:pt x="73" y="838"/>
                    </a:lnTo>
                    <a:lnTo>
                      <a:pt x="63" y="783"/>
                    </a:lnTo>
                    <a:lnTo>
                      <a:pt x="55" y="729"/>
                    </a:lnTo>
                    <a:lnTo>
                      <a:pt x="48" y="677"/>
                    </a:lnTo>
                    <a:lnTo>
                      <a:pt x="48" y="677"/>
                    </a:lnTo>
                    <a:lnTo>
                      <a:pt x="0" y="243"/>
                    </a:lnTo>
                    <a:lnTo>
                      <a:pt x="0" y="243"/>
                    </a:lnTo>
                    <a:close/>
                  </a:path>
                </a:pathLst>
              </a:custGeom>
              <a:solidFill>
                <a:srgbClr val="FF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Freeform 12">
                <a:extLst>
                  <a:ext uri="{FF2B5EF4-FFF2-40B4-BE49-F238E27FC236}">
                    <a16:creationId xmlns:a16="http://schemas.microsoft.com/office/drawing/2014/main" id="{193273C2-BCA7-067D-6FF5-DFEF02FB0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2" y="3630"/>
                <a:ext cx="1065" cy="686"/>
              </a:xfrm>
              <a:custGeom>
                <a:avLst/>
                <a:gdLst>
                  <a:gd name="T0" fmla="*/ 491 w 3194"/>
                  <a:gd name="T1" fmla="*/ 109 h 2059"/>
                  <a:gd name="T2" fmla="*/ 553 w 3194"/>
                  <a:gd name="T3" fmla="*/ 0 h 2059"/>
                  <a:gd name="T4" fmla="*/ 678 w 3194"/>
                  <a:gd name="T5" fmla="*/ 129 h 2059"/>
                  <a:gd name="T6" fmla="*/ 851 w 3194"/>
                  <a:gd name="T7" fmla="*/ 268 h 2059"/>
                  <a:gd name="T8" fmla="*/ 1039 w 3194"/>
                  <a:gd name="T9" fmla="*/ 385 h 2059"/>
                  <a:gd name="T10" fmla="*/ 1192 w 3194"/>
                  <a:gd name="T11" fmla="*/ 457 h 2059"/>
                  <a:gd name="T12" fmla="*/ 1383 w 3194"/>
                  <a:gd name="T13" fmla="*/ 505 h 2059"/>
                  <a:gd name="T14" fmla="*/ 1736 w 3194"/>
                  <a:gd name="T15" fmla="*/ 539 h 2059"/>
                  <a:gd name="T16" fmla="*/ 1893 w 3194"/>
                  <a:gd name="T17" fmla="*/ 567 h 2059"/>
                  <a:gd name="T18" fmla="*/ 2046 w 3194"/>
                  <a:gd name="T19" fmla="*/ 625 h 2059"/>
                  <a:gd name="T20" fmla="*/ 2279 w 3194"/>
                  <a:gd name="T21" fmla="*/ 761 h 2059"/>
                  <a:gd name="T22" fmla="*/ 2535 w 3194"/>
                  <a:gd name="T23" fmla="*/ 973 h 2059"/>
                  <a:gd name="T24" fmla="*/ 2659 w 3194"/>
                  <a:gd name="T25" fmla="*/ 1104 h 2059"/>
                  <a:gd name="T26" fmla="*/ 2698 w 3194"/>
                  <a:gd name="T27" fmla="*/ 1185 h 2059"/>
                  <a:gd name="T28" fmla="*/ 2687 w 3194"/>
                  <a:gd name="T29" fmla="*/ 1217 h 2059"/>
                  <a:gd name="T30" fmla="*/ 2638 w 3194"/>
                  <a:gd name="T31" fmla="*/ 1234 h 2059"/>
                  <a:gd name="T32" fmla="*/ 2141 w 3194"/>
                  <a:gd name="T33" fmla="*/ 886 h 2059"/>
                  <a:gd name="T34" fmla="*/ 2098 w 3194"/>
                  <a:gd name="T35" fmla="*/ 866 h 2059"/>
                  <a:gd name="T36" fmla="*/ 2036 w 3194"/>
                  <a:gd name="T37" fmla="*/ 864 h 2059"/>
                  <a:gd name="T38" fmla="*/ 1995 w 3194"/>
                  <a:gd name="T39" fmla="*/ 886 h 2059"/>
                  <a:gd name="T40" fmla="*/ 1989 w 3194"/>
                  <a:gd name="T41" fmla="*/ 913 h 2059"/>
                  <a:gd name="T42" fmla="*/ 2021 w 3194"/>
                  <a:gd name="T43" fmla="*/ 983 h 2059"/>
                  <a:gd name="T44" fmla="*/ 3194 w 3194"/>
                  <a:gd name="T45" fmla="*/ 1836 h 2059"/>
                  <a:gd name="T46" fmla="*/ 3175 w 3194"/>
                  <a:gd name="T47" fmla="*/ 1867 h 2059"/>
                  <a:gd name="T48" fmla="*/ 3106 w 3194"/>
                  <a:gd name="T49" fmla="*/ 1881 h 2059"/>
                  <a:gd name="T50" fmla="*/ 2986 w 3194"/>
                  <a:gd name="T51" fmla="*/ 1855 h 2059"/>
                  <a:gd name="T52" fmla="*/ 2863 w 3194"/>
                  <a:gd name="T53" fmla="*/ 1796 h 2059"/>
                  <a:gd name="T54" fmla="*/ 2738 w 3194"/>
                  <a:gd name="T55" fmla="*/ 1734 h 2059"/>
                  <a:gd name="T56" fmla="*/ 2745 w 3194"/>
                  <a:gd name="T57" fmla="*/ 1783 h 2059"/>
                  <a:gd name="T58" fmla="*/ 2734 w 3194"/>
                  <a:gd name="T59" fmla="*/ 1830 h 2059"/>
                  <a:gd name="T60" fmla="*/ 2705 w 3194"/>
                  <a:gd name="T61" fmla="*/ 1870 h 2059"/>
                  <a:gd name="T62" fmla="*/ 2616 w 3194"/>
                  <a:gd name="T63" fmla="*/ 1898 h 2059"/>
                  <a:gd name="T64" fmla="*/ 2507 w 3194"/>
                  <a:gd name="T65" fmla="*/ 1878 h 2059"/>
                  <a:gd name="T66" fmla="*/ 2465 w 3194"/>
                  <a:gd name="T67" fmla="*/ 1901 h 2059"/>
                  <a:gd name="T68" fmla="*/ 2450 w 3194"/>
                  <a:gd name="T69" fmla="*/ 1952 h 2059"/>
                  <a:gd name="T70" fmla="*/ 2412 w 3194"/>
                  <a:gd name="T71" fmla="*/ 1983 h 2059"/>
                  <a:gd name="T72" fmla="*/ 2295 w 3194"/>
                  <a:gd name="T73" fmla="*/ 2001 h 2059"/>
                  <a:gd name="T74" fmla="*/ 2174 w 3194"/>
                  <a:gd name="T75" fmla="*/ 1982 h 2059"/>
                  <a:gd name="T76" fmla="*/ 2160 w 3194"/>
                  <a:gd name="T77" fmla="*/ 2019 h 2059"/>
                  <a:gd name="T78" fmla="*/ 2109 w 3194"/>
                  <a:gd name="T79" fmla="*/ 2048 h 2059"/>
                  <a:gd name="T80" fmla="*/ 1963 w 3194"/>
                  <a:gd name="T81" fmla="*/ 2058 h 2059"/>
                  <a:gd name="T82" fmla="*/ 1769 w 3194"/>
                  <a:gd name="T83" fmla="*/ 2031 h 2059"/>
                  <a:gd name="T84" fmla="*/ 1651 w 3194"/>
                  <a:gd name="T85" fmla="*/ 1996 h 2059"/>
                  <a:gd name="T86" fmla="*/ 1511 w 3194"/>
                  <a:gd name="T87" fmla="*/ 1932 h 2059"/>
                  <a:gd name="T88" fmla="*/ 1380 w 3194"/>
                  <a:gd name="T89" fmla="*/ 1848 h 2059"/>
                  <a:gd name="T90" fmla="*/ 1252 w 3194"/>
                  <a:gd name="T91" fmla="*/ 1738 h 2059"/>
                  <a:gd name="T92" fmla="*/ 958 w 3194"/>
                  <a:gd name="T93" fmla="*/ 1424 h 2059"/>
                  <a:gd name="T94" fmla="*/ 735 w 3194"/>
                  <a:gd name="T95" fmla="*/ 1190 h 2059"/>
                  <a:gd name="T96" fmla="*/ 483 w 3194"/>
                  <a:gd name="T97" fmla="*/ 964 h 2059"/>
                  <a:gd name="T98" fmla="*/ 369 w 3194"/>
                  <a:gd name="T99" fmla="*/ 888 h 2059"/>
                  <a:gd name="T100" fmla="*/ 54 w 3194"/>
                  <a:gd name="T101" fmla="*/ 746 h 2059"/>
                  <a:gd name="T102" fmla="*/ 120 w 3194"/>
                  <a:gd name="T103" fmla="*/ 607 h 2059"/>
                  <a:gd name="T104" fmla="*/ 336 w 3194"/>
                  <a:gd name="T105" fmla="*/ 335 h 2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94" h="2059">
                    <a:moveTo>
                      <a:pt x="336" y="335"/>
                    </a:moveTo>
                    <a:lnTo>
                      <a:pt x="336" y="335"/>
                    </a:lnTo>
                    <a:lnTo>
                      <a:pt x="385" y="262"/>
                    </a:lnTo>
                    <a:lnTo>
                      <a:pt x="427" y="202"/>
                    </a:lnTo>
                    <a:lnTo>
                      <a:pt x="491" y="109"/>
                    </a:lnTo>
                    <a:lnTo>
                      <a:pt x="514" y="75"/>
                    </a:lnTo>
                    <a:lnTo>
                      <a:pt x="531" y="47"/>
                    </a:lnTo>
                    <a:lnTo>
                      <a:pt x="543" y="23"/>
                    </a:lnTo>
                    <a:lnTo>
                      <a:pt x="549" y="12"/>
                    </a:lnTo>
                    <a:lnTo>
                      <a:pt x="553" y="0"/>
                    </a:lnTo>
                    <a:lnTo>
                      <a:pt x="553" y="0"/>
                    </a:lnTo>
                    <a:lnTo>
                      <a:pt x="583" y="34"/>
                    </a:lnTo>
                    <a:lnTo>
                      <a:pt x="613" y="65"/>
                    </a:lnTo>
                    <a:lnTo>
                      <a:pt x="647" y="97"/>
                    </a:lnTo>
                    <a:lnTo>
                      <a:pt x="678" y="129"/>
                    </a:lnTo>
                    <a:lnTo>
                      <a:pt x="711" y="158"/>
                    </a:lnTo>
                    <a:lnTo>
                      <a:pt x="746" y="186"/>
                    </a:lnTo>
                    <a:lnTo>
                      <a:pt x="780" y="214"/>
                    </a:lnTo>
                    <a:lnTo>
                      <a:pt x="815" y="242"/>
                    </a:lnTo>
                    <a:lnTo>
                      <a:pt x="851" y="268"/>
                    </a:lnTo>
                    <a:lnTo>
                      <a:pt x="888" y="293"/>
                    </a:lnTo>
                    <a:lnTo>
                      <a:pt x="924" y="317"/>
                    </a:lnTo>
                    <a:lnTo>
                      <a:pt x="962" y="341"/>
                    </a:lnTo>
                    <a:lnTo>
                      <a:pt x="999" y="363"/>
                    </a:lnTo>
                    <a:lnTo>
                      <a:pt x="1039" y="385"/>
                    </a:lnTo>
                    <a:lnTo>
                      <a:pt x="1078" y="406"/>
                    </a:lnTo>
                    <a:lnTo>
                      <a:pt x="1118" y="425"/>
                    </a:lnTo>
                    <a:lnTo>
                      <a:pt x="1118" y="425"/>
                    </a:lnTo>
                    <a:lnTo>
                      <a:pt x="1155" y="441"/>
                    </a:lnTo>
                    <a:lnTo>
                      <a:pt x="1192" y="457"/>
                    </a:lnTo>
                    <a:lnTo>
                      <a:pt x="1231" y="470"/>
                    </a:lnTo>
                    <a:lnTo>
                      <a:pt x="1268" y="481"/>
                    </a:lnTo>
                    <a:lnTo>
                      <a:pt x="1305" y="491"/>
                    </a:lnTo>
                    <a:lnTo>
                      <a:pt x="1344" y="498"/>
                    </a:lnTo>
                    <a:lnTo>
                      <a:pt x="1383" y="505"/>
                    </a:lnTo>
                    <a:lnTo>
                      <a:pt x="1421" y="512"/>
                    </a:lnTo>
                    <a:lnTo>
                      <a:pt x="1498" y="520"/>
                    </a:lnTo>
                    <a:lnTo>
                      <a:pt x="1577" y="527"/>
                    </a:lnTo>
                    <a:lnTo>
                      <a:pt x="1736" y="539"/>
                    </a:lnTo>
                    <a:lnTo>
                      <a:pt x="1736" y="539"/>
                    </a:lnTo>
                    <a:lnTo>
                      <a:pt x="1767" y="542"/>
                    </a:lnTo>
                    <a:lnTo>
                      <a:pt x="1799" y="546"/>
                    </a:lnTo>
                    <a:lnTo>
                      <a:pt x="1831" y="552"/>
                    </a:lnTo>
                    <a:lnTo>
                      <a:pt x="1861" y="559"/>
                    </a:lnTo>
                    <a:lnTo>
                      <a:pt x="1893" y="567"/>
                    </a:lnTo>
                    <a:lnTo>
                      <a:pt x="1924" y="576"/>
                    </a:lnTo>
                    <a:lnTo>
                      <a:pt x="1955" y="587"/>
                    </a:lnTo>
                    <a:lnTo>
                      <a:pt x="1985" y="598"/>
                    </a:lnTo>
                    <a:lnTo>
                      <a:pt x="2015" y="611"/>
                    </a:lnTo>
                    <a:lnTo>
                      <a:pt x="2046" y="625"/>
                    </a:lnTo>
                    <a:lnTo>
                      <a:pt x="2076" y="640"/>
                    </a:lnTo>
                    <a:lnTo>
                      <a:pt x="2106" y="655"/>
                    </a:lnTo>
                    <a:lnTo>
                      <a:pt x="2166" y="688"/>
                    </a:lnTo>
                    <a:lnTo>
                      <a:pt x="2222" y="724"/>
                    </a:lnTo>
                    <a:lnTo>
                      <a:pt x="2279" y="761"/>
                    </a:lnTo>
                    <a:lnTo>
                      <a:pt x="2334" y="801"/>
                    </a:lnTo>
                    <a:lnTo>
                      <a:pt x="2388" y="844"/>
                    </a:lnTo>
                    <a:lnTo>
                      <a:pt x="2439" y="886"/>
                    </a:lnTo>
                    <a:lnTo>
                      <a:pt x="2488" y="929"/>
                    </a:lnTo>
                    <a:lnTo>
                      <a:pt x="2535" y="973"/>
                    </a:lnTo>
                    <a:lnTo>
                      <a:pt x="2581" y="1017"/>
                    </a:lnTo>
                    <a:lnTo>
                      <a:pt x="2623" y="1060"/>
                    </a:lnTo>
                    <a:lnTo>
                      <a:pt x="2623" y="1060"/>
                    </a:lnTo>
                    <a:lnTo>
                      <a:pt x="2640" y="1079"/>
                    </a:lnTo>
                    <a:lnTo>
                      <a:pt x="2659" y="1104"/>
                    </a:lnTo>
                    <a:lnTo>
                      <a:pt x="2677" y="1130"/>
                    </a:lnTo>
                    <a:lnTo>
                      <a:pt x="2685" y="1144"/>
                    </a:lnTo>
                    <a:lnTo>
                      <a:pt x="2692" y="1159"/>
                    </a:lnTo>
                    <a:lnTo>
                      <a:pt x="2696" y="1172"/>
                    </a:lnTo>
                    <a:lnTo>
                      <a:pt x="2698" y="1185"/>
                    </a:lnTo>
                    <a:lnTo>
                      <a:pt x="2698" y="1196"/>
                    </a:lnTo>
                    <a:lnTo>
                      <a:pt x="2696" y="1203"/>
                    </a:lnTo>
                    <a:lnTo>
                      <a:pt x="2694" y="1207"/>
                    </a:lnTo>
                    <a:lnTo>
                      <a:pt x="2691" y="1213"/>
                    </a:lnTo>
                    <a:lnTo>
                      <a:pt x="2687" y="1217"/>
                    </a:lnTo>
                    <a:lnTo>
                      <a:pt x="2681" y="1221"/>
                    </a:lnTo>
                    <a:lnTo>
                      <a:pt x="2676" y="1225"/>
                    </a:lnTo>
                    <a:lnTo>
                      <a:pt x="2667" y="1228"/>
                    </a:lnTo>
                    <a:lnTo>
                      <a:pt x="2659" y="1231"/>
                    </a:lnTo>
                    <a:lnTo>
                      <a:pt x="2638" y="1234"/>
                    </a:lnTo>
                    <a:lnTo>
                      <a:pt x="2636" y="1236"/>
                    </a:lnTo>
                    <a:lnTo>
                      <a:pt x="2636" y="1236"/>
                    </a:lnTo>
                    <a:lnTo>
                      <a:pt x="2303" y="1002"/>
                    </a:lnTo>
                    <a:lnTo>
                      <a:pt x="2193" y="924"/>
                    </a:lnTo>
                    <a:lnTo>
                      <a:pt x="2141" y="886"/>
                    </a:lnTo>
                    <a:lnTo>
                      <a:pt x="2141" y="886"/>
                    </a:lnTo>
                    <a:lnTo>
                      <a:pt x="2131" y="880"/>
                    </a:lnTo>
                    <a:lnTo>
                      <a:pt x="2120" y="874"/>
                    </a:lnTo>
                    <a:lnTo>
                      <a:pt x="2109" y="869"/>
                    </a:lnTo>
                    <a:lnTo>
                      <a:pt x="2098" y="866"/>
                    </a:lnTo>
                    <a:lnTo>
                      <a:pt x="2087" y="863"/>
                    </a:lnTo>
                    <a:lnTo>
                      <a:pt x="2076" y="862"/>
                    </a:lnTo>
                    <a:lnTo>
                      <a:pt x="2065" y="860"/>
                    </a:lnTo>
                    <a:lnTo>
                      <a:pt x="2055" y="860"/>
                    </a:lnTo>
                    <a:lnTo>
                      <a:pt x="2036" y="864"/>
                    </a:lnTo>
                    <a:lnTo>
                      <a:pt x="2018" y="870"/>
                    </a:lnTo>
                    <a:lnTo>
                      <a:pt x="2011" y="873"/>
                    </a:lnTo>
                    <a:lnTo>
                      <a:pt x="2004" y="877"/>
                    </a:lnTo>
                    <a:lnTo>
                      <a:pt x="1999" y="882"/>
                    </a:lnTo>
                    <a:lnTo>
                      <a:pt x="1995" y="886"/>
                    </a:lnTo>
                    <a:lnTo>
                      <a:pt x="1995" y="886"/>
                    </a:lnTo>
                    <a:lnTo>
                      <a:pt x="1991" y="892"/>
                    </a:lnTo>
                    <a:lnTo>
                      <a:pt x="1989" y="899"/>
                    </a:lnTo>
                    <a:lnTo>
                      <a:pt x="1989" y="906"/>
                    </a:lnTo>
                    <a:lnTo>
                      <a:pt x="1989" y="913"/>
                    </a:lnTo>
                    <a:lnTo>
                      <a:pt x="1993" y="929"/>
                    </a:lnTo>
                    <a:lnTo>
                      <a:pt x="2000" y="944"/>
                    </a:lnTo>
                    <a:lnTo>
                      <a:pt x="2007" y="959"/>
                    </a:lnTo>
                    <a:lnTo>
                      <a:pt x="2014" y="972"/>
                    </a:lnTo>
                    <a:lnTo>
                      <a:pt x="2021" y="983"/>
                    </a:lnTo>
                    <a:lnTo>
                      <a:pt x="3191" y="1805"/>
                    </a:lnTo>
                    <a:lnTo>
                      <a:pt x="3191" y="1805"/>
                    </a:lnTo>
                    <a:lnTo>
                      <a:pt x="3193" y="1816"/>
                    </a:lnTo>
                    <a:lnTo>
                      <a:pt x="3194" y="1826"/>
                    </a:lnTo>
                    <a:lnTo>
                      <a:pt x="3194" y="1836"/>
                    </a:lnTo>
                    <a:lnTo>
                      <a:pt x="3191" y="1844"/>
                    </a:lnTo>
                    <a:lnTo>
                      <a:pt x="3188" y="1851"/>
                    </a:lnTo>
                    <a:lnTo>
                      <a:pt x="3186" y="1858"/>
                    </a:lnTo>
                    <a:lnTo>
                      <a:pt x="3180" y="1863"/>
                    </a:lnTo>
                    <a:lnTo>
                      <a:pt x="3175" y="1867"/>
                    </a:lnTo>
                    <a:lnTo>
                      <a:pt x="3168" y="1872"/>
                    </a:lnTo>
                    <a:lnTo>
                      <a:pt x="3161" y="1874"/>
                    </a:lnTo>
                    <a:lnTo>
                      <a:pt x="3144" y="1880"/>
                    </a:lnTo>
                    <a:lnTo>
                      <a:pt x="3126" y="1881"/>
                    </a:lnTo>
                    <a:lnTo>
                      <a:pt x="3106" y="1881"/>
                    </a:lnTo>
                    <a:lnTo>
                      <a:pt x="3085" y="1878"/>
                    </a:lnTo>
                    <a:lnTo>
                      <a:pt x="3063" y="1876"/>
                    </a:lnTo>
                    <a:lnTo>
                      <a:pt x="3042" y="1872"/>
                    </a:lnTo>
                    <a:lnTo>
                      <a:pt x="3022" y="1866"/>
                    </a:lnTo>
                    <a:lnTo>
                      <a:pt x="2986" y="1855"/>
                    </a:lnTo>
                    <a:lnTo>
                      <a:pt x="2960" y="1845"/>
                    </a:lnTo>
                    <a:lnTo>
                      <a:pt x="2960" y="1845"/>
                    </a:lnTo>
                    <a:lnTo>
                      <a:pt x="2935" y="1834"/>
                    </a:lnTo>
                    <a:lnTo>
                      <a:pt x="2911" y="1822"/>
                    </a:lnTo>
                    <a:lnTo>
                      <a:pt x="2863" y="1796"/>
                    </a:lnTo>
                    <a:lnTo>
                      <a:pt x="2816" y="1771"/>
                    </a:lnTo>
                    <a:lnTo>
                      <a:pt x="2791" y="1759"/>
                    </a:lnTo>
                    <a:lnTo>
                      <a:pt x="2768" y="1746"/>
                    </a:lnTo>
                    <a:lnTo>
                      <a:pt x="2768" y="1746"/>
                    </a:lnTo>
                    <a:lnTo>
                      <a:pt x="2738" y="1734"/>
                    </a:lnTo>
                    <a:lnTo>
                      <a:pt x="2738" y="1735"/>
                    </a:lnTo>
                    <a:lnTo>
                      <a:pt x="2738" y="1735"/>
                    </a:lnTo>
                    <a:lnTo>
                      <a:pt x="2742" y="1750"/>
                    </a:lnTo>
                    <a:lnTo>
                      <a:pt x="2745" y="1767"/>
                    </a:lnTo>
                    <a:lnTo>
                      <a:pt x="2745" y="1783"/>
                    </a:lnTo>
                    <a:lnTo>
                      <a:pt x="2743" y="1797"/>
                    </a:lnTo>
                    <a:lnTo>
                      <a:pt x="2743" y="1797"/>
                    </a:lnTo>
                    <a:lnTo>
                      <a:pt x="2740" y="1810"/>
                    </a:lnTo>
                    <a:lnTo>
                      <a:pt x="2738" y="1821"/>
                    </a:lnTo>
                    <a:lnTo>
                      <a:pt x="2734" y="1830"/>
                    </a:lnTo>
                    <a:lnTo>
                      <a:pt x="2728" y="1840"/>
                    </a:lnTo>
                    <a:lnTo>
                      <a:pt x="2723" y="1848"/>
                    </a:lnTo>
                    <a:lnTo>
                      <a:pt x="2717" y="1856"/>
                    </a:lnTo>
                    <a:lnTo>
                      <a:pt x="2711" y="1863"/>
                    </a:lnTo>
                    <a:lnTo>
                      <a:pt x="2705" y="1870"/>
                    </a:lnTo>
                    <a:lnTo>
                      <a:pt x="2689" y="1880"/>
                    </a:lnTo>
                    <a:lnTo>
                      <a:pt x="2673" y="1888"/>
                    </a:lnTo>
                    <a:lnTo>
                      <a:pt x="2655" y="1894"/>
                    </a:lnTo>
                    <a:lnTo>
                      <a:pt x="2636" y="1896"/>
                    </a:lnTo>
                    <a:lnTo>
                      <a:pt x="2616" y="1898"/>
                    </a:lnTo>
                    <a:lnTo>
                      <a:pt x="2594" y="1896"/>
                    </a:lnTo>
                    <a:lnTo>
                      <a:pt x="2574" y="1894"/>
                    </a:lnTo>
                    <a:lnTo>
                      <a:pt x="2552" y="1890"/>
                    </a:lnTo>
                    <a:lnTo>
                      <a:pt x="2530" y="1885"/>
                    </a:lnTo>
                    <a:lnTo>
                      <a:pt x="2507" y="1878"/>
                    </a:lnTo>
                    <a:lnTo>
                      <a:pt x="2465" y="1865"/>
                    </a:lnTo>
                    <a:lnTo>
                      <a:pt x="2462" y="1873"/>
                    </a:lnTo>
                    <a:lnTo>
                      <a:pt x="2462" y="1873"/>
                    </a:lnTo>
                    <a:lnTo>
                      <a:pt x="2463" y="1887"/>
                    </a:lnTo>
                    <a:lnTo>
                      <a:pt x="2465" y="1901"/>
                    </a:lnTo>
                    <a:lnTo>
                      <a:pt x="2463" y="1912"/>
                    </a:lnTo>
                    <a:lnTo>
                      <a:pt x="2462" y="1924"/>
                    </a:lnTo>
                    <a:lnTo>
                      <a:pt x="2459" y="1934"/>
                    </a:lnTo>
                    <a:lnTo>
                      <a:pt x="2455" y="1943"/>
                    </a:lnTo>
                    <a:lnTo>
                      <a:pt x="2450" y="1952"/>
                    </a:lnTo>
                    <a:lnTo>
                      <a:pt x="2444" y="1960"/>
                    </a:lnTo>
                    <a:lnTo>
                      <a:pt x="2437" y="1967"/>
                    </a:lnTo>
                    <a:lnTo>
                      <a:pt x="2429" y="1974"/>
                    </a:lnTo>
                    <a:lnTo>
                      <a:pt x="2421" y="1979"/>
                    </a:lnTo>
                    <a:lnTo>
                      <a:pt x="2412" y="1983"/>
                    </a:lnTo>
                    <a:lnTo>
                      <a:pt x="2392" y="1991"/>
                    </a:lnTo>
                    <a:lnTo>
                      <a:pt x="2370" y="1997"/>
                    </a:lnTo>
                    <a:lnTo>
                      <a:pt x="2346" y="2000"/>
                    </a:lnTo>
                    <a:lnTo>
                      <a:pt x="2321" y="2001"/>
                    </a:lnTo>
                    <a:lnTo>
                      <a:pt x="2295" y="2001"/>
                    </a:lnTo>
                    <a:lnTo>
                      <a:pt x="2270" y="2000"/>
                    </a:lnTo>
                    <a:lnTo>
                      <a:pt x="2244" y="1996"/>
                    </a:lnTo>
                    <a:lnTo>
                      <a:pt x="2219" y="1991"/>
                    </a:lnTo>
                    <a:lnTo>
                      <a:pt x="2196" y="1987"/>
                    </a:lnTo>
                    <a:lnTo>
                      <a:pt x="2174" y="1982"/>
                    </a:lnTo>
                    <a:lnTo>
                      <a:pt x="2174" y="1982"/>
                    </a:lnTo>
                    <a:lnTo>
                      <a:pt x="2174" y="1993"/>
                    </a:lnTo>
                    <a:lnTo>
                      <a:pt x="2171" y="2002"/>
                    </a:lnTo>
                    <a:lnTo>
                      <a:pt x="2166" y="2012"/>
                    </a:lnTo>
                    <a:lnTo>
                      <a:pt x="2160" y="2019"/>
                    </a:lnTo>
                    <a:lnTo>
                      <a:pt x="2152" y="2027"/>
                    </a:lnTo>
                    <a:lnTo>
                      <a:pt x="2144" y="2033"/>
                    </a:lnTo>
                    <a:lnTo>
                      <a:pt x="2133" y="2038"/>
                    </a:lnTo>
                    <a:lnTo>
                      <a:pt x="2122" y="2044"/>
                    </a:lnTo>
                    <a:lnTo>
                      <a:pt x="2109" y="2048"/>
                    </a:lnTo>
                    <a:lnTo>
                      <a:pt x="2095" y="2051"/>
                    </a:lnTo>
                    <a:lnTo>
                      <a:pt x="2065" y="2056"/>
                    </a:lnTo>
                    <a:lnTo>
                      <a:pt x="2032" y="2058"/>
                    </a:lnTo>
                    <a:lnTo>
                      <a:pt x="1997" y="2059"/>
                    </a:lnTo>
                    <a:lnTo>
                      <a:pt x="1963" y="2058"/>
                    </a:lnTo>
                    <a:lnTo>
                      <a:pt x="1929" y="2055"/>
                    </a:lnTo>
                    <a:lnTo>
                      <a:pt x="1894" y="2052"/>
                    </a:lnTo>
                    <a:lnTo>
                      <a:pt x="1861" y="2048"/>
                    </a:lnTo>
                    <a:lnTo>
                      <a:pt x="1806" y="2038"/>
                    </a:lnTo>
                    <a:lnTo>
                      <a:pt x="1769" y="2031"/>
                    </a:lnTo>
                    <a:lnTo>
                      <a:pt x="1769" y="2031"/>
                    </a:lnTo>
                    <a:lnTo>
                      <a:pt x="1740" y="2023"/>
                    </a:lnTo>
                    <a:lnTo>
                      <a:pt x="1709" y="2015"/>
                    </a:lnTo>
                    <a:lnTo>
                      <a:pt x="1680" y="2005"/>
                    </a:lnTo>
                    <a:lnTo>
                      <a:pt x="1651" y="1996"/>
                    </a:lnTo>
                    <a:lnTo>
                      <a:pt x="1623" y="1985"/>
                    </a:lnTo>
                    <a:lnTo>
                      <a:pt x="1594" y="1972"/>
                    </a:lnTo>
                    <a:lnTo>
                      <a:pt x="1566" y="1960"/>
                    </a:lnTo>
                    <a:lnTo>
                      <a:pt x="1538" y="1946"/>
                    </a:lnTo>
                    <a:lnTo>
                      <a:pt x="1511" y="1932"/>
                    </a:lnTo>
                    <a:lnTo>
                      <a:pt x="1483" y="1917"/>
                    </a:lnTo>
                    <a:lnTo>
                      <a:pt x="1457" y="1901"/>
                    </a:lnTo>
                    <a:lnTo>
                      <a:pt x="1431" y="1884"/>
                    </a:lnTo>
                    <a:lnTo>
                      <a:pt x="1405" y="1867"/>
                    </a:lnTo>
                    <a:lnTo>
                      <a:pt x="1380" y="1848"/>
                    </a:lnTo>
                    <a:lnTo>
                      <a:pt x="1355" y="1829"/>
                    </a:lnTo>
                    <a:lnTo>
                      <a:pt x="1332" y="1810"/>
                    </a:lnTo>
                    <a:lnTo>
                      <a:pt x="1332" y="1810"/>
                    </a:lnTo>
                    <a:lnTo>
                      <a:pt x="1292" y="1774"/>
                    </a:lnTo>
                    <a:lnTo>
                      <a:pt x="1252" y="1738"/>
                    </a:lnTo>
                    <a:lnTo>
                      <a:pt x="1214" y="1701"/>
                    </a:lnTo>
                    <a:lnTo>
                      <a:pt x="1176" y="1662"/>
                    </a:lnTo>
                    <a:lnTo>
                      <a:pt x="1103" y="1584"/>
                    </a:lnTo>
                    <a:lnTo>
                      <a:pt x="1030" y="1504"/>
                    </a:lnTo>
                    <a:lnTo>
                      <a:pt x="958" y="1424"/>
                    </a:lnTo>
                    <a:lnTo>
                      <a:pt x="885" y="1344"/>
                    </a:lnTo>
                    <a:lnTo>
                      <a:pt x="811" y="1265"/>
                    </a:lnTo>
                    <a:lnTo>
                      <a:pt x="773" y="1227"/>
                    </a:lnTo>
                    <a:lnTo>
                      <a:pt x="735" y="1190"/>
                    </a:lnTo>
                    <a:lnTo>
                      <a:pt x="735" y="1190"/>
                    </a:lnTo>
                    <a:lnTo>
                      <a:pt x="664" y="1123"/>
                    </a:lnTo>
                    <a:lnTo>
                      <a:pt x="594" y="1057"/>
                    </a:lnTo>
                    <a:lnTo>
                      <a:pt x="557" y="1026"/>
                    </a:lnTo>
                    <a:lnTo>
                      <a:pt x="521" y="994"/>
                    </a:lnTo>
                    <a:lnTo>
                      <a:pt x="483" y="964"/>
                    </a:lnTo>
                    <a:lnTo>
                      <a:pt x="444" y="935"/>
                    </a:lnTo>
                    <a:lnTo>
                      <a:pt x="444" y="935"/>
                    </a:lnTo>
                    <a:lnTo>
                      <a:pt x="420" y="918"/>
                    </a:lnTo>
                    <a:lnTo>
                      <a:pt x="396" y="903"/>
                    </a:lnTo>
                    <a:lnTo>
                      <a:pt x="369" y="888"/>
                    </a:lnTo>
                    <a:lnTo>
                      <a:pt x="342" y="874"/>
                    </a:lnTo>
                    <a:lnTo>
                      <a:pt x="285" y="845"/>
                    </a:lnTo>
                    <a:lnTo>
                      <a:pt x="228" y="819"/>
                    </a:lnTo>
                    <a:lnTo>
                      <a:pt x="110" y="769"/>
                    </a:lnTo>
                    <a:lnTo>
                      <a:pt x="54" y="746"/>
                    </a:lnTo>
                    <a:lnTo>
                      <a:pt x="0" y="722"/>
                    </a:lnTo>
                    <a:lnTo>
                      <a:pt x="0" y="722"/>
                    </a:lnTo>
                    <a:lnTo>
                      <a:pt x="39" y="688"/>
                    </a:lnTo>
                    <a:lnTo>
                      <a:pt x="79" y="649"/>
                    </a:lnTo>
                    <a:lnTo>
                      <a:pt x="120" y="607"/>
                    </a:lnTo>
                    <a:lnTo>
                      <a:pt x="163" y="560"/>
                    </a:lnTo>
                    <a:lnTo>
                      <a:pt x="205" y="510"/>
                    </a:lnTo>
                    <a:lnTo>
                      <a:pt x="250" y="455"/>
                    </a:lnTo>
                    <a:lnTo>
                      <a:pt x="294" y="397"/>
                    </a:lnTo>
                    <a:lnTo>
                      <a:pt x="336" y="335"/>
                    </a:lnTo>
                    <a:lnTo>
                      <a:pt x="336" y="335"/>
                    </a:lnTo>
                    <a:close/>
                  </a:path>
                </a:pathLst>
              </a:custGeom>
              <a:solidFill>
                <a:srgbClr val="F5D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4C2E1E60-8591-6585-1660-440B84C054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2" y="1404"/>
                <a:ext cx="748" cy="197"/>
              </a:xfrm>
              <a:custGeom>
                <a:avLst/>
                <a:gdLst>
                  <a:gd name="T0" fmla="*/ 1109 w 2244"/>
                  <a:gd name="T1" fmla="*/ 324 h 591"/>
                  <a:gd name="T2" fmla="*/ 947 w 2244"/>
                  <a:gd name="T3" fmla="*/ 331 h 591"/>
                  <a:gd name="T4" fmla="*/ 789 w 2244"/>
                  <a:gd name="T5" fmla="*/ 346 h 591"/>
                  <a:gd name="T6" fmla="*/ 641 w 2244"/>
                  <a:gd name="T7" fmla="*/ 369 h 591"/>
                  <a:gd name="T8" fmla="*/ 499 w 2244"/>
                  <a:gd name="T9" fmla="*/ 400 h 591"/>
                  <a:gd name="T10" fmla="*/ 365 w 2244"/>
                  <a:gd name="T11" fmla="*/ 437 h 591"/>
                  <a:gd name="T12" fmla="*/ 237 w 2244"/>
                  <a:gd name="T13" fmla="*/ 481 h 591"/>
                  <a:gd name="T14" fmla="*/ 115 w 2244"/>
                  <a:gd name="T15" fmla="*/ 533 h 591"/>
                  <a:gd name="T16" fmla="*/ 2 w 2244"/>
                  <a:gd name="T17" fmla="*/ 591 h 591"/>
                  <a:gd name="T18" fmla="*/ 0 w 2244"/>
                  <a:gd name="T19" fmla="*/ 584 h 591"/>
                  <a:gd name="T20" fmla="*/ 8 w 2244"/>
                  <a:gd name="T21" fmla="*/ 554 h 591"/>
                  <a:gd name="T22" fmla="*/ 20 w 2244"/>
                  <a:gd name="T23" fmla="*/ 524 h 591"/>
                  <a:gd name="T24" fmla="*/ 37 w 2244"/>
                  <a:gd name="T25" fmla="*/ 495 h 591"/>
                  <a:gd name="T26" fmla="*/ 78 w 2244"/>
                  <a:gd name="T27" fmla="*/ 440 h 591"/>
                  <a:gd name="T28" fmla="*/ 131 w 2244"/>
                  <a:gd name="T29" fmla="*/ 387 h 591"/>
                  <a:gd name="T30" fmla="*/ 187 w 2244"/>
                  <a:gd name="T31" fmla="*/ 339 h 591"/>
                  <a:gd name="T32" fmla="*/ 249 w 2244"/>
                  <a:gd name="T33" fmla="*/ 296 h 591"/>
                  <a:gd name="T34" fmla="*/ 310 w 2244"/>
                  <a:gd name="T35" fmla="*/ 259 h 591"/>
                  <a:gd name="T36" fmla="*/ 395 w 2244"/>
                  <a:gd name="T37" fmla="*/ 212 h 591"/>
                  <a:gd name="T38" fmla="*/ 471 w 2244"/>
                  <a:gd name="T39" fmla="*/ 175 h 591"/>
                  <a:gd name="T40" fmla="*/ 625 w 2244"/>
                  <a:gd name="T41" fmla="*/ 110 h 591"/>
                  <a:gd name="T42" fmla="*/ 743 w 2244"/>
                  <a:gd name="T43" fmla="*/ 70 h 591"/>
                  <a:gd name="T44" fmla="*/ 821 w 2244"/>
                  <a:gd name="T45" fmla="*/ 47 h 591"/>
                  <a:gd name="T46" fmla="*/ 902 w 2244"/>
                  <a:gd name="T47" fmla="*/ 28 h 591"/>
                  <a:gd name="T48" fmla="*/ 984 w 2244"/>
                  <a:gd name="T49" fmla="*/ 11 h 591"/>
                  <a:gd name="T50" fmla="*/ 1024 w 2244"/>
                  <a:gd name="T51" fmla="*/ 4 h 591"/>
                  <a:gd name="T52" fmla="*/ 1086 w 2244"/>
                  <a:gd name="T53" fmla="*/ 0 h 591"/>
                  <a:gd name="T54" fmla="*/ 1146 w 2244"/>
                  <a:gd name="T55" fmla="*/ 1 h 591"/>
                  <a:gd name="T56" fmla="*/ 1206 w 2244"/>
                  <a:gd name="T57" fmla="*/ 6 h 591"/>
                  <a:gd name="T58" fmla="*/ 1322 w 2244"/>
                  <a:gd name="T59" fmla="*/ 25 h 591"/>
                  <a:gd name="T60" fmla="*/ 1497 w 2244"/>
                  <a:gd name="T61" fmla="*/ 63 h 591"/>
                  <a:gd name="T62" fmla="*/ 1629 w 2244"/>
                  <a:gd name="T63" fmla="*/ 97 h 591"/>
                  <a:gd name="T64" fmla="*/ 1760 w 2244"/>
                  <a:gd name="T65" fmla="*/ 135 h 591"/>
                  <a:gd name="T66" fmla="*/ 1856 w 2244"/>
                  <a:gd name="T67" fmla="*/ 168 h 591"/>
                  <a:gd name="T68" fmla="*/ 1918 w 2244"/>
                  <a:gd name="T69" fmla="*/ 196 h 591"/>
                  <a:gd name="T70" fmla="*/ 1979 w 2244"/>
                  <a:gd name="T71" fmla="*/ 226 h 591"/>
                  <a:gd name="T72" fmla="*/ 2009 w 2244"/>
                  <a:gd name="T73" fmla="*/ 243 h 591"/>
                  <a:gd name="T74" fmla="*/ 2052 w 2244"/>
                  <a:gd name="T75" fmla="*/ 274 h 591"/>
                  <a:gd name="T76" fmla="*/ 2089 w 2244"/>
                  <a:gd name="T77" fmla="*/ 309 h 591"/>
                  <a:gd name="T78" fmla="*/ 2122 w 2244"/>
                  <a:gd name="T79" fmla="*/ 346 h 591"/>
                  <a:gd name="T80" fmla="*/ 2151 w 2244"/>
                  <a:gd name="T81" fmla="*/ 387 h 591"/>
                  <a:gd name="T82" fmla="*/ 2178 w 2244"/>
                  <a:gd name="T83" fmla="*/ 430 h 591"/>
                  <a:gd name="T84" fmla="*/ 2223 w 2244"/>
                  <a:gd name="T85" fmla="*/ 522 h 591"/>
                  <a:gd name="T86" fmla="*/ 2242 w 2244"/>
                  <a:gd name="T87" fmla="*/ 573 h 591"/>
                  <a:gd name="T88" fmla="*/ 2186 w 2244"/>
                  <a:gd name="T89" fmla="*/ 543 h 591"/>
                  <a:gd name="T90" fmla="*/ 2066 w 2244"/>
                  <a:gd name="T91" fmla="*/ 488 h 591"/>
                  <a:gd name="T92" fmla="*/ 1940 w 2244"/>
                  <a:gd name="T93" fmla="*/ 440 h 591"/>
                  <a:gd name="T94" fmla="*/ 1807 w 2244"/>
                  <a:gd name="T95" fmla="*/ 400 h 591"/>
                  <a:gd name="T96" fmla="*/ 1666 w 2244"/>
                  <a:gd name="T97" fmla="*/ 368 h 591"/>
                  <a:gd name="T98" fmla="*/ 1517 w 2244"/>
                  <a:gd name="T99" fmla="*/ 345 h 591"/>
                  <a:gd name="T100" fmla="*/ 1360 w 2244"/>
                  <a:gd name="T101" fmla="*/ 329 h 591"/>
                  <a:gd name="T102" fmla="*/ 1195 w 2244"/>
                  <a:gd name="T103" fmla="*/ 324 h 591"/>
                  <a:gd name="T104" fmla="*/ 1109 w 2244"/>
                  <a:gd name="T105" fmla="*/ 324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44" h="591">
                    <a:moveTo>
                      <a:pt x="1109" y="324"/>
                    </a:moveTo>
                    <a:lnTo>
                      <a:pt x="1109" y="324"/>
                    </a:lnTo>
                    <a:lnTo>
                      <a:pt x="1027" y="327"/>
                    </a:lnTo>
                    <a:lnTo>
                      <a:pt x="947" y="331"/>
                    </a:lnTo>
                    <a:lnTo>
                      <a:pt x="867" y="338"/>
                    </a:lnTo>
                    <a:lnTo>
                      <a:pt x="789" y="346"/>
                    </a:lnTo>
                    <a:lnTo>
                      <a:pt x="714" y="357"/>
                    </a:lnTo>
                    <a:lnTo>
                      <a:pt x="641" y="369"/>
                    </a:lnTo>
                    <a:lnTo>
                      <a:pt x="569" y="383"/>
                    </a:lnTo>
                    <a:lnTo>
                      <a:pt x="499" y="400"/>
                    </a:lnTo>
                    <a:lnTo>
                      <a:pt x="431" y="418"/>
                    </a:lnTo>
                    <a:lnTo>
                      <a:pt x="365" y="437"/>
                    </a:lnTo>
                    <a:lnTo>
                      <a:pt x="300" y="458"/>
                    </a:lnTo>
                    <a:lnTo>
                      <a:pt x="237" y="481"/>
                    </a:lnTo>
                    <a:lnTo>
                      <a:pt x="176" y="506"/>
                    </a:lnTo>
                    <a:lnTo>
                      <a:pt x="115" y="533"/>
                    </a:lnTo>
                    <a:lnTo>
                      <a:pt x="59" y="561"/>
                    </a:lnTo>
                    <a:lnTo>
                      <a:pt x="2" y="591"/>
                    </a:lnTo>
                    <a:lnTo>
                      <a:pt x="0" y="584"/>
                    </a:lnTo>
                    <a:lnTo>
                      <a:pt x="0" y="584"/>
                    </a:lnTo>
                    <a:lnTo>
                      <a:pt x="2" y="569"/>
                    </a:lnTo>
                    <a:lnTo>
                      <a:pt x="8" y="554"/>
                    </a:lnTo>
                    <a:lnTo>
                      <a:pt x="13" y="539"/>
                    </a:lnTo>
                    <a:lnTo>
                      <a:pt x="20" y="524"/>
                    </a:lnTo>
                    <a:lnTo>
                      <a:pt x="29" y="508"/>
                    </a:lnTo>
                    <a:lnTo>
                      <a:pt x="37" y="495"/>
                    </a:lnTo>
                    <a:lnTo>
                      <a:pt x="56" y="466"/>
                    </a:lnTo>
                    <a:lnTo>
                      <a:pt x="78" y="440"/>
                    </a:lnTo>
                    <a:lnTo>
                      <a:pt x="103" y="412"/>
                    </a:lnTo>
                    <a:lnTo>
                      <a:pt x="131" y="387"/>
                    </a:lnTo>
                    <a:lnTo>
                      <a:pt x="158" y="362"/>
                    </a:lnTo>
                    <a:lnTo>
                      <a:pt x="187" y="339"/>
                    </a:lnTo>
                    <a:lnTo>
                      <a:pt x="217" y="317"/>
                    </a:lnTo>
                    <a:lnTo>
                      <a:pt x="249" y="296"/>
                    </a:lnTo>
                    <a:lnTo>
                      <a:pt x="279" y="277"/>
                    </a:lnTo>
                    <a:lnTo>
                      <a:pt x="310" y="259"/>
                    </a:lnTo>
                    <a:lnTo>
                      <a:pt x="339" y="241"/>
                    </a:lnTo>
                    <a:lnTo>
                      <a:pt x="395" y="212"/>
                    </a:lnTo>
                    <a:lnTo>
                      <a:pt x="395" y="212"/>
                    </a:lnTo>
                    <a:lnTo>
                      <a:pt x="471" y="175"/>
                    </a:lnTo>
                    <a:lnTo>
                      <a:pt x="548" y="142"/>
                    </a:lnTo>
                    <a:lnTo>
                      <a:pt x="625" y="110"/>
                    </a:lnTo>
                    <a:lnTo>
                      <a:pt x="703" y="83"/>
                    </a:lnTo>
                    <a:lnTo>
                      <a:pt x="743" y="70"/>
                    </a:lnTo>
                    <a:lnTo>
                      <a:pt x="781" y="58"/>
                    </a:lnTo>
                    <a:lnTo>
                      <a:pt x="821" y="47"/>
                    </a:lnTo>
                    <a:lnTo>
                      <a:pt x="861" y="36"/>
                    </a:lnTo>
                    <a:lnTo>
                      <a:pt x="902" y="28"/>
                    </a:lnTo>
                    <a:lnTo>
                      <a:pt x="942" y="18"/>
                    </a:lnTo>
                    <a:lnTo>
                      <a:pt x="984" y="11"/>
                    </a:lnTo>
                    <a:lnTo>
                      <a:pt x="1024" y="4"/>
                    </a:lnTo>
                    <a:lnTo>
                      <a:pt x="1024" y="4"/>
                    </a:lnTo>
                    <a:lnTo>
                      <a:pt x="1055" y="1"/>
                    </a:lnTo>
                    <a:lnTo>
                      <a:pt x="1086" y="0"/>
                    </a:lnTo>
                    <a:lnTo>
                      <a:pt x="1116" y="0"/>
                    </a:lnTo>
                    <a:lnTo>
                      <a:pt x="1146" y="1"/>
                    </a:lnTo>
                    <a:lnTo>
                      <a:pt x="1175" y="3"/>
                    </a:lnTo>
                    <a:lnTo>
                      <a:pt x="1206" y="6"/>
                    </a:lnTo>
                    <a:lnTo>
                      <a:pt x="1264" y="14"/>
                    </a:lnTo>
                    <a:lnTo>
                      <a:pt x="1322" y="25"/>
                    </a:lnTo>
                    <a:lnTo>
                      <a:pt x="1379" y="36"/>
                    </a:lnTo>
                    <a:lnTo>
                      <a:pt x="1497" y="63"/>
                    </a:lnTo>
                    <a:lnTo>
                      <a:pt x="1497" y="63"/>
                    </a:lnTo>
                    <a:lnTo>
                      <a:pt x="1629" y="97"/>
                    </a:lnTo>
                    <a:lnTo>
                      <a:pt x="1695" y="114"/>
                    </a:lnTo>
                    <a:lnTo>
                      <a:pt x="1760" y="135"/>
                    </a:lnTo>
                    <a:lnTo>
                      <a:pt x="1825" y="157"/>
                    </a:lnTo>
                    <a:lnTo>
                      <a:pt x="1856" y="168"/>
                    </a:lnTo>
                    <a:lnTo>
                      <a:pt x="1888" y="182"/>
                    </a:lnTo>
                    <a:lnTo>
                      <a:pt x="1918" y="196"/>
                    </a:lnTo>
                    <a:lnTo>
                      <a:pt x="1949" y="210"/>
                    </a:lnTo>
                    <a:lnTo>
                      <a:pt x="1979" y="226"/>
                    </a:lnTo>
                    <a:lnTo>
                      <a:pt x="2009" y="243"/>
                    </a:lnTo>
                    <a:lnTo>
                      <a:pt x="2009" y="243"/>
                    </a:lnTo>
                    <a:lnTo>
                      <a:pt x="2031" y="258"/>
                    </a:lnTo>
                    <a:lnTo>
                      <a:pt x="2052" y="274"/>
                    </a:lnTo>
                    <a:lnTo>
                      <a:pt x="2071" y="291"/>
                    </a:lnTo>
                    <a:lnTo>
                      <a:pt x="2089" y="309"/>
                    </a:lnTo>
                    <a:lnTo>
                      <a:pt x="2106" y="327"/>
                    </a:lnTo>
                    <a:lnTo>
                      <a:pt x="2122" y="346"/>
                    </a:lnTo>
                    <a:lnTo>
                      <a:pt x="2138" y="367"/>
                    </a:lnTo>
                    <a:lnTo>
                      <a:pt x="2151" y="387"/>
                    </a:lnTo>
                    <a:lnTo>
                      <a:pt x="2165" y="408"/>
                    </a:lnTo>
                    <a:lnTo>
                      <a:pt x="2178" y="430"/>
                    </a:lnTo>
                    <a:lnTo>
                      <a:pt x="2201" y="475"/>
                    </a:lnTo>
                    <a:lnTo>
                      <a:pt x="2223" y="522"/>
                    </a:lnTo>
                    <a:lnTo>
                      <a:pt x="2244" y="572"/>
                    </a:lnTo>
                    <a:lnTo>
                      <a:pt x="2242" y="573"/>
                    </a:lnTo>
                    <a:lnTo>
                      <a:pt x="2242" y="573"/>
                    </a:lnTo>
                    <a:lnTo>
                      <a:pt x="2186" y="543"/>
                    </a:lnTo>
                    <a:lnTo>
                      <a:pt x="2127" y="514"/>
                    </a:lnTo>
                    <a:lnTo>
                      <a:pt x="2066" y="488"/>
                    </a:lnTo>
                    <a:lnTo>
                      <a:pt x="2004" y="463"/>
                    </a:lnTo>
                    <a:lnTo>
                      <a:pt x="1940" y="440"/>
                    </a:lnTo>
                    <a:lnTo>
                      <a:pt x="1874" y="419"/>
                    </a:lnTo>
                    <a:lnTo>
                      <a:pt x="1807" y="400"/>
                    </a:lnTo>
                    <a:lnTo>
                      <a:pt x="1736" y="383"/>
                    </a:lnTo>
                    <a:lnTo>
                      <a:pt x="1666" y="368"/>
                    </a:lnTo>
                    <a:lnTo>
                      <a:pt x="1592" y="356"/>
                    </a:lnTo>
                    <a:lnTo>
                      <a:pt x="1517" y="345"/>
                    </a:lnTo>
                    <a:lnTo>
                      <a:pt x="1439" y="336"/>
                    </a:lnTo>
                    <a:lnTo>
                      <a:pt x="1360" y="329"/>
                    </a:lnTo>
                    <a:lnTo>
                      <a:pt x="1279" y="325"/>
                    </a:lnTo>
                    <a:lnTo>
                      <a:pt x="1195" y="324"/>
                    </a:lnTo>
                    <a:lnTo>
                      <a:pt x="1109" y="324"/>
                    </a:lnTo>
                    <a:lnTo>
                      <a:pt x="1109" y="324"/>
                    </a:lnTo>
                    <a:close/>
                  </a:path>
                </a:pathLst>
              </a:custGeom>
              <a:solidFill>
                <a:srgbClr val="F5D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42D10B1F-519C-6D91-A342-804D1869D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" y="3012"/>
                <a:ext cx="707" cy="411"/>
              </a:xfrm>
              <a:custGeom>
                <a:avLst/>
                <a:gdLst>
                  <a:gd name="T0" fmla="*/ 206 w 2120"/>
                  <a:gd name="T1" fmla="*/ 553 h 1232"/>
                  <a:gd name="T2" fmla="*/ 131 w 2120"/>
                  <a:gd name="T3" fmla="*/ 507 h 1232"/>
                  <a:gd name="T4" fmla="*/ 56 w 2120"/>
                  <a:gd name="T5" fmla="*/ 437 h 1232"/>
                  <a:gd name="T6" fmla="*/ 21 w 2120"/>
                  <a:gd name="T7" fmla="*/ 382 h 1232"/>
                  <a:gd name="T8" fmla="*/ 11 w 2120"/>
                  <a:gd name="T9" fmla="*/ 331 h 1232"/>
                  <a:gd name="T10" fmla="*/ 21 w 2120"/>
                  <a:gd name="T11" fmla="*/ 291 h 1232"/>
                  <a:gd name="T12" fmla="*/ 54 w 2120"/>
                  <a:gd name="T13" fmla="*/ 270 h 1232"/>
                  <a:gd name="T14" fmla="*/ 97 w 2120"/>
                  <a:gd name="T15" fmla="*/ 261 h 1232"/>
                  <a:gd name="T16" fmla="*/ 51 w 2120"/>
                  <a:gd name="T17" fmla="*/ 230 h 1232"/>
                  <a:gd name="T18" fmla="*/ 16 w 2120"/>
                  <a:gd name="T19" fmla="*/ 188 h 1232"/>
                  <a:gd name="T20" fmla="*/ 2 w 2120"/>
                  <a:gd name="T21" fmla="*/ 109 h 1232"/>
                  <a:gd name="T22" fmla="*/ 17 w 2120"/>
                  <a:gd name="T23" fmla="*/ 54 h 1232"/>
                  <a:gd name="T24" fmla="*/ 39 w 2120"/>
                  <a:gd name="T25" fmla="*/ 26 h 1232"/>
                  <a:gd name="T26" fmla="*/ 97 w 2120"/>
                  <a:gd name="T27" fmla="*/ 3 h 1232"/>
                  <a:gd name="T28" fmla="*/ 181 w 2120"/>
                  <a:gd name="T29" fmla="*/ 2 h 1232"/>
                  <a:gd name="T30" fmla="*/ 297 w 2120"/>
                  <a:gd name="T31" fmla="*/ 13 h 1232"/>
                  <a:gd name="T32" fmla="*/ 643 w 2120"/>
                  <a:gd name="T33" fmla="*/ 17 h 1232"/>
                  <a:gd name="T34" fmla="*/ 713 w 2120"/>
                  <a:gd name="T35" fmla="*/ 65 h 1232"/>
                  <a:gd name="T36" fmla="*/ 850 w 2120"/>
                  <a:gd name="T37" fmla="*/ 163 h 1232"/>
                  <a:gd name="T38" fmla="*/ 994 w 2120"/>
                  <a:gd name="T39" fmla="*/ 247 h 1232"/>
                  <a:gd name="T40" fmla="*/ 1145 w 2120"/>
                  <a:gd name="T41" fmla="*/ 319 h 1232"/>
                  <a:gd name="T42" fmla="*/ 1300 w 2120"/>
                  <a:gd name="T43" fmla="*/ 378 h 1232"/>
                  <a:gd name="T44" fmla="*/ 1460 w 2120"/>
                  <a:gd name="T45" fmla="*/ 423 h 1232"/>
                  <a:gd name="T46" fmla="*/ 1626 w 2120"/>
                  <a:gd name="T47" fmla="*/ 454 h 1232"/>
                  <a:gd name="T48" fmla="*/ 1794 w 2120"/>
                  <a:gd name="T49" fmla="*/ 469 h 1232"/>
                  <a:gd name="T50" fmla="*/ 1919 w 2120"/>
                  <a:gd name="T51" fmla="*/ 470 h 1232"/>
                  <a:gd name="T52" fmla="*/ 2038 w 2120"/>
                  <a:gd name="T53" fmla="*/ 465 h 1232"/>
                  <a:gd name="T54" fmla="*/ 2101 w 2120"/>
                  <a:gd name="T55" fmla="*/ 1005 h 1232"/>
                  <a:gd name="T56" fmla="*/ 2047 w 2120"/>
                  <a:gd name="T57" fmla="*/ 1116 h 1232"/>
                  <a:gd name="T58" fmla="*/ 1831 w 2120"/>
                  <a:gd name="T59" fmla="*/ 1136 h 1232"/>
                  <a:gd name="T60" fmla="*/ 1648 w 2120"/>
                  <a:gd name="T61" fmla="*/ 1177 h 1232"/>
                  <a:gd name="T62" fmla="*/ 1466 w 2120"/>
                  <a:gd name="T63" fmla="*/ 1217 h 1232"/>
                  <a:gd name="T64" fmla="*/ 1304 w 2120"/>
                  <a:gd name="T65" fmla="*/ 1231 h 1232"/>
                  <a:gd name="T66" fmla="*/ 1084 w 2120"/>
                  <a:gd name="T67" fmla="*/ 1229 h 1232"/>
                  <a:gd name="T68" fmla="*/ 920 w 2120"/>
                  <a:gd name="T69" fmla="*/ 1217 h 1232"/>
                  <a:gd name="T70" fmla="*/ 702 w 2120"/>
                  <a:gd name="T71" fmla="*/ 1184 h 1232"/>
                  <a:gd name="T72" fmla="*/ 572 w 2120"/>
                  <a:gd name="T73" fmla="*/ 1147 h 1232"/>
                  <a:gd name="T74" fmla="*/ 473 w 2120"/>
                  <a:gd name="T75" fmla="*/ 1096 h 1232"/>
                  <a:gd name="T76" fmla="*/ 384 w 2120"/>
                  <a:gd name="T77" fmla="*/ 1017 h 1232"/>
                  <a:gd name="T78" fmla="*/ 356 w 2120"/>
                  <a:gd name="T79" fmla="*/ 972 h 1232"/>
                  <a:gd name="T80" fmla="*/ 349 w 2120"/>
                  <a:gd name="T81" fmla="*/ 925 h 1232"/>
                  <a:gd name="T82" fmla="*/ 367 w 2120"/>
                  <a:gd name="T83" fmla="*/ 877 h 1232"/>
                  <a:gd name="T84" fmla="*/ 389 w 2120"/>
                  <a:gd name="T85" fmla="*/ 845 h 1232"/>
                  <a:gd name="T86" fmla="*/ 311 w 2120"/>
                  <a:gd name="T87" fmla="*/ 794 h 1232"/>
                  <a:gd name="T88" fmla="*/ 226 w 2120"/>
                  <a:gd name="T89" fmla="*/ 711 h 1232"/>
                  <a:gd name="T90" fmla="*/ 184 w 2120"/>
                  <a:gd name="T91" fmla="*/ 645 h 1232"/>
                  <a:gd name="T92" fmla="*/ 180 w 2120"/>
                  <a:gd name="T93" fmla="*/ 613 h 1232"/>
                  <a:gd name="T94" fmla="*/ 200 w 2120"/>
                  <a:gd name="T95" fmla="*/ 589 h 1232"/>
                  <a:gd name="T96" fmla="*/ 233 w 2120"/>
                  <a:gd name="T97" fmla="*/ 579 h 1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20" h="1232">
                    <a:moveTo>
                      <a:pt x="233" y="579"/>
                    </a:moveTo>
                    <a:lnTo>
                      <a:pt x="238" y="572"/>
                    </a:lnTo>
                    <a:lnTo>
                      <a:pt x="238" y="572"/>
                    </a:lnTo>
                    <a:lnTo>
                      <a:pt x="206" y="553"/>
                    </a:lnTo>
                    <a:lnTo>
                      <a:pt x="175" y="534"/>
                    </a:lnTo>
                    <a:lnTo>
                      <a:pt x="175" y="534"/>
                    </a:lnTo>
                    <a:lnTo>
                      <a:pt x="153" y="521"/>
                    </a:lnTo>
                    <a:lnTo>
                      <a:pt x="131" y="507"/>
                    </a:lnTo>
                    <a:lnTo>
                      <a:pt x="111" y="491"/>
                    </a:lnTo>
                    <a:lnTo>
                      <a:pt x="91" y="474"/>
                    </a:lnTo>
                    <a:lnTo>
                      <a:pt x="72" y="456"/>
                    </a:lnTo>
                    <a:lnTo>
                      <a:pt x="56" y="437"/>
                    </a:lnTo>
                    <a:lnTo>
                      <a:pt x="40" y="416"/>
                    </a:lnTo>
                    <a:lnTo>
                      <a:pt x="27" y="394"/>
                    </a:lnTo>
                    <a:lnTo>
                      <a:pt x="27" y="394"/>
                    </a:lnTo>
                    <a:lnTo>
                      <a:pt x="21" y="382"/>
                    </a:lnTo>
                    <a:lnTo>
                      <a:pt x="17" y="368"/>
                    </a:lnTo>
                    <a:lnTo>
                      <a:pt x="14" y="356"/>
                    </a:lnTo>
                    <a:lnTo>
                      <a:pt x="13" y="343"/>
                    </a:lnTo>
                    <a:lnTo>
                      <a:pt x="11" y="331"/>
                    </a:lnTo>
                    <a:lnTo>
                      <a:pt x="11" y="320"/>
                    </a:lnTo>
                    <a:lnTo>
                      <a:pt x="14" y="309"/>
                    </a:lnTo>
                    <a:lnTo>
                      <a:pt x="17" y="299"/>
                    </a:lnTo>
                    <a:lnTo>
                      <a:pt x="21" y="291"/>
                    </a:lnTo>
                    <a:lnTo>
                      <a:pt x="27" y="284"/>
                    </a:lnTo>
                    <a:lnTo>
                      <a:pt x="35" y="277"/>
                    </a:lnTo>
                    <a:lnTo>
                      <a:pt x="43" y="273"/>
                    </a:lnTo>
                    <a:lnTo>
                      <a:pt x="54" y="270"/>
                    </a:lnTo>
                    <a:lnTo>
                      <a:pt x="67" y="269"/>
                    </a:lnTo>
                    <a:lnTo>
                      <a:pt x="79" y="270"/>
                    </a:lnTo>
                    <a:lnTo>
                      <a:pt x="96" y="272"/>
                    </a:lnTo>
                    <a:lnTo>
                      <a:pt x="97" y="261"/>
                    </a:lnTo>
                    <a:lnTo>
                      <a:pt x="97" y="261"/>
                    </a:lnTo>
                    <a:lnTo>
                      <a:pt x="82" y="251"/>
                    </a:lnTo>
                    <a:lnTo>
                      <a:pt x="65" y="241"/>
                    </a:lnTo>
                    <a:lnTo>
                      <a:pt x="51" y="230"/>
                    </a:lnTo>
                    <a:lnTo>
                      <a:pt x="39" y="218"/>
                    </a:lnTo>
                    <a:lnTo>
                      <a:pt x="39" y="218"/>
                    </a:lnTo>
                    <a:lnTo>
                      <a:pt x="27" y="203"/>
                    </a:lnTo>
                    <a:lnTo>
                      <a:pt x="16" y="188"/>
                    </a:lnTo>
                    <a:lnTo>
                      <a:pt x="9" y="170"/>
                    </a:lnTo>
                    <a:lnTo>
                      <a:pt x="3" y="150"/>
                    </a:lnTo>
                    <a:lnTo>
                      <a:pt x="0" y="131"/>
                    </a:lnTo>
                    <a:lnTo>
                      <a:pt x="2" y="109"/>
                    </a:lnTo>
                    <a:lnTo>
                      <a:pt x="6" y="87"/>
                    </a:lnTo>
                    <a:lnTo>
                      <a:pt x="13" y="62"/>
                    </a:lnTo>
                    <a:lnTo>
                      <a:pt x="13" y="62"/>
                    </a:lnTo>
                    <a:lnTo>
                      <a:pt x="17" y="54"/>
                    </a:lnTo>
                    <a:lnTo>
                      <a:pt x="21" y="46"/>
                    </a:lnTo>
                    <a:lnTo>
                      <a:pt x="27" y="39"/>
                    </a:lnTo>
                    <a:lnTo>
                      <a:pt x="32" y="32"/>
                    </a:lnTo>
                    <a:lnTo>
                      <a:pt x="39" y="26"/>
                    </a:lnTo>
                    <a:lnTo>
                      <a:pt x="46" y="22"/>
                    </a:lnTo>
                    <a:lnTo>
                      <a:pt x="61" y="14"/>
                    </a:lnTo>
                    <a:lnTo>
                      <a:pt x="79" y="7"/>
                    </a:lnTo>
                    <a:lnTo>
                      <a:pt x="97" y="3"/>
                    </a:lnTo>
                    <a:lnTo>
                      <a:pt x="118" y="2"/>
                    </a:lnTo>
                    <a:lnTo>
                      <a:pt x="138" y="0"/>
                    </a:lnTo>
                    <a:lnTo>
                      <a:pt x="159" y="0"/>
                    </a:lnTo>
                    <a:lnTo>
                      <a:pt x="181" y="2"/>
                    </a:lnTo>
                    <a:lnTo>
                      <a:pt x="224" y="4"/>
                    </a:lnTo>
                    <a:lnTo>
                      <a:pt x="262" y="10"/>
                    </a:lnTo>
                    <a:lnTo>
                      <a:pt x="297" y="13"/>
                    </a:lnTo>
                    <a:lnTo>
                      <a:pt x="297" y="13"/>
                    </a:lnTo>
                    <a:lnTo>
                      <a:pt x="341" y="15"/>
                    </a:lnTo>
                    <a:lnTo>
                      <a:pt x="385" y="17"/>
                    </a:lnTo>
                    <a:lnTo>
                      <a:pt x="472" y="18"/>
                    </a:lnTo>
                    <a:lnTo>
                      <a:pt x="643" y="17"/>
                    </a:lnTo>
                    <a:lnTo>
                      <a:pt x="647" y="13"/>
                    </a:lnTo>
                    <a:lnTo>
                      <a:pt x="647" y="13"/>
                    </a:lnTo>
                    <a:lnTo>
                      <a:pt x="679" y="39"/>
                    </a:lnTo>
                    <a:lnTo>
                      <a:pt x="713" y="65"/>
                    </a:lnTo>
                    <a:lnTo>
                      <a:pt x="746" y="91"/>
                    </a:lnTo>
                    <a:lnTo>
                      <a:pt x="781" y="115"/>
                    </a:lnTo>
                    <a:lnTo>
                      <a:pt x="815" y="139"/>
                    </a:lnTo>
                    <a:lnTo>
                      <a:pt x="850" y="163"/>
                    </a:lnTo>
                    <a:lnTo>
                      <a:pt x="885" y="185"/>
                    </a:lnTo>
                    <a:lnTo>
                      <a:pt x="921" y="206"/>
                    </a:lnTo>
                    <a:lnTo>
                      <a:pt x="957" y="226"/>
                    </a:lnTo>
                    <a:lnTo>
                      <a:pt x="994" y="247"/>
                    </a:lnTo>
                    <a:lnTo>
                      <a:pt x="1032" y="266"/>
                    </a:lnTo>
                    <a:lnTo>
                      <a:pt x="1069" y="284"/>
                    </a:lnTo>
                    <a:lnTo>
                      <a:pt x="1106" y="302"/>
                    </a:lnTo>
                    <a:lnTo>
                      <a:pt x="1145" y="319"/>
                    </a:lnTo>
                    <a:lnTo>
                      <a:pt x="1183" y="335"/>
                    </a:lnTo>
                    <a:lnTo>
                      <a:pt x="1222" y="350"/>
                    </a:lnTo>
                    <a:lnTo>
                      <a:pt x="1260" y="364"/>
                    </a:lnTo>
                    <a:lnTo>
                      <a:pt x="1300" y="378"/>
                    </a:lnTo>
                    <a:lnTo>
                      <a:pt x="1339" y="390"/>
                    </a:lnTo>
                    <a:lnTo>
                      <a:pt x="1379" y="403"/>
                    </a:lnTo>
                    <a:lnTo>
                      <a:pt x="1420" y="412"/>
                    </a:lnTo>
                    <a:lnTo>
                      <a:pt x="1460" y="423"/>
                    </a:lnTo>
                    <a:lnTo>
                      <a:pt x="1502" y="432"/>
                    </a:lnTo>
                    <a:lnTo>
                      <a:pt x="1542" y="440"/>
                    </a:lnTo>
                    <a:lnTo>
                      <a:pt x="1584" y="447"/>
                    </a:lnTo>
                    <a:lnTo>
                      <a:pt x="1626" y="454"/>
                    </a:lnTo>
                    <a:lnTo>
                      <a:pt x="1667" y="459"/>
                    </a:lnTo>
                    <a:lnTo>
                      <a:pt x="1710" y="463"/>
                    </a:lnTo>
                    <a:lnTo>
                      <a:pt x="1751" y="466"/>
                    </a:lnTo>
                    <a:lnTo>
                      <a:pt x="1794" y="469"/>
                    </a:lnTo>
                    <a:lnTo>
                      <a:pt x="1837" y="470"/>
                    </a:lnTo>
                    <a:lnTo>
                      <a:pt x="1879" y="472"/>
                    </a:lnTo>
                    <a:lnTo>
                      <a:pt x="1879" y="472"/>
                    </a:lnTo>
                    <a:lnTo>
                      <a:pt x="1919" y="470"/>
                    </a:lnTo>
                    <a:lnTo>
                      <a:pt x="1959" y="469"/>
                    </a:lnTo>
                    <a:lnTo>
                      <a:pt x="1999" y="467"/>
                    </a:lnTo>
                    <a:lnTo>
                      <a:pt x="2038" y="465"/>
                    </a:lnTo>
                    <a:lnTo>
                      <a:pt x="2038" y="465"/>
                    </a:lnTo>
                    <a:lnTo>
                      <a:pt x="2086" y="899"/>
                    </a:lnTo>
                    <a:lnTo>
                      <a:pt x="2086" y="899"/>
                    </a:lnTo>
                    <a:lnTo>
                      <a:pt x="2093" y="951"/>
                    </a:lnTo>
                    <a:lnTo>
                      <a:pt x="2101" y="1005"/>
                    </a:lnTo>
                    <a:lnTo>
                      <a:pt x="2111" y="1060"/>
                    </a:lnTo>
                    <a:lnTo>
                      <a:pt x="2120" y="1114"/>
                    </a:lnTo>
                    <a:lnTo>
                      <a:pt x="2120" y="1114"/>
                    </a:lnTo>
                    <a:lnTo>
                      <a:pt x="2047" y="1116"/>
                    </a:lnTo>
                    <a:lnTo>
                      <a:pt x="1976" y="1120"/>
                    </a:lnTo>
                    <a:lnTo>
                      <a:pt x="1904" y="1127"/>
                    </a:lnTo>
                    <a:lnTo>
                      <a:pt x="1831" y="1136"/>
                    </a:lnTo>
                    <a:lnTo>
                      <a:pt x="1831" y="1136"/>
                    </a:lnTo>
                    <a:lnTo>
                      <a:pt x="1784" y="1144"/>
                    </a:lnTo>
                    <a:lnTo>
                      <a:pt x="1739" y="1154"/>
                    </a:lnTo>
                    <a:lnTo>
                      <a:pt x="1693" y="1165"/>
                    </a:lnTo>
                    <a:lnTo>
                      <a:pt x="1648" y="1177"/>
                    </a:lnTo>
                    <a:lnTo>
                      <a:pt x="1604" y="1188"/>
                    </a:lnTo>
                    <a:lnTo>
                      <a:pt x="1558" y="1199"/>
                    </a:lnTo>
                    <a:lnTo>
                      <a:pt x="1513" y="1210"/>
                    </a:lnTo>
                    <a:lnTo>
                      <a:pt x="1466" y="1217"/>
                    </a:lnTo>
                    <a:lnTo>
                      <a:pt x="1466" y="1217"/>
                    </a:lnTo>
                    <a:lnTo>
                      <a:pt x="1413" y="1224"/>
                    </a:lnTo>
                    <a:lnTo>
                      <a:pt x="1360" y="1228"/>
                    </a:lnTo>
                    <a:lnTo>
                      <a:pt x="1304" y="1231"/>
                    </a:lnTo>
                    <a:lnTo>
                      <a:pt x="1249" y="1232"/>
                    </a:lnTo>
                    <a:lnTo>
                      <a:pt x="1194" y="1232"/>
                    </a:lnTo>
                    <a:lnTo>
                      <a:pt x="1139" y="1231"/>
                    </a:lnTo>
                    <a:lnTo>
                      <a:pt x="1084" y="1229"/>
                    </a:lnTo>
                    <a:lnTo>
                      <a:pt x="1030" y="1227"/>
                    </a:lnTo>
                    <a:lnTo>
                      <a:pt x="1030" y="1227"/>
                    </a:lnTo>
                    <a:lnTo>
                      <a:pt x="975" y="1222"/>
                    </a:lnTo>
                    <a:lnTo>
                      <a:pt x="920" y="1217"/>
                    </a:lnTo>
                    <a:lnTo>
                      <a:pt x="865" y="1211"/>
                    </a:lnTo>
                    <a:lnTo>
                      <a:pt x="810" y="1203"/>
                    </a:lnTo>
                    <a:lnTo>
                      <a:pt x="756" y="1195"/>
                    </a:lnTo>
                    <a:lnTo>
                      <a:pt x="702" y="1184"/>
                    </a:lnTo>
                    <a:lnTo>
                      <a:pt x="647" y="1170"/>
                    </a:lnTo>
                    <a:lnTo>
                      <a:pt x="593" y="1155"/>
                    </a:lnTo>
                    <a:lnTo>
                      <a:pt x="593" y="1155"/>
                    </a:lnTo>
                    <a:lnTo>
                      <a:pt x="572" y="1147"/>
                    </a:lnTo>
                    <a:lnTo>
                      <a:pt x="549" y="1137"/>
                    </a:lnTo>
                    <a:lnTo>
                      <a:pt x="526" y="1126"/>
                    </a:lnTo>
                    <a:lnTo>
                      <a:pt x="499" y="1112"/>
                    </a:lnTo>
                    <a:lnTo>
                      <a:pt x="473" y="1096"/>
                    </a:lnTo>
                    <a:lnTo>
                      <a:pt x="448" y="1078"/>
                    </a:lnTo>
                    <a:lnTo>
                      <a:pt x="425" y="1060"/>
                    </a:lnTo>
                    <a:lnTo>
                      <a:pt x="403" y="1039"/>
                    </a:lnTo>
                    <a:lnTo>
                      <a:pt x="384" y="1017"/>
                    </a:lnTo>
                    <a:lnTo>
                      <a:pt x="375" y="1006"/>
                    </a:lnTo>
                    <a:lnTo>
                      <a:pt x="367" y="995"/>
                    </a:lnTo>
                    <a:lnTo>
                      <a:pt x="362" y="984"/>
                    </a:lnTo>
                    <a:lnTo>
                      <a:pt x="356" y="972"/>
                    </a:lnTo>
                    <a:lnTo>
                      <a:pt x="352" y="961"/>
                    </a:lnTo>
                    <a:lnTo>
                      <a:pt x="349" y="948"/>
                    </a:lnTo>
                    <a:lnTo>
                      <a:pt x="348" y="937"/>
                    </a:lnTo>
                    <a:lnTo>
                      <a:pt x="349" y="925"/>
                    </a:lnTo>
                    <a:lnTo>
                      <a:pt x="351" y="912"/>
                    </a:lnTo>
                    <a:lnTo>
                      <a:pt x="353" y="901"/>
                    </a:lnTo>
                    <a:lnTo>
                      <a:pt x="359" y="889"/>
                    </a:lnTo>
                    <a:lnTo>
                      <a:pt x="367" y="877"/>
                    </a:lnTo>
                    <a:lnTo>
                      <a:pt x="375" y="866"/>
                    </a:lnTo>
                    <a:lnTo>
                      <a:pt x="386" y="853"/>
                    </a:lnTo>
                    <a:lnTo>
                      <a:pt x="389" y="845"/>
                    </a:lnTo>
                    <a:lnTo>
                      <a:pt x="389" y="845"/>
                    </a:lnTo>
                    <a:lnTo>
                      <a:pt x="360" y="830"/>
                    </a:lnTo>
                    <a:lnTo>
                      <a:pt x="333" y="813"/>
                    </a:lnTo>
                    <a:lnTo>
                      <a:pt x="333" y="813"/>
                    </a:lnTo>
                    <a:lnTo>
                      <a:pt x="311" y="794"/>
                    </a:lnTo>
                    <a:lnTo>
                      <a:pt x="279" y="766"/>
                    </a:lnTo>
                    <a:lnTo>
                      <a:pt x="261" y="748"/>
                    </a:lnTo>
                    <a:lnTo>
                      <a:pt x="243" y="731"/>
                    </a:lnTo>
                    <a:lnTo>
                      <a:pt x="226" y="711"/>
                    </a:lnTo>
                    <a:lnTo>
                      <a:pt x="211" y="692"/>
                    </a:lnTo>
                    <a:lnTo>
                      <a:pt x="198" y="673"/>
                    </a:lnTo>
                    <a:lnTo>
                      <a:pt x="188" y="655"/>
                    </a:lnTo>
                    <a:lnTo>
                      <a:pt x="184" y="645"/>
                    </a:lnTo>
                    <a:lnTo>
                      <a:pt x="181" y="637"/>
                    </a:lnTo>
                    <a:lnTo>
                      <a:pt x="180" y="629"/>
                    </a:lnTo>
                    <a:lnTo>
                      <a:pt x="180" y="620"/>
                    </a:lnTo>
                    <a:lnTo>
                      <a:pt x="180" y="613"/>
                    </a:lnTo>
                    <a:lnTo>
                      <a:pt x="182" y="607"/>
                    </a:lnTo>
                    <a:lnTo>
                      <a:pt x="187" y="600"/>
                    </a:lnTo>
                    <a:lnTo>
                      <a:pt x="192" y="594"/>
                    </a:lnTo>
                    <a:lnTo>
                      <a:pt x="200" y="589"/>
                    </a:lnTo>
                    <a:lnTo>
                      <a:pt x="210" y="584"/>
                    </a:lnTo>
                    <a:lnTo>
                      <a:pt x="221" y="582"/>
                    </a:lnTo>
                    <a:lnTo>
                      <a:pt x="233" y="579"/>
                    </a:lnTo>
                    <a:lnTo>
                      <a:pt x="233" y="579"/>
                    </a:lnTo>
                    <a:close/>
                  </a:path>
                </a:pathLst>
              </a:custGeom>
              <a:solidFill>
                <a:srgbClr val="F5D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CFE6C05C-3EE5-06EE-3C01-B8397A4E64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8" y="2823"/>
                <a:ext cx="563" cy="264"/>
              </a:xfrm>
              <a:custGeom>
                <a:avLst/>
                <a:gdLst>
                  <a:gd name="T0" fmla="*/ 26 w 1690"/>
                  <a:gd name="T1" fmla="*/ 85 h 790"/>
                  <a:gd name="T2" fmla="*/ 21 w 1690"/>
                  <a:gd name="T3" fmla="*/ 0 h 790"/>
                  <a:gd name="T4" fmla="*/ 62 w 1690"/>
                  <a:gd name="T5" fmla="*/ 22 h 790"/>
                  <a:gd name="T6" fmla="*/ 141 w 1690"/>
                  <a:gd name="T7" fmla="*/ 73 h 790"/>
                  <a:gd name="T8" fmla="*/ 255 w 1690"/>
                  <a:gd name="T9" fmla="*/ 154 h 790"/>
                  <a:gd name="T10" fmla="*/ 332 w 1690"/>
                  <a:gd name="T11" fmla="*/ 205 h 790"/>
                  <a:gd name="T12" fmla="*/ 364 w 1690"/>
                  <a:gd name="T13" fmla="*/ 223 h 790"/>
                  <a:gd name="T14" fmla="*/ 427 w 1690"/>
                  <a:gd name="T15" fmla="*/ 252 h 790"/>
                  <a:gd name="T16" fmla="*/ 492 w 1690"/>
                  <a:gd name="T17" fmla="*/ 275 h 790"/>
                  <a:gd name="T18" fmla="*/ 557 w 1690"/>
                  <a:gd name="T19" fmla="*/ 293 h 790"/>
                  <a:gd name="T20" fmla="*/ 657 w 1690"/>
                  <a:gd name="T21" fmla="*/ 315 h 790"/>
                  <a:gd name="T22" fmla="*/ 793 w 1690"/>
                  <a:gd name="T23" fmla="*/ 345 h 790"/>
                  <a:gd name="T24" fmla="*/ 860 w 1690"/>
                  <a:gd name="T25" fmla="*/ 363 h 790"/>
                  <a:gd name="T26" fmla="*/ 948 w 1690"/>
                  <a:gd name="T27" fmla="*/ 391 h 790"/>
                  <a:gd name="T28" fmla="*/ 1129 w 1690"/>
                  <a:gd name="T29" fmla="*/ 441 h 790"/>
                  <a:gd name="T30" fmla="*/ 1220 w 1690"/>
                  <a:gd name="T31" fmla="*/ 460 h 790"/>
                  <a:gd name="T32" fmla="*/ 1312 w 1690"/>
                  <a:gd name="T33" fmla="*/ 476 h 790"/>
                  <a:gd name="T34" fmla="*/ 1405 w 1690"/>
                  <a:gd name="T35" fmla="*/ 489 h 790"/>
                  <a:gd name="T36" fmla="*/ 1498 w 1690"/>
                  <a:gd name="T37" fmla="*/ 497 h 790"/>
                  <a:gd name="T38" fmla="*/ 1592 w 1690"/>
                  <a:gd name="T39" fmla="*/ 498 h 790"/>
                  <a:gd name="T40" fmla="*/ 1593 w 1690"/>
                  <a:gd name="T41" fmla="*/ 496 h 790"/>
                  <a:gd name="T42" fmla="*/ 1690 w 1690"/>
                  <a:gd name="T43" fmla="*/ 580 h 790"/>
                  <a:gd name="T44" fmla="*/ 1686 w 1690"/>
                  <a:gd name="T45" fmla="*/ 584 h 790"/>
                  <a:gd name="T46" fmla="*/ 1428 w 1690"/>
                  <a:gd name="T47" fmla="*/ 584 h 790"/>
                  <a:gd name="T48" fmla="*/ 1340 w 1690"/>
                  <a:gd name="T49" fmla="*/ 580 h 790"/>
                  <a:gd name="T50" fmla="*/ 1305 w 1690"/>
                  <a:gd name="T51" fmla="*/ 577 h 790"/>
                  <a:gd name="T52" fmla="*/ 1224 w 1690"/>
                  <a:gd name="T53" fmla="*/ 569 h 790"/>
                  <a:gd name="T54" fmla="*/ 1181 w 1690"/>
                  <a:gd name="T55" fmla="*/ 567 h 790"/>
                  <a:gd name="T56" fmla="*/ 1140 w 1690"/>
                  <a:gd name="T57" fmla="*/ 570 h 790"/>
                  <a:gd name="T58" fmla="*/ 1104 w 1690"/>
                  <a:gd name="T59" fmla="*/ 581 h 790"/>
                  <a:gd name="T60" fmla="*/ 1082 w 1690"/>
                  <a:gd name="T61" fmla="*/ 593 h 790"/>
                  <a:gd name="T62" fmla="*/ 1070 w 1690"/>
                  <a:gd name="T63" fmla="*/ 606 h 790"/>
                  <a:gd name="T64" fmla="*/ 1060 w 1690"/>
                  <a:gd name="T65" fmla="*/ 621 h 790"/>
                  <a:gd name="T66" fmla="*/ 1056 w 1690"/>
                  <a:gd name="T67" fmla="*/ 629 h 790"/>
                  <a:gd name="T68" fmla="*/ 1045 w 1690"/>
                  <a:gd name="T69" fmla="*/ 676 h 790"/>
                  <a:gd name="T70" fmla="*/ 1046 w 1690"/>
                  <a:gd name="T71" fmla="*/ 717 h 790"/>
                  <a:gd name="T72" fmla="*/ 1059 w 1690"/>
                  <a:gd name="T73" fmla="*/ 755 h 790"/>
                  <a:gd name="T74" fmla="*/ 1082 w 1690"/>
                  <a:gd name="T75" fmla="*/ 785 h 790"/>
                  <a:gd name="T76" fmla="*/ 30 w 1690"/>
                  <a:gd name="T77" fmla="*/ 790 h 790"/>
                  <a:gd name="T78" fmla="*/ 23 w 1690"/>
                  <a:gd name="T79" fmla="*/ 749 h 790"/>
                  <a:gd name="T80" fmla="*/ 11 w 1690"/>
                  <a:gd name="T81" fmla="*/ 651 h 790"/>
                  <a:gd name="T82" fmla="*/ 0 w 1690"/>
                  <a:gd name="T83" fmla="*/ 537 h 790"/>
                  <a:gd name="T84" fmla="*/ 0 w 1690"/>
                  <a:gd name="T85" fmla="*/ 485 h 790"/>
                  <a:gd name="T86" fmla="*/ 4 w 1690"/>
                  <a:gd name="T87" fmla="*/ 445 h 790"/>
                  <a:gd name="T88" fmla="*/ 10 w 1690"/>
                  <a:gd name="T89" fmla="*/ 406 h 790"/>
                  <a:gd name="T90" fmla="*/ 19 w 1690"/>
                  <a:gd name="T91" fmla="*/ 307 h 790"/>
                  <a:gd name="T92" fmla="*/ 26 w 1690"/>
                  <a:gd name="T93" fmla="*/ 153 h 790"/>
                  <a:gd name="T94" fmla="*/ 26 w 1690"/>
                  <a:gd name="T95" fmla="*/ 85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90" h="790">
                    <a:moveTo>
                      <a:pt x="26" y="85"/>
                    </a:moveTo>
                    <a:lnTo>
                      <a:pt x="26" y="85"/>
                    </a:lnTo>
                    <a:lnTo>
                      <a:pt x="25" y="44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62" y="22"/>
                    </a:lnTo>
                    <a:lnTo>
                      <a:pt x="101" y="46"/>
                    </a:lnTo>
                    <a:lnTo>
                      <a:pt x="141" y="73"/>
                    </a:lnTo>
                    <a:lnTo>
                      <a:pt x="179" y="99"/>
                    </a:lnTo>
                    <a:lnTo>
                      <a:pt x="255" y="154"/>
                    </a:lnTo>
                    <a:lnTo>
                      <a:pt x="294" y="180"/>
                    </a:lnTo>
                    <a:lnTo>
                      <a:pt x="332" y="205"/>
                    </a:lnTo>
                    <a:lnTo>
                      <a:pt x="332" y="205"/>
                    </a:lnTo>
                    <a:lnTo>
                      <a:pt x="364" y="223"/>
                    </a:lnTo>
                    <a:lnTo>
                      <a:pt x="396" y="238"/>
                    </a:lnTo>
                    <a:lnTo>
                      <a:pt x="427" y="252"/>
                    </a:lnTo>
                    <a:lnTo>
                      <a:pt x="459" y="264"/>
                    </a:lnTo>
                    <a:lnTo>
                      <a:pt x="492" y="275"/>
                    </a:lnTo>
                    <a:lnTo>
                      <a:pt x="524" y="285"/>
                    </a:lnTo>
                    <a:lnTo>
                      <a:pt x="557" y="293"/>
                    </a:lnTo>
                    <a:lnTo>
                      <a:pt x="590" y="301"/>
                    </a:lnTo>
                    <a:lnTo>
                      <a:pt x="657" y="315"/>
                    </a:lnTo>
                    <a:lnTo>
                      <a:pt x="725" y="330"/>
                    </a:lnTo>
                    <a:lnTo>
                      <a:pt x="793" y="345"/>
                    </a:lnTo>
                    <a:lnTo>
                      <a:pt x="826" y="354"/>
                    </a:lnTo>
                    <a:lnTo>
                      <a:pt x="860" y="363"/>
                    </a:lnTo>
                    <a:lnTo>
                      <a:pt x="860" y="363"/>
                    </a:lnTo>
                    <a:lnTo>
                      <a:pt x="948" y="391"/>
                    </a:lnTo>
                    <a:lnTo>
                      <a:pt x="1038" y="417"/>
                    </a:lnTo>
                    <a:lnTo>
                      <a:pt x="1129" y="441"/>
                    </a:lnTo>
                    <a:lnTo>
                      <a:pt x="1174" y="450"/>
                    </a:lnTo>
                    <a:lnTo>
                      <a:pt x="1220" y="460"/>
                    </a:lnTo>
                    <a:lnTo>
                      <a:pt x="1267" y="469"/>
                    </a:lnTo>
                    <a:lnTo>
                      <a:pt x="1312" y="476"/>
                    </a:lnTo>
                    <a:lnTo>
                      <a:pt x="1359" y="483"/>
                    </a:lnTo>
                    <a:lnTo>
                      <a:pt x="1405" y="489"/>
                    </a:lnTo>
                    <a:lnTo>
                      <a:pt x="1451" y="493"/>
                    </a:lnTo>
                    <a:lnTo>
                      <a:pt x="1498" y="497"/>
                    </a:lnTo>
                    <a:lnTo>
                      <a:pt x="1545" y="498"/>
                    </a:lnTo>
                    <a:lnTo>
                      <a:pt x="1592" y="498"/>
                    </a:lnTo>
                    <a:lnTo>
                      <a:pt x="1593" y="496"/>
                    </a:lnTo>
                    <a:lnTo>
                      <a:pt x="1593" y="496"/>
                    </a:lnTo>
                    <a:lnTo>
                      <a:pt x="1642" y="538"/>
                    </a:lnTo>
                    <a:lnTo>
                      <a:pt x="1690" y="580"/>
                    </a:lnTo>
                    <a:lnTo>
                      <a:pt x="1686" y="584"/>
                    </a:lnTo>
                    <a:lnTo>
                      <a:pt x="1686" y="584"/>
                    </a:lnTo>
                    <a:lnTo>
                      <a:pt x="1515" y="585"/>
                    </a:lnTo>
                    <a:lnTo>
                      <a:pt x="1428" y="584"/>
                    </a:lnTo>
                    <a:lnTo>
                      <a:pt x="1384" y="582"/>
                    </a:lnTo>
                    <a:lnTo>
                      <a:pt x="1340" y="580"/>
                    </a:lnTo>
                    <a:lnTo>
                      <a:pt x="1340" y="580"/>
                    </a:lnTo>
                    <a:lnTo>
                      <a:pt x="1305" y="577"/>
                    </a:lnTo>
                    <a:lnTo>
                      <a:pt x="1267" y="571"/>
                    </a:lnTo>
                    <a:lnTo>
                      <a:pt x="1224" y="569"/>
                    </a:lnTo>
                    <a:lnTo>
                      <a:pt x="1202" y="567"/>
                    </a:lnTo>
                    <a:lnTo>
                      <a:pt x="1181" y="567"/>
                    </a:lnTo>
                    <a:lnTo>
                      <a:pt x="1161" y="569"/>
                    </a:lnTo>
                    <a:lnTo>
                      <a:pt x="1140" y="570"/>
                    </a:lnTo>
                    <a:lnTo>
                      <a:pt x="1122" y="574"/>
                    </a:lnTo>
                    <a:lnTo>
                      <a:pt x="1104" y="581"/>
                    </a:lnTo>
                    <a:lnTo>
                      <a:pt x="1089" y="589"/>
                    </a:lnTo>
                    <a:lnTo>
                      <a:pt x="1082" y="593"/>
                    </a:lnTo>
                    <a:lnTo>
                      <a:pt x="1075" y="599"/>
                    </a:lnTo>
                    <a:lnTo>
                      <a:pt x="1070" y="606"/>
                    </a:lnTo>
                    <a:lnTo>
                      <a:pt x="1064" y="613"/>
                    </a:lnTo>
                    <a:lnTo>
                      <a:pt x="1060" y="621"/>
                    </a:lnTo>
                    <a:lnTo>
                      <a:pt x="1056" y="629"/>
                    </a:lnTo>
                    <a:lnTo>
                      <a:pt x="1056" y="629"/>
                    </a:lnTo>
                    <a:lnTo>
                      <a:pt x="1049" y="654"/>
                    </a:lnTo>
                    <a:lnTo>
                      <a:pt x="1045" y="676"/>
                    </a:lnTo>
                    <a:lnTo>
                      <a:pt x="1043" y="698"/>
                    </a:lnTo>
                    <a:lnTo>
                      <a:pt x="1046" y="717"/>
                    </a:lnTo>
                    <a:lnTo>
                      <a:pt x="1052" y="737"/>
                    </a:lnTo>
                    <a:lnTo>
                      <a:pt x="1059" y="755"/>
                    </a:lnTo>
                    <a:lnTo>
                      <a:pt x="1070" y="770"/>
                    </a:lnTo>
                    <a:lnTo>
                      <a:pt x="1082" y="785"/>
                    </a:lnTo>
                    <a:lnTo>
                      <a:pt x="1079" y="790"/>
                    </a:lnTo>
                    <a:lnTo>
                      <a:pt x="30" y="790"/>
                    </a:lnTo>
                    <a:lnTo>
                      <a:pt x="30" y="790"/>
                    </a:lnTo>
                    <a:lnTo>
                      <a:pt x="23" y="749"/>
                    </a:lnTo>
                    <a:lnTo>
                      <a:pt x="16" y="705"/>
                    </a:lnTo>
                    <a:lnTo>
                      <a:pt x="11" y="651"/>
                    </a:lnTo>
                    <a:lnTo>
                      <a:pt x="4" y="593"/>
                    </a:lnTo>
                    <a:lnTo>
                      <a:pt x="0" y="537"/>
                    </a:lnTo>
                    <a:lnTo>
                      <a:pt x="0" y="509"/>
                    </a:lnTo>
                    <a:lnTo>
                      <a:pt x="0" y="485"/>
                    </a:lnTo>
                    <a:lnTo>
                      <a:pt x="1" y="463"/>
                    </a:lnTo>
                    <a:lnTo>
                      <a:pt x="4" y="445"/>
                    </a:lnTo>
                    <a:lnTo>
                      <a:pt x="4" y="445"/>
                    </a:lnTo>
                    <a:lnTo>
                      <a:pt x="10" y="406"/>
                    </a:lnTo>
                    <a:lnTo>
                      <a:pt x="15" y="359"/>
                    </a:lnTo>
                    <a:lnTo>
                      <a:pt x="19" y="307"/>
                    </a:lnTo>
                    <a:lnTo>
                      <a:pt x="22" y="253"/>
                    </a:lnTo>
                    <a:lnTo>
                      <a:pt x="26" y="153"/>
                    </a:lnTo>
                    <a:lnTo>
                      <a:pt x="26" y="85"/>
                    </a:lnTo>
                    <a:lnTo>
                      <a:pt x="26" y="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3430D846-6E3C-B407-8371-C1A093715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7" y="2"/>
                <a:ext cx="1790" cy="1195"/>
              </a:xfrm>
              <a:custGeom>
                <a:avLst/>
                <a:gdLst>
                  <a:gd name="T0" fmla="*/ 321 w 5369"/>
                  <a:gd name="T1" fmla="*/ 169 h 3586"/>
                  <a:gd name="T2" fmla="*/ 409 w 5369"/>
                  <a:gd name="T3" fmla="*/ 150 h 3586"/>
                  <a:gd name="T4" fmla="*/ 529 w 5369"/>
                  <a:gd name="T5" fmla="*/ 136 h 3586"/>
                  <a:gd name="T6" fmla="*/ 1009 w 5369"/>
                  <a:gd name="T7" fmla="*/ 92 h 3586"/>
                  <a:gd name="T8" fmla="*/ 1527 w 5369"/>
                  <a:gd name="T9" fmla="*/ 48 h 3586"/>
                  <a:gd name="T10" fmla="*/ 2046 w 5369"/>
                  <a:gd name="T11" fmla="*/ 12 h 3586"/>
                  <a:gd name="T12" fmla="*/ 2392 w 5369"/>
                  <a:gd name="T13" fmla="*/ 1 h 3586"/>
                  <a:gd name="T14" fmla="*/ 2732 w 5369"/>
                  <a:gd name="T15" fmla="*/ 1 h 3586"/>
                  <a:gd name="T16" fmla="*/ 3242 w 5369"/>
                  <a:gd name="T17" fmla="*/ 22 h 3586"/>
                  <a:gd name="T18" fmla="*/ 3751 w 5369"/>
                  <a:gd name="T19" fmla="*/ 59 h 3586"/>
                  <a:gd name="T20" fmla="*/ 4291 w 5369"/>
                  <a:gd name="T21" fmla="*/ 108 h 3586"/>
                  <a:gd name="T22" fmla="*/ 4696 w 5369"/>
                  <a:gd name="T23" fmla="*/ 152 h 3586"/>
                  <a:gd name="T24" fmla="*/ 4894 w 5369"/>
                  <a:gd name="T25" fmla="*/ 177 h 3586"/>
                  <a:gd name="T26" fmla="*/ 5025 w 5369"/>
                  <a:gd name="T27" fmla="*/ 198 h 3586"/>
                  <a:gd name="T28" fmla="*/ 5085 w 5369"/>
                  <a:gd name="T29" fmla="*/ 219 h 3586"/>
                  <a:gd name="T30" fmla="*/ 5175 w 5369"/>
                  <a:gd name="T31" fmla="*/ 272 h 3586"/>
                  <a:gd name="T32" fmla="*/ 5257 w 5369"/>
                  <a:gd name="T33" fmla="*/ 349 h 3586"/>
                  <a:gd name="T34" fmla="*/ 5303 w 5369"/>
                  <a:gd name="T35" fmla="*/ 416 h 3586"/>
                  <a:gd name="T36" fmla="*/ 5331 w 5369"/>
                  <a:gd name="T37" fmla="*/ 471 h 3586"/>
                  <a:gd name="T38" fmla="*/ 5353 w 5369"/>
                  <a:gd name="T39" fmla="*/ 530 h 3586"/>
                  <a:gd name="T40" fmla="*/ 5365 w 5369"/>
                  <a:gd name="T41" fmla="*/ 595 h 3586"/>
                  <a:gd name="T42" fmla="*/ 5369 w 5369"/>
                  <a:gd name="T43" fmla="*/ 665 h 3586"/>
                  <a:gd name="T44" fmla="*/ 5364 w 5369"/>
                  <a:gd name="T45" fmla="*/ 739 h 3586"/>
                  <a:gd name="T46" fmla="*/ 5322 w 5369"/>
                  <a:gd name="T47" fmla="*/ 957 h 3586"/>
                  <a:gd name="T48" fmla="*/ 4849 w 5369"/>
                  <a:gd name="T49" fmla="*/ 3586 h 3586"/>
                  <a:gd name="T50" fmla="*/ 4707 w 5369"/>
                  <a:gd name="T51" fmla="*/ 3512 h 3586"/>
                  <a:gd name="T52" fmla="*/ 4519 w 5369"/>
                  <a:gd name="T53" fmla="*/ 3421 h 3586"/>
                  <a:gd name="T54" fmla="*/ 4404 w 5369"/>
                  <a:gd name="T55" fmla="*/ 3359 h 3586"/>
                  <a:gd name="T56" fmla="*/ 4342 w 5369"/>
                  <a:gd name="T57" fmla="*/ 3313 h 3586"/>
                  <a:gd name="T58" fmla="*/ 4301 w 5369"/>
                  <a:gd name="T59" fmla="*/ 3280 h 3586"/>
                  <a:gd name="T60" fmla="*/ 4259 w 5369"/>
                  <a:gd name="T61" fmla="*/ 3262 h 3586"/>
                  <a:gd name="T62" fmla="*/ 4220 w 5369"/>
                  <a:gd name="T63" fmla="*/ 3255 h 3586"/>
                  <a:gd name="T64" fmla="*/ 3976 w 5369"/>
                  <a:gd name="T65" fmla="*/ 3233 h 3586"/>
                  <a:gd name="T66" fmla="*/ 3732 w 5369"/>
                  <a:gd name="T67" fmla="*/ 3233 h 3586"/>
                  <a:gd name="T68" fmla="*/ 3569 w 5369"/>
                  <a:gd name="T69" fmla="*/ 3244 h 3586"/>
                  <a:gd name="T70" fmla="*/ 3398 w 5369"/>
                  <a:gd name="T71" fmla="*/ 3251 h 3586"/>
                  <a:gd name="T72" fmla="*/ 3068 w 5369"/>
                  <a:gd name="T73" fmla="*/ 3244 h 3586"/>
                  <a:gd name="T74" fmla="*/ 2706 w 5369"/>
                  <a:gd name="T75" fmla="*/ 3222 h 3586"/>
                  <a:gd name="T76" fmla="*/ 2113 w 5369"/>
                  <a:gd name="T77" fmla="*/ 3175 h 3586"/>
                  <a:gd name="T78" fmla="*/ 1948 w 5369"/>
                  <a:gd name="T79" fmla="*/ 3162 h 3586"/>
                  <a:gd name="T80" fmla="*/ 1653 w 5369"/>
                  <a:gd name="T81" fmla="*/ 3134 h 3586"/>
                  <a:gd name="T82" fmla="*/ 1447 w 5369"/>
                  <a:gd name="T83" fmla="*/ 3124 h 3586"/>
                  <a:gd name="T84" fmla="*/ 1293 w 5369"/>
                  <a:gd name="T85" fmla="*/ 3129 h 3586"/>
                  <a:gd name="T86" fmla="*/ 1216 w 5369"/>
                  <a:gd name="T87" fmla="*/ 3141 h 3586"/>
                  <a:gd name="T88" fmla="*/ 1155 w 5369"/>
                  <a:gd name="T89" fmla="*/ 3159 h 3586"/>
                  <a:gd name="T90" fmla="*/ 1088 w 5369"/>
                  <a:gd name="T91" fmla="*/ 3202 h 3586"/>
                  <a:gd name="T92" fmla="*/ 936 w 5369"/>
                  <a:gd name="T93" fmla="*/ 3301 h 3586"/>
                  <a:gd name="T94" fmla="*/ 664 w 5369"/>
                  <a:gd name="T95" fmla="*/ 3452 h 3586"/>
                  <a:gd name="T96" fmla="*/ 465 w 5369"/>
                  <a:gd name="T97" fmla="*/ 3556 h 3586"/>
                  <a:gd name="T98" fmla="*/ 99 w 5369"/>
                  <a:gd name="T99" fmla="*/ 1270 h 3586"/>
                  <a:gd name="T100" fmla="*/ 10 w 5369"/>
                  <a:gd name="T101" fmla="*/ 720 h 3586"/>
                  <a:gd name="T102" fmla="*/ 1 w 5369"/>
                  <a:gd name="T103" fmla="*/ 644 h 3586"/>
                  <a:gd name="T104" fmla="*/ 3 w 5369"/>
                  <a:gd name="T105" fmla="*/ 574 h 3586"/>
                  <a:gd name="T106" fmla="*/ 15 w 5369"/>
                  <a:gd name="T107" fmla="*/ 508 h 3586"/>
                  <a:gd name="T108" fmla="*/ 35 w 5369"/>
                  <a:gd name="T109" fmla="*/ 446 h 3586"/>
                  <a:gd name="T110" fmla="*/ 61 w 5369"/>
                  <a:gd name="T111" fmla="*/ 389 h 3586"/>
                  <a:gd name="T112" fmla="*/ 94 w 5369"/>
                  <a:gd name="T113" fmla="*/ 338 h 3586"/>
                  <a:gd name="T114" fmla="*/ 174 w 5369"/>
                  <a:gd name="T115" fmla="*/ 254 h 3586"/>
                  <a:gd name="T116" fmla="*/ 263 w 5369"/>
                  <a:gd name="T117" fmla="*/ 194 h 3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369" h="3586">
                    <a:moveTo>
                      <a:pt x="294" y="180"/>
                    </a:moveTo>
                    <a:lnTo>
                      <a:pt x="294" y="180"/>
                    </a:lnTo>
                    <a:lnTo>
                      <a:pt x="321" y="169"/>
                    </a:lnTo>
                    <a:lnTo>
                      <a:pt x="349" y="162"/>
                    </a:lnTo>
                    <a:lnTo>
                      <a:pt x="379" y="155"/>
                    </a:lnTo>
                    <a:lnTo>
                      <a:pt x="409" y="150"/>
                    </a:lnTo>
                    <a:lnTo>
                      <a:pt x="470" y="143"/>
                    </a:lnTo>
                    <a:lnTo>
                      <a:pt x="529" y="136"/>
                    </a:lnTo>
                    <a:lnTo>
                      <a:pt x="529" y="136"/>
                    </a:lnTo>
                    <a:lnTo>
                      <a:pt x="648" y="122"/>
                    </a:lnTo>
                    <a:lnTo>
                      <a:pt x="768" y="111"/>
                    </a:lnTo>
                    <a:lnTo>
                      <a:pt x="1009" y="92"/>
                    </a:lnTo>
                    <a:lnTo>
                      <a:pt x="1009" y="92"/>
                    </a:lnTo>
                    <a:lnTo>
                      <a:pt x="1354" y="62"/>
                    </a:lnTo>
                    <a:lnTo>
                      <a:pt x="1527" y="48"/>
                    </a:lnTo>
                    <a:lnTo>
                      <a:pt x="1700" y="34"/>
                    </a:lnTo>
                    <a:lnTo>
                      <a:pt x="1872" y="22"/>
                    </a:lnTo>
                    <a:lnTo>
                      <a:pt x="2046" y="12"/>
                    </a:lnTo>
                    <a:lnTo>
                      <a:pt x="2219" y="5"/>
                    </a:lnTo>
                    <a:lnTo>
                      <a:pt x="2305" y="2"/>
                    </a:lnTo>
                    <a:lnTo>
                      <a:pt x="2392" y="1"/>
                    </a:lnTo>
                    <a:lnTo>
                      <a:pt x="2392" y="1"/>
                    </a:lnTo>
                    <a:lnTo>
                      <a:pt x="2563" y="0"/>
                    </a:lnTo>
                    <a:lnTo>
                      <a:pt x="2732" y="1"/>
                    </a:lnTo>
                    <a:lnTo>
                      <a:pt x="2902" y="6"/>
                    </a:lnTo>
                    <a:lnTo>
                      <a:pt x="3073" y="13"/>
                    </a:lnTo>
                    <a:lnTo>
                      <a:pt x="3242" y="22"/>
                    </a:lnTo>
                    <a:lnTo>
                      <a:pt x="3412" y="33"/>
                    </a:lnTo>
                    <a:lnTo>
                      <a:pt x="3581" y="45"/>
                    </a:lnTo>
                    <a:lnTo>
                      <a:pt x="3751" y="59"/>
                    </a:lnTo>
                    <a:lnTo>
                      <a:pt x="3751" y="59"/>
                    </a:lnTo>
                    <a:lnTo>
                      <a:pt x="4021" y="82"/>
                    </a:lnTo>
                    <a:lnTo>
                      <a:pt x="4291" y="108"/>
                    </a:lnTo>
                    <a:lnTo>
                      <a:pt x="4426" y="122"/>
                    </a:lnTo>
                    <a:lnTo>
                      <a:pt x="4561" y="136"/>
                    </a:lnTo>
                    <a:lnTo>
                      <a:pt x="4696" y="152"/>
                    </a:lnTo>
                    <a:lnTo>
                      <a:pt x="4830" y="170"/>
                    </a:lnTo>
                    <a:lnTo>
                      <a:pt x="4830" y="170"/>
                    </a:lnTo>
                    <a:lnTo>
                      <a:pt x="4894" y="177"/>
                    </a:lnTo>
                    <a:lnTo>
                      <a:pt x="4960" y="186"/>
                    </a:lnTo>
                    <a:lnTo>
                      <a:pt x="4993" y="191"/>
                    </a:lnTo>
                    <a:lnTo>
                      <a:pt x="5025" y="198"/>
                    </a:lnTo>
                    <a:lnTo>
                      <a:pt x="5056" y="208"/>
                    </a:lnTo>
                    <a:lnTo>
                      <a:pt x="5085" y="219"/>
                    </a:lnTo>
                    <a:lnTo>
                      <a:pt x="5085" y="219"/>
                    </a:lnTo>
                    <a:lnTo>
                      <a:pt x="5116" y="234"/>
                    </a:lnTo>
                    <a:lnTo>
                      <a:pt x="5146" y="252"/>
                    </a:lnTo>
                    <a:lnTo>
                      <a:pt x="5175" y="272"/>
                    </a:lnTo>
                    <a:lnTo>
                      <a:pt x="5204" y="296"/>
                    </a:lnTo>
                    <a:lnTo>
                      <a:pt x="5231" y="322"/>
                    </a:lnTo>
                    <a:lnTo>
                      <a:pt x="5257" y="349"/>
                    </a:lnTo>
                    <a:lnTo>
                      <a:pt x="5281" y="381"/>
                    </a:lnTo>
                    <a:lnTo>
                      <a:pt x="5292" y="398"/>
                    </a:lnTo>
                    <a:lnTo>
                      <a:pt x="5303" y="416"/>
                    </a:lnTo>
                    <a:lnTo>
                      <a:pt x="5313" y="434"/>
                    </a:lnTo>
                    <a:lnTo>
                      <a:pt x="5322" y="451"/>
                    </a:lnTo>
                    <a:lnTo>
                      <a:pt x="5331" y="471"/>
                    </a:lnTo>
                    <a:lnTo>
                      <a:pt x="5339" y="490"/>
                    </a:lnTo>
                    <a:lnTo>
                      <a:pt x="5346" y="509"/>
                    </a:lnTo>
                    <a:lnTo>
                      <a:pt x="5353" y="530"/>
                    </a:lnTo>
                    <a:lnTo>
                      <a:pt x="5358" y="552"/>
                    </a:lnTo>
                    <a:lnTo>
                      <a:pt x="5362" y="573"/>
                    </a:lnTo>
                    <a:lnTo>
                      <a:pt x="5365" y="595"/>
                    </a:lnTo>
                    <a:lnTo>
                      <a:pt x="5368" y="618"/>
                    </a:lnTo>
                    <a:lnTo>
                      <a:pt x="5369" y="642"/>
                    </a:lnTo>
                    <a:lnTo>
                      <a:pt x="5369" y="665"/>
                    </a:lnTo>
                    <a:lnTo>
                      <a:pt x="5369" y="688"/>
                    </a:lnTo>
                    <a:lnTo>
                      <a:pt x="5366" y="713"/>
                    </a:lnTo>
                    <a:lnTo>
                      <a:pt x="5364" y="739"/>
                    </a:lnTo>
                    <a:lnTo>
                      <a:pt x="5360" y="764"/>
                    </a:lnTo>
                    <a:lnTo>
                      <a:pt x="5360" y="764"/>
                    </a:lnTo>
                    <a:lnTo>
                      <a:pt x="5322" y="957"/>
                    </a:lnTo>
                    <a:lnTo>
                      <a:pt x="5260" y="1300"/>
                    </a:lnTo>
                    <a:lnTo>
                      <a:pt x="5092" y="2227"/>
                    </a:lnTo>
                    <a:lnTo>
                      <a:pt x="4849" y="3586"/>
                    </a:lnTo>
                    <a:lnTo>
                      <a:pt x="4849" y="3586"/>
                    </a:lnTo>
                    <a:lnTo>
                      <a:pt x="4707" y="3512"/>
                    </a:lnTo>
                    <a:lnTo>
                      <a:pt x="4707" y="3512"/>
                    </a:lnTo>
                    <a:lnTo>
                      <a:pt x="4662" y="3488"/>
                    </a:lnTo>
                    <a:lnTo>
                      <a:pt x="4615" y="3466"/>
                    </a:lnTo>
                    <a:lnTo>
                      <a:pt x="4519" y="3421"/>
                    </a:lnTo>
                    <a:lnTo>
                      <a:pt x="4472" y="3397"/>
                    </a:lnTo>
                    <a:lnTo>
                      <a:pt x="4426" y="3372"/>
                    </a:lnTo>
                    <a:lnTo>
                      <a:pt x="4404" y="3359"/>
                    </a:lnTo>
                    <a:lnTo>
                      <a:pt x="4384" y="3344"/>
                    </a:lnTo>
                    <a:lnTo>
                      <a:pt x="4363" y="3328"/>
                    </a:lnTo>
                    <a:lnTo>
                      <a:pt x="4342" y="3313"/>
                    </a:lnTo>
                    <a:lnTo>
                      <a:pt x="4342" y="3313"/>
                    </a:lnTo>
                    <a:lnTo>
                      <a:pt x="4313" y="3288"/>
                    </a:lnTo>
                    <a:lnTo>
                      <a:pt x="4301" y="3280"/>
                    </a:lnTo>
                    <a:lnTo>
                      <a:pt x="4288" y="3272"/>
                    </a:lnTo>
                    <a:lnTo>
                      <a:pt x="4275" y="3266"/>
                    </a:lnTo>
                    <a:lnTo>
                      <a:pt x="4259" y="3262"/>
                    </a:lnTo>
                    <a:lnTo>
                      <a:pt x="4242" y="3258"/>
                    </a:lnTo>
                    <a:lnTo>
                      <a:pt x="4220" y="3255"/>
                    </a:lnTo>
                    <a:lnTo>
                      <a:pt x="4220" y="3255"/>
                    </a:lnTo>
                    <a:lnTo>
                      <a:pt x="4138" y="3246"/>
                    </a:lnTo>
                    <a:lnTo>
                      <a:pt x="4057" y="3239"/>
                    </a:lnTo>
                    <a:lnTo>
                      <a:pt x="3976" y="3233"/>
                    </a:lnTo>
                    <a:lnTo>
                      <a:pt x="3894" y="3232"/>
                    </a:lnTo>
                    <a:lnTo>
                      <a:pt x="3813" y="3232"/>
                    </a:lnTo>
                    <a:lnTo>
                      <a:pt x="3732" y="3233"/>
                    </a:lnTo>
                    <a:lnTo>
                      <a:pt x="3649" y="3237"/>
                    </a:lnTo>
                    <a:lnTo>
                      <a:pt x="3569" y="3244"/>
                    </a:lnTo>
                    <a:lnTo>
                      <a:pt x="3569" y="3244"/>
                    </a:lnTo>
                    <a:lnTo>
                      <a:pt x="3530" y="3247"/>
                    </a:lnTo>
                    <a:lnTo>
                      <a:pt x="3489" y="3250"/>
                    </a:lnTo>
                    <a:lnTo>
                      <a:pt x="3398" y="3251"/>
                    </a:lnTo>
                    <a:lnTo>
                      <a:pt x="3296" y="3251"/>
                    </a:lnTo>
                    <a:lnTo>
                      <a:pt x="3186" y="3248"/>
                    </a:lnTo>
                    <a:lnTo>
                      <a:pt x="3068" y="3244"/>
                    </a:lnTo>
                    <a:lnTo>
                      <a:pt x="2949" y="3239"/>
                    </a:lnTo>
                    <a:lnTo>
                      <a:pt x="2827" y="3231"/>
                    </a:lnTo>
                    <a:lnTo>
                      <a:pt x="2706" y="3222"/>
                    </a:lnTo>
                    <a:lnTo>
                      <a:pt x="2473" y="3206"/>
                    </a:lnTo>
                    <a:lnTo>
                      <a:pt x="2270" y="3189"/>
                    </a:lnTo>
                    <a:lnTo>
                      <a:pt x="2113" y="3175"/>
                    </a:lnTo>
                    <a:lnTo>
                      <a:pt x="2021" y="3167"/>
                    </a:lnTo>
                    <a:lnTo>
                      <a:pt x="2021" y="3167"/>
                    </a:lnTo>
                    <a:lnTo>
                      <a:pt x="1948" y="3162"/>
                    </a:lnTo>
                    <a:lnTo>
                      <a:pt x="1844" y="3151"/>
                    </a:lnTo>
                    <a:lnTo>
                      <a:pt x="1719" y="3140"/>
                    </a:lnTo>
                    <a:lnTo>
                      <a:pt x="1653" y="3134"/>
                    </a:lnTo>
                    <a:lnTo>
                      <a:pt x="1584" y="3129"/>
                    </a:lnTo>
                    <a:lnTo>
                      <a:pt x="1515" y="3126"/>
                    </a:lnTo>
                    <a:lnTo>
                      <a:pt x="1447" y="3124"/>
                    </a:lnTo>
                    <a:lnTo>
                      <a:pt x="1383" y="3124"/>
                    </a:lnTo>
                    <a:lnTo>
                      <a:pt x="1322" y="3127"/>
                    </a:lnTo>
                    <a:lnTo>
                      <a:pt x="1293" y="3129"/>
                    </a:lnTo>
                    <a:lnTo>
                      <a:pt x="1265" y="3131"/>
                    </a:lnTo>
                    <a:lnTo>
                      <a:pt x="1239" y="3135"/>
                    </a:lnTo>
                    <a:lnTo>
                      <a:pt x="1216" y="3141"/>
                    </a:lnTo>
                    <a:lnTo>
                      <a:pt x="1194" y="3145"/>
                    </a:lnTo>
                    <a:lnTo>
                      <a:pt x="1173" y="3152"/>
                    </a:lnTo>
                    <a:lnTo>
                      <a:pt x="1155" y="3159"/>
                    </a:lnTo>
                    <a:lnTo>
                      <a:pt x="1140" y="3167"/>
                    </a:lnTo>
                    <a:lnTo>
                      <a:pt x="1140" y="3167"/>
                    </a:lnTo>
                    <a:lnTo>
                      <a:pt x="1088" y="3202"/>
                    </a:lnTo>
                    <a:lnTo>
                      <a:pt x="1039" y="3233"/>
                    </a:lnTo>
                    <a:lnTo>
                      <a:pt x="991" y="3265"/>
                    </a:lnTo>
                    <a:lnTo>
                      <a:pt x="936" y="3301"/>
                    </a:lnTo>
                    <a:lnTo>
                      <a:pt x="867" y="3342"/>
                    </a:lnTo>
                    <a:lnTo>
                      <a:pt x="779" y="3392"/>
                    </a:lnTo>
                    <a:lnTo>
                      <a:pt x="664" y="3452"/>
                    </a:lnTo>
                    <a:lnTo>
                      <a:pt x="520" y="3527"/>
                    </a:lnTo>
                    <a:lnTo>
                      <a:pt x="520" y="3527"/>
                    </a:lnTo>
                    <a:lnTo>
                      <a:pt x="465" y="3556"/>
                    </a:lnTo>
                    <a:lnTo>
                      <a:pt x="465" y="3556"/>
                    </a:lnTo>
                    <a:lnTo>
                      <a:pt x="251" y="2215"/>
                    </a:lnTo>
                    <a:lnTo>
                      <a:pt x="99" y="1270"/>
                    </a:lnTo>
                    <a:lnTo>
                      <a:pt x="43" y="919"/>
                    </a:lnTo>
                    <a:lnTo>
                      <a:pt x="10" y="720"/>
                    </a:lnTo>
                    <a:lnTo>
                      <a:pt x="10" y="720"/>
                    </a:lnTo>
                    <a:lnTo>
                      <a:pt x="6" y="695"/>
                    </a:lnTo>
                    <a:lnTo>
                      <a:pt x="3" y="669"/>
                    </a:lnTo>
                    <a:lnTo>
                      <a:pt x="1" y="644"/>
                    </a:lnTo>
                    <a:lnTo>
                      <a:pt x="0" y="621"/>
                    </a:lnTo>
                    <a:lnTo>
                      <a:pt x="1" y="597"/>
                    </a:lnTo>
                    <a:lnTo>
                      <a:pt x="3" y="574"/>
                    </a:lnTo>
                    <a:lnTo>
                      <a:pt x="6" y="551"/>
                    </a:lnTo>
                    <a:lnTo>
                      <a:pt x="10" y="529"/>
                    </a:lnTo>
                    <a:lnTo>
                      <a:pt x="15" y="508"/>
                    </a:lnTo>
                    <a:lnTo>
                      <a:pt x="21" y="486"/>
                    </a:lnTo>
                    <a:lnTo>
                      <a:pt x="28" y="467"/>
                    </a:lnTo>
                    <a:lnTo>
                      <a:pt x="35" y="446"/>
                    </a:lnTo>
                    <a:lnTo>
                      <a:pt x="43" y="427"/>
                    </a:lnTo>
                    <a:lnTo>
                      <a:pt x="51" y="407"/>
                    </a:lnTo>
                    <a:lnTo>
                      <a:pt x="61" y="389"/>
                    </a:lnTo>
                    <a:lnTo>
                      <a:pt x="72" y="373"/>
                    </a:lnTo>
                    <a:lnTo>
                      <a:pt x="83" y="355"/>
                    </a:lnTo>
                    <a:lnTo>
                      <a:pt x="94" y="338"/>
                    </a:lnTo>
                    <a:lnTo>
                      <a:pt x="119" y="308"/>
                    </a:lnTo>
                    <a:lnTo>
                      <a:pt x="145" y="281"/>
                    </a:lnTo>
                    <a:lnTo>
                      <a:pt x="174" y="254"/>
                    </a:lnTo>
                    <a:lnTo>
                      <a:pt x="203" y="231"/>
                    </a:lnTo>
                    <a:lnTo>
                      <a:pt x="233" y="212"/>
                    </a:lnTo>
                    <a:lnTo>
                      <a:pt x="263" y="194"/>
                    </a:lnTo>
                    <a:lnTo>
                      <a:pt x="294" y="1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869BC4BF-4072-0B3D-2C01-083FA0768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7" y="2"/>
                <a:ext cx="1790" cy="1195"/>
              </a:xfrm>
              <a:custGeom>
                <a:avLst/>
                <a:gdLst>
                  <a:gd name="T0" fmla="*/ 321 w 5369"/>
                  <a:gd name="T1" fmla="*/ 169 h 3586"/>
                  <a:gd name="T2" fmla="*/ 409 w 5369"/>
                  <a:gd name="T3" fmla="*/ 150 h 3586"/>
                  <a:gd name="T4" fmla="*/ 529 w 5369"/>
                  <a:gd name="T5" fmla="*/ 136 h 3586"/>
                  <a:gd name="T6" fmla="*/ 1009 w 5369"/>
                  <a:gd name="T7" fmla="*/ 92 h 3586"/>
                  <a:gd name="T8" fmla="*/ 1527 w 5369"/>
                  <a:gd name="T9" fmla="*/ 48 h 3586"/>
                  <a:gd name="T10" fmla="*/ 2046 w 5369"/>
                  <a:gd name="T11" fmla="*/ 12 h 3586"/>
                  <a:gd name="T12" fmla="*/ 2392 w 5369"/>
                  <a:gd name="T13" fmla="*/ 1 h 3586"/>
                  <a:gd name="T14" fmla="*/ 2732 w 5369"/>
                  <a:gd name="T15" fmla="*/ 1 h 3586"/>
                  <a:gd name="T16" fmla="*/ 3242 w 5369"/>
                  <a:gd name="T17" fmla="*/ 22 h 3586"/>
                  <a:gd name="T18" fmla="*/ 3751 w 5369"/>
                  <a:gd name="T19" fmla="*/ 59 h 3586"/>
                  <a:gd name="T20" fmla="*/ 4291 w 5369"/>
                  <a:gd name="T21" fmla="*/ 108 h 3586"/>
                  <a:gd name="T22" fmla="*/ 4696 w 5369"/>
                  <a:gd name="T23" fmla="*/ 152 h 3586"/>
                  <a:gd name="T24" fmla="*/ 4894 w 5369"/>
                  <a:gd name="T25" fmla="*/ 177 h 3586"/>
                  <a:gd name="T26" fmla="*/ 5025 w 5369"/>
                  <a:gd name="T27" fmla="*/ 198 h 3586"/>
                  <a:gd name="T28" fmla="*/ 5085 w 5369"/>
                  <a:gd name="T29" fmla="*/ 219 h 3586"/>
                  <a:gd name="T30" fmla="*/ 5175 w 5369"/>
                  <a:gd name="T31" fmla="*/ 272 h 3586"/>
                  <a:gd name="T32" fmla="*/ 5257 w 5369"/>
                  <a:gd name="T33" fmla="*/ 349 h 3586"/>
                  <a:gd name="T34" fmla="*/ 5303 w 5369"/>
                  <a:gd name="T35" fmla="*/ 416 h 3586"/>
                  <a:gd name="T36" fmla="*/ 5331 w 5369"/>
                  <a:gd name="T37" fmla="*/ 471 h 3586"/>
                  <a:gd name="T38" fmla="*/ 5353 w 5369"/>
                  <a:gd name="T39" fmla="*/ 530 h 3586"/>
                  <a:gd name="T40" fmla="*/ 5365 w 5369"/>
                  <a:gd name="T41" fmla="*/ 595 h 3586"/>
                  <a:gd name="T42" fmla="*/ 5369 w 5369"/>
                  <a:gd name="T43" fmla="*/ 665 h 3586"/>
                  <a:gd name="T44" fmla="*/ 5364 w 5369"/>
                  <a:gd name="T45" fmla="*/ 739 h 3586"/>
                  <a:gd name="T46" fmla="*/ 5322 w 5369"/>
                  <a:gd name="T47" fmla="*/ 957 h 3586"/>
                  <a:gd name="T48" fmla="*/ 4849 w 5369"/>
                  <a:gd name="T49" fmla="*/ 3586 h 3586"/>
                  <a:gd name="T50" fmla="*/ 4707 w 5369"/>
                  <a:gd name="T51" fmla="*/ 3512 h 3586"/>
                  <a:gd name="T52" fmla="*/ 4519 w 5369"/>
                  <a:gd name="T53" fmla="*/ 3421 h 3586"/>
                  <a:gd name="T54" fmla="*/ 4404 w 5369"/>
                  <a:gd name="T55" fmla="*/ 3359 h 3586"/>
                  <a:gd name="T56" fmla="*/ 4342 w 5369"/>
                  <a:gd name="T57" fmla="*/ 3313 h 3586"/>
                  <a:gd name="T58" fmla="*/ 4301 w 5369"/>
                  <a:gd name="T59" fmla="*/ 3280 h 3586"/>
                  <a:gd name="T60" fmla="*/ 4259 w 5369"/>
                  <a:gd name="T61" fmla="*/ 3262 h 3586"/>
                  <a:gd name="T62" fmla="*/ 4220 w 5369"/>
                  <a:gd name="T63" fmla="*/ 3255 h 3586"/>
                  <a:gd name="T64" fmla="*/ 3976 w 5369"/>
                  <a:gd name="T65" fmla="*/ 3233 h 3586"/>
                  <a:gd name="T66" fmla="*/ 3732 w 5369"/>
                  <a:gd name="T67" fmla="*/ 3233 h 3586"/>
                  <a:gd name="T68" fmla="*/ 3569 w 5369"/>
                  <a:gd name="T69" fmla="*/ 3244 h 3586"/>
                  <a:gd name="T70" fmla="*/ 3398 w 5369"/>
                  <a:gd name="T71" fmla="*/ 3251 h 3586"/>
                  <a:gd name="T72" fmla="*/ 3068 w 5369"/>
                  <a:gd name="T73" fmla="*/ 3244 h 3586"/>
                  <a:gd name="T74" fmla="*/ 2706 w 5369"/>
                  <a:gd name="T75" fmla="*/ 3222 h 3586"/>
                  <a:gd name="T76" fmla="*/ 2113 w 5369"/>
                  <a:gd name="T77" fmla="*/ 3175 h 3586"/>
                  <a:gd name="T78" fmla="*/ 1948 w 5369"/>
                  <a:gd name="T79" fmla="*/ 3162 h 3586"/>
                  <a:gd name="T80" fmla="*/ 1653 w 5369"/>
                  <a:gd name="T81" fmla="*/ 3134 h 3586"/>
                  <a:gd name="T82" fmla="*/ 1447 w 5369"/>
                  <a:gd name="T83" fmla="*/ 3124 h 3586"/>
                  <a:gd name="T84" fmla="*/ 1293 w 5369"/>
                  <a:gd name="T85" fmla="*/ 3129 h 3586"/>
                  <a:gd name="T86" fmla="*/ 1216 w 5369"/>
                  <a:gd name="T87" fmla="*/ 3141 h 3586"/>
                  <a:gd name="T88" fmla="*/ 1155 w 5369"/>
                  <a:gd name="T89" fmla="*/ 3159 h 3586"/>
                  <a:gd name="T90" fmla="*/ 1088 w 5369"/>
                  <a:gd name="T91" fmla="*/ 3202 h 3586"/>
                  <a:gd name="T92" fmla="*/ 936 w 5369"/>
                  <a:gd name="T93" fmla="*/ 3301 h 3586"/>
                  <a:gd name="T94" fmla="*/ 664 w 5369"/>
                  <a:gd name="T95" fmla="*/ 3452 h 3586"/>
                  <a:gd name="T96" fmla="*/ 465 w 5369"/>
                  <a:gd name="T97" fmla="*/ 3556 h 3586"/>
                  <a:gd name="T98" fmla="*/ 99 w 5369"/>
                  <a:gd name="T99" fmla="*/ 1270 h 3586"/>
                  <a:gd name="T100" fmla="*/ 10 w 5369"/>
                  <a:gd name="T101" fmla="*/ 720 h 3586"/>
                  <a:gd name="T102" fmla="*/ 1 w 5369"/>
                  <a:gd name="T103" fmla="*/ 644 h 3586"/>
                  <a:gd name="T104" fmla="*/ 3 w 5369"/>
                  <a:gd name="T105" fmla="*/ 574 h 3586"/>
                  <a:gd name="T106" fmla="*/ 15 w 5369"/>
                  <a:gd name="T107" fmla="*/ 508 h 3586"/>
                  <a:gd name="T108" fmla="*/ 35 w 5369"/>
                  <a:gd name="T109" fmla="*/ 446 h 3586"/>
                  <a:gd name="T110" fmla="*/ 61 w 5369"/>
                  <a:gd name="T111" fmla="*/ 389 h 3586"/>
                  <a:gd name="T112" fmla="*/ 94 w 5369"/>
                  <a:gd name="T113" fmla="*/ 338 h 3586"/>
                  <a:gd name="T114" fmla="*/ 174 w 5369"/>
                  <a:gd name="T115" fmla="*/ 254 h 3586"/>
                  <a:gd name="T116" fmla="*/ 263 w 5369"/>
                  <a:gd name="T117" fmla="*/ 194 h 3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369" h="3586">
                    <a:moveTo>
                      <a:pt x="294" y="180"/>
                    </a:moveTo>
                    <a:lnTo>
                      <a:pt x="294" y="180"/>
                    </a:lnTo>
                    <a:lnTo>
                      <a:pt x="321" y="169"/>
                    </a:lnTo>
                    <a:lnTo>
                      <a:pt x="349" y="162"/>
                    </a:lnTo>
                    <a:lnTo>
                      <a:pt x="379" y="155"/>
                    </a:lnTo>
                    <a:lnTo>
                      <a:pt x="409" y="150"/>
                    </a:lnTo>
                    <a:lnTo>
                      <a:pt x="470" y="143"/>
                    </a:lnTo>
                    <a:lnTo>
                      <a:pt x="529" y="136"/>
                    </a:lnTo>
                    <a:lnTo>
                      <a:pt x="529" y="136"/>
                    </a:lnTo>
                    <a:lnTo>
                      <a:pt x="648" y="122"/>
                    </a:lnTo>
                    <a:lnTo>
                      <a:pt x="768" y="111"/>
                    </a:lnTo>
                    <a:lnTo>
                      <a:pt x="1009" y="92"/>
                    </a:lnTo>
                    <a:lnTo>
                      <a:pt x="1009" y="92"/>
                    </a:lnTo>
                    <a:lnTo>
                      <a:pt x="1354" y="62"/>
                    </a:lnTo>
                    <a:lnTo>
                      <a:pt x="1527" y="48"/>
                    </a:lnTo>
                    <a:lnTo>
                      <a:pt x="1700" y="34"/>
                    </a:lnTo>
                    <a:lnTo>
                      <a:pt x="1872" y="22"/>
                    </a:lnTo>
                    <a:lnTo>
                      <a:pt x="2046" y="12"/>
                    </a:lnTo>
                    <a:lnTo>
                      <a:pt x="2219" y="5"/>
                    </a:lnTo>
                    <a:lnTo>
                      <a:pt x="2305" y="2"/>
                    </a:lnTo>
                    <a:lnTo>
                      <a:pt x="2392" y="1"/>
                    </a:lnTo>
                    <a:lnTo>
                      <a:pt x="2392" y="1"/>
                    </a:lnTo>
                    <a:lnTo>
                      <a:pt x="2563" y="0"/>
                    </a:lnTo>
                    <a:lnTo>
                      <a:pt x="2732" y="1"/>
                    </a:lnTo>
                    <a:lnTo>
                      <a:pt x="2902" y="6"/>
                    </a:lnTo>
                    <a:lnTo>
                      <a:pt x="3073" y="13"/>
                    </a:lnTo>
                    <a:lnTo>
                      <a:pt x="3242" y="22"/>
                    </a:lnTo>
                    <a:lnTo>
                      <a:pt x="3412" y="33"/>
                    </a:lnTo>
                    <a:lnTo>
                      <a:pt x="3581" y="45"/>
                    </a:lnTo>
                    <a:lnTo>
                      <a:pt x="3751" y="59"/>
                    </a:lnTo>
                    <a:lnTo>
                      <a:pt x="3751" y="59"/>
                    </a:lnTo>
                    <a:lnTo>
                      <a:pt x="4021" y="82"/>
                    </a:lnTo>
                    <a:lnTo>
                      <a:pt x="4291" y="108"/>
                    </a:lnTo>
                    <a:lnTo>
                      <a:pt x="4426" y="122"/>
                    </a:lnTo>
                    <a:lnTo>
                      <a:pt x="4561" y="136"/>
                    </a:lnTo>
                    <a:lnTo>
                      <a:pt x="4696" y="152"/>
                    </a:lnTo>
                    <a:lnTo>
                      <a:pt x="4830" y="170"/>
                    </a:lnTo>
                    <a:lnTo>
                      <a:pt x="4830" y="170"/>
                    </a:lnTo>
                    <a:lnTo>
                      <a:pt x="4894" y="177"/>
                    </a:lnTo>
                    <a:lnTo>
                      <a:pt x="4960" y="186"/>
                    </a:lnTo>
                    <a:lnTo>
                      <a:pt x="4993" y="191"/>
                    </a:lnTo>
                    <a:lnTo>
                      <a:pt x="5025" y="198"/>
                    </a:lnTo>
                    <a:lnTo>
                      <a:pt x="5056" y="208"/>
                    </a:lnTo>
                    <a:lnTo>
                      <a:pt x="5085" y="219"/>
                    </a:lnTo>
                    <a:lnTo>
                      <a:pt x="5085" y="219"/>
                    </a:lnTo>
                    <a:lnTo>
                      <a:pt x="5116" y="234"/>
                    </a:lnTo>
                    <a:lnTo>
                      <a:pt x="5146" y="252"/>
                    </a:lnTo>
                    <a:lnTo>
                      <a:pt x="5175" y="272"/>
                    </a:lnTo>
                    <a:lnTo>
                      <a:pt x="5204" y="296"/>
                    </a:lnTo>
                    <a:lnTo>
                      <a:pt x="5231" y="322"/>
                    </a:lnTo>
                    <a:lnTo>
                      <a:pt x="5257" y="349"/>
                    </a:lnTo>
                    <a:lnTo>
                      <a:pt x="5281" y="381"/>
                    </a:lnTo>
                    <a:lnTo>
                      <a:pt x="5292" y="398"/>
                    </a:lnTo>
                    <a:lnTo>
                      <a:pt x="5303" y="416"/>
                    </a:lnTo>
                    <a:lnTo>
                      <a:pt x="5313" y="434"/>
                    </a:lnTo>
                    <a:lnTo>
                      <a:pt x="5322" y="451"/>
                    </a:lnTo>
                    <a:lnTo>
                      <a:pt x="5331" y="471"/>
                    </a:lnTo>
                    <a:lnTo>
                      <a:pt x="5339" y="490"/>
                    </a:lnTo>
                    <a:lnTo>
                      <a:pt x="5346" y="509"/>
                    </a:lnTo>
                    <a:lnTo>
                      <a:pt x="5353" y="530"/>
                    </a:lnTo>
                    <a:lnTo>
                      <a:pt x="5358" y="552"/>
                    </a:lnTo>
                    <a:lnTo>
                      <a:pt x="5362" y="573"/>
                    </a:lnTo>
                    <a:lnTo>
                      <a:pt x="5365" y="595"/>
                    </a:lnTo>
                    <a:lnTo>
                      <a:pt x="5368" y="618"/>
                    </a:lnTo>
                    <a:lnTo>
                      <a:pt x="5369" y="642"/>
                    </a:lnTo>
                    <a:lnTo>
                      <a:pt x="5369" y="665"/>
                    </a:lnTo>
                    <a:lnTo>
                      <a:pt x="5369" y="688"/>
                    </a:lnTo>
                    <a:lnTo>
                      <a:pt x="5366" y="713"/>
                    </a:lnTo>
                    <a:lnTo>
                      <a:pt x="5364" y="739"/>
                    </a:lnTo>
                    <a:lnTo>
                      <a:pt x="5360" y="764"/>
                    </a:lnTo>
                    <a:lnTo>
                      <a:pt x="5360" y="764"/>
                    </a:lnTo>
                    <a:lnTo>
                      <a:pt x="5322" y="957"/>
                    </a:lnTo>
                    <a:lnTo>
                      <a:pt x="5260" y="1300"/>
                    </a:lnTo>
                    <a:lnTo>
                      <a:pt x="5092" y="2227"/>
                    </a:lnTo>
                    <a:lnTo>
                      <a:pt x="4849" y="3586"/>
                    </a:lnTo>
                    <a:lnTo>
                      <a:pt x="4849" y="3586"/>
                    </a:lnTo>
                    <a:lnTo>
                      <a:pt x="4707" y="3512"/>
                    </a:lnTo>
                    <a:lnTo>
                      <a:pt x="4707" y="3512"/>
                    </a:lnTo>
                    <a:lnTo>
                      <a:pt x="4662" y="3488"/>
                    </a:lnTo>
                    <a:lnTo>
                      <a:pt x="4615" y="3466"/>
                    </a:lnTo>
                    <a:lnTo>
                      <a:pt x="4519" y="3421"/>
                    </a:lnTo>
                    <a:lnTo>
                      <a:pt x="4472" y="3397"/>
                    </a:lnTo>
                    <a:lnTo>
                      <a:pt x="4426" y="3372"/>
                    </a:lnTo>
                    <a:lnTo>
                      <a:pt x="4404" y="3359"/>
                    </a:lnTo>
                    <a:lnTo>
                      <a:pt x="4384" y="3344"/>
                    </a:lnTo>
                    <a:lnTo>
                      <a:pt x="4363" y="3328"/>
                    </a:lnTo>
                    <a:lnTo>
                      <a:pt x="4342" y="3313"/>
                    </a:lnTo>
                    <a:lnTo>
                      <a:pt x="4342" y="3313"/>
                    </a:lnTo>
                    <a:lnTo>
                      <a:pt x="4313" y="3288"/>
                    </a:lnTo>
                    <a:lnTo>
                      <a:pt x="4301" y="3280"/>
                    </a:lnTo>
                    <a:lnTo>
                      <a:pt x="4288" y="3272"/>
                    </a:lnTo>
                    <a:lnTo>
                      <a:pt x="4275" y="3266"/>
                    </a:lnTo>
                    <a:lnTo>
                      <a:pt x="4259" y="3262"/>
                    </a:lnTo>
                    <a:lnTo>
                      <a:pt x="4242" y="3258"/>
                    </a:lnTo>
                    <a:lnTo>
                      <a:pt x="4220" y="3255"/>
                    </a:lnTo>
                    <a:lnTo>
                      <a:pt x="4220" y="3255"/>
                    </a:lnTo>
                    <a:lnTo>
                      <a:pt x="4138" y="3246"/>
                    </a:lnTo>
                    <a:lnTo>
                      <a:pt x="4057" y="3239"/>
                    </a:lnTo>
                    <a:lnTo>
                      <a:pt x="3976" y="3233"/>
                    </a:lnTo>
                    <a:lnTo>
                      <a:pt x="3894" y="3232"/>
                    </a:lnTo>
                    <a:lnTo>
                      <a:pt x="3813" y="3232"/>
                    </a:lnTo>
                    <a:lnTo>
                      <a:pt x="3732" y="3233"/>
                    </a:lnTo>
                    <a:lnTo>
                      <a:pt x="3649" y="3237"/>
                    </a:lnTo>
                    <a:lnTo>
                      <a:pt x="3569" y="3244"/>
                    </a:lnTo>
                    <a:lnTo>
                      <a:pt x="3569" y="3244"/>
                    </a:lnTo>
                    <a:lnTo>
                      <a:pt x="3530" y="3247"/>
                    </a:lnTo>
                    <a:lnTo>
                      <a:pt x="3489" y="3250"/>
                    </a:lnTo>
                    <a:lnTo>
                      <a:pt x="3398" y="3251"/>
                    </a:lnTo>
                    <a:lnTo>
                      <a:pt x="3296" y="3251"/>
                    </a:lnTo>
                    <a:lnTo>
                      <a:pt x="3186" y="3248"/>
                    </a:lnTo>
                    <a:lnTo>
                      <a:pt x="3068" y="3244"/>
                    </a:lnTo>
                    <a:lnTo>
                      <a:pt x="2949" y="3239"/>
                    </a:lnTo>
                    <a:lnTo>
                      <a:pt x="2827" y="3231"/>
                    </a:lnTo>
                    <a:lnTo>
                      <a:pt x="2706" y="3222"/>
                    </a:lnTo>
                    <a:lnTo>
                      <a:pt x="2473" y="3206"/>
                    </a:lnTo>
                    <a:lnTo>
                      <a:pt x="2270" y="3189"/>
                    </a:lnTo>
                    <a:lnTo>
                      <a:pt x="2113" y="3175"/>
                    </a:lnTo>
                    <a:lnTo>
                      <a:pt x="2021" y="3167"/>
                    </a:lnTo>
                    <a:lnTo>
                      <a:pt x="2021" y="3167"/>
                    </a:lnTo>
                    <a:lnTo>
                      <a:pt x="1948" y="3162"/>
                    </a:lnTo>
                    <a:lnTo>
                      <a:pt x="1844" y="3151"/>
                    </a:lnTo>
                    <a:lnTo>
                      <a:pt x="1719" y="3140"/>
                    </a:lnTo>
                    <a:lnTo>
                      <a:pt x="1653" y="3134"/>
                    </a:lnTo>
                    <a:lnTo>
                      <a:pt x="1584" y="3129"/>
                    </a:lnTo>
                    <a:lnTo>
                      <a:pt x="1515" y="3126"/>
                    </a:lnTo>
                    <a:lnTo>
                      <a:pt x="1447" y="3124"/>
                    </a:lnTo>
                    <a:lnTo>
                      <a:pt x="1383" y="3124"/>
                    </a:lnTo>
                    <a:lnTo>
                      <a:pt x="1322" y="3127"/>
                    </a:lnTo>
                    <a:lnTo>
                      <a:pt x="1293" y="3129"/>
                    </a:lnTo>
                    <a:lnTo>
                      <a:pt x="1265" y="3131"/>
                    </a:lnTo>
                    <a:lnTo>
                      <a:pt x="1239" y="3135"/>
                    </a:lnTo>
                    <a:lnTo>
                      <a:pt x="1216" y="3141"/>
                    </a:lnTo>
                    <a:lnTo>
                      <a:pt x="1194" y="3145"/>
                    </a:lnTo>
                    <a:lnTo>
                      <a:pt x="1173" y="3152"/>
                    </a:lnTo>
                    <a:lnTo>
                      <a:pt x="1155" y="3159"/>
                    </a:lnTo>
                    <a:lnTo>
                      <a:pt x="1140" y="3167"/>
                    </a:lnTo>
                    <a:lnTo>
                      <a:pt x="1140" y="3167"/>
                    </a:lnTo>
                    <a:lnTo>
                      <a:pt x="1088" y="3202"/>
                    </a:lnTo>
                    <a:lnTo>
                      <a:pt x="1039" y="3233"/>
                    </a:lnTo>
                    <a:lnTo>
                      <a:pt x="991" y="3265"/>
                    </a:lnTo>
                    <a:lnTo>
                      <a:pt x="936" y="3301"/>
                    </a:lnTo>
                    <a:lnTo>
                      <a:pt x="867" y="3342"/>
                    </a:lnTo>
                    <a:lnTo>
                      <a:pt x="779" y="3392"/>
                    </a:lnTo>
                    <a:lnTo>
                      <a:pt x="664" y="3452"/>
                    </a:lnTo>
                    <a:lnTo>
                      <a:pt x="520" y="3527"/>
                    </a:lnTo>
                    <a:lnTo>
                      <a:pt x="520" y="3527"/>
                    </a:lnTo>
                    <a:lnTo>
                      <a:pt x="465" y="3556"/>
                    </a:lnTo>
                    <a:lnTo>
                      <a:pt x="465" y="3556"/>
                    </a:lnTo>
                    <a:lnTo>
                      <a:pt x="251" y="2215"/>
                    </a:lnTo>
                    <a:lnTo>
                      <a:pt x="99" y="1270"/>
                    </a:lnTo>
                    <a:lnTo>
                      <a:pt x="43" y="919"/>
                    </a:lnTo>
                    <a:lnTo>
                      <a:pt x="10" y="720"/>
                    </a:lnTo>
                    <a:lnTo>
                      <a:pt x="10" y="720"/>
                    </a:lnTo>
                    <a:lnTo>
                      <a:pt x="6" y="695"/>
                    </a:lnTo>
                    <a:lnTo>
                      <a:pt x="3" y="669"/>
                    </a:lnTo>
                    <a:lnTo>
                      <a:pt x="1" y="644"/>
                    </a:lnTo>
                    <a:lnTo>
                      <a:pt x="0" y="621"/>
                    </a:lnTo>
                    <a:lnTo>
                      <a:pt x="1" y="597"/>
                    </a:lnTo>
                    <a:lnTo>
                      <a:pt x="3" y="574"/>
                    </a:lnTo>
                    <a:lnTo>
                      <a:pt x="6" y="551"/>
                    </a:lnTo>
                    <a:lnTo>
                      <a:pt x="10" y="529"/>
                    </a:lnTo>
                    <a:lnTo>
                      <a:pt x="15" y="508"/>
                    </a:lnTo>
                    <a:lnTo>
                      <a:pt x="21" y="486"/>
                    </a:lnTo>
                    <a:lnTo>
                      <a:pt x="28" y="467"/>
                    </a:lnTo>
                    <a:lnTo>
                      <a:pt x="35" y="446"/>
                    </a:lnTo>
                    <a:lnTo>
                      <a:pt x="43" y="427"/>
                    </a:lnTo>
                    <a:lnTo>
                      <a:pt x="51" y="407"/>
                    </a:lnTo>
                    <a:lnTo>
                      <a:pt x="61" y="389"/>
                    </a:lnTo>
                    <a:lnTo>
                      <a:pt x="72" y="373"/>
                    </a:lnTo>
                    <a:lnTo>
                      <a:pt x="83" y="355"/>
                    </a:lnTo>
                    <a:lnTo>
                      <a:pt x="94" y="338"/>
                    </a:lnTo>
                    <a:lnTo>
                      <a:pt x="119" y="308"/>
                    </a:lnTo>
                    <a:lnTo>
                      <a:pt x="145" y="281"/>
                    </a:lnTo>
                    <a:lnTo>
                      <a:pt x="174" y="254"/>
                    </a:lnTo>
                    <a:lnTo>
                      <a:pt x="203" y="231"/>
                    </a:lnTo>
                    <a:lnTo>
                      <a:pt x="233" y="212"/>
                    </a:lnTo>
                    <a:lnTo>
                      <a:pt x="263" y="194"/>
                    </a:lnTo>
                    <a:lnTo>
                      <a:pt x="294" y="18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A6D0E2BD-16CA-97C4-79EE-B970A5ACC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" y="2268"/>
                <a:ext cx="91" cy="298"/>
              </a:xfrm>
              <a:custGeom>
                <a:avLst/>
                <a:gdLst>
                  <a:gd name="T0" fmla="*/ 273 w 273"/>
                  <a:gd name="T1" fmla="*/ 869 h 895"/>
                  <a:gd name="T2" fmla="*/ 266 w 273"/>
                  <a:gd name="T3" fmla="*/ 882 h 895"/>
                  <a:gd name="T4" fmla="*/ 257 w 273"/>
                  <a:gd name="T5" fmla="*/ 890 h 895"/>
                  <a:gd name="T6" fmla="*/ 248 w 273"/>
                  <a:gd name="T7" fmla="*/ 894 h 895"/>
                  <a:gd name="T8" fmla="*/ 227 w 273"/>
                  <a:gd name="T9" fmla="*/ 894 h 895"/>
                  <a:gd name="T10" fmla="*/ 205 w 273"/>
                  <a:gd name="T11" fmla="*/ 887 h 895"/>
                  <a:gd name="T12" fmla="*/ 195 w 273"/>
                  <a:gd name="T13" fmla="*/ 882 h 895"/>
                  <a:gd name="T14" fmla="*/ 166 w 273"/>
                  <a:gd name="T15" fmla="*/ 862 h 895"/>
                  <a:gd name="T16" fmla="*/ 142 w 273"/>
                  <a:gd name="T17" fmla="*/ 839 h 895"/>
                  <a:gd name="T18" fmla="*/ 118 w 273"/>
                  <a:gd name="T19" fmla="*/ 811 h 895"/>
                  <a:gd name="T20" fmla="*/ 99 w 273"/>
                  <a:gd name="T21" fmla="*/ 781 h 895"/>
                  <a:gd name="T22" fmla="*/ 66 w 273"/>
                  <a:gd name="T23" fmla="*/ 712 h 895"/>
                  <a:gd name="T24" fmla="*/ 40 w 273"/>
                  <a:gd name="T25" fmla="*/ 636 h 895"/>
                  <a:gd name="T26" fmla="*/ 23 w 273"/>
                  <a:gd name="T27" fmla="*/ 558 h 895"/>
                  <a:gd name="T28" fmla="*/ 11 w 273"/>
                  <a:gd name="T29" fmla="*/ 481 h 895"/>
                  <a:gd name="T30" fmla="*/ 4 w 273"/>
                  <a:gd name="T31" fmla="*/ 408 h 895"/>
                  <a:gd name="T32" fmla="*/ 0 w 273"/>
                  <a:gd name="T33" fmla="*/ 343 h 895"/>
                  <a:gd name="T34" fmla="*/ 1 w 273"/>
                  <a:gd name="T35" fmla="*/ 296 h 895"/>
                  <a:gd name="T36" fmla="*/ 7 w 273"/>
                  <a:gd name="T37" fmla="*/ 237 h 895"/>
                  <a:gd name="T38" fmla="*/ 19 w 273"/>
                  <a:gd name="T39" fmla="*/ 175 h 895"/>
                  <a:gd name="T40" fmla="*/ 38 w 273"/>
                  <a:gd name="T41" fmla="*/ 113 h 895"/>
                  <a:gd name="T42" fmla="*/ 58 w 273"/>
                  <a:gd name="T43" fmla="*/ 71 h 895"/>
                  <a:gd name="T44" fmla="*/ 73 w 273"/>
                  <a:gd name="T45" fmla="*/ 48 h 895"/>
                  <a:gd name="T46" fmla="*/ 91 w 273"/>
                  <a:gd name="T47" fmla="*/ 27 h 895"/>
                  <a:gd name="T48" fmla="*/ 111 w 273"/>
                  <a:gd name="T49" fmla="*/ 12 h 895"/>
                  <a:gd name="T50" fmla="*/ 133 w 273"/>
                  <a:gd name="T51" fmla="*/ 3 h 895"/>
                  <a:gd name="T52" fmla="*/ 160 w 273"/>
                  <a:gd name="T53" fmla="*/ 0 h 895"/>
                  <a:gd name="T54" fmla="*/ 187 w 273"/>
                  <a:gd name="T55" fmla="*/ 4 h 895"/>
                  <a:gd name="T56" fmla="*/ 202 w 273"/>
                  <a:gd name="T57" fmla="*/ 9 h 895"/>
                  <a:gd name="T58" fmla="*/ 198 w 273"/>
                  <a:gd name="T59" fmla="*/ 217 h 895"/>
                  <a:gd name="T60" fmla="*/ 200 w 273"/>
                  <a:gd name="T61" fmla="*/ 302 h 895"/>
                  <a:gd name="T62" fmla="*/ 209 w 273"/>
                  <a:gd name="T63" fmla="*/ 468 h 895"/>
                  <a:gd name="T64" fmla="*/ 227 w 273"/>
                  <a:gd name="T65" fmla="*/ 631 h 895"/>
                  <a:gd name="T66" fmla="*/ 255 w 273"/>
                  <a:gd name="T67" fmla="*/ 791 h 895"/>
                  <a:gd name="T68" fmla="*/ 273 w 273"/>
                  <a:gd name="T69" fmla="*/ 869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3" h="895">
                    <a:moveTo>
                      <a:pt x="273" y="869"/>
                    </a:moveTo>
                    <a:lnTo>
                      <a:pt x="273" y="869"/>
                    </a:lnTo>
                    <a:lnTo>
                      <a:pt x="268" y="876"/>
                    </a:lnTo>
                    <a:lnTo>
                      <a:pt x="266" y="882"/>
                    </a:lnTo>
                    <a:lnTo>
                      <a:pt x="262" y="886"/>
                    </a:lnTo>
                    <a:lnTo>
                      <a:pt x="257" y="890"/>
                    </a:lnTo>
                    <a:lnTo>
                      <a:pt x="253" y="893"/>
                    </a:lnTo>
                    <a:lnTo>
                      <a:pt x="248" y="894"/>
                    </a:lnTo>
                    <a:lnTo>
                      <a:pt x="238" y="895"/>
                    </a:lnTo>
                    <a:lnTo>
                      <a:pt x="227" y="894"/>
                    </a:lnTo>
                    <a:lnTo>
                      <a:pt x="216" y="891"/>
                    </a:lnTo>
                    <a:lnTo>
                      <a:pt x="205" y="887"/>
                    </a:lnTo>
                    <a:lnTo>
                      <a:pt x="195" y="882"/>
                    </a:lnTo>
                    <a:lnTo>
                      <a:pt x="195" y="882"/>
                    </a:lnTo>
                    <a:lnTo>
                      <a:pt x="180" y="872"/>
                    </a:lnTo>
                    <a:lnTo>
                      <a:pt x="166" y="862"/>
                    </a:lnTo>
                    <a:lnTo>
                      <a:pt x="154" y="851"/>
                    </a:lnTo>
                    <a:lnTo>
                      <a:pt x="142" y="839"/>
                    </a:lnTo>
                    <a:lnTo>
                      <a:pt x="129" y="825"/>
                    </a:lnTo>
                    <a:lnTo>
                      <a:pt x="118" y="811"/>
                    </a:lnTo>
                    <a:lnTo>
                      <a:pt x="109" y="796"/>
                    </a:lnTo>
                    <a:lnTo>
                      <a:pt x="99" y="781"/>
                    </a:lnTo>
                    <a:lnTo>
                      <a:pt x="81" y="748"/>
                    </a:lnTo>
                    <a:lnTo>
                      <a:pt x="66" y="712"/>
                    </a:lnTo>
                    <a:lnTo>
                      <a:pt x="52" y="675"/>
                    </a:lnTo>
                    <a:lnTo>
                      <a:pt x="40" y="636"/>
                    </a:lnTo>
                    <a:lnTo>
                      <a:pt x="30" y="598"/>
                    </a:lnTo>
                    <a:lnTo>
                      <a:pt x="23" y="558"/>
                    </a:lnTo>
                    <a:lnTo>
                      <a:pt x="16" y="519"/>
                    </a:lnTo>
                    <a:lnTo>
                      <a:pt x="11" y="481"/>
                    </a:lnTo>
                    <a:lnTo>
                      <a:pt x="7" y="443"/>
                    </a:lnTo>
                    <a:lnTo>
                      <a:pt x="4" y="408"/>
                    </a:lnTo>
                    <a:lnTo>
                      <a:pt x="0" y="343"/>
                    </a:lnTo>
                    <a:lnTo>
                      <a:pt x="0" y="343"/>
                    </a:lnTo>
                    <a:lnTo>
                      <a:pt x="0" y="321"/>
                    </a:lnTo>
                    <a:lnTo>
                      <a:pt x="1" y="296"/>
                    </a:lnTo>
                    <a:lnTo>
                      <a:pt x="4" y="267"/>
                    </a:lnTo>
                    <a:lnTo>
                      <a:pt x="7" y="237"/>
                    </a:lnTo>
                    <a:lnTo>
                      <a:pt x="12" y="206"/>
                    </a:lnTo>
                    <a:lnTo>
                      <a:pt x="19" y="175"/>
                    </a:lnTo>
                    <a:lnTo>
                      <a:pt x="27" y="143"/>
                    </a:lnTo>
                    <a:lnTo>
                      <a:pt x="38" y="113"/>
                    </a:lnTo>
                    <a:lnTo>
                      <a:pt x="51" y="84"/>
                    </a:lnTo>
                    <a:lnTo>
                      <a:pt x="58" y="71"/>
                    </a:lnTo>
                    <a:lnTo>
                      <a:pt x="64" y="59"/>
                    </a:lnTo>
                    <a:lnTo>
                      <a:pt x="73" y="48"/>
                    </a:lnTo>
                    <a:lnTo>
                      <a:pt x="81" y="37"/>
                    </a:lnTo>
                    <a:lnTo>
                      <a:pt x="91" y="27"/>
                    </a:lnTo>
                    <a:lnTo>
                      <a:pt x="100" y="19"/>
                    </a:lnTo>
                    <a:lnTo>
                      <a:pt x="111" y="12"/>
                    </a:lnTo>
                    <a:lnTo>
                      <a:pt x="122" y="7"/>
                    </a:lnTo>
                    <a:lnTo>
                      <a:pt x="133" y="3"/>
                    </a:lnTo>
                    <a:lnTo>
                      <a:pt x="146" y="1"/>
                    </a:lnTo>
                    <a:lnTo>
                      <a:pt x="160" y="0"/>
                    </a:lnTo>
                    <a:lnTo>
                      <a:pt x="173" y="1"/>
                    </a:lnTo>
                    <a:lnTo>
                      <a:pt x="187" y="4"/>
                    </a:lnTo>
                    <a:lnTo>
                      <a:pt x="202" y="9"/>
                    </a:lnTo>
                    <a:lnTo>
                      <a:pt x="202" y="9"/>
                    </a:lnTo>
                    <a:lnTo>
                      <a:pt x="200" y="113"/>
                    </a:lnTo>
                    <a:lnTo>
                      <a:pt x="198" y="217"/>
                    </a:lnTo>
                    <a:lnTo>
                      <a:pt x="198" y="217"/>
                    </a:lnTo>
                    <a:lnTo>
                      <a:pt x="200" y="302"/>
                    </a:lnTo>
                    <a:lnTo>
                      <a:pt x="202" y="386"/>
                    </a:lnTo>
                    <a:lnTo>
                      <a:pt x="209" y="468"/>
                    </a:lnTo>
                    <a:lnTo>
                      <a:pt x="217" y="551"/>
                    </a:lnTo>
                    <a:lnTo>
                      <a:pt x="227" y="631"/>
                    </a:lnTo>
                    <a:lnTo>
                      <a:pt x="240" y="712"/>
                    </a:lnTo>
                    <a:lnTo>
                      <a:pt x="255" y="791"/>
                    </a:lnTo>
                    <a:lnTo>
                      <a:pt x="273" y="869"/>
                    </a:lnTo>
                    <a:lnTo>
                      <a:pt x="273" y="869"/>
                    </a:lnTo>
                    <a:close/>
                  </a:path>
                </a:pathLst>
              </a:custGeom>
              <a:solidFill>
                <a:srgbClr val="F5D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3E7DAC66-9C2E-FD5F-3533-91414A409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9" y="3465"/>
                <a:ext cx="379" cy="440"/>
              </a:xfrm>
              <a:custGeom>
                <a:avLst/>
                <a:gdLst>
                  <a:gd name="T0" fmla="*/ 1132 w 1136"/>
                  <a:gd name="T1" fmla="*/ 496 h 1322"/>
                  <a:gd name="T2" fmla="*/ 1122 w 1136"/>
                  <a:gd name="T3" fmla="*/ 519 h 1322"/>
                  <a:gd name="T4" fmla="*/ 1093 w 1136"/>
                  <a:gd name="T5" fmla="*/ 571 h 1322"/>
                  <a:gd name="T6" fmla="*/ 1006 w 1136"/>
                  <a:gd name="T7" fmla="*/ 698 h 1322"/>
                  <a:gd name="T8" fmla="*/ 915 w 1136"/>
                  <a:gd name="T9" fmla="*/ 831 h 1322"/>
                  <a:gd name="T10" fmla="*/ 873 w 1136"/>
                  <a:gd name="T11" fmla="*/ 893 h 1322"/>
                  <a:gd name="T12" fmla="*/ 784 w 1136"/>
                  <a:gd name="T13" fmla="*/ 1006 h 1322"/>
                  <a:gd name="T14" fmla="*/ 699 w 1136"/>
                  <a:gd name="T15" fmla="*/ 1103 h 1322"/>
                  <a:gd name="T16" fmla="*/ 618 w 1136"/>
                  <a:gd name="T17" fmla="*/ 1184 h 1322"/>
                  <a:gd name="T18" fmla="*/ 579 w 1136"/>
                  <a:gd name="T19" fmla="*/ 1218 h 1322"/>
                  <a:gd name="T20" fmla="*/ 534 w 1136"/>
                  <a:gd name="T21" fmla="*/ 1257 h 1322"/>
                  <a:gd name="T22" fmla="*/ 492 w 1136"/>
                  <a:gd name="T23" fmla="*/ 1286 h 1322"/>
                  <a:gd name="T24" fmla="*/ 459 w 1136"/>
                  <a:gd name="T25" fmla="*/ 1307 h 1322"/>
                  <a:gd name="T26" fmla="*/ 434 w 1136"/>
                  <a:gd name="T27" fmla="*/ 1316 h 1322"/>
                  <a:gd name="T28" fmla="*/ 422 w 1136"/>
                  <a:gd name="T29" fmla="*/ 1319 h 1322"/>
                  <a:gd name="T30" fmla="*/ 400 w 1136"/>
                  <a:gd name="T31" fmla="*/ 1322 h 1322"/>
                  <a:gd name="T32" fmla="*/ 381 w 1136"/>
                  <a:gd name="T33" fmla="*/ 1318 h 1322"/>
                  <a:gd name="T34" fmla="*/ 361 w 1136"/>
                  <a:gd name="T35" fmla="*/ 1311 h 1322"/>
                  <a:gd name="T36" fmla="*/ 331 w 1136"/>
                  <a:gd name="T37" fmla="*/ 1291 h 1322"/>
                  <a:gd name="T38" fmla="*/ 279 w 1136"/>
                  <a:gd name="T39" fmla="*/ 1252 h 1322"/>
                  <a:gd name="T40" fmla="*/ 245 w 1136"/>
                  <a:gd name="T41" fmla="*/ 1227 h 1322"/>
                  <a:gd name="T42" fmla="*/ 0 w 1136"/>
                  <a:gd name="T43" fmla="*/ 1059 h 1322"/>
                  <a:gd name="T44" fmla="*/ 1 w 1136"/>
                  <a:gd name="T45" fmla="*/ 1056 h 1322"/>
                  <a:gd name="T46" fmla="*/ 17 w 1136"/>
                  <a:gd name="T47" fmla="*/ 1041 h 1322"/>
                  <a:gd name="T48" fmla="*/ 26 w 1136"/>
                  <a:gd name="T49" fmla="*/ 1023 h 1322"/>
                  <a:gd name="T50" fmla="*/ 40 w 1136"/>
                  <a:gd name="T51" fmla="*/ 999 h 1322"/>
                  <a:gd name="T52" fmla="*/ 77 w 1136"/>
                  <a:gd name="T53" fmla="*/ 928 h 1322"/>
                  <a:gd name="T54" fmla="*/ 121 w 1136"/>
                  <a:gd name="T55" fmla="*/ 829 h 1322"/>
                  <a:gd name="T56" fmla="*/ 137 w 1136"/>
                  <a:gd name="T57" fmla="*/ 797 h 1322"/>
                  <a:gd name="T58" fmla="*/ 171 w 1136"/>
                  <a:gd name="T59" fmla="*/ 736 h 1322"/>
                  <a:gd name="T60" fmla="*/ 210 w 1136"/>
                  <a:gd name="T61" fmla="*/ 678 h 1322"/>
                  <a:gd name="T62" fmla="*/ 274 w 1136"/>
                  <a:gd name="T63" fmla="*/ 596 h 1322"/>
                  <a:gd name="T64" fmla="*/ 332 w 1136"/>
                  <a:gd name="T65" fmla="*/ 527 h 1322"/>
                  <a:gd name="T66" fmla="*/ 454 w 1136"/>
                  <a:gd name="T67" fmla="*/ 389 h 1322"/>
                  <a:gd name="T68" fmla="*/ 514 w 1136"/>
                  <a:gd name="T69" fmla="*/ 317 h 1322"/>
                  <a:gd name="T70" fmla="*/ 569 w 1136"/>
                  <a:gd name="T71" fmla="*/ 243 h 1322"/>
                  <a:gd name="T72" fmla="*/ 619 w 1136"/>
                  <a:gd name="T73" fmla="*/ 167 h 1322"/>
                  <a:gd name="T74" fmla="*/ 662 w 1136"/>
                  <a:gd name="T75" fmla="*/ 86 h 1322"/>
                  <a:gd name="T76" fmla="*/ 692 w 1136"/>
                  <a:gd name="T77" fmla="*/ 2 h 1322"/>
                  <a:gd name="T78" fmla="*/ 695 w 1136"/>
                  <a:gd name="T79" fmla="*/ 0 h 1322"/>
                  <a:gd name="T80" fmla="*/ 735 w 1136"/>
                  <a:gd name="T81" fmla="*/ 45 h 1322"/>
                  <a:gd name="T82" fmla="*/ 765 w 1136"/>
                  <a:gd name="T83" fmla="*/ 69 h 1322"/>
                  <a:gd name="T84" fmla="*/ 880 w 1136"/>
                  <a:gd name="T85" fmla="*/ 162 h 1322"/>
                  <a:gd name="T86" fmla="*/ 983 w 1136"/>
                  <a:gd name="T87" fmla="*/ 253 h 1322"/>
                  <a:gd name="T88" fmla="*/ 1048 w 1136"/>
                  <a:gd name="T89" fmla="*/ 313 h 1322"/>
                  <a:gd name="T90" fmla="*/ 1099 w 1136"/>
                  <a:gd name="T91" fmla="*/ 370 h 1322"/>
                  <a:gd name="T92" fmla="*/ 1125 w 1136"/>
                  <a:gd name="T93" fmla="*/ 406 h 1322"/>
                  <a:gd name="T94" fmla="*/ 1133 w 1136"/>
                  <a:gd name="T95" fmla="*/ 426 h 1322"/>
                  <a:gd name="T96" fmla="*/ 1136 w 1136"/>
                  <a:gd name="T97" fmla="*/ 436 h 1322"/>
                  <a:gd name="T98" fmla="*/ 1136 w 1136"/>
                  <a:gd name="T99" fmla="*/ 468 h 1322"/>
                  <a:gd name="T100" fmla="*/ 1132 w 1136"/>
                  <a:gd name="T101" fmla="*/ 496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36" h="1322">
                    <a:moveTo>
                      <a:pt x="1132" y="496"/>
                    </a:moveTo>
                    <a:lnTo>
                      <a:pt x="1132" y="496"/>
                    </a:lnTo>
                    <a:lnTo>
                      <a:pt x="1128" y="508"/>
                    </a:lnTo>
                    <a:lnTo>
                      <a:pt x="1122" y="519"/>
                    </a:lnTo>
                    <a:lnTo>
                      <a:pt x="1110" y="543"/>
                    </a:lnTo>
                    <a:lnTo>
                      <a:pt x="1093" y="571"/>
                    </a:lnTo>
                    <a:lnTo>
                      <a:pt x="1070" y="605"/>
                    </a:lnTo>
                    <a:lnTo>
                      <a:pt x="1006" y="698"/>
                    </a:lnTo>
                    <a:lnTo>
                      <a:pt x="964" y="758"/>
                    </a:lnTo>
                    <a:lnTo>
                      <a:pt x="915" y="831"/>
                    </a:lnTo>
                    <a:lnTo>
                      <a:pt x="915" y="831"/>
                    </a:lnTo>
                    <a:lnTo>
                      <a:pt x="873" y="893"/>
                    </a:lnTo>
                    <a:lnTo>
                      <a:pt x="829" y="951"/>
                    </a:lnTo>
                    <a:lnTo>
                      <a:pt x="784" y="1006"/>
                    </a:lnTo>
                    <a:lnTo>
                      <a:pt x="742" y="1056"/>
                    </a:lnTo>
                    <a:lnTo>
                      <a:pt x="699" y="1103"/>
                    </a:lnTo>
                    <a:lnTo>
                      <a:pt x="658" y="1145"/>
                    </a:lnTo>
                    <a:lnTo>
                      <a:pt x="618" y="1184"/>
                    </a:lnTo>
                    <a:lnTo>
                      <a:pt x="579" y="1218"/>
                    </a:lnTo>
                    <a:lnTo>
                      <a:pt x="579" y="1218"/>
                    </a:lnTo>
                    <a:lnTo>
                      <a:pt x="556" y="1239"/>
                    </a:lnTo>
                    <a:lnTo>
                      <a:pt x="534" y="1257"/>
                    </a:lnTo>
                    <a:lnTo>
                      <a:pt x="512" y="1272"/>
                    </a:lnTo>
                    <a:lnTo>
                      <a:pt x="492" y="1286"/>
                    </a:lnTo>
                    <a:lnTo>
                      <a:pt x="474" y="1297"/>
                    </a:lnTo>
                    <a:lnTo>
                      <a:pt x="459" y="1307"/>
                    </a:lnTo>
                    <a:lnTo>
                      <a:pt x="445" y="1312"/>
                    </a:lnTo>
                    <a:lnTo>
                      <a:pt x="434" y="1316"/>
                    </a:lnTo>
                    <a:lnTo>
                      <a:pt x="434" y="1316"/>
                    </a:lnTo>
                    <a:lnTo>
                      <a:pt x="422" y="1319"/>
                    </a:lnTo>
                    <a:lnTo>
                      <a:pt x="411" y="1320"/>
                    </a:lnTo>
                    <a:lnTo>
                      <a:pt x="400" y="1322"/>
                    </a:lnTo>
                    <a:lnTo>
                      <a:pt x="390" y="1320"/>
                    </a:lnTo>
                    <a:lnTo>
                      <a:pt x="381" y="1318"/>
                    </a:lnTo>
                    <a:lnTo>
                      <a:pt x="371" y="1315"/>
                    </a:lnTo>
                    <a:lnTo>
                      <a:pt x="361" y="1311"/>
                    </a:lnTo>
                    <a:lnTo>
                      <a:pt x="352" y="1305"/>
                    </a:lnTo>
                    <a:lnTo>
                      <a:pt x="331" y="1291"/>
                    </a:lnTo>
                    <a:lnTo>
                      <a:pt x="306" y="1274"/>
                    </a:lnTo>
                    <a:lnTo>
                      <a:pt x="279" y="1252"/>
                    </a:lnTo>
                    <a:lnTo>
                      <a:pt x="245" y="1227"/>
                    </a:lnTo>
                    <a:lnTo>
                      <a:pt x="245" y="1227"/>
                    </a:lnTo>
                    <a:lnTo>
                      <a:pt x="145" y="1156"/>
                    </a:lnTo>
                    <a:lnTo>
                      <a:pt x="0" y="1059"/>
                    </a:lnTo>
                    <a:lnTo>
                      <a:pt x="1" y="1056"/>
                    </a:lnTo>
                    <a:lnTo>
                      <a:pt x="1" y="1056"/>
                    </a:lnTo>
                    <a:lnTo>
                      <a:pt x="10" y="1049"/>
                    </a:lnTo>
                    <a:lnTo>
                      <a:pt x="17" y="1041"/>
                    </a:lnTo>
                    <a:lnTo>
                      <a:pt x="22" y="1032"/>
                    </a:lnTo>
                    <a:lnTo>
                      <a:pt x="26" y="1023"/>
                    </a:lnTo>
                    <a:lnTo>
                      <a:pt x="26" y="1023"/>
                    </a:lnTo>
                    <a:lnTo>
                      <a:pt x="40" y="999"/>
                    </a:lnTo>
                    <a:lnTo>
                      <a:pt x="54" y="976"/>
                    </a:lnTo>
                    <a:lnTo>
                      <a:pt x="77" y="928"/>
                    </a:lnTo>
                    <a:lnTo>
                      <a:pt x="99" y="878"/>
                    </a:lnTo>
                    <a:lnTo>
                      <a:pt x="121" y="829"/>
                    </a:lnTo>
                    <a:lnTo>
                      <a:pt x="121" y="829"/>
                    </a:lnTo>
                    <a:lnTo>
                      <a:pt x="137" y="797"/>
                    </a:lnTo>
                    <a:lnTo>
                      <a:pt x="153" y="767"/>
                    </a:lnTo>
                    <a:lnTo>
                      <a:pt x="171" y="736"/>
                    </a:lnTo>
                    <a:lnTo>
                      <a:pt x="190" y="707"/>
                    </a:lnTo>
                    <a:lnTo>
                      <a:pt x="210" y="678"/>
                    </a:lnTo>
                    <a:lnTo>
                      <a:pt x="230" y="651"/>
                    </a:lnTo>
                    <a:lnTo>
                      <a:pt x="274" y="596"/>
                    </a:lnTo>
                    <a:lnTo>
                      <a:pt x="274" y="596"/>
                    </a:lnTo>
                    <a:lnTo>
                      <a:pt x="332" y="527"/>
                    </a:lnTo>
                    <a:lnTo>
                      <a:pt x="393" y="458"/>
                    </a:lnTo>
                    <a:lnTo>
                      <a:pt x="454" y="389"/>
                    </a:lnTo>
                    <a:lnTo>
                      <a:pt x="484" y="353"/>
                    </a:lnTo>
                    <a:lnTo>
                      <a:pt x="514" y="317"/>
                    </a:lnTo>
                    <a:lnTo>
                      <a:pt x="542" y="280"/>
                    </a:lnTo>
                    <a:lnTo>
                      <a:pt x="569" y="243"/>
                    </a:lnTo>
                    <a:lnTo>
                      <a:pt x="596" y="206"/>
                    </a:lnTo>
                    <a:lnTo>
                      <a:pt x="619" y="167"/>
                    </a:lnTo>
                    <a:lnTo>
                      <a:pt x="641" y="127"/>
                    </a:lnTo>
                    <a:lnTo>
                      <a:pt x="662" y="86"/>
                    </a:lnTo>
                    <a:lnTo>
                      <a:pt x="678" y="45"/>
                    </a:lnTo>
                    <a:lnTo>
                      <a:pt x="692" y="2"/>
                    </a:lnTo>
                    <a:lnTo>
                      <a:pt x="695" y="0"/>
                    </a:lnTo>
                    <a:lnTo>
                      <a:pt x="695" y="0"/>
                    </a:lnTo>
                    <a:lnTo>
                      <a:pt x="714" y="24"/>
                    </a:lnTo>
                    <a:lnTo>
                      <a:pt x="735" y="45"/>
                    </a:lnTo>
                    <a:lnTo>
                      <a:pt x="735" y="45"/>
                    </a:lnTo>
                    <a:lnTo>
                      <a:pt x="765" y="69"/>
                    </a:lnTo>
                    <a:lnTo>
                      <a:pt x="815" y="111"/>
                    </a:lnTo>
                    <a:lnTo>
                      <a:pt x="880" y="162"/>
                    </a:lnTo>
                    <a:lnTo>
                      <a:pt x="948" y="221"/>
                    </a:lnTo>
                    <a:lnTo>
                      <a:pt x="983" y="253"/>
                    </a:lnTo>
                    <a:lnTo>
                      <a:pt x="1016" y="283"/>
                    </a:lnTo>
                    <a:lnTo>
                      <a:pt x="1048" y="313"/>
                    </a:lnTo>
                    <a:lnTo>
                      <a:pt x="1075" y="342"/>
                    </a:lnTo>
                    <a:lnTo>
                      <a:pt x="1099" y="370"/>
                    </a:lnTo>
                    <a:lnTo>
                      <a:pt x="1118" y="395"/>
                    </a:lnTo>
                    <a:lnTo>
                      <a:pt x="1125" y="406"/>
                    </a:lnTo>
                    <a:lnTo>
                      <a:pt x="1130" y="417"/>
                    </a:lnTo>
                    <a:lnTo>
                      <a:pt x="1133" y="426"/>
                    </a:lnTo>
                    <a:lnTo>
                      <a:pt x="1136" y="436"/>
                    </a:lnTo>
                    <a:lnTo>
                      <a:pt x="1136" y="436"/>
                    </a:lnTo>
                    <a:lnTo>
                      <a:pt x="1136" y="452"/>
                    </a:lnTo>
                    <a:lnTo>
                      <a:pt x="1136" y="468"/>
                    </a:lnTo>
                    <a:lnTo>
                      <a:pt x="1135" y="481"/>
                    </a:lnTo>
                    <a:lnTo>
                      <a:pt x="1132" y="496"/>
                    </a:lnTo>
                    <a:lnTo>
                      <a:pt x="1132" y="496"/>
                    </a:lnTo>
                    <a:close/>
                  </a:path>
                </a:pathLst>
              </a:custGeom>
              <a:solidFill>
                <a:srgbClr val="FF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DBE344BB-A465-6470-4B90-CB1008C0A0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64" y="71"/>
                <a:ext cx="1636" cy="1128"/>
              </a:xfrm>
              <a:custGeom>
                <a:avLst/>
                <a:gdLst>
                  <a:gd name="T0" fmla="*/ 3750 w 4907"/>
                  <a:gd name="T1" fmla="*/ 3049 h 3384"/>
                  <a:gd name="T2" fmla="*/ 3802 w 4907"/>
                  <a:gd name="T3" fmla="*/ 3060 h 3384"/>
                  <a:gd name="T4" fmla="*/ 3743 w 4907"/>
                  <a:gd name="T5" fmla="*/ 3048 h 3384"/>
                  <a:gd name="T6" fmla="*/ 3002 w 4907"/>
                  <a:gd name="T7" fmla="*/ 3044 h 3384"/>
                  <a:gd name="T8" fmla="*/ 2950 w 4907"/>
                  <a:gd name="T9" fmla="*/ 3045 h 3384"/>
                  <a:gd name="T10" fmla="*/ 3379 w 4907"/>
                  <a:gd name="T11" fmla="*/ 3025 h 3384"/>
                  <a:gd name="T12" fmla="*/ 3168 w 4907"/>
                  <a:gd name="T13" fmla="*/ 3033 h 3384"/>
                  <a:gd name="T14" fmla="*/ 3098 w 4907"/>
                  <a:gd name="T15" fmla="*/ 3038 h 3384"/>
                  <a:gd name="T16" fmla="*/ 3238 w 4907"/>
                  <a:gd name="T17" fmla="*/ 3029 h 3384"/>
                  <a:gd name="T18" fmla="*/ 3379 w 4907"/>
                  <a:gd name="T19" fmla="*/ 3025 h 3384"/>
                  <a:gd name="T20" fmla="*/ 3379 w 4907"/>
                  <a:gd name="T21" fmla="*/ 3025 h 3384"/>
                  <a:gd name="T22" fmla="*/ 1955 w 4907"/>
                  <a:gd name="T23" fmla="*/ 2996 h 3384"/>
                  <a:gd name="T24" fmla="*/ 2625 w 4907"/>
                  <a:gd name="T25" fmla="*/ 3040 h 3384"/>
                  <a:gd name="T26" fmla="*/ 2892 w 4907"/>
                  <a:gd name="T27" fmla="*/ 3045 h 3384"/>
                  <a:gd name="T28" fmla="*/ 2625 w 4907"/>
                  <a:gd name="T29" fmla="*/ 3040 h 3384"/>
                  <a:gd name="T30" fmla="*/ 1955 w 4907"/>
                  <a:gd name="T31" fmla="*/ 2996 h 3384"/>
                  <a:gd name="T32" fmla="*/ 1572 w 4907"/>
                  <a:gd name="T33" fmla="*/ 2964 h 3384"/>
                  <a:gd name="T34" fmla="*/ 1565 w 4907"/>
                  <a:gd name="T35" fmla="*/ 2963 h 3384"/>
                  <a:gd name="T36" fmla="*/ 1565 w 4907"/>
                  <a:gd name="T37" fmla="*/ 2963 h 3384"/>
                  <a:gd name="T38" fmla="*/ 1562 w 4907"/>
                  <a:gd name="T39" fmla="*/ 2963 h 3384"/>
                  <a:gd name="T40" fmla="*/ 1559 w 4907"/>
                  <a:gd name="T41" fmla="*/ 2963 h 3384"/>
                  <a:gd name="T42" fmla="*/ 1549 w 4907"/>
                  <a:gd name="T43" fmla="*/ 2961 h 3384"/>
                  <a:gd name="T44" fmla="*/ 1554 w 4907"/>
                  <a:gd name="T45" fmla="*/ 2963 h 3384"/>
                  <a:gd name="T46" fmla="*/ 1548 w 4907"/>
                  <a:gd name="T47" fmla="*/ 2961 h 3384"/>
                  <a:gd name="T48" fmla="*/ 1548 w 4907"/>
                  <a:gd name="T49" fmla="*/ 2961 h 3384"/>
                  <a:gd name="T50" fmla="*/ 670 w 4907"/>
                  <a:gd name="T51" fmla="*/ 2961 h 3384"/>
                  <a:gd name="T52" fmla="*/ 466 w 4907"/>
                  <a:gd name="T53" fmla="*/ 3095 h 3384"/>
                  <a:gd name="T54" fmla="*/ 50 w 4907"/>
                  <a:gd name="T55" fmla="*/ 3321 h 3384"/>
                  <a:gd name="T56" fmla="*/ 0 w 4907"/>
                  <a:gd name="T57" fmla="*/ 3346 h 3384"/>
                  <a:gd name="T58" fmla="*/ 309 w 4907"/>
                  <a:gd name="T59" fmla="*/ 3186 h 3384"/>
                  <a:gd name="T60" fmla="*/ 569 w 4907"/>
                  <a:gd name="T61" fmla="*/ 3027 h 3384"/>
                  <a:gd name="T62" fmla="*/ 670 w 4907"/>
                  <a:gd name="T63" fmla="*/ 2961 h 3384"/>
                  <a:gd name="T64" fmla="*/ 1547 w 4907"/>
                  <a:gd name="T65" fmla="*/ 2961 h 3384"/>
                  <a:gd name="T66" fmla="*/ 907 w 4907"/>
                  <a:gd name="T67" fmla="*/ 2918 h 3384"/>
                  <a:gd name="T68" fmla="*/ 751 w 4907"/>
                  <a:gd name="T69" fmla="*/ 2934 h 3384"/>
                  <a:gd name="T70" fmla="*/ 671 w 4907"/>
                  <a:gd name="T71" fmla="*/ 2961 h 3384"/>
                  <a:gd name="T72" fmla="*/ 721 w 4907"/>
                  <a:gd name="T73" fmla="*/ 2941 h 3384"/>
                  <a:gd name="T74" fmla="*/ 864 w 4907"/>
                  <a:gd name="T75" fmla="*/ 2920 h 3384"/>
                  <a:gd name="T76" fmla="*/ 951 w 4907"/>
                  <a:gd name="T77" fmla="*/ 2918 h 3384"/>
                  <a:gd name="T78" fmla="*/ 951 w 4907"/>
                  <a:gd name="T79" fmla="*/ 2918 h 3384"/>
                  <a:gd name="T80" fmla="*/ 4615 w 4907"/>
                  <a:gd name="T81" fmla="*/ 13 h 3384"/>
                  <a:gd name="T82" fmla="*/ 4705 w 4907"/>
                  <a:gd name="T83" fmla="*/ 66 h 3384"/>
                  <a:gd name="T84" fmla="*/ 4811 w 4907"/>
                  <a:gd name="T85" fmla="*/ 175 h 3384"/>
                  <a:gd name="T86" fmla="*/ 4852 w 4907"/>
                  <a:gd name="T87" fmla="*/ 245 h 3384"/>
                  <a:gd name="T88" fmla="*/ 4883 w 4907"/>
                  <a:gd name="T89" fmla="*/ 324 h 3384"/>
                  <a:gd name="T90" fmla="*/ 4898 w 4907"/>
                  <a:gd name="T91" fmla="*/ 412 h 3384"/>
                  <a:gd name="T92" fmla="*/ 4896 w 4907"/>
                  <a:gd name="T93" fmla="*/ 507 h 3384"/>
                  <a:gd name="T94" fmla="*/ 4852 w 4907"/>
                  <a:gd name="T95" fmla="*/ 751 h 3384"/>
                  <a:gd name="T96" fmla="*/ 4379 w 4907"/>
                  <a:gd name="T97" fmla="*/ 3380 h 3384"/>
                  <a:gd name="T98" fmla="*/ 4379 w 4907"/>
                  <a:gd name="T99" fmla="*/ 3380 h 3384"/>
                  <a:gd name="T100" fmla="*/ 4629 w 4907"/>
                  <a:gd name="T101" fmla="*/ 2031 h 3384"/>
                  <a:gd name="T102" fmla="*/ 4896 w 4907"/>
                  <a:gd name="T103" fmla="*/ 561 h 3384"/>
                  <a:gd name="T104" fmla="*/ 4907 w 4907"/>
                  <a:gd name="T105" fmla="*/ 462 h 3384"/>
                  <a:gd name="T106" fmla="*/ 4899 w 4907"/>
                  <a:gd name="T107" fmla="*/ 369 h 3384"/>
                  <a:gd name="T108" fmla="*/ 4877 w 4907"/>
                  <a:gd name="T109" fmla="*/ 285 h 3384"/>
                  <a:gd name="T110" fmla="*/ 4841 w 4907"/>
                  <a:gd name="T111" fmla="*/ 211 h 3384"/>
                  <a:gd name="T112" fmla="*/ 4770 w 4907"/>
                  <a:gd name="T113" fmla="*/ 117 h 3384"/>
                  <a:gd name="T114" fmla="*/ 4652 w 4907"/>
                  <a:gd name="T115" fmla="*/ 29 h 3384"/>
                  <a:gd name="T116" fmla="*/ 4586 w 4907"/>
                  <a:gd name="T117" fmla="*/ 0 h 3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07" h="3384">
                    <a:moveTo>
                      <a:pt x="3743" y="3048"/>
                    </a:moveTo>
                    <a:lnTo>
                      <a:pt x="3743" y="3048"/>
                    </a:lnTo>
                    <a:lnTo>
                      <a:pt x="3750" y="3049"/>
                    </a:lnTo>
                    <a:lnTo>
                      <a:pt x="3750" y="3049"/>
                    </a:lnTo>
                    <a:lnTo>
                      <a:pt x="3778" y="3053"/>
                    </a:lnTo>
                    <a:lnTo>
                      <a:pt x="3802" y="3060"/>
                    </a:lnTo>
                    <a:lnTo>
                      <a:pt x="3802" y="3060"/>
                    </a:lnTo>
                    <a:lnTo>
                      <a:pt x="3802" y="3060"/>
                    </a:lnTo>
                    <a:lnTo>
                      <a:pt x="3778" y="3053"/>
                    </a:lnTo>
                    <a:lnTo>
                      <a:pt x="3750" y="3049"/>
                    </a:lnTo>
                    <a:lnTo>
                      <a:pt x="3750" y="3049"/>
                    </a:lnTo>
                    <a:lnTo>
                      <a:pt x="3743" y="3048"/>
                    </a:lnTo>
                    <a:close/>
                    <a:moveTo>
                      <a:pt x="3096" y="3038"/>
                    </a:moveTo>
                    <a:lnTo>
                      <a:pt x="3096" y="3038"/>
                    </a:lnTo>
                    <a:lnTo>
                      <a:pt x="3052" y="3041"/>
                    </a:lnTo>
                    <a:lnTo>
                      <a:pt x="3002" y="3044"/>
                    </a:lnTo>
                    <a:lnTo>
                      <a:pt x="2950" y="3045"/>
                    </a:lnTo>
                    <a:lnTo>
                      <a:pt x="2892" y="3045"/>
                    </a:lnTo>
                    <a:lnTo>
                      <a:pt x="2892" y="3045"/>
                    </a:lnTo>
                    <a:lnTo>
                      <a:pt x="2950" y="3045"/>
                    </a:lnTo>
                    <a:lnTo>
                      <a:pt x="3002" y="3044"/>
                    </a:lnTo>
                    <a:lnTo>
                      <a:pt x="3052" y="3041"/>
                    </a:lnTo>
                    <a:lnTo>
                      <a:pt x="3096" y="3038"/>
                    </a:lnTo>
                    <a:close/>
                    <a:moveTo>
                      <a:pt x="3379" y="3025"/>
                    </a:moveTo>
                    <a:lnTo>
                      <a:pt x="3379" y="3025"/>
                    </a:lnTo>
                    <a:lnTo>
                      <a:pt x="3308" y="3026"/>
                    </a:lnTo>
                    <a:lnTo>
                      <a:pt x="3238" y="3029"/>
                    </a:lnTo>
                    <a:lnTo>
                      <a:pt x="3168" y="3033"/>
                    </a:lnTo>
                    <a:lnTo>
                      <a:pt x="3099" y="3038"/>
                    </a:lnTo>
                    <a:lnTo>
                      <a:pt x="3099" y="3038"/>
                    </a:lnTo>
                    <a:lnTo>
                      <a:pt x="3098" y="3038"/>
                    </a:lnTo>
                    <a:lnTo>
                      <a:pt x="3098" y="3038"/>
                    </a:lnTo>
                    <a:lnTo>
                      <a:pt x="3099" y="3038"/>
                    </a:lnTo>
                    <a:lnTo>
                      <a:pt x="3099" y="3038"/>
                    </a:lnTo>
                    <a:lnTo>
                      <a:pt x="3168" y="3033"/>
                    </a:lnTo>
                    <a:lnTo>
                      <a:pt x="3238" y="3029"/>
                    </a:lnTo>
                    <a:lnTo>
                      <a:pt x="3308" y="3026"/>
                    </a:lnTo>
                    <a:lnTo>
                      <a:pt x="3379" y="3025"/>
                    </a:lnTo>
                    <a:close/>
                    <a:moveTo>
                      <a:pt x="3379" y="3025"/>
                    </a:moveTo>
                    <a:lnTo>
                      <a:pt x="3379" y="3025"/>
                    </a:lnTo>
                    <a:lnTo>
                      <a:pt x="3379" y="3025"/>
                    </a:lnTo>
                    <a:lnTo>
                      <a:pt x="3379" y="3025"/>
                    </a:lnTo>
                    <a:lnTo>
                      <a:pt x="3379" y="3025"/>
                    </a:lnTo>
                    <a:lnTo>
                      <a:pt x="3379" y="3025"/>
                    </a:lnTo>
                    <a:close/>
                    <a:moveTo>
                      <a:pt x="1576" y="2964"/>
                    </a:moveTo>
                    <a:lnTo>
                      <a:pt x="1576" y="2964"/>
                    </a:lnTo>
                    <a:lnTo>
                      <a:pt x="1795" y="2982"/>
                    </a:lnTo>
                    <a:lnTo>
                      <a:pt x="1955" y="2996"/>
                    </a:lnTo>
                    <a:lnTo>
                      <a:pt x="2137" y="3009"/>
                    </a:lnTo>
                    <a:lnTo>
                      <a:pt x="2331" y="3023"/>
                    </a:lnTo>
                    <a:lnTo>
                      <a:pt x="2528" y="3034"/>
                    </a:lnTo>
                    <a:lnTo>
                      <a:pt x="2625" y="3040"/>
                    </a:lnTo>
                    <a:lnTo>
                      <a:pt x="2718" y="3042"/>
                    </a:lnTo>
                    <a:lnTo>
                      <a:pt x="2808" y="3045"/>
                    </a:lnTo>
                    <a:lnTo>
                      <a:pt x="2892" y="3045"/>
                    </a:lnTo>
                    <a:lnTo>
                      <a:pt x="2892" y="3045"/>
                    </a:lnTo>
                    <a:lnTo>
                      <a:pt x="2892" y="3045"/>
                    </a:lnTo>
                    <a:lnTo>
                      <a:pt x="2808" y="3045"/>
                    </a:lnTo>
                    <a:lnTo>
                      <a:pt x="2718" y="3042"/>
                    </a:lnTo>
                    <a:lnTo>
                      <a:pt x="2625" y="3040"/>
                    </a:lnTo>
                    <a:lnTo>
                      <a:pt x="2528" y="3034"/>
                    </a:lnTo>
                    <a:lnTo>
                      <a:pt x="2331" y="3023"/>
                    </a:lnTo>
                    <a:lnTo>
                      <a:pt x="2137" y="3009"/>
                    </a:lnTo>
                    <a:lnTo>
                      <a:pt x="1955" y="2996"/>
                    </a:lnTo>
                    <a:lnTo>
                      <a:pt x="1795" y="2982"/>
                    </a:lnTo>
                    <a:lnTo>
                      <a:pt x="1576" y="2964"/>
                    </a:lnTo>
                    <a:close/>
                    <a:moveTo>
                      <a:pt x="1572" y="2964"/>
                    </a:moveTo>
                    <a:lnTo>
                      <a:pt x="1572" y="2964"/>
                    </a:lnTo>
                    <a:lnTo>
                      <a:pt x="1573" y="2964"/>
                    </a:lnTo>
                    <a:lnTo>
                      <a:pt x="1573" y="2964"/>
                    </a:lnTo>
                    <a:lnTo>
                      <a:pt x="1572" y="2964"/>
                    </a:lnTo>
                    <a:close/>
                    <a:moveTo>
                      <a:pt x="1565" y="2963"/>
                    </a:moveTo>
                    <a:lnTo>
                      <a:pt x="1565" y="2963"/>
                    </a:lnTo>
                    <a:lnTo>
                      <a:pt x="1565" y="2963"/>
                    </a:lnTo>
                    <a:lnTo>
                      <a:pt x="1565" y="2963"/>
                    </a:lnTo>
                    <a:lnTo>
                      <a:pt x="1565" y="2963"/>
                    </a:lnTo>
                    <a:close/>
                    <a:moveTo>
                      <a:pt x="1561" y="2963"/>
                    </a:moveTo>
                    <a:lnTo>
                      <a:pt x="1561" y="2963"/>
                    </a:lnTo>
                    <a:lnTo>
                      <a:pt x="1562" y="2963"/>
                    </a:lnTo>
                    <a:lnTo>
                      <a:pt x="1562" y="2963"/>
                    </a:lnTo>
                    <a:lnTo>
                      <a:pt x="1561" y="2963"/>
                    </a:lnTo>
                    <a:close/>
                    <a:moveTo>
                      <a:pt x="1555" y="2963"/>
                    </a:moveTo>
                    <a:lnTo>
                      <a:pt x="1555" y="2963"/>
                    </a:lnTo>
                    <a:lnTo>
                      <a:pt x="1559" y="2963"/>
                    </a:lnTo>
                    <a:lnTo>
                      <a:pt x="1559" y="2963"/>
                    </a:lnTo>
                    <a:lnTo>
                      <a:pt x="1555" y="2963"/>
                    </a:lnTo>
                    <a:close/>
                    <a:moveTo>
                      <a:pt x="1549" y="2961"/>
                    </a:moveTo>
                    <a:lnTo>
                      <a:pt x="1549" y="2961"/>
                    </a:lnTo>
                    <a:lnTo>
                      <a:pt x="1551" y="2961"/>
                    </a:lnTo>
                    <a:lnTo>
                      <a:pt x="1551" y="2961"/>
                    </a:lnTo>
                    <a:lnTo>
                      <a:pt x="1554" y="2963"/>
                    </a:lnTo>
                    <a:lnTo>
                      <a:pt x="1554" y="2963"/>
                    </a:lnTo>
                    <a:lnTo>
                      <a:pt x="1551" y="2961"/>
                    </a:lnTo>
                    <a:lnTo>
                      <a:pt x="1551" y="2961"/>
                    </a:lnTo>
                    <a:lnTo>
                      <a:pt x="1549" y="2961"/>
                    </a:lnTo>
                    <a:close/>
                    <a:moveTo>
                      <a:pt x="1548" y="2961"/>
                    </a:moveTo>
                    <a:lnTo>
                      <a:pt x="1548" y="2961"/>
                    </a:lnTo>
                    <a:lnTo>
                      <a:pt x="1548" y="2961"/>
                    </a:lnTo>
                    <a:lnTo>
                      <a:pt x="1548" y="2961"/>
                    </a:lnTo>
                    <a:lnTo>
                      <a:pt x="1548" y="2961"/>
                    </a:lnTo>
                    <a:close/>
                    <a:moveTo>
                      <a:pt x="670" y="2961"/>
                    </a:moveTo>
                    <a:lnTo>
                      <a:pt x="670" y="2961"/>
                    </a:lnTo>
                    <a:lnTo>
                      <a:pt x="670" y="2961"/>
                    </a:lnTo>
                    <a:lnTo>
                      <a:pt x="670" y="2961"/>
                    </a:lnTo>
                    <a:lnTo>
                      <a:pt x="618" y="2996"/>
                    </a:lnTo>
                    <a:lnTo>
                      <a:pt x="569" y="3027"/>
                    </a:lnTo>
                    <a:lnTo>
                      <a:pt x="521" y="3059"/>
                    </a:lnTo>
                    <a:lnTo>
                      <a:pt x="466" y="3095"/>
                    </a:lnTo>
                    <a:lnTo>
                      <a:pt x="397" y="3136"/>
                    </a:lnTo>
                    <a:lnTo>
                      <a:pt x="309" y="3186"/>
                    </a:lnTo>
                    <a:lnTo>
                      <a:pt x="194" y="3246"/>
                    </a:lnTo>
                    <a:lnTo>
                      <a:pt x="50" y="3321"/>
                    </a:lnTo>
                    <a:lnTo>
                      <a:pt x="50" y="3321"/>
                    </a:lnTo>
                    <a:lnTo>
                      <a:pt x="0" y="3346"/>
                    </a:lnTo>
                    <a:lnTo>
                      <a:pt x="0" y="3346"/>
                    </a:lnTo>
                    <a:lnTo>
                      <a:pt x="0" y="3346"/>
                    </a:lnTo>
                    <a:lnTo>
                      <a:pt x="50" y="3321"/>
                    </a:lnTo>
                    <a:lnTo>
                      <a:pt x="50" y="3321"/>
                    </a:lnTo>
                    <a:lnTo>
                      <a:pt x="194" y="3246"/>
                    </a:lnTo>
                    <a:lnTo>
                      <a:pt x="309" y="3186"/>
                    </a:lnTo>
                    <a:lnTo>
                      <a:pt x="397" y="3136"/>
                    </a:lnTo>
                    <a:lnTo>
                      <a:pt x="466" y="3095"/>
                    </a:lnTo>
                    <a:lnTo>
                      <a:pt x="521" y="3059"/>
                    </a:lnTo>
                    <a:lnTo>
                      <a:pt x="569" y="3027"/>
                    </a:lnTo>
                    <a:lnTo>
                      <a:pt x="618" y="2996"/>
                    </a:lnTo>
                    <a:lnTo>
                      <a:pt x="670" y="2961"/>
                    </a:lnTo>
                    <a:lnTo>
                      <a:pt x="670" y="2961"/>
                    </a:lnTo>
                    <a:lnTo>
                      <a:pt x="670" y="2961"/>
                    </a:lnTo>
                    <a:close/>
                    <a:moveTo>
                      <a:pt x="1460" y="2953"/>
                    </a:moveTo>
                    <a:lnTo>
                      <a:pt x="1460" y="2953"/>
                    </a:lnTo>
                    <a:lnTo>
                      <a:pt x="1547" y="2961"/>
                    </a:lnTo>
                    <a:lnTo>
                      <a:pt x="1547" y="2961"/>
                    </a:lnTo>
                    <a:lnTo>
                      <a:pt x="1460" y="2953"/>
                    </a:lnTo>
                    <a:close/>
                    <a:moveTo>
                      <a:pt x="951" y="2918"/>
                    </a:moveTo>
                    <a:lnTo>
                      <a:pt x="951" y="2918"/>
                    </a:lnTo>
                    <a:lnTo>
                      <a:pt x="907" y="2918"/>
                    </a:lnTo>
                    <a:lnTo>
                      <a:pt x="864" y="2920"/>
                    </a:lnTo>
                    <a:lnTo>
                      <a:pt x="823" y="2923"/>
                    </a:lnTo>
                    <a:lnTo>
                      <a:pt x="786" y="2927"/>
                    </a:lnTo>
                    <a:lnTo>
                      <a:pt x="751" y="2934"/>
                    </a:lnTo>
                    <a:lnTo>
                      <a:pt x="721" y="2941"/>
                    </a:lnTo>
                    <a:lnTo>
                      <a:pt x="693" y="2950"/>
                    </a:lnTo>
                    <a:lnTo>
                      <a:pt x="681" y="2956"/>
                    </a:lnTo>
                    <a:lnTo>
                      <a:pt x="671" y="2961"/>
                    </a:lnTo>
                    <a:lnTo>
                      <a:pt x="671" y="2961"/>
                    </a:lnTo>
                    <a:lnTo>
                      <a:pt x="681" y="2956"/>
                    </a:lnTo>
                    <a:lnTo>
                      <a:pt x="693" y="2950"/>
                    </a:lnTo>
                    <a:lnTo>
                      <a:pt x="721" y="2941"/>
                    </a:lnTo>
                    <a:lnTo>
                      <a:pt x="751" y="2934"/>
                    </a:lnTo>
                    <a:lnTo>
                      <a:pt x="786" y="2927"/>
                    </a:lnTo>
                    <a:lnTo>
                      <a:pt x="823" y="2923"/>
                    </a:lnTo>
                    <a:lnTo>
                      <a:pt x="864" y="2920"/>
                    </a:lnTo>
                    <a:lnTo>
                      <a:pt x="907" y="2918"/>
                    </a:lnTo>
                    <a:lnTo>
                      <a:pt x="951" y="2918"/>
                    </a:lnTo>
                    <a:close/>
                    <a:moveTo>
                      <a:pt x="951" y="2918"/>
                    </a:moveTo>
                    <a:lnTo>
                      <a:pt x="951" y="2918"/>
                    </a:lnTo>
                    <a:lnTo>
                      <a:pt x="951" y="2918"/>
                    </a:lnTo>
                    <a:lnTo>
                      <a:pt x="951" y="2918"/>
                    </a:lnTo>
                    <a:lnTo>
                      <a:pt x="951" y="2918"/>
                    </a:lnTo>
                    <a:lnTo>
                      <a:pt x="951" y="2918"/>
                    </a:lnTo>
                    <a:close/>
                    <a:moveTo>
                      <a:pt x="4586" y="0"/>
                    </a:moveTo>
                    <a:lnTo>
                      <a:pt x="4586" y="0"/>
                    </a:lnTo>
                    <a:lnTo>
                      <a:pt x="4600" y="6"/>
                    </a:lnTo>
                    <a:lnTo>
                      <a:pt x="4615" y="13"/>
                    </a:lnTo>
                    <a:lnTo>
                      <a:pt x="4615" y="13"/>
                    </a:lnTo>
                    <a:lnTo>
                      <a:pt x="4646" y="28"/>
                    </a:lnTo>
                    <a:lnTo>
                      <a:pt x="4676" y="46"/>
                    </a:lnTo>
                    <a:lnTo>
                      <a:pt x="4705" y="66"/>
                    </a:lnTo>
                    <a:lnTo>
                      <a:pt x="4734" y="90"/>
                    </a:lnTo>
                    <a:lnTo>
                      <a:pt x="4761" y="116"/>
                    </a:lnTo>
                    <a:lnTo>
                      <a:pt x="4787" y="143"/>
                    </a:lnTo>
                    <a:lnTo>
                      <a:pt x="4811" y="175"/>
                    </a:lnTo>
                    <a:lnTo>
                      <a:pt x="4822" y="192"/>
                    </a:lnTo>
                    <a:lnTo>
                      <a:pt x="4833" y="210"/>
                    </a:lnTo>
                    <a:lnTo>
                      <a:pt x="4843" y="228"/>
                    </a:lnTo>
                    <a:lnTo>
                      <a:pt x="4852" y="245"/>
                    </a:lnTo>
                    <a:lnTo>
                      <a:pt x="4861" y="265"/>
                    </a:lnTo>
                    <a:lnTo>
                      <a:pt x="4869" y="284"/>
                    </a:lnTo>
                    <a:lnTo>
                      <a:pt x="4876" y="303"/>
                    </a:lnTo>
                    <a:lnTo>
                      <a:pt x="4883" y="324"/>
                    </a:lnTo>
                    <a:lnTo>
                      <a:pt x="4888" y="346"/>
                    </a:lnTo>
                    <a:lnTo>
                      <a:pt x="4892" y="367"/>
                    </a:lnTo>
                    <a:lnTo>
                      <a:pt x="4895" y="389"/>
                    </a:lnTo>
                    <a:lnTo>
                      <a:pt x="4898" y="412"/>
                    </a:lnTo>
                    <a:lnTo>
                      <a:pt x="4899" y="436"/>
                    </a:lnTo>
                    <a:lnTo>
                      <a:pt x="4899" y="459"/>
                    </a:lnTo>
                    <a:lnTo>
                      <a:pt x="4899" y="482"/>
                    </a:lnTo>
                    <a:lnTo>
                      <a:pt x="4896" y="507"/>
                    </a:lnTo>
                    <a:lnTo>
                      <a:pt x="4894" y="533"/>
                    </a:lnTo>
                    <a:lnTo>
                      <a:pt x="4890" y="558"/>
                    </a:lnTo>
                    <a:lnTo>
                      <a:pt x="4890" y="558"/>
                    </a:lnTo>
                    <a:lnTo>
                      <a:pt x="4852" y="751"/>
                    </a:lnTo>
                    <a:lnTo>
                      <a:pt x="4790" y="1094"/>
                    </a:lnTo>
                    <a:lnTo>
                      <a:pt x="4622" y="2021"/>
                    </a:lnTo>
                    <a:lnTo>
                      <a:pt x="4379" y="3380"/>
                    </a:lnTo>
                    <a:lnTo>
                      <a:pt x="4379" y="3380"/>
                    </a:lnTo>
                    <a:lnTo>
                      <a:pt x="4371" y="3376"/>
                    </a:lnTo>
                    <a:lnTo>
                      <a:pt x="4371" y="3376"/>
                    </a:lnTo>
                    <a:lnTo>
                      <a:pt x="4371" y="3376"/>
                    </a:lnTo>
                    <a:lnTo>
                      <a:pt x="4379" y="3380"/>
                    </a:lnTo>
                    <a:lnTo>
                      <a:pt x="4379" y="3380"/>
                    </a:lnTo>
                    <a:lnTo>
                      <a:pt x="4386" y="3384"/>
                    </a:lnTo>
                    <a:lnTo>
                      <a:pt x="4386" y="3384"/>
                    </a:lnTo>
                    <a:lnTo>
                      <a:pt x="4629" y="2031"/>
                    </a:lnTo>
                    <a:lnTo>
                      <a:pt x="4797" y="1100"/>
                    </a:lnTo>
                    <a:lnTo>
                      <a:pt x="4861" y="755"/>
                    </a:lnTo>
                    <a:lnTo>
                      <a:pt x="4896" y="561"/>
                    </a:lnTo>
                    <a:lnTo>
                      <a:pt x="4896" y="561"/>
                    </a:lnTo>
                    <a:lnTo>
                      <a:pt x="4901" y="535"/>
                    </a:lnTo>
                    <a:lnTo>
                      <a:pt x="4905" y="510"/>
                    </a:lnTo>
                    <a:lnTo>
                      <a:pt x="4906" y="485"/>
                    </a:lnTo>
                    <a:lnTo>
                      <a:pt x="4907" y="462"/>
                    </a:lnTo>
                    <a:lnTo>
                      <a:pt x="4907" y="437"/>
                    </a:lnTo>
                    <a:lnTo>
                      <a:pt x="4906" y="415"/>
                    </a:lnTo>
                    <a:lnTo>
                      <a:pt x="4903" y="391"/>
                    </a:lnTo>
                    <a:lnTo>
                      <a:pt x="4899" y="369"/>
                    </a:lnTo>
                    <a:lnTo>
                      <a:pt x="4895" y="347"/>
                    </a:lnTo>
                    <a:lnTo>
                      <a:pt x="4890" y="327"/>
                    </a:lnTo>
                    <a:lnTo>
                      <a:pt x="4884" y="306"/>
                    </a:lnTo>
                    <a:lnTo>
                      <a:pt x="4877" y="285"/>
                    </a:lnTo>
                    <a:lnTo>
                      <a:pt x="4869" y="266"/>
                    </a:lnTo>
                    <a:lnTo>
                      <a:pt x="4861" y="248"/>
                    </a:lnTo>
                    <a:lnTo>
                      <a:pt x="4851" y="229"/>
                    </a:lnTo>
                    <a:lnTo>
                      <a:pt x="4841" y="211"/>
                    </a:lnTo>
                    <a:lnTo>
                      <a:pt x="4830" y="194"/>
                    </a:lnTo>
                    <a:lnTo>
                      <a:pt x="4819" y="178"/>
                    </a:lnTo>
                    <a:lnTo>
                      <a:pt x="4794" y="146"/>
                    </a:lnTo>
                    <a:lnTo>
                      <a:pt x="4770" y="117"/>
                    </a:lnTo>
                    <a:lnTo>
                      <a:pt x="4742" y="91"/>
                    </a:lnTo>
                    <a:lnTo>
                      <a:pt x="4713" y="68"/>
                    </a:lnTo>
                    <a:lnTo>
                      <a:pt x="4683" y="47"/>
                    </a:lnTo>
                    <a:lnTo>
                      <a:pt x="4652" y="29"/>
                    </a:lnTo>
                    <a:lnTo>
                      <a:pt x="4622" y="14"/>
                    </a:lnTo>
                    <a:lnTo>
                      <a:pt x="4622" y="14"/>
                    </a:lnTo>
                    <a:lnTo>
                      <a:pt x="4604" y="7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2B68B8D9-B6E7-7DD2-A098-21EE65C8DD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2" y="1087"/>
                <a:ext cx="19" cy="4"/>
              </a:xfrm>
              <a:custGeom>
                <a:avLst/>
                <a:gdLst>
                  <a:gd name="T0" fmla="*/ 0 w 59"/>
                  <a:gd name="T1" fmla="*/ 0 h 12"/>
                  <a:gd name="T2" fmla="*/ 0 w 59"/>
                  <a:gd name="T3" fmla="*/ 0 h 12"/>
                  <a:gd name="T4" fmla="*/ 7 w 59"/>
                  <a:gd name="T5" fmla="*/ 1 h 12"/>
                  <a:gd name="T6" fmla="*/ 7 w 59"/>
                  <a:gd name="T7" fmla="*/ 1 h 12"/>
                  <a:gd name="T8" fmla="*/ 35 w 59"/>
                  <a:gd name="T9" fmla="*/ 5 h 12"/>
                  <a:gd name="T10" fmla="*/ 59 w 59"/>
                  <a:gd name="T11" fmla="*/ 12 h 12"/>
                  <a:gd name="T12" fmla="*/ 59 w 59"/>
                  <a:gd name="T13" fmla="*/ 12 h 12"/>
                  <a:gd name="T14" fmla="*/ 59 w 59"/>
                  <a:gd name="T15" fmla="*/ 12 h 12"/>
                  <a:gd name="T16" fmla="*/ 35 w 59"/>
                  <a:gd name="T17" fmla="*/ 5 h 12"/>
                  <a:gd name="T18" fmla="*/ 7 w 59"/>
                  <a:gd name="T19" fmla="*/ 1 h 12"/>
                  <a:gd name="T20" fmla="*/ 7 w 59"/>
                  <a:gd name="T21" fmla="*/ 1 h 12"/>
                  <a:gd name="T22" fmla="*/ 0 w 59"/>
                  <a:gd name="T2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12">
                    <a:moveTo>
                      <a:pt x="0" y="0"/>
                    </a:moveTo>
                    <a:lnTo>
                      <a:pt x="0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35" y="5"/>
                    </a:lnTo>
                    <a:lnTo>
                      <a:pt x="59" y="12"/>
                    </a:lnTo>
                    <a:lnTo>
                      <a:pt x="59" y="12"/>
                    </a:lnTo>
                    <a:lnTo>
                      <a:pt x="59" y="12"/>
                    </a:lnTo>
                    <a:lnTo>
                      <a:pt x="35" y="5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C69714C7-62FF-6EB7-26A7-DFEFB53DF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1083"/>
                <a:ext cx="68" cy="3"/>
              </a:xfrm>
              <a:custGeom>
                <a:avLst/>
                <a:gdLst>
                  <a:gd name="T0" fmla="*/ 204 w 204"/>
                  <a:gd name="T1" fmla="*/ 0 h 7"/>
                  <a:gd name="T2" fmla="*/ 204 w 204"/>
                  <a:gd name="T3" fmla="*/ 0 h 7"/>
                  <a:gd name="T4" fmla="*/ 160 w 204"/>
                  <a:gd name="T5" fmla="*/ 3 h 7"/>
                  <a:gd name="T6" fmla="*/ 110 w 204"/>
                  <a:gd name="T7" fmla="*/ 6 h 7"/>
                  <a:gd name="T8" fmla="*/ 58 w 204"/>
                  <a:gd name="T9" fmla="*/ 7 h 7"/>
                  <a:gd name="T10" fmla="*/ 0 w 204"/>
                  <a:gd name="T11" fmla="*/ 7 h 7"/>
                  <a:gd name="T12" fmla="*/ 0 w 204"/>
                  <a:gd name="T13" fmla="*/ 7 h 7"/>
                  <a:gd name="T14" fmla="*/ 58 w 204"/>
                  <a:gd name="T15" fmla="*/ 7 h 7"/>
                  <a:gd name="T16" fmla="*/ 110 w 204"/>
                  <a:gd name="T17" fmla="*/ 6 h 7"/>
                  <a:gd name="T18" fmla="*/ 160 w 204"/>
                  <a:gd name="T19" fmla="*/ 3 h 7"/>
                  <a:gd name="T20" fmla="*/ 204 w 204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7">
                    <a:moveTo>
                      <a:pt x="204" y="0"/>
                    </a:moveTo>
                    <a:lnTo>
                      <a:pt x="204" y="0"/>
                    </a:lnTo>
                    <a:lnTo>
                      <a:pt x="160" y="3"/>
                    </a:lnTo>
                    <a:lnTo>
                      <a:pt x="110" y="6"/>
                    </a:lnTo>
                    <a:lnTo>
                      <a:pt x="58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58" y="7"/>
                    </a:lnTo>
                    <a:lnTo>
                      <a:pt x="110" y="6"/>
                    </a:lnTo>
                    <a:lnTo>
                      <a:pt x="160" y="3"/>
                    </a:lnTo>
                    <a:lnTo>
                      <a:pt x="20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Freeform 23">
                <a:extLst>
                  <a:ext uri="{FF2B5EF4-FFF2-40B4-BE49-F238E27FC236}">
                    <a16:creationId xmlns:a16="http://schemas.microsoft.com/office/drawing/2014/main" id="{95A69730-618D-F207-C04D-F6FA250A4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7" y="1079"/>
                <a:ext cx="93" cy="4"/>
              </a:xfrm>
              <a:custGeom>
                <a:avLst/>
                <a:gdLst>
                  <a:gd name="T0" fmla="*/ 281 w 281"/>
                  <a:gd name="T1" fmla="*/ 0 h 13"/>
                  <a:gd name="T2" fmla="*/ 281 w 281"/>
                  <a:gd name="T3" fmla="*/ 0 h 13"/>
                  <a:gd name="T4" fmla="*/ 210 w 281"/>
                  <a:gd name="T5" fmla="*/ 1 h 13"/>
                  <a:gd name="T6" fmla="*/ 140 w 281"/>
                  <a:gd name="T7" fmla="*/ 4 h 13"/>
                  <a:gd name="T8" fmla="*/ 70 w 281"/>
                  <a:gd name="T9" fmla="*/ 8 h 13"/>
                  <a:gd name="T10" fmla="*/ 1 w 281"/>
                  <a:gd name="T11" fmla="*/ 13 h 13"/>
                  <a:gd name="T12" fmla="*/ 1 w 281"/>
                  <a:gd name="T13" fmla="*/ 13 h 13"/>
                  <a:gd name="T14" fmla="*/ 0 w 281"/>
                  <a:gd name="T15" fmla="*/ 13 h 13"/>
                  <a:gd name="T16" fmla="*/ 0 w 281"/>
                  <a:gd name="T17" fmla="*/ 13 h 13"/>
                  <a:gd name="T18" fmla="*/ 1 w 281"/>
                  <a:gd name="T19" fmla="*/ 13 h 13"/>
                  <a:gd name="T20" fmla="*/ 1 w 281"/>
                  <a:gd name="T21" fmla="*/ 13 h 13"/>
                  <a:gd name="T22" fmla="*/ 70 w 281"/>
                  <a:gd name="T23" fmla="*/ 8 h 13"/>
                  <a:gd name="T24" fmla="*/ 140 w 281"/>
                  <a:gd name="T25" fmla="*/ 4 h 13"/>
                  <a:gd name="T26" fmla="*/ 210 w 281"/>
                  <a:gd name="T27" fmla="*/ 1 h 13"/>
                  <a:gd name="T28" fmla="*/ 281 w 281"/>
                  <a:gd name="T2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1" h="13">
                    <a:moveTo>
                      <a:pt x="281" y="0"/>
                    </a:moveTo>
                    <a:lnTo>
                      <a:pt x="281" y="0"/>
                    </a:lnTo>
                    <a:lnTo>
                      <a:pt x="210" y="1"/>
                    </a:lnTo>
                    <a:lnTo>
                      <a:pt x="140" y="4"/>
                    </a:lnTo>
                    <a:lnTo>
                      <a:pt x="70" y="8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70" y="8"/>
                    </a:lnTo>
                    <a:lnTo>
                      <a:pt x="140" y="4"/>
                    </a:lnTo>
                    <a:lnTo>
                      <a:pt x="210" y="1"/>
                    </a:lnTo>
                    <a:lnTo>
                      <a:pt x="28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Freeform 24">
                <a:extLst>
                  <a:ext uri="{FF2B5EF4-FFF2-40B4-BE49-F238E27FC236}">
                    <a16:creationId xmlns:a16="http://schemas.microsoft.com/office/drawing/2014/main" id="{95B5EDE8-C035-D398-69BE-1DD31FCF9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" y="1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5">
                <a:extLst>
                  <a:ext uri="{FF2B5EF4-FFF2-40B4-BE49-F238E27FC236}">
                    <a16:creationId xmlns:a16="http://schemas.microsoft.com/office/drawing/2014/main" id="{3BC160DB-D08D-9069-F233-534A5DF98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9" y="1059"/>
                <a:ext cx="439" cy="27"/>
              </a:xfrm>
              <a:custGeom>
                <a:avLst/>
                <a:gdLst>
                  <a:gd name="T0" fmla="*/ 0 w 1316"/>
                  <a:gd name="T1" fmla="*/ 0 h 81"/>
                  <a:gd name="T2" fmla="*/ 0 w 1316"/>
                  <a:gd name="T3" fmla="*/ 0 h 81"/>
                  <a:gd name="T4" fmla="*/ 219 w 1316"/>
                  <a:gd name="T5" fmla="*/ 18 h 81"/>
                  <a:gd name="T6" fmla="*/ 379 w 1316"/>
                  <a:gd name="T7" fmla="*/ 32 h 81"/>
                  <a:gd name="T8" fmla="*/ 561 w 1316"/>
                  <a:gd name="T9" fmla="*/ 45 h 81"/>
                  <a:gd name="T10" fmla="*/ 755 w 1316"/>
                  <a:gd name="T11" fmla="*/ 59 h 81"/>
                  <a:gd name="T12" fmla="*/ 952 w 1316"/>
                  <a:gd name="T13" fmla="*/ 70 h 81"/>
                  <a:gd name="T14" fmla="*/ 1049 w 1316"/>
                  <a:gd name="T15" fmla="*/ 76 h 81"/>
                  <a:gd name="T16" fmla="*/ 1142 w 1316"/>
                  <a:gd name="T17" fmla="*/ 78 h 81"/>
                  <a:gd name="T18" fmla="*/ 1232 w 1316"/>
                  <a:gd name="T19" fmla="*/ 81 h 81"/>
                  <a:gd name="T20" fmla="*/ 1316 w 1316"/>
                  <a:gd name="T21" fmla="*/ 81 h 81"/>
                  <a:gd name="T22" fmla="*/ 1316 w 1316"/>
                  <a:gd name="T23" fmla="*/ 81 h 81"/>
                  <a:gd name="T24" fmla="*/ 1316 w 1316"/>
                  <a:gd name="T25" fmla="*/ 81 h 81"/>
                  <a:gd name="T26" fmla="*/ 1232 w 1316"/>
                  <a:gd name="T27" fmla="*/ 81 h 81"/>
                  <a:gd name="T28" fmla="*/ 1142 w 1316"/>
                  <a:gd name="T29" fmla="*/ 78 h 81"/>
                  <a:gd name="T30" fmla="*/ 1049 w 1316"/>
                  <a:gd name="T31" fmla="*/ 76 h 81"/>
                  <a:gd name="T32" fmla="*/ 952 w 1316"/>
                  <a:gd name="T33" fmla="*/ 70 h 81"/>
                  <a:gd name="T34" fmla="*/ 755 w 1316"/>
                  <a:gd name="T35" fmla="*/ 59 h 81"/>
                  <a:gd name="T36" fmla="*/ 561 w 1316"/>
                  <a:gd name="T37" fmla="*/ 45 h 81"/>
                  <a:gd name="T38" fmla="*/ 379 w 1316"/>
                  <a:gd name="T39" fmla="*/ 32 h 81"/>
                  <a:gd name="T40" fmla="*/ 219 w 1316"/>
                  <a:gd name="T41" fmla="*/ 18 h 81"/>
                  <a:gd name="T42" fmla="*/ 0 w 1316"/>
                  <a:gd name="T43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16" h="81">
                    <a:moveTo>
                      <a:pt x="0" y="0"/>
                    </a:moveTo>
                    <a:lnTo>
                      <a:pt x="0" y="0"/>
                    </a:lnTo>
                    <a:lnTo>
                      <a:pt x="219" y="18"/>
                    </a:lnTo>
                    <a:lnTo>
                      <a:pt x="379" y="32"/>
                    </a:lnTo>
                    <a:lnTo>
                      <a:pt x="561" y="45"/>
                    </a:lnTo>
                    <a:lnTo>
                      <a:pt x="755" y="59"/>
                    </a:lnTo>
                    <a:lnTo>
                      <a:pt x="952" y="70"/>
                    </a:lnTo>
                    <a:lnTo>
                      <a:pt x="1049" y="76"/>
                    </a:lnTo>
                    <a:lnTo>
                      <a:pt x="1142" y="78"/>
                    </a:lnTo>
                    <a:lnTo>
                      <a:pt x="1232" y="81"/>
                    </a:lnTo>
                    <a:lnTo>
                      <a:pt x="1316" y="81"/>
                    </a:lnTo>
                    <a:lnTo>
                      <a:pt x="1316" y="81"/>
                    </a:lnTo>
                    <a:lnTo>
                      <a:pt x="1316" y="81"/>
                    </a:lnTo>
                    <a:lnTo>
                      <a:pt x="1232" y="81"/>
                    </a:lnTo>
                    <a:lnTo>
                      <a:pt x="1142" y="78"/>
                    </a:lnTo>
                    <a:lnTo>
                      <a:pt x="1049" y="76"/>
                    </a:lnTo>
                    <a:lnTo>
                      <a:pt x="952" y="70"/>
                    </a:lnTo>
                    <a:lnTo>
                      <a:pt x="755" y="59"/>
                    </a:lnTo>
                    <a:lnTo>
                      <a:pt x="561" y="45"/>
                    </a:lnTo>
                    <a:lnTo>
                      <a:pt x="379" y="32"/>
                    </a:lnTo>
                    <a:lnTo>
                      <a:pt x="219" y="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Rectangle 26">
                <a:extLst>
                  <a:ext uri="{FF2B5EF4-FFF2-40B4-BE49-F238E27FC236}">
                    <a16:creationId xmlns:a16="http://schemas.microsoft.com/office/drawing/2014/main" id="{B0D7E422-32E6-3BFE-0C61-C4D9D07FA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8" y="105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Rectangle 27">
                <a:extLst>
                  <a:ext uri="{FF2B5EF4-FFF2-40B4-BE49-F238E27FC236}">
                    <a16:creationId xmlns:a16="http://schemas.microsoft.com/office/drawing/2014/main" id="{7B6A2FEF-54BB-42DC-1908-73841D750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" y="105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Rectangle 28">
                <a:extLst>
                  <a:ext uri="{FF2B5EF4-FFF2-40B4-BE49-F238E27FC236}">
                    <a16:creationId xmlns:a16="http://schemas.microsoft.com/office/drawing/2014/main" id="{0467F98C-FA3B-ADD4-5221-FBD3F7932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05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Rectangle 29">
                <a:extLst>
                  <a:ext uri="{FF2B5EF4-FFF2-40B4-BE49-F238E27FC236}">
                    <a16:creationId xmlns:a16="http://schemas.microsoft.com/office/drawing/2014/main" id="{0F22241A-A25E-34B4-6478-34D7D9F1C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2" y="1058"/>
                <a:ext cx="2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3" name="Freeform 30">
                <a:extLst>
                  <a:ext uri="{FF2B5EF4-FFF2-40B4-BE49-F238E27FC236}">
                    <a16:creationId xmlns:a16="http://schemas.microsoft.com/office/drawing/2014/main" id="{62ED55A0-0794-3FB0-FCCC-603455465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0" y="1058"/>
                <a:ext cx="2" cy="0"/>
              </a:xfrm>
              <a:custGeom>
                <a:avLst/>
                <a:gdLst>
                  <a:gd name="T0" fmla="*/ 0 w 5"/>
                  <a:gd name="T1" fmla="*/ 0 h 2"/>
                  <a:gd name="T2" fmla="*/ 0 w 5"/>
                  <a:gd name="T3" fmla="*/ 0 h 2"/>
                  <a:gd name="T4" fmla="*/ 2 w 5"/>
                  <a:gd name="T5" fmla="*/ 0 h 2"/>
                  <a:gd name="T6" fmla="*/ 2 w 5"/>
                  <a:gd name="T7" fmla="*/ 0 h 2"/>
                  <a:gd name="T8" fmla="*/ 5 w 5"/>
                  <a:gd name="T9" fmla="*/ 2 h 2"/>
                  <a:gd name="T10" fmla="*/ 5 w 5"/>
                  <a:gd name="T11" fmla="*/ 2 h 2"/>
                  <a:gd name="T12" fmla="*/ 2 w 5"/>
                  <a:gd name="T13" fmla="*/ 0 h 2"/>
                  <a:gd name="T14" fmla="*/ 2 w 5"/>
                  <a:gd name="T15" fmla="*/ 0 h 2"/>
                  <a:gd name="T16" fmla="*/ 0 w 5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Rectangle 31">
                <a:extLst>
                  <a:ext uri="{FF2B5EF4-FFF2-40B4-BE49-F238E27FC236}">
                    <a16:creationId xmlns:a16="http://schemas.microsoft.com/office/drawing/2014/main" id="{1107E0A3-2EC2-FC00-5CAF-2CDE126A4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0" y="105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32">
                <a:extLst>
                  <a:ext uri="{FF2B5EF4-FFF2-40B4-BE49-F238E27FC236}">
                    <a16:creationId xmlns:a16="http://schemas.microsoft.com/office/drawing/2014/main" id="{F03DF8DF-8006-A494-7531-AC26F7A68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4" y="1058"/>
                <a:ext cx="223" cy="128"/>
              </a:xfrm>
              <a:custGeom>
                <a:avLst/>
                <a:gdLst>
                  <a:gd name="T0" fmla="*/ 670 w 670"/>
                  <a:gd name="T1" fmla="*/ 0 h 385"/>
                  <a:gd name="T2" fmla="*/ 670 w 670"/>
                  <a:gd name="T3" fmla="*/ 0 h 385"/>
                  <a:gd name="T4" fmla="*/ 670 w 670"/>
                  <a:gd name="T5" fmla="*/ 0 h 385"/>
                  <a:gd name="T6" fmla="*/ 670 w 670"/>
                  <a:gd name="T7" fmla="*/ 0 h 385"/>
                  <a:gd name="T8" fmla="*/ 618 w 670"/>
                  <a:gd name="T9" fmla="*/ 35 h 385"/>
                  <a:gd name="T10" fmla="*/ 569 w 670"/>
                  <a:gd name="T11" fmla="*/ 66 h 385"/>
                  <a:gd name="T12" fmla="*/ 521 w 670"/>
                  <a:gd name="T13" fmla="*/ 98 h 385"/>
                  <a:gd name="T14" fmla="*/ 466 w 670"/>
                  <a:gd name="T15" fmla="*/ 134 h 385"/>
                  <a:gd name="T16" fmla="*/ 397 w 670"/>
                  <a:gd name="T17" fmla="*/ 175 h 385"/>
                  <a:gd name="T18" fmla="*/ 309 w 670"/>
                  <a:gd name="T19" fmla="*/ 225 h 385"/>
                  <a:gd name="T20" fmla="*/ 194 w 670"/>
                  <a:gd name="T21" fmla="*/ 285 h 385"/>
                  <a:gd name="T22" fmla="*/ 50 w 670"/>
                  <a:gd name="T23" fmla="*/ 360 h 385"/>
                  <a:gd name="T24" fmla="*/ 50 w 670"/>
                  <a:gd name="T25" fmla="*/ 360 h 385"/>
                  <a:gd name="T26" fmla="*/ 0 w 670"/>
                  <a:gd name="T27" fmla="*/ 385 h 385"/>
                  <a:gd name="T28" fmla="*/ 0 w 670"/>
                  <a:gd name="T29" fmla="*/ 385 h 385"/>
                  <a:gd name="T30" fmla="*/ 0 w 670"/>
                  <a:gd name="T31" fmla="*/ 385 h 385"/>
                  <a:gd name="T32" fmla="*/ 50 w 670"/>
                  <a:gd name="T33" fmla="*/ 360 h 385"/>
                  <a:gd name="T34" fmla="*/ 50 w 670"/>
                  <a:gd name="T35" fmla="*/ 360 h 385"/>
                  <a:gd name="T36" fmla="*/ 194 w 670"/>
                  <a:gd name="T37" fmla="*/ 285 h 385"/>
                  <a:gd name="T38" fmla="*/ 309 w 670"/>
                  <a:gd name="T39" fmla="*/ 225 h 385"/>
                  <a:gd name="T40" fmla="*/ 397 w 670"/>
                  <a:gd name="T41" fmla="*/ 175 h 385"/>
                  <a:gd name="T42" fmla="*/ 466 w 670"/>
                  <a:gd name="T43" fmla="*/ 134 h 385"/>
                  <a:gd name="T44" fmla="*/ 521 w 670"/>
                  <a:gd name="T45" fmla="*/ 98 h 385"/>
                  <a:gd name="T46" fmla="*/ 569 w 670"/>
                  <a:gd name="T47" fmla="*/ 66 h 385"/>
                  <a:gd name="T48" fmla="*/ 618 w 670"/>
                  <a:gd name="T49" fmla="*/ 35 h 385"/>
                  <a:gd name="T50" fmla="*/ 670 w 670"/>
                  <a:gd name="T51" fmla="*/ 0 h 385"/>
                  <a:gd name="T52" fmla="*/ 670 w 670"/>
                  <a:gd name="T53" fmla="*/ 0 h 385"/>
                  <a:gd name="T54" fmla="*/ 670 w 670"/>
                  <a:gd name="T55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0" h="385">
                    <a:moveTo>
                      <a:pt x="670" y="0"/>
                    </a:moveTo>
                    <a:lnTo>
                      <a:pt x="670" y="0"/>
                    </a:lnTo>
                    <a:lnTo>
                      <a:pt x="670" y="0"/>
                    </a:lnTo>
                    <a:lnTo>
                      <a:pt x="670" y="0"/>
                    </a:lnTo>
                    <a:lnTo>
                      <a:pt x="618" y="35"/>
                    </a:lnTo>
                    <a:lnTo>
                      <a:pt x="569" y="66"/>
                    </a:lnTo>
                    <a:lnTo>
                      <a:pt x="521" y="98"/>
                    </a:lnTo>
                    <a:lnTo>
                      <a:pt x="466" y="134"/>
                    </a:lnTo>
                    <a:lnTo>
                      <a:pt x="397" y="175"/>
                    </a:lnTo>
                    <a:lnTo>
                      <a:pt x="309" y="225"/>
                    </a:lnTo>
                    <a:lnTo>
                      <a:pt x="194" y="285"/>
                    </a:lnTo>
                    <a:lnTo>
                      <a:pt x="50" y="360"/>
                    </a:lnTo>
                    <a:lnTo>
                      <a:pt x="50" y="360"/>
                    </a:lnTo>
                    <a:lnTo>
                      <a:pt x="0" y="385"/>
                    </a:lnTo>
                    <a:lnTo>
                      <a:pt x="0" y="385"/>
                    </a:lnTo>
                    <a:lnTo>
                      <a:pt x="0" y="385"/>
                    </a:lnTo>
                    <a:lnTo>
                      <a:pt x="50" y="360"/>
                    </a:lnTo>
                    <a:lnTo>
                      <a:pt x="50" y="360"/>
                    </a:lnTo>
                    <a:lnTo>
                      <a:pt x="194" y="285"/>
                    </a:lnTo>
                    <a:lnTo>
                      <a:pt x="309" y="225"/>
                    </a:lnTo>
                    <a:lnTo>
                      <a:pt x="397" y="175"/>
                    </a:lnTo>
                    <a:lnTo>
                      <a:pt x="466" y="134"/>
                    </a:lnTo>
                    <a:lnTo>
                      <a:pt x="521" y="98"/>
                    </a:lnTo>
                    <a:lnTo>
                      <a:pt x="569" y="66"/>
                    </a:lnTo>
                    <a:lnTo>
                      <a:pt x="618" y="35"/>
                    </a:lnTo>
                    <a:lnTo>
                      <a:pt x="670" y="0"/>
                    </a:lnTo>
                    <a:lnTo>
                      <a:pt x="670" y="0"/>
                    </a:lnTo>
                    <a:lnTo>
                      <a:pt x="67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33">
                <a:extLst>
                  <a:ext uri="{FF2B5EF4-FFF2-40B4-BE49-F238E27FC236}">
                    <a16:creationId xmlns:a16="http://schemas.microsoft.com/office/drawing/2014/main" id="{7C860D56-054D-53BA-D469-3244AA5C0C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" y="1055"/>
                <a:ext cx="29" cy="3"/>
              </a:xfrm>
              <a:custGeom>
                <a:avLst/>
                <a:gdLst>
                  <a:gd name="T0" fmla="*/ 0 w 87"/>
                  <a:gd name="T1" fmla="*/ 0 h 8"/>
                  <a:gd name="T2" fmla="*/ 0 w 87"/>
                  <a:gd name="T3" fmla="*/ 0 h 8"/>
                  <a:gd name="T4" fmla="*/ 87 w 87"/>
                  <a:gd name="T5" fmla="*/ 8 h 8"/>
                  <a:gd name="T6" fmla="*/ 87 w 87"/>
                  <a:gd name="T7" fmla="*/ 8 h 8"/>
                  <a:gd name="T8" fmla="*/ 0 w 8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8">
                    <a:moveTo>
                      <a:pt x="0" y="0"/>
                    </a:moveTo>
                    <a:lnTo>
                      <a:pt x="0" y="0"/>
                    </a:lnTo>
                    <a:lnTo>
                      <a:pt x="87" y="8"/>
                    </a:lnTo>
                    <a:lnTo>
                      <a:pt x="87" y="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1138B0D2-097D-CF09-8B9C-6093E9117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1043"/>
                <a:ext cx="93" cy="15"/>
              </a:xfrm>
              <a:custGeom>
                <a:avLst/>
                <a:gdLst>
                  <a:gd name="T0" fmla="*/ 280 w 280"/>
                  <a:gd name="T1" fmla="*/ 0 h 43"/>
                  <a:gd name="T2" fmla="*/ 280 w 280"/>
                  <a:gd name="T3" fmla="*/ 0 h 43"/>
                  <a:gd name="T4" fmla="*/ 236 w 280"/>
                  <a:gd name="T5" fmla="*/ 0 h 43"/>
                  <a:gd name="T6" fmla="*/ 193 w 280"/>
                  <a:gd name="T7" fmla="*/ 2 h 43"/>
                  <a:gd name="T8" fmla="*/ 152 w 280"/>
                  <a:gd name="T9" fmla="*/ 5 h 43"/>
                  <a:gd name="T10" fmla="*/ 115 w 280"/>
                  <a:gd name="T11" fmla="*/ 9 h 43"/>
                  <a:gd name="T12" fmla="*/ 80 w 280"/>
                  <a:gd name="T13" fmla="*/ 16 h 43"/>
                  <a:gd name="T14" fmla="*/ 50 w 280"/>
                  <a:gd name="T15" fmla="*/ 23 h 43"/>
                  <a:gd name="T16" fmla="*/ 22 w 280"/>
                  <a:gd name="T17" fmla="*/ 32 h 43"/>
                  <a:gd name="T18" fmla="*/ 10 w 280"/>
                  <a:gd name="T19" fmla="*/ 38 h 43"/>
                  <a:gd name="T20" fmla="*/ 0 w 280"/>
                  <a:gd name="T21" fmla="*/ 43 h 43"/>
                  <a:gd name="T22" fmla="*/ 0 w 280"/>
                  <a:gd name="T23" fmla="*/ 43 h 43"/>
                  <a:gd name="T24" fmla="*/ 10 w 280"/>
                  <a:gd name="T25" fmla="*/ 38 h 43"/>
                  <a:gd name="T26" fmla="*/ 22 w 280"/>
                  <a:gd name="T27" fmla="*/ 32 h 43"/>
                  <a:gd name="T28" fmla="*/ 50 w 280"/>
                  <a:gd name="T29" fmla="*/ 23 h 43"/>
                  <a:gd name="T30" fmla="*/ 80 w 280"/>
                  <a:gd name="T31" fmla="*/ 16 h 43"/>
                  <a:gd name="T32" fmla="*/ 115 w 280"/>
                  <a:gd name="T33" fmla="*/ 9 h 43"/>
                  <a:gd name="T34" fmla="*/ 152 w 280"/>
                  <a:gd name="T35" fmla="*/ 5 h 43"/>
                  <a:gd name="T36" fmla="*/ 193 w 280"/>
                  <a:gd name="T37" fmla="*/ 2 h 43"/>
                  <a:gd name="T38" fmla="*/ 236 w 280"/>
                  <a:gd name="T39" fmla="*/ 0 h 43"/>
                  <a:gd name="T40" fmla="*/ 280 w 280"/>
                  <a:gd name="T4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0" h="43">
                    <a:moveTo>
                      <a:pt x="280" y="0"/>
                    </a:moveTo>
                    <a:lnTo>
                      <a:pt x="280" y="0"/>
                    </a:lnTo>
                    <a:lnTo>
                      <a:pt x="236" y="0"/>
                    </a:lnTo>
                    <a:lnTo>
                      <a:pt x="193" y="2"/>
                    </a:lnTo>
                    <a:lnTo>
                      <a:pt x="152" y="5"/>
                    </a:lnTo>
                    <a:lnTo>
                      <a:pt x="115" y="9"/>
                    </a:lnTo>
                    <a:lnTo>
                      <a:pt x="80" y="16"/>
                    </a:lnTo>
                    <a:lnTo>
                      <a:pt x="50" y="23"/>
                    </a:lnTo>
                    <a:lnTo>
                      <a:pt x="22" y="32"/>
                    </a:lnTo>
                    <a:lnTo>
                      <a:pt x="10" y="38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10" y="38"/>
                    </a:lnTo>
                    <a:lnTo>
                      <a:pt x="22" y="32"/>
                    </a:lnTo>
                    <a:lnTo>
                      <a:pt x="50" y="23"/>
                    </a:lnTo>
                    <a:lnTo>
                      <a:pt x="80" y="16"/>
                    </a:lnTo>
                    <a:lnTo>
                      <a:pt x="115" y="9"/>
                    </a:lnTo>
                    <a:lnTo>
                      <a:pt x="152" y="5"/>
                    </a:lnTo>
                    <a:lnTo>
                      <a:pt x="193" y="2"/>
                    </a:lnTo>
                    <a:lnTo>
                      <a:pt x="236" y="0"/>
                    </a:lnTo>
                    <a:lnTo>
                      <a:pt x="2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Freeform 35">
                <a:extLst>
                  <a:ext uri="{FF2B5EF4-FFF2-40B4-BE49-F238E27FC236}">
                    <a16:creationId xmlns:a16="http://schemas.microsoft.com/office/drawing/2014/main" id="{CDD36E93-1073-6143-F265-B22D31694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1" y="10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Freeform 36">
                <a:extLst>
                  <a:ext uri="{FF2B5EF4-FFF2-40B4-BE49-F238E27FC236}">
                    <a16:creationId xmlns:a16="http://schemas.microsoft.com/office/drawing/2014/main" id="{BE3BB0E2-4126-CE28-C3CD-46AAED0304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1" y="71"/>
                <a:ext cx="179" cy="1128"/>
              </a:xfrm>
              <a:custGeom>
                <a:avLst/>
                <a:gdLst>
                  <a:gd name="T0" fmla="*/ 215 w 536"/>
                  <a:gd name="T1" fmla="*/ 0 h 3384"/>
                  <a:gd name="T2" fmla="*/ 244 w 536"/>
                  <a:gd name="T3" fmla="*/ 13 h 3384"/>
                  <a:gd name="T4" fmla="*/ 275 w 536"/>
                  <a:gd name="T5" fmla="*/ 28 h 3384"/>
                  <a:gd name="T6" fmla="*/ 334 w 536"/>
                  <a:gd name="T7" fmla="*/ 66 h 3384"/>
                  <a:gd name="T8" fmla="*/ 390 w 536"/>
                  <a:gd name="T9" fmla="*/ 116 h 3384"/>
                  <a:gd name="T10" fmla="*/ 440 w 536"/>
                  <a:gd name="T11" fmla="*/ 175 h 3384"/>
                  <a:gd name="T12" fmla="*/ 462 w 536"/>
                  <a:gd name="T13" fmla="*/ 210 h 3384"/>
                  <a:gd name="T14" fmla="*/ 481 w 536"/>
                  <a:gd name="T15" fmla="*/ 245 h 3384"/>
                  <a:gd name="T16" fmla="*/ 498 w 536"/>
                  <a:gd name="T17" fmla="*/ 284 h 3384"/>
                  <a:gd name="T18" fmla="*/ 512 w 536"/>
                  <a:gd name="T19" fmla="*/ 324 h 3384"/>
                  <a:gd name="T20" fmla="*/ 521 w 536"/>
                  <a:gd name="T21" fmla="*/ 367 h 3384"/>
                  <a:gd name="T22" fmla="*/ 527 w 536"/>
                  <a:gd name="T23" fmla="*/ 412 h 3384"/>
                  <a:gd name="T24" fmla="*/ 528 w 536"/>
                  <a:gd name="T25" fmla="*/ 459 h 3384"/>
                  <a:gd name="T26" fmla="*/ 525 w 536"/>
                  <a:gd name="T27" fmla="*/ 507 h 3384"/>
                  <a:gd name="T28" fmla="*/ 519 w 536"/>
                  <a:gd name="T29" fmla="*/ 558 h 3384"/>
                  <a:gd name="T30" fmla="*/ 481 w 536"/>
                  <a:gd name="T31" fmla="*/ 751 h 3384"/>
                  <a:gd name="T32" fmla="*/ 251 w 536"/>
                  <a:gd name="T33" fmla="*/ 2021 h 3384"/>
                  <a:gd name="T34" fmla="*/ 8 w 536"/>
                  <a:gd name="T35" fmla="*/ 3380 h 3384"/>
                  <a:gd name="T36" fmla="*/ 0 w 536"/>
                  <a:gd name="T37" fmla="*/ 3376 h 3384"/>
                  <a:gd name="T38" fmla="*/ 8 w 536"/>
                  <a:gd name="T39" fmla="*/ 3380 h 3384"/>
                  <a:gd name="T40" fmla="*/ 15 w 536"/>
                  <a:gd name="T41" fmla="*/ 3384 h 3384"/>
                  <a:gd name="T42" fmla="*/ 258 w 536"/>
                  <a:gd name="T43" fmla="*/ 2031 h 3384"/>
                  <a:gd name="T44" fmla="*/ 490 w 536"/>
                  <a:gd name="T45" fmla="*/ 755 h 3384"/>
                  <a:gd name="T46" fmla="*/ 525 w 536"/>
                  <a:gd name="T47" fmla="*/ 561 h 3384"/>
                  <a:gd name="T48" fmla="*/ 534 w 536"/>
                  <a:gd name="T49" fmla="*/ 510 h 3384"/>
                  <a:gd name="T50" fmla="*/ 536 w 536"/>
                  <a:gd name="T51" fmla="*/ 462 h 3384"/>
                  <a:gd name="T52" fmla="*/ 535 w 536"/>
                  <a:gd name="T53" fmla="*/ 415 h 3384"/>
                  <a:gd name="T54" fmla="*/ 528 w 536"/>
                  <a:gd name="T55" fmla="*/ 369 h 3384"/>
                  <a:gd name="T56" fmla="*/ 519 w 536"/>
                  <a:gd name="T57" fmla="*/ 327 h 3384"/>
                  <a:gd name="T58" fmla="*/ 506 w 536"/>
                  <a:gd name="T59" fmla="*/ 285 h 3384"/>
                  <a:gd name="T60" fmla="*/ 490 w 536"/>
                  <a:gd name="T61" fmla="*/ 248 h 3384"/>
                  <a:gd name="T62" fmla="*/ 470 w 536"/>
                  <a:gd name="T63" fmla="*/ 211 h 3384"/>
                  <a:gd name="T64" fmla="*/ 448 w 536"/>
                  <a:gd name="T65" fmla="*/ 178 h 3384"/>
                  <a:gd name="T66" fmla="*/ 399 w 536"/>
                  <a:gd name="T67" fmla="*/ 117 h 3384"/>
                  <a:gd name="T68" fmla="*/ 342 w 536"/>
                  <a:gd name="T69" fmla="*/ 68 h 3384"/>
                  <a:gd name="T70" fmla="*/ 281 w 536"/>
                  <a:gd name="T71" fmla="*/ 29 h 3384"/>
                  <a:gd name="T72" fmla="*/ 251 w 536"/>
                  <a:gd name="T73" fmla="*/ 14 h 3384"/>
                  <a:gd name="T74" fmla="*/ 215 w 536"/>
                  <a:gd name="T75" fmla="*/ 0 h 3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36" h="3384">
                    <a:moveTo>
                      <a:pt x="215" y="0"/>
                    </a:moveTo>
                    <a:lnTo>
                      <a:pt x="215" y="0"/>
                    </a:lnTo>
                    <a:lnTo>
                      <a:pt x="229" y="6"/>
                    </a:lnTo>
                    <a:lnTo>
                      <a:pt x="244" y="13"/>
                    </a:lnTo>
                    <a:lnTo>
                      <a:pt x="244" y="13"/>
                    </a:lnTo>
                    <a:lnTo>
                      <a:pt x="275" y="28"/>
                    </a:lnTo>
                    <a:lnTo>
                      <a:pt x="305" y="46"/>
                    </a:lnTo>
                    <a:lnTo>
                      <a:pt x="334" y="66"/>
                    </a:lnTo>
                    <a:lnTo>
                      <a:pt x="363" y="90"/>
                    </a:lnTo>
                    <a:lnTo>
                      <a:pt x="390" y="116"/>
                    </a:lnTo>
                    <a:lnTo>
                      <a:pt x="416" y="143"/>
                    </a:lnTo>
                    <a:lnTo>
                      <a:pt x="440" y="175"/>
                    </a:lnTo>
                    <a:lnTo>
                      <a:pt x="451" y="192"/>
                    </a:lnTo>
                    <a:lnTo>
                      <a:pt x="462" y="210"/>
                    </a:lnTo>
                    <a:lnTo>
                      <a:pt x="472" y="228"/>
                    </a:lnTo>
                    <a:lnTo>
                      <a:pt x="481" y="245"/>
                    </a:lnTo>
                    <a:lnTo>
                      <a:pt x="490" y="265"/>
                    </a:lnTo>
                    <a:lnTo>
                      <a:pt x="498" y="284"/>
                    </a:lnTo>
                    <a:lnTo>
                      <a:pt x="505" y="303"/>
                    </a:lnTo>
                    <a:lnTo>
                      <a:pt x="512" y="324"/>
                    </a:lnTo>
                    <a:lnTo>
                      <a:pt x="517" y="346"/>
                    </a:lnTo>
                    <a:lnTo>
                      <a:pt x="521" y="367"/>
                    </a:lnTo>
                    <a:lnTo>
                      <a:pt x="524" y="389"/>
                    </a:lnTo>
                    <a:lnTo>
                      <a:pt x="527" y="412"/>
                    </a:lnTo>
                    <a:lnTo>
                      <a:pt x="528" y="436"/>
                    </a:lnTo>
                    <a:lnTo>
                      <a:pt x="528" y="459"/>
                    </a:lnTo>
                    <a:lnTo>
                      <a:pt x="528" y="482"/>
                    </a:lnTo>
                    <a:lnTo>
                      <a:pt x="525" y="507"/>
                    </a:lnTo>
                    <a:lnTo>
                      <a:pt x="523" y="533"/>
                    </a:lnTo>
                    <a:lnTo>
                      <a:pt x="519" y="558"/>
                    </a:lnTo>
                    <a:lnTo>
                      <a:pt x="519" y="558"/>
                    </a:lnTo>
                    <a:lnTo>
                      <a:pt x="481" y="751"/>
                    </a:lnTo>
                    <a:lnTo>
                      <a:pt x="419" y="1094"/>
                    </a:lnTo>
                    <a:lnTo>
                      <a:pt x="251" y="2021"/>
                    </a:lnTo>
                    <a:lnTo>
                      <a:pt x="8" y="3380"/>
                    </a:lnTo>
                    <a:lnTo>
                      <a:pt x="8" y="3380"/>
                    </a:lnTo>
                    <a:lnTo>
                      <a:pt x="0" y="3376"/>
                    </a:lnTo>
                    <a:lnTo>
                      <a:pt x="0" y="3376"/>
                    </a:lnTo>
                    <a:lnTo>
                      <a:pt x="0" y="3376"/>
                    </a:lnTo>
                    <a:lnTo>
                      <a:pt x="8" y="3380"/>
                    </a:lnTo>
                    <a:lnTo>
                      <a:pt x="8" y="3380"/>
                    </a:lnTo>
                    <a:lnTo>
                      <a:pt x="15" y="3384"/>
                    </a:lnTo>
                    <a:lnTo>
                      <a:pt x="15" y="3384"/>
                    </a:lnTo>
                    <a:lnTo>
                      <a:pt x="258" y="2031"/>
                    </a:lnTo>
                    <a:lnTo>
                      <a:pt x="426" y="1100"/>
                    </a:lnTo>
                    <a:lnTo>
                      <a:pt x="490" y="755"/>
                    </a:lnTo>
                    <a:lnTo>
                      <a:pt x="525" y="561"/>
                    </a:lnTo>
                    <a:lnTo>
                      <a:pt x="525" y="561"/>
                    </a:lnTo>
                    <a:lnTo>
                      <a:pt x="530" y="535"/>
                    </a:lnTo>
                    <a:lnTo>
                      <a:pt x="534" y="510"/>
                    </a:lnTo>
                    <a:lnTo>
                      <a:pt x="535" y="485"/>
                    </a:lnTo>
                    <a:lnTo>
                      <a:pt x="536" y="462"/>
                    </a:lnTo>
                    <a:lnTo>
                      <a:pt x="536" y="437"/>
                    </a:lnTo>
                    <a:lnTo>
                      <a:pt x="535" y="415"/>
                    </a:lnTo>
                    <a:lnTo>
                      <a:pt x="532" y="391"/>
                    </a:lnTo>
                    <a:lnTo>
                      <a:pt x="528" y="369"/>
                    </a:lnTo>
                    <a:lnTo>
                      <a:pt x="524" y="347"/>
                    </a:lnTo>
                    <a:lnTo>
                      <a:pt x="519" y="327"/>
                    </a:lnTo>
                    <a:lnTo>
                      <a:pt x="513" y="306"/>
                    </a:lnTo>
                    <a:lnTo>
                      <a:pt x="506" y="285"/>
                    </a:lnTo>
                    <a:lnTo>
                      <a:pt x="498" y="266"/>
                    </a:lnTo>
                    <a:lnTo>
                      <a:pt x="490" y="248"/>
                    </a:lnTo>
                    <a:lnTo>
                      <a:pt x="480" y="229"/>
                    </a:lnTo>
                    <a:lnTo>
                      <a:pt x="470" y="211"/>
                    </a:lnTo>
                    <a:lnTo>
                      <a:pt x="459" y="194"/>
                    </a:lnTo>
                    <a:lnTo>
                      <a:pt x="448" y="178"/>
                    </a:lnTo>
                    <a:lnTo>
                      <a:pt x="423" y="146"/>
                    </a:lnTo>
                    <a:lnTo>
                      <a:pt x="399" y="117"/>
                    </a:lnTo>
                    <a:lnTo>
                      <a:pt x="371" y="91"/>
                    </a:lnTo>
                    <a:lnTo>
                      <a:pt x="342" y="68"/>
                    </a:lnTo>
                    <a:lnTo>
                      <a:pt x="312" y="47"/>
                    </a:lnTo>
                    <a:lnTo>
                      <a:pt x="281" y="29"/>
                    </a:lnTo>
                    <a:lnTo>
                      <a:pt x="251" y="14"/>
                    </a:lnTo>
                    <a:lnTo>
                      <a:pt x="251" y="14"/>
                    </a:lnTo>
                    <a:lnTo>
                      <a:pt x="233" y="7"/>
                    </a:lnTo>
                    <a:lnTo>
                      <a:pt x="21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3F39E262-D320-6D84-2102-A5CD4DD66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64" y="1043"/>
                <a:ext cx="1462" cy="157"/>
              </a:xfrm>
              <a:custGeom>
                <a:avLst/>
                <a:gdLst>
                  <a:gd name="T0" fmla="*/ 4386 w 4386"/>
                  <a:gd name="T1" fmla="*/ 470 h 470"/>
                  <a:gd name="T2" fmla="*/ 4379 w 4386"/>
                  <a:gd name="T3" fmla="*/ 462 h 470"/>
                  <a:gd name="T4" fmla="*/ 951 w 4386"/>
                  <a:gd name="T5" fmla="*/ 0 h 470"/>
                  <a:gd name="T6" fmla="*/ 951 w 4386"/>
                  <a:gd name="T7" fmla="*/ 0 h 470"/>
                  <a:gd name="T8" fmla="*/ 823 w 4386"/>
                  <a:gd name="T9" fmla="*/ 5 h 470"/>
                  <a:gd name="T10" fmla="*/ 721 w 4386"/>
                  <a:gd name="T11" fmla="*/ 23 h 470"/>
                  <a:gd name="T12" fmla="*/ 671 w 4386"/>
                  <a:gd name="T13" fmla="*/ 43 h 470"/>
                  <a:gd name="T14" fmla="*/ 670 w 4386"/>
                  <a:gd name="T15" fmla="*/ 43 h 470"/>
                  <a:gd name="T16" fmla="*/ 618 w 4386"/>
                  <a:gd name="T17" fmla="*/ 78 h 470"/>
                  <a:gd name="T18" fmla="*/ 466 w 4386"/>
                  <a:gd name="T19" fmla="*/ 177 h 470"/>
                  <a:gd name="T20" fmla="*/ 194 w 4386"/>
                  <a:gd name="T21" fmla="*/ 328 h 470"/>
                  <a:gd name="T22" fmla="*/ 0 w 4386"/>
                  <a:gd name="T23" fmla="*/ 428 h 470"/>
                  <a:gd name="T24" fmla="*/ 28 w 4386"/>
                  <a:gd name="T25" fmla="*/ 421 h 470"/>
                  <a:gd name="T26" fmla="*/ 57 w 4386"/>
                  <a:gd name="T27" fmla="*/ 406 h 470"/>
                  <a:gd name="T28" fmla="*/ 404 w 4386"/>
                  <a:gd name="T29" fmla="*/ 220 h 470"/>
                  <a:gd name="T30" fmla="*/ 578 w 4386"/>
                  <a:gd name="T31" fmla="*/ 111 h 470"/>
                  <a:gd name="T32" fmla="*/ 677 w 4386"/>
                  <a:gd name="T33" fmla="*/ 46 h 470"/>
                  <a:gd name="T34" fmla="*/ 727 w 4386"/>
                  <a:gd name="T35" fmla="*/ 25 h 470"/>
                  <a:gd name="T36" fmla="*/ 830 w 4386"/>
                  <a:gd name="T37" fmla="*/ 7 h 470"/>
                  <a:gd name="T38" fmla="*/ 958 w 4386"/>
                  <a:gd name="T39" fmla="*/ 2 h 470"/>
                  <a:gd name="T40" fmla="*/ 1135 w 4386"/>
                  <a:gd name="T41" fmla="*/ 9 h 470"/>
                  <a:gd name="T42" fmla="*/ 1457 w 4386"/>
                  <a:gd name="T43" fmla="*/ 36 h 470"/>
                  <a:gd name="T44" fmla="*/ 1559 w 4386"/>
                  <a:gd name="T45" fmla="*/ 46 h 470"/>
                  <a:gd name="T46" fmla="*/ 1916 w 4386"/>
                  <a:gd name="T47" fmla="*/ 76 h 470"/>
                  <a:gd name="T48" fmla="*/ 2514 w 4386"/>
                  <a:gd name="T49" fmla="*/ 118 h 470"/>
                  <a:gd name="T50" fmla="*/ 2811 w 4386"/>
                  <a:gd name="T51" fmla="*/ 130 h 470"/>
                  <a:gd name="T52" fmla="*/ 2958 w 4386"/>
                  <a:gd name="T53" fmla="*/ 130 h 470"/>
                  <a:gd name="T54" fmla="*/ 3106 w 4386"/>
                  <a:gd name="T55" fmla="*/ 123 h 470"/>
                  <a:gd name="T56" fmla="*/ 3245 w 4386"/>
                  <a:gd name="T57" fmla="*/ 113 h 470"/>
                  <a:gd name="T58" fmla="*/ 3386 w 4386"/>
                  <a:gd name="T59" fmla="*/ 109 h 470"/>
                  <a:gd name="T60" fmla="*/ 3664 w 4386"/>
                  <a:gd name="T61" fmla="*/ 123 h 470"/>
                  <a:gd name="T62" fmla="*/ 3783 w 4386"/>
                  <a:gd name="T63" fmla="*/ 137 h 470"/>
                  <a:gd name="T64" fmla="*/ 3778 w 4386"/>
                  <a:gd name="T65" fmla="*/ 135 h 470"/>
                  <a:gd name="T66" fmla="*/ 3743 w 4386"/>
                  <a:gd name="T67" fmla="*/ 130 h 470"/>
                  <a:gd name="T68" fmla="*/ 3561 w 4386"/>
                  <a:gd name="T69" fmla="*/ 112 h 470"/>
                  <a:gd name="T70" fmla="*/ 3379 w 4386"/>
                  <a:gd name="T71" fmla="*/ 107 h 470"/>
                  <a:gd name="T72" fmla="*/ 3379 w 4386"/>
                  <a:gd name="T73" fmla="*/ 107 h 470"/>
                  <a:gd name="T74" fmla="*/ 3238 w 4386"/>
                  <a:gd name="T75" fmla="*/ 111 h 470"/>
                  <a:gd name="T76" fmla="*/ 3099 w 4386"/>
                  <a:gd name="T77" fmla="*/ 120 h 470"/>
                  <a:gd name="T78" fmla="*/ 3096 w 4386"/>
                  <a:gd name="T79" fmla="*/ 120 h 470"/>
                  <a:gd name="T80" fmla="*/ 3002 w 4386"/>
                  <a:gd name="T81" fmla="*/ 126 h 470"/>
                  <a:gd name="T82" fmla="*/ 2892 w 4386"/>
                  <a:gd name="T83" fmla="*/ 127 h 470"/>
                  <a:gd name="T84" fmla="*/ 2892 w 4386"/>
                  <a:gd name="T85" fmla="*/ 127 h 470"/>
                  <a:gd name="T86" fmla="*/ 2625 w 4386"/>
                  <a:gd name="T87" fmla="*/ 122 h 470"/>
                  <a:gd name="T88" fmla="*/ 2137 w 4386"/>
                  <a:gd name="T89" fmla="*/ 91 h 470"/>
                  <a:gd name="T90" fmla="*/ 1576 w 4386"/>
                  <a:gd name="T91" fmla="*/ 46 h 470"/>
                  <a:gd name="T92" fmla="*/ 1573 w 4386"/>
                  <a:gd name="T93" fmla="*/ 46 h 470"/>
                  <a:gd name="T94" fmla="*/ 1565 w 4386"/>
                  <a:gd name="T95" fmla="*/ 45 h 470"/>
                  <a:gd name="T96" fmla="*/ 1565 w 4386"/>
                  <a:gd name="T97" fmla="*/ 45 h 470"/>
                  <a:gd name="T98" fmla="*/ 1561 w 4386"/>
                  <a:gd name="T99" fmla="*/ 45 h 470"/>
                  <a:gd name="T100" fmla="*/ 1559 w 4386"/>
                  <a:gd name="T101" fmla="*/ 45 h 470"/>
                  <a:gd name="T102" fmla="*/ 1554 w 4386"/>
                  <a:gd name="T103" fmla="*/ 45 h 470"/>
                  <a:gd name="T104" fmla="*/ 1551 w 4386"/>
                  <a:gd name="T105" fmla="*/ 43 h 470"/>
                  <a:gd name="T106" fmla="*/ 1548 w 4386"/>
                  <a:gd name="T107" fmla="*/ 43 h 470"/>
                  <a:gd name="T108" fmla="*/ 1548 w 4386"/>
                  <a:gd name="T109" fmla="*/ 43 h 470"/>
                  <a:gd name="T110" fmla="*/ 1460 w 4386"/>
                  <a:gd name="T111" fmla="*/ 35 h 470"/>
                  <a:gd name="T112" fmla="*/ 1223 w 4386"/>
                  <a:gd name="T113" fmla="*/ 13 h 470"/>
                  <a:gd name="T114" fmla="*/ 1017 w 4386"/>
                  <a:gd name="T115" fmla="*/ 0 h 470"/>
                  <a:gd name="T116" fmla="*/ 951 w 4386"/>
                  <a:gd name="T117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386" h="470">
                    <a:moveTo>
                      <a:pt x="4371" y="458"/>
                    </a:moveTo>
                    <a:lnTo>
                      <a:pt x="4386" y="470"/>
                    </a:lnTo>
                    <a:lnTo>
                      <a:pt x="4386" y="470"/>
                    </a:lnTo>
                    <a:lnTo>
                      <a:pt x="4386" y="466"/>
                    </a:lnTo>
                    <a:lnTo>
                      <a:pt x="4386" y="466"/>
                    </a:lnTo>
                    <a:lnTo>
                      <a:pt x="4379" y="462"/>
                    </a:lnTo>
                    <a:lnTo>
                      <a:pt x="4379" y="462"/>
                    </a:lnTo>
                    <a:lnTo>
                      <a:pt x="4371" y="458"/>
                    </a:lnTo>
                    <a:close/>
                    <a:moveTo>
                      <a:pt x="951" y="0"/>
                    </a:moveTo>
                    <a:lnTo>
                      <a:pt x="951" y="0"/>
                    </a:lnTo>
                    <a:lnTo>
                      <a:pt x="951" y="0"/>
                    </a:lnTo>
                    <a:lnTo>
                      <a:pt x="951" y="0"/>
                    </a:lnTo>
                    <a:lnTo>
                      <a:pt x="907" y="0"/>
                    </a:lnTo>
                    <a:lnTo>
                      <a:pt x="864" y="2"/>
                    </a:lnTo>
                    <a:lnTo>
                      <a:pt x="823" y="5"/>
                    </a:lnTo>
                    <a:lnTo>
                      <a:pt x="786" y="9"/>
                    </a:lnTo>
                    <a:lnTo>
                      <a:pt x="751" y="16"/>
                    </a:lnTo>
                    <a:lnTo>
                      <a:pt x="721" y="23"/>
                    </a:lnTo>
                    <a:lnTo>
                      <a:pt x="693" y="32"/>
                    </a:lnTo>
                    <a:lnTo>
                      <a:pt x="681" y="38"/>
                    </a:lnTo>
                    <a:lnTo>
                      <a:pt x="671" y="43"/>
                    </a:lnTo>
                    <a:lnTo>
                      <a:pt x="671" y="43"/>
                    </a:lnTo>
                    <a:lnTo>
                      <a:pt x="670" y="43"/>
                    </a:lnTo>
                    <a:lnTo>
                      <a:pt x="670" y="43"/>
                    </a:lnTo>
                    <a:lnTo>
                      <a:pt x="670" y="43"/>
                    </a:lnTo>
                    <a:lnTo>
                      <a:pt x="670" y="43"/>
                    </a:lnTo>
                    <a:lnTo>
                      <a:pt x="618" y="78"/>
                    </a:lnTo>
                    <a:lnTo>
                      <a:pt x="569" y="109"/>
                    </a:lnTo>
                    <a:lnTo>
                      <a:pt x="521" y="141"/>
                    </a:lnTo>
                    <a:lnTo>
                      <a:pt x="466" y="177"/>
                    </a:lnTo>
                    <a:lnTo>
                      <a:pt x="397" y="218"/>
                    </a:lnTo>
                    <a:lnTo>
                      <a:pt x="309" y="268"/>
                    </a:lnTo>
                    <a:lnTo>
                      <a:pt x="194" y="328"/>
                    </a:lnTo>
                    <a:lnTo>
                      <a:pt x="50" y="403"/>
                    </a:lnTo>
                    <a:lnTo>
                      <a:pt x="50" y="403"/>
                    </a:lnTo>
                    <a:lnTo>
                      <a:pt x="0" y="428"/>
                    </a:lnTo>
                    <a:lnTo>
                      <a:pt x="0" y="428"/>
                    </a:lnTo>
                    <a:lnTo>
                      <a:pt x="1" y="436"/>
                    </a:lnTo>
                    <a:lnTo>
                      <a:pt x="28" y="421"/>
                    </a:lnTo>
                    <a:lnTo>
                      <a:pt x="28" y="421"/>
                    </a:lnTo>
                    <a:lnTo>
                      <a:pt x="57" y="406"/>
                    </a:lnTo>
                    <a:lnTo>
                      <a:pt x="57" y="406"/>
                    </a:lnTo>
                    <a:lnTo>
                      <a:pt x="203" y="331"/>
                    </a:lnTo>
                    <a:lnTo>
                      <a:pt x="316" y="271"/>
                    </a:lnTo>
                    <a:lnTo>
                      <a:pt x="404" y="220"/>
                    </a:lnTo>
                    <a:lnTo>
                      <a:pt x="473" y="178"/>
                    </a:lnTo>
                    <a:lnTo>
                      <a:pt x="529" y="144"/>
                    </a:lnTo>
                    <a:lnTo>
                      <a:pt x="578" y="111"/>
                    </a:lnTo>
                    <a:lnTo>
                      <a:pt x="625" y="80"/>
                    </a:lnTo>
                    <a:lnTo>
                      <a:pt x="677" y="46"/>
                    </a:lnTo>
                    <a:lnTo>
                      <a:pt x="677" y="46"/>
                    </a:lnTo>
                    <a:lnTo>
                      <a:pt x="688" y="40"/>
                    </a:lnTo>
                    <a:lnTo>
                      <a:pt x="700" y="35"/>
                    </a:lnTo>
                    <a:lnTo>
                      <a:pt x="727" y="25"/>
                    </a:lnTo>
                    <a:lnTo>
                      <a:pt x="758" y="18"/>
                    </a:lnTo>
                    <a:lnTo>
                      <a:pt x="793" y="11"/>
                    </a:lnTo>
                    <a:lnTo>
                      <a:pt x="830" y="7"/>
                    </a:lnTo>
                    <a:lnTo>
                      <a:pt x="871" y="5"/>
                    </a:lnTo>
                    <a:lnTo>
                      <a:pt x="914" y="3"/>
                    </a:lnTo>
                    <a:lnTo>
                      <a:pt x="958" y="2"/>
                    </a:lnTo>
                    <a:lnTo>
                      <a:pt x="958" y="2"/>
                    </a:lnTo>
                    <a:lnTo>
                      <a:pt x="1046" y="3"/>
                    </a:lnTo>
                    <a:lnTo>
                      <a:pt x="1135" y="9"/>
                    </a:lnTo>
                    <a:lnTo>
                      <a:pt x="1223" y="14"/>
                    </a:lnTo>
                    <a:lnTo>
                      <a:pt x="1308" y="23"/>
                    </a:lnTo>
                    <a:lnTo>
                      <a:pt x="1457" y="36"/>
                    </a:lnTo>
                    <a:lnTo>
                      <a:pt x="1515" y="43"/>
                    </a:lnTo>
                    <a:lnTo>
                      <a:pt x="1559" y="46"/>
                    </a:lnTo>
                    <a:lnTo>
                      <a:pt x="1559" y="46"/>
                    </a:lnTo>
                    <a:lnTo>
                      <a:pt x="1634" y="51"/>
                    </a:lnTo>
                    <a:lnTo>
                      <a:pt x="1756" y="62"/>
                    </a:lnTo>
                    <a:lnTo>
                      <a:pt x="1916" y="76"/>
                    </a:lnTo>
                    <a:lnTo>
                      <a:pt x="2104" y="91"/>
                    </a:lnTo>
                    <a:lnTo>
                      <a:pt x="2306" y="105"/>
                    </a:lnTo>
                    <a:lnTo>
                      <a:pt x="2514" y="118"/>
                    </a:lnTo>
                    <a:lnTo>
                      <a:pt x="2616" y="123"/>
                    </a:lnTo>
                    <a:lnTo>
                      <a:pt x="2716" y="127"/>
                    </a:lnTo>
                    <a:lnTo>
                      <a:pt x="2811" y="130"/>
                    </a:lnTo>
                    <a:lnTo>
                      <a:pt x="2900" y="130"/>
                    </a:lnTo>
                    <a:lnTo>
                      <a:pt x="2900" y="130"/>
                    </a:lnTo>
                    <a:lnTo>
                      <a:pt x="2958" y="130"/>
                    </a:lnTo>
                    <a:lnTo>
                      <a:pt x="3012" y="129"/>
                    </a:lnTo>
                    <a:lnTo>
                      <a:pt x="3062" y="126"/>
                    </a:lnTo>
                    <a:lnTo>
                      <a:pt x="3106" y="123"/>
                    </a:lnTo>
                    <a:lnTo>
                      <a:pt x="3106" y="123"/>
                    </a:lnTo>
                    <a:lnTo>
                      <a:pt x="3176" y="118"/>
                    </a:lnTo>
                    <a:lnTo>
                      <a:pt x="3245" y="113"/>
                    </a:lnTo>
                    <a:lnTo>
                      <a:pt x="3315" y="111"/>
                    </a:lnTo>
                    <a:lnTo>
                      <a:pt x="3386" y="109"/>
                    </a:lnTo>
                    <a:lnTo>
                      <a:pt x="3386" y="109"/>
                    </a:lnTo>
                    <a:lnTo>
                      <a:pt x="3479" y="111"/>
                    </a:lnTo>
                    <a:lnTo>
                      <a:pt x="3572" y="115"/>
                    </a:lnTo>
                    <a:lnTo>
                      <a:pt x="3664" y="123"/>
                    </a:lnTo>
                    <a:lnTo>
                      <a:pt x="3756" y="133"/>
                    </a:lnTo>
                    <a:lnTo>
                      <a:pt x="3756" y="133"/>
                    </a:lnTo>
                    <a:lnTo>
                      <a:pt x="3783" y="137"/>
                    </a:lnTo>
                    <a:lnTo>
                      <a:pt x="3802" y="142"/>
                    </a:lnTo>
                    <a:lnTo>
                      <a:pt x="3802" y="142"/>
                    </a:lnTo>
                    <a:lnTo>
                      <a:pt x="3778" y="135"/>
                    </a:lnTo>
                    <a:lnTo>
                      <a:pt x="3750" y="131"/>
                    </a:lnTo>
                    <a:lnTo>
                      <a:pt x="3750" y="131"/>
                    </a:lnTo>
                    <a:lnTo>
                      <a:pt x="3743" y="130"/>
                    </a:lnTo>
                    <a:lnTo>
                      <a:pt x="3743" y="130"/>
                    </a:lnTo>
                    <a:lnTo>
                      <a:pt x="3652" y="120"/>
                    </a:lnTo>
                    <a:lnTo>
                      <a:pt x="3561" y="112"/>
                    </a:lnTo>
                    <a:lnTo>
                      <a:pt x="3470" y="108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08" y="108"/>
                    </a:lnTo>
                    <a:lnTo>
                      <a:pt x="3238" y="111"/>
                    </a:lnTo>
                    <a:lnTo>
                      <a:pt x="3168" y="115"/>
                    </a:lnTo>
                    <a:lnTo>
                      <a:pt x="3099" y="120"/>
                    </a:lnTo>
                    <a:lnTo>
                      <a:pt x="3099" y="120"/>
                    </a:lnTo>
                    <a:lnTo>
                      <a:pt x="3098" y="120"/>
                    </a:lnTo>
                    <a:lnTo>
                      <a:pt x="3098" y="120"/>
                    </a:lnTo>
                    <a:lnTo>
                      <a:pt x="3096" y="120"/>
                    </a:lnTo>
                    <a:lnTo>
                      <a:pt x="3096" y="120"/>
                    </a:lnTo>
                    <a:lnTo>
                      <a:pt x="3052" y="123"/>
                    </a:lnTo>
                    <a:lnTo>
                      <a:pt x="3002" y="126"/>
                    </a:lnTo>
                    <a:lnTo>
                      <a:pt x="2950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08" y="127"/>
                    </a:lnTo>
                    <a:lnTo>
                      <a:pt x="2718" y="124"/>
                    </a:lnTo>
                    <a:lnTo>
                      <a:pt x="2625" y="122"/>
                    </a:lnTo>
                    <a:lnTo>
                      <a:pt x="2528" y="116"/>
                    </a:lnTo>
                    <a:lnTo>
                      <a:pt x="2331" y="105"/>
                    </a:lnTo>
                    <a:lnTo>
                      <a:pt x="2137" y="91"/>
                    </a:lnTo>
                    <a:lnTo>
                      <a:pt x="1955" y="78"/>
                    </a:lnTo>
                    <a:lnTo>
                      <a:pt x="1795" y="64"/>
                    </a:lnTo>
                    <a:lnTo>
                      <a:pt x="1576" y="46"/>
                    </a:lnTo>
                    <a:lnTo>
                      <a:pt x="1576" y="46"/>
                    </a:lnTo>
                    <a:lnTo>
                      <a:pt x="1573" y="46"/>
                    </a:lnTo>
                    <a:lnTo>
                      <a:pt x="1573" y="46"/>
                    </a:lnTo>
                    <a:lnTo>
                      <a:pt x="1572" y="46"/>
                    </a:lnTo>
                    <a:lnTo>
                      <a:pt x="1572" y="46"/>
                    </a:lnTo>
                    <a:lnTo>
                      <a:pt x="1565" y="45"/>
                    </a:lnTo>
                    <a:lnTo>
                      <a:pt x="1565" y="45"/>
                    </a:lnTo>
                    <a:lnTo>
                      <a:pt x="1565" y="45"/>
                    </a:lnTo>
                    <a:lnTo>
                      <a:pt x="1565" y="45"/>
                    </a:lnTo>
                    <a:lnTo>
                      <a:pt x="1562" y="45"/>
                    </a:lnTo>
                    <a:lnTo>
                      <a:pt x="1562" y="45"/>
                    </a:lnTo>
                    <a:lnTo>
                      <a:pt x="1561" y="45"/>
                    </a:lnTo>
                    <a:lnTo>
                      <a:pt x="1561" y="45"/>
                    </a:lnTo>
                    <a:lnTo>
                      <a:pt x="1559" y="45"/>
                    </a:lnTo>
                    <a:lnTo>
                      <a:pt x="1559" y="45"/>
                    </a:lnTo>
                    <a:lnTo>
                      <a:pt x="1555" y="45"/>
                    </a:lnTo>
                    <a:lnTo>
                      <a:pt x="1555" y="45"/>
                    </a:lnTo>
                    <a:lnTo>
                      <a:pt x="1554" y="45"/>
                    </a:lnTo>
                    <a:lnTo>
                      <a:pt x="1554" y="45"/>
                    </a:lnTo>
                    <a:lnTo>
                      <a:pt x="1551" y="43"/>
                    </a:lnTo>
                    <a:lnTo>
                      <a:pt x="1551" y="43"/>
                    </a:lnTo>
                    <a:lnTo>
                      <a:pt x="1549" y="43"/>
                    </a:lnTo>
                    <a:lnTo>
                      <a:pt x="1549" y="43"/>
                    </a:lnTo>
                    <a:lnTo>
                      <a:pt x="1548" y="43"/>
                    </a:lnTo>
                    <a:lnTo>
                      <a:pt x="1548" y="43"/>
                    </a:lnTo>
                    <a:lnTo>
                      <a:pt x="1548" y="43"/>
                    </a:lnTo>
                    <a:lnTo>
                      <a:pt x="1548" y="43"/>
                    </a:lnTo>
                    <a:lnTo>
                      <a:pt x="1547" y="43"/>
                    </a:lnTo>
                    <a:lnTo>
                      <a:pt x="1547" y="43"/>
                    </a:lnTo>
                    <a:lnTo>
                      <a:pt x="1460" y="35"/>
                    </a:lnTo>
                    <a:lnTo>
                      <a:pt x="1460" y="35"/>
                    </a:lnTo>
                    <a:lnTo>
                      <a:pt x="1351" y="24"/>
                    </a:lnTo>
                    <a:lnTo>
                      <a:pt x="1223" y="13"/>
                    </a:lnTo>
                    <a:lnTo>
                      <a:pt x="1155" y="7"/>
                    </a:lnTo>
                    <a:lnTo>
                      <a:pt x="1086" y="3"/>
                    </a:lnTo>
                    <a:lnTo>
                      <a:pt x="1017" y="0"/>
                    </a:lnTo>
                    <a:lnTo>
                      <a:pt x="951" y="0"/>
                    </a:lnTo>
                    <a:lnTo>
                      <a:pt x="951" y="0"/>
                    </a:lnTo>
                    <a:lnTo>
                      <a:pt x="951" y="0"/>
                    </a:lnTo>
                    <a:close/>
                  </a:path>
                </a:pathLst>
              </a:custGeom>
              <a:solidFill>
                <a:srgbClr val="FFB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Freeform 38">
                <a:extLst>
                  <a:ext uri="{FF2B5EF4-FFF2-40B4-BE49-F238E27FC236}">
                    <a16:creationId xmlns:a16="http://schemas.microsoft.com/office/drawing/2014/main" id="{D54A6DEA-14FD-FC67-9C75-DA3D06C4FD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1" y="1196"/>
                <a:ext cx="5" cy="4"/>
              </a:xfrm>
              <a:custGeom>
                <a:avLst/>
                <a:gdLst>
                  <a:gd name="T0" fmla="*/ 0 w 15"/>
                  <a:gd name="T1" fmla="*/ 0 h 12"/>
                  <a:gd name="T2" fmla="*/ 15 w 15"/>
                  <a:gd name="T3" fmla="*/ 12 h 12"/>
                  <a:gd name="T4" fmla="*/ 15 w 15"/>
                  <a:gd name="T5" fmla="*/ 12 h 12"/>
                  <a:gd name="T6" fmla="*/ 15 w 15"/>
                  <a:gd name="T7" fmla="*/ 8 h 12"/>
                  <a:gd name="T8" fmla="*/ 15 w 15"/>
                  <a:gd name="T9" fmla="*/ 8 h 12"/>
                  <a:gd name="T10" fmla="*/ 8 w 15"/>
                  <a:gd name="T11" fmla="*/ 4 h 12"/>
                  <a:gd name="T12" fmla="*/ 8 w 15"/>
                  <a:gd name="T13" fmla="*/ 4 h 12"/>
                  <a:gd name="T14" fmla="*/ 0 w 15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2">
                    <a:moveTo>
                      <a:pt x="0" y="0"/>
                    </a:moveTo>
                    <a:lnTo>
                      <a:pt x="15" y="12"/>
                    </a:lnTo>
                    <a:lnTo>
                      <a:pt x="15" y="12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Freeform 39">
                <a:extLst>
                  <a:ext uri="{FF2B5EF4-FFF2-40B4-BE49-F238E27FC236}">
                    <a16:creationId xmlns:a16="http://schemas.microsoft.com/office/drawing/2014/main" id="{DBB211BD-16AE-3708-4EEA-BE6784A170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4" y="1043"/>
                <a:ext cx="1267" cy="146"/>
              </a:xfrm>
              <a:custGeom>
                <a:avLst/>
                <a:gdLst>
                  <a:gd name="T0" fmla="*/ 951 w 3802"/>
                  <a:gd name="T1" fmla="*/ 0 h 436"/>
                  <a:gd name="T2" fmla="*/ 864 w 3802"/>
                  <a:gd name="T3" fmla="*/ 2 h 436"/>
                  <a:gd name="T4" fmla="*/ 751 w 3802"/>
                  <a:gd name="T5" fmla="*/ 16 h 436"/>
                  <a:gd name="T6" fmla="*/ 681 w 3802"/>
                  <a:gd name="T7" fmla="*/ 38 h 436"/>
                  <a:gd name="T8" fmla="*/ 670 w 3802"/>
                  <a:gd name="T9" fmla="*/ 43 h 436"/>
                  <a:gd name="T10" fmla="*/ 670 w 3802"/>
                  <a:gd name="T11" fmla="*/ 43 h 436"/>
                  <a:gd name="T12" fmla="*/ 521 w 3802"/>
                  <a:gd name="T13" fmla="*/ 141 h 436"/>
                  <a:gd name="T14" fmla="*/ 309 w 3802"/>
                  <a:gd name="T15" fmla="*/ 268 h 436"/>
                  <a:gd name="T16" fmla="*/ 50 w 3802"/>
                  <a:gd name="T17" fmla="*/ 403 h 436"/>
                  <a:gd name="T18" fmla="*/ 1 w 3802"/>
                  <a:gd name="T19" fmla="*/ 436 h 436"/>
                  <a:gd name="T20" fmla="*/ 57 w 3802"/>
                  <a:gd name="T21" fmla="*/ 406 h 436"/>
                  <a:gd name="T22" fmla="*/ 316 w 3802"/>
                  <a:gd name="T23" fmla="*/ 271 h 436"/>
                  <a:gd name="T24" fmla="*/ 529 w 3802"/>
                  <a:gd name="T25" fmla="*/ 144 h 436"/>
                  <a:gd name="T26" fmla="*/ 677 w 3802"/>
                  <a:gd name="T27" fmla="*/ 46 h 436"/>
                  <a:gd name="T28" fmla="*/ 700 w 3802"/>
                  <a:gd name="T29" fmla="*/ 35 h 436"/>
                  <a:gd name="T30" fmla="*/ 793 w 3802"/>
                  <a:gd name="T31" fmla="*/ 11 h 436"/>
                  <a:gd name="T32" fmla="*/ 914 w 3802"/>
                  <a:gd name="T33" fmla="*/ 3 h 436"/>
                  <a:gd name="T34" fmla="*/ 1046 w 3802"/>
                  <a:gd name="T35" fmla="*/ 3 h 436"/>
                  <a:gd name="T36" fmla="*/ 1308 w 3802"/>
                  <a:gd name="T37" fmla="*/ 23 h 436"/>
                  <a:gd name="T38" fmla="*/ 1559 w 3802"/>
                  <a:gd name="T39" fmla="*/ 46 h 436"/>
                  <a:gd name="T40" fmla="*/ 1756 w 3802"/>
                  <a:gd name="T41" fmla="*/ 62 h 436"/>
                  <a:gd name="T42" fmla="*/ 2306 w 3802"/>
                  <a:gd name="T43" fmla="*/ 105 h 436"/>
                  <a:gd name="T44" fmla="*/ 2716 w 3802"/>
                  <a:gd name="T45" fmla="*/ 127 h 436"/>
                  <a:gd name="T46" fmla="*/ 2900 w 3802"/>
                  <a:gd name="T47" fmla="*/ 130 h 436"/>
                  <a:gd name="T48" fmla="*/ 3062 w 3802"/>
                  <a:gd name="T49" fmla="*/ 126 h 436"/>
                  <a:gd name="T50" fmla="*/ 3176 w 3802"/>
                  <a:gd name="T51" fmla="*/ 118 h 436"/>
                  <a:gd name="T52" fmla="*/ 3386 w 3802"/>
                  <a:gd name="T53" fmla="*/ 109 h 436"/>
                  <a:gd name="T54" fmla="*/ 3572 w 3802"/>
                  <a:gd name="T55" fmla="*/ 115 h 436"/>
                  <a:gd name="T56" fmla="*/ 3756 w 3802"/>
                  <a:gd name="T57" fmla="*/ 133 h 436"/>
                  <a:gd name="T58" fmla="*/ 3802 w 3802"/>
                  <a:gd name="T59" fmla="*/ 142 h 436"/>
                  <a:gd name="T60" fmla="*/ 3750 w 3802"/>
                  <a:gd name="T61" fmla="*/ 131 h 436"/>
                  <a:gd name="T62" fmla="*/ 3652 w 3802"/>
                  <a:gd name="T63" fmla="*/ 120 h 436"/>
                  <a:gd name="T64" fmla="*/ 3379 w 3802"/>
                  <a:gd name="T65" fmla="*/ 107 h 436"/>
                  <a:gd name="T66" fmla="*/ 3379 w 3802"/>
                  <a:gd name="T67" fmla="*/ 107 h 436"/>
                  <a:gd name="T68" fmla="*/ 3308 w 3802"/>
                  <a:gd name="T69" fmla="*/ 108 h 436"/>
                  <a:gd name="T70" fmla="*/ 3099 w 3802"/>
                  <a:gd name="T71" fmla="*/ 120 h 436"/>
                  <a:gd name="T72" fmla="*/ 3098 w 3802"/>
                  <a:gd name="T73" fmla="*/ 120 h 436"/>
                  <a:gd name="T74" fmla="*/ 3052 w 3802"/>
                  <a:gd name="T75" fmla="*/ 123 h 436"/>
                  <a:gd name="T76" fmla="*/ 2892 w 3802"/>
                  <a:gd name="T77" fmla="*/ 127 h 436"/>
                  <a:gd name="T78" fmla="*/ 2892 w 3802"/>
                  <a:gd name="T79" fmla="*/ 127 h 436"/>
                  <a:gd name="T80" fmla="*/ 2718 w 3802"/>
                  <a:gd name="T81" fmla="*/ 124 h 436"/>
                  <a:gd name="T82" fmla="*/ 2331 w 3802"/>
                  <a:gd name="T83" fmla="*/ 105 h 436"/>
                  <a:gd name="T84" fmla="*/ 1795 w 3802"/>
                  <a:gd name="T85" fmla="*/ 64 h 436"/>
                  <a:gd name="T86" fmla="*/ 1573 w 3802"/>
                  <a:gd name="T87" fmla="*/ 46 h 436"/>
                  <a:gd name="T88" fmla="*/ 1572 w 3802"/>
                  <a:gd name="T89" fmla="*/ 46 h 436"/>
                  <a:gd name="T90" fmla="*/ 1565 w 3802"/>
                  <a:gd name="T91" fmla="*/ 45 h 436"/>
                  <a:gd name="T92" fmla="*/ 1562 w 3802"/>
                  <a:gd name="T93" fmla="*/ 45 h 436"/>
                  <a:gd name="T94" fmla="*/ 1559 w 3802"/>
                  <a:gd name="T95" fmla="*/ 45 h 436"/>
                  <a:gd name="T96" fmla="*/ 1555 w 3802"/>
                  <a:gd name="T97" fmla="*/ 45 h 436"/>
                  <a:gd name="T98" fmla="*/ 1551 w 3802"/>
                  <a:gd name="T99" fmla="*/ 43 h 436"/>
                  <a:gd name="T100" fmla="*/ 1549 w 3802"/>
                  <a:gd name="T101" fmla="*/ 43 h 436"/>
                  <a:gd name="T102" fmla="*/ 1548 w 3802"/>
                  <a:gd name="T103" fmla="*/ 43 h 436"/>
                  <a:gd name="T104" fmla="*/ 1547 w 3802"/>
                  <a:gd name="T105" fmla="*/ 43 h 436"/>
                  <a:gd name="T106" fmla="*/ 1351 w 3802"/>
                  <a:gd name="T107" fmla="*/ 24 h 436"/>
                  <a:gd name="T108" fmla="*/ 1086 w 3802"/>
                  <a:gd name="T109" fmla="*/ 3 h 436"/>
                  <a:gd name="T110" fmla="*/ 951 w 3802"/>
                  <a:gd name="T111" fmla="*/ 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02" h="436">
                    <a:moveTo>
                      <a:pt x="951" y="0"/>
                    </a:moveTo>
                    <a:lnTo>
                      <a:pt x="951" y="0"/>
                    </a:lnTo>
                    <a:lnTo>
                      <a:pt x="951" y="0"/>
                    </a:lnTo>
                    <a:lnTo>
                      <a:pt x="951" y="0"/>
                    </a:lnTo>
                    <a:lnTo>
                      <a:pt x="907" y="0"/>
                    </a:lnTo>
                    <a:lnTo>
                      <a:pt x="864" y="2"/>
                    </a:lnTo>
                    <a:lnTo>
                      <a:pt x="823" y="5"/>
                    </a:lnTo>
                    <a:lnTo>
                      <a:pt x="786" y="9"/>
                    </a:lnTo>
                    <a:lnTo>
                      <a:pt x="751" y="16"/>
                    </a:lnTo>
                    <a:lnTo>
                      <a:pt x="721" y="23"/>
                    </a:lnTo>
                    <a:lnTo>
                      <a:pt x="693" y="32"/>
                    </a:lnTo>
                    <a:lnTo>
                      <a:pt x="681" y="38"/>
                    </a:lnTo>
                    <a:lnTo>
                      <a:pt x="671" y="43"/>
                    </a:lnTo>
                    <a:lnTo>
                      <a:pt x="671" y="43"/>
                    </a:lnTo>
                    <a:lnTo>
                      <a:pt x="670" y="43"/>
                    </a:lnTo>
                    <a:lnTo>
                      <a:pt x="670" y="43"/>
                    </a:lnTo>
                    <a:lnTo>
                      <a:pt x="670" y="43"/>
                    </a:lnTo>
                    <a:lnTo>
                      <a:pt x="670" y="43"/>
                    </a:lnTo>
                    <a:lnTo>
                      <a:pt x="618" y="78"/>
                    </a:lnTo>
                    <a:lnTo>
                      <a:pt x="569" y="109"/>
                    </a:lnTo>
                    <a:lnTo>
                      <a:pt x="521" y="141"/>
                    </a:lnTo>
                    <a:lnTo>
                      <a:pt x="466" y="177"/>
                    </a:lnTo>
                    <a:lnTo>
                      <a:pt x="397" y="218"/>
                    </a:lnTo>
                    <a:lnTo>
                      <a:pt x="309" y="268"/>
                    </a:lnTo>
                    <a:lnTo>
                      <a:pt x="194" y="328"/>
                    </a:lnTo>
                    <a:lnTo>
                      <a:pt x="50" y="403"/>
                    </a:lnTo>
                    <a:lnTo>
                      <a:pt x="50" y="403"/>
                    </a:lnTo>
                    <a:lnTo>
                      <a:pt x="0" y="428"/>
                    </a:lnTo>
                    <a:lnTo>
                      <a:pt x="0" y="428"/>
                    </a:lnTo>
                    <a:lnTo>
                      <a:pt x="1" y="436"/>
                    </a:lnTo>
                    <a:lnTo>
                      <a:pt x="28" y="421"/>
                    </a:lnTo>
                    <a:lnTo>
                      <a:pt x="28" y="421"/>
                    </a:lnTo>
                    <a:lnTo>
                      <a:pt x="57" y="406"/>
                    </a:lnTo>
                    <a:lnTo>
                      <a:pt x="57" y="406"/>
                    </a:lnTo>
                    <a:lnTo>
                      <a:pt x="203" y="331"/>
                    </a:lnTo>
                    <a:lnTo>
                      <a:pt x="316" y="271"/>
                    </a:lnTo>
                    <a:lnTo>
                      <a:pt x="404" y="220"/>
                    </a:lnTo>
                    <a:lnTo>
                      <a:pt x="473" y="178"/>
                    </a:lnTo>
                    <a:lnTo>
                      <a:pt x="529" y="144"/>
                    </a:lnTo>
                    <a:lnTo>
                      <a:pt x="578" y="111"/>
                    </a:lnTo>
                    <a:lnTo>
                      <a:pt x="625" y="80"/>
                    </a:lnTo>
                    <a:lnTo>
                      <a:pt x="677" y="46"/>
                    </a:lnTo>
                    <a:lnTo>
                      <a:pt x="677" y="46"/>
                    </a:lnTo>
                    <a:lnTo>
                      <a:pt x="688" y="40"/>
                    </a:lnTo>
                    <a:lnTo>
                      <a:pt x="700" y="35"/>
                    </a:lnTo>
                    <a:lnTo>
                      <a:pt x="727" y="25"/>
                    </a:lnTo>
                    <a:lnTo>
                      <a:pt x="758" y="18"/>
                    </a:lnTo>
                    <a:lnTo>
                      <a:pt x="793" y="11"/>
                    </a:lnTo>
                    <a:lnTo>
                      <a:pt x="830" y="7"/>
                    </a:lnTo>
                    <a:lnTo>
                      <a:pt x="871" y="5"/>
                    </a:lnTo>
                    <a:lnTo>
                      <a:pt x="914" y="3"/>
                    </a:lnTo>
                    <a:lnTo>
                      <a:pt x="958" y="2"/>
                    </a:lnTo>
                    <a:lnTo>
                      <a:pt x="958" y="2"/>
                    </a:lnTo>
                    <a:lnTo>
                      <a:pt x="1046" y="3"/>
                    </a:lnTo>
                    <a:lnTo>
                      <a:pt x="1135" y="9"/>
                    </a:lnTo>
                    <a:lnTo>
                      <a:pt x="1223" y="14"/>
                    </a:lnTo>
                    <a:lnTo>
                      <a:pt x="1308" y="23"/>
                    </a:lnTo>
                    <a:lnTo>
                      <a:pt x="1457" y="36"/>
                    </a:lnTo>
                    <a:lnTo>
                      <a:pt x="1515" y="43"/>
                    </a:lnTo>
                    <a:lnTo>
                      <a:pt x="1559" y="46"/>
                    </a:lnTo>
                    <a:lnTo>
                      <a:pt x="1559" y="46"/>
                    </a:lnTo>
                    <a:lnTo>
                      <a:pt x="1634" y="51"/>
                    </a:lnTo>
                    <a:lnTo>
                      <a:pt x="1756" y="62"/>
                    </a:lnTo>
                    <a:lnTo>
                      <a:pt x="1916" y="76"/>
                    </a:lnTo>
                    <a:lnTo>
                      <a:pt x="2104" y="91"/>
                    </a:lnTo>
                    <a:lnTo>
                      <a:pt x="2306" y="105"/>
                    </a:lnTo>
                    <a:lnTo>
                      <a:pt x="2514" y="118"/>
                    </a:lnTo>
                    <a:lnTo>
                      <a:pt x="2616" y="123"/>
                    </a:lnTo>
                    <a:lnTo>
                      <a:pt x="2716" y="127"/>
                    </a:lnTo>
                    <a:lnTo>
                      <a:pt x="2811" y="130"/>
                    </a:lnTo>
                    <a:lnTo>
                      <a:pt x="2900" y="130"/>
                    </a:lnTo>
                    <a:lnTo>
                      <a:pt x="2900" y="130"/>
                    </a:lnTo>
                    <a:lnTo>
                      <a:pt x="2958" y="130"/>
                    </a:lnTo>
                    <a:lnTo>
                      <a:pt x="3012" y="129"/>
                    </a:lnTo>
                    <a:lnTo>
                      <a:pt x="3062" y="126"/>
                    </a:lnTo>
                    <a:lnTo>
                      <a:pt x="3106" y="123"/>
                    </a:lnTo>
                    <a:lnTo>
                      <a:pt x="3106" y="123"/>
                    </a:lnTo>
                    <a:lnTo>
                      <a:pt x="3176" y="118"/>
                    </a:lnTo>
                    <a:lnTo>
                      <a:pt x="3245" y="113"/>
                    </a:lnTo>
                    <a:lnTo>
                      <a:pt x="3315" y="111"/>
                    </a:lnTo>
                    <a:lnTo>
                      <a:pt x="3386" y="109"/>
                    </a:lnTo>
                    <a:lnTo>
                      <a:pt x="3386" y="109"/>
                    </a:lnTo>
                    <a:lnTo>
                      <a:pt x="3479" y="111"/>
                    </a:lnTo>
                    <a:lnTo>
                      <a:pt x="3572" y="115"/>
                    </a:lnTo>
                    <a:lnTo>
                      <a:pt x="3664" y="123"/>
                    </a:lnTo>
                    <a:lnTo>
                      <a:pt x="3756" y="133"/>
                    </a:lnTo>
                    <a:lnTo>
                      <a:pt x="3756" y="133"/>
                    </a:lnTo>
                    <a:lnTo>
                      <a:pt x="3783" y="137"/>
                    </a:lnTo>
                    <a:lnTo>
                      <a:pt x="3802" y="142"/>
                    </a:lnTo>
                    <a:lnTo>
                      <a:pt x="3802" y="142"/>
                    </a:lnTo>
                    <a:lnTo>
                      <a:pt x="3778" y="135"/>
                    </a:lnTo>
                    <a:lnTo>
                      <a:pt x="3750" y="131"/>
                    </a:lnTo>
                    <a:lnTo>
                      <a:pt x="3750" y="131"/>
                    </a:lnTo>
                    <a:lnTo>
                      <a:pt x="3743" y="130"/>
                    </a:lnTo>
                    <a:lnTo>
                      <a:pt x="3743" y="130"/>
                    </a:lnTo>
                    <a:lnTo>
                      <a:pt x="3652" y="120"/>
                    </a:lnTo>
                    <a:lnTo>
                      <a:pt x="3561" y="112"/>
                    </a:lnTo>
                    <a:lnTo>
                      <a:pt x="3470" y="108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08" y="108"/>
                    </a:lnTo>
                    <a:lnTo>
                      <a:pt x="3238" y="111"/>
                    </a:lnTo>
                    <a:lnTo>
                      <a:pt x="3168" y="115"/>
                    </a:lnTo>
                    <a:lnTo>
                      <a:pt x="3099" y="120"/>
                    </a:lnTo>
                    <a:lnTo>
                      <a:pt x="3099" y="120"/>
                    </a:lnTo>
                    <a:lnTo>
                      <a:pt x="3098" y="120"/>
                    </a:lnTo>
                    <a:lnTo>
                      <a:pt x="3098" y="120"/>
                    </a:lnTo>
                    <a:lnTo>
                      <a:pt x="3096" y="120"/>
                    </a:lnTo>
                    <a:lnTo>
                      <a:pt x="3096" y="120"/>
                    </a:lnTo>
                    <a:lnTo>
                      <a:pt x="3052" y="123"/>
                    </a:lnTo>
                    <a:lnTo>
                      <a:pt x="3002" y="126"/>
                    </a:lnTo>
                    <a:lnTo>
                      <a:pt x="2950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08" y="127"/>
                    </a:lnTo>
                    <a:lnTo>
                      <a:pt x="2718" y="124"/>
                    </a:lnTo>
                    <a:lnTo>
                      <a:pt x="2625" y="122"/>
                    </a:lnTo>
                    <a:lnTo>
                      <a:pt x="2528" y="116"/>
                    </a:lnTo>
                    <a:lnTo>
                      <a:pt x="2331" y="105"/>
                    </a:lnTo>
                    <a:lnTo>
                      <a:pt x="2137" y="91"/>
                    </a:lnTo>
                    <a:lnTo>
                      <a:pt x="1955" y="78"/>
                    </a:lnTo>
                    <a:lnTo>
                      <a:pt x="1795" y="64"/>
                    </a:lnTo>
                    <a:lnTo>
                      <a:pt x="1576" y="46"/>
                    </a:lnTo>
                    <a:lnTo>
                      <a:pt x="1576" y="46"/>
                    </a:lnTo>
                    <a:lnTo>
                      <a:pt x="1573" y="46"/>
                    </a:lnTo>
                    <a:lnTo>
                      <a:pt x="1573" y="46"/>
                    </a:lnTo>
                    <a:lnTo>
                      <a:pt x="1572" y="46"/>
                    </a:lnTo>
                    <a:lnTo>
                      <a:pt x="1572" y="46"/>
                    </a:lnTo>
                    <a:lnTo>
                      <a:pt x="1565" y="45"/>
                    </a:lnTo>
                    <a:lnTo>
                      <a:pt x="1565" y="45"/>
                    </a:lnTo>
                    <a:lnTo>
                      <a:pt x="1565" y="45"/>
                    </a:lnTo>
                    <a:lnTo>
                      <a:pt x="1565" y="45"/>
                    </a:lnTo>
                    <a:lnTo>
                      <a:pt x="1562" y="45"/>
                    </a:lnTo>
                    <a:lnTo>
                      <a:pt x="1562" y="45"/>
                    </a:lnTo>
                    <a:lnTo>
                      <a:pt x="1561" y="45"/>
                    </a:lnTo>
                    <a:lnTo>
                      <a:pt x="1561" y="45"/>
                    </a:lnTo>
                    <a:lnTo>
                      <a:pt x="1559" y="45"/>
                    </a:lnTo>
                    <a:lnTo>
                      <a:pt x="1559" y="45"/>
                    </a:lnTo>
                    <a:lnTo>
                      <a:pt x="1555" y="45"/>
                    </a:lnTo>
                    <a:lnTo>
                      <a:pt x="1555" y="45"/>
                    </a:lnTo>
                    <a:lnTo>
                      <a:pt x="1554" y="45"/>
                    </a:lnTo>
                    <a:lnTo>
                      <a:pt x="1554" y="45"/>
                    </a:lnTo>
                    <a:lnTo>
                      <a:pt x="1551" y="43"/>
                    </a:lnTo>
                    <a:lnTo>
                      <a:pt x="1551" y="43"/>
                    </a:lnTo>
                    <a:lnTo>
                      <a:pt x="1549" y="43"/>
                    </a:lnTo>
                    <a:lnTo>
                      <a:pt x="1549" y="43"/>
                    </a:lnTo>
                    <a:lnTo>
                      <a:pt x="1548" y="43"/>
                    </a:lnTo>
                    <a:lnTo>
                      <a:pt x="1548" y="43"/>
                    </a:lnTo>
                    <a:lnTo>
                      <a:pt x="1548" y="43"/>
                    </a:lnTo>
                    <a:lnTo>
                      <a:pt x="1548" y="43"/>
                    </a:lnTo>
                    <a:lnTo>
                      <a:pt x="1547" y="43"/>
                    </a:lnTo>
                    <a:lnTo>
                      <a:pt x="1547" y="43"/>
                    </a:lnTo>
                    <a:lnTo>
                      <a:pt x="1460" y="35"/>
                    </a:lnTo>
                    <a:lnTo>
                      <a:pt x="1460" y="35"/>
                    </a:lnTo>
                    <a:lnTo>
                      <a:pt x="1351" y="24"/>
                    </a:lnTo>
                    <a:lnTo>
                      <a:pt x="1223" y="13"/>
                    </a:lnTo>
                    <a:lnTo>
                      <a:pt x="1155" y="7"/>
                    </a:lnTo>
                    <a:lnTo>
                      <a:pt x="1086" y="3"/>
                    </a:lnTo>
                    <a:lnTo>
                      <a:pt x="1017" y="0"/>
                    </a:lnTo>
                    <a:lnTo>
                      <a:pt x="951" y="0"/>
                    </a:lnTo>
                    <a:lnTo>
                      <a:pt x="951" y="0"/>
                    </a:lnTo>
                    <a:lnTo>
                      <a:pt x="95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Freeform 40">
                <a:extLst>
                  <a:ext uri="{FF2B5EF4-FFF2-40B4-BE49-F238E27FC236}">
                    <a16:creationId xmlns:a16="http://schemas.microsoft.com/office/drawing/2014/main" id="{5F2434D0-0A82-9475-45CB-73F20E72EF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3"/>
                <a:ext cx="1787" cy="1194"/>
              </a:xfrm>
              <a:custGeom>
                <a:avLst/>
                <a:gdLst>
                  <a:gd name="T0" fmla="*/ 2392 w 5361"/>
                  <a:gd name="T1" fmla="*/ 0 h 3584"/>
                  <a:gd name="T2" fmla="*/ 1872 w 5361"/>
                  <a:gd name="T3" fmla="*/ 22 h 3584"/>
                  <a:gd name="T4" fmla="*/ 1008 w 5361"/>
                  <a:gd name="T5" fmla="*/ 91 h 3584"/>
                  <a:gd name="T6" fmla="*/ 528 w 5361"/>
                  <a:gd name="T7" fmla="*/ 137 h 3584"/>
                  <a:gd name="T8" fmla="*/ 379 w 5361"/>
                  <a:gd name="T9" fmla="*/ 156 h 3584"/>
                  <a:gd name="T10" fmla="*/ 294 w 5361"/>
                  <a:gd name="T11" fmla="*/ 179 h 3584"/>
                  <a:gd name="T12" fmla="*/ 173 w 5361"/>
                  <a:gd name="T13" fmla="*/ 255 h 3584"/>
                  <a:gd name="T14" fmla="*/ 82 w 5361"/>
                  <a:gd name="T15" fmla="*/ 356 h 3584"/>
                  <a:gd name="T16" fmla="*/ 42 w 5361"/>
                  <a:gd name="T17" fmla="*/ 427 h 3584"/>
                  <a:gd name="T18" fmla="*/ 14 w 5361"/>
                  <a:gd name="T19" fmla="*/ 507 h 3584"/>
                  <a:gd name="T20" fmla="*/ 0 w 5361"/>
                  <a:gd name="T21" fmla="*/ 597 h 3584"/>
                  <a:gd name="T22" fmla="*/ 4 w 5361"/>
                  <a:gd name="T23" fmla="*/ 695 h 3584"/>
                  <a:gd name="T24" fmla="*/ 97 w 5361"/>
                  <a:gd name="T25" fmla="*/ 1255 h 3584"/>
                  <a:gd name="T26" fmla="*/ 512 w 5361"/>
                  <a:gd name="T27" fmla="*/ 3525 h 3584"/>
                  <a:gd name="T28" fmla="*/ 859 w 5361"/>
                  <a:gd name="T29" fmla="*/ 3340 h 3584"/>
                  <a:gd name="T30" fmla="*/ 1080 w 5361"/>
                  <a:gd name="T31" fmla="*/ 3200 h 3584"/>
                  <a:gd name="T32" fmla="*/ 1132 w 5361"/>
                  <a:gd name="T33" fmla="*/ 3165 h 3584"/>
                  <a:gd name="T34" fmla="*/ 1155 w 5361"/>
                  <a:gd name="T35" fmla="*/ 3154 h 3584"/>
                  <a:gd name="T36" fmla="*/ 1285 w 5361"/>
                  <a:gd name="T37" fmla="*/ 3127 h 3584"/>
                  <a:gd name="T38" fmla="*/ 1413 w 5361"/>
                  <a:gd name="T39" fmla="*/ 3122 h 3584"/>
                  <a:gd name="T40" fmla="*/ 1413 w 5361"/>
                  <a:gd name="T41" fmla="*/ 3122 h 3584"/>
                  <a:gd name="T42" fmla="*/ 1617 w 5361"/>
                  <a:gd name="T43" fmla="*/ 3129 h 3584"/>
                  <a:gd name="T44" fmla="*/ 1922 w 5361"/>
                  <a:gd name="T45" fmla="*/ 3157 h 3584"/>
                  <a:gd name="T46" fmla="*/ 2010 w 5361"/>
                  <a:gd name="T47" fmla="*/ 3165 h 3584"/>
                  <a:gd name="T48" fmla="*/ 2011 w 5361"/>
                  <a:gd name="T49" fmla="*/ 3165 h 3584"/>
                  <a:gd name="T50" fmla="*/ 2016 w 5361"/>
                  <a:gd name="T51" fmla="*/ 3167 h 3584"/>
                  <a:gd name="T52" fmla="*/ 2021 w 5361"/>
                  <a:gd name="T53" fmla="*/ 3167 h 3584"/>
                  <a:gd name="T54" fmla="*/ 2024 w 5361"/>
                  <a:gd name="T55" fmla="*/ 3167 h 3584"/>
                  <a:gd name="T56" fmla="*/ 2027 w 5361"/>
                  <a:gd name="T57" fmla="*/ 3167 h 3584"/>
                  <a:gd name="T58" fmla="*/ 2035 w 5361"/>
                  <a:gd name="T59" fmla="*/ 3168 h 3584"/>
                  <a:gd name="T60" fmla="*/ 2417 w 5361"/>
                  <a:gd name="T61" fmla="*/ 3200 h 3584"/>
                  <a:gd name="T62" fmla="*/ 3087 w 5361"/>
                  <a:gd name="T63" fmla="*/ 3244 h 3584"/>
                  <a:gd name="T64" fmla="*/ 3354 w 5361"/>
                  <a:gd name="T65" fmla="*/ 3249 h 3584"/>
                  <a:gd name="T66" fmla="*/ 3464 w 5361"/>
                  <a:gd name="T67" fmla="*/ 3248 h 3584"/>
                  <a:gd name="T68" fmla="*/ 3560 w 5361"/>
                  <a:gd name="T69" fmla="*/ 3242 h 3584"/>
                  <a:gd name="T70" fmla="*/ 3630 w 5361"/>
                  <a:gd name="T71" fmla="*/ 3237 h 3584"/>
                  <a:gd name="T72" fmla="*/ 3841 w 5361"/>
                  <a:gd name="T73" fmla="*/ 3229 h 3584"/>
                  <a:gd name="T74" fmla="*/ 3841 w 5361"/>
                  <a:gd name="T75" fmla="*/ 3229 h 3584"/>
                  <a:gd name="T76" fmla="*/ 4114 w 5361"/>
                  <a:gd name="T77" fmla="*/ 3242 h 3584"/>
                  <a:gd name="T78" fmla="*/ 4212 w 5361"/>
                  <a:gd name="T79" fmla="*/ 3253 h 3584"/>
                  <a:gd name="T80" fmla="*/ 4275 w 5361"/>
                  <a:gd name="T81" fmla="*/ 3267 h 3584"/>
                  <a:gd name="T82" fmla="*/ 4342 w 5361"/>
                  <a:gd name="T83" fmla="*/ 3314 h 3584"/>
                  <a:gd name="T84" fmla="*/ 4404 w 5361"/>
                  <a:gd name="T85" fmla="*/ 3358 h 3584"/>
                  <a:gd name="T86" fmla="*/ 4614 w 5361"/>
                  <a:gd name="T87" fmla="*/ 3467 h 3584"/>
                  <a:gd name="T88" fmla="*/ 4829 w 5361"/>
                  <a:gd name="T89" fmla="*/ 3576 h 3584"/>
                  <a:gd name="T90" fmla="*/ 4841 w 5361"/>
                  <a:gd name="T91" fmla="*/ 3584 h 3584"/>
                  <a:gd name="T92" fmla="*/ 5352 w 5361"/>
                  <a:gd name="T93" fmla="*/ 762 h 3584"/>
                  <a:gd name="T94" fmla="*/ 5361 w 5361"/>
                  <a:gd name="T95" fmla="*/ 686 h 3584"/>
                  <a:gd name="T96" fmla="*/ 5357 w 5361"/>
                  <a:gd name="T97" fmla="*/ 593 h 3584"/>
                  <a:gd name="T98" fmla="*/ 5338 w 5361"/>
                  <a:gd name="T99" fmla="*/ 507 h 3584"/>
                  <a:gd name="T100" fmla="*/ 5305 w 5361"/>
                  <a:gd name="T101" fmla="*/ 432 h 3584"/>
                  <a:gd name="T102" fmla="*/ 5249 w 5361"/>
                  <a:gd name="T103" fmla="*/ 347 h 3584"/>
                  <a:gd name="T104" fmla="*/ 5138 w 5361"/>
                  <a:gd name="T105" fmla="*/ 250 h 3584"/>
                  <a:gd name="T106" fmla="*/ 5062 w 5361"/>
                  <a:gd name="T107" fmla="*/ 210 h 3584"/>
                  <a:gd name="T108" fmla="*/ 4994 w 5361"/>
                  <a:gd name="T109" fmla="*/ 192 h 3584"/>
                  <a:gd name="T110" fmla="*/ 4830 w 5361"/>
                  <a:gd name="T111" fmla="*/ 170 h 3584"/>
                  <a:gd name="T112" fmla="*/ 4427 w 5361"/>
                  <a:gd name="T113" fmla="*/ 122 h 3584"/>
                  <a:gd name="T114" fmla="*/ 3751 w 5361"/>
                  <a:gd name="T115" fmla="*/ 60 h 3584"/>
                  <a:gd name="T116" fmla="*/ 3138 w 5361"/>
                  <a:gd name="T117" fmla="*/ 17 h 3584"/>
                  <a:gd name="T118" fmla="*/ 2523 w 5361"/>
                  <a:gd name="T119" fmla="*/ 0 h 3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61" h="3584">
                    <a:moveTo>
                      <a:pt x="2523" y="0"/>
                    </a:moveTo>
                    <a:lnTo>
                      <a:pt x="2523" y="0"/>
                    </a:lnTo>
                    <a:lnTo>
                      <a:pt x="2392" y="0"/>
                    </a:lnTo>
                    <a:lnTo>
                      <a:pt x="2392" y="0"/>
                    </a:lnTo>
                    <a:lnTo>
                      <a:pt x="2305" y="2"/>
                    </a:lnTo>
                    <a:lnTo>
                      <a:pt x="2218" y="4"/>
                    </a:lnTo>
                    <a:lnTo>
                      <a:pt x="2046" y="13"/>
                    </a:lnTo>
                    <a:lnTo>
                      <a:pt x="1872" y="22"/>
                    </a:lnTo>
                    <a:lnTo>
                      <a:pt x="1700" y="33"/>
                    </a:lnTo>
                    <a:lnTo>
                      <a:pt x="1526" y="47"/>
                    </a:lnTo>
                    <a:lnTo>
                      <a:pt x="1354" y="62"/>
                    </a:lnTo>
                    <a:lnTo>
                      <a:pt x="1008" y="91"/>
                    </a:lnTo>
                    <a:lnTo>
                      <a:pt x="1008" y="91"/>
                    </a:lnTo>
                    <a:lnTo>
                      <a:pt x="768" y="112"/>
                    </a:lnTo>
                    <a:lnTo>
                      <a:pt x="648" y="123"/>
                    </a:lnTo>
                    <a:lnTo>
                      <a:pt x="528" y="137"/>
                    </a:lnTo>
                    <a:lnTo>
                      <a:pt x="528" y="137"/>
                    </a:lnTo>
                    <a:lnTo>
                      <a:pt x="470" y="144"/>
                    </a:lnTo>
                    <a:lnTo>
                      <a:pt x="410" y="150"/>
                    </a:lnTo>
                    <a:lnTo>
                      <a:pt x="379" y="156"/>
                    </a:lnTo>
                    <a:lnTo>
                      <a:pt x="349" y="161"/>
                    </a:lnTo>
                    <a:lnTo>
                      <a:pt x="320" y="170"/>
                    </a:lnTo>
                    <a:lnTo>
                      <a:pt x="294" y="179"/>
                    </a:lnTo>
                    <a:lnTo>
                      <a:pt x="294" y="179"/>
                    </a:lnTo>
                    <a:lnTo>
                      <a:pt x="262" y="195"/>
                    </a:lnTo>
                    <a:lnTo>
                      <a:pt x="232" y="211"/>
                    </a:lnTo>
                    <a:lnTo>
                      <a:pt x="203" y="232"/>
                    </a:lnTo>
                    <a:lnTo>
                      <a:pt x="173" y="255"/>
                    </a:lnTo>
                    <a:lnTo>
                      <a:pt x="145" y="280"/>
                    </a:lnTo>
                    <a:lnTo>
                      <a:pt x="119" y="309"/>
                    </a:lnTo>
                    <a:lnTo>
                      <a:pt x="94" y="339"/>
                    </a:lnTo>
                    <a:lnTo>
                      <a:pt x="82" y="356"/>
                    </a:lnTo>
                    <a:lnTo>
                      <a:pt x="72" y="372"/>
                    </a:lnTo>
                    <a:lnTo>
                      <a:pt x="61" y="390"/>
                    </a:lnTo>
                    <a:lnTo>
                      <a:pt x="51" y="408"/>
                    </a:lnTo>
                    <a:lnTo>
                      <a:pt x="42" y="427"/>
                    </a:lnTo>
                    <a:lnTo>
                      <a:pt x="33" y="447"/>
                    </a:lnTo>
                    <a:lnTo>
                      <a:pt x="27" y="466"/>
                    </a:lnTo>
                    <a:lnTo>
                      <a:pt x="20" y="487"/>
                    </a:lnTo>
                    <a:lnTo>
                      <a:pt x="14" y="507"/>
                    </a:lnTo>
                    <a:lnTo>
                      <a:pt x="10" y="529"/>
                    </a:lnTo>
                    <a:lnTo>
                      <a:pt x="6" y="551"/>
                    </a:lnTo>
                    <a:lnTo>
                      <a:pt x="3" y="575"/>
                    </a:lnTo>
                    <a:lnTo>
                      <a:pt x="0" y="597"/>
                    </a:lnTo>
                    <a:lnTo>
                      <a:pt x="0" y="622"/>
                    </a:lnTo>
                    <a:lnTo>
                      <a:pt x="0" y="645"/>
                    </a:lnTo>
                    <a:lnTo>
                      <a:pt x="2" y="670"/>
                    </a:lnTo>
                    <a:lnTo>
                      <a:pt x="4" y="695"/>
                    </a:lnTo>
                    <a:lnTo>
                      <a:pt x="9" y="721"/>
                    </a:lnTo>
                    <a:lnTo>
                      <a:pt x="9" y="721"/>
                    </a:lnTo>
                    <a:lnTo>
                      <a:pt x="42" y="914"/>
                    </a:lnTo>
                    <a:lnTo>
                      <a:pt x="97" y="1255"/>
                    </a:lnTo>
                    <a:lnTo>
                      <a:pt x="244" y="2180"/>
                    </a:lnTo>
                    <a:lnTo>
                      <a:pt x="462" y="3550"/>
                    </a:lnTo>
                    <a:lnTo>
                      <a:pt x="462" y="3550"/>
                    </a:lnTo>
                    <a:lnTo>
                      <a:pt x="512" y="3525"/>
                    </a:lnTo>
                    <a:lnTo>
                      <a:pt x="512" y="3525"/>
                    </a:lnTo>
                    <a:lnTo>
                      <a:pt x="656" y="3450"/>
                    </a:lnTo>
                    <a:lnTo>
                      <a:pt x="771" y="3390"/>
                    </a:lnTo>
                    <a:lnTo>
                      <a:pt x="859" y="3340"/>
                    </a:lnTo>
                    <a:lnTo>
                      <a:pt x="928" y="3299"/>
                    </a:lnTo>
                    <a:lnTo>
                      <a:pt x="983" y="3263"/>
                    </a:lnTo>
                    <a:lnTo>
                      <a:pt x="1031" y="3231"/>
                    </a:lnTo>
                    <a:lnTo>
                      <a:pt x="1080" y="3200"/>
                    </a:lnTo>
                    <a:lnTo>
                      <a:pt x="1132" y="3165"/>
                    </a:lnTo>
                    <a:lnTo>
                      <a:pt x="1132" y="3165"/>
                    </a:lnTo>
                    <a:lnTo>
                      <a:pt x="1132" y="3165"/>
                    </a:lnTo>
                    <a:lnTo>
                      <a:pt x="1132" y="3165"/>
                    </a:lnTo>
                    <a:lnTo>
                      <a:pt x="1133" y="3165"/>
                    </a:lnTo>
                    <a:lnTo>
                      <a:pt x="1133" y="3165"/>
                    </a:lnTo>
                    <a:lnTo>
                      <a:pt x="1143" y="3160"/>
                    </a:lnTo>
                    <a:lnTo>
                      <a:pt x="1155" y="3154"/>
                    </a:lnTo>
                    <a:lnTo>
                      <a:pt x="1183" y="3145"/>
                    </a:lnTo>
                    <a:lnTo>
                      <a:pt x="1213" y="3138"/>
                    </a:lnTo>
                    <a:lnTo>
                      <a:pt x="1248" y="3131"/>
                    </a:lnTo>
                    <a:lnTo>
                      <a:pt x="1285" y="3127"/>
                    </a:lnTo>
                    <a:lnTo>
                      <a:pt x="1326" y="3124"/>
                    </a:lnTo>
                    <a:lnTo>
                      <a:pt x="1369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79" y="3122"/>
                    </a:lnTo>
                    <a:lnTo>
                      <a:pt x="1548" y="3125"/>
                    </a:lnTo>
                    <a:lnTo>
                      <a:pt x="1617" y="3129"/>
                    </a:lnTo>
                    <a:lnTo>
                      <a:pt x="1685" y="3135"/>
                    </a:lnTo>
                    <a:lnTo>
                      <a:pt x="1813" y="3146"/>
                    </a:lnTo>
                    <a:lnTo>
                      <a:pt x="1922" y="3157"/>
                    </a:lnTo>
                    <a:lnTo>
                      <a:pt x="1922" y="3157"/>
                    </a:lnTo>
                    <a:lnTo>
                      <a:pt x="2009" y="3165"/>
                    </a:lnTo>
                    <a:lnTo>
                      <a:pt x="2009" y="3165"/>
                    </a:lnTo>
                    <a:lnTo>
                      <a:pt x="2010" y="3165"/>
                    </a:lnTo>
                    <a:lnTo>
                      <a:pt x="2010" y="3165"/>
                    </a:lnTo>
                    <a:lnTo>
                      <a:pt x="2010" y="3165"/>
                    </a:lnTo>
                    <a:lnTo>
                      <a:pt x="2010" y="3165"/>
                    </a:lnTo>
                    <a:lnTo>
                      <a:pt x="2011" y="3165"/>
                    </a:lnTo>
                    <a:lnTo>
                      <a:pt x="2011" y="3165"/>
                    </a:lnTo>
                    <a:lnTo>
                      <a:pt x="2013" y="3165"/>
                    </a:lnTo>
                    <a:lnTo>
                      <a:pt x="2013" y="3165"/>
                    </a:lnTo>
                    <a:lnTo>
                      <a:pt x="2016" y="3167"/>
                    </a:lnTo>
                    <a:lnTo>
                      <a:pt x="2016" y="3167"/>
                    </a:lnTo>
                    <a:lnTo>
                      <a:pt x="2017" y="3167"/>
                    </a:lnTo>
                    <a:lnTo>
                      <a:pt x="2017" y="3167"/>
                    </a:lnTo>
                    <a:lnTo>
                      <a:pt x="2021" y="3167"/>
                    </a:lnTo>
                    <a:lnTo>
                      <a:pt x="2021" y="3167"/>
                    </a:lnTo>
                    <a:lnTo>
                      <a:pt x="2023" y="3167"/>
                    </a:lnTo>
                    <a:lnTo>
                      <a:pt x="2023" y="3167"/>
                    </a:lnTo>
                    <a:lnTo>
                      <a:pt x="2024" y="3167"/>
                    </a:lnTo>
                    <a:lnTo>
                      <a:pt x="2024" y="3167"/>
                    </a:lnTo>
                    <a:lnTo>
                      <a:pt x="2027" y="3167"/>
                    </a:lnTo>
                    <a:lnTo>
                      <a:pt x="2027" y="3167"/>
                    </a:lnTo>
                    <a:lnTo>
                      <a:pt x="2027" y="3167"/>
                    </a:lnTo>
                    <a:lnTo>
                      <a:pt x="2027" y="3167"/>
                    </a:lnTo>
                    <a:lnTo>
                      <a:pt x="2034" y="3168"/>
                    </a:lnTo>
                    <a:lnTo>
                      <a:pt x="2034" y="3168"/>
                    </a:lnTo>
                    <a:lnTo>
                      <a:pt x="2035" y="3168"/>
                    </a:lnTo>
                    <a:lnTo>
                      <a:pt x="2035" y="3168"/>
                    </a:lnTo>
                    <a:lnTo>
                      <a:pt x="2038" y="3168"/>
                    </a:lnTo>
                    <a:lnTo>
                      <a:pt x="2038" y="3168"/>
                    </a:lnTo>
                    <a:lnTo>
                      <a:pt x="2257" y="3186"/>
                    </a:lnTo>
                    <a:lnTo>
                      <a:pt x="2417" y="3200"/>
                    </a:lnTo>
                    <a:lnTo>
                      <a:pt x="2599" y="3213"/>
                    </a:lnTo>
                    <a:lnTo>
                      <a:pt x="2793" y="3227"/>
                    </a:lnTo>
                    <a:lnTo>
                      <a:pt x="2990" y="3238"/>
                    </a:lnTo>
                    <a:lnTo>
                      <a:pt x="3087" y="3244"/>
                    </a:lnTo>
                    <a:lnTo>
                      <a:pt x="3180" y="3246"/>
                    </a:lnTo>
                    <a:lnTo>
                      <a:pt x="3270" y="3249"/>
                    </a:lnTo>
                    <a:lnTo>
                      <a:pt x="3354" y="3249"/>
                    </a:lnTo>
                    <a:lnTo>
                      <a:pt x="3354" y="3249"/>
                    </a:lnTo>
                    <a:lnTo>
                      <a:pt x="3354" y="3249"/>
                    </a:lnTo>
                    <a:lnTo>
                      <a:pt x="3354" y="3249"/>
                    </a:lnTo>
                    <a:lnTo>
                      <a:pt x="3412" y="3249"/>
                    </a:lnTo>
                    <a:lnTo>
                      <a:pt x="3464" y="3248"/>
                    </a:lnTo>
                    <a:lnTo>
                      <a:pt x="3514" y="3245"/>
                    </a:lnTo>
                    <a:lnTo>
                      <a:pt x="3558" y="3242"/>
                    </a:lnTo>
                    <a:lnTo>
                      <a:pt x="3558" y="3242"/>
                    </a:lnTo>
                    <a:lnTo>
                      <a:pt x="3560" y="3242"/>
                    </a:lnTo>
                    <a:lnTo>
                      <a:pt x="3560" y="3242"/>
                    </a:lnTo>
                    <a:lnTo>
                      <a:pt x="3561" y="3242"/>
                    </a:lnTo>
                    <a:lnTo>
                      <a:pt x="3561" y="3242"/>
                    </a:lnTo>
                    <a:lnTo>
                      <a:pt x="3630" y="3237"/>
                    </a:lnTo>
                    <a:lnTo>
                      <a:pt x="3700" y="3233"/>
                    </a:lnTo>
                    <a:lnTo>
                      <a:pt x="3770" y="3230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932" y="3230"/>
                    </a:lnTo>
                    <a:lnTo>
                      <a:pt x="4023" y="3234"/>
                    </a:lnTo>
                    <a:lnTo>
                      <a:pt x="4114" y="3242"/>
                    </a:lnTo>
                    <a:lnTo>
                      <a:pt x="4205" y="3252"/>
                    </a:lnTo>
                    <a:lnTo>
                      <a:pt x="4205" y="3252"/>
                    </a:lnTo>
                    <a:lnTo>
                      <a:pt x="4212" y="3253"/>
                    </a:lnTo>
                    <a:lnTo>
                      <a:pt x="4212" y="3253"/>
                    </a:lnTo>
                    <a:lnTo>
                      <a:pt x="4240" y="3257"/>
                    </a:lnTo>
                    <a:lnTo>
                      <a:pt x="4264" y="3264"/>
                    </a:lnTo>
                    <a:lnTo>
                      <a:pt x="4264" y="3264"/>
                    </a:lnTo>
                    <a:lnTo>
                      <a:pt x="4275" y="3267"/>
                    </a:lnTo>
                    <a:lnTo>
                      <a:pt x="4285" y="3271"/>
                    </a:lnTo>
                    <a:lnTo>
                      <a:pt x="4302" y="3281"/>
                    </a:lnTo>
                    <a:lnTo>
                      <a:pt x="4320" y="3295"/>
                    </a:lnTo>
                    <a:lnTo>
                      <a:pt x="4342" y="3314"/>
                    </a:lnTo>
                    <a:lnTo>
                      <a:pt x="4342" y="3314"/>
                    </a:lnTo>
                    <a:lnTo>
                      <a:pt x="4362" y="3329"/>
                    </a:lnTo>
                    <a:lnTo>
                      <a:pt x="4382" y="3344"/>
                    </a:lnTo>
                    <a:lnTo>
                      <a:pt x="4404" y="3358"/>
                    </a:lnTo>
                    <a:lnTo>
                      <a:pt x="4427" y="3372"/>
                    </a:lnTo>
                    <a:lnTo>
                      <a:pt x="4472" y="3398"/>
                    </a:lnTo>
                    <a:lnTo>
                      <a:pt x="4519" y="3421"/>
                    </a:lnTo>
                    <a:lnTo>
                      <a:pt x="4614" y="3467"/>
                    </a:lnTo>
                    <a:lnTo>
                      <a:pt x="4661" y="3489"/>
                    </a:lnTo>
                    <a:lnTo>
                      <a:pt x="4706" y="3512"/>
                    </a:lnTo>
                    <a:lnTo>
                      <a:pt x="4706" y="3512"/>
                    </a:lnTo>
                    <a:lnTo>
                      <a:pt x="4829" y="3576"/>
                    </a:lnTo>
                    <a:lnTo>
                      <a:pt x="4833" y="3580"/>
                    </a:lnTo>
                    <a:lnTo>
                      <a:pt x="4833" y="3580"/>
                    </a:lnTo>
                    <a:lnTo>
                      <a:pt x="4841" y="3584"/>
                    </a:lnTo>
                    <a:lnTo>
                      <a:pt x="4841" y="3584"/>
                    </a:lnTo>
                    <a:lnTo>
                      <a:pt x="5084" y="2225"/>
                    </a:lnTo>
                    <a:lnTo>
                      <a:pt x="5252" y="1298"/>
                    </a:lnTo>
                    <a:lnTo>
                      <a:pt x="5314" y="955"/>
                    </a:lnTo>
                    <a:lnTo>
                      <a:pt x="5352" y="762"/>
                    </a:lnTo>
                    <a:lnTo>
                      <a:pt x="5352" y="762"/>
                    </a:lnTo>
                    <a:lnTo>
                      <a:pt x="5356" y="737"/>
                    </a:lnTo>
                    <a:lnTo>
                      <a:pt x="5358" y="711"/>
                    </a:lnTo>
                    <a:lnTo>
                      <a:pt x="5361" y="686"/>
                    </a:lnTo>
                    <a:lnTo>
                      <a:pt x="5361" y="663"/>
                    </a:lnTo>
                    <a:lnTo>
                      <a:pt x="5361" y="640"/>
                    </a:lnTo>
                    <a:lnTo>
                      <a:pt x="5360" y="616"/>
                    </a:lnTo>
                    <a:lnTo>
                      <a:pt x="5357" y="593"/>
                    </a:lnTo>
                    <a:lnTo>
                      <a:pt x="5354" y="571"/>
                    </a:lnTo>
                    <a:lnTo>
                      <a:pt x="5350" y="550"/>
                    </a:lnTo>
                    <a:lnTo>
                      <a:pt x="5345" y="528"/>
                    </a:lnTo>
                    <a:lnTo>
                      <a:pt x="5338" y="507"/>
                    </a:lnTo>
                    <a:lnTo>
                      <a:pt x="5331" y="488"/>
                    </a:lnTo>
                    <a:lnTo>
                      <a:pt x="5323" y="469"/>
                    </a:lnTo>
                    <a:lnTo>
                      <a:pt x="5314" y="449"/>
                    </a:lnTo>
                    <a:lnTo>
                      <a:pt x="5305" y="432"/>
                    </a:lnTo>
                    <a:lnTo>
                      <a:pt x="5295" y="414"/>
                    </a:lnTo>
                    <a:lnTo>
                      <a:pt x="5284" y="396"/>
                    </a:lnTo>
                    <a:lnTo>
                      <a:pt x="5273" y="379"/>
                    </a:lnTo>
                    <a:lnTo>
                      <a:pt x="5249" y="347"/>
                    </a:lnTo>
                    <a:lnTo>
                      <a:pt x="5223" y="320"/>
                    </a:lnTo>
                    <a:lnTo>
                      <a:pt x="5196" y="294"/>
                    </a:lnTo>
                    <a:lnTo>
                      <a:pt x="5167" y="270"/>
                    </a:lnTo>
                    <a:lnTo>
                      <a:pt x="5138" y="250"/>
                    </a:lnTo>
                    <a:lnTo>
                      <a:pt x="5108" y="232"/>
                    </a:lnTo>
                    <a:lnTo>
                      <a:pt x="5077" y="217"/>
                    </a:lnTo>
                    <a:lnTo>
                      <a:pt x="5077" y="217"/>
                    </a:lnTo>
                    <a:lnTo>
                      <a:pt x="5062" y="210"/>
                    </a:lnTo>
                    <a:lnTo>
                      <a:pt x="5048" y="204"/>
                    </a:lnTo>
                    <a:lnTo>
                      <a:pt x="5048" y="204"/>
                    </a:lnTo>
                    <a:lnTo>
                      <a:pt x="5021" y="197"/>
                    </a:lnTo>
                    <a:lnTo>
                      <a:pt x="4994" y="192"/>
                    </a:lnTo>
                    <a:lnTo>
                      <a:pt x="4966" y="188"/>
                    </a:lnTo>
                    <a:lnTo>
                      <a:pt x="4938" y="184"/>
                    </a:lnTo>
                    <a:lnTo>
                      <a:pt x="4883" y="177"/>
                    </a:lnTo>
                    <a:lnTo>
                      <a:pt x="4830" y="170"/>
                    </a:lnTo>
                    <a:lnTo>
                      <a:pt x="4830" y="170"/>
                    </a:lnTo>
                    <a:lnTo>
                      <a:pt x="4695" y="153"/>
                    </a:lnTo>
                    <a:lnTo>
                      <a:pt x="4562" y="137"/>
                    </a:lnTo>
                    <a:lnTo>
                      <a:pt x="4427" y="122"/>
                    </a:lnTo>
                    <a:lnTo>
                      <a:pt x="4291" y="108"/>
                    </a:lnTo>
                    <a:lnTo>
                      <a:pt x="4021" y="83"/>
                    </a:lnTo>
                    <a:lnTo>
                      <a:pt x="3751" y="60"/>
                    </a:lnTo>
                    <a:lnTo>
                      <a:pt x="3751" y="60"/>
                    </a:lnTo>
                    <a:lnTo>
                      <a:pt x="3598" y="47"/>
                    </a:lnTo>
                    <a:lnTo>
                      <a:pt x="3445" y="35"/>
                    </a:lnTo>
                    <a:lnTo>
                      <a:pt x="3292" y="25"/>
                    </a:lnTo>
                    <a:lnTo>
                      <a:pt x="3138" y="17"/>
                    </a:lnTo>
                    <a:lnTo>
                      <a:pt x="2985" y="10"/>
                    </a:lnTo>
                    <a:lnTo>
                      <a:pt x="2830" y="4"/>
                    </a:lnTo>
                    <a:lnTo>
                      <a:pt x="2677" y="2"/>
                    </a:lnTo>
                    <a:lnTo>
                      <a:pt x="2523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41">
                <a:extLst>
                  <a:ext uri="{FF2B5EF4-FFF2-40B4-BE49-F238E27FC236}">
                    <a16:creationId xmlns:a16="http://schemas.microsoft.com/office/drawing/2014/main" id="{0D739035-0219-C23D-DFE0-CA18C5724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3"/>
                <a:ext cx="1787" cy="1194"/>
              </a:xfrm>
              <a:custGeom>
                <a:avLst/>
                <a:gdLst>
                  <a:gd name="T0" fmla="*/ 2392 w 5361"/>
                  <a:gd name="T1" fmla="*/ 0 h 3584"/>
                  <a:gd name="T2" fmla="*/ 1872 w 5361"/>
                  <a:gd name="T3" fmla="*/ 22 h 3584"/>
                  <a:gd name="T4" fmla="*/ 1008 w 5361"/>
                  <a:gd name="T5" fmla="*/ 91 h 3584"/>
                  <a:gd name="T6" fmla="*/ 528 w 5361"/>
                  <a:gd name="T7" fmla="*/ 137 h 3584"/>
                  <a:gd name="T8" fmla="*/ 379 w 5361"/>
                  <a:gd name="T9" fmla="*/ 156 h 3584"/>
                  <a:gd name="T10" fmla="*/ 294 w 5361"/>
                  <a:gd name="T11" fmla="*/ 179 h 3584"/>
                  <a:gd name="T12" fmla="*/ 173 w 5361"/>
                  <a:gd name="T13" fmla="*/ 255 h 3584"/>
                  <a:gd name="T14" fmla="*/ 82 w 5361"/>
                  <a:gd name="T15" fmla="*/ 356 h 3584"/>
                  <a:gd name="T16" fmla="*/ 42 w 5361"/>
                  <a:gd name="T17" fmla="*/ 427 h 3584"/>
                  <a:gd name="T18" fmla="*/ 14 w 5361"/>
                  <a:gd name="T19" fmla="*/ 507 h 3584"/>
                  <a:gd name="T20" fmla="*/ 0 w 5361"/>
                  <a:gd name="T21" fmla="*/ 597 h 3584"/>
                  <a:gd name="T22" fmla="*/ 4 w 5361"/>
                  <a:gd name="T23" fmla="*/ 695 h 3584"/>
                  <a:gd name="T24" fmla="*/ 97 w 5361"/>
                  <a:gd name="T25" fmla="*/ 1255 h 3584"/>
                  <a:gd name="T26" fmla="*/ 512 w 5361"/>
                  <a:gd name="T27" fmla="*/ 3525 h 3584"/>
                  <a:gd name="T28" fmla="*/ 859 w 5361"/>
                  <a:gd name="T29" fmla="*/ 3340 h 3584"/>
                  <a:gd name="T30" fmla="*/ 1080 w 5361"/>
                  <a:gd name="T31" fmla="*/ 3200 h 3584"/>
                  <a:gd name="T32" fmla="*/ 1132 w 5361"/>
                  <a:gd name="T33" fmla="*/ 3165 h 3584"/>
                  <a:gd name="T34" fmla="*/ 1155 w 5361"/>
                  <a:gd name="T35" fmla="*/ 3154 h 3584"/>
                  <a:gd name="T36" fmla="*/ 1285 w 5361"/>
                  <a:gd name="T37" fmla="*/ 3127 h 3584"/>
                  <a:gd name="T38" fmla="*/ 1413 w 5361"/>
                  <a:gd name="T39" fmla="*/ 3122 h 3584"/>
                  <a:gd name="T40" fmla="*/ 1413 w 5361"/>
                  <a:gd name="T41" fmla="*/ 3122 h 3584"/>
                  <a:gd name="T42" fmla="*/ 1617 w 5361"/>
                  <a:gd name="T43" fmla="*/ 3129 h 3584"/>
                  <a:gd name="T44" fmla="*/ 1922 w 5361"/>
                  <a:gd name="T45" fmla="*/ 3157 h 3584"/>
                  <a:gd name="T46" fmla="*/ 2010 w 5361"/>
                  <a:gd name="T47" fmla="*/ 3165 h 3584"/>
                  <a:gd name="T48" fmla="*/ 2011 w 5361"/>
                  <a:gd name="T49" fmla="*/ 3165 h 3584"/>
                  <a:gd name="T50" fmla="*/ 2016 w 5361"/>
                  <a:gd name="T51" fmla="*/ 3167 h 3584"/>
                  <a:gd name="T52" fmla="*/ 2021 w 5361"/>
                  <a:gd name="T53" fmla="*/ 3167 h 3584"/>
                  <a:gd name="T54" fmla="*/ 2024 w 5361"/>
                  <a:gd name="T55" fmla="*/ 3167 h 3584"/>
                  <a:gd name="T56" fmla="*/ 2027 w 5361"/>
                  <a:gd name="T57" fmla="*/ 3167 h 3584"/>
                  <a:gd name="T58" fmla="*/ 2035 w 5361"/>
                  <a:gd name="T59" fmla="*/ 3168 h 3584"/>
                  <a:gd name="T60" fmla="*/ 2417 w 5361"/>
                  <a:gd name="T61" fmla="*/ 3200 h 3584"/>
                  <a:gd name="T62" fmla="*/ 3087 w 5361"/>
                  <a:gd name="T63" fmla="*/ 3244 h 3584"/>
                  <a:gd name="T64" fmla="*/ 3354 w 5361"/>
                  <a:gd name="T65" fmla="*/ 3249 h 3584"/>
                  <a:gd name="T66" fmla="*/ 3464 w 5361"/>
                  <a:gd name="T67" fmla="*/ 3248 h 3584"/>
                  <a:gd name="T68" fmla="*/ 3560 w 5361"/>
                  <a:gd name="T69" fmla="*/ 3242 h 3584"/>
                  <a:gd name="T70" fmla="*/ 3630 w 5361"/>
                  <a:gd name="T71" fmla="*/ 3237 h 3584"/>
                  <a:gd name="T72" fmla="*/ 3841 w 5361"/>
                  <a:gd name="T73" fmla="*/ 3229 h 3584"/>
                  <a:gd name="T74" fmla="*/ 3841 w 5361"/>
                  <a:gd name="T75" fmla="*/ 3229 h 3584"/>
                  <a:gd name="T76" fmla="*/ 4114 w 5361"/>
                  <a:gd name="T77" fmla="*/ 3242 h 3584"/>
                  <a:gd name="T78" fmla="*/ 4212 w 5361"/>
                  <a:gd name="T79" fmla="*/ 3253 h 3584"/>
                  <a:gd name="T80" fmla="*/ 4275 w 5361"/>
                  <a:gd name="T81" fmla="*/ 3267 h 3584"/>
                  <a:gd name="T82" fmla="*/ 4342 w 5361"/>
                  <a:gd name="T83" fmla="*/ 3314 h 3584"/>
                  <a:gd name="T84" fmla="*/ 4404 w 5361"/>
                  <a:gd name="T85" fmla="*/ 3358 h 3584"/>
                  <a:gd name="T86" fmla="*/ 4614 w 5361"/>
                  <a:gd name="T87" fmla="*/ 3467 h 3584"/>
                  <a:gd name="T88" fmla="*/ 4829 w 5361"/>
                  <a:gd name="T89" fmla="*/ 3576 h 3584"/>
                  <a:gd name="T90" fmla="*/ 4841 w 5361"/>
                  <a:gd name="T91" fmla="*/ 3584 h 3584"/>
                  <a:gd name="T92" fmla="*/ 5352 w 5361"/>
                  <a:gd name="T93" fmla="*/ 762 h 3584"/>
                  <a:gd name="T94" fmla="*/ 5361 w 5361"/>
                  <a:gd name="T95" fmla="*/ 686 h 3584"/>
                  <a:gd name="T96" fmla="*/ 5357 w 5361"/>
                  <a:gd name="T97" fmla="*/ 593 h 3584"/>
                  <a:gd name="T98" fmla="*/ 5338 w 5361"/>
                  <a:gd name="T99" fmla="*/ 507 h 3584"/>
                  <a:gd name="T100" fmla="*/ 5305 w 5361"/>
                  <a:gd name="T101" fmla="*/ 432 h 3584"/>
                  <a:gd name="T102" fmla="*/ 5249 w 5361"/>
                  <a:gd name="T103" fmla="*/ 347 h 3584"/>
                  <a:gd name="T104" fmla="*/ 5138 w 5361"/>
                  <a:gd name="T105" fmla="*/ 250 h 3584"/>
                  <a:gd name="T106" fmla="*/ 5062 w 5361"/>
                  <a:gd name="T107" fmla="*/ 210 h 3584"/>
                  <a:gd name="T108" fmla="*/ 4994 w 5361"/>
                  <a:gd name="T109" fmla="*/ 192 h 3584"/>
                  <a:gd name="T110" fmla="*/ 4830 w 5361"/>
                  <a:gd name="T111" fmla="*/ 170 h 3584"/>
                  <a:gd name="T112" fmla="*/ 4427 w 5361"/>
                  <a:gd name="T113" fmla="*/ 122 h 3584"/>
                  <a:gd name="T114" fmla="*/ 3751 w 5361"/>
                  <a:gd name="T115" fmla="*/ 60 h 3584"/>
                  <a:gd name="T116" fmla="*/ 3138 w 5361"/>
                  <a:gd name="T117" fmla="*/ 17 h 3584"/>
                  <a:gd name="T118" fmla="*/ 2523 w 5361"/>
                  <a:gd name="T119" fmla="*/ 0 h 3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61" h="3584">
                    <a:moveTo>
                      <a:pt x="2523" y="0"/>
                    </a:moveTo>
                    <a:lnTo>
                      <a:pt x="2523" y="0"/>
                    </a:lnTo>
                    <a:lnTo>
                      <a:pt x="2392" y="0"/>
                    </a:lnTo>
                    <a:lnTo>
                      <a:pt x="2392" y="0"/>
                    </a:lnTo>
                    <a:lnTo>
                      <a:pt x="2305" y="2"/>
                    </a:lnTo>
                    <a:lnTo>
                      <a:pt x="2218" y="4"/>
                    </a:lnTo>
                    <a:lnTo>
                      <a:pt x="2046" y="13"/>
                    </a:lnTo>
                    <a:lnTo>
                      <a:pt x="1872" y="22"/>
                    </a:lnTo>
                    <a:lnTo>
                      <a:pt x="1700" y="33"/>
                    </a:lnTo>
                    <a:lnTo>
                      <a:pt x="1526" y="47"/>
                    </a:lnTo>
                    <a:lnTo>
                      <a:pt x="1354" y="62"/>
                    </a:lnTo>
                    <a:lnTo>
                      <a:pt x="1008" y="91"/>
                    </a:lnTo>
                    <a:lnTo>
                      <a:pt x="1008" y="91"/>
                    </a:lnTo>
                    <a:lnTo>
                      <a:pt x="768" y="112"/>
                    </a:lnTo>
                    <a:lnTo>
                      <a:pt x="648" y="123"/>
                    </a:lnTo>
                    <a:lnTo>
                      <a:pt x="528" y="137"/>
                    </a:lnTo>
                    <a:lnTo>
                      <a:pt x="528" y="137"/>
                    </a:lnTo>
                    <a:lnTo>
                      <a:pt x="470" y="144"/>
                    </a:lnTo>
                    <a:lnTo>
                      <a:pt x="410" y="150"/>
                    </a:lnTo>
                    <a:lnTo>
                      <a:pt x="379" y="156"/>
                    </a:lnTo>
                    <a:lnTo>
                      <a:pt x="349" y="161"/>
                    </a:lnTo>
                    <a:lnTo>
                      <a:pt x="320" y="170"/>
                    </a:lnTo>
                    <a:lnTo>
                      <a:pt x="294" y="179"/>
                    </a:lnTo>
                    <a:lnTo>
                      <a:pt x="294" y="179"/>
                    </a:lnTo>
                    <a:lnTo>
                      <a:pt x="262" y="195"/>
                    </a:lnTo>
                    <a:lnTo>
                      <a:pt x="232" y="211"/>
                    </a:lnTo>
                    <a:lnTo>
                      <a:pt x="203" y="232"/>
                    </a:lnTo>
                    <a:lnTo>
                      <a:pt x="173" y="255"/>
                    </a:lnTo>
                    <a:lnTo>
                      <a:pt x="145" y="280"/>
                    </a:lnTo>
                    <a:lnTo>
                      <a:pt x="119" y="309"/>
                    </a:lnTo>
                    <a:lnTo>
                      <a:pt x="94" y="339"/>
                    </a:lnTo>
                    <a:lnTo>
                      <a:pt x="82" y="356"/>
                    </a:lnTo>
                    <a:lnTo>
                      <a:pt x="72" y="372"/>
                    </a:lnTo>
                    <a:lnTo>
                      <a:pt x="61" y="390"/>
                    </a:lnTo>
                    <a:lnTo>
                      <a:pt x="51" y="408"/>
                    </a:lnTo>
                    <a:lnTo>
                      <a:pt x="42" y="427"/>
                    </a:lnTo>
                    <a:lnTo>
                      <a:pt x="33" y="447"/>
                    </a:lnTo>
                    <a:lnTo>
                      <a:pt x="27" y="466"/>
                    </a:lnTo>
                    <a:lnTo>
                      <a:pt x="20" y="487"/>
                    </a:lnTo>
                    <a:lnTo>
                      <a:pt x="14" y="507"/>
                    </a:lnTo>
                    <a:lnTo>
                      <a:pt x="10" y="529"/>
                    </a:lnTo>
                    <a:lnTo>
                      <a:pt x="6" y="551"/>
                    </a:lnTo>
                    <a:lnTo>
                      <a:pt x="3" y="575"/>
                    </a:lnTo>
                    <a:lnTo>
                      <a:pt x="0" y="597"/>
                    </a:lnTo>
                    <a:lnTo>
                      <a:pt x="0" y="622"/>
                    </a:lnTo>
                    <a:lnTo>
                      <a:pt x="0" y="645"/>
                    </a:lnTo>
                    <a:lnTo>
                      <a:pt x="2" y="670"/>
                    </a:lnTo>
                    <a:lnTo>
                      <a:pt x="4" y="695"/>
                    </a:lnTo>
                    <a:lnTo>
                      <a:pt x="9" y="721"/>
                    </a:lnTo>
                    <a:lnTo>
                      <a:pt x="9" y="721"/>
                    </a:lnTo>
                    <a:lnTo>
                      <a:pt x="42" y="914"/>
                    </a:lnTo>
                    <a:lnTo>
                      <a:pt x="97" y="1255"/>
                    </a:lnTo>
                    <a:lnTo>
                      <a:pt x="244" y="2180"/>
                    </a:lnTo>
                    <a:lnTo>
                      <a:pt x="462" y="3550"/>
                    </a:lnTo>
                    <a:lnTo>
                      <a:pt x="462" y="3550"/>
                    </a:lnTo>
                    <a:lnTo>
                      <a:pt x="512" y="3525"/>
                    </a:lnTo>
                    <a:lnTo>
                      <a:pt x="512" y="3525"/>
                    </a:lnTo>
                    <a:lnTo>
                      <a:pt x="656" y="3450"/>
                    </a:lnTo>
                    <a:lnTo>
                      <a:pt x="771" y="3390"/>
                    </a:lnTo>
                    <a:lnTo>
                      <a:pt x="859" y="3340"/>
                    </a:lnTo>
                    <a:lnTo>
                      <a:pt x="928" y="3299"/>
                    </a:lnTo>
                    <a:lnTo>
                      <a:pt x="983" y="3263"/>
                    </a:lnTo>
                    <a:lnTo>
                      <a:pt x="1031" y="3231"/>
                    </a:lnTo>
                    <a:lnTo>
                      <a:pt x="1080" y="3200"/>
                    </a:lnTo>
                    <a:lnTo>
                      <a:pt x="1132" y="3165"/>
                    </a:lnTo>
                    <a:lnTo>
                      <a:pt x="1132" y="3165"/>
                    </a:lnTo>
                    <a:lnTo>
                      <a:pt x="1132" y="3165"/>
                    </a:lnTo>
                    <a:lnTo>
                      <a:pt x="1132" y="3165"/>
                    </a:lnTo>
                    <a:lnTo>
                      <a:pt x="1133" y="3165"/>
                    </a:lnTo>
                    <a:lnTo>
                      <a:pt x="1133" y="3165"/>
                    </a:lnTo>
                    <a:lnTo>
                      <a:pt x="1143" y="3160"/>
                    </a:lnTo>
                    <a:lnTo>
                      <a:pt x="1155" y="3154"/>
                    </a:lnTo>
                    <a:lnTo>
                      <a:pt x="1183" y="3145"/>
                    </a:lnTo>
                    <a:lnTo>
                      <a:pt x="1213" y="3138"/>
                    </a:lnTo>
                    <a:lnTo>
                      <a:pt x="1248" y="3131"/>
                    </a:lnTo>
                    <a:lnTo>
                      <a:pt x="1285" y="3127"/>
                    </a:lnTo>
                    <a:lnTo>
                      <a:pt x="1326" y="3124"/>
                    </a:lnTo>
                    <a:lnTo>
                      <a:pt x="1369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79" y="3122"/>
                    </a:lnTo>
                    <a:lnTo>
                      <a:pt x="1548" y="3125"/>
                    </a:lnTo>
                    <a:lnTo>
                      <a:pt x="1617" y="3129"/>
                    </a:lnTo>
                    <a:lnTo>
                      <a:pt x="1685" y="3135"/>
                    </a:lnTo>
                    <a:lnTo>
                      <a:pt x="1813" y="3146"/>
                    </a:lnTo>
                    <a:lnTo>
                      <a:pt x="1922" y="3157"/>
                    </a:lnTo>
                    <a:lnTo>
                      <a:pt x="1922" y="3157"/>
                    </a:lnTo>
                    <a:lnTo>
                      <a:pt x="2009" y="3165"/>
                    </a:lnTo>
                    <a:lnTo>
                      <a:pt x="2009" y="3165"/>
                    </a:lnTo>
                    <a:lnTo>
                      <a:pt x="2010" y="3165"/>
                    </a:lnTo>
                    <a:lnTo>
                      <a:pt x="2010" y="3165"/>
                    </a:lnTo>
                    <a:lnTo>
                      <a:pt x="2010" y="3165"/>
                    </a:lnTo>
                    <a:lnTo>
                      <a:pt x="2010" y="3165"/>
                    </a:lnTo>
                    <a:lnTo>
                      <a:pt x="2011" y="3165"/>
                    </a:lnTo>
                    <a:lnTo>
                      <a:pt x="2011" y="3165"/>
                    </a:lnTo>
                    <a:lnTo>
                      <a:pt x="2013" y="3165"/>
                    </a:lnTo>
                    <a:lnTo>
                      <a:pt x="2013" y="3165"/>
                    </a:lnTo>
                    <a:lnTo>
                      <a:pt x="2016" y="3167"/>
                    </a:lnTo>
                    <a:lnTo>
                      <a:pt x="2016" y="3167"/>
                    </a:lnTo>
                    <a:lnTo>
                      <a:pt x="2017" y="3167"/>
                    </a:lnTo>
                    <a:lnTo>
                      <a:pt x="2017" y="3167"/>
                    </a:lnTo>
                    <a:lnTo>
                      <a:pt x="2021" y="3167"/>
                    </a:lnTo>
                    <a:lnTo>
                      <a:pt x="2021" y="3167"/>
                    </a:lnTo>
                    <a:lnTo>
                      <a:pt x="2023" y="3167"/>
                    </a:lnTo>
                    <a:lnTo>
                      <a:pt x="2023" y="3167"/>
                    </a:lnTo>
                    <a:lnTo>
                      <a:pt x="2024" y="3167"/>
                    </a:lnTo>
                    <a:lnTo>
                      <a:pt x="2024" y="3167"/>
                    </a:lnTo>
                    <a:lnTo>
                      <a:pt x="2027" y="3167"/>
                    </a:lnTo>
                    <a:lnTo>
                      <a:pt x="2027" y="3167"/>
                    </a:lnTo>
                    <a:lnTo>
                      <a:pt x="2027" y="3167"/>
                    </a:lnTo>
                    <a:lnTo>
                      <a:pt x="2027" y="3167"/>
                    </a:lnTo>
                    <a:lnTo>
                      <a:pt x="2034" y="3168"/>
                    </a:lnTo>
                    <a:lnTo>
                      <a:pt x="2034" y="3168"/>
                    </a:lnTo>
                    <a:lnTo>
                      <a:pt x="2035" y="3168"/>
                    </a:lnTo>
                    <a:lnTo>
                      <a:pt x="2035" y="3168"/>
                    </a:lnTo>
                    <a:lnTo>
                      <a:pt x="2038" y="3168"/>
                    </a:lnTo>
                    <a:lnTo>
                      <a:pt x="2038" y="3168"/>
                    </a:lnTo>
                    <a:lnTo>
                      <a:pt x="2257" y="3186"/>
                    </a:lnTo>
                    <a:lnTo>
                      <a:pt x="2417" y="3200"/>
                    </a:lnTo>
                    <a:lnTo>
                      <a:pt x="2599" y="3213"/>
                    </a:lnTo>
                    <a:lnTo>
                      <a:pt x="2793" y="3227"/>
                    </a:lnTo>
                    <a:lnTo>
                      <a:pt x="2990" y="3238"/>
                    </a:lnTo>
                    <a:lnTo>
                      <a:pt x="3087" y="3244"/>
                    </a:lnTo>
                    <a:lnTo>
                      <a:pt x="3180" y="3246"/>
                    </a:lnTo>
                    <a:lnTo>
                      <a:pt x="3270" y="3249"/>
                    </a:lnTo>
                    <a:lnTo>
                      <a:pt x="3354" y="3249"/>
                    </a:lnTo>
                    <a:lnTo>
                      <a:pt x="3354" y="3249"/>
                    </a:lnTo>
                    <a:lnTo>
                      <a:pt x="3354" y="3249"/>
                    </a:lnTo>
                    <a:lnTo>
                      <a:pt x="3354" y="3249"/>
                    </a:lnTo>
                    <a:lnTo>
                      <a:pt x="3412" y="3249"/>
                    </a:lnTo>
                    <a:lnTo>
                      <a:pt x="3464" y="3248"/>
                    </a:lnTo>
                    <a:lnTo>
                      <a:pt x="3514" y="3245"/>
                    </a:lnTo>
                    <a:lnTo>
                      <a:pt x="3558" y="3242"/>
                    </a:lnTo>
                    <a:lnTo>
                      <a:pt x="3558" y="3242"/>
                    </a:lnTo>
                    <a:lnTo>
                      <a:pt x="3560" y="3242"/>
                    </a:lnTo>
                    <a:lnTo>
                      <a:pt x="3560" y="3242"/>
                    </a:lnTo>
                    <a:lnTo>
                      <a:pt x="3561" y="3242"/>
                    </a:lnTo>
                    <a:lnTo>
                      <a:pt x="3561" y="3242"/>
                    </a:lnTo>
                    <a:lnTo>
                      <a:pt x="3630" y="3237"/>
                    </a:lnTo>
                    <a:lnTo>
                      <a:pt x="3700" y="3233"/>
                    </a:lnTo>
                    <a:lnTo>
                      <a:pt x="3770" y="3230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932" y="3230"/>
                    </a:lnTo>
                    <a:lnTo>
                      <a:pt x="4023" y="3234"/>
                    </a:lnTo>
                    <a:lnTo>
                      <a:pt x="4114" y="3242"/>
                    </a:lnTo>
                    <a:lnTo>
                      <a:pt x="4205" y="3252"/>
                    </a:lnTo>
                    <a:lnTo>
                      <a:pt x="4205" y="3252"/>
                    </a:lnTo>
                    <a:lnTo>
                      <a:pt x="4212" y="3253"/>
                    </a:lnTo>
                    <a:lnTo>
                      <a:pt x="4212" y="3253"/>
                    </a:lnTo>
                    <a:lnTo>
                      <a:pt x="4240" y="3257"/>
                    </a:lnTo>
                    <a:lnTo>
                      <a:pt x="4264" y="3264"/>
                    </a:lnTo>
                    <a:lnTo>
                      <a:pt x="4264" y="3264"/>
                    </a:lnTo>
                    <a:lnTo>
                      <a:pt x="4275" y="3267"/>
                    </a:lnTo>
                    <a:lnTo>
                      <a:pt x="4285" y="3271"/>
                    </a:lnTo>
                    <a:lnTo>
                      <a:pt x="4302" y="3281"/>
                    </a:lnTo>
                    <a:lnTo>
                      <a:pt x="4320" y="3295"/>
                    </a:lnTo>
                    <a:lnTo>
                      <a:pt x="4342" y="3314"/>
                    </a:lnTo>
                    <a:lnTo>
                      <a:pt x="4342" y="3314"/>
                    </a:lnTo>
                    <a:lnTo>
                      <a:pt x="4362" y="3329"/>
                    </a:lnTo>
                    <a:lnTo>
                      <a:pt x="4382" y="3344"/>
                    </a:lnTo>
                    <a:lnTo>
                      <a:pt x="4404" y="3358"/>
                    </a:lnTo>
                    <a:lnTo>
                      <a:pt x="4427" y="3372"/>
                    </a:lnTo>
                    <a:lnTo>
                      <a:pt x="4472" y="3398"/>
                    </a:lnTo>
                    <a:lnTo>
                      <a:pt x="4519" y="3421"/>
                    </a:lnTo>
                    <a:lnTo>
                      <a:pt x="4614" y="3467"/>
                    </a:lnTo>
                    <a:lnTo>
                      <a:pt x="4661" y="3489"/>
                    </a:lnTo>
                    <a:lnTo>
                      <a:pt x="4706" y="3512"/>
                    </a:lnTo>
                    <a:lnTo>
                      <a:pt x="4706" y="3512"/>
                    </a:lnTo>
                    <a:lnTo>
                      <a:pt x="4829" y="3576"/>
                    </a:lnTo>
                    <a:lnTo>
                      <a:pt x="4833" y="3580"/>
                    </a:lnTo>
                    <a:lnTo>
                      <a:pt x="4833" y="3580"/>
                    </a:lnTo>
                    <a:lnTo>
                      <a:pt x="4841" y="3584"/>
                    </a:lnTo>
                    <a:lnTo>
                      <a:pt x="4841" y="3584"/>
                    </a:lnTo>
                    <a:lnTo>
                      <a:pt x="5084" y="2225"/>
                    </a:lnTo>
                    <a:lnTo>
                      <a:pt x="5252" y="1298"/>
                    </a:lnTo>
                    <a:lnTo>
                      <a:pt x="5314" y="955"/>
                    </a:lnTo>
                    <a:lnTo>
                      <a:pt x="5352" y="762"/>
                    </a:lnTo>
                    <a:lnTo>
                      <a:pt x="5352" y="762"/>
                    </a:lnTo>
                    <a:lnTo>
                      <a:pt x="5356" y="737"/>
                    </a:lnTo>
                    <a:lnTo>
                      <a:pt x="5358" y="711"/>
                    </a:lnTo>
                    <a:lnTo>
                      <a:pt x="5361" y="686"/>
                    </a:lnTo>
                    <a:lnTo>
                      <a:pt x="5361" y="663"/>
                    </a:lnTo>
                    <a:lnTo>
                      <a:pt x="5361" y="640"/>
                    </a:lnTo>
                    <a:lnTo>
                      <a:pt x="5360" y="616"/>
                    </a:lnTo>
                    <a:lnTo>
                      <a:pt x="5357" y="593"/>
                    </a:lnTo>
                    <a:lnTo>
                      <a:pt x="5354" y="571"/>
                    </a:lnTo>
                    <a:lnTo>
                      <a:pt x="5350" y="550"/>
                    </a:lnTo>
                    <a:lnTo>
                      <a:pt x="5345" y="528"/>
                    </a:lnTo>
                    <a:lnTo>
                      <a:pt x="5338" y="507"/>
                    </a:lnTo>
                    <a:lnTo>
                      <a:pt x="5331" y="488"/>
                    </a:lnTo>
                    <a:lnTo>
                      <a:pt x="5323" y="469"/>
                    </a:lnTo>
                    <a:lnTo>
                      <a:pt x="5314" y="449"/>
                    </a:lnTo>
                    <a:lnTo>
                      <a:pt x="5305" y="432"/>
                    </a:lnTo>
                    <a:lnTo>
                      <a:pt x="5295" y="414"/>
                    </a:lnTo>
                    <a:lnTo>
                      <a:pt x="5284" y="396"/>
                    </a:lnTo>
                    <a:lnTo>
                      <a:pt x="5273" y="379"/>
                    </a:lnTo>
                    <a:lnTo>
                      <a:pt x="5249" y="347"/>
                    </a:lnTo>
                    <a:lnTo>
                      <a:pt x="5223" y="320"/>
                    </a:lnTo>
                    <a:lnTo>
                      <a:pt x="5196" y="294"/>
                    </a:lnTo>
                    <a:lnTo>
                      <a:pt x="5167" y="270"/>
                    </a:lnTo>
                    <a:lnTo>
                      <a:pt x="5138" y="250"/>
                    </a:lnTo>
                    <a:lnTo>
                      <a:pt x="5108" y="232"/>
                    </a:lnTo>
                    <a:lnTo>
                      <a:pt x="5077" y="217"/>
                    </a:lnTo>
                    <a:lnTo>
                      <a:pt x="5077" y="217"/>
                    </a:lnTo>
                    <a:lnTo>
                      <a:pt x="5062" y="210"/>
                    </a:lnTo>
                    <a:lnTo>
                      <a:pt x="5048" y="204"/>
                    </a:lnTo>
                    <a:lnTo>
                      <a:pt x="5048" y="204"/>
                    </a:lnTo>
                    <a:lnTo>
                      <a:pt x="5021" y="197"/>
                    </a:lnTo>
                    <a:lnTo>
                      <a:pt x="4994" y="192"/>
                    </a:lnTo>
                    <a:lnTo>
                      <a:pt x="4966" y="188"/>
                    </a:lnTo>
                    <a:lnTo>
                      <a:pt x="4938" y="184"/>
                    </a:lnTo>
                    <a:lnTo>
                      <a:pt x="4883" y="177"/>
                    </a:lnTo>
                    <a:lnTo>
                      <a:pt x="4830" y="170"/>
                    </a:lnTo>
                    <a:lnTo>
                      <a:pt x="4830" y="170"/>
                    </a:lnTo>
                    <a:lnTo>
                      <a:pt x="4695" y="153"/>
                    </a:lnTo>
                    <a:lnTo>
                      <a:pt x="4562" y="137"/>
                    </a:lnTo>
                    <a:lnTo>
                      <a:pt x="4427" y="122"/>
                    </a:lnTo>
                    <a:lnTo>
                      <a:pt x="4291" y="108"/>
                    </a:lnTo>
                    <a:lnTo>
                      <a:pt x="4021" y="83"/>
                    </a:lnTo>
                    <a:lnTo>
                      <a:pt x="3751" y="60"/>
                    </a:lnTo>
                    <a:lnTo>
                      <a:pt x="3751" y="60"/>
                    </a:lnTo>
                    <a:lnTo>
                      <a:pt x="3598" y="47"/>
                    </a:lnTo>
                    <a:lnTo>
                      <a:pt x="3445" y="35"/>
                    </a:lnTo>
                    <a:lnTo>
                      <a:pt x="3292" y="25"/>
                    </a:lnTo>
                    <a:lnTo>
                      <a:pt x="3138" y="17"/>
                    </a:lnTo>
                    <a:lnTo>
                      <a:pt x="2985" y="10"/>
                    </a:lnTo>
                    <a:lnTo>
                      <a:pt x="2830" y="4"/>
                    </a:lnTo>
                    <a:lnTo>
                      <a:pt x="2677" y="2"/>
                    </a:lnTo>
                    <a:lnTo>
                      <a:pt x="25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Freeform 42">
                <a:extLst>
                  <a:ext uri="{FF2B5EF4-FFF2-40B4-BE49-F238E27FC236}">
                    <a16:creationId xmlns:a16="http://schemas.microsoft.com/office/drawing/2014/main" id="{CCFB9463-0DBF-384C-98A6-FF66F557F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3628"/>
                <a:ext cx="720" cy="417"/>
              </a:xfrm>
              <a:custGeom>
                <a:avLst/>
                <a:gdLst>
                  <a:gd name="T0" fmla="*/ 41 w 2161"/>
                  <a:gd name="T1" fmla="*/ 56 h 1251"/>
                  <a:gd name="T2" fmla="*/ 164 w 2161"/>
                  <a:gd name="T3" fmla="*/ 175 h 1251"/>
                  <a:gd name="T4" fmla="*/ 297 w 2161"/>
                  <a:gd name="T5" fmla="*/ 281 h 1251"/>
                  <a:gd name="T6" fmla="*/ 394 w 2161"/>
                  <a:gd name="T7" fmla="*/ 345 h 1251"/>
                  <a:gd name="T8" fmla="*/ 547 w 2161"/>
                  <a:gd name="T9" fmla="*/ 429 h 1251"/>
                  <a:gd name="T10" fmla="*/ 681 w 2161"/>
                  <a:gd name="T11" fmla="*/ 485 h 1251"/>
                  <a:gd name="T12" fmla="*/ 765 w 2161"/>
                  <a:gd name="T13" fmla="*/ 508 h 1251"/>
                  <a:gd name="T14" fmla="*/ 824 w 2161"/>
                  <a:gd name="T15" fmla="*/ 520 h 1251"/>
                  <a:gd name="T16" fmla="*/ 1002 w 2161"/>
                  <a:gd name="T17" fmla="*/ 540 h 1251"/>
                  <a:gd name="T18" fmla="*/ 1240 w 2161"/>
                  <a:gd name="T19" fmla="*/ 560 h 1251"/>
                  <a:gd name="T20" fmla="*/ 1297 w 2161"/>
                  <a:gd name="T21" fmla="*/ 571 h 1251"/>
                  <a:gd name="T22" fmla="*/ 1378 w 2161"/>
                  <a:gd name="T23" fmla="*/ 593 h 1251"/>
                  <a:gd name="T24" fmla="*/ 1509 w 2161"/>
                  <a:gd name="T25" fmla="*/ 646 h 1251"/>
                  <a:gd name="T26" fmla="*/ 1658 w 2161"/>
                  <a:gd name="T27" fmla="*/ 728 h 1251"/>
                  <a:gd name="T28" fmla="*/ 1752 w 2161"/>
                  <a:gd name="T29" fmla="*/ 792 h 1251"/>
                  <a:gd name="T30" fmla="*/ 1884 w 2161"/>
                  <a:gd name="T31" fmla="*/ 897 h 1251"/>
                  <a:gd name="T32" fmla="*/ 2008 w 2161"/>
                  <a:gd name="T33" fmla="*/ 1010 h 1251"/>
                  <a:gd name="T34" fmla="*/ 2064 w 2161"/>
                  <a:gd name="T35" fmla="*/ 1067 h 1251"/>
                  <a:gd name="T36" fmla="*/ 2117 w 2161"/>
                  <a:gd name="T37" fmla="*/ 1129 h 1251"/>
                  <a:gd name="T38" fmla="*/ 2133 w 2161"/>
                  <a:gd name="T39" fmla="*/ 1157 h 1251"/>
                  <a:gd name="T40" fmla="*/ 2144 w 2161"/>
                  <a:gd name="T41" fmla="*/ 1187 h 1251"/>
                  <a:gd name="T42" fmla="*/ 2144 w 2161"/>
                  <a:gd name="T43" fmla="*/ 1204 h 1251"/>
                  <a:gd name="T44" fmla="*/ 2132 w 2161"/>
                  <a:gd name="T45" fmla="*/ 1222 h 1251"/>
                  <a:gd name="T46" fmla="*/ 2103 w 2161"/>
                  <a:gd name="T47" fmla="*/ 1233 h 1251"/>
                  <a:gd name="T48" fmla="*/ 2089 w 2161"/>
                  <a:gd name="T49" fmla="*/ 1236 h 1251"/>
                  <a:gd name="T50" fmla="*/ 2085 w 2161"/>
                  <a:gd name="T51" fmla="*/ 1244 h 1251"/>
                  <a:gd name="T52" fmla="*/ 2089 w 2161"/>
                  <a:gd name="T53" fmla="*/ 1251 h 1251"/>
                  <a:gd name="T54" fmla="*/ 2106 w 2161"/>
                  <a:gd name="T55" fmla="*/ 1249 h 1251"/>
                  <a:gd name="T56" fmla="*/ 2142 w 2161"/>
                  <a:gd name="T57" fmla="*/ 1234 h 1251"/>
                  <a:gd name="T58" fmla="*/ 2157 w 2161"/>
                  <a:gd name="T59" fmla="*/ 1216 h 1251"/>
                  <a:gd name="T60" fmla="*/ 2161 w 2161"/>
                  <a:gd name="T61" fmla="*/ 1197 h 1251"/>
                  <a:gd name="T62" fmla="*/ 2158 w 2161"/>
                  <a:gd name="T63" fmla="*/ 1175 h 1251"/>
                  <a:gd name="T64" fmla="*/ 2140 w 2161"/>
                  <a:gd name="T65" fmla="*/ 1134 h 1251"/>
                  <a:gd name="T66" fmla="*/ 2103 w 2161"/>
                  <a:gd name="T67" fmla="*/ 1085 h 1251"/>
                  <a:gd name="T68" fmla="*/ 2042 w 2161"/>
                  <a:gd name="T69" fmla="*/ 1019 h 1251"/>
                  <a:gd name="T70" fmla="*/ 1976 w 2161"/>
                  <a:gd name="T71" fmla="*/ 957 h 1251"/>
                  <a:gd name="T72" fmla="*/ 1852 w 2161"/>
                  <a:gd name="T73" fmla="*/ 850 h 1251"/>
                  <a:gd name="T74" fmla="*/ 1764 w 2161"/>
                  <a:gd name="T75" fmla="*/ 782 h 1251"/>
                  <a:gd name="T76" fmla="*/ 1623 w 2161"/>
                  <a:gd name="T77" fmla="*/ 689 h 1251"/>
                  <a:gd name="T78" fmla="*/ 1475 w 2161"/>
                  <a:gd name="T79" fmla="*/ 613 h 1251"/>
                  <a:gd name="T80" fmla="*/ 1395 w 2161"/>
                  <a:gd name="T81" fmla="*/ 581 h 1251"/>
                  <a:gd name="T82" fmla="*/ 1313 w 2161"/>
                  <a:gd name="T83" fmla="*/ 559 h 1251"/>
                  <a:gd name="T84" fmla="*/ 1145 w 2161"/>
                  <a:gd name="T85" fmla="*/ 536 h 1251"/>
                  <a:gd name="T86" fmla="*/ 976 w 2161"/>
                  <a:gd name="T87" fmla="*/ 523 h 1251"/>
                  <a:gd name="T88" fmla="*/ 835 w 2161"/>
                  <a:gd name="T89" fmla="*/ 505 h 1251"/>
                  <a:gd name="T90" fmla="*/ 730 w 2161"/>
                  <a:gd name="T91" fmla="*/ 482 h 1251"/>
                  <a:gd name="T92" fmla="*/ 661 w 2161"/>
                  <a:gd name="T93" fmla="*/ 461 h 1251"/>
                  <a:gd name="T94" fmla="*/ 563 w 2161"/>
                  <a:gd name="T95" fmla="*/ 420 h 1251"/>
                  <a:gd name="T96" fmla="*/ 439 w 2161"/>
                  <a:gd name="T97" fmla="*/ 352 h 1251"/>
                  <a:gd name="T98" fmla="*/ 322 w 2161"/>
                  <a:gd name="T99" fmla="*/ 278 h 1251"/>
                  <a:gd name="T100" fmla="*/ 159 w 2161"/>
                  <a:gd name="T101" fmla="*/ 148 h 1251"/>
                  <a:gd name="T102" fmla="*/ 13 w 2161"/>
                  <a:gd name="T103" fmla="*/ 2 h 1251"/>
                  <a:gd name="T104" fmla="*/ 8 w 2161"/>
                  <a:gd name="T105" fmla="*/ 0 h 1251"/>
                  <a:gd name="T106" fmla="*/ 0 w 2161"/>
                  <a:gd name="T107" fmla="*/ 5 h 1251"/>
                  <a:gd name="T108" fmla="*/ 1 w 2161"/>
                  <a:gd name="T109" fmla="*/ 15 h 1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61" h="1251">
                    <a:moveTo>
                      <a:pt x="1" y="15"/>
                    </a:moveTo>
                    <a:lnTo>
                      <a:pt x="1" y="15"/>
                    </a:lnTo>
                    <a:lnTo>
                      <a:pt x="41" y="56"/>
                    </a:lnTo>
                    <a:lnTo>
                      <a:pt x="81" y="96"/>
                    </a:lnTo>
                    <a:lnTo>
                      <a:pt x="122" y="136"/>
                    </a:lnTo>
                    <a:lnTo>
                      <a:pt x="164" y="175"/>
                    </a:lnTo>
                    <a:lnTo>
                      <a:pt x="208" y="210"/>
                    </a:lnTo>
                    <a:lnTo>
                      <a:pt x="252" y="246"/>
                    </a:lnTo>
                    <a:lnTo>
                      <a:pt x="297" y="281"/>
                    </a:lnTo>
                    <a:lnTo>
                      <a:pt x="344" y="314"/>
                    </a:lnTo>
                    <a:lnTo>
                      <a:pt x="344" y="314"/>
                    </a:lnTo>
                    <a:lnTo>
                      <a:pt x="394" y="345"/>
                    </a:lnTo>
                    <a:lnTo>
                      <a:pt x="443" y="376"/>
                    </a:lnTo>
                    <a:lnTo>
                      <a:pt x="494" y="403"/>
                    </a:lnTo>
                    <a:lnTo>
                      <a:pt x="547" y="429"/>
                    </a:lnTo>
                    <a:lnTo>
                      <a:pt x="599" y="454"/>
                    </a:lnTo>
                    <a:lnTo>
                      <a:pt x="654" y="475"/>
                    </a:lnTo>
                    <a:lnTo>
                      <a:pt x="681" y="485"/>
                    </a:lnTo>
                    <a:lnTo>
                      <a:pt x="709" y="493"/>
                    </a:lnTo>
                    <a:lnTo>
                      <a:pt x="737" y="501"/>
                    </a:lnTo>
                    <a:lnTo>
                      <a:pt x="765" y="508"/>
                    </a:lnTo>
                    <a:lnTo>
                      <a:pt x="765" y="508"/>
                    </a:lnTo>
                    <a:lnTo>
                      <a:pt x="795" y="515"/>
                    </a:lnTo>
                    <a:lnTo>
                      <a:pt x="824" y="520"/>
                    </a:lnTo>
                    <a:lnTo>
                      <a:pt x="883" y="529"/>
                    </a:lnTo>
                    <a:lnTo>
                      <a:pt x="942" y="536"/>
                    </a:lnTo>
                    <a:lnTo>
                      <a:pt x="1002" y="540"/>
                    </a:lnTo>
                    <a:lnTo>
                      <a:pt x="1122" y="548"/>
                    </a:lnTo>
                    <a:lnTo>
                      <a:pt x="1181" y="553"/>
                    </a:lnTo>
                    <a:lnTo>
                      <a:pt x="1240" y="560"/>
                    </a:lnTo>
                    <a:lnTo>
                      <a:pt x="1240" y="560"/>
                    </a:lnTo>
                    <a:lnTo>
                      <a:pt x="1268" y="566"/>
                    </a:lnTo>
                    <a:lnTo>
                      <a:pt x="1297" y="571"/>
                    </a:lnTo>
                    <a:lnTo>
                      <a:pt x="1324" y="577"/>
                    </a:lnTo>
                    <a:lnTo>
                      <a:pt x="1350" y="585"/>
                    </a:lnTo>
                    <a:lnTo>
                      <a:pt x="1378" y="593"/>
                    </a:lnTo>
                    <a:lnTo>
                      <a:pt x="1406" y="602"/>
                    </a:lnTo>
                    <a:lnTo>
                      <a:pt x="1458" y="622"/>
                    </a:lnTo>
                    <a:lnTo>
                      <a:pt x="1509" y="646"/>
                    </a:lnTo>
                    <a:lnTo>
                      <a:pt x="1560" y="672"/>
                    </a:lnTo>
                    <a:lnTo>
                      <a:pt x="1610" y="700"/>
                    </a:lnTo>
                    <a:lnTo>
                      <a:pt x="1658" y="728"/>
                    </a:lnTo>
                    <a:lnTo>
                      <a:pt x="1658" y="728"/>
                    </a:lnTo>
                    <a:lnTo>
                      <a:pt x="1705" y="760"/>
                    </a:lnTo>
                    <a:lnTo>
                      <a:pt x="1752" y="792"/>
                    </a:lnTo>
                    <a:lnTo>
                      <a:pt x="1796" y="826"/>
                    </a:lnTo>
                    <a:lnTo>
                      <a:pt x="1840" y="861"/>
                    </a:lnTo>
                    <a:lnTo>
                      <a:pt x="1884" y="897"/>
                    </a:lnTo>
                    <a:lnTo>
                      <a:pt x="1925" y="934"/>
                    </a:lnTo>
                    <a:lnTo>
                      <a:pt x="1968" y="971"/>
                    </a:lnTo>
                    <a:lnTo>
                      <a:pt x="2008" y="1010"/>
                    </a:lnTo>
                    <a:lnTo>
                      <a:pt x="2008" y="1010"/>
                    </a:lnTo>
                    <a:lnTo>
                      <a:pt x="2037" y="1038"/>
                    </a:lnTo>
                    <a:lnTo>
                      <a:pt x="2064" y="1067"/>
                    </a:lnTo>
                    <a:lnTo>
                      <a:pt x="2092" y="1098"/>
                    </a:lnTo>
                    <a:lnTo>
                      <a:pt x="2104" y="1113"/>
                    </a:lnTo>
                    <a:lnTo>
                      <a:pt x="2117" y="1129"/>
                    </a:lnTo>
                    <a:lnTo>
                      <a:pt x="2117" y="1129"/>
                    </a:lnTo>
                    <a:lnTo>
                      <a:pt x="2125" y="1143"/>
                    </a:lnTo>
                    <a:lnTo>
                      <a:pt x="2133" y="1157"/>
                    </a:lnTo>
                    <a:lnTo>
                      <a:pt x="2139" y="1172"/>
                    </a:lnTo>
                    <a:lnTo>
                      <a:pt x="2144" y="1187"/>
                    </a:lnTo>
                    <a:lnTo>
                      <a:pt x="2144" y="1187"/>
                    </a:lnTo>
                    <a:lnTo>
                      <a:pt x="2146" y="1193"/>
                    </a:lnTo>
                    <a:lnTo>
                      <a:pt x="2146" y="1198"/>
                    </a:lnTo>
                    <a:lnTo>
                      <a:pt x="2144" y="1204"/>
                    </a:lnTo>
                    <a:lnTo>
                      <a:pt x="2143" y="1208"/>
                    </a:lnTo>
                    <a:lnTo>
                      <a:pt x="2139" y="1216"/>
                    </a:lnTo>
                    <a:lnTo>
                      <a:pt x="2132" y="1222"/>
                    </a:lnTo>
                    <a:lnTo>
                      <a:pt x="2122" y="1227"/>
                    </a:lnTo>
                    <a:lnTo>
                      <a:pt x="2113" y="1230"/>
                    </a:lnTo>
                    <a:lnTo>
                      <a:pt x="2103" y="1233"/>
                    </a:lnTo>
                    <a:lnTo>
                      <a:pt x="2093" y="1234"/>
                    </a:lnTo>
                    <a:lnTo>
                      <a:pt x="2093" y="1234"/>
                    </a:lnTo>
                    <a:lnTo>
                      <a:pt x="2089" y="1236"/>
                    </a:lnTo>
                    <a:lnTo>
                      <a:pt x="2087" y="1238"/>
                    </a:lnTo>
                    <a:lnTo>
                      <a:pt x="2085" y="1241"/>
                    </a:lnTo>
                    <a:lnTo>
                      <a:pt x="2085" y="1244"/>
                    </a:lnTo>
                    <a:lnTo>
                      <a:pt x="2085" y="1247"/>
                    </a:lnTo>
                    <a:lnTo>
                      <a:pt x="2087" y="1249"/>
                    </a:lnTo>
                    <a:lnTo>
                      <a:pt x="2089" y="1251"/>
                    </a:lnTo>
                    <a:lnTo>
                      <a:pt x="2093" y="1251"/>
                    </a:lnTo>
                    <a:lnTo>
                      <a:pt x="2093" y="1251"/>
                    </a:lnTo>
                    <a:lnTo>
                      <a:pt x="2106" y="1249"/>
                    </a:lnTo>
                    <a:lnTo>
                      <a:pt x="2120" y="1245"/>
                    </a:lnTo>
                    <a:lnTo>
                      <a:pt x="2132" y="1241"/>
                    </a:lnTo>
                    <a:lnTo>
                      <a:pt x="2142" y="1234"/>
                    </a:lnTo>
                    <a:lnTo>
                      <a:pt x="2151" y="1226"/>
                    </a:lnTo>
                    <a:lnTo>
                      <a:pt x="2154" y="1222"/>
                    </a:lnTo>
                    <a:lnTo>
                      <a:pt x="2157" y="1216"/>
                    </a:lnTo>
                    <a:lnTo>
                      <a:pt x="2160" y="1211"/>
                    </a:lnTo>
                    <a:lnTo>
                      <a:pt x="2161" y="1204"/>
                    </a:lnTo>
                    <a:lnTo>
                      <a:pt x="2161" y="1197"/>
                    </a:lnTo>
                    <a:lnTo>
                      <a:pt x="2161" y="1189"/>
                    </a:lnTo>
                    <a:lnTo>
                      <a:pt x="2161" y="1189"/>
                    </a:lnTo>
                    <a:lnTo>
                      <a:pt x="2158" y="1175"/>
                    </a:lnTo>
                    <a:lnTo>
                      <a:pt x="2154" y="1161"/>
                    </a:lnTo>
                    <a:lnTo>
                      <a:pt x="2147" y="1147"/>
                    </a:lnTo>
                    <a:lnTo>
                      <a:pt x="2140" y="1134"/>
                    </a:lnTo>
                    <a:lnTo>
                      <a:pt x="2122" y="1109"/>
                    </a:lnTo>
                    <a:lnTo>
                      <a:pt x="2103" y="1085"/>
                    </a:lnTo>
                    <a:lnTo>
                      <a:pt x="2103" y="1085"/>
                    </a:lnTo>
                    <a:lnTo>
                      <a:pt x="2089" y="1069"/>
                    </a:lnTo>
                    <a:lnTo>
                      <a:pt x="2074" y="1052"/>
                    </a:lnTo>
                    <a:lnTo>
                      <a:pt x="2042" y="1019"/>
                    </a:lnTo>
                    <a:lnTo>
                      <a:pt x="2009" y="988"/>
                    </a:lnTo>
                    <a:lnTo>
                      <a:pt x="1976" y="957"/>
                    </a:lnTo>
                    <a:lnTo>
                      <a:pt x="1976" y="957"/>
                    </a:lnTo>
                    <a:lnTo>
                      <a:pt x="1935" y="920"/>
                    </a:lnTo>
                    <a:lnTo>
                      <a:pt x="1895" y="884"/>
                    </a:lnTo>
                    <a:lnTo>
                      <a:pt x="1852" y="850"/>
                    </a:lnTo>
                    <a:lnTo>
                      <a:pt x="1809" y="815"/>
                    </a:lnTo>
                    <a:lnTo>
                      <a:pt x="1809" y="815"/>
                    </a:lnTo>
                    <a:lnTo>
                      <a:pt x="1764" y="782"/>
                    </a:lnTo>
                    <a:lnTo>
                      <a:pt x="1718" y="749"/>
                    </a:lnTo>
                    <a:lnTo>
                      <a:pt x="1672" y="719"/>
                    </a:lnTo>
                    <a:lnTo>
                      <a:pt x="1623" y="689"/>
                    </a:lnTo>
                    <a:lnTo>
                      <a:pt x="1575" y="661"/>
                    </a:lnTo>
                    <a:lnTo>
                      <a:pt x="1526" y="636"/>
                    </a:lnTo>
                    <a:lnTo>
                      <a:pt x="1475" y="613"/>
                    </a:lnTo>
                    <a:lnTo>
                      <a:pt x="1422" y="591"/>
                    </a:lnTo>
                    <a:lnTo>
                      <a:pt x="1422" y="591"/>
                    </a:lnTo>
                    <a:lnTo>
                      <a:pt x="1395" y="581"/>
                    </a:lnTo>
                    <a:lnTo>
                      <a:pt x="1367" y="573"/>
                    </a:lnTo>
                    <a:lnTo>
                      <a:pt x="1339" y="566"/>
                    </a:lnTo>
                    <a:lnTo>
                      <a:pt x="1313" y="559"/>
                    </a:lnTo>
                    <a:lnTo>
                      <a:pt x="1257" y="549"/>
                    </a:lnTo>
                    <a:lnTo>
                      <a:pt x="1202" y="541"/>
                    </a:lnTo>
                    <a:lnTo>
                      <a:pt x="1145" y="536"/>
                    </a:lnTo>
                    <a:lnTo>
                      <a:pt x="1090" y="531"/>
                    </a:lnTo>
                    <a:lnTo>
                      <a:pt x="976" y="523"/>
                    </a:lnTo>
                    <a:lnTo>
                      <a:pt x="976" y="523"/>
                    </a:lnTo>
                    <a:lnTo>
                      <a:pt x="905" y="515"/>
                    </a:lnTo>
                    <a:lnTo>
                      <a:pt x="869" y="511"/>
                    </a:lnTo>
                    <a:lnTo>
                      <a:pt x="835" y="505"/>
                    </a:lnTo>
                    <a:lnTo>
                      <a:pt x="799" y="498"/>
                    </a:lnTo>
                    <a:lnTo>
                      <a:pt x="765" y="491"/>
                    </a:lnTo>
                    <a:lnTo>
                      <a:pt x="730" y="482"/>
                    </a:lnTo>
                    <a:lnTo>
                      <a:pt x="696" y="472"/>
                    </a:lnTo>
                    <a:lnTo>
                      <a:pt x="696" y="472"/>
                    </a:lnTo>
                    <a:lnTo>
                      <a:pt x="661" y="461"/>
                    </a:lnTo>
                    <a:lnTo>
                      <a:pt x="628" y="449"/>
                    </a:lnTo>
                    <a:lnTo>
                      <a:pt x="596" y="435"/>
                    </a:lnTo>
                    <a:lnTo>
                      <a:pt x="563" y="420"/>
                    </a:lnTo>
                    <a:lnTo>
                      <a:pt x="532" y="405"/>
                    </a:lnTo>
                    <a:lnTo>
                      <a:pt x="500" y="388"/>
                    </a:lnTo>
                    <a:lnTo>
                      <a:pt x="439" y="352"/>
                    </a:lnTo>
                    <a:lnTo>
                      <a:pt x="439" y="352"/>
                    </a:lnTo>
                    <a:lnTo>
                      <a:pt x="380" y="316"/>
                    </a:lnTo>
                    <a:lnTo>
                      <a:pt x="322" y="278"/>
                    </a:lnTo>
                    <a:lnTo>
                      <a:pt x="267" y="237"/>
                    </a:lnTo>
                    <a:lnTo>
                      <a:pt x="212" y="194"/>
                    </a:lnTo>
                    <a:lnTo>
                      <a:pt x="159" y="148"/>
                    </a:lnTo>
                    <a:lnTo>
                      <a:pt x="110" y="102"/>
                    </a:lnTo>
                    <a:lnTo>
                      <a:pt x="60" y="5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1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Freeform 43">
                <a:extLst>
                  <a:ext uri="{FF2B5EF4-FFF2-40B4-BE49-F238E27FC236}">
                    <a16:creationId xmlns:a16="http://schemas.microsoft.com/office/drawing/2014/main" id="{90ED7DA2-C001-89AD-568A-4E15FEEF9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3" y="3915"/>
                <a:ext cx="499" cy="362"/>
              </a:xfrm>
              <a:custGeom>
                <a:avLst/>
                <a:gdLst>
                  <a:gd name="T0" fmla="*/ 1387 w 1497"/>
                  <a:gd name="T1" fmla="*/ 1057 h 1085"/>
                  <a:gd name="T2" fmla="*/ 1369 w 1497"/>
                  <a:gd name="T3" fmla="*/ 1054 h 1085"/>
                  <a:gd name="T4" fmla="*/ 1369 w 1497"/>
                  <a:gd name="T5" fmla="*/ 1055 h 1085"/>
                  <a:gd name="T6" fmla="*/ 1363 w 1497"/>
                  <a:gd name="T7" fmla="*/ 1051 h 1085"/>
                  <a:gd name="T8" fmla="*/ 943 w 1497"/>
                  <a:gd name="T9" fmla="*/ 755 h 1085"/>
                  <a:gd name="T10" fmla="*/ 143 w 1497"/>
                  <a:gd name="T11" fmla="*/ 193 h 1085"/>
                  <a:gd name="T12" fmla="*/ 47 w 1497"/>
                  <a:gd name="T13" fmla="*/ 125 h 1085"/>
                  <a:gd name="T14" fmla="*/ 47 w 1497"/>
                  <a:gd name="T15" fmla="*/ 124 h 1085"/>
                  <a:gd name="T16" fmla="*/ 25 w 1497"/>
                  <a:gd name="T17" fmla="*/ 85 h 1085"/>
                  <a:gd name="T18" fmla="*/ 18 w 1497"/>
                  <a:gd name="T19" fmla="*/ 63 h 1085"/>
                  <a:gd name="T20" fmla="*/ 18 w 1497"/>
                  <a:gd name="T21" fmla="*/ 45 h 1085"/>
                  <a:gd name="T22" fmla="*/ 32 w 1497"/>
                  <a:gd name="T23" fmla="*/ 30 h 1085"/>
                  <a:gd name="T24" fmla="*/ 66 w 1497"/>
                  <a:gd name="T25" fmla="*/ 18 h 1085"/>
                  <a:gd name="T26" fmla="*/ 87 w 1497"/>
                  <a:gd name="T27" fmla="*/ 16 h 1085"/>
                  <a:gd name="T28" fmla="*/ 131 w 1497"/>
                  <a:gd name="T29" fmla="*/ 27 h 1085"/>
                  <a:gd name="T30" fmla="*/ 176 w 1497"/>
                  <a:gd name="T31" fmla="*/ 56 h 1085"/>
                  <a:gd name="T32" fmla="*/ 343 w 1497"/>
                  <a:gd name="T33" fmla="*/ 175 h 1085"/>
                  <a:gd name="T34" fmla="*/ 1192 w 1497"/>
                  <a:gd name="T35" fmla="*/ 771 h 1085"/>
                  <a:gd name="T36" fmla="*/ 1392 w 1497"/>
                  <a:gd name="T37" fmla="*/ 910 h 1085"/>
                  <a:gd name="T38" fmla="*/ 1411 w 1497"/>
                  <a:gd name="T39" fmla="*/ 926 h 1085"/>
                  <a:gd name="T40" fmla="*/ 1410 w 1497"/>
                  <a:gd name="T41" fmla="*/ 924 h 1085"/>
                  <a:gd name="T42" fmla="*/ 1416 w 1497"/>
                  <a:gd name="T43" fmla="*/ 937 h 1085"/>
                  <a:gd name="T44" fmla="*/ 1483 w 1497"/>
                  <a:gd name="T45" fmla="*/ 1084 h 1085"/>
                  <a:gd name="T46" fmla="*/ 1491 w 1497"/>
                  <a:gd name="T47" fmla="*/ 1084 h 1085"/>
                  <a:gd name="T48" fmla="*/ 1497 w 1497"/>
                  <a:gd name="T49" fmla="*/ 1076 h 1085"/>
                  <a:gd name="T50" fmla="*/ 1457 w 1497"/>
                  <a:gd name="T51" fmla="*/ 989 h 1085"/>
                  <a:gd name="T52" fmla="*/ 1434 w 1497"/>
                  <a:gd name="T53" fmla="*/ 935 h 1085"/>
                  <a:gd name="T54" fmla="*/ 1421 w 1497"/>
                  <a:gd name="T55" fmla="*/ 910 h 1085"/>
                  <a:gd name="T56" fmla="*/ 1369 w 1497"/>
                  <a:gd name="T57" fmla="*/ 875 h 1085"/>
                  <a:gd name="T58" fmla="*/ 635 w 1497"/>
                  <a:gd name="T59" fmla="*/ 361 h 1085"/>
                  <a:gd name="T60" fmla="*/ 164 w 1497"/>
                  <a:gd name="T61" fmla="*/ 27 h 1085"/>
                  <a:gd name="T62" fmla="*/ 129 w 1497"/>
                  <a:gd name="T63" fmla="*/ 8 h 1085"/>
                  <a:gd name="T64" fmla="*/ 70 w 1497"/>
                  <a:gd name="T65" fmla="*/ 0 h 1085"/>
                  <a:gd name="T66" fmla="*/ 41 w 1497"/>
                  <a:gd name="T67" fmla="*/ 5 h 1085"/>
                  <a:gd name="T68" fmla="*/ 15 w 1497"/>
                  <a:gd name="T69" fmla="*/ 20 h 1085"/>
                  <a:gd name="T70" fmla="*/ 5 w 1497"/>
                  <a:gd name="T71" fmla="*/ 30 h 1085"/>
                  <a:gd name="T72" fmla="*/ 0 w 1497"/>
                  <a:gd name="T73" fmla="*/ 49 h 1085"/>
                  <a:gd name="T74" fmla="*/ 7 w 1497"/>
                  <a:gd name="T75" fmla="*/ 84 h 1085"/>
                  <a:gd name="T76" fmla="*/ 25 w 1497"/>
                  <a:gd name="T77" fmla="*/ 122 h 1085"/>
                  <a:gd name="T78" fmla="*/ 45 w 1497"/>
                  <a:gd name="T79" fmla="*/ 143 h 1085"/>
                  <a:gd name="T80" fmla="*/ 185 w 1497"/>
                  <a:gd name="T81" fmla="*/ 242 h 1085"/>
                  <a:gd name="T82" fmla="*/ 1009 w 1497"/>
                  <a:gd name="T83" fmla="*/ 822 h 1085"/>
                  <a:gd name="T84" fmla="*/ 1359 w 1497"/>
                  <a:gd name="T85" fmla="*/ 1068 h 1085"/>
                  <a:gd name="T86" fmla="*/ 1374 w 1497"/>
                  <a:gd name="T87" fmla="*/ 1072 h 1085"/>
                  <a:gd name="T88" fmla="*/ 1489 w 1497"/>
                  <a:gd name="T89" fmla="*/ 1085 h 1085"/>
                  <a:gd name="T90" fmla="*/ 1494 w 1497"/>
                  <a:gd name="T91" fmla="*/ 1083 h 1085"/>
                  <a:gd name="T92" fmla="*/ 1496 w 1497"/>
                  <a:gd name="T93" fmla="*/ 1074 h 1085"/>
                  <a:gd name="T94" fmla="*/ 1489 w 1497"/>
                  <a:gd name="T95" fmla="*/ 1069 h 1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97" h="1085">
                    <a:moveTo>
                      <a:pt x="1489" y="1069"/>
                    </a:moveTo>
                    <a:lnTo>
                      <a:pt x="1489" y="1069"/>
                    </a:lnTo>
                    <a:lnTo>
                      <a:pt x="1387" y="1057"/>
                    </a:lnTo>
                    <a:lnTo>
                      <a:pt x="1387" y="1057"/>
                    </a:lnTo>
                    <a:lnTo>
                      <a:pt x="1369" y="1054"/>
                    </a:lnTo>
                    <a:lnTo>
                      <a:pt x="1369" y="1054"/>
                    </a:lnTo>
                    <a:lnTo>
                      <a:pt x="1366" y="1054"/>
                    </a:lnTo>
                    <a:lnTo>
                      <a:pt x="1367" y="1054"/>
                    </a:lnTo>
                    <a:lnTo>
                      <a:pt x="1369" y="1055"/>
                    </a:lnTo>
                    <a:lnTo>
                      <a:pt x="1369" y="1055"/>
                    </a:lnTo>
                    <a:lnTo>
                      <a:pt x="1363" y="1051"/>
                    </a:lnTo>
                    <a:lnTo>
                      <a:pt x="1363" y="1051"/>
                    </a:lnTo>
                    <a:lnTo>
                      <a:pt x="1287" y="997"/>
                    </a:lnTo>
                    <a:lnTo>
                      <a:pt x="1287" y="997"/>
                    </a:lnTo>
                    <a:lnTo>
                      <a:pt x="943" y="755"/>
                    </a:lnTo>
                    <a:lnTo>
                      <a:pt x="943" y="755"/>
                    </a:lnTo>
                    <a:lnTo>
                      <a:pt x="143" y="193"/>
                    </a:lnTo>
                    <a:lnTo>
                      <a:pt x="143" y="193"/>
                    </a:lnTo>
                    <a:lnTo>
                      <a:pt x="55" y="131"/>
                    </a:lnTo>
                    <a:lnTo>
                      <a:pt x="55" y="131"/>
                    </a:lnTo>
                    <a:lnTo>
                      <a:pt x="47" y="125"/>
                    </a:lnTo>
                    <a:lnTo>
                      <a:pt x="47" y="125"/>
                    </a:lnTo>
                    <a:lnTo>
                      <a:pt x="47" y="124"/>
                    </a:lnTo>
                    <a:lnTo>
                      <a:pt x="47" y="124"/>
                    </a:lnTo>
                    <a:lnTo>
                      <a:pt x="39" y="111"/>
                    </a:lnTo>
                    <a:lnTo>
                      <a:pt x="30" y="99"/>
                    </a:lnTo>
                    <a:lnTo>
                      <a:pt x="25" y="85"/>
                    </a:lnTo>
                    <a:lnTo>
                      <a:pt x="19" y="70"/>
                    </a:lnTo>
                    <a:lnTo>
                      <a:pt x="19" y="70"/>
                    </a:lnTo>
                    <a:lnTo>
                      <a:pt x="18" y="63"/>
                    </a:lnTo>
                    <a:lnTo>
                      <a:pt x="16" y="58"/>
                    </a:lnTo>
                    <a:lnTo>
                      <a:pt x="18" y="51"/>
                    </a:lnTo>
                    <a:lnTo>
                      <a:pt x="18" y="45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32" y="30"/>
                    </a:lnTo>
                    <a:lnTo>
                      <a:pt x="41" y="25"/>
                    </a:lnTo>
                    <a:lnTo>
                      <a:pt x="54" y="20"/>
                    </a:lnTo>
                    <a:lnTo>
                      <a:pt x="66" y="18"/>
                    </a:lnTo>
                    <a:lnTo>
                      <a:pt x="77" y="16"/>
                    </a:lnTo>
                    <a:lnTo>
                      <a:pt x="77" y="16"/>
                    </a:lnTo>
                    <a:lnTo>
                      <a:pt x="87" y="16"/>
                    </a:lnTo>
                    <a:lnTo>
                      <a:pt x="96" y="16"/>
                    </a:lnTo>
                    <a:lnTo>
                      <a:pt x="113" y="20"/>
                    </a:lnTo>
                    <a:lnTo>
                      <a:pt x="131" y="27"/>
                    </a:lnTo>
                    <a:lnTo>
                      <a:pt x="146" y="36"/>
                    </a:lnTo>
                    <a:lnTo>
                      <a:pt x="163" y="45"/>
                    </a:lnTo>
                    <a:lnTo>
                      <a:pt x="176" y="56"/>
                    </a:lnTo>
                    <a:lnTo>
                      <a:pt x="207" y="77"/>
                    </a:lnTo>
                    <a:lnTo>
                      <a:pt x="207" y="77"/>
                    </a:lnTo>
                    <a:lnTo>
                      <a:pt x="343" y="175"/>
                    </a:lnTo>
                    <a:lnTo>
                      <a:pt x="343" y="175"/>
                    </a:lnTo>
                    <a:lnTo>
                      <a:pt x="768" y="474"/>
                    </a:lnTo>
                    <a:lnTo>
                      <a:pt x="1192" y="771"/>
                    </a:lnTo>
                    <a:lnTo>
                      <a:pt x="1192" y="771"/>
                    </a:lnTo>
                    <a:lnTo>
                      <a:pt x="1392" y="910"/>
                    </a:lnTo>
                    <a:lnTo>
                      <a:pt x="1392" y="910"/>
                    </a:lnTo>
                    <a:lnTo>
                      <a:pt x="1409" y="923"/>
                    </a:lnTo>
                    <a:lnTo>
                      <a:pt x="1409" y="923"/>
                    </a:lnTo>
                    <a:lnTo>
                      <a:pt x="1411" y="926"/>
                    </a:lnTo>
                    <a:lnTo>
                      <a:pt x="1411" y="926"/>
                    </a:lnTo>
                    <a:lnTo>
                      <a:pt x="1410" y="924"/>
                    </a:lnTo>
                    <a:lnTo>
                      <a:pt x="1410" y="924"/>
                    </a:lnTo>
                    <a:lnTo>
                      <a:pt x="1410" y="928"/>
                    </a:lnTo>
                    <a:lnTo>
                      <a:pt x="1416" y="937"/>
                    </a:lnTo>
                    <a:lnTo>
                      <a:pt x="1416" y="937"/>
                    </a:lnTo>
                    <a:lnTo>
                      <a:pt x="1482" y="1081"/>
                    </a:lnTo>
                    <a:lnTo>
                      <a:pt x="1482" y="1081"/>
                    </a:lnTo>
                    <a:lnTo>
                      <a:pt x="1483" y="1084"/>
                    </a:lnTo>
                    <a:lnTo>
                      <a:pt x="1486" y="1085"/>
                    </a:lnTo>
                    <a:lnTo>
                      <a:pt x="1489" y="1085"/>
                    </a:lnTo>
                    <a:lnTo>
                      <a:pt x="1491" y="1084"/>
                    </a:lnTo>
                    <a:lnTo>
                      <a:pt x="1494" y="1083"/>
                    </a:lnTo>
                    <a:lnTo>
                      <a:pt x="1496" y="1080"/>
                    </a:lnTo>
                    <a:lnTo>
                      <a:pt x="1497" y="1076"/>
                    </a:lnTo>
                    <a:lnTo>
                      <a:pt x="1496" y="1073"/>
                    </a:lnTo>
                    <a:lnTo>
                      <a:pt x="1496" y="1073"/>
                    </a:lnTo>
                    <a:lnTo>
                      <a:pt x="1457" y="989"/>
                    </a:lnTo>
                    <a:lnTo>
                      <a:pt x="1457" y="989"/>
                    </a:lnTo>
                    <a:lnTo>
                      <a:pt x="1434" y="935"/>
                    </a:lnTo>
                    <a:lnTo>
                      <a:pt x="1434" y="935"/>
                    </a:lnTo>
                    <a:lnTo>
                      <a:pt x="1428" y="923"/>
                    </a:lnTo>
                    <a:lnTo>
                      <a:pt x="1425" y="916"/>
                    </a:lnTo>
                    <a:lnTo>
                      <a:pt x="1421" y="910"/>
                    </a:lnTo>
                    <a:lnTo>
                      <a:pt x="1421" y="910"/>
                    </a:lnTo>
                    <a:lnTo>
                      <a:pt x="1369" y="875"/>
                    </a:lnTo>
                    <a:lnTo>
                      <a:pt x="1369" y="875"/>
                    </a:lnTo>
                    <a:lnTo>
                      <a:pt x="1038" y="642"/>
                    </a:lnTo>
                    <a:lnTo>
                      <a:pt x="1038" y="642"/>
                    </a:lnTo>
                    <a:lnTo>
                      <a:pt x="635" y="361"/>
                    </a:lnTo>
                    <a:lnTo>
                      <a:pt x="234" y="77"/>
                    </a:lnTo>
                    <a:lnTo>
                      <a:pt x="234" y="77"/>
                    </a:lnTo>
                    <a:lnTo>
                      <a:pt x="164" y="27"/>
                    </a:lnTo>
                    <a:lnTo>
                      <a:pt x="164" y="27"/>
                    </a:lnTo>
                    <a:lnTo>
                      <a:pt x="147" y="16"/>
                    </a:lnTo>
                    <a:lnTo>
                      <a:pt x="129" y="8"/>
                    </a:lnTo>
                    <a:lnTo>
                      <a:pt x="110" y="2"/>
                    </a:lnTo>
                    <a:lnTo>
                      <a:pt x="91" y="0"/>
                    </a:lnTo>
                    <a:lnTo>
                      <a:pt x="70" y="0"/>
                    </a:lnTo>
                    <a:lnTo>
                      <a:pt x="61" y="1"/>
                    </a:lnTo>
                    <a:lnTo>
                      <a:pt x="51" y="2"/>
                    </a:lnTo>
                    <a:lnTo>
                      <a:pt x="41" y="5"/>
                    </a:lnTo>
                    <a:lnTo>
                      <a:pt x="33" y="9"/>
                    </a:lnTo>
                    <a:lnTo>
                      <a:pt x="23" y="15"/>
                    </a:lnTo>
                    <a:lnTo>
                      <a:pt x="15" y="20"/>
                    </a:lnTo>
                    <a:lnTo>
                      <a:pt x="15" y="20"/>
                    </a:lnTo>
                    <a:lnTo>
                      <a:pt x="10" y="25"/>
                    </a:lnTo>
                    <a:lnTo>
                      <a:pt x="5" y="30"/>
                    </a:lnTo>
                    <a:lnTo>
                      <a:pt x="3" y="37"/>
                    </a:lnTo>
                    <a:lnTo>
                      <a:pt x="1" y="42"/>
                    </a:lnTo>
                    <a:lnTo>
                      <a:pt x="0" y="49"/>
                    </a:lnTo>
                    <a:lnTo>
                      <a:pt x="0" y="56"/>
                    </a:lnTo>
                    <a:lnTo>
                      <a:pt x="1" y="70"/>
                    </a:lnTo>
                    <a:lnTo>
                      <a:pt x="7" y="84"/>
                    </a:lnTo>
                    <a:lnTo>
                      <a:pt x="12" y="98"/>
                    </a:lnTo>
                    <a:lnTo>
                      <a:pt x="25" y="122"/>
                    </a:lnTo>
                    <a:lnTo>
                      <a:pt x="25" y="122"/>
                    </a:lnTo>
                    <a:lnTo>
                      <a:pt x="29" y="128"/>
                    </a:lnTo>
                    <a:lnTo>
                      <a:pt x="34" y="133"/>
                    </a:lnTo>
                    <a:lnTo>
                      <a:pt x="45" y="143"/>
                    </a:lnTo>
                    <a:lnTo>
                      <a:pt x="70" y="161"/>
                    </a:lnTo>
                    <a:lnTo>
                      <a:pt x="70" y="161"/>
                    </a:lnTo>
                    <a:lnTo>
                      <a:pt x="185" y="242"/>
                    </a:lnTo>
                    <a:lnTo>
                      <a:pt x="185" y="242"/>
                    </a:lnTo>
                    <a:lnTo>
                      <a:pt x="1009" y="822"/>
                    </a:lnTo>
                    <a:lnTo>
                      <a:pt x="1009" y="822"/>
                    </a:lnTo>
                    <a:lnTo>
                      <a:pt x="1300" y="1026"/>
                    </a:lnTo>
                    <a:lnTo>
                      <a:pt x="1300" y="1026"/>
                    </a:lnTo>
                    <a:lnTo>
                      <a:pt x="1359" y="1068"/>
                    </a:lnTo>
                    <a:lnTo>
                      <a:pt x="1359" y="1068"/>
                    </a:lnTo>
                    <a:lnTo>
                      <a:pt x="1366" y="1070"/>
                    </a:lnTo>
                    <a:lnTo>
                      <a:pt x="1374" y="1072"/>
                    </a:lnTo>
                    <a:lnTo>
                      <a:pt x="1391" y="1073"/>
                    </a:lnTo>
                    <a:lnTo>
                      <a:pt x="1391" y="1073"/>
                    </a:lnTo>
                    <a:lnTo>
                      <a:pt x="1489" y="1085"/>
                    </a:lnTo>
                    <a:lnTo>
                      <a:pt x="1489" y="1085"/>
                    </a:lnTo>
                    <a:lnTo>
                      <a:pt x="1491" y="1085"/>
                    </a:lnTo>
                    <a:lnTo>
                      <a:pt x="1494" y="1083"/>
                    </a:lnTo>
                    <a:lnTo>
                      <a:pt x="1496" y="1081"/>
                    </a:lnTo>
                    <a:lnTo>
                      <a:pt x="1496" y="1079"/>
                    </a:lnTo>
                    <a:lnTo>
                      <a:pt x="1496" y="1074"/>
                    </a:lnTo>
                    <a:lnTo>
                      <a:pt x="1494" y="1072"/>
                    </a:lnTo>
                    <a:lnTo>
                      <a:pt x="1491" y="1070"/>
                    </a:lnTo>
                    <a:lnTo>
                      <a:pt x="1489" y="1069"/>
                    </a:lnTo>
                    <a:lnTo>
                      <a:pt x="1489" y="10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Freeform 44">
                <a:extLst>
                  <a:ext uri="{FF2B5EF4-FFF2-40B4-BE49-F238E27FC236}">
                    <a16:creationId xmlns:a16="http://schemas.microsoft.com/office/drawing/2014/main" id="{CA43B451-E360-52F5-F04C-5B8BE2778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0" y="3869"/>
                <a:ext cx="730" cy="451"/>
              </a:xfrm>
              <a:custGeom>
                <a:avLst/>
                <a:gdLst>
                  <a:gd name="T0" fmla="*/ 56 w 2190"/>
                  <a:gd name="T1" fmla="*/ 37 h 1353"/>
                  <a:gd name="T2" fmla="*/ 263 w 2190"/>
                  <a:gd name="T3" fmla="*/ 125 h 1353"/>
                  <a:gd name="T4" fmla="*/ 413 w 2190"/>
                  <a:gd name="T5" fmla="*/ 204 h 1353"/>
                  <a:gd name="T6" fmla="*/ 464 w 2190"/>
                  <a:gd name="T7" fmla="*/ 238 h 1353"/>
                  <a:gd name="T8" fmla="*/ 561 w 2190"/>
                  <a:gd name="T9" fmla="*/ 317 h 1353"/>
                  <a:gd name="T10" fmla="*/ 697 w 2190"/>
                  <a:gd name="T11" fmla="*/ 442 h 1353"/>
                  <a:gd name="T12" fmla="*/ 786 w 2190"/>
                  <a:gd name="T13" fmla="*/ 529 h 1353"/>
                  <a:gd name="T14" fmla="*/ 954 w 2190"/>
                  <a:gd name="T15" fmla="*/ 708 h 1353"/>
                  <a:gd name="T16" fmla="*/ 1118 w 2190"/>
                  <a:gd name="T17" fmla="*/ 890 h 1353"/>
                  <a:gd name="T18" fmla="*/ 1242 w 2190"/>
                  <a:gd name="T19" fmla="*/ 1017 h 1353"/>
                  <a:gd name="T20" fmla="*/ 1374 w 2190"/>
                  <a:gd name="T21" fmla="*/ 1134 h 1353"/>
                  <a:gd name="T22" fmla="*/ 1472 w 2190"/>
                  <a:gd name="T23" fmla="*/ 1200 h 1353"/>
                  <a:gd name="T24" fmla="*/ 1524 w 2190"/>
                  <a:gd name="T25" fmla="*/ 1230 h 1353"/>
                  <a:gd name="T26" fmla="*/ 1606 w 2190"/>
                  <a:gd name="T27" fmla="*/ 1269 h 1353"/>
                  <a:gd name="T28" fmla="*/ 1688 w 2190"/>
                  <a:gd name="T29" fmla="*/ 1299 h 1353"/>
                  <a:gd name="T30" fmla="*/ 1862 w 2190"/>
                  <a:gd name="T31" fmla="*/ 1339 h 1353"/>
                  <a:gd name="T32" fmla="*/ 1953 w 2190"/>
                  <a:gd name="T33" fmla="*/ 1350 h 1353"/>
                  <a:gd name="T34" fmla="*/ 2061 w 2190"/>
                  <a:gd name="T35" fmla="*/ 1353 h 1353"/>
                  <a:gd name="T36" fmla="*/ 2125 w 2190"/>
                  <a:gd name="T37" fmla="*/ 1342 h 1353"/>
                  <a:gd name="T38" fmla="*/ 2167 w 2190"/>
                  <a:gd name="T39" fmla="*/ 1320 h 1353"/>
                  <a:gd name="T40" fmla="*/ 2183 w 2190"/>
                  <a:gd name="T41" fmla="*/ 1299 h 1353"/>
                  <a:gd name="T42" fmla="*/ 2190 w 2190"/>
                  <a:gd name="T43" fmla="*/ 1273 h 1353"/>
                  <a:gd name="T44" fmla="*/ 2189 w 2190"/>
                  <a:gd name="T45" fmla="*/ 1259 h 1353"/>
                  <a:gd name="T46" fmla="*/ 2182 w 2190"/>
                  <a:gd name="T47" fmla="*/ 1255 h 1353"/>
                  <a:gd name="T48" fmla="*/ 2174 w 2190"/>
                  <a:gd name="T49" fmla="*/ 1259 h 1353"/>
                  <a:gd name="T50" fmla="*/ 2174 w 2190"/>
                  <a:gd name="T51" fmla="*/ 1270 h 1353"/>
                  <a:gd name="T52" fmla="*/ 2168 w 2190"/>
                  <a:gd name="T53" fmla="*/ 1290 h 1353"/>
                  <a:gd name="T54" fmla="*/ 2141 w 2190"/>
                  <a:gd name="T55" fmla="*/ 1317 h 1353"/>
                  <a:gd name="T56" fmla="*/ 2096 w 2190"/>
                  <a:gd name="T57" fmla="*/ 1331 h 1353"/>
                  <a:gd name="T58" fmla="*/ 2032 w 2190"/>
                  <a:gd name="T59" fmla="*/ 1336 h 1353"/>
                  <a:gd name="T60" fmla="*/ 1978 w 2190"/>
                  <a:gd name="T61" fmla="*/ 1335 h 1353"/>
                  <a:gd name="T62" fmla="*/ 1883 w 2190"/>
                  <a:gd name="T63" fmla="*/ 1327 h 1353"/>
                  <a:gd name="T64" fmla="*/ 1788 w 2190"/>
                  <a:gd name="T65" fmla="*/ 1310 h 1353"/>
                  <a:gd name="T66" fmla="*/ 1726 w 2190"/>
                  <a:gd name="T67" fmla="*/ 1294 h 1353"/>
                  <a:gd name="T68" fmla="*/ 1640 w 2190"/>
                  <a:gd name="T69" fmla="*/ 1265 h 1353"/>
                  <a:gd name="T70" fmla="*/ 1557 w 2190"/>
                  <a:gd name="T71" fmla="*/ 1228 h 1353"/>
                  <a:gd name="T72" fmla="*/ 1477 w 2190"/>
                  <a:gd name="T73" fmla="*/ 1184 h 1353"/>
                  <a:gd name="T74" fmla="*/ 1355 w 2190"/>
                  <a:gd name="T75" fmla="*/ 1097 h 1353"/>
                  <a:gd name="T76" fmla="*/ 1264 w 2190"/>
                  <a:gd name="T77" fmla="*/ 1015 h 1353"/>
                  <a:gd name="T78" fmla="*/ 1136 w 2190"/>
                  <a:gd name="T79" fmla="*/ 885 h 1353"/>
                  <a:gd name="T80" fmla="*/ 972 w 2190"/>
                  <a:gd name="T81" fmla="*/ 703 h 1353"/>
                  <a:gd name="T82" fmla="*/ 810 w 2190"/>
                  <a:gd name="T83" fmla="*/ 530 h 1353"/>
                  <a:gd name="T84" fmla="*/ 641 w 2190"/>
                  <a:gd name="T85" fmla="*/ 365 h 1353"/>
                  <a:gd name="T86" fmla="*/ 521 w 2190"/>
                  <a:gd name="T87" fmla="*/ 262 h 1353"/>
                  <a:gd name="T88" fmla="*/ 433 w 2190"/>
                  <a:gd name="T89" fmla="*/ 200 h 1353"/>
                  <a:gd name="T90" fmla="*/ 340 w 2190"/>
                  <a:gd name="T91" fmla="*/ 146 h 1353"/>
                  <a:gd name="T92" fmla="*/ 145 w 2190"/>
                  <a:gd name="T93" fmla="*/ 58 h 1353"/>
                  <a:gd name="T94" fmla="*/ 12 w 2190"/>
                  <a:gd name="T95" fmla="*/ 0 h 1353"/>
                  <a:gd name="T96" fmla="*/ 4 w 2190"/>
                  <a:gd name="T97" fmla="*/ 1 h 1353"/>
                  <a:gd name="T98" fmla="*/ 0 w 2190"/>
                  <a:gd name="T99" fmla="*/ 10 h 1353"/>
                  <a:gd name="T100" fmla="*/ 4 w 2190"/>
                  <a:gd name="T101" fmla="*/ 15 h 1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90" h="1353">
                    <a:moveTo>
                      <a:pt x="4" y="15"/>
                    </a:moveTo>
                    <a:lnTo>
                      <a:pt x="4" y="15"/>
                    </a:lnTo>
                    <a:lnTo>
                      <a:pt x="56" y="37"/>
                    </a:lnTo>
                    <a:lnTo>
                      <a:pt x="107" y="59"/>
                    </a:lnTo>
                    <a:lnTo>
                      <a:pt x="212" y="103"/>
                    </a:lnTo>
                    <a:lnTo>
                      <a:pt x="263" y="125"/>
                    </a:lnTo>
                    <a:lnTo>
                      <a:pt x="314" y="150"/>
                    </a:lnTo>
                    <a:lnTo>
                      <a:pt x="364" y="176"/>
                    </a:lnTo>
                    <a:lnTo>
                      <a:pt x="413" y="204"/>
                    </a:lnTo>
                    <a:lnTo>
                      <a:pt x="413" y="204"/>
                    </a:lnTo>
                    <a:lnTo>
                      <a:pt x="440" y="220"/>
                    </a:lnTo>
                    <a:lnTo>
                      <a:pt x="464" y="238"/>
                    </a:lnTo>
                    <a:lnTo>
                      <a:pt x="489" y="258"/>
                    </a:lnTo>
                    <a:lnTo>
                      <a:pt x="514" y="277"/>
                    </a:lnTo>
                    <a:lnTo>
                      <a:pt x="561" y="317"/>
                    </a:lnTo>
                    <a:lnTo>
                      <a:pt x="608" y="358"/>
                    </a:lnTo>
                    <a:lnTo>
                      <a:pt x="608" y="358"/>
                    </a:lnTo>
                    <a:lnTo>
                      <a:pt x="697" y="442"/>
                    </a:lnTo>
                    <a:lnTo>
                      <a:pt x="741" y="485"/>
                    </a:lnTo>
                    <a:lnTo>
                      <a:pt x="786" y="529"/>
                    </a:lnTo>
                    <a:lnTo>
                      <a:pt x="786" y="529"/>
                    </a:lnTo>
                    <a:lnTo>
                      <a:pt x="828" y="572"/>
                    </a:lnTo>
                    <a:lnTo>
                      <a:pt x="871" y="617"/>
                    </a:lnTo>
                    <a:lnTo>
                      <a:pt x="954" y="708"/>
                    </a:lnTo>
                    <a:lnTo>
                      <a:pt x="1035" y="799"/>
                    </a:lnTo>
                    <a:lnTo>
                      <a:pt x="1118" y="890"/>
                    </a:lnTo>
                    <a:lnTo>
                      <a:pt x="1118" y="890"/>
                    </a:lnTo>
                    <a:lnTo>
                      <a:pt x="1158" y="933"/>
                    </a:lnTo>
                    <a:lnTo>
                      <a:pt x="1199" y="975"/>
                    </a:lnTo>
                    <a:lnTo>
                      <a:pt x="1242" y="1017"/>
                    </a:lnTo>
                    <a:lnTo>
                      <a:pt x="1285" y="1058"/>
                    </a:lnTo>
                    <a:lnTo>
                      <a:pt x="1329" y="1097"/>
                    </a:lnTo>
                    <a:lnTo>
                      <a:pt x="1374" y="1134"/>
                    </a:lnTo>
                    <a:lnTo>
                      <a:pt x="1422" y="1168"/>
                    </a:lnTo>
                    <a:lnTo>
                      <a:pt x="1447" y="1185"/>
                    </a:lnTo>
                    <a:lnTo>
                      <a:pt x="1472" y="1200"/>
                    </a:lnTo>
                    <a:lnTo>
                      <a:pt x="1472" y="1200"/>
                    </a:lnTo>
                    <a:lnTo>
                      <a:pt x="1498" y="1215"/>
                    </a:lnTo>
                    <a:lnTo>
                      <a:pt x="1524" y="1230"/>
                    </a:lnTo>
                    <a:lnTo>
                      <a:pt x="1551" y="1244"/>
                    </a:lnTo>
                    <a:lnTo>
                      <a:pt x="1578" y="1257"/>
                    </a:lnTo>
                    <a:lnTo>
                      <a:pt x="1606" y="1269"/>
                    </a:lnTo>
                    <a:lnTo>
                      <a:pt x="1633" y="1280"/>
                    </a:lnTo>
                    <a:lnTo>
                      <a:pt x="1661" y="1290"/>
                    </a:lnTo>
                    <a:lnTo>
                      <a:pt x="1688" y="1299"/>
                    </a:lnTo>
                    <a:lnTo>
                      <a:pt x="1746" y="1316"/>
                    </a:lnTo>
                    <a:lnTo>
                      <a:pt x="1804" y="1330"/>
                    </a:lnTo>
                    <a:lnTo>
                      <a:pt x="1862" y="1339"/>
                    </a:lnTo>
                    <a:lnTo>
                      <a:pt x="1923" y="1347"/>
                    </a:lnTo>
                    <a:lnTo>
                      <a:pt x="1923" y="1347"/>
                    </a:lnTo>
                    <a:lnTo>
                      <a:pt x="1953" y="1350"/>
                    </a:lnTo>
                    <a:lnTo>
                      <a:pt x="1993" y="1353"/>
                    </a:lnTo>
                    <a:lnTo>
                      <a:pt x="2037" y="1353"/>
                    </a:lnTo>
                    <a:lnTo>
                      <a:pt x="2061" y="1353"/>
                    </a:lnTo>
                    <a:lnTo>
                      <a:pt x="2083" y="1350"/>
                    </a:lnTo>
                    <a:lnTo>
                      <a:pt x="2105" y="1346"/>
                    </a:lnTo>
                    <a:lnTo>
                      <a:pt x="2125" y="1342"/>
                    </a:lnTo>
                    <a:lnTo>
                      <a:pt x="2143" y="1334"/>
                    </a:lnTo>
                    <a:lnTo>
                      <a:pt x="2160" y="1325"/>
                    </a:lnTo>
                    <a:lnTo>
                      <a:pt x="2167" y="1320"/>
                    </a:lnTo>
                    <a:lnTo>
                      <a:pt x="2174" y="1313"/>
                    </a:lnTo>
                    <a:lnTo>
                      <a:pt x="2179" y="1308"/>
                    </a:lnTo>
                    <a:lnTo>
                      <a:pt x="2183" y="1299"/>
                    </a:lnTo>
                    <a:lnTo>
                      <a:pt x="2186" y="1291"/>
                    </a:lnTo>
                    <a:lnTo>
                      <a:pt x="2189" y="1283"/>
                    </a:lnTo>
                    <a:lnTo>
                      <a:pt x="2190" y="1273"/>
                    </a:lnTo>
                    <a:lnTo>
                      <a:pt x="2190" y="1263"/>
                    </a:lnTo>
                    <a:lnTo>
                      <a:pt x="2190" y="1263"/>
                    </a:lnTo>
                    <a:lnTo>
                      <a:pt x="2189" y="1259"/>
                    </a:lnTo>
                    <a:lnTo>
                      <a:pt x="2187" y="1257"/>
                    </a:lnTo>
                    <a:lnTo>
                      <a:pt x="2185" y="1255"/>
                    </a:lnTo>
                    <a:lnTo>
                      <a:pt x="2182" y="1255"/>
                    </a:lnTo>
                    <a:lnTo>
                      <a:pt x="2179" y="1255"/>
                    </a:lnTo>
                    <a:lnTo>
                      <a:pt x="2176" y="1257"/>
                    </a:lnTo>
                    <a:lnTo>
                      <a:pt x="2174" y="1259"/>
                    </a:lnTo>
                    <a:lnTo>
                      <a:pt x="2174" y="1263"/>
                    </a:lnTo>
                    <a:lnTo>
                      <a:pt x="2174" y="1263"/>
                    </a:lnTo>
                    <a:lnTo>
                      <a:pt x="2174" y="1270"/>
                    </a:lnTo>
                    <a:lnTo>
                      <a:pt x="2172" y="1277"/>
                    </a:lnTo>
                    <a:lnTo>
                      <a:pt x="2171" y="1284"/>
                    </a:lnTo>
                    <a:lnTo>
                      <a:pt x="2168" y="1290"/>
                    </a:lnTo>
                    <a:lnTo>
                      <a:pt x="2161" y="1301"/>
                    </a:lnTo>
                    <a:lnTo>
                      <a:pt x="2152" y="1310"/>
                    </a:lnTo>
                    <a:lnTo>
                      <a:pt x="2141" y="1317"/>
                    </a:lnTo>
                    <a:lnTo>
                      <a:pt x="2127" y="1323"/>
                    </a:lnTo>
                    <a:lnTo>
                      <a:pt x="2113" y="1327"/>
                    </a:lnTo>
                    <a:lnTo>
                      <a:pt x="2096" y="1331"/>
                    </a:lnTo>
                    <a:lnTo>
                      <a:pt x="2080" y="1334"/>
                    </a:lnTo>
                    <a:lnTo>
                      <a:pt x="2063" y="1335"/>
                    </a:lnTo>
                    <a:lnTo>
                      <a:pt x="2032" y="1336"/>
                    </a:lnTo>
                    <a:lnTo>
                      <a:pt x="2001" y="1335"/>
                    </a:lnTo>
                    <a:lnTo>
                      <a:pt x="1978" y="1335"/>
                    </a:lnTo>
                    <a:lnTo>
                      <a:pt x="1978" y="1335"/>
                    </a:lnTo>
                    <a:lnTo>
                      <a:pt x="1946" y="1332"/>
                    </a:lnTo>
                    <a:lnTo>
                      <a:pt x="1914" y="1331"/>
                    </a:lnTo>
                    <a:lnTo>
                      <a:pt x="1883" y="1327"/>
                    </a:lnTo>
                    <a:lnTo>
                      <a:pt x="1851" y="1323"/>
                    </a:lnTo>
                    <a:lnTo>
                      <a:pt x="1819" y="1317"/>
                    </a:lnTo>
                    <a:lnTo>
                      <a:pt x="1788" y="1310"/>
                    </a:lnTo>
                    <a:lnTo>
                      <a:pt x="1756" y="1303"/>
                    </a:lnTo>
                    <a:lnTo>
                      <a:pt x="1726" y="1294"/>
                    </a:lnTo>
                    <a:lnTo>
                      <a:pt x="1726" y="1294"/>
                    </a:lnTo>
                    <a:lnTo>
                      <a:pt x="1697" y="1285"/>
                    </a:lnTo>
                    <a:lnTo>
                      <a:pt x="1668" y="1276"/>
                    </a:lnTo>
                    <a:lnTo>
                      <a:pt x="1640" y="1265"/>
                    </a:lnTo>
                    <a:lnTo>
                      <a:pt x="1611" y="1252"/>
                    </a:lnTo>
                    <a:lnTo>
                      <a:pt x="1584" y="1241"/>
                    </a:lnTo>
                    <a:lnTo>
                      <a:pt x="1557" y="1228"/>
                    </a:lnTo>
                    <a:lnTo>
                      <a:pt x="1530" y="1214"/>
                    </a:lnTo>
                    <a:lnTo>
                      <a:pt x="1504" y="1199"/>
                    </a:lnTo>
                    <a:lnTo>
                      <a:pt x="1477" y="1184"/>
                    </a:lnTo>
                    <a:lnTo>
                      <a:pt x="1453" y="1168"/>
                    </a:lnTo>
                    <a:lnTo>
                      <a:pt x="1403" y="1134"/>
                    </a:lnTo>
                    <a:lnTo>
                      <a:pt x="1355" y="1097"/>
                    </a:lnTo>
                    <a:lnTo>
                      <a:pt x="1309" y="1057"/>
                    </a:lnTo>
                    <a:lnTo>
                      <a:pt x="1309" y="1057"/>
                    </a:lnTo>
                    <a:lnTo>
                      <a:pt x="1264" y="1015"/>
                    </a:lnTo>
                    <a:lnTo>
                      <a:pt x="1220" y="973"/>
                    </a:lnTo>
                    <a:lnTo>
                      <a:pt x="1177" y="929"/>
                    </a:lnTo>
                    <a:lnTo>
                      <a:pt x="1136" y="885"/>
                    </a:lnTo>
                    <a:lnTo>
                      <a:pt x="1053" y="794"/>
                    </a:lnTo>
                    <a:lnTo>
                      <a:pt x="972" y="703"/>
                    </a:lnTo>
                    <a:lnTo>
                      <a:pt x="972" y="703"/>
                    </a:lnTo>
                    <a:lnTo>
                      <a:pt x="919" y="645"/>
                    </a:lnTo>
                    <a:lnTo>
                      <a:pt x="865" y="587"/>
                    </a:lnTo>
                    <a:lnTo>
                      <a:pt x="810" y="530"/>
                    </a:lnTo>
                    <a:lnTo>
                      <a:pt x="755" y="474"/>
                    </a:lnTo>
                    <a:lnTo>
                      <a:pt x="699" y="419"/>
                    </a:lnTo>
                    <a:lnTo>
                      <a:pt x="641" y="365"/>
                    </a:lnTo>
                    <a:lnTo>
                      <a:pt x="581" y="313"/>
                    </a:lnTo>
                    <a:lnTo>
                      <a:pt x="521" y="262"/>
                    </a:lnTo>
                    <a:lnTo>
                      <a:pt x="521" y="262"/>
                    </a:lnTo>
                    <a:lnTo>
                      <a:pt x="492" y="240"/>
                    </a:lnTo>
                    <a:lnTo>
                      <a:pt x="463" y="219"/>
                    </a:lnTo>
                    <a:lnTo>
                      <a:pt x="433" y="200"/>
                    </a:lnTo>
                    <a:lnTo>
                      <a:pt x="402" y="180"/>
                    </a:lnTo>
                    <a:lnTo>
                      <a:pt x="372" y="163"/>
                    </a:lnTo>
                    <a:lnTo>
                      <a:pt x="340" y="146"/>
                    </a:lnTo>
                    <a:lnTo>
                      <a:pt x="275" y="116"/>
                    </a:lnTo>
                    <a:lnTo>
                      <a:pt x="211" y="85"/>
                    </a:lnTo>
                    <a:lnTo>
                      <a:pt x="145" y="58"/>
                    </a:lnTo>
                    <a:lnTo>
                      <a:pt x="78" y="29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2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" name="Freeform 45">
                <a:extLst>
                  <a:ext uri="{FF2B5EF4-FFF2-40B4-BE49-F238E27FC236}">
                    <a16:creationId xmlns:a16="http://schemas.microsoft.com/office/drawing/2014/main" id="{9D7138CD-4781-1934-03C8-2BB021985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5" y="4224"/>
                <a:ext cx="261" cy="77"/>
              </a:xfrm>
              <a:custGeom>
                <a:avLst/>
                <a:gdLst>
                  <a:gd name="T0" fmla="*/ 7 w 783"/>
                  <a:gd name="T1" fmla="*/ 16 h 229"/>
                  <a:gd name="T2" fmla="*/ 47 w 783"/>
                  <a:gd name="T3" fmla="*/ 25 h 229"/>
                  <a:gd name="T4" fmla="*/ 85 w 783"/>
                  <a:gd name="T5" fmla="*/ 40 h 229"/>
                  <a:gd name="T6" fmla="*/ 160 w 783"/>
                  <a:gd name="T7" fmla="*/ 76 h 229"/>
                  <a:gd name="T8" fmla="*/ 198 w 783"/>
                  <a:gd name="T9" fmla="*/ 95 h 229"/>
                  <a:gd name="T10" fmla="*/ 314 w 783"/>
                  <a:gd name="T11" fmla="*/ 145 h 229"/>
                  <a:gd name="T12" fmla="*/ 370 w 783"/>
                  <a:gd name="T13" fmla="*/ 167 h 229"/>
                  <a:gd name="T14" fmla="*/ 456 w 783"/>
                  <a:gd name="T15" fmla="*/ 200 h 229"/>
                  <a:gd name="T16" fmla="*/ 515 w 783"/>
                  <a:gd name="T17" fmla="*/ 217 h 229"/>
                  <a:gd name="T18" fmla="*/ 544 w 783"/>
                  <a:gd name="T19" fmla="*/ 222 h 229"/>
                  <a:gd name="T20" fmla="*/ 588 w 783"/>
                  <a:gd name="T21" fmla="*/ 228 h 229"/>
                  <a:gd name="T22" fmla="*/ 634 w 783"/>
                  <a:gd name="T23" fmla="*/ 229 h 229"/>
                  <a:gd name="T24" fmla="*/ 678 w 783"/>
                  <a:gd name="T25" fmla="*/ 225 h 229"/>
                  <a:gd name="T26" fmla="*/ 721 w 783"/>
                  <a:gd name="T27" fmla="*/ 214 h 229"/>
                  <a:gd name="T28" fmla="*/ 730 w 783"/>
                  <a:gd name="T29" fmla="*/ 208 h 229"/>
                  <a:gd name="T30" fmla="*/ 745 w 783"/>
                  <a:gd name="T31" fmla="*/ 199 h 229"/>
                  <a:gd name="T32" fmla="*/ 759 w 783"/>
                  <a:gd name="T33" fmla="*/ 185 h 229"/>
                  <a:gd name="T34" fmla="*/ 769 w 783"/>
                  <a:gd name="T35" fmla="*/ 171 h 229"/>
                  <a:gd name="T36" fmla="*/ 779 w 783"/>
                  <a:gd name="T37" fmla="*/ 146 h 229"/>
                  <a:gd name="T38" fmla="*/ 783 w 783"/>
                  <a:gd name="T39" fmla="*/ 109 h 229"/>
                  <a:gd name="T40" fmla="*/ 781 w 783"/>
                  <a:gd name="T41" fmla="*/ 90 h 229"/>
                  <a:gd name="T42" fmla="*/ 777 w 783"/>
                  <a:gd name="T43" fmla="*/ 84 h 229"/>
                  <a:gd name="T44" fmla="*/ 772 w 783"/>
                  <a:gd name="T45" fmla="*/ 84 h 229"/>
                  <a:gd name="T46" fmla="*/ 766 w 783"/>
                  <a:gd name="T47" fmla="*/ 87 h 229"/>
                  <a:gd name="T48" fmla="*/ 765 w 783"/>
                  <a:gd name="T49" fmla="*/ 94 h 229"/>
                  <a:gd name="T50" fmla="*/ 766 w 783"/>
                  <a:gd name="T51" fmla="*/ 107 h 229"/>
                  <a:gd name="T52" fmla="*/ 766 w 783"/>
                  <a:gd name="T53" fmla="*/ 130 h 229"/>
                  <a:gd name="T54" fmla="*/ 761 w 783"/>
                  <a:gd name="T55" fmla="*/ 149 h 229"/>
                  <a:gd name="T56" fmla="*/ 752 w 783"/>
                  <a:gd name="T57" fmla="*/ 166 h 229"/>
                  <a:gd name="T58" fmla="*/ 741 w 783"/>
                  <a:gd name="T59" fmla="*/ 180 h 229"/>
                  <a:gd name="T60" fmla="*/ 726 w 783"/>
                  <a:gd name="T61" fmla="*/ 191 h 229"/>
                  <a:gd name="T62" fmla="*/ 700 w 783"/>
                  <a:gd name="T63" fmla="*/ 202 h 229"/>
                  <a:gd name="T64" fmla="*/ 660 w 783"/>
                  <a:gd name="T65" fmla="*/ 210 h 229"/>
                  <a:gd name="T66" fmla="*/ 616 w 783"/>
                  <a:gd name="T67" fmla="*/ 213 h 229"/>
                  <a:gd name="T68" fmla="*/ 572 w 783"/>
                  <a:gd name="T69" fmla="*/ 208 h 229"/>
                  <a:gd name="T70" fmla="*/ 514 w 783"/>
                  <a:gd name="T71" fmla="*/ 199 h 229"/>
                  <a:gd name="T72" fmla="*/ 485 w 783"/>
                  <a:gd name="T73" fmla="*/ 192 h 229"/>
                  <a:gd name="T74" fmla="*/ 428 w 783"/>
                  <a:gd name="T75" fmla="*/ 173 h 229"/>
                  <a:gd name="T76" fmla="*/ 344 w 783"/>
                  <a:gd name="T77" fmla="*/ 140 h 229"/>
                  <a:gd name="T78" fmla="*/ 289 w 783"/>
                  <a:gd name="T79" fmla="*/ 116 h 229"/>
                  <a:gd name="T80" fmla="*/ 215 w 783"/>
                  <a:gd name="T81" fmla="*/ 84 h 229"/>
                  <a:gd name="T82" fmla="*/ 142 w 783"/>
                  <a:gd name="T83" fmla="*/ 49 h 229"/>
                  <a:gd name="T84" fmla="*/ 78 w 783"/>
                  <a:gd name="T85" fmla="*/ 20 h 229"/>
                  <a:gd name="T86" fmla="*/ 45 w 783"/>
                  <a:gd name="T87" fmla="*/ 7 h 229"/>
                  <a:gd name="T88" fmla="*/ 11 w 783"/>
                  <a:gd name="T89" fmla="*/ 0 h 229"/>
                  <a:gd name="T90" fmla="*/ 7 w 783"/>
                  <a:gd name="T91" fmla="*/ 0 h 229"/>
                  <a:gd name="T92" fmla="*/ 1 w 783"/>
                  <a:gd name="T93" fmla="*/ 5 h 229"/>
                  <a:gd name="T94" fmla="*/ 0 w 783"/>
                  <a:gd name="T95" fmla="*/ 10 h 229"/>
                  <a:gd name="T96" fmla="*/ 2 w 783"/>
                  <a:gd name="T97" fmla="*/ 14 h 229"/>
                  <a:gd name="T98" fmla="*/ 7 w 783"/>
                  <a:gd name="T99" fmla="*/ 16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83" h="229">
                    <a:moveTo>
                      <a:pt x="7" y="16"/>
                    </a:moveTo>
                    <a:lnTo>
                      <a:pt x="7" y="16"/>
                    </a:lnTo>
                    <a:lnTo>
                      <a:pt x="26" y="20"/>
                    </a:lnTo>
                    <a:lnTo>
                      <a:pt x="47" y="25"/>
                    </a:lnTo>
                    <a:lnTo>
                      <a:pt x="66" y="32"/>
                    </a:lnTo>
                    <a:lnTo>
                      <a:pt x="85" y="40"/>
                    </a:lnTo>
                    <a:lnTo>
                      <a:pt x="122" y="57"/>
                    </a:lnTo>
                    <a:lnTo>
                      <a:pt x="160" y="76"/>
                    </a:lnTo>
                    <a:lnTo>
                      <a:pt x="160" y="76"/>
                    </a:lnTo>
                    <a:lnTo>
                      <a:pt x="198" y="95"/>
                    </a:lnTo>
                    <a:lnTo>
                      <a:pt x="237" y="112"/>
                    </a:lnTo>
                    <a:lnTo>
                      <a:pt x="314" y="145"/>
                    </a:lnTo>
                    <a:lnTo>
                      <a:pt x="314" y="145"/>
                    </a:lnTo>
                    <a:lnTo>
                      <a:pt x="370" y="167"/>
                    </a:lnTo>
                    <a:lnTo>
                      <a:pt x="428" y="189"/>
                    </a:lnTo>
                    <a:lnTo>
                      <a:pt x="456" y="200"/>
                    </a:lnTo>
                    <a:lnTo>
                      <a:pt x="485" y="208"/>
                    </a:lnTo>
                    <a:lnTo>
                      <a:pt x="515" y="217"/>
                    </a:lnTo>
                    <a:lnTo>
                      <a:pt x="544" y="222"/>
                    </a:lnTo>
                    <a:lnTo>
                      <a:pt x="544" y="222"/>
                    </a:lnTo>
                    <a:lnTo>
                      <a:pt x="566" y="225"/>
                    </a:lnTo>
                    <a:lnTo>
                      <a:pt x="588" y="228"/>
                    </a:lnTo>
                    <a:lnTo>
                      <a:pt x="610" y="229"/>
                    </a:lnTo>
                    <a:lnTo>
                      <a:pt x="634" y="229"/>
                    </a:lnTo>
                    <a:lnTo>
                      <a:pt x="656" y="229"/>
                    </a:lnTo>
                    <a:lnTo>
                      <a:pt x="678" y="225"/>
                    </a:lnTo>
                    <a:lnTo>
                      <a:pt x="700" y="221"/>
                    </a:lnTo>
                    <a:lnTo>
                      <a:pt x="721" y="214"/>
                    </a:lnTo>
                    <a:lnTo>
                      <a:pt x="721" y="214"/>
                    </a:lnTo>
                    <a:lnTo>
                      <a:pt x="730" y="208"/>
                    </a:lnTo>
                    <a:lnTo>
                      <a:pt x="739" y="204"/>
                    </a:lnTo>
                    <a:lnTo>
                      <a:pt x="745" y="199"/>
                    </a:lnTo>
                    <a:lnTo>
                      <a:pt x="752" y="192"/>
                    </a:lnTo>
                    <a:lnTo>
                      <a:pt x="759" y="185"/>
                    </a:lnTo>
                    <a:lnTo>
                      <a:pt x="765" y="178"/>
                    </a:lnTo>
                    <a:lnTo>
                      <a:pt x="769" y="171"/>
                    </a:lnTo>
                    <a:lnTo>
                      <a:pt x="773" y="163"/>
                    </a:lnTo>
                    <a:lnTo>
                      <a:pt x="779" y="146"/>
                    </a:lnTo>
                    <a:lnTo>
                      <a:pt x="783" y="129"/>
                    </a:lnTo>
                    <a:lnTo>
                      <a:pt x="783" y="109"/>
                    </a:lnTo>
                    <a:lnTo>
                      <a:pt x="781" y="90"/>
                    </a:lnTo>
                    <a:lnTo>
                      <a:pt x="781" y="90"/>
                    </a:lnTo>
                    <a:lnTo>
                      <a:pt x="780" y="87"/>
                    </a:lnTo>
                    <a:lnTo>
                      <a:pt x="777" y="84"/>
                    </a:lnTo>
                    <a:lnTo>
                      <a:pt x="774" y="84"/>
                    </a:lnTo>
                    <a:lnTo>
                      <a:pt x="772" y="84"/>
                    </a:lnTo>
                    <a:lnTo>
                      <a:pt x="769" y="86"/>
                    </a:lnTo>
                    <a:lnTo>
                      <a:pt x="766" y="87"/>
                    </a:lnTo>
                    <a:lnTo>
                      <a:pt x="765" y="90"/>
                    </a:lnTo>
                    <a:lnTo>
                      <a:pt x="765" y="94"/>
                    </a:lnTo>
                    <a:lnTo>
                      <a:pt x="765" y="94"/>
                    </a:lnTo>
                    <a:lnTo>
                      <a:pt x="766" y="107"/>
                    </a:lnTo>
                    <a:lnTo>
                      <a:pt x="766" y="119"/>
                    </a:lnTo>
                    <a:lnTo>
                      <a:pt x="766" y="130"/>
                    </a:lnTo>
                    <a:lnTo>
                      <a:pt x="763" y="140"/>
                    </a:lnTo>
                    <a:lnTo>
                      <a:pt x="761" y="149"/>
                    </a:lnTo>
                    <a:lnTo>
                      <a:pt x="758" y="159"/>
                    </a:lnTo>
                    <a:lnTo>
                      <a:pt x="752" y="166"/>
                    </a:lnTo>
                    <a:lnTo>
                      <a:pt x="747" y="173"/>
                    </a:lnTo>
                    <a:lnTo>
                      <a:pt x="741" y="180"/>
                    </a:lnTo>
                    <a:lnTo>
                      <a:pt x="734" y="185"/>
                    </a:lnTo>
                    <a:lnTo>
                      <a:pt x="726" y="191"/>
                    </a:lnTo>
                    <a:lnTo>
                      <a:pt x="718" y="195"/>
                    </a:lnTo>
                    <a:lnTo>
                      <a:pt x="700" y="202"/>
                    </a:lnTo>
                    <a:lnTo>
                      <a:pt x="681" y="207"/>
                    </a:lnTo>
                    <a:lnTo>
                      <a:pt x="660" y="210"/>
                    </a:lnTo>
                    <a:lnTo>
                      <a:pt x="638" y="213"/>
                    </a:lnTo>
                    <a:lnTo>
                      <a:pt x="616" y="213"/>
                    </a:lnTo>
                    <a:lnTo>
                      <a:pt x="594" y="211"/>
                    </a:lnTo>
                    <a:lnTo>
                      <a:pt x="572" y="208"/>
                    </a:lnTo>
                    <a:lnTo>
                      <a:pt x="551" y="206"/>
                    </a:lnTo>
                    <a:lnTo>
                      <a:pt x="514" y="199"/>
                    </a:lnTo>
                    <a:lnTo>
                      <a:pt x="514" y="199"/>
                    </a:lnTo>
                    <a:lnTo>
                      <a:pt x="485" y="192"/>
                    </a:lnTo>
                    <a:lnTo>
                      <a:pt x="456" y="184"/>
                    </a:lnTo>
                    <a:lnTo>
                      <a:pt x="428" y="173"/>
                    </a:lnTo>
                    <a:lnTo>
                      <a:pt x="399" y="163"/>
                    </a:lnTo>
                    <a:lnTo>
                      <a:pt x="344" y="140"/>
                    </a:lnTo>
                    <a:lnTo>
                      <a:pt x="289" y="116"/>
                    </a:lnTo>
                    <a:lnTo>
                      <a:pt x="289" y="116"/>
                    </a:lnTo>
                    <a:lnTo>
                      <a:pt x="252" y="101"/>
                    </a:lnTo>
                    <a:lnTo>
                      <a:pt x="215" y="84"/>
                    </a:lnTo>
                    <a:lnTo>
                      <a:pt x="142" y="49"/>
                    </a:lnTo>
                    <a:lnTo>
                      <a:pt x="142" y="49"/>
                    </a:lnTo>
                    <a:lnTo>
                      <a:pt x="110" y="33"/>
                    </a:lnTo>
                    <a:lnTo>
                      <a:pt x="78" y="20"/>
                    </a:lnTo>
                    <a:lnTo>
                      <a:pt x="62" y="13"/>
                    </a:lnTo>
                    <a:lnTo>
                      <a:pt x="45" y="7"/>
                    </a:lnTo>
                    <a:lnTo>
                      <a:pt x="27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1" y="5"/>
                    </a:lnTo>
                    <a:lnTo>
                      <a:pt x="1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2" y="14"/>
                    </a:lnTo>
                    <a:lnTo>
                      <a:pt x="7" y="16"/>
                    </a:lnTo>
                    <a:lnTo>
                      <a:pt x="7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Freeform 46">
                <a:extLst>
                  <a:ext uri="{FF2B5EF4-FFF2-40B4-BE49-F238E27FC236}">
                    <a16:creationId xmlns:a16="http://schemas.microsoft.com/office/drawing/2014/main" id="{691B5775-F913-9305-5DE7-7603914C5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4157"/>
                <a:ext cx="305" cy="109"/>
              </a:xfrm>
              <a:custGeom>
                <a:avLst/>
                <a:gdLst>
                  <a:gd name="T0" fmla="*/ 8 w 915"/>
                  <a:gd name="T1" fmla="*/ 17 h 325"/>
                  <a:gd name="T2" fmla="*/ 54 w 915"/>
                  <a:gd name="T3" fmla="*/ 26 h 325"/>
                  <a:gd name="T4" fmla="*/ 98 w 915"/>
                  <a:gd name="T5" fmla="*/ 42 h 325"/>
                  <a:gd name="T6" fmla="*/ 142 w 915"/>
                  <a:gd name="T7" fmla="*/ 62 h 325"/>
                  <a:gd name="T8" fmla="*/ 184 w 915"/>
                  <a:gd name="T9" fmla="*/ 84 h 325"/>
                  <a:gd name="T10" fmla="*/ 266 w 915"/>
                  <a:gd name="T11" fmla="*/ 126 h 325"/>
                  <a:gd name="T12" fmla="*/ 350 w 915"/>
                  <a:gd name="T13" fmla="*/ 164 h 325"/>
                  <a:gd name="T14" fmla="*/ 478 w 915"/>
                  <a:gd name="T15" fmla="*/ 226 h 325"/>
                  <a:gd name="T16" fmla="*/ 575 w 915"/>
                  <a:gd name="T17" fmla="*/ 272 h 325"/>
                  <a:gd name="T18" fmla="*/ 608 w 915"/>
                  <a:gd name="T19" fmla="*/ 285 h 325"/>
                  <a:gd name="T20" fmla="*/ 658 w 915"/>
                  <a:gd name="T21" fmla="*/ 303 h 325"/>
                  <a:gd name="T22" fmla="*/ 710 w 915"/>
                  <a:gd name="T23" fmla="*/ 319 h 325"/>
                  <a:gd name="T24" fmla="*/ 764 w 915"/>
                  <a:gd name="T25" fmla="*/ 325 h 325"/>
                  <a:gd name="T26" fmla="*/ 805 w 915"/>
                  <a:gd name="T27" fmla="*/ 324 h 325"/>
                  <a:gd name="T28" fmla="*/ 818 w 915"/>
                  <a:gd name="T29" fmla="*/ 323 h 325"/>
                  <a:gd name="T30" fmla="*/ 845 w 915"/>
                  <a:gd name="T31" fmla="*/ 313 h 325"/>
                  <a:gd name="T32" fmla="*/ 869 w 915"/>
                  <a:gd name="T33" fmla="*/ 299 h 325"/>
                  <a:gd name="T34" fmla="*/ 888 w 915"/>
                  <a:gd name="T35" fmla="*/ 281 h 325"/>
                  <a:gd name="T36" fmla="*/ 902 w 915"/>
                  <a:gd name="T37" fmla="*/ 259 h 325"/>
                  <a:gd name="T38" fmla="*/ 910 w 915"/>
                  <a:gd name="T39" fmla="*/ 234 h 325"/>
                  <a:gd name="T40" fmla="*/ 914 w 915"/>
                  <a:gd name="T41" fmla="*/ 208 h 325"/>
                  <a:gd name="T42" fmla="*/ 914 w 915"/>
                  <a:gd name="T43" fmla="*/ 181 h 325"/>
                  <a:gd name="T44" fmla="*/ 910 w 915"/>
                  <a:gd name="T45" fmla="*/ 153 h 325"/>
                  <a:gd name="T46" fmla="*/ 909 w 915"/>
                  <a:gd name="T47" fmla="*/ 150 h 325"/>
                  <a:gd name="T48" fmla="*/ 903 w 915"/>
                  <a:gd name="T49" fmla="*/ 148 h 325"/>
                  <a:gd name="T50" fmla="*/ 898 w 915"/>
                  <a:gd name="T51" fmla="*/ 149 h 325"/>
                  <a:gd name="T52" fmla="*/ 893 w 915"/>
                  <a:gd name="T53" fmla="*/ 153 h 325"/>
                  <a:gd name="T54" fmla="*/ 893 w 915"/>
                  <a:gd name="T55" fmla="*/ 157 h 325"/>
                  <a:gd name="T56" fmla="*/ 899 w 915"/>
                  <a:gd name="T57" fmla="*/ 192 h 325"/>
                  <a:gd name="T58" fmla="*/ 898 w 915"/>
                  <a:gd name="T59" fmla="*/ 225 h 325"/>
                  <a:gd name="T60" fmla="*/ 885 w 915"/>
                  <a:gd name="T61" fmla="*/ 255 h 325"/>
                  <a:gd name="T62" fmla="*/ 864 w 915"/>
                  <a:gd name="T63" fmla="*/ 283 h 325"/>
                  <a:gd name="T64" fmla="*/ 855 w 915"/>
                  <a:gd name="T65" fmla="*/ 290 h 325"/>
                  <a:gd name="T66" fmla="*/ 834 w 915"/>
                  <a:gd name="T67" fmla="*/ 301 h 325"/>
                  <a:gd name="T68" fmla="*/ 811 w 915"/>
                  <a:gd name="T69" fmla="*/ 306 h 325"/>
                  <a:gd name="T70" fmla="*/ 775 w 915"/>
                  <a:gd name="T71" fmla="*/ 309 h 325"/>
                  <a:gd name="T72" fmla="*/ 749 w 915"/>
                  <a:gd name="T73" fmla="*/ 308 h 325"/>
                  <a:gd name="T74" fmla="*/ 696 w 915"/>
                  <a:gd name="T75" fmla="*/ 298 h 325"/>
                  <a:gd name="T76" fmla="*/ 644 w 915"/>
                  <a:gd name="T77" fmla="*/ 281 h 325"/>
                  <a:gd name="T78" fmla="*/ 569 w 915"/>
                  <a:gd name="T79" fmla="*/ 251 h 325"/>
                  <a:gd name="T80" fmla="*/ 501 w 915"/>
                  <a:gd name="T81" fmla="*/ 218 h 325"/>
                  <a:gd name="T82" fmla="*/ 361 w 915"/>
                  <a:gd name="T83" fmla="*/ 152 h 325"/>
                  <a:gd name="T84" fmla="*/ 291 w 915"/>
                  <a:gd name="T85" fmla="*/ 121 h 325"/>
                  <a:gd name="T86" fmla="*/ 222 w 915"/>
                  <a:gd name="T87" fmla="*/ 87 h 325"/>
                  <a:gd name="T88" fmla="*/ 119 w 915"/>
                  <a:gd name="T89" fmla="*/ 33 h 325"/>
                  <a:gd name="T90" fmla="*/ 65 w 915"/>
                  <a:gd name="T91" fmla="*/ 13 h 325"/>
                  <a:gd name="T92" fmla="*/ 28 w 915"/>
                  <a:gd name="T93" fmla="*/ 3 h 325"/>
                  <a:gd name="T94" fmla="*/ 8 w 915"/>
                  <a:gd name="T95" fmla="*/ 0 h 325"/>
                  <a:gd name="T96" fmla="*/ 3 w 915"/>
                  <a:gd name="T97" fmla="*/ 2 h 325"/>
                  <a:gd name="T98" fmla="*/ 0 w 915"/>
                  <a:gd name="T99" fmla="*/ 7 h 325"/>
                  <a:gd name="T100" fmla="*/ 3 w 915"/>
                  <a:gd name="T101" fmla="*/ 14 h 325"/>
                  <a:gd name="T102" fmla="*/ 8 w 915"/>
                  <a:gd name="T103" fmla="*/ 17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15" h="325">
                    <a:moveTo>
                      <a:pt x="8" y="17"/>
                    </a:moveTo>
                    <a:lnTo>
                      <a:pt x="8" y="17"/>
                    </a:lnTo>
                    <a:lnTo>
                      <a:pt x="32" y="21"/>
                    </a:lnTo>
                    <a:lnTo>
                      <a:pt x="54" y="26"/>
                    </a:lnTo>
                    <a:lnTo>
                      <a:pt x="77" y="33"/>
                    </a:lnTo>
                    <a:lnTo>
                      <a:pt x="98" y="42"/>
                    </a:lnTo>
                    <a:lnTo>
                      <a:pt x="120" y="53"/>
                    </a:lnTo>
                    <a:lnTo>
                      <a:pt x="142" y="62"/>
                    </a:lnTo>
                    <a:lnTo>
                      <a:pt x="184" y="84"/>
                    </a:lnTo>
                    <a:lnTo>
                      <a:pt x="184" y="84"/>
                    </a:lnTo>
                    <a:lnTo>
                      <a:pt x="225" y="106"/>
                    </a:lnTo>
                    <a:lnTo>
                      <a:pt x="266" y="126"/>
                    </a:lnTo>
                    <a:lnTo>
                      <a:pt x="350" y="164"/>
                    </a:lnTo>
                    <a:lnTo>
                      <a:pt x="350" y="164"/>
                    </a:lnTo>
                    <a:lnTo>
                      <a:pt x="414" y="195"/>
                    </a:lnTo>
                    <a:lnTo>
                      <a:pt x="478" y="226"/>
                    </a:lnTo>
                    <a:lnTo>
                      <a:pt x="542" y="257"/>
                    </a:lnTo>
                    <a:lnTo>
                      <a:pt x="575" y="272"/>
                    </a:lnTo>
                    <a:lnTo>
                      <a:pt x="608" y="285"/>
                    </a:lnTo>
                    <a:lnTo>
                      <a:pt x="608" y="285"/>
                    </a:lnTo>
                    <a:lnTo>
                      <a:pt x="633" y="295"/>
                    </a:lnTo>
                    <a:lnTo>
                      <a:pt x="658" y="303"/>
                    </a:lnTo>
                    <a:lnTo>
                      <a:pt x="684" y="312"/>
                    </a:lnTo>
                    <a:lnTo>
                      <a:pt x="710" y="319"/>
                    </a:lnTo>
                    <a:lnTo>
                      <a:pt x="738" y="323"/>
                    </a:lnTo>
                    <a:lnTo>
                      <a:pt x="764" y="325"/>
                    </a:lnTo>
                    <a:lnTo>
                      <a:pt x="791" y="325"/>
                    </a:lnTo>
                    <a:lnTo>
                      <a:pt x="805" y="324"/>
                    </a:lnTo>
                    <a:lnTo>
                      <a:pt x="818" y="323"/>
                    </a:lnTo>
                    <a:lnTo>
                      <a:pt x="818" y="323"/>
                    </a:lnTo>
                    <a:lnTo>
                      <a:pt x="833" y="319"/>
                    </a:lnTo>
                    <a:lnTo>
                      <a:pt x="845" y="313"/>
                    </a:lnTo>
                    <a:lnTo>
                      <a:pt x="858" y="308"/>
                    </a:lnTo>
                    <a:lnTo>
                      <a:pt x="869" y="299"/>
                    </a:lnTo>
                    <a:lnTo>
                      <a:pt x="878" y="291"/>
                    </a:lnTo>
                    <a:lnTo>
                      <a:pt x="888" y="281"/>
                    </a:lnTo>
                    <a:lnTo>
                      <a:pt x="895" y="270"/>
                    </a:lnTo>
                    <a:lnTo>
                      <a:pt x="902" y="259"/>
                    </a:lnTo>
                    <a:lnTo>
                      <a:pt x="906" y="247"/>
                    </a:lnTo>
                    <a:lnTo>
                      <a:pt x="910" y="234"/>
                    </a:lnTo>
                    <a:lnTo>
                      <a:pt x="913" y="222"/>
                    </a:lnTo>
                    <a:lnTo>
                      <a:pt x="914" y="208"/>
                    </a:lnTo>
                    <a:lnTo>
                      <a:pt x="915" y="195"/>
                    </a:lnTo>
                    <a:lnTo>
                      <a:pt x="914" y="181"/>
                    </a:lnTo>
                    <a:lnTo>
                      <a:pt x="913" y="167"/>
                    </a:lnTo>
                    <a:lnTo>
                      <a:pt x="910" y="153"/>
                    </a:lnTo>
                    <a:lnTo>
                      <a:pt x="910" y="153"/>
                    </a:lnTo>
                    <a:lnTo>
                      <a:pt x="909" y="150"/>
                    </a:lnTo>
                    <a:lnTo>
                      <a:pt x="906" y="148"/>
                    </a:lnTo>
                    <a:lnTo>
                      <a:pt x="903" y="148"/>
                    </a:lnTo>
                    <a:lnTo>
                      <a:pt x="900" y="148"/>
                    </a:lnTo>
                    <a:lnTo>
                      <a:pt x="898" y="149"/>
                    </a:lnTo>
                    <a:lnTo>
                      <a:pt x="895" y="150"/>
                    </a:lnTo>
                    <a:lnTo>
                      <a:pt x="893" y="153"/>
                    </a:lnTo>
                    <a:lnTo>
                      <a:pt x="893" y="157"/>
                    </a:lnTo>
                    <a:lnTo>
                      <a:pt x="893" y="157"/>
                    </a:lnTo>
                    <a:lnTo>
                      <a:pt x="898" y="174"/>
                    </a:lnTo>
                    <a:lnTo>
                      <a:pt x="899" y="192"/>
                    </a:lnTo>
                    <a:lnTo>
                      <a:pt x="899" y="208"/>
                    </a:lnTo>
                    <a:lnTo>
                      <a:pt x="898" y="225"/>
                    </a:lnTo>
                    <a:lnTo>
                      <a:pt x="892" y="240"/>
                    </a:lnTo>
                    <a:lnTo>
                      <a:pt x="885" y="255"/>
                    </a:lnTo>
                    <a:lnTo>
                      <a:pt x="877" y="269"/>
                    </a:lnTo>
                    <a:lnTo>
                      <a:pt x="864" y="283"/>
                    </a:lnTo>
                    <a:lnTo>
                      <a:pt x="864" y="283"/>
                    </a:lnTo>
                    <a:lnTo>
                      <a:pt x="855" y="290"/>
                    </a:lnTo>
                    <a:lnTo>
                      <a:pt x="845" y="296"/>
                    </a:lnTo>
                    <a:lnTo>
                      <a:pt x="834" y="301"/>
                    </a:lnTo>
                    <a:lnTo>
                      <a:pt x="823" y="305"/>
                    </a:lnTo>
                    <a:lnTo>
                      <a:pt x="811" y="306"/>
                    </a:lnTo>
                    <a:lnTo>
                      <a:pt x="798" y="308"/>
                    </a:lnTo>
                    <a:lnTo>
                      <a:pt x="775" y="309"/>
                    </a:lnTo>
                    <a:lnTo>
                      <a:pt x="775" y="309"/>
                    </a:lnTo>
                    <a:lnTo>
                      <a:pt x="749" y="308"/>
                    </a:lnTo>
                    <a:lnTo>
                      <a:pt x="722" y="303"/>
                    </a:lnTo>
                    <a:lnTo>
                      <a:pt x="696" y="298"/>
                    </a:lnTo>
                    <a:lnTo>
                      <a:pt x="670" y="291"/>
                    </a:lnTo>
                    <a:lnTo>
                      <a:pt x="644" y="281"/>
                    </a:lnTo>
                    <a:lnTo>
                      <a:pt x="619" y="272"/>
                    </a:lnTo>
                    <a:lnTo>
                      <a:pt x="569" y="251"/>
                    </a:lnTo>
                    <a:lnTo>
                      <a:pt x="569" y="251"/>
                    </a:lnTo>
                    <a:lnTo>
                      <a:pt x="501" y="218"/>
                    </a:lnTo>
                    <a:lnTo>
                      <a:pt x="432" y="185"/>
                    </a:lnTo>
                    <a:lnTo>
                      <a:pt x="361" y="152"/>
                    </a:lnTo>
                    <a:lnTo>
                      <a:pt x="291" y="121"/>
                    </a:lnTo>
                    <a:lnTo>
                      <a:pt x="291" y="121"/>
                    </a:lnTo>
                    <a:lnTo>
                      <a:pt x="257" y="105"/>
                    </a:lnTo>
                    <a:lnTo>
                      <a:pt x="222" y="87"/>
                    </a:lnTo>
                    <a:lnTo>
                      <a:pt x="153" y="50"/>
                    </a:lnTo>
                    <a:lnTo>
                      <a:pt x="119" y="33"/>
                    </a:lnTo>
                    <a:lnTo>
                      <a:pt x="83" y="18"/>
                    </a:lnTo>
                    <a:lnTo>
                      <a:pt x="65" y="13"/>
                    </a:lnTo>
                    <a:lnTo>
                      <a:pt x="47" y="7"/>
                    </a:lnTo>
                    <a:lnTo>
                      <a:pt x="28" y="3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3" y="14"/>
                    </a:lnTo>
                    <a:lnTo>
                      <a:pt x="4" y="15"/>
                    </a:lnTo>
                    <a:lnTo>
                      <a:pt x="8" y="17"/>
                    </a:lnTo>
                    <a:lnTo>
                      <a:pt x="8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Freeform 47">
                <a:extLst>
                  <a:ext uri="{FF2B5EF4-FFF2-40B4-BE49-F238E27FC236}">
                    <a16:creationId xmlns:a16="http://schemas.microsoft.com/office/drawing/2014/main" id="{05B9FADE-4FCD-2CE2-4BC2-A53596BD0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6" y="4072"/>
                <a:ext cx="413" cy="189"/>
              </a:xfrm>
              <a:custGeom>
                <a:avLst/>
                <a:gdLst>
                  <a:gd name="T0" fmla="*/ 4 w 1239"/>
                  <a:gd name="T1" fmla="*/ 15 h 567"/>
                  <a:gd name="T2" fmla="*/ 104 w 1239"/>
                  <a:gd name="T3" fmla="*/ 70 h 567"/>
                  <a:gd name="T4" fmla="*/ 202 w 1239"/>
                  <a:gd name="T5" fmla="*/ 129 h 567"/>
                  <a:gd name="T6" fmla="*/ 397 w 1239"/>
                  <a:gd name="T7" fmla="*/ 249 h 567"/>
                  <a:gd name="T8" fmla="*/ 448 w 1239"/>
                  <a:gd name="T9" fmla="*/ 278 h 567"/>
                  <a:gd name="T10" fmla="*/ 551 w 1239"/>
                  <a:gd name="T11" fmla="*/ 330 h 567"/>
                  <a:gd name="T12" fmla="*/ 603 w 1239"/>
                  <a:gd name="T13" fmla="*/ 354 h 567"/>
                  <a:gd name="T14" fmla="*/ 657 w 1239"/>
                  <a:gd name="T15" fmla="*/ 376 h 567"/>
                  <a:gd name="T16" fmla="*/ 766 w 1239"/>
                  <a:gd name="T17" fmla="*/ 417 h 567"/>
                  <a:gd name="T18" fmla="*/ 820 w 1239"/>
                  <a:gd name="T19" fmla="*/ 440 h 567"/>
                  <a:gd name="T20" fmla="*/ 843 w 1239"/>
                  <a:gd name="T21" fmla="*/ 452 h 567"/>
                  <a:gd name="T22" fmla="*/ 912 w 1239"/>
                  <a:gd name="T23" fmla="*/ 490 h 567"/>
                  <a:gd name="T24" fmla="*/ 982 w 1239"/>
                  <a:gd name="T25" fmla="*/ 526 h 567"/>
                  <a:gd name="T26" fmla="*/ 1006 w 1239"/>
                  <a:gd name="T27" fmla="*/ 536 h 567"/>
                  <a:gd name="T28" fmla="*/ 1058 w 1239"/>
                  <a:gd name="T29" fmla="*/ 552 h 567"/>
                  <a:gd name="T30" fmla="*/ 1112 w 1239"/>
                  <a:gd name="T31" fmla="*/ 563 h 567"/>
                  <a:gd name="T32" fmla="*/ 1137 w 1239"/>
                  <a:gd name="T33" fmla="*/ 566 h 567"/>
                  <a:gd name="T34" fmla="*/ 1175 w 1239"/>
                  <a:gd name="T35" fmla="*/ 566 h 567"/>
                  <a:gd name="T36" fmla="*/ 1200 w 1239"/>
                  <a:gd name="T37" fmla="*/ 560 h 567"/>
                  <a:gd name="T38" fmla="*/ 1211 w 1239"/>
                  <a:gd name="T39" fmla="*/ 556 h 567"/>
                  <a:gd name="T40" fmla="*/ 1229 w 1239"/>
                  <a:gd name="T41" fmla="*/ 541 h 567"/>
                  <a:gd name="T42" fmla="*/ 1237 w 1239"/>
                  <a:gd name="T43" fmla="*/ 523 h 567"/>
                  <a:gd name="T44" fmla="*/ 1239 w 1239"/>
                  <a:gd name="T45" fmla="*/ 501 h 567"/>
                  <a:gd name="T46" fmla="*/ 1236 w 1239"/>
                  <a:gd name="T47" fmla="*/ 479 h 567"/>
                  <a:gd name="T48" fmla="*/ 1235 w 1239"/>
                  <a:gd name="T49" fmla="*/ 476 h 567"/>
                  <a:gd name="T50" fmla="*/ 1229 w 1239"/>
                  <a:gd name="T51" fmla="*/ 474 h 567"/>
                  <a:gd name="T52" fmla="*/ 1224 w 1239"/>
                  <a:gd name="T53" fmla="*/ 475 h 567"/>
                  <a:gd name="T54" fmla="*/ 1221 w 1239"/>
                  <a:gd name="T55" fmla="*/ 479 h 567"/>
                  <a:gd name="T56" fmla="*/ 1221 w 1239"/>
                  <a:gd name="T57" fmla="*/ 483 h 567"/>
                  <a:gd name="T58" fmla="*/ 1222 w 1239"/>
                  <a:gd name="T59" fmla="*/ 514 h 567"/>
                  <a:gd name="T60" fmla="*/ 1218 w 1239"/>
                  <a:gd name="T61" fmla="*/ 525 h 567"/>
                  <a:gd name="T62" fmla="*/ 1204 w 1239"/>
                  <a:gd name="T63" fmla="*/ 540 h 567"/>
                  <a:gd name="T64" fmla="*/ 1182 w 1239"/>
                  <a:gd name="T65" fmla="*/ 548 h 567"/>
                  <a:gd name="T66" fmla="*/ 1155 w 1239"/>
                  <a:gd name="T67" fmla="*/ 551 h 567"/>
                  <a:gd name="T68" fmla="*/ 1112 w 1239"/>
                  <a:gd name="T69" fmla="*/ 547 h 567"/>
                  <a:gd name="T70" fmla="*/ 1062 w 1239"/>
                  <a:gd name="T71" fmla="*/ 536 h 567"/>
                  <a:gd name="T72" fmla="*/ 1042 w 1239"/>
                  <a:gd name="T73" fmla="*/ 530 h 567"/>
                  <a:gd name="T74" fmla="*/ 985 w 1239"/>
                  <a:gd name="T75" fmla="*/ 508 h 567"/>
                  <a:gd name="T76" fmla="*/ 911 w 1239"/>
                  <a:gd name="T77" fmla="*/ 471 h 567"/>
                  <a:gd name="T78" fmla="*/ 802 w 1239"/>
                  <a:gd name="T79" fmla="*/ 413 h 567"/>
                  <a:gd name="T80" fmla="*/ 763 w 1239"/>
                  <a:gd name="T81" fmla="*/ 396 h 567"/>
                  <a:gd name="T82" fmla="*/ 665 w 1239"/>
                  <a:gd name="T83" fmla="*/ 359 h 567"/>
                  <a:gd name="T84" fmla="*/ 568 w 1239"/>
                  <a:gd name="T85" fmla="*/ 321 h 567"/>
                  <a:gd name="T86" fmla="*/ 519 w 1239"/>
                  <a:gd name="T87" fmla="*/ 297 h 567"/>
                  <a:gd name="T88" fmla="*/ 426 w 1239"/>
                  <a:gd name="T89" fmla="*/ 246 h 567"/>
                  <a:gd name="T90" fmla="*/ 380 w 1239"/>
                  <a:gd name="T91" fmla="*/ 220 h 567"/>
                  <a:gd name="T92" fmla="*/ 198 w 1239"/>
                  <a:gd name="T93" fmla="*/ 107 h 567"/>
                  <a:gd name="T94" fmla="*/ 106 w 1239"/>
                  <a:gd name="T95" fmla="*/ 52 h 567"/>
                  <a:gd name="T96" fmla="*/ 12 w 1239"/>
                  <a:gd name="T97" fmla="*/ 1 h 567"/>
                  <a:gd name="T98" fmla="*/ 9 w 1239"/>
                  <a:gd name="T99" fmla="*/ 0 h 567"/>
                  <a:gd name="T100" fmla="*/ 2 w 1239"/>
                  <a:gd name="T101" fmla="*/ 1 h 567"/>
                  <a:gd name="T102" fmla="*/ 0 w 1239"/>
                  <a:gd name="T103" fmla="*/ 6 h 567"/>
                  <a:gd name="T104" fmla="*/ 1 w 1239"/>
                  <a:gd name="T105" fmla="*/ 12 h 567"/>
                  <a:gd name="T106" fmla="*/ 4 w 1239"/>
                  <a:gd name="T107" fmla="*/ 15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39" h="567">
                    <a:moveTo>
                      <a:pt x="4" y="15"/>
                    </a:moveTo>
                    <a:lnTo>
                      <a:pt x="4" y="15"/>
                    </a:lnTo>
                    <a:lnTo>
                      <a:pt x="55" y="41"/>
                    </a:lnTo>
                    <a:lnTo>
                      <a:pt x="104" y="70"/>
                    </a:lnTo>
                    <a:lnTo>
                      <a:pt x="154" y="99"/>
                    </a:lnTo>
                    <a:lnTo>
                      <a:pt x="202" y="129"/>
                    </a:lnTo>
                    <a:lnTo>
                      <a:pt x="299" y="190"/>
                    </a:lnTo>
                    <a:lnTo>
                      <a:pt x="397" y="249"/>
                    </a:lnTo>
                    <a:lnTo>
                      <a:pt x="397" y="249"/>
                    </a:lnTo>
                    <a:lnTo>
                      <a:pt x="448" y="278"/>
                    </a:lnTo>
                    <a:lnTo>
                      <a:pt x="499" y="304"/>
                    </a:lnTo>
                    <a:lnTo>
                      <a:pt x="551" y="330"/>
                    </a:lnTo>
                    <a:lnTo>
                      <a:pt x="603" y="354"/>
                    </a:lnTo>
                    <a:lnTo>
                      <a:pt x="603" y="354"/>
                    </a:lnTo>
                    <a:lnTo>
                      <a:pt x="630" y="366"/>
                    </a:lnTo>
                    <a:lnTo>
                      <a:pt x="657" y="376"/>
                    </a:lnTo>
                    <a:lnTo>
                      <a:pt x="712" y="396"/>
                    </a:lnTo>
                    <a:lnTo>
                      <a:pt x="766" y="417"/>
                    </a:lnTo>
                    <a:lnTo>
                      <a:pt x="794" y="428"/>
                    </a:lnTo>
                    <a:lnTo>
                      <a:pt x="820" y="440"/>
                    </a:lnTo>
                    <a:lnTo>
                      <a:pt x="820" y="440"/>
                    </a:lnTo>
                    <a:lnTo>
                      <a:pt x="843" y="452"/>
                    </a:lnTo>
                    <a:lnTo>
                      <a:pt x="867" y="464"/>
                    </a:lnTo>
                    <a:lnTo>
                      <a:pt x="912" y="490"/>
                    </a:lnTo>
                    <a:lnTo>
                      <a:pt x="958" y="515"/>
                    </a:lnTo>
                    <a:lnTo>
                      <a:pt x="982" y="526"/>
                    </a:lnTo>
                    <a:lnTo>
                      <a:pt x="1006" y="536"/>
                    </a:lnTo>
                    <a:lnTo>
                      <a:pt x="1006" y="536"/>
                    </a:lnTo>
                    <a:lnTo>
                      <a:pt x="1032" y="544"/>
                    </a:lnTo>
                    <a:lnTo>
                      <a:pt x="1058" y="552"/>
                    </a:lnTo>
                    <a:lnTo>
                      <a:pt x="1086" y="558"/>
                    </a:lnTo>
                    <a:lnTo>
                      <a:pt x="1112" y="563"/>
                    </a:lnTo>
                    <a:lnTo>
                      <a:pt x="1112" y="563"/>
                    </a:lnTo>
                    <a:lnTo>
                      <a:pt x="1137" y="566"/>
                    </a:lnTo>
                    <a:lnTo>
                      <a:pt x="1163" y="567"/>
                    </a:lnTo>
                    <a:lnTo>
                      <a:pt x="1175" y="566"/>
                    </a:lnTo>
                    <a:lnTo>
                      <a:pt x="1188" y="565"/>
                    </a:lnTo>
                    <a:lnTo>
                      <a:pt x="1200" y="560"/>
                    </a:lnTo>
                    <a:lnTo>
                      <a:pt x="1211" y="556"/>
                    </a:lnTo>
                    <a:lnTo>
                      <a:pt x="1211" y="556"/>
                    </a:lnTo>
                    <a:lnTo>
                      <a:pt x="1221" y="549"/>
                    </a:lnTo>
                    <a:lnTo>
                      <a:pt x="1229" y="541"/>
                    </a:lnTo>
                    <a:lnTo>
                      <a:pt x="1235" y="533"/>
                    </a:lnTo>
                    <a:lnTo>
                      <a:pt x="1237" y="523"/>
                    </a:lnTo>
                    <a:lnTo>
                      <a:pt x="1239" y="512"/>
                    </a:lnTo>
                    <a:lnTo>
                      <a:pt x="1239" y="501"/>
                    </a:lnTo>
                    <a:lnTo>
                      <a:pt x="1239" y="490"/>
                    </a:lnTo>
                    <a:lnTo>
                      <a:pt x="1236" y="479"/>
                    </a:lnTo>
                    <a:lnTo>
                      <a:pt x="1236" y="479"/>
                    </a:lnTo>
                    <a:lnTo>
                      <a:pt x="1235" y="476"/>
                    </a:lnTo>
                    <a:lnTo>
                      <a:pt x="1232" y="474"/>
                    </a:lnTo>
                    <a:lnTo>
                      <a:pt x="1229" y="474"/>
                    </a:lnTo>
                    <a:lnTo>
                      <a:pt x="1226" y="474"/>
                    </a:lnTo>
                    <a:lnTo>
                      <a:pt x="1224" y="475"/>
                    </a:lnTo>
                    <a:lnTo>
                      <a:pt x="1221" y="476"/>
                    </a:lnTo>
                    <a:lnTo>
                      <a:pt x="1221" y="479"/>
                    </a:lnTo>
                    <a:lnTo>
                      <a:pt x="1221" y="483"/>
                    </a:lnTo>
                    <a:lnTo>
                      <a:pt x="1221" y="483"/>
                    </a:lnTo>
                    <a:lnTo>
                      <a:pt x="1222" y="500"/>
                    </a:lnTo>
                    <a:lnTo>
                      <a:pt x="1222" y="514"/>
                    </a:lnTo>
                    <a:lnTo>
                      <a:pt x="1221" y="519"/>
                    </a:lnTo>
                    <a:lnTo>
                      <a:pt x="1218" y="525"/>
                    </a:lnTo>
                    <a:lnTo>
                      <a:pt x="1213" y="533"/>
                    </a:lnTo>
                    <a:lnTo>
                      <a:pt x="1204" y="540"/>
                    </a:lnTo>
                    <a:lnTo>
                      <a:pt x="1193" y="545"/>
                    </a:lnTo>
                    <a:lnTo>
                      <a:pt x="1182" y="548"/>
                    </a:lnTo>
                    <a:lnTo>
                      <a:pt x="1169" y="549"/>
                    </a:lnTo>
                    <a:lnTo>
                      <a:pt x="1155" y="551"/>
                    </a:lnTo>
                    <a:lnTo>
                      <a:pt x="1141" y="549"/>
                    </a:lnTo>
                    <a:lnTo>
                      <a:pt x="1112" y="547"/>
                    </a:lnTo>
                    <a:lnTo>
                      <a:pt x="1084" y="541"/>
                    </a:lnTo>
                    <a:lnTo>
                      <a:pt x="1062" y="536"/>
                    </a:lnTo>
                    <a:lnTo>
                      <a:pt x="1062" y="536"/>
                    </a:lnTo>
                    <a:lnTo>
                      <a:pt x="1042" y="530"/>
                    </a:lnTo>
                    <a:lnTo>
                      <a:pt x="1022" y="523"/>
                    </a:lnTo>
                    <a:lnTo>
                      <a:pt x="985" y="508"/>
                    </a:lnTo>
                    <a:lnTo>
                      <a:pt x="948" y="490"/>
                    </a:lnTo>
                    <a:lnTo>
                      <a:pt x="911" y="471"/>
                    </a:lnTo>
                    <a:lnTo>
                      <a:pt x="838" y="432"/>
                    </a:lnTo>
                    <a:lnTo>
                      <a:pt x="802" y="413"/>
                    </a:lnTo>
                    <a:lnTo>
                      <a:pt x="763" y="396"/>
                    </a:lnTo>
                    <a:lnTo>
                      <a:pt x="763" y="396"/>
                    </a:lnTo>
                    <a:lnTo>
                      <a:pt x="715" y="377"/>
                    </a:lnTo>
                    <a:lnTo>
                      <a:pt x="665" y="359"/>
                    </a:lnTo>
                    <a:lnTo>
                      <a:pt x="616" y="341"/>
                    </a:lnTo>
                    <a:lnTo>
                      <a:pt x="568" y="321"/>
                    </a:lnTo>
                    <a:lnTo>
                      <a:pt x="568" y="321"/>
                    </a:lnTo>
                    <a:lnTo>
                      <a:pt x="519" y="297"/>
                    </a:lnTo>
                    <a:lnTo>
                      <a:pt x="472" y="272"/>
                    </a:lnTo>
                    <a:lnTo>
                      <a:pt x="426" y="246"/>
                    </a:lnTo>
                    <a:lnTo>
                      <a:pt x="380" y="220"/>
                    </a:lnTo>
                    <a:lnTo>
                      <a:pt x="380" y="220"/>
                    </a:lnTo>
                    <a:lnTo>
                      <a:pt x="289" y="164"/>
                    </a:lnTo>
                    <a:lnTo>
                      <a:pt x="198" y="107"/>
                    </a:lnTo>
                    <a:lnTo>
                      <a:pt x="153" y="80"/>
                    </a:lnTo>
                    <a:lnTo>
                      <a:pt x="106" y="52"/>
                    </a:lnTo>
                    <a:lnTo>
                      <a:pt x="60" y="26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1" name="Freeform 48">
                <a:extLst>
                  <a:ext uri="{FF2B5EF4-FFF2-40B4-BE49-F238E27FC236}">
                    <a16:creationId xmlns:a16="http://schemas.microsoft.com/office/drawing/2014/main" id="{553D1886-460F-2918-AE42-66EE7E172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9" y="1510"/>
                <a:ext cx="1426" cy="1663"/>
              </a:xfrm>
              <a:custGeom>
                <a:avLst/>
                <a:gdLst>
                  <a:gd name="T0" fmla="*/ 4243 w 4280"/>
                  <a:gd name="T1" fmla="*/ 2840 h 4989"/>
                  <a:gd name="T2" fmla="*/ 4156 w 4280"/>
                  <a:gd name="T3" fmla="*/ 3274 h 4989"/>
                  <a:gd name="T4" fmla="*/ 4002 w 4280"/>
                  <a:gd name="T5" fmla="*/ 3687 h 4989"/>
                  <a:gd name="T6" fmla="*/ 3810 w 4280"/>
                  <a:gd name="T7" fmla="*/ 4026 h 4989"/>
                  <a:gd name="T8" fmla="*/ 3558 w 4280"/>
                  <a:gd name="T9" fmla="*/ 4340 h 4989"/>
                  <a:gd name="T10" fmla="*/ 3256 w 4280"/>
                  <a:gd name="T11" fmla="*/ 4603 h 4989"/>
                  <a:gd name="T12" fmla="*/ 2908 w 4280"/>
                  <a:gd name="T13" fmla="*/ 4806 h 4989"/>
                  <a:gd name="T14" fmla="*/ 2572 w 4280"/>
                  <a:gd name="T15" fmla="*/ 4922 h 4989"/>
                  <a:gd name="T16" fmla="*/ 2179 w 4280"/>
                  <a:gd name="T17" fmla="*/ 4971 h 4989"/>
                  <a:gd name="T18" fmla="*/ 1786 w 4280"/>
                  <a:gd name="T19" fmla="*/ 4938 h 4989"/>
                  <a:gd name="T20" fmla="*/ 1406 w 4280"/>
                  <a:gd name="T21" fmla="*/ 4821 h 4989"/>
                  <a:gd name="T22" fmla="*/ 1090 w 4280"/>
                  <a:gd name="T23" fmla="*/ 4650 h 4989"/>
                  <a:gd name="T24" fmla="*/ 777 w 4280"/>
                  <a:gd name="T25" fmla="*/ 4395 h 4989"/>
                  <a:gd name="T26" fmla="*/ 489 w 4280"/>
                  <a:gd name="T27" fmla="*/ 4052 h 4989"/>
                  <a:gd name="T28" fmla="*/ 241 w 4280"/>
                  <a:gd name="T29" fmla="*/ 3606 h 4989"/>
                  <a:gd name="T30" fmla="*/ 102 w 4280"/>
                  <a:gd name="T31" fmla="*/ 3192 h 4989"/>
                  <a:gd name="T32" fmla="*/ 25 w 4280"/>
                  <a:gd name="T33" fmla="*/ 2705 h 4989"/>
                  <a:gd name="T34" fmla="*/ 45 w 4280"/>
                  <a:gd name="T35" fmla="*/ 1979 h 4989"/>
                  <a:gd name="T36" fmla="*/ 219 w 4280"/>
                  <a:gd name="T37" fmla="*/ 1257 h 4989"/>
                  <a:gd name="T38" fmla="*/ 529 w 4280"/>
                  <a:gd name="T39" fmla="*/ 712 h 4989"/>
                  <a:gd name="T40" fmla="*/ 1048 w 4280"/>
                  <a:gd name="T41" fmla="*/ 278 h 4989"/>
                  <a:gd name="T42" fmla="*/ 1349 w 4280"/>
                  <a:gd name="T43" fmla="*/ 145 h 4989"/>
                  <a:gd name="T44" fmla="*/ 1869 w 4280"/>
                  <a:gd name="T45" fmla="*/ 34 h 4989"/>
                  <a:gd name="T46" fmla="*/ 2409 w 4280"/>
                  <a:gd name="T47" fmla="*/ 23 h 4989"/>
                  <a:gd name="T48" fmla="*/ 2816 w 4280"/>
                  <a:gd name="T49" fmla="*/ 88 h 4989"/>
                  <a:gd name="T50" fmla="*/ 3166 w 4280"/>
                  <a:gd name="T51" fmla="*/ 214 h 4989"/>
                  <a:gd name="T52" fmla="*/ 3435 w 4280"/>
                  <a:gd name="T53" fmla="*/ 373 h 4989"/>
                  <a:gd name="T54" fmla="*/ 3734 w 4280"/>
                  <a:gd name="T55" fmla="*/ 657 h 4989"/>
                  <a:gd name="T56" fmla="*/ 3951 w 4280"/>
                  <a:gd name="T57" fmla="*/ 985 h 4989"/>
                  <a:gd name="T58" fmla="*/ 4182 w 4280"/>
                  <a:gd name="T59" fmla="*/ 1653 h 4989"/>
                  <a:gd name="T60" fmla="*/ 4261 w 4280"/>
                  <a:gd name="T61" fmla="*/ 2322 h 4989"/>
                  <a:gd name="T62" fmla="*/ 4277 w 4280"/>
                  <a:gd name="T63" fmla="*/ 2502 h 4989"/>
                  <a:gd name="T64" fmla="*/ 4254 w 4280"/>
                  <a:gd name="T65" fmla="*/ 1992 h 4989"/>
                  <a:gd name="T66" fmla="*/ 4088 w 4280"/>
                  <a:gd name="T67" fmla="*/ 1258 h 4989"/>
                  <a:gd name="T68" fmla="*/ 3806 w 4280"/>
                  <a:gd name="T69" fmla="*/ 725 h 4989"/>
                  <a:gd name="T70" fmla="*/ 3442 w 4280"/>
                  <a:gd name="T71" fmla="*/ 360 h 4989"/>
                  <a:gd name="T72" fmla="*/ 3161 w 4280"/>
                  <a:gd name="T73" fmla="*/ 193 h 4989"/>
                  <a:gd name="T74" fmla="*/ 2784 w 4280"/>
                  <a:gd name="T75" fmla="*/ 63 h 4989"/>
                  <a:gd name="T76" fmla="*/ 2211 w 4280"/>
                  <a:gd name="T77" fmla="*/ 0 h 4989"/>
                  <a:gd name="T78" fmla="*/ 1538 w 4280"/>
                  <a:gd name="T79" fmla="*/ 74 h 4989"/>
                  <a:gd name="T80" fmla="*/ 1076 w 4280"/>
                  <a:gd name="T81" fmla="*/ 245 h 4989"/>
                  <a:gd name="T82" fmla="*/ 765 w 4280"/>
                  <a:gd name="T83" fmla="*/ 448 h 4989"/>
                  <a:gd name="T84" fmla="*/ 524 w 4280"/>
                  <a:gd name="T85" fmla="*/ 692 h 4989"/>
                  <a:gd name="T86" fmla="*/ 193 w 4280"/>
                  <a:gd name="T87" fmla="*/ 1280 h 4989"/>
                  <a:gd name="T88" fmla="*/ 38 w 4280"/>
                  <a:gd name="T89" fmla="*/ 1904 h 4989"/>
                  <a:gd name="T90" fmla="*/ 4 w 4280"/>
                  <a:gd name="T91" fmla="*/ 2629 h 4989"/>
                  <a:gd name="T92" fmla="*/ 136 w 4280"/>
                  <a:gd name="T93" fmla="*/ 3373 h 4989"/>
                  <a:gd name="T94" fmla="*/ 342 w 4280"/>
                  <a:gd name="T95" fmla="*/ 3848 h 4989"/>
                  <a:gd name="T96" fmla="*/ 577 w 4280"/>
                  <a:gd name="T97" fmla="*/ 4200 h 4989"/>
                  <a:gd name="T98" fmla="*/ 820 w 4280"/>
                  <a:gd name="T99" fmla="*/ 4459 h 4989"/>
                  <a:gd name="T100" fmla="*/ 1132 w 4280"/>
                  <a:gd name="T101" fmla="*/ 4694 h 4989"/>
                  <a:gd name="T102" fmla="*/ 1480 w 4280"/>
                  <a:gd name="T103" fmla="*/ 4868 h 4989"/>
                  <a:gd name="T104" fmla="*/ 1814 w 4280"/>
                  <a:gd name="T105" fmla="*/ 4962 h 4989"/>
                  <a:gd name="T106" fmla="*/ 2203 w 4280"/>
                  <a:gd name="T107" fmla="*/ 4988 h 4989"/>
                  <a:gd name="T108" fmla="*/ 2586 w 4280"/>
                  <a:gd name="T109" fmla="*/ 4934 h 4989"/>
                  <a:gd name="T110" fmla="*/ 2951 w 4280"/>
                  <a:gd name="T111" fmla="*/ 4803 h 4989"/>
                  <a:gd name="T112" fmla="*/ 3254 w 4280"/>
                  <a:gd name="T113" fmla="*/ 4625 h 4989"/>
                  <a:gd name="T114" fmla="*/ 3560 w 4280"/>
                  <a:gd name="T115" fmla="*/ 4361 h 4989"/>
                  <a:gd name="T116" fmla="*/ 3889 w 4280"/>
                  <a:gd name="T117" fmla="*/ 3934 h 4989"/>
                  <a:gd name="T118" fmla="*/ 4153 w 4280"/>
                  <a:gd name="T119" fmla="*/ 3345 h 4989"/>
                  <a:gd name="T120" fmla="*/ 4272 w 4280"/>
                  <a:gd name="T121" fmla="*/ 2710 h 4989"/>
                  <a:gd name="T122" fmla="*/ 4269 w 4280"/>
                  <a:gd name="T123" fmla="*/ 2488 h 4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280" h="4989">
                    <a:moveTo>
                      <a:pt x="4263" y="2495"/>
                    </a:moveTo>
                    <a:lnTo>
                      <a:pt x="4263" y="2495"/>
                    </a:lnTo>
                    <a:lnTo>
                      <a:pt x="4263" y="2545"/>
                    </a:lnTo>
                    <a:lnTo>
                      <a:pt x="4262" y="2594"/>
                    </a:lnTo>
                    <a:lnTo>
                      <a:pt x="4259" y="2643"/>
                    </a:lnTo>
                    <a:lnTo>
                      <a:pt x="4257" y="2692"/>
                    </a:lnTo>
                    <a:lnTo>
                      <a:pt x="4252" y="2742"/>
                    </a:lnTo>
                    <a:lnTo>
                      <a:pt x="4248" y="2790"/>
                    </a:lnTo>
                    <a:lnTo>
                      <a:pt x="4243" y="2840"/>
                    </a:lnTo>
                    <a:lnTo>
                      <a:pt x="4236" y="2888"/>
                    </a:lnTo>
                    <a:lnTo>
                      <a:pt x="4229" y="2938"/>
                    </a:lnTo>
                    <a:lnTo>
                      <a:pt x="4221" y="2986"/>
                    </a:lnTo>
                    <a:lnTo>
                      <a:pt x="4212" y="3034"/>
                    </a:lnTo>
                    <a:lnTo>
                      <a:pt x="4203" y="3082"/>
                    </a:lnTo>
                    <a:lnTo>
                      <a:pt x="4192" y="3130"/>
                    </a:lnTo>
                    <a:lnTo>
                      <a:pt x="4181" y="3179"/>
                    </a:lnTo>
                    <a:lnTo>
                      <a:pt x="4168" y="3226"/>
                    </a:lnTo>
                    <a:lnTo>
                      <a:pt x="4156" y="3274"/>
                    </a:lnTo>
                    <a:lnTo>
                      <a:pt x="4142" y="3321"/>
                    </a:lnTo>
                    <a:lnTo>
                      <a:pt x="4127" y="3367"/>
                    </a:lnTo>
                    <a:lnTo>
                      <a:pt x="4112" y="3414"/>
                    </a:lnTo>
                    <a:lnTo>
                      <a:pt x="4095" y="3461"/>
                    </a:lnTo>
                    <a:lnTo>
                      <a:pt x="4079" y="3507"/>
                    </a:lnTo>
                    <a:lnTo>
                      <a:pt x="4061" y="3552"/>
                    </a:lnTo>
                    <a:lnTo>
                      <a:pt x="4042" y="3598"/>
                    </a:lnTo>
                    <a:lnTo>
                      <a:pt x="4022" y="3643"/>
                    </a:lnTo>
                    <a:lnTo>
                      <a:pt x="4002" y="3687"/>
                    </a:lnTo>
                    <a:lnTo>
                      <a:pt x="3980" y="3733"/>
                    </a:lnTo>
                    <a:lnTo>
                      <a:pt x="3957" y="3775"/>
                    </a:lnTo>
                    <a:lnTo>
                      <a:pt x="3935" y="3819"/>
                    </a:lnTo>
                    <a:lnTo>
                      <a:pt x="3911" y="3862"/>
                    </a:lnTo>
                    <a:lnTo>
                      <a:pt x="3886" y="3905"/>
                    </a:lnTo>
                    <a:lnTo>
                      <a:pt x="3861" y="3947"/>
                    </a:lnTo>
                    <a:lnTo>
                      <a:pt x="3835" y="3989"/>
                    </a:lnTo>
                    <a:lnTo>
                      <a:pt x="3835" y="3989"/>
                    </a:lnTo>
                    <a:lnTo>
                      <a:pt x="3810" y="4026"/>
                    </a:lnTo>
                    <a:lnTo>
                      <a:pt x="3784" y="4063"/>
                    </a:lnTo>
                    <a:lnTo>
                      <a:pt x="3759" y="4099"/>
                    </a:lnTo>
                    <a:lnTo>
                      <a:pt x="3731" y="4136"/>
                    </a:lnTo>
                    <a:lnTo>
                      <a:pt x="3704" y="4171"/>
                    </a:lnTo>
                    <a:lnTo>
                      <a:pt x="3676" y="4205"/>
                    </a:lnTo>
                    <a:lnTo>
                      <a:pt x="3647" y="4240"/>
                    </a:lnTo>
                    <a:lnTo>
                      <a:pt x="3618" y="4274"/>
                    </a:lnTo>
                    <a:lnTo>
                      <a:pt x="3588" y="4307"/>
                    </a:lnTo>
                    <a:lnTo>
                      <a:pt x="3558" y="4340"/>
                    </a:lnTo>
                    <a:lnTo>
                      <a:pt x="3526" y="4372"/>
                    </a:lnTo>
                    <a:lnTo>
                      <a:pt x="3494" y="4404"/>
                    </a:lnTo>
                    <a:lnTo>
                      <a:pt x="3463" y="4434"/>
                    </a:lnTo>
                    <a:lnTo>
                      <a:pt x="3429" y="4464"/>
                    </a:lnTo>
                    <a:lnTo>
                      <a:pt x="3395" y="4493"/>
                    </a:lnTo>
                    <a:lnTo>
                      <a:pt x="3362" y="4522"/>
                    </a:lnTo>
                    <a:lnTo>
                      <a:pt x="3326" y="4550"/>
                    </a:lnTo>
                    <a:lnTo>
                      <a:pt x="3292" y="4577"/>
                    </a:lnTo>
                    <a:lnTo>
                      <a:pt x="3256" y="4603"/>
                    </a:lnTo>
                    <a:lnTo>
                      <a:pt x="3219" y="4630"/>
                    </a:lnTo>
                    <a:lnTo>
                      <a:pt x="3181" y="4654"/>
                    </a:lnTo>
                    <a:lnTo>
                      <a:pt x="3144" y="4678"/>
                    </a:lnTo>
                    <a:lnTo>
                      <a:pt x="3107" y="4701"/>
                    </a:lnTo>
                    <a:lnTo>
                      <a:pt x="3068" y="4725"/>
                    </a:lnTo>
                    <a:lnTo>
                      <a:pt x="3028" y="4745"/>
                    </a:lnTo>
                    <a:lnTo>
                      <a:pt x="2990" y="4766"/>
                    </a:lnTo>
                    <a:lnTo>
                      <a:pt x="2950" y="4787"/>
                    </a:lnTo>
                    <a:lnTo>
                      <a:pt x="2908" y="4806"/>
                    </a:lnTo>
                    <a:lnTo>
                      <a:pt x="2868" y="4824"/>
                    </a:lnTo>
                    <a:lnTo>
                      <a:pt x="2827" y="4840"/>
                    </a:lnTo>
                    <a:lnTo>
                      <a:pt x="2784" y="4857"/>
                    </a:lnTo>
                    <a:lnTo>
                      <a:pt x="2743" y="4872"/>
                    </a:lnTo>
                    <a:lnTo>
                      <a:pt x="2743" y="4872"/>
                    </a:lnTo>
                    <a:lnTo>
                      <a:pt x="2700" y="4886"/>
                    </a:lnTo>
                    <a:lnTo>
                      <a:pt x="2658" y="4898"/>
                    </a:lnTo>
                    <a:lnTo>
                      <a:pt x="2615" y="4911"/>
                    </a:lnTo>
                    <a:lnTo>
                      <a:pt x="2572" y="4922"/>
                    </a:lnTo>
                    <a:lnTo>
                      <a:pt x="2529" y="4931"/>
                    </a:lnTo>
                    <a:lnTo>
                      <a:pt x="2487" y="4940"/>
                    </a:lnTo>
                    <a:lnTo>
                      <a:pt x="2443" y="4948"/>
                    </a:lnTo>
                    <a:lnTo>
                      <a:pt x="2398" y="4955"/>
                    </a:lnTo>
                    <a:lnTo>
                      <a:pt x="2356" y="4960"/>
                    </a:lnTo>
                    <a:lnTo>
                      <a:pt x="2312" y="4964"/>
                    </a:lnTo>
                    <a:lnTo>
                      <a:pt x="2267" y="4968"/>
                    </a:lnTo>
                    <a:lnTo>
                      <a:pt x="2223" y="4970"/>
                    </a:lnTo>
                    <a:lnTo>
                      <a:pt x="2179" y="4971"/>
                    </a:lnTo>
                    <a:lnTo>
                      <a:pt x="2135" y="4973"/>
                    </a:lnTo>
                    <a:lnTo>
                      <a:pt x="2092" y="4971"/>
                    </a:lnTo>
                    <a:lnTo>
                      <a:pt x="2048" y="4970"/>
                    </a:lnTo>
                    <a:lnTo>
                      <a:pt x="2004" y="4967"/>
                    </a:lnTo>
                    <a:lnTo>
                      <a:pt x="1960" y="4963"/>
                    </a:lnTo>
                    <a:lnTo>
                      <a:pt x="1916" y="4959"/>
                    </a:lnTo>
                    <a:lnTo>
                      <a:pt x="1873" y="4952"/>
                    </a:lnTo>
                    <a:lnTo>
                      <a:pt x="1829" y="4945"/>
                    </a:lnTo>
                    <a:lnTo>
                      <a:pt x="1786" y="4938"/>
                    </a:lnTo>
                    <a:lnTo>
                      <a:pt x="1742" y="4929"/>
                    </a:lnTo>
                    <a:lnTo>
                      <a:pt x="1700" y="4919"/>
                    </a:lnTo>
                    <a:lnTo>
                      <a:pt x="1657" y="4908"/>
                    </a:lnTo>
                    <a:lnTo>
                      <a:pt x="1614" y="4895"/>
                    </a:lnTo>
                    <a:lnTo>
                      <a:pt x="1573" y="4883"/>
                    </a:lnTo>
                    <a:lnTo>
                      <a:pt x="1530" y="4869"/>
                    </a:lnTo>
                    <a:lnTo>
                      <a:pt x="1489" y="4854"/>
                    </a:lnTo>
                    <a:lnTo>
                      <a:pt x="1447" y="4838"/>
                    </a:lnTo>
                    <a:lnTo>
                      <a:pt x="1406" y="4821"/>
                    </a:lnTo>
                    <a:lnTo>
                      <a:pt x="1366" y="4803"/>
                    </a:lnTo>
                    <a:lnTo>
                      <a:pt x="1366" y="4803"/>
                    </a:lnTo>
                    <a:lnTo>
                      <a:pt x="1325" y="4784"/>
                    </a:lnTo>
                    <a:lnTo>
                      <a:pt x="1285" y="4765"/>
                    </a:lnTo>
                    <a:lnTo>
                      <a:pt x="1245" y="4743"/>
                    </a:lnTo>
                    <a:lnTo>
                      <a:pt x="1206" y="4720"/>
                    </a:lnTo>
                    <a:lnTo>
                      <a:pt x="1166" y="4698"/>
                    </a:lnTo>
                    <a:lnTo>
                      <a:pt x="1129" y="4675"/>
                    </a:lnTo>
                    <a:lnTo>
                      <a:pt x="1090" y="4650"/>
                    </a:lnTo>
                    <a:lnTo>
                      <a:pt x="1054" y="4625"/>
                    </a:lnTo>
                    <a:lnTo>
                      <a:pt x="1017" y="4599"/>
                    </a:lnTo>
                    <a:lnTo>
                      <a:pt x="981" y="4572"/>
                    </a:lnTo>
                    <a:lnTo>
                      <a:pt x="946" y="4544"/>
                    </a:lnTo>
                    <a:lnTo>
                      <a:pt x="911" y="4517"/>
                    </a:lnTo>
                    <a:lnTo>
                      <a:pt x="877" y="4488"/>
                    </a:lnTo>
                    <a:lnTo>
                      <a:pt x="844" y="4457"/>
                    </a:lnTo>
                    <a:lnTo>
                      <a:pt x="810" y="4427"/>
                    </a:lnTo>
                    <a:lnTo>
                      <a:pt x="777" y="4395"/>
                    </a:lnTo>
                    <a:lnTo>
                      <a:pt x="746" y="4364"/>
                    </a:lnTo>
                    <a:lnTo>
                      <a:pt x="715" y="4332"/>
                    </a:lnTo>
                    <a:lnTo>
                      <a:pt x="685" y="4299"/>
                    </a:lnTo>
                    <a:lnTo>
                      <a:pt x="655" y="4266"/>
                    </a:lnTo>
                    <a:lnTo>
                      <a:pt x="626" y="4231"/>
                    </a:lnTo>
                    <a:lnTo>
                      <a:pt x="597" y="4197"/>
                    </a:lnTo>
                    <a:lnTo>
                      <a:pt x="569" y="4161"/>
                    </a:lnTo>
                    <a:lnTo>
                      <a:pt x="542" y="4125"/>
                    </a:lnTo>
                    <a:lnTo>
                      <a:pt x="489" y="4052"/>
                    </a:lnTo>
                    <a:lnTo>
                      <a:pt x="438" y="3978"/>
                    </a:lnTo>
                    <a:lnTo>
                      <a:pt x="391" y="3902"/>
                    </a:lnTo>
                    <a:lnTo>
                      <a:pt x="347" y="3823"/>
                    </a:lnTo>
                    <a:lnTo>
                      <a:pt x="347" y="3823"/>
                    </a:lnTo>
                    <a:lnTo>
                      <a:pt x="324" y="3781"/>
                    </a:lnTo>
                    <a:lnTo>
                      <a:pt x="302" y="3738"/>
                    </a:lnTo>
                    <a:lnTo>
                      <a:pt x="281" y="3694"/>
                    </a:lnTo>
                    <a:lnTo>
                      <a:pt x="260" y="3650"/>
                    </a:lnTo>
                    <a:lnTo>
                      <a:pt x="241" y="3606"/>
                    </a:lnTo>
                    <a:lnTo>
                      <a:pt x="222" y="3562"/>
                    </a:lnTo>
                    <a:lnTo>
                      <a:pt x="204" y="3516"/>
                    </a:lnTo>
                    <a:lnTo>
                      <a:pt x="187" y="3471"/>
                    </a:lnTo>
                    <a:lnTo>
                      <a:pt x="171" y="3425"/>
                    </a:lnTo>
                    <a:lnTo>
                      <a:pt x="156" y="3380"/>
                    </a:lnTo>
                    <a:lnTo>
                      <a:pt x="140" y="3333"/>
                    </a:lnTo>
                    <a:lnTo>
                      <a:pt x="127" y="3286"/>
                    </a:lnTo>
                    <a:lnTo>
                      <a:pt x="114" y="3239"/>
                    </a:lnTo>
                    <a:lnTo>
                      <a:pt x="102" y="3192"/>
                    </a:lnTo>
                    <a:lnTo>
                      <a:pt x="80" y="3099"/>
                    </a:lnTo>
                    <a:lnTo>
                      <a:pt x="80" y="3099"/>
                    </a:lnTo>
                    <a:lnTo>
                      <a:pt x="70" y="3051"/>
                    </a:lnTo>
                    <a:lnTo>
                      <a:pt x="61" y="3001"/>
                    </a:lnTo>
                    <a:lnTo>
                      <a:pt x="52" y="2951"/>
                    </a:lnTo>
                    <a:lnTo>
                      <a:pt x="45" y="2903"/>
                    </a:lnTo>
                    <a:lnTo>
                      <a:pt x="38" y="2853"/>
                    </a:lnTo>
                    <a:lnTo>
                      <a:pt x="33" y="2804"/>
                    </a:lnTo>
                    <a:lnTo>
                      <a:pt x="25" y="2705"/>
                    </a:lnTo>
                    <a:lnTo>
                      <a:pt x="19" y="2607"/>
                    </a:lnTo>
                    <a:lnTo>
                      <a:pt x="16" y="2508"/>
                    </a:lnTo>
                    <a:lnTo>
                      <a:pt x="18" y="2407"/>
                    </a:lnTo>
                    <a:lnTo>
                      <a:pt x="21" y="2308"/>
                    </a:lnTo>
                    <a:lnTo>
                      <a:pt x="21" y="2308"/>
                    </a:lnTo>
                    <a:lnTo>
                      <a:pt x="23" y="2225"/>
                    </a:lnTo>
                    <a:lnTo>
                      <a:pt x="29" y="2144"/>
                    </a:lnTo>
                    <a:lnTo>
                      <a:pt x="37" y="2061"/>
                    </a:lnTo>
                    <a:lnTo>
                      <a:pt x="45" y="1979"/>
                    </a:lnTo>
                    <a:lnTo>
                      <a:pt x="56" y="1897"/>
                    </a:lnTo>
                    <a:lnTo>
                      <a:pt x="69" y="1815"/>
                    </a:lnTo>
                    <a:lnTo>
                      <a:pt x="84" y="1733"/>
                    </a:lnTo>
                    <a:lnTo>
                      <a:pt x="101" y="1652"/>
                    </a:lnTo>
                    <a:lnTo>
                      <a:pt x="120" y="1572"/>
                    </a:lnTo>
                    <a:lnTo>
                      <a:pt x="140" y="1492"/>
                    </a:lnTo>
                    <a:lnTo>
                      <a:pt x="164" y="1414"/>
                    </a:lnTo>
                    <a:lnTo>
                      <a:pt x="190" y="1335"/>
                    </a:lnTo>
                    <a:lnTo>
                      <a:pt x="219" y="1257"/>
                    </a:lnTo>
                    <a:lnTo>
                      <a:pt x="249" y="1181"/>
                    </a:lnTo>
                    <a:lnTo>
                      <a:pt x="284" y="1105"/>
                    </a:lnTo>
                    <a:lnTo>
                      <a:pt x="320" y="1031"/>
                    </a:lnTo>
                    <a:lnTo>
                      <a:pt x="320" y="1031"/>
                    </a:lnTo>
                    <a:lnTo>
                      <a:pt x="357" y="964"/>
                    </a:lnTo>
                    <a:lnTo>
                      <a:pt x="396" y="898"/>
                    </a:lnTo>
                    <a:lnTo>
                      <a:pt x="438" y="835"/>
                    </a:lnTo>
                    <a:lnTo>
                      <a:pt x="482" y="773"/>
                    </a:lnTo>
                    <a:lnTo>
                      <a:pt x="529" y="712"/>
                    </a:lnTo>
                    <a:lnTo>
                      <a:pt x="577" y="656"/>
                    </a:lnTo>
                    <a:lnTo>
                      <a:pt x="628" y="599"/>
                    </a:lnTo>
                    <a:lnTo>
                      <a:pt x="682" y="547"/>
                    </a:lnTo>
                    <a:lnTo>
                      <a:pt x="737" y="496"/>
                    </a:lnTo>
                    <a:lnTo>
                      <a:pt x="795" y="448"/>
                    </a:lnTo>
                    <a:lnTo>
                      <a:pt x="856" y="401"/>
                    </a:lnTo>
                    <a:lnTo>
                      <a:pt x="917" y="357"/>
                    </a:lnTo>
                    <a:lnTo>
                      <a:pt x="981" y="317"/>
                    </a:lnTo>
                    <a:lnTo>
                      <a:pt x="1048" y="278"/>
                    </a:lnTo>
                    <a:lnTo>
                      <a:pt x="1081" y="260"/>
                    </a:lnTo>
                    <a:lnTo>
                      <a:pt x="1115" y="242"/>
                    </a:lnTo>
                    <a:lnTo>
                      <a:pt x="1150" y="226"/>
                    </a:lnTo>
                    <a:lnTo>
                      <a:pt x="1184" y="209"/>
                    </a:lnTo>
                    <a:lnTo>
                      <a:pt x="1184" y="209"/>
                    </a:lnTo>
                    <a:lnTo>
                      <a:pt x="1225" y="193"/>
                    </a:lnTo>
                    <a:lnTo>
                      <a:pt x="1267" y="175"/>
                    </a:lnTo>
                    <a:lnTo>
                      <a:pt x="1308" y="160"/>
                    </a:lnTo>
                    <a:lnTo>
                      <a:pt x="1349" y="145"/>
                    </a:lnTo>
                    <a:lnTo>
                      <a:pt x="1392" y="131"/>
                    </a:lnTo>
                    <a:lnTo>
                      <a:pt x="1433" y="118"/>
                    </a:lnTo>
                    <a:lnTo>
                      <a:pt x="1476" y="106"/>
                    </a:lnTo>
                    <a:lnTo>
                      <a:pt x="1520" y="95"/>
                    </a:lnTo>
                    <a:lnTo>
                      <a:pt x="1563" y="85"/>
                    </a:lnTo>
                    <a:lnTo>
                      <a:pt x="1606" y="76"/>
                    </a:lnTo>
                    <a:lnTo>
                      <a:pt x="1694" y="59"/>
                    </a:lnTo>
                    <a:lnTo>
                      <a:pt x="1781" y="45"/>
                    </a:lnTo>
                    <a:lnTo>
                      <a:pt x="1869" y="34"/>
                    </a:lnTo>
                    <a:lnTo>
                      <a:pt x="1869" y="34"/>
                    </a:lnTo>
                    <a:lnTo>
                      <a:pt x="1967" y="25"/>
                    </a:lnTo>
                    <a:lnTo>
                      <a:pt x="2065" y="19"/>
                    </a:lnTo>
                    <a:lnTo>
                      <a:pt x="2163" y="17"/>
                    </a:lnTo>
                    <a:lnTo>
                      <a:pt x="2212" y="17"/>
                    </a:lnTo>
                    <a:lnTo>
                      <a:pt x="2262" y="17"/>
                    </a:lnTo>
                    <a:lnTo>
                      <a:pt x="2312" y="18"/>
                    </a:lnTo>
                    <a:lnTo>
                      <a:pt x="2360" y="21"/>
                    </a:lnTo>
                    <a:lnTo>
                      <a:pt x="2409" y="23"/>
                    </a:lnTo>
                    <a:lnTo>
                      <a:pt x="2458" y="28"/>
                    </a:lnTo>
                    <a:lnTo>
                      <a:pt x="2507" y="33"/>
                    </a:lnTo>
                    <a:lnTo>
                      <a:pt x="2556" y="39"/>
                    </a:lnTo>
                    <a:lnTo>
                      <a:pt x="2605" y="45"/>
                    </a:lnTo>
                    <a:lnTo>
                      <a:pt x="2653" y="54"/>
                    </a:lnTo>
                    <a:lnTo>
                      <a:pt x="2653" y="54"/>
                    </a:lnTo>
                    <a:lnTo>
                      <a:pt x="2735" y="69"/>
                    </a:lnTo>
                    <a:lnTo>
                      <a:pt x="2775" y="79"/>
                    </a:lnTo>
                    <a:lnTo>
                      <a:pt x="2816" y="88"/>
                    </a:lnTo>
                    <a:lnTo>
                      <a:pt x="2856" y="99"/>
                    </a:lnTo>
                    <a:lnTo>
                      <a:pt x="2896" y="110"/>
                    </a:lnTo>
                    <a:lnTo>
                      <a:pt x="2935" y="123"/>
                    </a:lnTo>
                    <a:lnTo>
                      <a:pt x="2975" y="135"/>
                    </a:lnTo>
                    <a:lnTo>
                      <a:pt x="3013" y="150"/>
                    </a:lnTo>
                    <a:lnTo>
                      <a:pt x="3052" y="164"/>
                    </a:lnTo>
                    <a:lnTo>
                      <a:pt x="3090" y="180"/>
                    </a:lnTo>
                    <a:lnTo>
                      <a:pt x="3129" y="197"/>
                    </a:lnTo>
                    <a:lnTo>
                      <a:pt x="3166" y="214"/>
                    </a:lnTo>
                    <a:lnTo>
                      <a:pt x="3203" y="233"/>
                    </a:lnTo>
                    <a:lnTo>
                      <a:pt x="3241" y="252"/>
                    </a:lnTo>
                    <a:lnTo>
                      <a:pt x="3276" y="271"/>
                    </a:lnTo>
                    <a:lnTo>
                      <a:pt x="3276" y="271"/>
                    </a:lnTo>
                    <a:lnTo>
                      <a:pt x="3310" y="291"/>
                    </a:lnTo>
                    <a:lnTo>
                      <a:pt x="3341" y="310"/>
                    </a:lnTo>
                    <a:lnTo>
                      <a:pt x="3373" y="331"/>
                    </a:lnTo>
                    <a:lnTo>
                      <a:pt x="3405" y="351"/>
                    </a:lnTo>
                    <a:lnTo>
                      <a:pt x="3435" y="373"/>
                    </a:lnTo>
                    <a:lnTo>
                      <a:pt x="3465" y="397"/>
                    </a:lnTo>
                    <a:lnTo>
                      <a:pt x="3494" y="420"/>
                    </a:lnTo>
                    <a:lnTo>
                      <a:pt x="3523" y="444"/>
                    </a:lnTo>
                    <a:lnTo>
                      <a:pt x="3551" y="468"/>
                    </a:lnTo>
                    <a:lnTo>
                      <a:pt x="3580" y="493"/>
                    </a:lnTo>
                    <a:lnTo>
                      <a:pt x="3606" y="519"/>
                    </a:lnTo>
                    <a:lnTo>
                      <a:pt x="3634" y="546"/>
                    </a:lnTo>
                    <a:lnTo>
                      <a:pt x="3685" y="601"/>
                    </a:lnTo>
                    <a:lnTo>
                      <a:pt x="3734" y="657"/>
                    </a:lnTo>
                    <a:lnTo>
                      <a:pt x="3734" y="657"/>
                    </a:lnTo>
                    <a:lnTo>
                      <a:pt x="3759" y="688"/>
                    </a:lnTo>
                    <a:lnTo>
                      <a:pt x="3784" y="719"/>
                    </a:lnTo>
                    <a:lnTo>
                      <a:pt x="3807" y="751"/>
                    </a:lnTo>
                    <a:lnTo>
                      <a:pt x="3829" y="784"/>
                    </a:lnTo>
                    <a:lnTo>
                      <a:pt x="3851" y="816"/>
                    </a:lnTo>
                    <a:lnTo>
                      <a:pt x="3872" y="849"/>
                    </a:lnTo>
                    <a:lnTo>
                      <a:pt x="3913" y="916"/>
                    </a:lnTo>
                    <a:lnTo>
                      <a:pt x="3951" y="985"/>
                    </a:lnTo>
                    <a:lnTo>
                      <a:pt x="3985" y="1055"/>
                    </a:lnTo>
                    <a:lnTo>
                      <a:pt x="4018" y="1127"/>
                    </a:lnTo>
                    <a:lnTo>
                      <a:pt x="4048" y="1200"/>
                    </a:lnTo>
                    <a:lnTo>
                      <a:pt x="4076" y="1274"/>
                    </a:lnTo>
                    <a:lnTo>
                      <a:pt x="4102" y="1349"/>
                    </a:lnTo>
                    <a:lnTo>
                      <a:pt x="4126" y="1425"/>
                    </a:lnTo>
                    <a:lnTo>
                      <a:pt x="4146" y="1500"/>
                    </a:lnTo>
                    <a:lnTo>
                      <a:pt x="4166" y="1576"/>
                    </a:lnTo>
                    <a:lnTo>
                      <a:pt x="4182" y="1653"/>
                    </a:lnTo>
                    <a:lnTo>
                      <a:pt x="4197" y="1731"/>
                    </a:lnTo>
                    <a:lnTo>
                      <a:pt x="4211" y="1808"/>
                    </a:lnTo>
                    <a:lnTo>
                      <a:pt x="4211" y="1808"/>
                    </a:lnTo>
                    <a:lnTo>
                      <a:pt x="4225" y="1893"/>
                    </a:lnTo>
                    <a:lnTo>
                      <a:pt x="4235" y="1979"/>
                    </a:lnTo>
                    <a:lnTo>
                      <a:pt x="4244" y="2064"/>
                    </a:lnTo>
                    <a:lnTo>
                      <a:pt x="4251" y="2149"/>
                    </a:lnTo>
                    <a:lnTo>
                      <a:pt x="4257" y="2236"/>
                    </a:lnTo>
                    <a:lnTo>
                      <a:pt x="4261" y="2322"/>
                    </a:lnTo>
                    <a:lnTo>
                      <a:pt x="4262" y="2408"/>
                    </a:lnTo>
                    <a:lnTo>
                      <a:pt x="4263" y="2495"/>
                    </a:lnTo>
                    <a:lnTo>
                      <a:pt x="4263" y="2495"/>
                    </a:lnTo>
                    <a:lnTo>
                      <a:pt x="4263" y="2499"/>
                    </a:lnTo>
                    <a:lnTo>
                      <a:pt x="4266" y="2502"/>
                    </a:lnTo>
                    <a:lnTo>
                      <a:pt x="4269" y="2504"/>
                    </a:lnTo>
                    <a:lnTo>
                      <a:pt x="4272" y="2504"/>
                    </a:lnTo>
                    <a:lnTo>
                      <a:pt x="4274" y="2504"/>
                    </a:lnTo>
                    <a:lnTo>
                      <a:pt x="4277" y="2502"/>
                    </a:lnTo>
                    <a:lnTo>
                      <a:pt x="4279" y="2499"/>
                    </a:lnTo>
                    <a:lnTo>
                      <a:pt x="4280" y="2495"/>
                    </a:lnTo>
                    <a:lnTo>
                      <a:pt x="4280" y="2495"/>
                    </a:lnTo>
                    <a:lnTo>
                      <a:pt x="4279" y="2411"/>
                    </a:lnTo>
                    <a:lnTo>
                      <a:pt x="4277" y="2327"/>
                    </a:lnTo>
                    <a:lnTo>
                      <a:pt x="4273" y="2243"/>
                    </a:lnTo>
                    <a:lnTo>
                      <a:pt x="4269" y="2160"/>
                    </a:lnTo>
                    <a:lnTo>
                      <a:pt x="4262" y="2076"/>
                    </a:lnTo>
                    <a:lnTo>
                      <a:pt x="4254" y="1992"/>
                    </a:lnTo>
                    <a:lnTo>
                      <a:pt x="4243" y="1908"/>
                    </a:lnTo>
                    <a:lnTo>
                      <a:pt x="4232" y="1826"/>
                    </a:lnTo>
                    <a:lnTo>
                      <a:pt x="4218" y="1743"/>
                    </a:lnTo>
                    <a:lnTo>
                      <a:pt x="4201" y="1660"/>
                    </a:lnTo>
                    <a:lnTo>
                      <a:pt x="4184" y="1579"/>
                    </a:lnTo>
                    <a:lnTo>
                      <a:pt x="4163" y="1498"/>
                    </a:lnTo>
                    <a:lnTo>
                      <a:pt x="4141" y="1416"/>
                    </a:lnTo>
                    <a:lnTo>
                      <a:pt x="4115" y="1336"/>
                    </a:lnTo>
                    <a:lnTo>
                      <a:pt x="4088" y="1258"/>
                    </a:lnTo>
                    <a:lnTo>
                      <a:pt x="4058" y="1179"/>
                    </a:lnTo>
                    <a:lnTo>
                      <a:pt x="4058" y="1179"/>
                    </a:lnTo>
                    <a:lnTo>
                      <a:pt x="4029" y="1111"/>
                    </a:lnTo>
                    <a:lnTo>
                      <a:pt x="3997" y="1043"/>
                    </a:lnTo>
                    <a:lnTo>
                      <a:pt x="3963" y="977"/>
                    </a:lnTo>
                    <a:lnTo>
                      <a:pt x="3927" y="911"/>
                    </a:lnTo>
                    <a:lnTo>
                      <a:pt x="3890" y="847"/>
                    </a:lnTo>
                    <a:lnTo>
                      <a:pt x="3849" y="785"/>
                    </a:lnTo>
                    <a:lnTo>
                      <a:pt x="3806" y="725"/>
                    </a:lnTo>
                    <a:lnTo>
                      <a:pt x="3760" y="667"/>
                    </a:lnTo>
                    <a:lnTo>
                      <a:pt x="3713" y="610"/>
                    </a:lnTo>
                    <a:lnTo>
                      <a:pt x="3664" y="555"/>
                    </a:lnTo>
                    <a:lnTo>
                      <a:pt x="3611" y="503"/>
                    </a:lnTo>
                    <a:lnTo>
                      <a:pt x="3558" y="452"/>
                    </a:lnTo>
                    <a:lnTo>
                      <a:pt x="3529" y="428"/>
                    </a:lnTo>
                    <a:lnTo>
                      <a:pt x="3501" y="405"/>
                    </a:lnTo>
                    <a:lnTo>
                      <a:pt x="3471" y="382"/>
                    </a:lnTo>
                    <a:lnTo>
                      <a:pt x="3442" y="360"/>
                    </a:lnTo>
                    <a:lnTo>
                      <a:pt x="3412" y="338"/>
                    </a:lnTo>
                    <a:lnTo>
                      <a:pt x="3381" y="315"/>
                    </a:lnTo>
                    <a:lnTo>
                      <a:pt x="3350" y="296"/>
                    </a:lnTo>
                    <a:lnTo>
                      <a:pt x="3318" y="276"/>
                    </a:lnTo>
                    <a:lnTo>
                      <a:pt x="3318" y="276"/>
                    </a:lnTo>
                    <a:lnTo>
                      <a:pt x="3279" y="253"/>
                    </a:lnTo>
                    <a:lnTo>
                      <a:pt x="3239" y="231"/>
                    </a:lnTo>
                    <a:lnTo>
                      <a:pt x="3201" y="212"/>
                    </a:lnTo>
                    <a:lnTo>
                      <a:pt x="3161" y="193"/>
                    </a:lnTo>
                    <a:lnTo>
                      <a:pt x="3119" y="174"/>
                    </a:lnTo>
                    <a:lnTo>
                      <a:pt x="3079" y="157"/>
                    </a:lnTo>
                    <a:lnTo>
                      <a:pt x="3038" y="141"/>
                    </a:lnTo>
                    <a:lnTo>
                      <a:pt x="2997" y="125"/>
                    </a:lnTo>
                    <a:lnTo>
                      <a:pt x="2955" y="112"/>
                    </a:lnTo>
                    <a:lnTo>
                      <a:pt x="2913" y="98"/>
                    </a:lnTo>
                    <a:lnTo>
                      <a:pt x="2870" y="85"/>
                    </a:lnTo>
                    <a:lnTo>
                      <a:pt x="2827" y="74"/>
                    </a:lnTo>
                    <a:lnTo>
                      <a:pt x="2784" y="63"/>
                    </a:lnTo>
                    <a:lnTo>
                      <a:pt x="2742" y="54"/>
                    </a:lnTo>
                    <a:lnTo>
                      <a:pt x="2698" y="45"/>
                    </a:lnTo>
                    <a:lnTo>
                      <a:pt x="2653" y="37"/>
                    </a:lnTo>
                    <a:lnTo>
                      <a:pt x="2611" y="30"/>
                    </a:lnTo>
                    <a:lnTo>
                      <a:pt x="2567" y="23"/>
                    </a:lnTo>
                    <a:lnTo>
                      <a:pt x="2478" y="14"/>
                    </a:lnTo>
                    <a:lnTo>
                      <a:pt x="2389" y="7"/>
                    </a:lnTo>
                    <a:lnTo>
                      <a:pt x="2301" y="1"/>
                    </a:lnTo>
                    <a:lnTo>
                      <a:pt x="2211" y="0"/>
                    </a:lnTo>
                    <a:lnTo>
                      <a:pt x="2123" y="1"/>
                    </a:lnTo>
                    <a:lnTo>
                      <a:pt x="2034" y="4"/>
                    </a:lnTo>
                    <a:lnTo>
                      <a:pt x="1946" y="11"/>
                    </a:lnTo>
                    <a:lnTo>
                      <a:pt x="1946" y="11"/>
                    </a:lnTo>
                    <a:lnTo>
                      <a:pt x="1864" y="18"/>
                    </a:lnTo>
                    <a:lnTo>
                      <a:pt x="1782" y="29"/>
                    </a:lnTo>
                    <a:lnTo>
                      <a:pt x="1700" y="41"/>
                    </a:lnTo>
                    <a:lnTo>
                      <a:pt x="1618" y="56"/>
                    </a:lnTo>
                    <a:lnTo>
                      <a:pt x="1538" y="74"/>
                    </a:lnTo>
                    <a:lnTo>
                      <a:pt x="1458" y="95"/>
                    </a:lnTo>
                    <a:lnTo>
                      <a:pt x="1380" y="120"/>
                    </a:lnTo>
                    <a:lnTo>
                      <a:pt x="1301" y="146"/>
                    </a:lnTo>
                    <a:lnTo>
                      <a:pt x="1263" y="161"/>
                    </a:lnTo>
                    <a:lnTo>
                      <a:pt x="1225" y="176"/>
                    </a:lnTo>
                    <a:lnTo>
                      <a:pt x="1187" y="191"/>
                    </a:lnTo>
                    <a:lnTo>
                      <a:pt x="1150" y="209"/>
                    </a:lnTo>
                    <a:lnTo>
                      <a:pt x="1112" y="226"/>
                    </a:lnTo>
                    <a:lnTo>
                      <a:pt x="1076" y="245"/>
                    </a:lnTo>
                    <a:lnTo>
                      <a:pt x="1039" y="265"/>
                    </a:lnTo>
                    <a:lnTo>
                      <a:pt x="1003" y="284"/>
                    </a:lnTo>
                    <a:lnTo>
                      <a:pt x="968" y="304"/>
                    </a:lnTo>
                    <a:lnTo>
                      <a:pt x="933" y="327"/>
                    </a:lnTo>
                    <a:lnTo>
                      <a:pt x="899" y="349"/>
                    </a:lnTo>
                    <a:lnTo>
                      <a:pt x="864" y="372"/>
                    </a:lnTo>
                    <a:lnTo>
                      <a:pt x="831" y="397"/>
                    </a:lnTo>
                    <a:lnTo>
                      <a:pt x="798" y="422"/>
                    </a:lnTo>
                    <a:lnTo>
                      <a:pt x="765" y="448"/>
                    </a:lnTo>
                    <a:lnTo>
                      <a:pt x="733" y="475"/>
                    </a:lnTo>
                    <a:lnTo>
                      <a:pt x="733" y="475"/>
                    </a:lnTo>
                    <a:lnTo>
                      <a:pt x="704" y="500"/>
                    </a:lnTo>
                    <a:lnTo>
                      <a:pt x="677" y="525"/>
                    </a:lnTo>
                    <a:lnTo>
                      <a:pt x="649" y="552"/>
                    </a:lnTo>
                    <a:lnTo>
                      <a:pt x="623" y="579"/>
                    </a:lnTo>
                    <a:lnTo>
                      <a:pt x="597" y="606"/>
                    </a:lnTo>
                    <a:lnTo>
                      <a:pt x="572" y="634"/>
                    </a:lnTo>
                    <a:lnTo>
                      <a:pt x="524" y="692"/>
                    </a:lnTo>
                    <a:lnTo>
                      <a:pt x="477" y="751"/>
                    </a:lnTo>
                    <a:lnTo>
                      <a:pt x="433" y="812"/>
                    </a:lnTo>
                    <a:lnTo>
                      <a:pt x="391" y="875"/>
                    </a:lnTo>
                    <a:lnTo>
                      <a:pt x="353" y="940"/>
                    </a:lnTo>
                    <a:lnTo>
                      <a:pt x="317" y="1004"/>
                    </a:lnTo>
                    <a:lnTo>
                      <a:pt x="282" y="1072"/>
                    </a:lnTo>
                    <a:lnTo>
                      <a:pt x="251" y="1141"/>
                    </a:lnTo>
                    <a:lnTo>
                      <a:pt x="220" y="1210"/>
                    </a:lnTo>
                    <a:lnTo>
                      <a:pt x="193" y="1280"/>
                    </a:lnTo>
                    <a:lnTo>
                      <a:pt x="168" y="1352"/>
                    </a:lnTo>
                    <a:lnTo>
                      <a:pt x="145" y="1423"/>
                    </a:lnTo>
                    <a:lnTo>
                      <a:pt x="123" y="1495"/>
                    </a:lnTo>
                    <a:lnTo>
                      <a:pt x="123" y="1495"/>
                    </a:lnTo>
                    <a:lnTo>
                      <a:pt x="102" y="1576"/>
                    </a:lnTo>
                    <a:lnTo>
                      <a:pt x="83" y="1658"/>
                    </a:lnTo>
                    <a:lnTo>
                      <a:pt x="66" y="1739"/>
                    </a:lnTo>
                    <a:lnTo>
                      <a:pt x="52" y="1821"/>
                    </a:lnTo>
                    <a:lnTo>
                      <a:pt x="38" y="1904"/>
                    </a:lnTo>
                    <a:lnTo>
                      <a:pt x="29" y="1987"/>
                    </a:lnTo>
                    <a:lnTo>
                      <a:pt x="19" y="2069"/>
                    </a:lnTo>
                    <a:lnTo>
                      <a:pt x="12" y="2152"/>
                    </a:lnTo>
                    <a:lnTo>
                      <a:pt x="12" y="2152"/>
                    </a:lnTo>
                    <a:lnTo>
                      <a:pt x="5" y="2249"/>
                    </a:lnTo>
                    <a:lnTo>
                      <a:pt x="1" y="2344"/>
                    </a:lnTo>
                    <a:lnTo>
                      <a:pt x="0" y="2439"/>
                    </a:lnTo>
                    <a:lnTo>
                      <a:pt x="0" y="2534"/>
                    </a:lnTo>
                    <a:lnTo>
                      <a:pt x="4" y="2629"/>
                    </a:lnTo>
                    <a:lnTo>
                      <a:pt x="10" y="2724"/>
                    </a:lnTo>
                    <a:lnTo>
                      <a:pt x="18" y="2819"/>
                    </a:lnTo>
                    <a:lnTo>
                      <a:pt x="30" y="2914"/>
                    </a:lnTo>
                    <a:lnTo>
                      <a:pt x="30" y="2914"/>
                    </a:lnTo>
                    <a:lnTo>
                      <a:pt x="45" y="3008"/>
                    </a:lnTo>
                    <a:lnTo>
                      <a:pt x="63" y="3100"/>
                    </a:lnTo>
                    <a:lnTo>
                      <a:pt x="84" y="3192"/>
                    </a:lnTo>
                    <a:lnTo>
                      <a:pt x="109" y="3283"/>
                    </a:lnTo>
                    <a:lnTo>
                      <a:pt x="136" y="3373"/>
                    </a:lnTo>
                    <a:lnTo>
                      <a:pt x="167" y="3462"/>
                    </a:lnTo>
                    <a:lnTo>
                      <a:pt x="200" y="3551"/>
                    </a:lnTo>
                    <a:lnTo>
                      <a:pt x="218" y="3595"/>
                    </a:lnTo>
                    <a:lnTo>
                      <a:pt x="237" y="3637"/>
                    </a:lnTo>
                    <a:lnTo>
                      <a:pt x="256" y="3680"/>
                    </a:lnTo>
                    <a:lnTo>
                      <a:pt x="277" y="3723"/>
                    </a:lnTo>
                    <a:lnTo>
                      <a:pt x="298" y="3766"/>
                    </a:lnTo>
                    <a:lnTo>
                      <a:pt x="320" y="3807"/>
                    </a:lnTo>
                    <a:lnTo>
                      <a:pt x="342" y="3848"/>
                    </a:lnTo>
                    <a:lnTo>
                      <a:pt x="365" y="3890"/>
                    </a:lnTo>
                    <a:lnTo>
                      <a:pt x="389" y="3930"/>
                    </a:lnTo>
                    <a:lnTo>
                      <a:pt x="413" y="3970"/>
                    </a:lnTo>
                    <a:lnTo>
                      <a:pt x="440" y="4009"/>
                    </a:lnTo>
                    <a:lnTo>
                      <a:pt x="466" y="4048"/>
                    </a:lnTo>
                    <a:lnTo>
                      <a:pt x="492" y="4087"/>
                    </a:lnTo>
                    <a:lnTo>
                      <a:pt x="521" y="4125"/>
                    </a:lnTo>
                    <a:lnTo>
                      <a:pt x="549" y="4162"/>
                    </a:lnTo>
                    <a:lnTo>
                      <a:pt x="577" y="4200"/>
                    </a:lnTo>
                    <a:lnTo>
                      <a:pt x="608" y="4237"/>
                    </a:lnTo>
                    <a:lnTo>
                      <a:pt x="638" y="4273"/>
                    </a:lnTo>
                    <a:lnTo>
                      <a:pt x="638" y="4273"/>
                    </a:lnTo>
                    <a:lnTo>
                      <a:pt x="667" y="4306"/>
                    </a:lnTo>
                    <a:lnTo>
                      <a:pt x="697" y="4337"/>
                    </a:lnTo>
                    <a:lnTo>
                      <a:pt x="726" y="4369"/>
                    </a:lnTo>
                    <a:lnTo>
                      <a:pt x="758" y="4399"/>
                    </a:lnTo>
                    <a:lnTo>
                      <a:pt x="788" y="4430"/>
                    </a:lnTo>
                    <a:lnTo>
                      <a:pt x="820" y="4459"/>
                    </a:lnTo>
                    <a:lnTo>
                      <a:pt x="853" y="4488"/>
                    </a:lnTo>
                    <a:lnTo>
                      <a:pt x="886" y="4517"/>
                    </a:lnTo>
                    <a:lnTo>
                      <a:pt x="919" y="4544"/>
                    </a:lnTo>
                    <a:lnTo>
                      <a:pt x="954" y="4572"/>
                    </a:lnTo>
                    <a:lnTo>
                      <a:pt x="988" y="4598"/>
                    </a:lnTo>
                    <a:lnTo>
                      <a:pt x="1023" y="4623"/>
                    </a:lnTo>
                    <a:lnTo>
                      <a:pt x="1059" y="4647"/>
                    </a:lnTo>
                    <a:lnTo>
                      <a:pt x="1094" y="4671"/>
                    </a:lnTo>
                    <a:lnTo>
                      <a:pt x="1132" y="4694"/>
                    </a:lnTo>
                    <a:lnTo>
                      <a:pt x="1169" y="4718"/>
                    </a:lnTo>
                    <a:lnTo>
                      <a:pt x="1206" y="4738"/>
                    </a:lnTo>
                    <a:lnTo>
                      <a:pt x="1243" y="4760"/>
                    </a:lnTo>
                    <a:lnTo>
                      <a:pt x="1282" y="4780"/>
                    </a:lnTo>
                    <a:lnTo>
                      <a:pt x="1320" y="4799"/>
                    </a:lnTo>
                    <a:lnTo>
                      <a:pt x="1360" y="4818"/>
                    </a:lnTo>
                    <a:lnTo>
                      <a:pt x="1399" y="4835"/>
                    </a:lnTo>
                    <a:lnTo>
                      <a:pt x="1439" y="4853"/>
                    </a:lnTo>
                    <a:lnTo>
                      <a:pt x="1480" y="4868"/>
                    </a:lnTo>
                    <a:lnTo>
                      <a:pt x="1520" y="4883"/>
                    </a:lnTo>
                    <a:lnTo>
                      <a:pt x="1562" y="4897"/>
                    </a:lnTo>
                    <a:lnTo>
                      <a:pt x="1603" y="4911"/>
                    </a:lnTo>
                    <a:lnTo>
                      <a:pt x="1644" y="4922"/>
                    </a:lnTo>
                    <a:lnTo>
                      <a:pt x="1687" y="4933"/>
                    </a:lnTo>
                    <a:lnTo>
                      <a:pt x="1728" y="4944"/>
                    </a:lnTo>
                    <a:lnTo>
                      <a:pt x="1771" y="4953"/>
                    </a:lnTo>
                    <a:lnTo>
                      <a:pt x="1814" y="4962"/>
                    </a:lnTo>
                    <a:lnTo>
                      <a:pt x="1814" y="4962"/>
                    </a:lnTo>
                    <a:lnTo>
                      <a:pt x="1858" y="4968"/>
                    </a:lnTo>
                    <a:lnTo>
                      <a:pt x="1901" y="4974"/>
                    </a:lnTo>
                    <a:lnTo>
                      <a:pt x="1944" y="4980"/>
                    </a:lnTo>
                    <a:lnTo>
                      <a:pt x="1988" y="4984"/>
                    </a:lnTo>
                    <a:lnTo>
                      <a:pt x="2030" y="4986"/>
                    </a:lnTo>
                    <a:lnTo>
                      <a:pt x="2073" y="4988"/>
                    </a:lnTo>
                    <a:lnTo>
                      <a:pt x="2117" y="4989"/>
                    </a:lnTo>
                    <a:lnTo>
                      <a:pt x="2160" y="4989"/>
                    </a:lnTo>
                    <a:lnTo>
                      <a:pt x="2203" y="4988"/>
                    </a:lnTo>
                    <a:lnTo>
                      <a:pt x="2247" y="4986"/>
                    </a:lnTo>
                    <a:lnTo>
                      <a:pt x="2290" y="4982"/>
                    </a:lnTo>
                    <a:lnTo>
                      <a:pt x="2332" y="4978"/>
                    </a:lnTo>
                    <a:lnTo>
                      <a:pt x="2375" y="4974"/>
                    </a:lnTo>
                    <a:lnTo>
                      <a:pt x="2418" y="4967"/>
                    </a:lnTo>
                    <a:lnTo>
                      <a:pt x="2460" y="4960"/>
                    </a:lnTo>
                    <a:lnTo>
                      <a:pt x="2502" y="4952"/>
                    </a:lnTo>
                    <a:lnTo>
                      <a:pt x="2545" y="4944"/>
                    </a:lnTo>
                    <a:lnTo>
                      <a:pt x="2586" y="4934"/>
                    </a:lnTo>
                    <a:lnTo>
                      <a:pt x="2627" y="4923"/>
                    </a:lnTo>
                    <a:lnTo>
                      <a:pt x="2670" y="4911"/>
                    </a:lnTo>
                    <a:lnTo>
                      <a:pt x="2710" y="4898"/>
                    </a:lnTo>
                    <a:lnTo>
                      <a:pt x="2751" y="4884"/>
                    </a:lnTo>
                    <a:lnTo>
                      <a:pt x="2793" y="4871"/>
                    </a:lnTo>
                    <a:lnTo>
                      <a:pt x="2833" y="4855"/>
                    </a:lnTo>
                    <a:lnTo>
                      <a:pt x="2873" y="4839"/>
                    </a:lnTo>
                    <a:lnTo>
                      <a:pt x="2913" y="4821"/>
                    </a:lnTo>
                    <a:lnTo>
                      <a:pt x="2951" y="4803"/>
                    </a:lnTo>
                    <a:lnTo>
                      <a:pt x="2991" y="4784"/>
                    </a:lnTo>
                    <a:lnTo>
                      <a:pt x="3028" y="4765"/>
                    </a:lnTo>
                    <a:lnTo>
                      <a:pt x="3067" y="4744"/>
                    </a:lnTo>
                    <a:lnTo>
                      <a:pt x="3106" y="4722"/>
                    </a:lnTo>
                    <a:lnTo>
                      <a:pt x="3143" y="4700"/>
                    </a:lnTo>
                    <a:lnTo>
                      <a:pt x="3143" y="4700"/>
                    </a:lnTo>
                    <a:lnTo>
                      <a:pt x="3180" y="4675"/>
                    </a:lnTo>
                    <a:lnTo>
                      <a:pt x="3217" y="4650"/>
                    </a:lnTo>
                    <a:lnTo>
                      <a:pt x="3254" y="4625"/>
                    </a:lnTo>
                    <a:lnTo>
                      <a:pt x="3292" y="4599"/>
                    </a:lnTo>
                    <a:lnTo>
                      <a:pt x="3327" y="4572"/>
                    </a:lnTo>
                    <a:lnTo>
                      <a:pt x="3362" y="4543"/>
                    </a:lnTo>
                    <a:lnTo>
                      <a:pt x="3396" y="4515"/>
                    </a:lnTo>
                    <a:lnTo>
                      <a:pt x="3431" y="4485"/>
                    </a:lnTo>
                    <a:lnTo>
                      <a:pt x="3464" y="4456"/>
                    </a:lnTo>
                    <a:lnTo>
                      <a:pt x="3497" y="4424"/>
                    </a:lnTo>
                    <a:lnTo>
                      <a:pt x="3529" y="4393"/>
                    </a:lnTo>
                    <a:lnTo>
                      <a:pt x="3560" y="4361"/>
                    </a:lnTo>
                    <a:lnTo>
                      <a:pt x="3591" y="4329"/>
                    </a:lnTo>
                    <a:lnTo>
                      <a:pt x="3621" y="4295"/>
                    </a:lnTo>
                    <a:lnTo>
                      <a:pt x="3651" y="4262"/>
                    </a:lnTo>
                    <a:lnTo>
                      <a:pt x="3680" y="4227"/>
                    </a:lnTo>
                    <a:lnTo>
                      <a:pt x="3708" y="4193"/>
                    </a:lnTo>
                    <a:lnTo>
                      <a:pt x="3736" y="4157"/>
                    </a:lnTo>
                    <a:lnTo>
                      <a:pt x="3789" y="4084"/>
                    </a:lnTo>
                    <a:lnTo>
                      <a:pt x="3840" y="4009"/>
                    </a:lnTo>
                    <a:lnTo>
                      <a:pt x="3889" y="3934"/>
                    </a:lnTo>
                    <a:lnTo>
                      <a:pt x="3933" y="3857"/>
                    </a:lnTo>
                    <a:lnTo>
                      <a:pt x="3975" y="3777"/>
                    </a:lnTo>
                    <a:lnTo>
                      <a:pt x="4015" y="3697"/>
                    </a:lnTo>
                    <a:lnTo>
                      <a:pt x="4053" y="3615"/>
                    </a:lnTo>
                    <a:lnTo>
                      <a:pt x="4053" y="3615"/>
                    </a:lnTo>
                    <a:lnTo>
                      <a:pt x="4080" y="3548"/>
                    </a:lnTo>
                    <a:lnTo>
                      <a:pt x="4106" y="3482"/>
                    </a:lnTo>
                    <a:lnTo>
                      <a:pt x="4130" y="3413"/>
                    </a:lnTo>
                    <a:lnTo>
                      <a:pt x="4153" y="3345"/>
                    </a:lnTo>
                    <a:lnTo>
                      <a:pt x="4172" y="3276"/>
                    </a:lnTo>
                    <a:lnTo>
                      <a:pt x="4192" y="3206"/>
                    </a:lnTo>
                    <a:lnTo>
                      <a:pt x="4208" y="3137"/>
                    </a:lnTo>
                    <a:lnTo>
                      <a:pt x="4223" y="3067"/>
                    </a:lnTo>
                    <a:lnTo>
                      <a:pt x="4237" y="2997"/>
                    </a:lnTo>
                    <a:lnTo>
                      <a:pt x="4248" y="2925"/>
                    </a:lnTo>
                    <a:lnTo>
                      <a:pt x="4258" y="2853"/>
                    </a:lnTo>
                    <a:lnTo>
                      <a:pt x="4266" y="2782"/>
                    </a:lnTo>
                    <a:lnTo>
                      <a:pt x="4272" y="2710"/>
                    </a:lnTo>
                    <a:lnTo>
                      <a:pt x="4276" y="2639"/>
                    </a:lnTo>
                    <a:lnTo>
                      <a:pt x="4279" y="2567"/>
                    </a:lnTo>
                    <a:lnTo>
                      <a:pt x="4280" y="2495"/>
                    </a:lnTo>
                    <a:lnTo>
                      <a:pt x="4280" y="2495"/>
                    </a:lnTo>
                    <a:lnTo>
                      <a:pt x="4279" y="2492"/>
                    </a:lnTo>
                    <a:lnTo>
                      <a:pt x="4277" y="2490"/>
                    </a:lnTo>
                    <a:lnTo>
                      <a:pt x="4274" y="2488"/>
                    </a:lnTo>
                    <a:lnTo>
                      <a:pt x="4272" y="2487"/>
                    </a:lnTo>
                    <a:lnTo>
                      <a:pt x="4269" y="2488"/>
                    </a:lnTo>
                    <a:lnTo>
                      <a:pt x="4266" y="2490"/>
                    </a:lnTo>
                    <a:lnTo>
                      <a:pt x="4263" y="2492"/>
                    </a:lnTo>
                    <a:lnTo>
                      <a:pt x="4263" y="2495"/>
                    </a:lnTo>
                    <a:lnTo>
                      <a:pt x="4263" y="24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2" name="Freeform 49">
                <a:extLst>
                  <a:ext uri="{FF2B5EF4-FFF2-40B4-BE49-F238E27FC236}">
                    <a16:creationId xmlns:a16="http://schemas.microsoft.com/office/drawing/2014/main" id="{421F0B4E-956B-0A9B-F485-5EC7EE8F0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2" y="2266"/>
                <a:ext cx="97" cy="304"/>
              </a:xfrm>
              <a:custGeom>
                <a:avLst/>
                <a:gdLst>
                  <a:gd name="T0" fmla="*/ 199 w 291"/>
                  <a:gd name="T1" fmla="*/ 4 h 912"/>
                  <a:gd name="T2" fmla="*/ 155 w 291"/>
                  <a:gd name="T3" fmla="*/ 0 h 912"/>
                  <a:gd name="T4" fmla="*/ 118 w 291"/>
                  <a:gd name="T5" fmla="*/ 13 h 912"/>
                  <a:gd name="T6" fmla="*/ 86 w 291"/>
                  <a:gd name="T7" fmla="*/ 36 h 912"/>
                  <a:gd name="T8" fmla="*/ 61 w 291"/>
                  <a:gd name="T9" fmla="*/ 71 h 912"/>
                  <a:gd name="T10" fmla="*/ 29 w 291"/>
                  <a:gd name="T11" fmla="*/ 144 h 912"/>
                  <a:gd name="T12" fmla="*/ 9 w 291"/>
                  <a:gd name="T13" fmla="*/ 240 h 912"/>
                  <a:gd name="T14" fmla="*/ 0 w 291"/>
                  <a:gd name="T15" fmla="*/ 327 h 912"/>
                  <a:gd name="T16" fmla="*/ 2 w 291"/>
                  <a:gd name="T17" fmla="*/ 392 h 912"/>
                  <a:gd name="T18" fmla="*/ 14 w 291"/>
                  <a:gd name="T19" fmla="*/ 514 h 912"/>
                  <a:gd name="T20" fmla="*/ 38 w 291"/>
                  <a:gd name="T21" fmla="*/ 635 h 912"/>
                  <a:gd name="T22" fmla="*/ 61 w 291"/>
                  <a:gd name="T23" fmla="*/ 710 h 912"/>
                  <a:gd name="T24" fmla="*/ 102 w 291"/>
                  <a:gd name="T25" fmla="*/ 798 h 912"/>
                  <a:gd name="T26" fmla="*/ 137 w 291"/>
                  <a:gd name="T27" fmla="*/ 846 h 912"/>
                  <a:gd name="T28" fmla="*/ 178 w 291"/>
                  <a:gd name="T29" fmla="*/ 885 h 912"/>
                  <a:gd name="T30" fmla="*/ 229 w 291"/>
                  <a:gd name="T31" fmla="*/ 910 h 912"/>
                  <a:gd name="T32" fmla="*/ 249 w 291"/>
                  <a:gd name="T33" fmla="*/ 912 h 912"/>
                  <a:gd name="T34" fmla="*/ 273 w 291"/>
                  <a:gd name="T35" fmla="*/ 901 h 912"/>
                  <a:gd name="T36" fmla="*/ 290 w 291"/>
                  <a:gd name="T37" fmla="*/ 878 h 912"/>
                  <a:gd name="T38" fmla="*/ 290 w 291"/>
                  <a:gd name="T39" fmla="*/ 871 h 912"/>
                  <a:gd name="T40" fmla="*/ 282 w 291"/>
                  <a:gd name="T41" fmla="*/ 867 h 912"/>
                  <a:gd name="T42" fmla="*/ 275 w 291"/>
                  <a:gd name="T43" fmla="*/ 872 h 912"/>
                  <a:gd name="T44" fmla="*/ 262 w 291"/>
                  <a:gd name="T45" fmla="*/ 890 h 912"/>
                  <a:gd name="T46" fmla="*/ 237 w 291"/>
                  <a:gd name="T47" fmla="*/ 896 h 912"/>
                  <a:gd name="T48" fmla="*/ 209 w 291"/>
                  <a:gd name="T49" fmla="*/ 883 h 912"/>
                  <a:gd name="T50" fmla="*/ 156 w 291"/>
                  <a:gd name="T51" fmla="*/ 841 h 912"/>
                  <a:gd name="T52" fmla="*/ 133 w 291"/>
                  <a:gd name="T53" fmla="*/ 812 h 912"/>
                  <a:gd name="T54" fmla="*/ 101 w 291"/>
                  <a:gd name="T55" fmla="*/ 759 h 912"/>
                  <a:gd name="T56" fmla="*/ 69 w 291"/>
                  <a:gd name="T57" fmla="*/ 684 h 912"/>
                  <a:gd name="T58" fmla="*/ 49 w 291"/>
                  <a:gd name="T59" fmla="*/ 609 h 912"/>
                  <a:gd name="T60" fmla="*/ 28 w 291"/>
                  <a:gd name="T61" fmla="*/ 495 h 912"/>
                  <a:gd name="T62" fmla="*/ 18 w 291"/>
                  <a:gd name="T63" fmla="*/ 378 h 912"/>
                  <a:gd name="T64" fmla="*/ 18 w 291"/>
                  <a:gd name="T65" fmla="*/ 330 h 912"/>
                  <a:gd name="T66" fmla="*/ 25 w 291"/>
                  <a:gd name="T67" fmla="*/ 236 h 912"/>
                  <a:gd name="T68" fmla="*/ 47 w 291"/>
                  <a:gd name="T69" fmla="*/ 138 h 912"/>
                  <a:gd name="T70" fmla="*/ 72 w 291"/>
                  <a:gd name="T71" fmla="*/ 82 h 912"/>
                  <a:gd name="T72" fmla="*/ 97 w 291"/>
                  <a:gd name="T73" fmla="*/ 47 h 912"/>
                  <a:gd name="T74" fmla="*/ 129 w 291"/>
                  <a:gd name="T75" fmla="*/ 25 h 912"/>
                  <a:gd name="T76" fmla="*/ 166 w 291"/>
                  <a:gd name="T77" fmla="*/ 17 h 912"/>
                  <a:gd name="T78" fmla="*/ 211 w 291"/>
                  <a:gd name="T79" fmla="*/ 26 h 912"/>
                  <a:gd name="T80" fmla="*/ 217 w 291"/>
                  <a:gd name="T81" fmla="*/ 25 h 912"/>
                  <a:gd name="T82" fmla="*/ 221 w 291"/>
                  <a:gd name="T83" fmla="*/ 18 h 912"/>
                  <a:gd name="T84" fmla="*/ 215 w 291"/>
                  <a:gd name="T85" fmla="*/ 10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1" h="912">
                    <a:moveTo>
                      <a:pt x="215" y="10"/>
                    </a:moveTo>
                    <a:lnTo>
                      <a:pt x="215" y="10"/>
                    </a:lnTo>
                    <a:lnTo>
                      <a:pt x="199" y="4"/>
                    </a:lnTo>
                    <a:lnTo>
                      <a:pt x="184" y="2"/>
                    </a:lnTo>
                    <a:lnTo>
                      <a:pt x="169" y="0"/>
                    </a:lnTo>
                    <a:lnTo>
                      <a:pt x="155" y="0"/>
                    </a:lnTo>
                    <a:lnTo>
                      <a:pt x="141" y="3"/>
                    </a:lnTo>
                    <a:lnTo>
                      <a:pt x="129" y="7"/>
                    </a:lnTo>
                    <a:lnTo>
                      <a:pt x="118" y="13"/>
                    </a:lnTo>
                    <a:lnTo>
                      <a:pt x="107" y="20"/>
                    </a:lnTo>
                    <a:lnTo>
                      <a:pt x="95" y="28"/>
                    </a:lnTo>
                    <a:lnTo>
                      <a:pt x="86" y="36"/>
                    </a:lnTo>
                    <a:lnTo>
                      <a:pt x="78" y="47"/>
                    </a:lnTo>
                    <a:lnTo>
                      <a:pt x="68" y="58"/>
                    </a:lnTo>
                    <a:lnTo>
                      <a:pt x="61" y="71"/>
                    </a:lnTo>
                    <a:lnTo>
                      <a:pt x="53" y="84"/>
                    </a:lnTo>
                    <a:lnTo>
                      <a:pt x="40" y="112"/>
                    </a:lnTo>
                    <a:lnTo>
                      <a:pt x="29" y="144"/>
                    </a:lnTo>
                    <a:lnTo>
                      <a:pt x="21" y="175"/>
                    </a:lnTo>
                    <a:lnTo>
                      <a:pt x="14" y="207"/>
                    </a:lnTo>
                    <a:lnTo>
                      <a:pt x="9" y="240"/>
                    </a:lnTo>
                    <a:lnTo>
                      <a:pt x="5" y="270"/>
                    </a:lnTo>
                    <a:lnTo>
                      <a:pt x="2" y="301"/>
                    </a:lnTo>
                    <a:lnTo>
                      <a:pt x="0" y="327"/>
                    </a:lnTo>
                    <a:lnTo>
                      <a:pt x="0" y="350"/>
                    </a:lnTo>
                    <a:lnTo>
                      <a:pt x="0" y="350"/>
                    </a:lnTo>
                    <a:lnTo>
                      <a:pt x="2" y="392"/>
                    </a:lnTo>
                    <a:lnTo>
                      <a:pt x="5" y="433"/>
                    </a:lnTo>
                    <a:lnTo>
                      <a:pt x="9" y="473"/>
                    </a:lnTo>
                    <a:lnTo>
                      <a:pt x="14" y="514"/>
                    </a:lnTo>
                    <a:lnTo>
                      <a:pt x="21" y="556"/>
                    </a:lnTo>
                    <a:lnTo>
                      <a:pt x="29" y="596"/>
                    </a:lnTo>
                    <a:lnTo>
                      <a:pt x="38" y="635"/>
                    </a:lnTo>
                    <a:lnTo>
                      <a:pt x="49" y="674"/>
                    </a:lnTo>
                    <a:lnTo>
                      <a:pt x="49" y="674"/>
                    </a:lnTo>
                    <a:lnTo>
                      <a:pt x="61" y="710"/>
                    </a:lnTo>
                    <a:lnTo>
                      <a:pt x="75" y="746"/>
                    </a:lnTo>
                    <a:lnTo>
                      <a:pt x="93" y="780"/>
                    </a:lnTo>
                    <a:lnTo>
                      <a:pt x="102" y="798"/>
                    </a:lnTo>
                    <a:lnTo>
                      <a:pt x="112" y="815"/>
                    </a:lnTo>
                    <a:lnTo>
                      <a:pt x="124" y="831"/>
                    </a:lnTo>
                    <a:lnTo>
                      <a:pt x="137" y="846"/>
                    </a:lnTo>
                    <a:lnTo>
                      <a:pt x="149" y="860"/>
                    </a:lnTo>
                    <a:lnTo>
                      <a:pt x="163" y="872"/>
                    </a:lnTo>
                    <a:lnTo>
                      <a:pt x="178" y="885"/>
                    </a:lnTo>
                    <a:lnTo>
                      <a:pt x="195" y="895"/>
                    </a:lnTo>
                    <a:lnTo>
                      <a:pt x="211" y="903"/>
                    </a:lnTo>
                    <a:lnTo>
                      <a:pt x="229" y="910"/>
                    </a:lnTo>
                    <a:lnTo>
                      <a:pt x="229" y="910"/>
                    </a:lnTo>
                    <a:lnTo>
                      <a:pt x="239" y="912"/>
                    </a:lnTo>
                    <a:lnTo>
                      <a:pt x="249" y="912"/>
                    </a:lnTo>
                    <a:lnTo>
                      <a:pt x="258" y="911"/>
                    </a:lnTo>
                    <a:lnTo>
                      <a:pt x="266" y="907"/>
                    </a:lnTo>
                    <a:lnTo>
                      <a:pt x="273" y="901"/>
                    </a:lnTo>
                    <a:lnTo>
                      <a:pt x="280" y="895"/>
                    </a:lnTo>
                    <a:lnTo>
                      <a:pt x="286" y="886"/>
                    </a:lnTo>
                    <a:lnTo>
                      <a:pt x="290" y="878"/>
                    </a:lnTo>
                    <a:lnTo>
                      <a:pt x="290" y="878"/>
                    </a:lnTo>
                    <a:lnTo>
                      <a:pt x="291" y="874"/>
                    </a:lnTo>
                    <a:lnTo>
                      <a:pt x="290" y="871"/>
                    </a:lnTo>
                    <a:lnTo>
                      <a:pt x="288" y="870"/>
                    </a:lnTo>
                    <a:lnTo>
                      <a:pt x="286" y="868"/>
                    </a:lnTo>
                    <a:lnTo>
                      <a:pt x="282" y="867"/>
                    </a:lnTo>
                    <a:lnTo>
                      <a:pt x="279" y="868"/>
                    </a:lnTo>
                    <a:lnTo>
                      <a:pt x="276" y="870"/>
                    </a:lnTo>
                    <a:lnTo>
                      <a:pt x="275" y="872"/>
                    </a:lnTo>
                    <a:lnTo>
                      <a:pt x="275" y="872"/>
                    </a:lnTo>
                    <a:lnTo>
                      <a:pt x="269" y="883"/>
                    </a:lnTo>
                    <a:lnTo>
                      <a:pt x="262" y="890"/>
                    </a:lnTo>
                    <a:lnTo>
                      <a:pt x="254" y="895"/>
                    </a:lnTo>
                    <a:lnTo>
                      <a:pt x="246" y="896"/>
                    </a:lnTo>
                    <a:lnTo>
                      <a:pt x="237" y="896"/>
                    </a:lnTo>
                    <a:lnTo>
                      <a:pt x="228" y="893"/>
                    </a:lnTo>
                    <a:lnTo>
                      <a:pt x="218" y="889"/>
                    </a:lnTo>
                    <a:lnTo>
                      <a:pt x="209" y="883"/>
                    </a:lnTo>
                    <a:lnTo>
                      <a:pt x="189" y="870"/>
                    </a:lnTo>
                    <a:lnTo>
                      <a:pt x="171" y="855"/>
                    </a:lnTo>
                    <a:lnTo>
                      <a:pt x="156" y="841"/>
                    </a:lnTo>
                    <a:lnTo>
                      <a:pt x="145" y="828"/>
                    </a:lnTo>
                    <a:lnTo>
                      <a:pt x="145" y="828"/>
                    </a:lnTo>
                    <a:lnTo>
                      <a:pt x="133" y="812"/>
                    </a:lnTo>
                    <a:lnTo>
                      <a:pt x="120" y="795"/>
                    </a:lnTo>
                    <a:lnTo>
                      <a:pt x="111" y="777"/>
                    </a:lnTo>
                    <a:lnTo>
                      <a:pt x="101" y="759"/>
                    </a:lnTo>
                    <a:lnTo>
                      <a:pt x="91" y="742"/>
                    </a:lnTo>
                    <a:lnTo>
                      <a:pt x="83" y="722"/>
                    </a:lnTo>
                    <a:lnTo>
                      <a:pt x="69" y="684"/>
                    </a:lnTo>
                    <a:lnTo>
                      <a:pt x="69" y="684"/>
                    </a:lnTo>
                    <a:lnTo>
                      <a:pt x="58" y="646"/>
                    </a:lnTo>
                    <a:lnTo>
                      <a:pt x="49" y="609"/>
                    </a:lnTo>
                    <a:lnTo>
                      <a:pt x="40" y="571"/>
                    </a:lnTo>
                    <a:lnTo>
                      <a:pt x="33" y="534"/>
                    </a:lnTo>
                    <a:lnTo>
                      <a:pt x="28" y="495"/>
                    </a:lnTo>
                    <a:lnTo>
                      <a:pt x="24" y="455"/>
                    </a:lnTo>
                    <a:lnTo>
                      <a:pt x="21" y="416"/>
                    </a:lnTo>
                    <a:lnTo>
                      <a:pt x="18" y="378"/>
                    </a:lnTo>
                    <a:lnTo>
                      <a:pt x="18" y="378"/>
                    </a:lnTo>
                    <a:lnTo>
                      <a:pt x="18" y="356"/>
                    </a:lnTo>
                    <a:lnTo>
                      <a:pt x="18" y="330"/>
                    </a:lnTo>
                    <a:lnTo>
                      <a:pt x="20" y="301"/>
                    </a:lnTo>
                    <a:lnTo>
                      <a:pt x="22" y="269"/>
                    </a:lnTo>
                    <a:lnTo>
                      <a:pt x="25" y="236"/>
                    </a:lnTo>
                    <a:lnTo>
                      <a:pt x="31" y="203"/>
                    </a:lnTo>
                    <a:lnTo>
                      <a:pt x="39" y="170"/>
                    </a:lnTo>
                    <a:lnTo>
                      <a:pt x="47" y="138"/>
                    </a:lnTo>
                    <a:lnTo>
                      <a:pt x="58" y="108"/>
                    </a:lnTo>
                    <a:lnTo>
                      <a:pt x="65" y="94"/>
                    </a:lnTo>
                    <a:lnTo>
                      <a:pt x="72" y="82"/>
                    </a:lnTo>
                    <a:lnTo>
                      <a:pt x="80" y="69"/>
                    </a:lnTo>
                    <a:lnTo>
                      <a:pt x="89" y="58"/>
                    </a:lnTo>
                    <a:lnTo>
                      <a:pt x="97" y="47"/>
                    </a:lnTo>
                    <a:lnTo>
                      <a:pt x="107" y="39"/>
                    </a:lnTo>
                    <a:lnTo>
                      <a:pt x="118" y="32"/>
                    </a:lnTo>
                    <a:lnTo>
                      <a:pt x="129" y="25"/>
                    </a:lnTo>
                    <a:lnTo>
                      <a:pt x="140" y="21"/>
                    </a:lnTo>
                    <a:lnTo>
                      <a:pt x="152" y="18"/>
                    </a:lnTo>
                    <a:lnTo>
                      <a:pt x="166" y="17"/>
                    </a:lnTo>
                    <a:lnTo>
                      <a:pt x="180" y="18"/>
                    </a:lnTo>
                    <a:lnTo>
                      <a:pt x="195" y="21"/>
                    </a:lnTo>
                    <a:lnTo>
                      <a:pt x="211" y="26"/>
                    </a:lnTo>
                    <a:lnTo>
                      <a:pt x="211" y="26"/>
                    </a:lnTo>
                    <a:lnTo>
                      <a:pt x="214" y="26"/>
                    </a:lnTo>
                    <a:lnTo>
                      <a:pt x="217" y="25"/>
                    </a:lnTo>
                    <a:lnTo>
                      <a:pt x="220" y="24"/>
                    </a:lnTo>
                    <a:lnTo>
                      <a:pt x="221" y="21"/>
                    </a:lnTo>
                    <a:lnTo>
                      <a:pt x="221" y="18"/>
                    </a:lnTo>
                    <a:lnTo>
                      <a:pt x="220" y="14"/>
                    </a:lnTo>
                    <a:lnTo>
                      <a:pt x="218" y="11"/>
                    </a:lnTo>
                    <a:lnTo>
                      <a:pt x="215" y="10"/>
                    </a:lnTo>
                    <a:lnTo>
                      <a:pt x="21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3" name="Freeform 50">
                <a:extLst>
                  <a:ext uri="{FF2B5EF4-FFF2-40B4-BE49-F238E27FC236}">
                    <a16:creationId xmlns:a16="http://schemas.microsoft.com/office/drawing/2014/main" id="{82D669E5-6B51-3783-921F-4A0A47218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2" y="2337"/>
                <a:ext cx="81" cy="256"/>
              </a:xfrm>
              <a:custGeom>
                <a:avLst/>
                <a:gdLst>
                  <a:gd name="T0" fmla="*/ 97 w 243"/>
                  <a:gd name="T1" fmla="*/ 38 h 767"/>
                  <a:gd name="T2" fmla="*/ 111 w 243"/>
                  <a:gd name="T3" fmla="*/ 25 h 767"/>
                  <a:gd name="T4" fmla="*/ 124 w 243"/>
                  <a:gd name="T5" fmla="*/ 19 h 767"/>
                  <a:gd name="T6" fmla="*/ 137 w 243"/>
                  <a:gd name="T7" fmla="*/ 21 h 767"/>
                  <a:gd name="T8" fmla="*/ 151 w 243"/>
                  <a:gd name="T9" fmla="*/ 26 h 767"/>
                  <a:gd name="T10" fmla="*/ 173 w 243"/>
                  <a:gd name="T11" fmla="*/ 51 h 767"/>
                  <a:gd name="T12" fmla="*/ 191 w 243"/>
                  <a:gd name="T13" fmla="*/ 78 h 767"/>
                  <a:gd name="T14" fmla="*/ 199 w 243"/>
                  <a:gd name="T15" fmla="*/ 96 h 767"/>
                  <a:gd name="T16" fmla="*/ 213 w 243"/>
                  <a:gd name="T17" fmla="*/ 133 h 767"/>
                  <a:gd name="T18" fmla="*/ 221 w 243"/>
                  <a:gd name="T19" fmla="*/ 172 h 767"/>
                  <a:gd name="T20" fmla="*/ 225 w 243"/>
                  <a:gd name="T21" fmla="*/ 231 h 767"/>
                  <a:gd name="T22" fmla="*/ 226 w 243"/>
                  <a:gd name="T23" fmla="*/ 262 h 767"/>
                  <a:gd name="T24" fmla="*/ 224 w 243"/>
                  <a:gd name="T25" fmla="*/ 322 h 767"/>
                  <a:gd name="T26" fmla="*/ 215 w 243"/>
                  <a:gd name="T27" fmla="*/ 382 h 767"/>
                  <a:gd name="T28" fmla="*/ 202 w 243"/>
                  <a:gd name="T29" fmla="*/ 441 h 767"/>
                  <a:gd name="T30" fmla="*/ 193 w 243"/>
                  <a:gd name="T31" fmla="*/ 470 h 767"/>
                  <a:gd name="T32" fmla="*/ 160 w 243"/>
                  <a:gd name="T33" fmla="*/ 572 h 767"/>
                  <a:gd name="T34" fmla="*/ 130 w 243"/>
                  <a:gd name="T35" fmla="*/ 646 h 767"/>
                  <a:gd name="T36" fmla="*/ 118 w 243"/>
                  <a:gd name="T37" fmla="*/ 671 h 767"/>
                  <a:gd name="T38" fmla="*/ 100 w 243"/>
                  <a:gd name="T39" fmla="*/ 703 h 767"/>
                  <a:gd name="T40" fmla="*/ 75 w 243"/>
                  <a:gd name="T41" fmla="*/ 734 h 767"/>
                  <a:gd name="T42" fmla="*/ 61 w 243"/>
                  <a:gd name="T43" fmla="*/ 745 h 767"/>
                  <a:gd name="T44" fmla="*/ 46 w 243"/>
                  <a:gd name="T45" fmla="*/ 749 h 767"/>
                  <a:gd name="T46" fmla="*/ 31 w 243"/>
                  <a:gd name="T47" fmla="*/ 745 h 767"/>
                  <a:gd name="T48" fmla="*/ 16 w 243"/>
                  <a:gd name="T49" fmla="*/ 729 h 767"/>
                  <a:gd name="T50" fmla="*/ 13 w 243"/>
                  <a:gd name="T51" fmla="*/ 726 h 767"/>
                  <a:gd name="T52" fmla="*/ 7 w 243"/>
                  <a:gd name="T53" fmla="*/ 726 h 767"/>
                  <a:gd name="T54" fmla="*/ 2 w 243"/>
                  <a:gd name="T55" fmla="*/ 729 h 767"/>
                  <a:gd name="T56" fmla="*/ 0 w 243"/>
                  <a:gd name="T57" fmla="*/ 734 h 767"/>
                  <a:gd name="T58" fmla="*/ 2 w 243"/>
                  <a:gd name="T59" fmla="*/ 737 h 767"/>
                  <a:gd name="T60" fmla="*/ 18 w 243"/>
                  <a:gd name="T61" fmla="*/ 756 h 767"/>
                  <a:gd name="T62" fmla="*/ 35 w 243"/>
                  <a:gd name="T63" fmla="*/ 766 h 767"/>
                  <a:gd name="T64" fmla="*/ 51 w 243"/>
                  <a:gd name="T65" fmla="*/ 766 h 767"/>
                  <a:gd name="T66" fmla="*/ 68 w 243"/>
                  <a:gd name="T67" fmla="*/ 760 h 767"/>
                  <a:gd name="T68" fmla="*/ 84 w 243"/>
                  <a:gd name="T69" fmla="*/ 747 h 767"/>
                  <a:gd name="T70" fmla="*/ 101 w 243"/>
                  <a:gd name="T71" fmla="*/ 727 h 767"/>
                  <a:gd name="T72" fmla="*/ 131 w 243"/>
                  <a:gd name="T73" fmla="*/ 679 h 767"/>
                  <a:gd name="T74" fmla="*/ 158 w 243"/>
                  <a:gd name="T75" fmla="*/ 621 h 767"/>
                  <a:gd name="T76" fmla="*/ 180 w 243"/>
                  <a:gd name="T77" fmla="*/ 565 h 767"/>
                  <a:gd name="T78" fmla="*/ 206 w 243"/>
                  <a:gd name="T79" fmla="*/ 486 h 767"/>
                  <a:gd name="T80" fmla="*/ 215 w 243"/>
                  <a:gd name="T81" fmla="*/ 452 h 767"/>
                  <a:gd name="T82" fmla="*/ 232 w 243"/>
                  <a:gd name="T83" fmla="*/ 382 h 767"/>
                  <a:gd name="T84" fmla="*/ 240 w 243"/>
                  <a:gd name="T85" fmla="*/ 310 h 767"/>
                  <a:gd name="T86" fmla="*/ 243 w 243"/>
                  <a:gd name="T87" fmla="*/ 237 h 767"/>
                  <a:gd name="T88" fmla="*/ 240 w 243"/>
                  <a:gd name="T89" fmla="*/ 201 h 767"/>
                  <a:gd name="T90" fmla="*/ 236 w 243"/>
                  <a:gd name="T91" fmla="*/ 162 h 767"/>
                  <a:gd name="T92" fmla="*/ 226 w 243"/>
                  <a:gd name="T93" fmla="*/ 125 h 767"/>
                  <a:gd name="T94" fmla="*/ 214 w 243"/>
                  <a:gd name="T95" fmla="*/ 89 h 767"/>
                  <a:gd name="T96" fmla="*/ 196 w 243"/>
                  <a:gd name="T97" fmla="*/ 55 h 767"/>
                  <a:gd name="T98" fmla="*/ 189 w 243"/>
                  <a:gd name="T99" fmla="*/ 44 h 767"/>
                  <a:gd name="T100" fmla="*/ 171 w 243"/>
                  <a:gd name="T101" fmla="*/ 23 h 767"/>
                  <a:gd name="T102" fmla="*/ 151 w 243"/>
                  <a:gd name="T103" fmla="*/ 5 h 767"/>
                  <a:gd name="T104" fmla="*/ 138 w 243"/>
                  <a:gd name="T105" fmla="*/ 1 h 767"/>
                  <a:gd name="T106" fmla="*/ 126 w 243"/>
                  <a:gd name="T107" fmla="*/ 0 h 767"/>
                  <a:gd name="T108" fmla="*/ 112 w 243"/>
                  <a:gd name="T109" fmla="*/ 4 h 767"/>
                  <a:gd name="T110" fmla="*/ 104 w 243"/>
                  <a:gd name="T111" fmla="*/ 8 h 767"/>
                  <a:gd name="T112" fmla="*/ 89 w 243"/>
                  <a:gd name="T113" fmla="*/ 22 h 767"/>
                  <a:gd name="T114" fmla="*/ 83 w 243"/>
                  <a:gd name="T115" fmla="*/ 30 h 767"/>
                  <a:gd name="T116" fmla="*/ 82 w 243"/>
                  <a:gd name="T117" fmla="*/ 37 h 767"/>
                  <a:gd name="T118" fmla="*/ 84 w 243"/>
                  <a:gd name="T119" fmla="*/ 41 h 767"/>
                  <a:gd name="T120" fmla="*/ 91 w 243"/>
                  <a:gd name="T121" fmla="*/ 43 h 767"/>
                  <a:gd name="T122" fmla="*/ 97 w 243"/>
                  <a:gd name="T123" fmla="*/ 38 h 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3" h="767">
                    <a:moveTo>
                      <a:pt x="97" y="38"/>
                    </a:moveTo>
                    <a:lnTo>
                      <a:pt x="97" y="38"/>
                    </a:lnTo>
                    <a:lnTo>
                      <a:pt x="104" y="30"/>
                    </a:lnTo>
                    <a:lnTo>
                      <a:pt x="111" y="25"/>
                    </a:lnTo>
                    <a:lnTo>
                      <a:pt x="118" y="21"/>
                    </a:lnTo>
                    <a:lnTo>
                      <a:pt x="124" y="19"/>
                    </a:lnTo>
                    <a:lnTo>
                      <a:pt x="131" y="19"/>
                    </a:lnTo>
                    <a:lnTo>
                      <a:pt x="137" y="21"/>
                    </a:lnTo>
                    <a:lnTo>
                      <a:pt x="144" y="23"/>
                    </a:lnTo>
                    <a:lnTo>
                      <a:pt x="151" y="26"/>
                    </a:lnTo>
                    <a:lnTo>
                      <a:pt x="162" y="37"/>
                    </a:lnTo>
                    <a:lnTo>
                      <a:pt x="173" y="51"/>
                    </a:lnTo>
                    <a:lnTo>
                      <a:pt x="182" y="65"/>
                    </a:lnTo>
                    <a:lnTo>
                      <a:pt x="191" y="78"/>
                    </a:lnTo>
                    <a:lnTo>
                      <a:pt x="191" y="78"/>
                    </a:lnTo>
                    <a:lnTo>
                      <a:pt x="199" y="96"/>
                    </a:lnTo>
                    <a:lnTo>
                      <a:pt x="206" y="116"/>
                    </a:lnTo>
                    <a:lnTo>
                      <a:pt x="213" y="133"/>
                    </a:lnTo>
                    <a:lnTo>
                      <a:pt x="217" y="153"/>
                    </a:lnTo>
                    <a:lnTo>
                      <a:pt x="221" y="172"/>
                    </a:lnTo>
                    <a:lnTo>
                      <a:pt x="222" y="191"/>
                    </a:lnTo>
                    <a:lnTo>
                      <a:pt x="225" y="231"/>
                    </a:lnTo>
                    <a:lnTo>
                      <a:pt x="225" y="231"/>
                    </a:lnTo>
                    <a:lnTo>
                      <a:pt x="226" y="262"/>
                    </a:lnTo>
                    <a:lnTo>
                      <a:pt x="225" y="292"/>
                    </a:lnTo>
                    <a:lnTo>
                      <a:pt x="224" y="322"/>
                    </a:lnTo>
                    <a:lnTo>
                      <a:pt x="220" y="351"/>
                    </a:lnTo>
                    <a:lnTo>
                      <a:pt x="215" y="382"/>
                    </a:lnTo>
                    <a:lnTo>
                      <a:pt x="209" y="410"/>
                    </a:lnTo>
                    <a:lnTo>
                      <a:pt x="202" y="441"/>
                    </a:lnTo>
                    <a:lnTo>
                      <a:pt x="193" y="470"/>
                    </a:lnTo>
                    <a:lnTo>
                      <a:pt x="193" y="470"/>
                    </a:lnTo>
                    <a:lnTo>
                      <a:pt x="178" y="521"/>
                    </a:lnTo>
                    <a:lnTo>
                      <a:pt x="160" y="572"/>
                    </a:lnTo>
                    <a:lnTo>
                      <a:pt x="141" y="621"/>
                    </a:lnTo>
                    <a:lnTo>
                      <a:pt x="130" y="646"/>
                    </a:lnTo>
                    <a:lnTo>
                      <a:pt x="118" y="671"/>
                    </a:lnTo>
                    <a:lnTo>
                      <a:pt x="118" y="671"/>
                    </a:lnTo>
                    <a:lnTo>
                      <a:pt x="111" y="685"/>
                    </a:lnTo>
                    <a:lnTo>
                      <a:pt x="100" y="703"/>
                    </a:lnTo>
                    <a:lnTo>
                      <a:pt x="89" y="719"/>
                    </a:lnTo>
                    <a:lnTo>
                      <a:pt x="75" y="734"/>
                    </a:lnTo>
                    <a:lnTo>
                      <a:pt x="68" y="741"/>
                    </a:lnTo>
                    <a:lnTo>
                      <a:pt x="61" y="745"/>
                    </a:lnTo>
                    <a:lnTo>
                      <a:pt x="54" y="748"/>
                    </a:lnTo>
                    <a:lnTo>
                      <a:pt x="46" y="749"/>
                    </a:lnTo>
                    <a:lnTo>
                      <a:pt x="39" y="748"/>
                    </a:lnTo>
                    <a:lnTo>
                      <a:pt x="31" y="745"/>
                    </a:lnTo>
                    <a:lnTo>
                      <a:pt x="24" y="738"/>
                    </a:lnTo>
                    <a:lnTo>
                      <a:pt x="16" y="729"/>
                    </a:lnTo>
                    <a:lnTo>
                      <a:pt x="16" y="729"/>
                    </a:lnTo>
                    <a:lnTo>
                      <a:pt x="13" y="726"/>
                    </a:lnTo>
                    <a:lnTo>
                      <a:pt x="10" y="726"/>
                    </a:lnTo>
                    <a:lnTo>
                      <a:pt x="7" y="726"/>
                    </a:lnTo>
                    <a:lnTo>
                      <a:pt x="5" y="726"/>
                    </a:lnTo>
                    <a:lnTo>
                      <a:pt x="2" y="729"/>
                    </a:lnTo>
                    <a:lnTo>
                      <a:pt x="0" y="731"/>
                    </a:lnTo>
                    <a:lnTo>
                      <a:pt x="0" y="734"/>
                    </a:lnTo>
                    <a:lnTo>
                      <a:pt x="2" y="737"/>
                    </a:lnTo>
                    <a:lnTo>
                      <a:pt x="2" y="737"/>
                    </a:lnTo>
                    <a:lnTo>
                      <a:pt x="10" y="748"/>
                    </a:lnTo>
                    <a:lnTo>
                      <a:pt x="18" y="756"/>
                    </a:lnTo>
                    <a:lnTo>
                      <a:pt x="27" y="762"/>
                    </a:lnTo>
                    <a:lnTo>
                      <a:pt x="35" y="766"/>
                    </a:lnTo>
                    <a:lnTo>
                      <a:pt x="43" y="767"/>
                    </a:lnTo>
                    <a:lnTo>
                      <a:pt x="51" y="766"/>
                    </a:lnTo>
                    <a:lnTo>
                      <a:pt x="60" y="765"/>
                    </a:lnTo>
                    <a:lnTo>
                      <a:pt x="68" y="760"/>
                    </a:lnTo>
                    <a:lnTo>
                      <a:pt x="76" y="754"/>
                    </a:lnTo>
                    <a:lnTo>
                      <a:pt x="84" y="747"/>
                    </a:lnTo>
                    <a:lnTo>
                      <a:pt x="93" y="738"/>
                    </a:lnTo>
                    <a:lnTo>
                      <a:pt x="101" y="727"/>
                    </a:lnTo>
                    <a:lnTo>
                      <a:pt x="116" y="705"/>
                    </a:lnTo>
                    <a:lnTo>
                      <a:pt x="131" y="679"/>
                    </a:lnTo>
                    <a:lnTo>
                      <a:pt x="145" y="650"/>
                    </a:lnTo>
                    <a:lnTo>
                      <a:pt x="158" y="621"/>
                    </a:lnTo>
                    <a:lnTo>
                      <a:pt x="170" y="592"/>
                    </a:lnTo>
                    <a:lnTo>
                      <a:pt x="180" y="565"/>
                    </a:lnTo>
                    <a:lnTo>
                      <a:pt x="196" y="517"/>
                    </a:lnTo>
                    <a:lnTo>
                      <a:pt x="206" y="486"/>
                    </a:lnTo>
                    <a:lnTo>
                      <a:pt x="206" y="486"/>
                    </a:lnTo>
                    <a:lnTo>
                      <a:pt x="215" y="452"/>
                    </a:lnTo>
                    <a:lnTo>
                      <a:pt x="225" y="417"/>
                    </a:lnTo>
                    <a:lnTo>
                      <a:pt x="232" y="382"/>
                    </a:lnTo>
                    <a:lnTo>
                      <a:pt x="236" y="346"/>
                    </a:lnTo>
                    <a:lnTo>
                      <a:pt x="240" y="310"/>
                    </a:lnTo>
                    <a:lnTo>
                      <a:pt x="242" y="274"/>
                    </a:lnTo>
                    <a:lnTo>
                      <a:pt x="243" y="237"/>
                    </a:lnTo>
                    <a:lnTo>
                      <a:pt x="240" y="201"/>
                    </a:lnTo>
                    <a:lnTo>
                      <a:pt x="240" y="201"/>
                    </a:lnTo>
                    <a:lnTo>
                      <a:pt x="239" y="182"/>
                    </a:lnTo>
                    <a:lnTo>
                      <a:pt x="236" y="162"/>
                    </a:lnTo>
                    <a:lnTo>
                      <a:pt x="232" y="143"/>
                    </a:lnTo>
                    <a:lnTo>
                      <a:pt x="226" y="125"/>
                    </a:lnTo>
                    <a:lnTo>
                      <a:pt x="221" y="107"/>
                    </a:lnTo>
                    <a:lnTo>
                      <a:pt x="214" y="89"/>
                    </a:lnTo>
                    <a:lnTo>
                      <a:pt x="206" y="73"/>
                    </a:lnTo>
                    <a:lnTo>
                      <a:pt x="196" y="55"/>
                    </a:lnTo>
                    <a:lnTo>
                      <a:pt x="196" y="55"/>
                    </a:lnTo>
                    <a:lnTo>
                      <a:pt x="189" y="44"/>
                    </a:lnTo>
                    <a:lnTo>
                      <a:pt x="181" y="33"/>
                    </a:lnTo>
                    <a:lnTo>
                      <a:pt x="171" y="23"/>
                    </a:lnTo>
                    <a:lnTo>
                      <a:pt x="162" y="14"/>
                    </a:lnTo>
                    <a:lnTo>
                      <a:pt x="151" y="5"/>
                    </a:lnTo>
                    <a:lnTo>
                      <a:pt x="145" y="4"/>
                    </a:lnTo>
                    <a:lnTo>
                      <a:pt x="138" y="1"/>
                    </a:lnTo>
                    <a:lnTo>
                      <a:pt x="133" y="0"/>
                    </a:lnTo>
                    <a:lnTo>
                      <a:pt x="126" y="0"/>
                    </a:lnTo>
                    <a:lnTo>
                      <a:pt x="119" y="1"/>
                    </a:lnTo>
                    <a:lnTo>
                      <a:pt x="112" y="4"/>
                    </a:lnTo>
                    <a:lnTo>
                      <a:pt x="112" y="4"/>
                    </a:lnTo>
                    <a:lnTo>
                      <a:pt x="104" y="8"/>
                    </a:lnTo>
                    <a:lnTo>
                      <a:pt x="95" y="15"/>
                    </a:lnTo>
                    <a:lnTo>
                      <a:pt x="89" y="22"/>
                    </a:lnTo>
                    <a:lnTo>
                      <a:pt x="83" y="30"/>
                    </a:lnTo>
                    <a:lnTo>
                      <a:pt x="83" y="30"/>
                    </a:lnTo>
                    <a:lnTo>
                      <a:pt x="82" y="34"/>
                    </a:lnTo>
                    <a:lnTo>
                      <a:pt x="82" y="37"/>
                    </a:lnTo>
                    <a:lnTo>
                      <a:pt x="83" y="40"/>
                    </a:lnTo>
                    <a:lnTo>
                      <a:pt x="84" y="41"/>
                    </a:lnTo>
                    <a:lnTo>
                      <a:pt x="89" y="43"/>
                    </a:lnTo>
                    <a:lnTo>
                      <a:pt x="91" y="43"/>
                    </a:lnTo>
                    <a:lnTo>
                      <a:pt x="94" y="41"/>
                    </a:lnTo>
                    <a:lnTo>
                      <a:pt x="97" y="38"/>
                    </a:lnTo>
                    <a:lnTo>
                      <a:pt x="97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Freeform 51">
                <a:extLst>
                  <a:ext uri="{FF2B5EF4-FFF2-40B4-BE49-F238E27FC236}">
                    <a16:creationId xmlns:a16="http://schemas.microsoft.com/office/drawing/2014/main" id="{AF101879-9165-2680-3A8D-C341D6CA7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" y="1402"/>
                <a:ext cx="754" cy="200"/>
              </a:xfrm>
              <a:custGeom>
                <a:avLst/>
                <a:gdLst>
                  <a:gd name="T0" fmla="*/ 22 w 2261"/>
                  <a:gd name="T1" fmla="*/ 571 h 600"/>
                  <a:gd name="T2" fmla="*/ 53 w 2261"/>
                  <a:gd name="T3" fmla="*/ 505 h 600"/>
                  <a:gd name="T4" fmla="*/ 97 w 2261"/>
                  <a:gd name="T5" fmla="*/ 447 h 600"/>
                  <a:gd name="T6" fmla="*/ 149 w 2261"/>
                  <a:gd name="T7" fmla="*/ 395 h 600"/>
                  <a:gd name="T8" fmla="*/ 266 w 2261"/>
                  <a:gd name="T9" fmla="*/ 308 h 600"/>
                  <a:gd name="T10" fmla="*/ 361 w 2261"/>
                  <a:gd name="T11" fmla="*/ 250 h 600"/>
                  <a:gd name="T12" fmla="*/ 512 w 2261"/>
                  <a:gd name="T13" fmla="*/ 177 h 600"/>
                  <a:gd name="T14" fmla="*/ 666 w 2261"/>
                  <a:gd name="T15" fmla="*/ 115 h 600"/>
                  <a:gd name="T16" fmla="*/ 787 w 2261"/>
                  <a:gd name="T17" fmla="*/ 74 h 600"/>
                  <a:gd name="T18" fmla="*/ 945 w 2261"/>
                  <a:gd name="T19" fmla="*/ 34 h 600"/>
                  <a:gd name="T20" fmla="*/ 1040 w 2261"/>
                  <a:gd name="T21" fmla="*/ 20 h 600"/>
                  <a:gd name="T22" fmla="*/ 1136 w 2261"/>
                  <a:gd name="T23" fmla="*/ 16 h 600"/>
                  <a:gd name="T24" fmla="*/ 1201 w 2261"/>
                  <a:gd name="T25" fmla="*/ 20 h 600"/>
                  <a:gd name="T26" fmla="*/ 1296 w 2261"/>
                  <a:gd name="T27" fmla="*/ 34 h 600"/>
                  <a:gd name="T28" fmla="*/ 1424 w 2261"/>
                  <a:gd name="T29" fmla="*/ 60 h 600"/>
                  <a:gd name="T30" fmla="*/ 1664 w 2261"/>
                  <a:gd name="T31" fmla="*/ 119 h 600"/>
                  <a:gd name="T32" fmla="*/ 1812 w 2261"/>
                  <a:gd name="T33" fmla="*/ 164 h 600"/>
                  <a:gd name="T34" fmla="*/ 1955 w 2261"/>
                  <a:gd name="T35" fmla="*/ 224 h 600"/>
                  <a:gd name="T36" fmla="*/ 2021 w 2261"/>
                  <a:gd name="T37" fmla="*/ 263 h 600"/>
                  <a:gd name="T38" fmla="*/ 2061 w 2261"/>
                  <a:gd name="T39" fmla="*/ 292 h 600"/>
                  <a:gd name="T40" fmla="*/ 2111 w 2261"/>
                  <a:gd name="T41" fmla="*/ 340 h 600"/>
                  <a:gd name="T42" fmla="*/ 2152 w 2261"/>
                  <a:gd name="T43" fmla="*/ 395 h 600"/>
                  <a:gd name="T44" fmla="*/ 2207 w 2261"/>
                  <a:gd name="T45" fmla="*/ 497 h 600"/>
                  <a:gd name="T46" fmla="*/ 2244 w 2261"/>
                  <a:gd name="T47" fmla="*/ 581 h 600"/>
                  <a:gd name="T48" fmla="*/ 2253 w 2261"/>
                  <a:gd name="T49" fmla="*/ 587 h 600"/>
                  <a:gd name="T50" fmla="*/ 2260 w 2261"/>
                  <a:gd name="T51" fmla="*/ 582 h 600"/>
                  <a:gd name="T52" fmla="*/ 2260 w 2261"/>
                  <a:gd name="T53" fmla="*/ 577 h 600"/>
                  <a:gd name="T54" fmla="*/ 2196 w 2261"/>
                  <a:gd name="T55" fmla="*/ 440 h 600"/>
                  <a:gd name="T56" fmla="*/ 2144 w 2261"/>
                  <a:gd name="T57" fmla="*/ 358 h 600"/>
                  <a:gd name="T58" fmla="*/ 2096 w 2261"/>
                  <a:gd name="T59" fmla="*/ 301 h 600"/>
                  <a:gd name="T60" fmla="*/ 2038 w 2261"/>
                  <a:gd name="T61" fmla="*/ 253 h 600"/>
                  <a:gd name="T62" fmla="*/ 1988 w 2261"/>
                  <a:gd name="T63" fmla="*/ 223 h 600"/>
                  <a:gd name="T64" fmla="*/ 1908 w 2261"/>
                  <a:gd name="T65" fmla="*/ 184 h 600"/>
                  <a:gd name="T66" fmla="*/ 1827 w 2261"/>
                  <a:gd name="T67" fmla="*/ 152 h 600"/>
                  <a:gd name="T68" fmla="*/ 1652 w 2261"/>
                  <a:gd name="T69" fmla="*/ 100 h 600"/>
                  <a:gd name="T70" fmla="*/ 1473 w 2261"/>
                  <a:gd name="T71" fmla="*/ 53 h 600"/>
                  <a:gd name="T72" fmla="*/ 1291 w 2261"/>
                  <a:gd name="T73" fmla="*/ 15 h 600"/>
                  <a:gd name="T74" fmla="*/ 1168 w 2261"/>
                  <a:gd name="T75" fmla="*/ 1 h 600"/>
                  <a:gd name="T76" fmla="*/ 1107 w 2261"/>
                  <a:gd name="T77" fmla="*/ 0 h 600"/>
                  <a:gd name="T78" fmla="*/ 1015 w 2261"/>
                  <a:gd name="T79" fmla="*/ 6 h 600"/>
                  <a:gd name="T80" fmla="*/ 863 w 2261"/>
                  <a:gd name="T81" fmla="*/ 37 h 600"/>
                  <a:gd name="T82" fmla="*/ 743 w 2261"/>
                  <a:gd name="T83" fmla="*/ 71 h 600"/>
                  <a:gd name="T84" fmla="*/ 625 w 2261"/>
                  <a:gd name="T85" fmla="*/ 113 h 600"/>
                  <a:gd name="T86" fmla="*/ 472 w 2261"/>
                  <a:gd name="T87" fmla="*/ 177 h 600"/>
                  <a:gd name="T88" fmla="*/ 326 w 2261"/>
                  <a:gd name="T89" fmla="*/ 252 h 600"/>
                  <a:gd name="T90" fmla="*/ 232 w 2261"/>
                  <a:gd name="T91" fmla="*/ 311 h 600"/>
                  <a:gd name="T92" fmla="*/ 123 w 2261"/>
                  <a:gd name="T93" fmla="*/ 396 h 600"/>
                  <a:gd name="T94" fmla="*/ 75 w 2261"/>
                  <a:gd name="T95" fmla="*/ 447 h 600"/>
                  <a:gd name="T96" fmla="*/ 35 w 2261"/>
                  <a:gd name="T97" fmla="*/ 505 h 600"/>
                  <a:gd name="T98" fmla="*/ 6 w 2261"/>
                  <a:gd name="T99" fmla="*/ 567 h 600"/>
                  <a:gd name="T100" fmla="*/ 0 w 2261"/>
                  <a:gd name="T101" fmla="*/ 593 h 600"/>
                  <a:gd name="T102" fmla="*/ 6 w 2261"/>
                  <a:gd name="T103" fmla="*/ 600 h 600"/>
                  <a:gd name="T104" fmla="*/ 14 w 2261"/>
                  <a:gd name="T105" fmla="*/ 598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61" h="600">
                    <a:moveTo>
                      <a:pt x="15" y="595"/>
                    </a:moveTo>
                    <a:lnTo>
                      <a:pt x="15" y="595"/>
                    </a:lnTo>
                    <a:lnTo>
                      <a:pt x="22" y="571"/>
                    </a:lnTo>
                    <a:lnTo>
                      <a:pt x="31" y="548"/>
                    </a:lnTo>
                    <a:lnTo>
                      <a:pt x="42" y="526"/>
                    </a:lnTo>
                    <a:lnTo>
                      <a:pt x="53" y="505"/>
                    </a:lnTo>
                    <a:lnTo>
                      <a:pt x="66" y="485"/>
                    </a:lnTo>
                    <a:lnTo>
                      <a:pt x="80" y="465"/>
                    </a:lnTo>
                    <a:lnTo>
                      <a:pt x="97" y="447"/>
                    </a:lnTo>
                    <a:lnTo>
                      <a:pt x="113" y="429"/>
                    </a:lnTo>
                    <a:lnTo>
                      <a:pt x="131" y="412"/>
                    </a:lnTo>
                    <a:lnTo>
                      <a:pt x="149" y="395"/>
                    </a:lnTo>
                    <a:lnTo>
                      <a:pt x="188" y="363"/>
                    </a:lnTo>
                    <a:lnTo>
                      <a:pt x="228" y="334"/>
                    </a:lnTo>
                    <a:lnTo>
                      <a:pt x="266" y="308"/>
                    </a:lnTo>
                    <a:lnTo>
                      <a:pt x="266" y="308"/>
                    </a:lnTo>
                    <a:lnTo>
                      <a:pt x="313" y="278"/>
                    </a:lnTo>
                    <a:lnTo>
                      <a:pt x="361" y="250"/>
                    </a:lnTo>
                    <a:lnTo>
                      <a:pt x="411" y="224"/>
                    </a:lnTo>
                    <a:lnTo>
                      <a:pt x="461" y="199"/>
                    </a:lnTo>
                    <a:lnTo>
                      <a:pt x="512" y="177"/>
                    </a:lnTo>
                    <a:lnTo>
                      <a:pt x="563" y="155"/>
                    </a:lnTo>
                    <a:lnTo>
                      <a:pt x="615" y="135"/>
                    </a:lnTo>
                    <a:lnTo>
                      <a:pt x="666" y="115"/>
                    </a:lnTo>
                    <a:lnTo>
                      <a:pt x="666" y="115"/>
                    </a:lnTo>
                    <a:lnTo>
                      <a:pt x="727" y="93"/>
                    </a:lnTo>
                    <a:lnTo>
                      <a:pt x="787" y="74"/>
                    </a:lnTo>
                    <a:lnTo>
                      <a:pt x="849" y="56"/>
                    </a:lnTo>
                    <a:lnTo>
                      <a:pt x="913" y="41"/>
                    </a:lnTo>
                    <a:lnTo>
                      <a:pt x="945" y="34"/>
                    </a:lnTo>
                    <a:lnTo>
                      <a:pt x="976" y="28"/>
                    </a:lnTo>
                    <a:lnTo>
                      <a:pt x="1008" y="24"/>
                    </a:lnTo>
                    <a:lnTo>
                      <a:pt x="1040" y="20"/>
                    </a:lnTo>
                    <a:lnTo>
                      <a:pt x="1071" y="17"/>
                    </a:lnTo>
                    <a:lnTo>
                      <a:pt x="1104" y="16"/>
                    </a:lnTo>
                    <a:lnTo>
                      <a:pt x="1136" y="16"/>
                    </a:lnTo>
                    <a:lnTo>
                      <a:pt x="1168" y="17"/>
                    </a:lnTo>
                    <a:lnTo>
                      <a:pt x="1168" y="17"/>
                    </a:lnTo>
                    <a:lnTo>
                      <a:pt x="1201" y="20"/>
                    </a:lnTo>
                    <a:lnTo>
                      <a:pt x="1233" y="23"/>
                    </a:lnTo>
                    <a:lnTo>
                      <a:pt x="1264" y="28"/>
                    </a:lnTo>
                    <a:lnTo>
                      <a:pt x="1296" y="34"/>
                    </a:lnTo>
                    <a:lnTo>
                      <a:pt x="1361" y="46"/>
                    </a:lnTo>
                    <a:lnTo>
                      <a:pt x="1424" y="60"/>
                    </a:lnTo>
                    <a:lnTo>
                      <a:pt x="1424" y="60"/>
                    </a:lnTo>
                    <a:lnTo>
                      <a:pt x="1544" y="89"/>
                    </a:lnTo>
                    <a:lnTo>
                      <a:pt x="1664" y="119"/>
                    </a:lnTo>
                    <a:lnTo>
                      <a:pt x="1664" y="119"/>
                    </a:lnTo>
                    <a:lnTo>
                      <a:pt x="1712" y="133"/>
                    </a:lnTo>
                    <a:lnTo>
                      <a:pt x="1762" y="148"/>
                    </a:lnTo>
                    <a:lnTo>
                      <a:pt x="1812" y="164"/>
                    </a:lnTo>
                    <a:lnTo>
                      <a:pt x="1861" y="181"/>
                    </a:lnTo>
                    <a:lnTo>
                      <a:pt x="1908" y="201"/>
                    </a:lnTo>
                    <a:lnTo>
                      <a:pt x="1955" y="224"/>
                    </a:lnTo>
                    <a:lnTo>
                      <a:pt x="1978" y="235"/>
                    </a:lnTo>
                    <a:lnTo>
                      <a:pt x="2000" y="249"/>
                    </a:lnTo>
                    <a:lnTo>
                      <a:pt x="2021" y="263"/>
                    </a:lnTo>
                    <a:lnTo>
                      <a:pt x="2043" y="277"/>
                    </a:lnTo>
                    <a:lnTo>
                      <a:pt x="2043" y="277"/>
                    </a:lnTo>
                    <a:lnTo>
                      <a:pt x="2061" y="292"/>
                    </a:lnTo>
                    <a:lnTo>
                      <a:pt x="2079" y="307"/>
                    </a:lnTo>
                    <a:lnTo>
                      <a:pt x="2094" y="323"/>
                    </a:lnTo>
                    <a:lnTo>
                      <a:pt x="2111" y="340"/>
                    </a:lnTo>
                    <a:lnTo>
                      <a:pt x="2125" y="358"/>
                    </a:lnTo>
                    <a:lnTo>
                      <a:pt x="2138" y="376"/>
                    </a:lnTo>
                    <a:lnTo>
                      <a:pt x="2152" y="395"/>
                    </a:lnTo>
                    <a:lnTo>
                      <a:pt x="2163" y="414"/>
                    </a:lnTo>
                    <a:lnTo>
                      <a:pt x="2187" y="456"/>
                    </a:lnTo>
                    <a:lnTo>
                      <a:pt x="2207" y="497"/>
                    </a:lnTo>
                    <a:lnTo>
                      <a:pt x="2227" y="538"/>
                    </a:lnTo>
                    <a:lnTo>
                      <a:pt x="2244" y="581"/>
                    </a:lnTo>
                    <a:lnTo>
                      <a:pt x="2244" y="581"/>
                    </a:lnTo>
                    <a:lnTo>
                      <a:pt x="2246" y="584"/>
                    </a:lnTo>
                    <a:lnTo>
                      <a:pt x="2249" y="585"/>
                    </a:lnTo>
                    <a:lnTo>
                      <a:pt x="2253" y="587"/>
                    </a:lnTo>
                    <a:lnTo>
                      <a:pt x="2255" y="587"/>
                    </a:lnTo>
                    <a:lnTo>
                      <a:pt x="2258" y="585"/>
                    </a:lnTo>
                    <a:lnTo>
                      <a:pt x="2260" y="582"/>
                    </a:lnTo>
                    <a:lnTo>
                      <a:pt x="2261" y="580"/>
                    </a:lnTo>
                    <a:lnTo>
                      <a:pt x="2260" y="577"/>
                    </a:lnTo>
                    <a:lnTo>
                      <a:pt x="2260" y="577"/>
                    </a:lnTo>
                    <a:lnTo>
                      <a:pt x="2240" y="530"/>
                    </a:lnTo>
                    <a:lnTo>
                      <a:pt x="2220" y="485"/>
                    </a:lnTo>
                    <a:lnTo>
                      <a:pt x="2196" y="440"/>
                    </a:lnTo>
                    <a:lnTo>
                      <a:pt x="2171" y="398"/>
                    </a:lnTo>
                    <a:lnTo>
                      <a:pt x="2158" y="377"/>
                    </a:lnTo>
                    <a:lnTo>
                      <a:pt x="2144" y="358"/>
                    </a:lnTo>
                    <a:lnTo>
                      <a:pt x="2129" y="339"/>
                    </a:lnTo>
                    <a:lnTo>
                      <a:pt x="2112" y="319"/>
                    </a:lnTo>
                    <a:lnTo>
                      <a:pt x="2096" y="301"/>
                    </a:lnTo>
                    <a:lnTo>
                      <a:pt x="2076" y="285"/>
                    </a:lnTo>
                    <a:lnTo>
                      <a:pt x="2057" y="268"/>
                    </a:lnTo>
                    <a:lnTo>
                      <a:pt x="2038" y="253"/>
                    </a:lnTo>
                    <a:lnTo>
                      <a:pt x="2038" y="253"/>
                    </a:lnTo>
                    <a:lnTo>
                      <a:pt x="2013" y="237"/>
                    </a:lnTo>
                    <a:lnTo>
                      <a:pt x="1988" y="223"/>
                    </a:lnTo>
                    <a:lnTo>
                      <a:pt x="1962" y="209"/>
                    </a:lnTo>
                    <a:lnTo>
                      <a:pt x="1936" y="197"/>
                    </a:lnTo>
                    <a:lnTo>
                      <a:pt x="1908" y="184"/>
                    </a:lnTo>
                    <a:lnTo>
                      <a:pt x="1881" y="173"/>
                    </a:lnTo>
                    <a:lnTo>
                      <a:pt x="1827" y="152"/>
                    </a:lnTo>
                    <a:lnTo>
                      <a:pt x="1827" y="152"/>
                    </a:lnTo>
                    <a:lnTo>
                      <a:pt x="1769" y="133"/>
                    </a:lnTo>
                    <a:lnTo>
                      <a:pt x="1711" y="115"/>
                    </a:lnTo>
                    <a:lnTo>
                      <a:pt x="1652" y="100"/>
                    </a:lnTo>
                    <a:lnTo>
                      <a:pt x="1592" y="84"/>
                    </a:lnTo>
                    <a:lnTo>
                      <a:pt x="1592" y="84"/>
                    </a:lnTo>
                    <a:lnTo>
                      <a:pt x="1473" y="53"/>
                    </a:lnTo>
                    <a:lnTo>
                      <a:pt x="1413" y="40"/>
                    </a:lnTo>
                    <a:lnTo>
                      <a:pt x="1353" y="26"/>
                    </a:lnTo>
                    <a:lnTo>
                      <a:pt x="1291" y="15"/>
                    </a:lnTo>
                    <a:lnTo>
                      <a:pt x="1230" y="6"/>
                    </a:lnTo>
                    <a:lnTo>
                      <a:pt x="1200" y="4"/>
                    </a:lnTo>
                    <a:lnTo>
                      <a:pt x="1168" y="1"/>
                    </a:lnTo>
                    <a:lnTo>
                      <a:pt x="1138" y="0"/>
                    </a:lnTo>
                    <a:lnTo>
                      <a:pt x="1107" y="0"/>
                    </a:lnTo>
                    <a:lnTo>
                      <a:pt x="1107" y="0"/>
                    </a:lnTo>
                    <a:lnTo>
                      <a:pt x="1076" y="1"/>
                    </a:lnTo>
                    <a:lnTo>
                      <a:pt x="1045" y="2"/>
                    </a:lnTo>
                    <a:lnTo>
                      <a:pt x="1015" y="6"/>
                    </a:lnTo>
                    <a:lnTo>
                      <a:pt x="985" y="11"/>
                    </a:lnTo>
                    <a:lnTo>
                      <a:pt x="924" y="23"/>
                    </a:lnTo>
                    <a:lnTo>
                      <a:pt x="863" y="37"/>
                    </a:lnTo>
                    <a:lnTo>
                      <a:pt x="863" y="37"/>
                    </a:lnTo>
                    <a:lnTo>
                      <a:pt x="803" y="53"/>
                    </a:lnTo>
                    <a:lnTo>
                      <a:pt x="743" y="71"/>
                    </a:lnTo>
                    <a:lnTo>
                      <a:pt x="684" y="92"/>
                    </a:lnTo>
                    <a:lnTo>
                      <a:pt x="625" y="113"/>
                    </a:lnTo>
                    <a:lnTo>
                      <a:pt x="625" y="113"/>
                    </a:lnTo>
                    <a:lnTo>
                      <a:pt x="574" y="133"/>
                    </a:lnTo>
                    <a:lnTo>
                      <a:pt x="523" y="154"/>
                    </a:lnTo>
                    <a:lnTo>
                      <a:pt x="472" y="177"/>
                    </a:lnTo>
                    <a:lnTo>
                      <a:pt x="422" y="201"/>
                    </a:lnTo>
                    <a:lnTo>
                      <a:pt x="374" y="226"/>
                    </a:lnTo>
                    <a:lnTo>
                      <a:pt x="326" y="252"/>
                    </a:lnTo>
                    <a:lnTo>
                      <a:pt x="279" y="281"/>
                    </a:lnTo>
                    <a:lnTo>
                      <a:pt x="232" y="311"/>
                    </a:lnTo>
                    <a:lnTo>
                      <a:pt x="232" y="311"/>
                    </a:lnTo>
                    <a:lnTo>
                      <a:pt x="195" y="337"/>
                    </a:lnTo>
                    <a:lnTo>
                      <a:pt x="159" y="366"/>
                    </a:lnTo>
                    <a:lnTo>
                      <a:pt x="123" y="396"/>
                    </a:lnTo>
                    <a:lnTo>
                      <a:pt x="106" y="413"/>
                    </a:lnTo>
                    <a:lnTo>
                      <a:pt x="90" y="431"/>
                    </a:lnTo>
                    <a:lnTo>
                      <a:pt x="75" y="447"/>
                    </a:lnTo>
                    <a:lnTo>
                      <a:pt x="60" y="467"/>
                    </a:lnTo>
                    <a:lnTo>
                      <a:pt x="47" y="485"/>
                    </a:lnTo>
                    <a:lnTo>
                      <a:pt x="35" y="505"/>
                    </a:lnTo>
                    <a:lnTo>
                      <a:pt x="24" y="525"/>
                    </a:lnTo>
                    <a:lnTo>
                      <a:pt x="14" y="545"/>
                    </a:lnTo>
                    <a:lnTo>
                      <a:pt x="6" y="567"/>
                    </a:lnTo>
                    <a:lnTo>
                      <a:pt x="0" y="589"/>
                    </a:lnTo>
                    <a:lnTo>
                      <a:pt x="0" y="589"/>
                    </a:lnTo>
                    <a:lnTo>
                      <a:pt x="0" y="593"/>
                    </a:lnTo>
                    <a:lnTo>
                      <a:pt x="2" y="596"/>
                    </a:lnTo>
                    <a:lnTo>
                      <a:pt x="3" y="599"/>
                    </a:lnTo>
                    <a:lnTo>
                      <a:pt x="6" y="600"/>
                    </a:lnTo>
                    <a:lnTo>
                      <a:pt x="9" y="600"/>
                    </a:lnTo>
                    <a:lnTo>
                      <a:pt x="13" y="599"/>
                    </a:lnTo>
                    <a:lnTo>
                      <a:pt x="14" y="598"/>
                    </a:lnTo>
                    <a:lnTo>
                      <a:pt x="15" y="595"/>
                    </a:lnTo>
                    <a:lnTo>
                      <a:pt x="15" y="5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Freeform 52">
                <a:extLst>
                  <a:ext uri="{FF2B5EF4-FFF2-40B4-BE49-F238E27FC236}">
                    <a16:creationId xmlns:a16="http://schemas.microsoft.com/office/drawing/2014/main" id="{6452D015-12F4-2440-27A2-A4869E63D9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3010"/>
                <a:ext cx="219" cy="130"/>
              </a:xfrm>
              <a:custGeom>
                <a:avLst/>
                <a:gdLst>
                  <a:gd name="T0" fmla="*/ 514 w 657"/>
                  <a:gd name="T1" fmla="*/ 18 h 390"/>
                  <a:gd name="T2" fmla="*/ 380 w 657"/>
                  <a:gd name="T3" fmla="*/ 18 h 390"/>
                  <a:gd name="T4" fmla="*/ 199 w 657"/>
                  <a:gd name="T5" fmla="*/ 3 h 390"/>
                  <a:gd name="T6" fmla="*/ 146 w 657"/>
                  <a:gd name="T7" fmla="*/ 0 h 390"/>
                  <a:gd name="T8" fmla="*/ 92 w 657"/>
                  <a:gd name="T9" fmla="*/ 7 h 390"/>
                  <a:gd name="T10" fmla="*/ 57 w 657"/>
                  <a:gd name="T11" fmla="*/ 18 h 390"/>
                  <a:gd name="T12" fmla="*/ 24 w 657"/>
                  <a:gd name="T13" fmla="*/ 47 h 390"/>
                  <a:gd name="T14" fmla="*/ 6 w 657"/>
                  <a:gd name="T15" fmla="*/ 86 h 390"/>
                  <a:gd name="T16" fmla="*/ 0 w 657"/>
                  <a:gd name="T17" fmla="*/ 115 h 390"/>
                  <a:gd name="T18" fmla="*/ 1 w 657"/>
                  <a:gd name="T19" fmla="*/ 159 h 390"/>
                  <a:gd name="T20" fmla="*/ 13 w 657"/>
                  <a:gd name="T21" fmla="*/ 196 h 390"/>
                  <a:gd name="T22" fmla="*/ 34 w 657"/>
                  <a:gd name="T23" fmla="*/ 229 h 390"/>
                  <a:gd name="T24" fmla="*/ 64 w 657"/>
                  <a:gd name="T25" fmla="*/ 257 h 390"/>
                  <a:gd name="T26" fmla="*/ 140 w 657"/>
                  <a:gd name="T27" fmla="*/ 298 h 390"/>
                  <a:gd name="T28" fmla="*/ 227 w 657"/>
                  <a:gd name="T29" fmla="*/ 326 h 390"/>
                  <a:gd name="T30" fmla="*/ 332 w 657"/>
                  <a:gd name="T31" fmla="*/ 348 h 390"/>
                  <a:gd name="T32" fmla="*/ 476 w 657"/>
                  <a:gd name="T33" fmla="*/ 368 h 390"/>
                  <a:gd name="T34" fmla="*/ 562 w 657"/>
                  <a:gd name="T35" fmla="*/ 389 h 390"/>
                  <a:gd name="T36" fmla="*/ 567 w 657"/>
                  <a:gd name="T37" fmla="*/ 389 h 390"/>
                  <a:gd name="T38" fmla="*/ 572 w 657"/>
                  <a:gd name="T39" fmla="*/ 381 h 390"/>
                  <a:gd name="T40" fmla="*/ 566 w 657"/>
                  <a:gd name="T41" fmla="*/ 374 h 390"/>
                  <a:gd name="T42" fmla="*/ 516 w 657"/>
                  <a:gd name="T43" fmla="*/ 360 h 390"/>
                  <a:gd name="T44" fmla="*/ 413 w 657"/>
                  <a:gd name="T45" fmla="*/ 343 h 390"/>
                  <a:gd name="T46" fmla="*/ 299 w 657"/>
                  <a:gd name="T47" fmla="*/ 324 h 390"/>
                  <a:gd name="T48" fmla="*/ 204 w 657"/>
                  <a:gd name="T49" fmla="*/ 301 h 390"/>
                  <a:gd name="T50" fmla="*/ 113 w 657"/>
                  <a:gd name="T51" fmla="*/ 265 h 390"/>
                  <a:gd name="T52" fmla="*/ 88 w 657"/>
                  <a:gd name="T53" fmla="*/ 251 h 390"/>
                  <a:gd name="T54" fmla="*/ 56 w 657"/>
                  <a:gd name="T55" fmla="*/ 225 h 390"/>
                  <a:gd name="T56" fmla="*/ 33 w 657"/>
                  <a:gd name="T57" fmla="*/ 193 h 390"/>
                  <a:gd name="T58" fmla="*/ 19 w 657"/>
                  <a:gd name="T59" fmla="*/ 157 h 390"/>
                  <a:gd name="T60" fmla="*/ 17 w 657"/>
                  <a:gd name="T61" fmla="*/ 118 h 390"/>
                  <a:gd name="T62" fmla="*/ 23 w 657"/>
                  <a:gd name="T63" fmla="*/ 89 h 390"/>
                  <a:gd name="T64" fmla="*/ 34 w 657"/>
                  <a:gd name="T65" fmla="*/ 61 h 390"/>
                  <a:gd name="T66" fmla="*/ 52 w 657"/>
                  <a:gd name="T67" fmla="*/ 42 h 390"/>
                  <a:gd name="T68" fmla="*/ 84 w 657"/>
                  <a:gd name="T69" fmla="*/ 25 h 390"/>
                  <a:gd name="T70" fmla="*/ 142 w 657"/>
                  <a:gd name="T71" fmla="*/ 16 h 390"/>
                  <a:gd name="T72" fmla="*/ 226 w 657"/>
                  <a:gd name="T73" fmla="*/ 21 h 390"/>
                  <a:gd name="T74" fmla="*/ 299 w 657"/>
                  <a:gd name="T75" fmla="*/ 29 h 390"/>
                  <a:gd name="T76" fmla="*/ 474 w 657"/>
                  <a:gd name="T77" fmla="*/ 35 h 390"/>
                  <a:gd name="T78" fmla="*/ 653 w 657"/>
                  <a:gd name="T79" fmla="*/ 33 h 390"/>
                  <a:gd name="T80" fmla="*/ 657 w 657"/>
                  <a:gd name="T81" fmla="*/ 27 h 390"/>
                  <a:gd name="T82" fmla="*/ 653 w 657"/>
                  <a:gd name="T83" fmla="*/ 18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7" h="390">
                    <a:moveTo>
                      <a:pt x="649" y="18"/>
                    </a:moveTo>
                    <a:lnTo>
                      <a:pt x="649" y="18"/>
                    </a:lnTo>
                    <a:lnTo>
                      <a:pt x="514" y="18"/>
                    </a:lnTo>
                    <a:lnTo>
                      <a:pt x="448" y="18"/>
                    </a:lnTo>
                    <a:lnTo>
                      <a:pt x="380" y="18"/>
                    </a:lnTo>
                    <a:lnTo>
                      <a:pt x="380" y="18"/>
                    </a:lnTo>
                    <a:lnTo>
                      <a:pt x="334" y="16"/>
                    </a:lnTo>
                    <a:lnTo>
                      <a:pt x="289" y="11"/>
                    </a:lnTo>
                    <a:lnTo>
                      <a:pt x="199" y="3"/>
                    </a:lnTo>
                    <a:lnTo>
                      <a:pt x="199" y="3"/>
                    </a:lnTo>
                    <a:lnTo>
                      <a:pt x="164" y="0"/>
                    </a:lnTo>
                    <a:lnTo>
                      <a:pt x="146" y="0"/>
                    </a:lnTo>
                    <a:lnTo>
                      <a:pt x="126" y="2"/>
                    </a:lnTo>
                    <a:lnTo>
                      <a:pt x="108" y="3"/>
                    </a:lnTo>
                    <a:lnTo>
                      <a:pt x="92" y="7"/>
                    </a:lnTo>
                    <a:lnTo>
                      <a:pt x="74" y="11"/>
                    </a:lnTo>
                    <a:lnTo>
                      <a:pt x="57" y="18"/>
                    </a:lnTo>
                    <a:lnTo>
                      <a:pt x="57" y="18"/>
                    </a:lnTo>
                    <a:lnTo>
                      <a:pt x="45" y="27"/>
                    </a:lnTo>
                    <a:lnTo>
                      <a:pt x="34" y="36"/>
                    </a:lnTo>
                    <a:lnTo>
                      <a:pt x="24" y="47"/>
                    </a:lnTo>
                    <a:lnTo>
                      <a:pt x="16" y="58"/>
                    </a:lnTo>
                    <a:lnTo>
                      <a:pt x="11" y="72"/>
                    </a:lnTo>
                    <a:lnTo>
                      <a:pt x="6" y="86"/>
                    </a:lnTo>
                    <a:lnTo>
                      <a:pt x="2" y="100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0" y="130"/>
                    </a:lnTo>
                    <a:lnTo>
                      <a:pt x="0" y="145"/>
                    </a:lnTo>
                    <a:lnTo>
                      <a:pt x="1" y="159"/>
                    </a:lnTo>
                    <a:lnTo>
                      <a:pt x="4" y="171"/>
                    </a:lnTo>
                    <a:lnTo>
                      <a:pt x="8" y="185"/>
                    </a:lnTo>
                    <a:lnTo>
                      <a:pt x="13" y="196"/>
                    </a:lnTo>
                    <a:lnTo>
                      <a:pt x="19" y="208"/>
                    </a:lnTo>
                    <a:lnTo>
                      <a:pt x="27" y="218"/>
                    </a:lnTo>
                    <a:lnTo>
                      <a:pt x="34" y="229"/>
                    </a:lnTo>
                    <a:lnTo>
                      <a:pt x="44" y="239"/>
                    </a:lnTo>
                    <a:lnTo>
                      <a:pt x="53" y="248"/>
                    </a:lnTo>
                    <a:lnTo>
                      <a:pt x="64" y="257"/>
                    </a:lnTo>
                    <a:lnTo>
                      <a:pt x="88" y="272"/>
                    </a:lnTo>
                    <a:lnTo>
                      <a:pt x="113" y="286"/>
                    </a:lnTo>
                    <a:lnTo>
                      <a:pt x="140" y="298"/>
                    </a:lnTo>
                    <a:lnTo>
                      <a:pt x="169" y="308"/>
                    </a:lnTo>
                    <a:lnTo>
                      <a:pt x="198" y="317"/>
                    </a:lnTo>
                    <a:lnTo>
                      <a:pt x="227" y="326"/>
                    </a:lnTo>
                    <a:lnTo>
                      <a:pt x="282" y="338"/>
                    </a:lnTo>
                    <a:lnTo>
                      <a:pt x="332" y="348"/>
                    </a:lnTo>
                    <a:lnTo>
                      <a:pt x="332" y="348"/>
                    </a:lnTo>
                    <a:lnTo>
                      <a:pt x="390" y="356"/>
                    </a:lnTo>
                    <a:lnTo>
                      <a:pt x="448" y="364"/>
                    </a:lnTo>
                    <a:lnTo>
                      <a:pt x="476" y="368"/>
                    </a:lnTo>
                    <a:lnTo>
                      <a:pt x="505" y="374"/>
                    </a:lnTo>
                    <a:lnTo>
                      <a:pt x="534" y="381"/>
                    </a:lnTo>
                    <a:lnTo>
                      <a:pt x="562" y="389"/>
                    </a:lnTo>
                    <a:lnTo>
                      <a:pt x="562" y="389"/>
                    </a:lnTo>
                    <a:lnTo>
                      <a:pt x="565" y="390"/>
                    </a:lnTo>
                    <a:lnTo>
                      <a:pt x="567" y="389"/>
                    </a:lnTo>
                    <a:lnTo>
                      <a:pt x="570" y="386"/>
                    </a:lnTo>
                    <a:lnTo>
                      <a:pt x="572" y="383"/>
                    </a:lnTo>
                    <a:lnTo>
                      <a:pt x="572" y="381"/>
                    </a:lnTo>
                    <a:lnTo>
                      <a:pt x="570" y="378"/>
                    </a:lnTo>
                    <a:lnTo>
                      <a:pt x="569" y="375"/>
                    </a:lnTo>
                    <a:lnTo>
                      <a:pt x="566" y="374"/>
                    </a:lnTo>
                    <a:lnTo>
                      <a:pt x="566" y="374"/>
                    </a:lnTo>
                    <a:lnTo>
                      <a:pt x="541" y="366"/>
                    </a:lnTo>
                    <a:lnTo>
                      <a:pt x="516" y="360"/>
                    </a:lnTo>
                    <a:lnTo>
                      <a:pt x="490" y="354"/>
                    </a:lnTo>
                    <a:lnTo>
                      <a:pt x="465" y="350"/>
                    </a:lnTo>
                    <a:lnTo>
                      <a:pt x="413" y="343"/>
                    </a:lnTo>
                    <a:lnTo>
                      <a:pt x="362" y="335"/>
                    </a:lnTo>
                    <a:lnTo>
                      <a:pt x="362" y="335"/>
                    </a:lnTo>
                    <a:lnTo>
                      <a:pt x="299" y="324"/>
                    </a:lnTo>
                    <a:lnTo>
                      <a:pt x="267" y="317"/>
                    </a:lnTo>
                    <a:lnTo>
                      <a:pt x="234" y="310"/>
                    </a:lnTo>
                    <a:lnTo>
                      <a:pt x="204" y="301"/>
                    </a:lnTo>
                    <a:lnTo>
                      <a:pt x="172" y="291"/>
                    </a:lnTo>
                    <a:lnTo>
                      <a:pt x="142" y="279"/>
                    </a:lnTo>
                    <a:lnTo>
                      <a:pt x="113" y="265"/>
                    </a:lnTo>
                    <a:lnTo>
                      <a:pt x="113" y="265"/>
                    </a:lnTo>
                    <a:lnTo>
                      <a:pt x="100" y="258"/>
                    </a:lnTo>
                    <a:lnTo>
                      <a:pt x="88" y="251"/>
                    </a:lnTo>
                    <a:lnTo>
                      <a:pt x="75" y="243"/>
                    </a:lnTo>
                    <a:lnTo>
                      <a:pt x="66" y="233"/>
                    </a:lnTo>
                    <a:lnTo>
                      <a:pt x="56" y="225"/>
                    </a:lnTo>
                    <a:lnTo>
                      <a:pt x="46" y="215"/>
                    </a:lnTo>
                    <a:lnTo>
                      <a:pt x="39" y="204"/>
                    </a:lnTo>
                    <a:lnTo>
                      <a:pt x="33" y="193"/>
                    </a:lnTo>
                    <a:lnTo>
                      <a:pt x="27" y="182"/>
                    </a:lnTo>
                    <a:lnTo>
                      <a:pt x="23" y="170"/>
                    </a:lnTo>
                    <a:lnTo>
                      <a:pt x="19" y="157"/>
                    </a:lnTo>
                    <a:lnTo>
                      <a:pt x="17" y="145"/>
                    </a:lnTo>
                    <a:lnTo>
                      <a:pt x="16" y="131"/>
                    </a:lnTo>
                    <a:lnTo>
                      <a:pt x="17" y="118"/>
                    </a:lnTo>
                    <a:lnTo>
                      <a:pt x="19" y="104"/>
                    </a:lnTo>
                    <a:lnTo>
                      <a:pt x="23" y="89"/>
                    </a:lnTo>
                    <a:lnTo>
                      <a:pt x="23" y="89"/>
                    </a:lnTo>
                    <a:lnTo>
                      <a:pt x="26" y="79"/>
                    </a:lnTo>
                    <a:lnTo>
                      <a:pt x="30" y="69"/>
                    </a:lnTo>
                    <a:lnTo>
                      <a:pt x="34" y="61"/>
                    </a:lnTo>
                    <a:lnTo>
                      <a:pt x="39" y="54"/>
                    </a:lnTo>
                    <a:lnTo>
                      <a:pt x="46" y="47"/>
                    </a:lnTo>
                    <a:lnTo>
                      <a:pt x="52" y="42"/>
                    </a:lnTo>
                    <a:lnTo>
                      <a:pt x="59" y="36"/>
                    </a:lnTo>
                    <a:lnTo>
                      <a:pt x="67" y="32"/>
                    </a:lnTo>
                    <a:lnTo>
                      <a:pt x="84" y="25"/>
                    </a:lnTo>
                    <a:lnTo>
                      <a:pt x="102" y="20"/>
                    </a:lnTo>
                    <a:lnTo>
                      <a:pt x="121" y="17"/>
                    </a:lnTo>
                    <a:lnTo>
                      <a:pt x="142" y="16"/>
                    </a:lnTo>
                    <a:lnTo>
                      <a:pt x="162" y="16"/>
                    </a:lnTo>
                    <a:lnTo>
                      <a:pt x="183" y="17"/>
                    </a:lnTo>
                    <a:lnTo>
                      <a:pt x="226" y="21"/>
                    </a:lnTo>
                    <a:lnTo>
                      <a:pt x="264" y="27"/>
                    </a:lnTo>
                    <a:lnTo>
                      <a:pt x="299" y="29"/>
                    </a:lnTo>
                    <a:lnTo>
                      <a:pt x="299" y="29"/>
                    </a:lnTo>
                    <a:lnTo>
                      <a:pt x="341" y="32"/>
                    </a:lnTo>
                    <a:lnTo>
                      <a:pt x="385" y="35"/>
                    </a:lnTo>
                    <a:lnTo>
                      <a:pt x="474" y="35"/>
                    </a:lnTo>
                    <a:lnTo>
                      <a:pt x="649" y="35"/>
                    </a:lnTo>
                    <a:lnTo>
                      <a:pt x="649" y="35"/>
                    </a:lnTo>
                    <a:lnTo>
                      <a:pt x="653" y="33"/>
                    </a:lnTo>
                    <a:lnTo>
                      <a:pt x="656" y="32"/>
                    </a:lnTo>
                    <a:lnTo>
                      <a:pt x="657" y="29"/>
                    </a:lnTo>
                    <a:lnTo>
                      <a:pt x="657" y="27"/>
                    </a:lnTo>
                    <a:lnTo>
                      <a:pt x="657" y="24"/>
                    </a:lnTo>
                    <a:lnTo>
                      <a:pt x="656" y="21"/>
                    </a:lnTo>
                    <a:lnTo>
                      <a:pt x="653" y="18"/>
                    </a:lnTo>
                    <a:lnTo>
                      <a:pt x="649" y="18"/>
                    </a:lnTo>
                    <a:lnTo>
                      <a:pt x="649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Freeform 53">
                <a:extLst>
                  <a:ext uri="{FF2B5EF4-FFF2-40B4-BE49-F238E27FC236}">
                    <a16:creationId xmlns:a16="http://schemas.microsoft.com/office/drawing/2014/main" id="{04C962DD-10BD-FFF9-B6D6-C32CD9037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6" y="3101"/>
                <a:ext cx="189" cy="141"/>
              </a:xfrm>
              <a:custGeom>
                <a:avLst/>
                <a:gdLst>
                  <a:gd name="T0" fmla="*/ 98 w 567"/>
                  <a:gd name="T1" fmla="*/ 3 h 423"/>
                  <a:gd name="T2" fmla="*/ 62 w 567"/>
                  <a:gd name="T3" fmla="*/ 0 h 423"/>
                  <a:gd name="T4" fmla="*/ 39 w 567"/>
                  <a:gd name="T5" fmla="*/ 4 h 423"/>
                  <a:gd name="T6" fmla="*/ 26 w 567"/>
                  <a:gd name="T7" fmla="*/ 11 h 423"/>
                  <a:gd name="T8" fmla="*/ 15 w 567"/>
                  <a:gd name="T9" fmla="*/ 20 h 423"/>
                  <a:gd name="T10" fmla="*/ 7 w 567"/>
                  <a:gd name="T11" fmla="*/ 34 h 423"/>
                  <a:gd name="T12" fmla="*/ 2 w 567"/>
                  <a:gd name="T13" fmla="*/ 52 h 423"/>
                  <a:gd name="T14" fmla="*/ 0 w 567"/>
                  <a:gd name="T15" fmla="*/ 62 h 423"/>
                  <a:gd name="T16" fmla="*/ 2 w 567"/>
                  <a:gd name="T17" fmla="*/ 87 h 423"/>
                  <a:gd name="T18" fmla="*/ 7 w 567"/>
                  <a:gd name="T19" fmla="*/ 111 h 423"/>
                  <a:gd name="T20" fmla="*/ 17 w 567"/>
                  <a:gd name="T21" fmla="*/ 135 h 423"/>
                  <a:gd name="T22" fmla="*/ 46 w 567"/>
                  <a:gd name="T23" fmla="*/ 179 h 423"/>
                  <a:gd name="T24" fmla="*/ 81 w 567"/>
                  <a:gd name="T25" fmla="*/ 216 h 423"/>
                  <a:gd name="T26" fmla="*/ 99 w 567"/>
                  <a:gd name="T27" fmla="*/ 233 h 423"/>
                  <a:gd name="T28" fmla="*/ 149 w 567"/>
                  <a:gd name="T29" fmla="*/ 267 h 423"/>
                  <a:gd name="T30" fmla="*/ 200 w 567"/>
                  <a:gd name="T31" fmla="*/ 299 h 423"/>
                  <a:gd name="T32" fmla="*/ 258 w 567"/>
                  <a:gd name="T33" fmla="*/ 331 h 423"/>
                  <a:gd name="T34" fmla="*/ 319 w 567"/>
                  <a:gd name="T35" fmla="*/ 359 h 423"/>
                  <a:gd name="T36" fmla="*/ 348 w 567"/>
                  <a:gd name="T37" fmla="*/ 372 h 423"/>
                  <a:gd name="T38" fmla="*/ 407 w 567"/>
                  <a:gd name="T39" fmla="*/ 393 h 423"/>
                  <a:gd name="T40" fmla="*/ 466 w 567"/>
                  <a:gd name="T41" fmla="*/ 408 h 423"/>
                  <a:gd name="T42" fmla="*/ 528 w 567"/>
                  <a:gd name="T43" fmla="*/ 420 h 423"/>
                  <a:gd name="T44" fmla="*/ 560 w 567"/>
                  <a:gd name="T45" fmla="*/ 423 h 423"/>
                  <a:gd name="T46" fmla="*/ 565 w 567"/>
                  <a:gd name="T47" fmla="*/ 421 h 423"/>
                  <a:gd name="T48" fmla="*/ 567 w 567"/>
                  <a:gd name="T49" fmla="*/ 416 h 423"/>
                  <a:gd name="T50" fmla="*/ 565 w 567"/>
                  <a:gd name="T51" fmla="*/ 410 h 423"/>
                  <a:gd name="T52" fmla="*/ 560 w 567"/>
                  <a:gd name="T53" fmla="*/ 406 h 423"/>
                  <a:gd name="T54" fmla="*/ 534 w 567"/>
                  <a:gd name="T55" fmla="*/ 404 h 423"/>
                  <a:gd name="T56" fmla="*/ 483 w 567"/>
                  <a:gd name="T57" fmla="*/ 395 h 423"/>
                  <a:gd name="T58" fmla="*/ 408 w 567"/>
                  <a:gd name="T59" fmla="*/ 376 h 423"/>
                  <a:gd name="T60" fmla="*/ 360 w 567"/>
                  <a:gd name="T61" fmla="*/ 359 h 423"/>
                  <a:gd name="T62" fmla="*/ 310 w 567"/>
                  <a:gd name="T63" fmla="*/ 337 h 423"/>
                  <a:gd name="T64" fmla="*/ 168 w 567"/>
                  <a:gd name="T65" fmla="*/ 260 h 423"/>
                  <a:gd name="T66" fmla="*/ 148 w 567"/>
                  <a:gd name="T67" fmla="*/ 248 h 423"/>
                  <a:gd name="T68" fmla="*/ 105 w 567"/>
                  <a:gd name="T69" fmla="*/ 218 h 423"/>
                  <a:gd name="T70" fmla="*/ 68 w 567"/>
                  <a:gd name="T71" fmla="*/ 180 h 423"/>
                  <a:gd name="T72" fmla="*/ 37 w 567"/>
                  <a:gd name="T73" fmla="*/ 139 h 423"/>
                  <a:gd name="T74" fmla="*/ 26 w 567"/>
                  <a:gd name="T75" fmla="*/ 117 h 423"/>
                  <a:gd name="T76" fmla="*/ 21 w 567"/>
                  <a:gd name="T77" fmla="*/ 99 h 423"/>
                  <a:gd name="T78" fmla="*/ 17 w 567"/>
                  <a:gd name="T79" fmla="*/ 70 h 423"/>
                  <a:gd name="T80" fmla="*/ 18 w 567"/>
                  <a:gd name="T81" fmla="*/ 52 h 423"/>
                  <a:gd name="T82" fmla="*/ 21 w 567"/>
                  <a:gd name="T83" fmla="*/ 43 h 423"/>
                  <a:gd name="T84" fmla="*/ 25 w 567"/>
                  <a:gd name="T85" fmla="*/ 33 h 423"/>
                  <a:gd name="T86" fmla="*/ 32 w 567"/>
                  <a:gd name="T87" fmla="*/ 25 h 423"/>
                  <a:gd name="T88" fmla="*/ 51 w 567"/>
                  <a:gd name="T89" fmla="*/ 16 h 423"/>
                  <a:gd name="T90" fmla="*/ 73 w 567"/>
                  <a:gd name="T91" fmla="*/ 15 h 423"/>
                  <a:gd name="T92" fmla="*/ 94 w 567"/>
                  <a:gd name="T93" fmla="*/ 19 h 423"/>
                  <a:gd name="T94" fmla="*/ 97 w 567"/>
                  <a:gd name="T95" fmla="*/ 19 h 423"/>
                  <a:gd name="T96" fmla="*/ 102 w 567"/>
                  <a:gd name="T97" fmla="*/ 15 h 423"/>
                  <a:gd name="T98" fmla="*/ 104 w 567"/>
                  <a:gd name="T99" fmla="*/ 9 h 423"/>
                  <a:gd name="T100" fmla="*/ 101 w 567"/>
                  <a:gd name="T101" fmla="*/ 4 h 423"/>
                  <a:gd name="T102" fmla="*/ 98 w 567"/>
                  <a:gd name="T103" fmla="*/ 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7" h="423">
                    <a:moveTo>
                      <a:pt x="98" y="3"/>
                    </a:moveTo>
                    <a:lnTo>
                      <a:pt x="98" y="3"/>
                    </a:lnTo>
                    <a:lnTo>
                      <a:pt x="80" y="0"/>
                    </a:lnTo>
                    <a:lnTo>
                      <a:pt x="62" y="0"/>
                    </a:lnTo>
                    <a:lnTo>
                      <a:pt x="47" y="1"/>
                    </a:lnTo>
                    <a:lnTo>
                      <a:pt x="39" y="4"/>
                    </a:lnTo>
                    <a:lnTo>
                      <a:pt x="32" y="7"/>
                    </a:lnTo>
                    <a:lnTo>
                      <a:pt x="26" y="11"/>
                    </a:lnTo>
                    <a:lnTo>
                      <a:pt x="21" y="15"/>
                    </a:lnTo>
                    <a:lnTo>
                      <a:pt x="15" y="20"/>
                    </a:lnTo>
                    <a:lnTo>
                      <a:pt x="11" y="27"/>
                    </a:lnTo>
                    <a:lnTo>
                      <a:pt x="7" y="34"/>
                    </a:lnTo>
                    <a:lnTo>
                      <a:pt x="4" y="43"/>
                    </a:lnTo>
                    <a:lnTo>
                      <a:pt x="2" y="5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3" y="99"/>
                    </a:lnTo>
                    <a:lnTo>
                      <a:pt x="7" y="111"/>
                    </a:lnTo>
                    <a:lnTo>
                      <a:pt x="11" y="124"/>
                    </a:lnTo>
                    <a:lnTo>
                      <a:pt x="17" y="135"/>
                    </a:lnTo>
                    <a:lnTo>
                      <a:pt x="29" y="158"/>
                    </a:lnTo>
                    <a:lnTo>
                      <a:pt x="46" y="179"/>
                    </a:lnTo>
                    <a:lnTo>
                      <a:pt x="62" y="198"/>
                    </a:lnTo>
                    <a:lnTo>
                      <a:pt x="81" y="216"/>
                    </a:lnTo>
                    <a:lnTo>
                      <a:pt x="99" y="233"/>
                    </a:lnTo>
                    <a:lnTo>
                      <a:pt x="99" y="233"/>
                    </a:lnTo>
                    <a:lnTo>
                      <a:pt x="123" y="251"/>
                    </a:lnTo>
                    <a:lnTo>
                      <a:pt x="149" y="267"/>
                    </a:lnTo>
                    <a:lnTo>
                      <a:pt x="200" y="299"/>
                    </a:lnTo>
                    <a:lnTo>
                      <a:pt x="200" y="299"/>
                    </a:lnTo>
                    <a:lnTo>
                      <a:pt x="229" y="315"/>
                    </a:lnTo>
                    <a:lnTo>
                      <a:pt x="258" y="331"/>
                    </a:lnTo>
                    <a:lnTo>
                      <a:pt x="288" y="346"/>
                    </a:lnTo>
                    <a:lnTo>
                      <a:pt x="319" y="359"/>
                    </a:lnTo>
                    <a:lnTo>
                      <a:pt x="319" y="359"/>
                    </a:lnTo>
                    <a:lnTo>
                      <a:pt x="348" y="372"/>
                    </a:lnTo>
                    <a:lnTo>
                      <a:pt x="376" y="383"/>
                    </a:lnTo>
                    <a:lnTo>
                      <a:pt x="407" y="393"/>
                    </a:lnTo>
                    <a:lnTo>
                      <a:pt x="436" y="401"/>
                    </a:lnTo>
                    <a:lnTo>
                      <a:pt x="466" y="408"/>
                    </a:lnTo>
                    <a:lnTo>
                      <a:pt x="498" y="415"/>
                    </a:lnTo>
                    <a:lnTo>
                      <a:pt x="528" y="420"/>
                    </a:lnTo>
                    <a:lnTo>
                      <a:pt x="560" y="423"/>
                    </a:lnTo>
                    <a:lnTo>
                      <a:pt x="560" y="423"/>
                    </a:lnTo>
                    <a:lnTo>
                      <a:pt x="563" y="423"/>
                    </a:lnTo>
                    <a:lnTo>
                      <a:pt x="565" y="421"/>
                    </a:lnTo>
                    <a:lnTo>
                      <a:pt x="567" y="419"/>
                    </a:lnTo>
                    <a:lnTo>
                      <a:pt x="567" y="416"/>
                    </a:lnTo>
                    <a:lnTo>
                      <a:pt x="567" y="413"/>
                    </a:lnTo>
                    <a:lnTo>
                      <a:pt x="565" y="410"/>
                    </a:lnTo>
                    <a:lnTo>
                      <a:pt x="563" y="408"/>
                    </a:lnTo>
                    <a:lnTo>
                      <a:pt x="560" y="406"/>
                    </a:lnTo>
                    <a:lnTo>
                      <a:pt x="560" y="406"/>
                    </a:lnTo>
                    <a:lnTo>
                      <a:pt x="534" y="404"/>
                    </a:lnTo>
                    <a:lnTo>
                      <a:pt x="507" y="399"/>
                    </a:lnTo>
                    <a:lnTo>
                      <a:pt x="483" y="395"/>
                    </a:lnTo>
                    <a:lnTo>
                      <a:pt x="458" y="390"/>
                    </a:lnTo>
                    <a:lnTo>
                      <a:pt x="408" y="376"/>
                    </a:lnTo>
                    <a:lnTo>
                      <a:pt x="360" y="359"/>
                    </a:lnTo>
                    <a:lnTo>
                      <a:pt x="360" y="359"/>
                    </a:lnTo>
                    <a:lnTo>
                      <a:pt x="334" y="348"/>
                    </a:lnTo>
                    <a:lnTo>
                      <a:pt x="310" y="337"/>
                    </a:lnTo>
                    <a:lnTo>
                      <a:pt x="262" y="313"/>
                    </a:lnTo>
                    <a:lnTo>
                      <a:pt x="168" y="260"/>
                    </a:lnTo>
                    <a:lnTo>
                      <a:pt x="168" y="260"/>
                    </a:lnTo>
                    <a:lnTo>
                      <a:pt x="148" y="248"/>
                    </a:lnTo>
                    <a:lnTo>
                      <a:pt x="126" y="233"/>
                    </a:lnTo>
                    <a:lnTo>
                      <a:pt x="105" y="218"/>
                    </a:lnTo>
                    <a:lnTo>
                      <a:pt x="86" y="200"/>
                    </a:lnTo>
                    <a:lnTo>
                      <a:pt x="68" y="180"/>
                    </a:lnTo>
                    <a:lnTo>
                      <a:pt x="51" y="161"/>
                    </a:lnTo>
                    <a:lnTo>
                      <a:pt x="37" y="139"/>
                    </a:lnTo>
                    <a:lnTo>
                      <a:pt x="32" y="128"/>
                    </a:lnTo>
                    <a:lnTo>
                      <a:pt x="26" y="117"/>
                    </a:lnTo>
                    <a:lnTo>
                      <a:pt x="26" y="117"/>
                    </a:lnTo>
                    <a:lnTo>
                      <a:pt x="21" y="99"/>
                    </a:lnTo>
                    <a:lnTo>
                      <a:pt x="18" y="80"/>
                    </a:lnTo>
                    <a:lnTo>
                      <a:pt x="17" y="70"/>
                    </a:lnTo>
                    <a:lnTo>
                      <a:pt x="17" y="60"/>
                    </a:lnTo>
                    <a:lnTo>
                      <a:pt x="18" y="52"/>
                    </a:lnTo>
                    <a:lnTo>
                      <a:pt x="21" y="43"/>
                    </a:lnTo>
                    <a:lnTo>
                      <a:pt x="21" y="43"/>
                    </a:lnTo>
                    <a:lnTo>
                      <a:pt x="22" y="37"/>
                    </a:lnTo>
                    <a:lnTo>
                      <a:pt x="25" y="33"/>
                    </a:lnTo>
                    <a:lnTo>
                      <a:pt x="29" y="29"/>
                    </a:lnTo>
                    <a:lnTo>
                      <a:pt x="32" y="25"/>
                    </a:lnTo>
                    <a:lnTo>
                      <a:pt x="42" y="19"/>
                    </a:lnTo>
                    <a:lnTo>
                      <a:pt x="51" y="16"/>
                    </a:lnTo>
                    <a:lnTo>
                      <a:pt x="62" y="15"/>
                    </a:lnTo>
                    <a:lnTo>
                      <a:pt x="73" y="15"/>
                    </a:lnTo>
                    <a:lnTo>
                      <a:pt x="83" y="16"/>
                    </a:lnTo>
                    <a:lnTo>
                      <a:pt x="94" y="19"/>
                    </a:lnTo>
                    <a:lnTo>
                      <a:pt x="94" y="19"/>
                    </a:lnTo>
                    <a:lnTo>
                      <a:pt x="97" y="19"/>
                    </a:lnTo>
                    <a:lnTo>
                      <a:pt x="101" y="18"/>
                    </a:lnTo>
                    <a:lnTo>
                      <a:pt x="102" y="15"/>
                    </a:lnTo>
                    <a:lnTo>
                      <a:pt x="104" y="12"/>
                    </a:lnTo>
                    <a:lnTo>
                      <a:pt x="104" y="9"/>
                    </a:lnTo>
                    <a:lnTo>
                      <a:pt x="104" y="7"/>
                    </a:lnTo>
                    <a:lnTo>
                      <a:pt x="101" y="4"/>
                    </a:lnTo>
                    <a:lnTo>
                      <a:pt x="98" y="3"/>
                    </a:lnTo>
                    <a:lnTo>
                      <a:pt x="98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7" name="Freeform 54">
                <a:extLst>
                  <a:ext uri="{FF2B5EF4-FFF2-40B4-BE49-F238E27FC236}">
                    <a16:creationId xmlns:a16="http://schemas.microsoft.com/office/drawing/2014/main" id="{DAC08815-C2AB-F210-FE6A-C539E2C819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2" y="3203"/>
                <a:ext cx="160" cy="112"/>
              </a:xfrm>
              <a:custGeom>
                <a:avLst/>
                <a:gdLst>
                  <a:gd name="T0" fmla="*/ 61 w 480"/>
                  <a:gd name="T1" fmla="*/ 0 h 335"/>
                  <a:gd name="T2" fmla="*/ 33 w 480"/>
                  <a:gd name="T3" fmla="*/ 7 h 335"/>
                  <a:gd name="T4" fmla="*/ 13 w 480"/>
                  <a:gd name="T5" fmla="*/ 21 h 335"/>
                  <a:gd name="T6" fmla="*/ 3 w 480"/>
                  <a:gd name="T7" fmla="*/ 36 h 335"/>
                  <a:gd name="T8" fmla="*/ 0 w 480"/>
                  <a:gd name="T9" fmla="*/ 47 h 335"/>
                  <a:gd name="T10" fmla="*/ 0 w 480"/>
                  <a:gd name="T11" fmla="*/ 61 h 335"/>
                  <a:gd name="T12" fmla="*/ 2 w 480"/>
                  <a:gd name="T13" fmla="*/ 69 h 335"/>
                  <a:gd name="T14" fmla="*/ 16 w 480"/>
                  <a:gd name="T15" fmla="*/ 102 h 335"/>
                  <a:gd name="T16" fmla="*/ 36 w 480"/>
                  <a:gd name="T17" fmla="*/ 133 h 335"/>
                  <a:gd name="T18" fmla="*/ 62 w 480"/>
                  <a:gd name="T19" fmla="*/ 162 h 335"/>
                  <a:gd name="T20" fmla="*/ 87 w 480"/>
                  <a:gd name="T21" fmla="*/ 186 h 335"/>
                  <a:gd name="T22" fmla="*/ 146 w 480"/>
                  <a:gd name="T23" fmla="*/ 240 h 335"/>
                  <a:gd name="T24" fmla="*/ 180 w 480"/>
                  <a:gd name="T25" fmla="*/ 262 h 335"/>
                  <a:gd name="T26" fmla="*/ 215 w 480"/>
                  <a:gd name="T27" fmla="*/ 282 h 335"/>
                  <a:gd name="T28" fmla="*/ 246 w 480"/>
                  <a:gd name="T29" fmla="*/ 294 h 335"/>
                  <a:gd name="T30" fmla="*/ 309 w 480"/>
                  <a:gd name="T31" fmla="*/ 313 h 335"/>
                  <a:gd name="T32" fmla="*/ 374 w 480"/>
                  <a:gd name="T33" fmla="*/ 324 h 335"/>
                  <a:gd name="T34" fmla="*/ 472 w 480"/>
                  <a:gd name="T35" fmla="*/ 335 h 335"/>
                  <a:gd name="T36" fmla="*/ 476 w 480"/>
                  <a:gd name="T37" fmla="*/ 335 h 335"/>
                  <a:gd name="T38" fmla="*/ 480 w 480"/>
                  <a:gd name="T39" fmla="*/ 331 h 335"/>
                  <a:gd name="T40" fmla="*/ 480 w 480"/>
                  <a:gd name="T41" fmla="*/ 326 h 335"/>
                  <a:gd name="T42" fmla="*/ 476 w 480"/>
                  <a:gd name="T43" fmla="*/ 320 h 335"/>
                  <a:gd name="T44" fmla="*/ 472 w 480"/>
                  <a:gd name="T45" fmla="*/ 319 h 335"/>
                  <a:gd name="T46" fmla="*/ 357 w 480"/>
                  <a:gd name="T47" fmla="*/ 305 h 335"/>
                  <a:gd name="T48" fmla="*/ 302 w 480"/>
                  <a:gd name="T49" fmla="*/ 294 h 335"/>
                  <a:gd name="T50" fmla="*/ 247 w 480"/>
                  <a:gd name="T51" fmla="*/ 277 h 335"/>
                  <a:gd name="T52" fmla="*/ 229 w 480"/>
                  <a:gd name="T53" fmla="*/ 271 h 335"/>
                  <a:gd name="T54" fmla="*/ 196 w 480"/>
                  <a:gd name="T55" fmla="*/ 253 h 335"/>
                  <a:gd name="T56" fmla="*/ 164 w 480"/>
                  <a:gd name="T57" fmla="*/ 232 h 335"/>
                  <a:gd name="T58" fmla="*/ 120 w 480"/>
                  <a:gd name="T59" fmla="*/ 196 h 335"/>
                  <a:gd name="T60" fmla="*/ 97 w 480"/>
                  <a:gd name="T61" fmla="*/ 174 h 335"/>
                  <a:gd name="T62" fmla="*/ 53 w 480"/>
                  <a:gd name="T63" fmla="*/ 124 h 335"/>
                  <a:gd name="T64" fmla="*/ 33 w 480"/>
                  <a:gd name="T65" fmla="*/ 97 h 335"/>
                  <a:gd name="T66" fmla="*/ 27 w 480"/>
                  <a:gd name="T67" fmla="*/ 86 h 335"/>
                  <a:gd name="T68" fmla="*/ 17 w 480"/>
                  <a:gd name="T69" fmla="*/ 60 h 335"/>
                  <a:gd name="T70" fmla="*/ 17 w 480"/>
                  <a:gd name="T71" fmla="*/ 46 h 335"/>
                  <a:gd name="T72" fmla="*/ 20 w 480"/>
                  <a:gd name="T73" fmla="*/ 39 h 335"/>
                  <a:gd name="T74" fmla="*/ 29 w 480"/>
                  <a:gd name="T75" fmla="*/ 28 h 335"/>
                  <a:gd name="T76" fmla="*/ 43 w 480"/>
                  <a:gd name="T77" fmla="*/ 21 h 335"/>
                  <a:gd name="T78" fmla="*/ 65 w 480"/>
                  <a:gd name="T79" fmla="*/ 16 h 335"/>
                  <a:gd name="T80" fmla="*/ 68 w 480"/>
                  <a:gd name="T81" fmla="*/ 16 h 335"/>
                  <a:gd name="T82" fmla="*/ 71 w 480"/>
                  <a:gd name="T83" fmla="*/ 10 h 335"/>
                  <a:gd name="T84" fmla="*/ 69 w 480"/>
                  <a:gd name="T85" fmla="*/ 5 h 335"/>
                  <a:gd name="T86" fmla="*/ 64 w 480"/>
                  <a:gd name="T87" fmla="*/ 0 h 335"/>
                  <a:gd name="T88" fmla="*/ 61 w 480"/>
                  <a:gd name="T89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80" h="335">
                    <a:moveTo>
                      <a:pt x="61" y="0"/>
                    </a:moveTo>
                    <a:lnTo>
                      <a:pt x="61" y="0"/>
                    </a:lnTo>
                    <a:lnTo>
                      <a:pt x="47" y="3"/>
                    </a:lnTo>
                    <a:lnTo>
                      <a:pt x="33" y="7"/>
                    </a:lnTo>
                    <a:lnTo>
                      <a:pt x="22" y="14"/>
                    </a:lnTo>
                    <a:lnTo>
                      <a:pt x="13" y="21"/>
                    </a:lnTo>
                    <a:lnTo>
                      <a:pt x="6" y="31"/>
                    </a:lnTo>
                    <a:lnTo>
                      <a:pt x="3" y="36"/>
                    </a:lnTo>
                    <a:lnTo>
                      <a:pt x="2" y="42"/>
                    </a:lnTo>
                    <a:lnTo>
                      <a:pt x="0" y="47"/>
                    </a:lnTo>
                    <a:lnTo>
                      <a:pt x="0" y="54"/>
                    </a:lnTo>
                    <a:lnTo>
                      <a:pt x="0" y="61"/>
                    </a:lnTo>
                    <a:lnTo>
                      <a:pt x="2" y="69"/>
                    </a:lnTo>
                    <a:lnTo>
                      <a:pt x="2" y="69"/>
                    </a:lnTo>
                    <a:lnTo>
                      <a:pt x="7" y="86"/>
                    </a:lnTo>
                    <a:lnTo>
                      <a:pt x="16" y="102"/>
                    </a:lnTo>
                    <a:lnTo>
                      <a:pt x="25" y="118"/>
                    </a:lnTo>
                    <a:lnTo>
                      <a:pt x="36" y="133"/>
                    </a:lnTo>
                    <a:lnTo>
                      <a:pt x="49" y="148"/>
                    </a:lnTo>
                    <a:lnTo>
                      <a:pt x="62" y="162"/>
                    </a:lnTo>
                    <a:lnTo>
                      <a:pt x="87" y="186"/>
                    </a:lnTo>
                    <a:lnTo>
                      <a:pt x="87" y="186"/>
                    </a:lnTo>
                    <a:lnTo>
                      <a:pt x="116" y="214"/>
                    </a:lnTo>
                    <a:lnTo>
                      <a:pt x="146" y="240"/>
                    </a:lnTo>
                    <a:lnTo>
                      <a:pt x="163" y="251"/>
                    </a:lnTo>
                    <a:lnTo>
                      <a:pt x="180" y="262"/>
                    </a:lnTo>
                    <a:lnTo>
                      <a:pt x="197" y="273"/>
                    </a:lnTo>
                    <a:lnTo>
                      <a:pt x="215" y="282"/>
                    </a:lnTo>
                    <a:lnTo>
                      <a:pt x="215" y="282"/>
                    </a:lnTo>
                    <a:lnTo>
                      <a:pt x="246" y="294"/>
                    </a:lnTo>
                    <a:lnTo>
                      <a:pt x="277" y="305"/>
                    </a:lnTo>
                    <a:lnTo>
                      <a:pt x="309" y="313"/>
                    </a:lnTo>
                    <a:lnTo>
                      <a:pt x="341" y="319"/>
                    </a:lnTo>
                    <a:lnTo>
                      <a:pt x="374" y="324"/>
                    </a:lnTo>
                    <a:lnTo>
                      <a:pt x="407" y="328"/>
                    </a:lnTo>
                    <a:lnTo>
                      <a:pt x="472" y="335"/>
                    </a:lnTo>
                    <a:lnTo>
                      <a:pt x="472" y="335"/>
                    </a:lnTo>
                    <a:lnTo>
                      <a:pt x="476" y="335"/>
                    </a:lnTo>
                    <a:lnTo>
                      <a:pt x="479" y="334"/>
                    </a:lnTo>
                    <a:lnTo>
                      <a:pt x="480" y="331"/>
                    </a:lnTo>
                    <a:lnTo>
                      <a:pt x="480" y="328"/>
                    </a:lnTo>
                    <a:lnTo>
                      <a:pt x="480" y="326"/>
                    </a:lnTo>
                    <a:lnTo>
                      <a:pt x="479" y="323"/>
                    </a:lnTo>
                    <a:lnTo>
                      <a:pt x="476" y="320"/>
                    </a:lnTo>
                    <a:lnTo>
                      <a:pt x="472" y="319"/>
                    </a:lnTo>
                    <a:lnTo>
                      <a:pt x="472" y="319"/>
                    </a:lnTo>
                    <a:lnTo>
                      <a:pt x="415" y="312"/>
                    </a:lnTo>
                    <a:lnTo>
                      <a:pt x="357" y="305"/>
                    </a:lnTo>
                    <a:lnTo>
                      <a:pt x="330" y="299"/>
                    </a:lnTo>
                    <a:lnTo>
                      <a:pt x="302" y="294"/>
                    </a:lnTo>
                    <a:lnTo>
                      <a:pt x="275" y="286"/>
                    </a:lnTo>
                    <a:lnTo>
                      <a:pt x="247" y="277"/>
                    </a:lnTo>
                    <a:lnTo>
                      <a:pt x="247" y="277"/>
                    </a:lnTo>
                    <a:lnTo>
                      <a:pt x="229" y="271"/>
                    </a:lnTo>
                    <a:lnTo>
                      <a:pt x="211" y="262"/>
                    </a:lnTo>
                    <a:lnTo>
                      <a:pt x="196" y="253"/>
                    </a:lnTo>
                    <a:lnTo>
                      <a:pt x="180" y="243"/>
                    </a:lnTo>
                    <a:lnTo>
                      <a:pt x="164" y="232"/>
                    </a:lnTo>
                    <a:lnTo>
                      <a:pt x="149" y="221"/>
                    </a:lnTo>
                    <a:lnTo>
                      <a:pt x="120" y="196"/>
                    </a:lnTo>
                    <a:lnTo>
                      <a:pt x="120" y="196"/>
                    </a:lnTo>
                    <a:lnTo>
                      <a:pt x="97" y="174"/>
                    </a:lnTo>
                    <a:lnTo>
                      <a:pt x="73" y="149"/>
                    </a:lnTo>
                    <a:lnTo>
                      <a:pt x="53" y="124"/>
                    </a:lnTo>
                    <a:lnTo>
                      <a:pt x="42" y="111"/>
                    </a:lnTo>
                    <a:lnTo>
                      <a:pt x="33" y="97"/>
                    </a:lnTo>
                    <a:lnTo>
                      <a:pt x="33" y="97"/>
                    </a:lnTo>
                    <a:lnTo>
                      <a:pt x="27" y="86"/>
                    </a:lnTo>
                    <a:lnTo>
                      <a:pt x="20" y="72"/>
                    </a:lnTo>
                    <a:lnTo>
                      <a:pt x="17" y="60"/>
                    </a:lnTo>
                    <a:lnTo>
                      <a:pt x="17" y="53"/>
                    </a:lnTo>
                    <a:lnTo>
                      <a:pt x="17" y="46"/>
                    </a:lnTo>
                    <a:lnTo>
                      <a:pt x="17" y="46"/>
                    </a:lnTo>
                    <a:lnTo>
                      <a:pt x="20" y="39"/>
                    </a:lnTo>
                    <a:lnTo>
                      <a:pt x="24" y="32"/>
                    </a:lnTo>
                    <a:lnTo>
                      <a:pt x="29" y="28"/>
                    </a:lnTo>
                    <a:lnTo>
                      <a:pt x="36" y="24"/>
                    </a:lnTo>
                    <a:lnTo>
                      <a:pt x="43" y="21"/>
                    </a:lnTo>
                    <a:lnTo>
                      <a:pt x="50" y="18"/>
                    </a:lnTo>
                    <a:lnTo>
                      <a:pt x="65" y="16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1" y="13"/>
                    </a:lnTo>
                    <a:lnTo>
                      <a:pt x="71" y="10"/>
                    </a:lnTo>
                    <a:lnTo>
                      <a:pt x="71" y="7"/>
                    </a:lnTo>
                    <a:lnTo>
                      <a:pt x="69" y="5"/>
                    </a:lnTo>
                    <a:lnTo>
                      <a:pt x="67" y="2"/>
                    </a:lnTo>
                    <a:lnTo>
                      <a:pt x="64" y="0"/>
                    </a:lnTo>
                    <a:lnTo>
                      <a:pt x="61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8" name="Freeform 55">
                <a:extLst>
                  <a:ext uri="{FF2B5EF4-FFF2-40B4-BE49-F238E27FC236}">
                    <a16:creationId xmlns:a16="http://schemas.microsoft.com/office/drawing/2014/main" id="{B3A65B91-D76B-6D35-38D0-C8D27AE1B2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3295"/>
                <a:ext cx="600" cy="132"/>
              </a:xfrm>
              <a:custGeom>
                <a:avLst/>
                <a:gdLst>
                  <a:gd name="T0" fmla="*/ 29 w 1799"/>
                  <a:gd name="T1" fmla="*/ 13 h 395"/>
                  <a:gd name="T2" fmla="*/ 5 w 1799"/>
                  <a:gd name="T3" fmla="*/ 55 h 395"/>
                  <a:gd name="T4" fmla="*/ 0 w 1799"/>
                  <a:gd name="T5" fmla="*/ 100 h 395"/>
                  <a:gd name="T6" fmla="*/ 8 w 1799"/>
                  <a:gd name="T7" fmla="*/ 133 h 395"/>
                  <a:gd name="T8" fmla="*/ 36 w 1799"/>
                  <a:gd name="T9" fmla="*/ 179 h 395"/>
                  <a:gd name="T10" fmla="*/ 87 w 1799"/>
                  <a:gd name="T11" fmla="*/ 227 h 395"/>
                  <a:gd name="T12" fmla="*/ 124 w 1799"/>
                  <a:gd name="T13" fmla="*/ 255 h 395"/>
                  <a:gd name="T14" fmla="*/ 183 w 1799"/>
                  <a:gd name="T15" fmla="*/ 288 h 395"/>
                  <a:gd name="T16" fmla="*/ 288 w 1799"/>
                  <a:gd name="T17" fmla="*/ 328 h 395"/>
                  <a:gd name="T18" fmla="*/ 422 w 1799"/>
                  <a:gd name="T19" fmla="*/ 358 h 395"/>
                  <a:gd name="T20" fmla="*/ 547 w 1799"/>
                  <a:gd name="T21" fmla="*/ 377 h 395"/>
                  <a:gd name="T22" fmla="*/ 739 w 1799"/>
                  <a:gd name="T23" fmla="*/ 392 h 395"/>
                  <a:gd name="T24" fmla="*/ 930 w 1799"/>
                  <a:gd name="T25" fmla="*/ 394 h 395"/>
                  <a:gd name="T26" fmla="*/ 1054 w 1799"/>
                  <a:gd name="T27" fmla="*/ 388 h 395"/>
                  <a:gd name="T28" fmla="*/ 1177 w 1799"/>
                  <a:gd name="T29" fmla="*/ 370 h 395"/>
                  <a:gd name="T30" fmla="*/ 1300 w 1799"/>
                  <a:gd name="T31" fmla="*/ 341 h 395"/>
                  <a:gd name="T32" fmla="*/ 1421 w 1799"/>
                  <a:gd name="T33" fmla="*/ 311 h 395"/>
                  <a:gd name="T34" fmla="*/ 1559 w 1799"/>
                  <a:gd name="T35" fmla="*/ 289 h 395"/>
                  <a:gd name="T36" fmla="*/ 1698 w 1799"/>
                  <a:gd name="T37" fmla="*/ 278 h 395"/>
                  <a:gd name="T38" fmla="*/ 1791 w 1799"/>
                  <a:gd name="T39" fmla="*/ 277 h 395"/>
                  <a:gd name="T40" fmla="*/ 1799 w 1799"/>
                  <a:gd name="T41" fmla="*/ 271 h 395"/>
                  <a:gd name="T42" fmla="*/ 1797 w 1799"/>
                  <a:gd name="T43" fmla="*/ 263 h 395"/>
                  <a:gd name="T44" fmla="*/ 1791 w 1799"/>
                  <a:gd name="T45" fmla="*/ 260 h 395"/>
                  <a:gd name="T46" fmla="*/ 1596 w 1799"/>
                  <a:gd name="T47" fmla="*/ 270 h 395"/>
                  <a:gd name="T48" fmla="*/ 1501 w 1799"/>
                  <a:gd name="T49" fmla="*/ 281 h 395"/>
                  <a:gd name="T50" fmla="*/ 1351 w 1799"/>
                  <a:gd name="T51" fmla="*/ 311 h 395"/>
                  <a:gd name="T52" fmla="*/ 1227 w 1799"/>
                  <a:gd name="T53" fmla="*/ 343 h 395"/>
                  <a:gd name="T54" fmla="*/ 1067 w 1799"/>
                  <a:gd name="T55" fmla="*/ 369 h 395"/>
                  <a:gd name="T56" fmla="*/ 969 w 1799"/>
                  <a:gd name="T57" fmla="*/ 376 h 395"/>
                  <a:gd name="T58" fmla="*/ 772 w 1799"/>
                  <a:gd name="T59" fmla="*/ 376 h 395"/>
                  <a:gd name="T60" fmla="*/ 641 w 1799"/>
                  <a:gd name="T61" fmla="*/ 369 h 395"/>
                  <a:gd name="T62" fmla="*/ 447 w 1799"/>
                  <a:gd name="T63" fmla="*/ 345 h 395"/>
                  <a:gd name="T64" fmla="*/ 255 w 1799"/>
                  <a:gd name="T65" fmla="*/ 300 h 395"/>
                  <a:gd name="T66" fmla="*/ 220 w 1799"/>
                  <a:gd name="T67" fmla="*/ 288 h 395"/>
                  <a:gd name="T68" fmla="*/ 123 w 1799"/>
                  <a:gd name="T69" fmla="*/ 234 h 395"/>
                  <a:gd name="T70" fmla="*/ 91 w 1799"/>
                  <a:gd name="T71" fmla="*/ 209 h 395"/>
                  <a:gd name="T72" fmla="*/ 47 w 1799"/>
                  <a:gd name="T73" fmla="*/ 165 h 395"/>
                  <a:gd name="T74" fmla="*/ 19 w 1799"/>
                  <a:gd name="T75" fmla="*/ 113 h 395"/>
                  <a:gd name="T76" fmla="*/ 15 w 1799"/>
                  <a:gd name="T77" fmla="*/ 85 h 395"/>
                  <a:gd name="T78" fmla="*/ 26 w 1799"/>
                  <a:gd name="T79" fmla="*/ 46 h 395"/>
                  <a:gd name="T80" fmla="*/ 51 w 1799"/>
                  <a:gd name="T81" fmla="*/ 13 h 395"/>
                  <a:gd name="T82" fmla="*/ 54 w 1799"/>
                  <a:gd name="T83" fmla="*/ 7 h 395"/>
                  <a:gd name="T84" fmla="*/ 50 w 1799"/>
                  <a:gd name="T85" fmla="*/ 0 h 395"/>
                  <a:gd name="T86" fmla="*/ 40 w 1799"/>
                  <a:gd name="T87" fmla="*/ 1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799" h="395">
                    <a:moveTo>
                      <a:pt x="40" y="1"/>
                    </a:moveTo>
                    <a:lnTo>
                      <a:pt x="40" y="1"/>
                    </a:lnTo>
                    <a:lnTo>
                      <a:pt x="29" y="13"/>
                    </a:lnTo>
                    <a:lnTo>
                      <a:pt x="19" y="27"/>
                    </a:lnTo>
                    <a:lnTo>
                      <a:pt x="11" y="40"/>
                    </a:lnTo>
                    <a:lnTo>
                      <a:pt x="5" y="55"/>
                    </a:lnTo>
                    <a:lnTo>
                      <a:pt x="1" y="69"/>
                    </a:lnTo>
                    <a:lnTo>
                      <a:pt x="0" y="85"/>
                    </a:lnTo>
                    <a:lnTo>
                      <a:pt x="0" y="100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8" y="133"/>
                    </a:lnTo>
                    <a:lnTo>
                      <a:pt x="16" y="148"/>
                    </a:lnTo>
                    <a:lnTo>
                      <a:pt x="25" y="164"/>
                    </a:lnTo>
                    <a:lnTo>
                      <a:pt x="36" y="179"/>
                    </a:lnTo>
                    <a:lnTo>
                      <a:pt x="48" y="191"/>
                    </a:lnTo>
                    <a:lnTo>
                      <a:pt x="61" y="204"/>
                    </a:lnTo>
                    <a:lnTo>
                      <a:pt x="87" y="227"/>
                    </a:lnTo>
                    <a:lnTo>
                      <a:pt x="87" y="227"/>
                    </a:lnTo>
                    <a:lnTo>
                      <a:pt x="105" y="241"/>
                    </a:lnTo>
                    <a:lnTo>
                      <a:pt x="124" y="255"/>
                    </a:lnTo>
                    <a:lnTo>
                      <a:pt x="143" y="267"/>
                    </a:lnTo>
                    <a:lnTo>
                      <a:pt x="163" y="278"/>
                    </a:lnTo>
                    <a:lnTo>
                      <a:pt x="183" y="288"/>
                    </a:lnTo>
                    <a:lnTo>
                      <a:pt x="203" y="297"/>
                    </a:lnTo>
                    <a:lnTo>
                      <a:pt x="245" y="314"/>
                    </a:lnTo>
                    <a:lnTo>
                      <a:pt x="288" y="328"/>
                    </a:lnTo>
                    <a:lnTo>
                      <a:pt x="332" y="340"/>
                    </a:lnTo>
                    <a:lnTo>
                      <a:pt x="376" y="350"/>
                    </a:lnTo>
                    <a:lnTo>
                      <a:pt x="422" y="358"/>
                    </a:lnTo>
                    <a:lnTo>
                      <a:pt x="422" y="358"/>
                    </a:lnTo>
                    <a:lnTo>
                      <a:pt x="484" y="369"/>
                    </a:lnTo>
                    <a:lnTo>
                      <a:pt x="547" y="377"/>
                    </a:lnTo>
                    <a:lnTo>
                      <a:pt x="611" y="384"/>
                    </a:lnTo>
                    <a:lnTo>
                      <a:pt x="674" y="390"/>
                    </a:lnTo>
                    <a:lnTo>
                      <a:pt x="739" y="392"/>
                    </a:lnTo>
                    <a:lnTo>
                      <a:pt x="802" y="394"/>
                    </a:lnTo>
                    <a:lnTo>
                      <a:pt x="866" y="395"/>
                    </a:lnTo>
                    <a:lnTo>
                      <a:pt x="930" y="394"/>
                    </a:lnTo>
                    <a:lnTo>
                      <a:pt x="930" y="394"/>
                    </a:lnTo>
                    <a:lnTo>
                      <a:pt x="992" y="392"/>
                    </a:lnTo>
                    <a:lnTo>
                      <a:pt x="1054" y="388"/>
                    </a:lnTo>
                    <a:lnTo>
                      <a:pt x="1116" y="381"/>
                    </a:lnTo>
                    <a:lnTo>
                      <a:pt x="1147" y="376"/>
                    </a:lnTo>
                    <a:lnTo>
                      <a:pt x="1177" y="370"/>
                    </a:lnTo>
                    <a:lnTo>
                      <a:pt x="1177" y="370"/>
                    </a:lnTo>
                    <a:lnTo>
                      <a:pt x="1239" y="358"/>
                    </a:lnTo>
                    <a:lnTo>
                      <a:pt x="1300" y="341"/>
                    </a:lnTo>
                    <a:lnTo>
                      <a:pt x="1360" y="326"/>
                    </a:lnTo>
                    <a:lnTo>
                      <a:pt x="1421" y="311"/>
                    </a:lnTo>
                    <a:lnTo>
                      <a:pt x="1421" y="311"/>
                    </a:lnTo>
                    <a:lnTo>
                      <a:pt x="1467" y="303"/>
                    </a:lnTo>
                    <a:lnTo>
                      <a:pt x="1512" y="295"/>
                    </a:lnTo>
                    <a:lnTo>
                      <a:pt x="1559" y="289"/>
                    </a:lnTo>
                    <a:lnTo>
                      <a:pt x="1604" y="285"/>
                    </a:lnTo>
                    <a:lnTo>
                      <a:pt x="1651" y="281"/>
                    </a:lnTo>
                    <a:lnTo>
                      <a:pt x="1698" y="278"/>
                    </a:lnTo>
                    <a:lnTo>
                      <a:pt x="1745" y="277"/>
                    </a:lnTo>
                    <a:lnTo>
                      <a:pt x="1791" y="277"/>
                    </a:lnTo>
                    <a:lnTo>
                      <a:pt x="1791" y="277"/>
                    </a:lnTo>
                    <a:lnTo>
                      <a:pt x="1795" y="275"/>
                    </a:lnTo>
                    <a:lnTo>
                      <a:pt x="1797" y="274"/>
                    </a:lnTo>
                    <a:lnTo>
                      <a:pt x="1799" y="271"/>
                    </a:lnTo>
                    <a:lnTo>
                      <a:pt x="1799" y="268"/>
                    </a:lnTo>
                    <a:lnTo>
                      <a:pt x="1799" y="266"/>
                    </a:lnTo>
                    <a:lnTo>
                      <a:pt x="1797" y="263"/>
                    </a:lnTo>
                    <a:lnTo>
                      <a:pt x="1795" y="260"/>
                    </a:lnTo>
                    <a:lnTo>
                      <a:pt x="1791" y="260"/>
                    </a:lnTo>
                    <a:lnTo>
                      <a:pt x="1791" y="260"/>
                    </a:lnTo>
                    <a:lnTo>
                      <a:pt x="1726" y="261"/>
                    </a:lnTo>
                    <a:lnTo>
                      <a:pt x="1661" y="264"/>
                    </a:lnTo>
                    <a:lnTo>
                      <a:pt x="1596" y="270"/>
                    </a:lnTo>
                    <a:lnTo>
                      <a:pt x="1531" y="277"/>
                    </a:lnTo>
                    <a:lnTo>
                      <a:pt x="1531" y="277"/>
                    </a:lnTo>
                    <a:lnTo>
                      <a:pt x="1501" y="281"/>
                    </a:lnTo>
                    <a:lnTo>
                      <a:pt x="1471" y="286"/>
                    </a:lnTo>
                    <a:lnTo>
                      <a:pt x="1410" y="297"/>
                    </a:lnTo>
                    <a:lnTo>
                      <a:pt x="1351" y="311"/>
                    </a:lnTo>
                    <a:lnTo>
                      <a:pt x="1290" y="328"/>
                    </a:lnTo>
                    <a:lnTo>
                      <a:pt x="1290" y="328"/>
                    </a:lnTo>
                    <a:lnTo>
                      <a:pt x="1227" y="343"/>
                    </a:lnTo>
                    <a:lnTo>
                      <a:pt x="1163" y="355"/>
                    </a:lnTo>
                    <a:lnTo>
                      <a:pt x="1099" y="366"/>
                    </a:lnTo>
                    <a:lnTo>
                      <a:pt x="1067" y="369"/>
                    </a:lnTo>
                    <a:lnTo>
                      <a:pt x="1034" y="373"/>
                    </a:lnTo>
                    <a:lnTo>
                      <a:pt x="1034" y="373"/>
                    </a:lnTo>
                    <a:lnTo>
                      <a:pt x="969" y="376"/>
                    </a:lnTo>
                    <a:lnTo>
                      <a:pt x="903" y="379"/>
                    </a:lnTo>
                    <a:lnTo>
                      <a:pt x="838" y="379"/>
                    </a:lnTo>
                    <a:lnTo>
                      <a:pt x="772" y="376"/>
                    </a:lnTo>
                    <a:lnTo>
                      <a:pt x="772" y="376"/>
                    </a:lnTo>
                    <a:lnTo>
                      <a:pt x="707" y="373"/>
                    </a:lnTo>
                    <a:lnTo>
                      <a:pt x="641" y="369"/>
                    </a:lnTo>
                    <a:lnTo>
                      <a:pt x="576" y="363"/>
                    </a:lnTo>
                    <a:lnTo>
                      <a:pt x="511" y="355"/>
                    </a:lnTo>
                    <a:lnTo>
                      <a:pt x="447" y="345"/>
                    </a:lnTo>
                    <a:lnTo>
                      <a:pt x="382" y="333"/>
                    </a:lnTo>
                    <a:lnTo>
                      <a:pt x="318" y="318"/>
                    </a:lnTo>
                    <a:lnTo>
                      <a:pt x="255" y="300"/>
                    </a:lnTo>
                    <a:lnTo>
                      <a:pt x="255" y="300"/>
                    </a:lnTo>
                    <a:lnTo>
                      <a:pt x="237" y="295"/>
                    </a:lnTo>
                    <a:lnTo>
                      <a:pt x="220" y="288"/>
                    </a:lnTo>
                    <a:lnTo>
                      <a:pt x="186" y="272"/>
                    </a:lnTo>
                    <a:lnTo>
                      <a:pt x="154" y="255"/>
                    </a:lnTo>
                    <a:lnTo>
                      <a:pt x="123" y="234"/>
                    </a:lnTo>
                    <a:lnTo>
                      <a:pt x="123" y="234"/>
                    </a:lnTo>
                    <a:lnTo>
                      <a:pt x="106" y="221"/>
                    </a:lnTo>
                    <a:lnTo>
                      <a:pt x="91" y="209"/>
                    </a:lnTo>
                    <a:lnTo>
                      <a:pt x="76" y="195"/>
                    </a:lnTo>
                    <a:lnTo>
                      <a:pt x="61" y="182"/>
                    </a:lnTo>
                    <a:lnTo>
                      <a:pt x="47" y="165"/>
                    </a:lnTo>
                    <a:lnTo>
                      <a:pt x="36" y="148"/>
                    </a:lnTo>
                    <a:lnTo>
                      <a:pt x="26" y="131"/>
                    </a:lnTo>
                    <a:lnTo>
                      <a:pt x="19" y="113"/>
                    </a:lnTo>
                    <a:lnTo>
                      <a:pt x="19" y="113"/>
                    </a:lnTo>
                    <a:lnTo>
                      <a:pt x="16" y="99"/>
                    </a:lnTo>
                    <a:lnTo>
                      <a:pt x="15" y="85"/>
                    </a:lnTo>
                    <a:lnTo>
                      <a:pt x="18" y="71"/>
                    </a:lnTo>
                    <a:lnTo>
                      <a:pt x="21" y="59"/>
                    </a:lnTo>
                    <a:lnTo>
                      <a:pt x="26" y="46"/>
                    </a:lnTo>
                    <a:lnTo>
                      <a:pt x="34" y="34"/>
                    </a:lnTo>
                    <a:lnTo>
                      <a:pt x="43" y="23"/>
                    </a:lnTo>
                    <a:lnTo>
                      <a:pt x="51" y="13"/>
                    </a:lnTo>
                    <a:lnTo>
                      <a:pt x="51" y="13"/>
                    </a:lnTo>
                    <a:lnTo>
                      <a:pt x="54" y="11"/>
                    </a:lnTo>
                    <a:lnTo>
                      <a:pt x="54" y="7"/>
                    </a:lnTo>
                    <a:lnTo>
                      <a:pt x="54" y="4"/>
                    </a:lnTo>
                    <a:lnTo>
                      <a:pt x="51" y="2"/>
                    </a:lnTo>
                    <a:lnTo>
                      <a:pt x="50" y="0"/>
                    </a:lnTo>
                    <a:lnTo>
                      <a:pt x="45" y="0"/>
                    </a:lnTo>
                    <a:lnTo>
                      <a:pt x="43" y="0"/>
                    </a:lnTo>
                    <a:lnTo>
                      <a:pt x="40" y="1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Freeform 56">
                <a:extLst>
                  <a:ext uri="{FF2B5EF4-FFF2-40B4-BE49-F238E27FC236}">
                    <a16:creationId xmlns:a16="http://schemas.microsoft.com/office/drawing/2014/main" id="{B491EE3E-3DA0-1234-962A-CA68540CD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9" y="1041"/>
                <a:ext cx="3102" cy="2867"/>
              </a:xfrm>
              <a:custGeom>
                <a:avLst/>
                <a:gdLst>
                  <a:gd name="T0" fmla="*/ 6367 w 9306"/>
                  <a:gd name="T1" fmla="*/ 7224 h 8600"/>
                  <a:gd name="T2" fmla="*/ 8402 w 9306"/>
                  <a:gd name="T3" fmla="*/ 7051 h 8600"/>
                  <a:gd name="T4" fmla="*/ 8979 w 9306"/>
                  <a:gd name="T5" fmla="*/ 6535 h 8600"/>
                  <a:gd name="T6" fmla="*/ 9303 w 9306"/>
                  <a:gd name="T7" fmla="*/ 4947 h 8600"/>
                  <a:gd name="T8" fmla="*/ 9174 w 9306"/>
                  <a:gd name="T9" fmla="*/ 4258 h 8600"/>
                  <a:gd name="T10" fmla="*/ 9012 w 9306"/>
                  <a:gd name="T11" fmla="*/ 2268 h 8600"/>
                  <a:gd name="T12" fmla="*/ 8531 w 9306"/>
                  <a:gd name="T13" fmla="*/ 1332 h 8600"/>
                  <a:gd name="T14" fmla="*/ 7174 w 9306"/>
                  <a:gd name="T15" fmla="*/ 395 h 8600"/>
                  <a:gd name="T16" fmla="*/ 6548 w 9306"/>
                  <a:gd name="T17" fmla="*/ 118 h 8600"/>
                  <a:gd name="T18" fmla="*/ 4758 w 9306"/>
                  <a:gd name="T19" fmla="*/ 70 h 8600"/>
                  <a:gd name="T20" fmla="*/ 3587 w 9306"/>
                  <a:gd name="T21" fmla="*/ 46 h 8600"/>
                  <a:gd name="T22" fmla="*/ 1894 w 9306"/>
                  <a:gd name="T23" fmla="*/ 1018 h 8600"/>
                  <a:gd name="T24" fmla="*/ 1148 w 9306"/>
                  <a:gd name="T25" fmla="*/ 2090 h 8600"/>
                  <a:gd name="T26" fmla="*/ 871 w 9306"/>
                  <a:gd name="T27" fmla="*/ 3225 h 8600"/>
                  <a:gd name="T28" fmla="*/ 562 w 9306"/>
                  <a:gd name="T29" fmla="*/ 3637 h 8600"/>
                  <a:gd name="T30" fmla="*/ 441 w 9306"/>
                  <a:gd name="T31" fmla="*/ 4341 h 8600"/>
                  <a:gd name="T32" fmla="*/ 212 w 9306"/>
                  <a:gd name="T33" fmla="*/ 5169 h 8600"/>
                  <a:gd name="T34" fmla="*/ 10 w 9306"/>
                  <a:gd name="T35" fmla="*/ 5942 h 8600"/>
                  <a:gd name="T36" fmla="*/ 292 w 9306"/>
                  <a:gd name="T37" fmla="*/ 6639 h 8600"/>
                  <a:gd name="T38" fmla="*/ 1359 w 9306"/>
                  <a:gd name="T39" fmla="*/ 7585 h 8600"/>
                  <a:gd name="T40" fmla="*/ 2370 w 9306"/>
                  <a:gd name="T41" fmla="*/ 8505 h 8600"/>
                  <a:gd name="T42" fmla="*/ 2714 w 9306"/>
                  <a:gd name="T43" fmla="*/ 8499 h 8600"/>
                  <a:gd name="T44" fmla="*/ 3275 w 9306"/>
                  <a:gd name="T45" fmla="*/ 7746 h 8600"/>
                  <a:gd name="T46" fmla="*/ 2842 w 9306"/>
                  <a:gd name="T47" fmla="*/ 7275 h 8600"/>
                  <a:gd name="T48" fmla="*/ 1971 w 9306"/>
                  <a:gd name="T49" fmla="*/ 6365 h 8600"/>
                  <a:gd name="T50" fmla="*/ 1687 w 9306"/>
                  <a:gd name="T51" fmla="*/ 5894 h 8600"/>
                  <a:gd name="T52" fmla="*/ 1956 w 9306"/>
                  <a:gd name="T53" fmla="*/ 5251 h 8600"/>
                  <a:gd name="T54" fmla="*/ 2251 w 9306"/>
                  <a:gd name="T55" fmla="*/ 4646 h 8600"/>
                  <a:gd name="T56" fmla="*/ 2171 w 9306"/>
                  <a:gd name="T57" fmla="*/ 5383 h 8600"/>
                  <a:gd name="T58" fmla="*/ 2178 w 9306"/>
                  <a:gd name="T59" fmla="*/ 6141 h 8600"/>
                  <a:gd name="T60" fmla="*/ 2179 w 9306"/>
                  <a:gd name="T61" fmla="*/ 5709 h 8600"/>
                  <a:gd name="T62" fmla="*/ 2200 w 9306"/>
                  <a:gd name="T63" fmla="*/ 5022 h 8600"/>
                  <a:gd name="T64" fmla="*/ 2093 w 9306"/>
                  <a:gd name="T65" fmla="*/ 4834 h 8600"/>
                  <a:gd name="T66" fmla="*/ 1919 w 9306"/>
                  <a:gd name="T67" fmla="*/ 5397 h 8600"/>
                  <a:gd name="T68" fmla="*/ 1657 w 9306"/>
                  <a:gd name="T69" fmla="*/ 5957 h 8600"/>
                  <a:gd name="T70" fmla="*/ 2467 w 9306"/>
                  <a:gd name="T71" fmla="*/ 6863 h 8600"/>
                  <a:gd name="T72" fmla="*/ 2953 w 9306"/>
                  <a:gd name="T73" fmla="*/ 7399 h 8600"/>
                  <a:gd name="T74" fmla="*/ 3228 w 9306"/>
                  <a:gd name="T75" fmla="*/ 7824 h 8600"/>
                  <a:gd name="T76" fmla="*/ 2575 w 9306"/>
                  <a:gd name="T77" fmla="*/ 8577 h 8600"/>
                  <a:gd name="T78" fmla="*/ 1879 w 9306"/>
                  <a:gd name="T79" fmla="*/ 8150 h 8600"/>
                  <a:gd name="T80" fmla="*/ 1300 w 9306"/>
                  <a:gd name="T81" fmla="*/ 7514 h 8600"/>
                  <a:gd name="T82" fmla="*/ 156 w 9306"/>
                  <a:gd name="T83" fmla="*/ 6424 h 8600"/>
                  <a:gd name="T84" fmla="*/ 61 w 9306"/>
                  <a:gd name="T85" fmla="*/ 5758 h 8600"/>
                  <a:gd name="T86" fmla="*/ 226 w 9306"/>
                  <a:gd name="T87" fmla="*/ 5190 h 8600"/>
                  <a:gd name="T88" fmla="*/ 418 w 9306"/>
                  <a:gd name="T89" fmla="*/ 4483 h 8600"/>
                  <a:gd name="T90" fmla="*/ 573 w 9306"/>
                  <a:gd name="T91" fmla="*/ 3649 h 8600"/>
                  <a:gd name="T92" fmla="*/ 882 w 9306"/>
                  <a:gd name="T93" fmla="*/ 3258 h 8600"/>
                  <a:gd name="T94" fmla="*/ 1115 w 9306"/>
                  <a:gd name="T95" fmla="*/ 2194 h 8600"/>
                  <a:gd name="T96" fmla="*/ 1902 w 9306"/>
                  <a:gd name="T97" fmla="*/ 1033 h 8600"/>
                  <a:gd name="T98" fmla="*/ 3512 w 9306"/>
                  <a:gd name="T99" fmla="*/ 115 h 8600"/>
                  <a:gd name="T100" fmla="*/ 4559 w 9306"/>
                  <a:gd name="T101" fmla="*/ 66 h 8600"/>
                  <a:gd name="T102" fmla="*/ 6421 w 9306"/>
                  <a:gd name="T103" fmla="*/ 126 h 8600"/>
                  <a:gd name="T104" fmla="*/ 6997 w 9306"/>
                  <a:gd name="T105" fmla="*/ 326 h 8600"/>
                  <a:gd name="T106" fmla="*/ 8276 w 9306"/>
                  <a:gd name="T107" fmla="*/ 1094 h 8600"/>
                  <a:gd name="T108" fmla="*/ 8943 w 9306"/>
                  <a:gd name="T109" fmla="*/ 2024 h 8600"/>
                  <a:gd name="T110" fmla="*/ 9113 w 9306"/>
                  <a:gd name="T111" fmla="*/ 3953 h 8600"/>
                  <a:gd name="T112" fmla="*/ 9291 w 9306"/>
                  <a:gd name="T113" fmla="*/ 4874 h 8600"/>
                  <a:gd name="T114" fmla="*/ 9023 w 9306"/>
                  <a:gd name="T115" fmla="*/ 6382 h 8600"/>
                  <a:gd name="T116" fmla="*/ 8518 w 9306"/>
                  <a:gd name="T117" fmla="*/ 6987 h 8600"/>
                  <a:gd name="T118" fmla="*/ 6641 w 9306"/>
                  <a:gd name="T119" fmla="*/ 7199 h 8600"/>
                  <a:gd name="T120" fmla="*/ 5362 w 9306"/>
                  <a:gd name="T121" fmla="*/ 7140 h 8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306" h="8600">
                    <a:moveTo>
                      <a:pt x="5229" y="6379"/>
                    </a:moveTo>
                    <a:lnTo>
                      <a:pt x="5229" y="6379"/>
                    </a:lnTo>
                    <a:lnTo>
                      <a:pt x="5273" y="6781"/>
                    </a:lnTo>
                    <a:lnTo>
                      <a:pt x="5273" y="6781"/>
                    </a:lnTo>
                    <a:lnTo>
                      <a:pt x="5281" y="6841"/>
                    </a:lnTo>
                    <a:lnTo>
                      <a:pt x="5289" y="6900"/>
                    </a:lnTo>
                    <a:lnTo>
                      <a:pt x="5299" y="6959"/>
                    </a:lnTo>
                    <a:lnTo>
                      <a:pt x="5311" y="7018"/>
                    </a:lnTo>
                    <a:lnTo>
                      <a:pt x="5325" y="7075"/>
                    </a:lnTo>
                    <a:lnTo>
                      <a:pt x="5343" y="7133"/>
                    </a:lnTo>
                    <a:lnTo>
                      <a:pt x="5353" y="7160"/>
                    </a:lnTo>
                    <a:lnTo>
                      <a:pt x="5362" y="7189"/>
                    </a:lnTo>
                    <a:lnTo>
                      <a:pt x="5375" y="7217"/>
                    </a:lnTo>
                    <a:lnTo>
                      <a:pt x="5387" y="7244"/>
                    </a:lnTo>
                    <a:lnTo>
                      <a:pt x="5387" y="7244"/>
                    </a:lnTo>
                    <a:lnTo>
                      <a:pt x="5390" y="7247"/>
                    </a:lnTo>
                    <a:lnTo>
                      <a:pt x="5394" y="7248"/>
                    </a:lnTo>
                    <a:lnTo>
                      <a:pt x="5394" y="7248"/>
                    </a:lnTo>
                    <a:lnTo>
                      <a:pt x="5718" y="7242"/>
                    </a:lnTo>
                    <a:lnTo>
                      <a:pt x="6042" y="7233"/>
                    </a:lnTo>
                    <a:lnTo>
                      <a:pt x="6367" y="7224"/>
                    </a:lnTo>
                    <a:lnTo>
                      <a:pt x="6691" y="7214"/>
                    </a:lnTo>
                    <a:lnTo>
                      <a:pt x="6691" y="7214"/>
                    </a:lnTo>
                    <a:lnTo>
                      <a:pt x="6920" y="7206"/>
                    </a:lnTo>
                    <a:lnTo>
                      <a:pt x="7150" y="7197"/>
                    </a:lnTo>
                    <a:lnTo>
                      <a:pt x="7379" y="7188"/>
                    </a:lnTo>
                    <a:lnTo>
                      <a:pt x="7609" y="7175"/>
                    </a:lnTo>
                    <a:lnTo>
                      <a:pt x="7609" y="7175"/>
                    </a:lnTo>
                    <a:lnTo>
                      <a:pt x="7740" y="7167"/>
                    </a:lnTo>
                    <a:lnTo>
                      <a:pt x="7806" y="7163"/>
                    </a:lnTo>
                    <a:lnTo>
                      <a:pt x="7871" y="7157"/>
                    </a:lnTo>
                    <a:lnTo>
                      <a:pt x="7937" y="7151"/>
                    </a:lnTo>
                    <a:lnTo>
                      <a:pt x="8002" y="7142"/>
                    </a:lnTo>
                    <a:lnTo>
                      <a:pt x="8067" y="7133"/>
                    </a:lnTo>
                    <a:lnTo>
                      <a:pt x="8133" y="7122"/>
                    </a:lnTo>
                    <a:lnTo>
                      <a:pt x="8133" y="7122"/>
                    </a:lnTo>
                    <a:lnTo>
                      <a:pt x="8178" y="7112"/>
                    </a:lnTo>
                    <a:lnTo>
                      <a:pt x="8224" y="7102"/>
                    </a:lnTo>
                    <a:lnTo>
                      <a:pt x="8269" y="7091"/>
                    </a:lnTo>
                    <a:lnTo>
                      <a:pt x="8314" y="7079"/>
                    </a:lnTo>
                    <a:lnTo>
                      <a:pt x="8358" y="7067"/>
                    </a:lnTo>
                    <a:lnTo>
                      <a:pt x="8402" y="7051"/>
                    </a:lnTo>
                    <a:lnTo>
                      <a:pt x="8444" y="7036"/>
                    </a:lnTo>
                    <a:lnTo>
                      <a:pt x="8487" y="7018"/>
                    </a:lnTo>
                    <a:lnTo>
                      <a:pt x="8529" y="7000"/>
                    </a:lnTo>
                    <a:lnTo>
                      <a:pt x="8569" y="6980"/>
                    </a:lnTo>
                    <a:lnTo>
                      <a:pt x="8608" y="6958"/>
                    </a:lnTo>
                    <a:lnTo>
                      <a:pt x="8647" y="6933"/>
                    </a:lnTo>
                    <a:lnTo>
                      <a:pt x="8684" y="6907"/>
                    </a:lnTo>
                    <a:lnTo>
                      <a:pt x="8722" y="6878"/>
                    </a:lnTo>
                    <a:lnTo>
                      <a:pt x="8757" y="6847"/>
                    </a:lnTo>
                    <a:lnTo>
                      <a:pt x="8790" y="6813"/>
                    </a:lnTo>
                    <a:lnTo>
                      <a:pt x="8790" y="6813"/>
                    </a:lnTo>
                    <a:lnTo>
                      <a:pt x="8814" y="6790"/>
                    </a:lnTo>
                    <a:lnTo>
                      <a:pt x="8836" y="6763"/>
                    </a:lnTo>
                    <a:lnTo>
                      <a:pt x="8857" y="6737"/>
                    </a:lnTo>
                    <a:lnTo>
                      <a:pt x="8877" y="6710"/>
                    </a:lnTo>
                    <a:lnTo>
                      <a:pt x="8897" y="6682"/>
                    </a:lnTo>
                    <a:lnTo>
                      <a:pt x="8915" y="6655"/>
                    </a:lnTo>
                    <a:lnTo>
                      <a:pt x="8932" y="6626"/>
                    </a:lnTo>
                    <a:lnTo>
                      <a:pt x="8949" y="6595"/>
                    </a:lnTo>
                    <a:lnTo>
                      <a:pt x="8964" y="6565"/>
                    </a:lnTo>
                    <a:lnTo>
                      <a:pt x="8979" y="6535"/>
                    </a:lnTo>
                    <a:lnTo>
                      <a:pt x="8993" y="6504"/>
                    </a:lnTo>
                    <a:lnTo>
                      <a:pt x="9007" y="6474"/>
                    </a:lnTo>
                    <a:lnTo>
                      <a:pt x="9030" y="6411"/>
                    </a:lnTo>
                    <a:lnTo>
                      <a:pt x="9052" y="6347"/>
                    </a:lnTo>
                    <a:lnTo>
                      <a:pt x="9052" y="6347"/>
                    </a:lnTo>
                    <a:lnTo>
                      <a:pt x="9066" y="6299"/>
                    </a:lnTo>
                    <a:lnTo>
                      <a:pt x="9079" y="6252"/>
                    </a:lnTo>
                    <a:lnTo>
                      <a:pt x="9090" y="6204"/>
                    </a:lnTo>
                    <a:lnTo>
                      <a:pt x="9101" y="6156"/>
                    </a:lnTo>
                    <a:lnTo>
                      <a:pt x="9119" y="6059"/>
                    </a:lnTo>
                    <a:lnTo>
                      <a:pt x="9136" y="5962"/>
                    </a:lnTo>
                    <a:lnTo>
                      <a:pt x="9136" y="5962"/>
                    </a:lnTo>
                    <a:lnTo>
                      <a:pt x="9204" y="5589"/>
                    </a:lnTo>
                    <a:lnTo>
                      <a:pt x="9204" y="5589"/>
                    </a:lnTo>
                    <a:lnTo>
                      <a:pt x="9227" y="5464"/>
                    </a:lnTo>
                    <a:lnTo>
                      <a:pt x="9249" y="5339"/>
                    </a:lnTo>
                    <a:lnTo>
                      <a:pt x="9270" y="5213"/>
                    </a:lnTo>
                    <a:lnTo>
                      <a:pt x="9288" y="5088"/>
                    </a:lnTo>
                    <a:lnTo>
                      <a:pt x="9288" y="5088"/>
                    </a:lnTo>
                    <a:lnTo>
                      <a:pt x="9296" y="5018"/>
                    </a:lnTo>
                    <a:lnTo>
                      <a:pt x="9303" y="4947"/>
                    </a:lnTo>
                    <a:lnTo>
                      <a:pt x="9306" y="4912"/>
                    </a:lnTo>
                    <a:lnTo>
                      <a:pt x="9306" y="4876"/>
                    </a:lnTo>
                    <a:lnTo>
                      <a:pt x="9306" y="4841"/>
                    </a:lnTo>
                    <a:lnTo>
                      <a:pt x="9303" y="4805"/>
                    </a:lnTo>
                    <a:lnTo>
                      <a:pt x="9303" y="4805"/>
                    </a:lnTo>
                    <a:lnTo>
                      <a:pt x="9300" y="4778"/>
                    </a:lnTo>
                    <a:lnTo>
                      <a:pt x="9295" y="4749"/>
                    </a:lnTo>
                    <a:lnTo>
                      <a:pt x="9289" y="4721"/>
                    </a:lnTo>
                    <a:lnTo>
                      <a:pt x="9283" y="4694"/>
                    </a:lnTo>
                    <a:lnTo>
                      <a:pt x="9266" y="4640"/>
                    </a:lnTo>
                    <a:lnTo>
                      <a:pt x="9248" y="4585"/>
                    </a:lnTo>
                    <a:lnTo>
                      <a:pt x="9230" y="4531"/>
                    </a:lnTo>
                    <a:lnTo>
                      <a:pt x="9214" y="4476"/>
                    </a:lnTo>
                    <a:lnTo>
                      <a:pt x="9207" y="4449"/>
                    </a:lnTo>
                    <a:lnTo>
                      <a:pt x="9200" y="4421"/>
                    </a:lnTo>
                    <a:lnTo>
                      <a:pt x="9196" y="4392"/>
                    </a:lnTo>
                    <a:lnTo>
                      <a:pt x="9192" y="4365"/>
                    </a:lnTo>
                    <a:lnTo>
                      <a:pt x="9192" y="4365"/>
                    </a:lnTo>
                    <a:lnTo>
                      <a:pt x="9189" y="4337"/>
                    </a:lnTo>
                    <a:lnTo>
                      <a:pt x="9185" y="4311"/>
                    </a:lnTo>
                    <a:lnTo>
                      <a:pt x="9174" y="4258"/>
                    </a:lnTo>
                    <a:lnTo>
                      <a:pt x="9174" y="4258"/>
                    </a:lnTo>
                    <a:lnTo>
                      <a:pt x="9161" y="4191"/>
                    </a:lnTo>
                    <a:lnTo>
                      <a:pt x="9152" y="4123"/>
                    </a:lnTo>
                    <a:lnTo>
                      <a:pt x="9142" y="4055"/>
                    </a:lnTo>
                    <a:lnTo>
                      <a:pt x="9132" y="3987"/>
                    </a:lnTo>
                    <a:lnTo>
                      <a:pt x="9132" y="3987"/>
                    </a:lnTo>
                    <a:lnTo>
                      <a:pt x="9121" y="3878"/>
                    </a:lnTo>
                    <a:lnTo>
                      <a:pt x="9113" y="3771"/>
                    </a:lnTo>
                    <a:lnTo>
                      <a:pt x="9106" y="3662"/>
                    </a:lnTo>
                    <a:lnTo>
                      <a:pt x="9101" y="3553"/>
                    </a:lnTo>
                    <a:lnTo>
                      <a:pt x="9091" y="3335"/>
                    </a:lnTo>
                    <a:lnTo>
                      <a:pt x="9085" y="3226"/>
                    </a:lnTo>
                    <a:lnTo>
                      <a:pt x="9080" y="3118"/>
                    </a:lnTo>
                    <a:lnTo>
                      <a:pt x="9080" y="3118"/>
                    </a:lnTo>
                    <a:lnTo>
                      <a:pt x="9068" y="2875"/>
                    </a:lnTo>
                    <a:lnTo>
                      <a:pt x="9061" y="2753"/>
                    </a:lnTo>
                    <a:lnTo>
                      <a:pt x="9052" y="2631"/>
                    </a:lnTo>
                    <a:lnTo>
                      <a:pt x="9041" y="2509"/>
                    </a:lnTo>
                    <a:lnTo>
                      <a:pt x="9029" y="2387"/>
                    </a:lnTo>
                    <a:lnTo>
                      <a:pt x="9021" y="2327"/>
                    </a:lnTo>
                    <a:lnTo>
                      <a:pt x="9012" y="2268"/>
                    </a:lnTo>
                    <a:lnTo>
                      <a:pt x="9003" y="2207"/>
                    </a:lnTo>
                    <a:lnTo>
                      <a:pt x="8992" y="2146"/>
                    </a:lnTo>
                    <a:lnTo>
                      <a:pt x="8992" y="2146"/>
                    </a:lnTo>
                    <a:lnTo>
                      <a:pt x="8983" y="2105"/>
                    </a:lnTo>
                    <a:lnTo>
                      <a:pt x="8972" y="2062"/>
                    </a:lnTo>
                    <a:lnTo>
                      <a:pt x="8959" y="2019"/>
                    </a:lnTo>
                    <a:lnTo>
                      <a:pt x="8943" y="1978"/>
                    </a:lnTo>
                    <a:lnTo>
                      <a:pt x="8927" y="1938"/>
                    </a:lnTo>
                    <a:lnTo>
                      <a:pt x="8909" y="1897"/>
                    </a:lnTo>
                    <a:lnTo>
                      <a:pt x="8890" y="1857"/>
                    </a:lnTo>
                    <a:lnTo>
                      <a:pt x="8869" y="1817"/>
                    </a:lnTo>
                    <a:lnTo>
                      <a:pt x="8848" y="1778"/>
                    </a:lnTo>
                    <a:lnTo>
                      <a:pt x="8825" y="1740"/>
                    </a:lnTo>
                    <a:lnTo>
                      <a:pt x="8803" y="1701"/>
                    </a:lnTo>
                    <a:lnTo>
                      <a:pt x="8778" y="1664"/>
                    </a:lnTo>
                    <a:lnTo>
                      <a:pt x="8728" y="1591"/>
                    </a:lnTo>
                    <a:lnTo>
                      <a:pt x="8679" y="1519"/>
                    </a:lnTo>
                    <a:lnTo>
                      <a:pt x="8679" y="1519"/>
                    </a:lnTo>
                    <a:lnTo>
                      <a:pt x="8632" y="1456"/>
                    </a:lnTo>
                    <a:lnTo>
                      <a:pt x="8582" y="1393"/>
                    </a:lnTo>
                    <a:lnTo>
                      <a:pt x="8531" y="1332"/>
                    </a:lnTo>
                    <a:lnTo>
                      <a:pt x="8479" y="1273"/>
                    </a:lnTo>
                    <a:lnTo>
                      <a:pt x="8425" y="1215"/>
                    </a:lnTo>
                    <a:lnTo>
                      <a:pt x="8369" y="1158"/>
                    </a:lnTo>
                    <a:lnTo>
                      <a:pt x="8311" y="1103"/>
                    </a:lnTo>
                    <a:lnTo>
                      <a:pt x="8253" y="1049"/>
                    </a:lnTo>
                    <a:lnTo>
                      <a:pt x="8192" y="999"/>
                    </a:lnTo>
                    <a:lnTo>
                      <a:pt x="8130" y="948"/>
                    </a:lnTo>
                    <a:lnTo>
                      <a:pt x="8068" y="899"/>
                    </a:lnTo>
                    <a:lnTo>
                      <a:pt x="8003" y="852"/>
                    </a:lnTo>
                    <a:lnTo>
                      <a:pt x="7937" y="808"/>
                    </a:lnTo>
                    <a:lnTo>
                      <a:pt x="7871" y="764"/>
                    </a:lnTo>
                    <a:lnTo>
                      <a:pt x="7803" y="723"/>
                    </a:lnTo>
                    <a:lnTo>
                      <a:pt x="7735" y="683"/>
                    </a:lnTo>
                    <a:lnTo>
                      <a:pt x="7735" y="683"/>
                    </a:lnTo>
                    <a:lnTo>
                      <a:pt x="7688" y="657"/>
                    </a:lnTo>
                    <a:lnTo>
                      <a:pt x="7641" y="632"/>
                    </a:lnTo>
                    <a:lnTo>
                      <a:pt x="7546" y="582"/>
                    </a:lnTo>
                    <a:lnTo>
                      <a:pt x="7451" y="536"/>
                    </a:lnTo>
                    <a:lnTo>
                      <a:pt x="7355" y="487"/>
                    </a:lnTo>
                    <a:lnTo>
                      <a:pt x="7355" y="487"/>
                    </a:lnTo>
                    <a:lnTo>
                      <a:pt x="7174" y="395"/>
                    </a:lnTo>
                    <a:lnTo>
                      <a:pt x="7084" y="350"/>
                    </a:lnTo>
                    <a:lnTo>
                      <a:pt x="6992" y="305"/>
                    </a:lnTo>
                    <a:lnTo>
                      <a:pt x="6992" y="305"/>
                    </a:lnTo>
                    <a:lnTo>
                      <a:pt x="6952" y="285"/>
                    </a:lnTo>
                    <a:lnTo>
                      <a:pt x="6912" y="264"/>
                    </a:lnTo>
                    <a:lnTo>
                      <a:pt x="6874" y="242"/>
                    </a:lnTo>
                    <a:lnTo>
                      <a:pt x="6836" y="217"/>
                    </a:lnTo>
                    <a:lnTo>
                      <a:pt x="6836" y="217"/>
                    </a:lnTo>
                    <a:lnTo>
                      <a:pt x="6810" y="197"/>
                    </a:lnTo>
                    <a:lnTo>
                      <a:pt x="6782" y="175"/>
                    </a:lnTo>
                    <a:lnTo>
                      <a:pt x="6770" y="165"/>
                    </a:lnTo>
                    <a:lnTo>
                      <a:pt x="6754" y="155"/>
                    </a:lnTo>
                    <a:lnTo>
                      <a:pt x="6739" y="147"/>
                    </a:lnTo>
                    <a:lnTo>
                      <a:pt x="6724" y="140"/>
                    </a:lnTo>
                    <a:lnTo>
                      <a:pt x="6724" y="140"/>
                    </a:lnTo>
                    <a:lnTo>
                      <a:pt x="6703" y="135"/>
                    </a:lnTo>
                    <a:lnTo>
                      <a:pt x="6681" y="129"/>
                    </a:lnTo>
                    <a:lnTo>
                      <a:pt x="6659" y="126"/>
                    </a:lnTo>
                    <a:lnTo>
                      <a:pt x="6637" y="124"/>
                    </a:lnTo>
                    <a:lnTo>
                      <a:pt x="6592" y="121"/>
                    </a:lnTo>
                    <a:lnTo>
                      <a:pt x="6548" y="118"/>
                    </a:lnTo>
                    <a:lnTo>
                      <a:pt x="6548" y="118"/>
                    </a:lnTo>
                    <a:lnTo>
                      <a:pt x="6490" y="113"/>
                    </a:lnTo>
                    <a:lnTo>
                      <a:pt x="6431" y="110"/>
                    </a:lnTo>
                    <a:lnTo>
                      <a:pt x="6371" y="108"/>
                    </a:lnTo>
                    <a:lnTo>
                      <a:pt x="6313" y="107"/>
                    </a:lnTo>
                    <a:lnTo>
                      <a:pt x="6313" y="107"/>
                    </a:lnTo>
                    <a:lnTo>
                      <a:pt x="6239" y="108"/>
                    </a:lnTo>
                    <a:lnTo>
                      <a:pt x="6166" y="110"/>
                    </a:lnTo>
                    <a:lnTo>
                      <a:pt x="6018" y="118"/>
                    </a:lnTo>
                    <a:lnTo>
                      <a:pt x="5944" y="122"/>
                    </a:lnTo>
                    <a:lnTo>
                      <a:pt x="5871" y="125"/>
                    </a:lnTo>
                    <a:lnTo>
                      <a:pt x="5798" y="128"/>
                    </a:lnTo>
                    <a:lnTo>
                      <a:pt x="5723" y="126"/>
                    </a:lnTo>
                    <a:lnTo>
                      <a:pt x="5723" y="126"/>
                    </a:lnTo>
                    <a:lnTo>
                      <a:pt x="5581" y="124"/>
                    </a:lnTo>
                    <a:lnTo>
                      <a:pt x="5439" y="117"/>
                    </a:lnTo>
                    <a:lnTo>
                      <a:pt x="5296" y="108"/>
                    </a:lnTo>
                    <a:lnTo>
                      <a:pt x="5154" y="99"/>
                    </a:lnTo>
                    <a:lnTo>
                      <a:pt x="5154" y="99"/>
                    </a:lnTo>
                    <a:lnTo>
                      <a:pt x="4957" y="85"/>
                    </a:lnTo>
                    <a:lnTo>
                      <a:pt x="4758" y="70"/>
                    </a:lnTo>
                    <a:lnTo>
                      <a:pt x="4561" y="52"/>
                    </a:lnTo>
                    <a:lnTo>
                      <a:pt x="4363" y="34"/>
                    </a:lnTo>
                    <a:lnTo>
                      <a:pt x="4363" y="34"/>
                    </a:lnTo>
                    <a:lnTo>
                      <a:pt x="4229" y="20"/>
                    </a:lnTo>
                    <a:lnTo>
                      <a:pt x="4163" y="13"/>
                    </a:lnTo>
                    <a:lnTo>
                      <a:pt x="4095" y="9"/>
                    </a:lnTo>
                    <a:lnTo>
                      <a:pt x="4029" y="4"/>
                    </a:lnTo>
                    <a:lnTo>
                      <a:pt x="3962" y="1"/>
                    </a:lnTo>
                    <a:lnTo>
                      <a:pt x="3894" y="0"/>
                    </a:lnTo>
                    <a:lnTo>
                      <a:pt x="3828" y="1"/>
                    </a:lnTo>
                    <a:lnTo>
                      <a:pt x="3828" y="1"/>
                    </a:lnTo>
                    <a:lnTo>
                      <a:pt x="3776" y="2"/>
                    </a:lnTo>
                    <a:lnTo>
                      <a:pt x="3748" y="5"/>
                    </a:lnTo>
                    <a:lnTo>
                      <a:pt x="3722" y="8"/>
                    </a:lnTo>
                    <a:lnTo>
                      <a:pt x="3696" y="11"/>
                    </a:lnTo>
                    <a:lnTo>
                      <a:pt x="3669" y="16"/>
                    </a:lnTo>
                    <a:lnTo>
                      <a:pt x="3645" y="23"/>
                    </a:lnTo>
                    <a:lnTo>
                      <a:pt x="3620" y="31"/>
                    </a:lnTo>
                    <a:lnTo>
                      <a:pt x="3620" y="31"/>
                    </a:lnTo>
                    <a:lnTo>
                      <a:pt x="3603" y="38"/>
                    </a:lnTo>
                    <a:lnTo>
                      <a:pt x="3587" y="46"/>
                    </a:lnTo>
                    <a:lnTo>
                      <a:pt x="3572" y="56"/>
                    </a:lnTo>
                    <a:lnTo>
                      <a:pt x="3555" y="66"/>
                    </a:lnTo>
                    <a:lnTo>
                      <a:pt x="3496" y="107"/>
                    </a:lnTo>
                    <a:lnTo>
                      <a:pt x="3496" y="107"/>
                    </a:lnTo>
                    <a:lnTo>
                      <a:pt x="3441" y="143"/>
                    </a:lnTo>
                    <a:lnTo>
                      <a:pt x="3386" y="177"/>
                    </a:lnTo>
                    <a:lnTo>
                      <a:pt x="3330" y="210"/>
                    </a:lnTo>
                    <a:lnTo>
                      <a:pt x="3274" y="243"/>
                    </a:lnTo>
                    <a:lnTo>
                      <a:pt x="3161" y="305"/>
                    </a:lnTo>
                    <a:lnTo>
                      <a:pt x="3046" y="367"/>
                    </a:lnTo>
                    <a:lnTo>
                      <a:pt x="2816" y="486"/>
                    </a:lnTo>
                    <a:lnTo>
                      <a:pt x="2700" y="545"/>
                    </a:lnTo>
                    <a:lnTo>
                      <a:pt x="2587" y="607"/>
                    </a:lnTo>
                    <a:lnTo>
                      <a:pt x="2587" y="607"/>
                    </a:lnTo>
                    <a:lnTo>
                      <a:pt x="2450" y="683"/>
                    </a:lnTo>
                    <a:lnTo>
                      <a:pt x="2313" y="760"/>
                    </a:lnTo>
                    <a:lnTo>
                      <a:pt x="2178" y="839"/>
                    </a:lnTo>
                    <a:lnTo>
                      <a:pt x="2044" y="921"/>
                    </a:lnTo>
                    <a:lnTo>
                      <a:pt x="2044" y="921"/>
                    </a:lnTo>
                    <a:lnTo>
                      <a:pt x="1944" y="985"/>
                    </a:lnTo>
                    <a:lnTo>
                      <a:pt x="1894" y="1018"/>
                    </a:lnTo>
                    <a:lnTo>
                      <a:pt x="1844" y="1051"/>
                    </a:lnTo>
                    <a:lnTo>
                      <a:pt x="1795" y="1085"/>
                    </a:lnTo>
                    <a:lnTo>
                      <a:pt x="1748" y="1123"/>
                    </a:lnTo>
                    <a:lnTo>
                      <a:pt x="1701" y="1160"/>
                    </a:lnTo>
                    <a:lnTo>
                      <a:pt x="1657" y="1200"/>
                    </a:lnTo>
                    <a:lnTo>
                      <a:pt x="1657" y="1200"/>
                    </a:lnTo>
                    <a:lnTo>
                      <a:pt x="1645" y="1212"/>
                    </a:lnTo>
                    <a:lnTo>
                      <a:pt x="1632" y="1226"/>
                    </a:lnTo>
                    <a:lnTo>
                      <a:pt x="1609" y="1255"/>
                    </a:lnTo>
                    <a:lnTo>
                      <a:pt x="1589" y="1284"/>
                    </a:lnTo>
                    <a:lnTo>
                      <a:pt x="1570" y="1315"/>
                    </a:lnTo>
                    <a:lnTo>
                      <a:pt x="1552" y="1347"/>
                    </a:lnTo>
                    <a:lnTo>
                      <a:pt x="1534" y="1379"/>
                    </a:lnTo>
                    <a:lnTo>
                      <a:pt x="1500" y="1444"/>
                    </a:lnTo>
                    <a:lnTo>
                      <a:pt x="1500" y="1444"/>
                    </a:lnTo>
                    <a:lnTo>
                      <a:pt x="1370" y="1671"/>
                    </a:lnTo>
                    <a:lnTo>
                      <a:pt x="1307" y="1785"/>
                    </a:lnTo>
                    <a:lnTo>
                      <a:pt x="1245" y="1901"/>
                    </a:lnTo>
                    <a:lnTo>
                      <a:pt x="1245" y="1901"/>
                    </a:lnTo>
                    <a:lnTo>
                      <a:pt x="1180" y="2026"/>
                    </a:lnTo>
                    <a:lnTo>
                      <a:pt x="1148" y="2090"/>
                    </a:lnTo>
                    <a:lnTo>
                      <a:pt x="1117" y="2153"/>
                    </a:lnTo>
                    <a:lnTo>
                      <a:pt x="1088" y="2217"/>
                    </a:lnTo>
                    <a:lnTo>
                      <a:pt x="1059" y="2281"/>
                    </a:lnTo>
                    <a:lnTo>
                      <a:pt x="1030" y="2346"/>
                    </a:lnTo>
                    <a:lnTo>
                      <a:pt x="1004" y="2412"/>
                    </a:lnTo>
                    <a:lnTo>
                      <a:pt x="1004" y="2412"/>
                    </a:lnTo>
                    <a:lnTo>
                      <a:pt x="983" y="2466"/>
                    </a:lnTo>
                    <a:lnTo>
                      <a:pt x="965" y="2521"/>
                    </a:lnTo>
                    <a:lnTo>
                      <a:pt x="948" y="2578"/>
                    </a:lnTo>
                    <a:lnTo>
                      <a:pt x="935" y="2634"/>
                    </a:lnTo>
                    <a:lnTo>
                      <a:pt x="935" y="2634"/>
                    </a:lnTo>
                    <a:lnTo>
                      <a:pt x="926" y="2673"/>
                    </a:lnTo>
                    <a:lnTo>
                      <a:pt x="921" y="2713"/>
                    </a:lnTo>
                    <a:lnTo>
                      <a:pt x="915" y="2753"/>
                    </a:lnTo>
                    <a:lnTo>
                      <a:pt x="911" y="2792"/>
                    </a:lnTo>
                    <a:lnTo>
                      <a:pt x="904" y="2872"/>
                    </a:lnTo>
                    <a:lnTo>
                      <a:pt x="897" y="2952"/>
                    </a:lnTo>
                    <a:lnTo>
                      <a:pt x="897" y="2952"/>
                    </a:lnTo>
                    <a:lnTo>
                      <a:pt x="886" y="3089"/>
                    </a:lnTo>
                    <a:lnTo>
                      <a:pt x="879" y="3158"/>
                    </a:lnTo>
                    <a:lnTo>
                      <a:pt x="871" y="3225"/>
                    </a:lnTo>
                    <a:lnTo>
                      <a:pt x="871" y="3225"/>
                    </a:lnTo>
                    <a:lnTo>
                      <a:pt x="864" y="3261"/>
                    </a:lnTo>
                    <a:lnTo>
                      <a:pt x="860" y="3279"/>
                    </a:lnTo>
                    <a:lnTo>
                      <a:pt x="855" y="3294"/>
                    </a:lnTo>
                    <a:lnTo>
                      <a:pt x="849" y="3311"/>
                    </a:lnTo>
                    <a:lnTo>
                      <a:pt x="841" y="3326"/>
                    </a:lnTo>
                    <a:lnTo>
                      <a:pt x="830" y="3339"/>
                    </a:lnTo>
                    <a:lnTo>
                      <a:pt x="817" y="3353"/>
                    </a:lnTo>
                    <a:lnTo>
                      <a:pt x="817" y="3353"/>
                    </a:lnTo>
                    <a:lnTo>
                      <a:pt x="771" y="3396"/>
                    </a:lnTo>
                    <a:lnTo>
                      <a:pt x="724" y="3437"/>
                    </a:lnTo>
                    <a:lnTo>
                      <a:pt x="678" y="3480"/>
                    </a:lnTo>
                    <a:lnTo>
                      <a:pt x="655" y="3502"/>
                    </a:lnTo>
                    <a:lnTo>
                      <a:pt x="634" y="3524"/>
                    </a:lnTo>
                    <a:lnTo>
                      <a:pt x="634" y="3524"/>
                    </a:lnTo>
                    <a:lnTo>
                      <a:pt x="616" y="3543"/>
                    </a:lnTo>
                    <a:lnTo>
                      <a:pt x="601" y="3563"/>
                    </a:lnTo>
                    <a:lnTo>
                      <a:pt x="587" y="3583"/>
                    </a:lnTo>
                    <a:lnTo>
                      <a:pt x="575" y="3604"/>
                    </a:lnTo>
                    <a:lnTo>
                      <a:pt x="565" y="3626"/>
                    </a:lnTo>
                    <a:lnTo>
                      <a:pt x="562" y="3637"/>
                    </a:lnTo>
                    <a:lnTo>
                      <a:pt x="560" y="3649"/>
                    </a:lnTo>
                    <a:lnTo>
                      <a:pt x="557" y="3661"/>
                    </a:lnTo>
                    <a:lnTo>
                      <a:pt x="557" y="3673"/>
                    </a:lnTo>
                    <a:lnTo>
                      <a:pt x="557" y="3687"/>
                    </a:lnTo>
                    <a:lnTo>
                      <a:pt x="557" y="3699"/>
                    </a:lnTo>
                    <a:lnTo>
                      <a:pt x="557" y="3699"/>
                    </a:lnTo>
                    <a:lnTo>
                      <a:pt x="560" y="3734"/>
                    </a:lnTo>
                    <a:lnTo>
                      <a:pt x="561" y="3769"/>
                    </a:lnTo>
                    <a:lnTo>
                      <a:pt x="560" y="3805"/>
                    </a:lnTo>
                    <a:lnTo>
                      <a:pt x="558" y="3841"/>
                    </a:lnTo>
                    <a:lnTo>
                      <a:pt x="554" y="3877"/>
                    </a:lnTo>
                    <a:lnTo>
                      <a:pt x="550" y="3913"/>
                    </a:lnTo>
                    <a:lnTo>
                      <a:pt x="540" y="3983"/>
                    </a:lnTo>
                    <a:lnTo>
                      <a:pt x="540" y="3983"/>
                    </a:lnTo>
                    <a:lnTo>
                      <a:pt x="535" y="4017"/>
                    </a:lnTo>
                    <a:lnTo>
                      <a:pt x="528" y="4052"/>
                    </a:lnTo>
                    <a:lnTo>
                      <a:pt x="520" y="4085"/>
                    </a:lnTo>
                    <a:lnTo>
                      <a:pt x="510" y="4119"/>
                    </a:lnTo>
                    <a:lnTo>
                      <a:pt x="510" y="4119"/>
                    </a:lnTo>
                    <a:lnTo>
                      <a:pt x="474" y="4230"/>
                    </a:lnTo>
                    <a:lnTo>
                      <a:pt x="441" y="4341"/>
                    </a:lnTo>
                    <a:lnTo>
                      <a:pt x="408" y="4454"/>
                    </a:lnTo>
                    <a:lnTo>
                      <a:pt x="378" y="4566"/>
                    </a:lnTo>
                    <a:lnTo>
                      <a:pt x="378" y="4566"/>
                    </a:lnTo>
                    <a:lnTo>
                      <a:pt x="371" y="4597"/>
                    </a:lnTo>
                    <a:lnTo>
                      <a:pt x="364" y="4628"/>
                    </a:lnTo>
                    <a:lnTo>
                      <a:pt x="352" y="4690"/>
                    </a:lnTo>
                    <a:lnTo>
                      <a:pt x="329" y="4814"/>
                    </a:lnTo>
                    <a:lnTo>
                      <a:pt x="329" y="4814"/>
                    </a:lnTo>
                    <a:lnTo>
                      <a:pt x="320" y="4862"/>
                    </a:lnTo>
                    <a:lnTo>
                      <a:pt x="306" y="4910"/>
                    </a:lnTo>
                    <a:lnTo>
                      <a:pt x="299" y="4934"/>
                    </a:lnTo>
                    <a:lnTo>
                      <a:pt x="291" y="4957"/>
                    </a:lnTo>
                    <a:lnTo>
                      <a:pt x="281" y="4980"/>
                    </a:lnTo>
                    <a:lnTo>
                      <a:pt x="270" y="5003"/>
                    </a:lnTo>
                    <a:lnTo>
                      <a:pt x="270" y="5003"/>
                    </a:lnTo>
                    <a:lnTo>
                      <a:pt x="252" y="5042"/>
                    </a:lnTo>
                    <a:lnTo>
                      <a:pt x="236" y="5084"/>
                    </a:lnTo>
                    <a:lnTo>
                      <a:pt x="229" y="5104"/>
                    </a:lnTo>
                    <a:lnTo>
                      <a:pt x="223" y="5125"/>
                    </a:lnTo>
                    <a:lnTo>
                      <a:pt x="218" y="5147"/>
                    </a:lnTo>
                    <a:lnTo>
                      <a:pt x="212" y="5169"/>
                    </a:lnTo>
                    <a:lnTo>
                      <a:pt x="212" y="5169"/>
                    </a:lnTo>
                    <a:lnTo>
                      <a:pt x="208" y="5200"/>
                    </a:lnTo>
                    <a:lnTo>
                      <a:pt x="204" y="5230"/>
                    </a:lnTo>
                    <a:lnTo>
                      <a:pt x="198" y="5290"/>
                    </a:lnTo>
                    <a:lnTo>
                      <a:pt x="196" y="5319"/>
                    </a:lnTo>
                    <a:lnTo>
                      <a:pt x="192" y="5350"/>
                    </a:lnTo>
                    <a:lnTo>
                      <a:pt x="185" y="5380"/>
                    </a:lnTo>
                    <a:lnTo>
                      <a:pt x="176" y="5409"/>
                    </a:lnTo>
                    <a:lnTo>
                      <a:pt x="176" y="5409"/>
                    </a:lnTo>
                    <a:lnTo>
                      <a:pt x="154" y="5468"/>
                    </a:lnTo>
                    <a:lnTo>
                      <a:pt x="131" y="5527"/>
                    </a:lnTo>
                    <a:lnTo>
                      <a:pt x="81" y="5643"/>
                    </a:lnTo>
                    <a:lnTo>
                      <a:pt x="81" y="5643"/>
                    </a:lnTo>
                    <a:lnTo>
                      <a:pt x="66" y="5680"/>
                    </a:lnTo>
                    <a:lnTo>
                      <a:pt x="55" y="5720"/>
                    </a:lnTo>
                    <a:lnTo>
                      <a:pt x="44" y="5760"/>
                    </a:lnTo>
                    <a:lnTo>
                      <a:pt x="36" y="5800"/>
                    </a:lnTo>
                    <a:lnTo>
                      <a:pt x="36" y="5800"/>
                    </a:lnTo>
                    <a:lnTo>
                      <a:pt x="21" y="5871"/>
                    </a:lnTo>
                    <a:lnTo>
                      <a:pt x="15" y="5906"/>
                    </a:lnTo>
                    <a:lnTo>
                      <a:pt x="10" y="5942"/>
                    </a:lnTo>
                    <a:lnTo>
                      <a:pt x="6" y="5978"/>
                    </a:lnTo>
                    <a:lnTo>
                      <a:pt x="3" y="6014"/>
                    </a:lnTo>
                    <a:lnTo>
                      <a:pt x="0" y="6051"/>
                    </a:lnTo>
                    <a:lnTo>
                      <a:pt x="0" y="6087"/>
                    </a:lnTo>
                    <a:lnTo>
                      <a:pt x="0" y="6087"/>
                    </a:lnTo>
                    <a:lnTo>
                      <a:pt x="1" y="6116"/>
                    </a:lnTo>
                    <a:lnTo>
                      <a:pt x="4" y="6146"/>
                    </a:lnTo>
                    <a:lnTo>
                      <a:pt x="11" y="6174"/>
                    </a:lnTo>
                    <a:lnTo>
                      <a:pt x="18" y="6203"/>
                    </a:lnTo>
                    <a:lnTo>
                      <a:pt x="28" y="6230"/>
                    </a:lnTo>
                    <a:lnTo>
                      <a:pt x="39" y="6258"/>
                    </a:lnTo>
                    <a:lnTo>
                      <a:pt x="51" y="6284"/>
                    </a:lnTo>
                    <a:lnTo>
                      <a:pt x="65" y="6310"/>
                    </a:lnTo>
                    <a:lnTo>
                      <a:pt x="79" y="6336"/>
                    </a:lnTo>
                    <a:lnTo>
                      <a:pt x="95" y="6362"/>
                    </a:lnTo>
                    <a:lnTo>
                      <a:pt x="127" y="6412"/>
                    </a:lnTo>
                    <a:lnTo>
                      <a:pt x="161" y="6462"/>
                    </a:lnTo>
                    <a:lnTo>
                      <a:pt x="196" y="6509"/>
                    </a:lnTo>
                    <a:lnTo>
                      <a:pt x="196" y="6509"/>
                    </a:lnTo>
                    <a:lnTo>
                      <a:pt x="243" y="6575"/>
                    </a:lnTo>
                    <a:lnTo>
                      <a:pt x="292" y="6639"/>
                    </a:lnTo>
                    <a:lnTo>
                      <a:pt x="342" y="6703"/>
                    </a:lnTo>
                    <a:lnTo>
                      <a:pt x="394" y="6765"/>
                    </a:lnTo>
                    <a:lnTo>
                      <a:pt x="447" y="6827"/>
                    </a:lnTo>
                    <a:lnTo>
                      <a:pt x="502" y="6887"/>
                    </a:lnTo>
                    <a:lnTo>
                      <a:pt x="557" y="6947"/>
                    </a:lnTo>
                    <a:lnTo>
                      <a:pt x="615" y="7003"/>
                    </a:lnTo>
                    <a:lnTo>
                      <a:pt x="615" y="7003"/>
                    </a:lnTo>
                    <a:lnTo>
                      <a:pt x="674" y="7061"/>
                    </a:lnTo>
                    <a:lnTo>
                      <a:pt x="737" y="7116"/>
                    </a:lnTo>
                    <a:lnTo>
                      <a:pt x="801" y="7168"/>
                    </a:lnTo>
                    <a:lnTo>
                      <a:pt x="866" y="7221"/>
                    </a:lnTo>
                    <a:lnTo>
                      <a:pt x="933" y="7270"/>
                    </a:lnTo>
                    <a:lnTo>
                      <a:pt x="999" y="7320"/>
                    </a:lnTo>
                    <a:lnTo>
                      <a:pt x="1134" y="7417"/>
                    </a:lnTo>
                    <a:lnTo>
                      <a:pt x="1134" y="7417"/>
                    </a:lnTo>
                    <a:lnTo>
                      <a:pt x="1236" y="7490"/>
                    </a:lnTo>
                    <a:lnTo>
                      <a:pt x="1287" y="7525"/>
                    </a:lnTo>
                    <a:lnTo>
                      <a:pt x="1337" y="7564"/>
                    </a:lnTo>
                    <a:lnTo>
                      <a:pt x="1337" y="7564"/>
                    </a:lnTo>
                    <a:lnTo>
                      <a:pt x="1348" y="7574"/>
                    </a:lnTo>
                    <a:lnTo>
                      <a:pt x="1359" y="7585"/>
                    </a:lnTo>
                    <a:lnTo>
                      <a:pt x="1377" y="7605"/>
                    </a:lnTo>
                    <a:lnTo>
                      <a:pt x="1413" y="7652"/>
                    </a:lnTo>
                    <a:lnTo>
                      <a:pt x="1413" y="7652"/>
                    </a:lnTo>
                    <a:lnTo>
                      <a:pt x="1485" y="7746"/>
                    </a:lnTo>
                    <a:lnTo>
                      <a:pt x="1559" y="7840"/>
                    </a:lnTo>
                    <a:lnTo>
                      <a:pt x="1635" y="7930"/>
                    </a:lnTo>
                    <a:lnTo>
                      <a:pt x="1712" y="8020"/>
                    </a:lnTo>
                    <a:lnTo>
                      <a:pt x="1712" y="8020"/>
                    </a:lnTo>
                    <a:lnTo>
                      <a:pt x="1737" y="8049"/>
                    </a:lnTo>
                    <a:lnTo>
                      <a:pt x="1763" y="8078"/>
                    </a:lnTo>
                    <a:lnTo>
                      <a:pt x="1791" y="8105"/>
                    </a:lnTo>
                    <a:lnTo>
                      <a:pt x="1806" y="8118"/>
                    </a:lnTo>
                    <a:lnTo>
                      <a:pt x="1821" y="8129"/>
                    </a:lnTo>
                    <a:lnTo>
                      <a:pt x="1821" y="8129"/>
                    </a:lnTo>
                    <a:lnTo>
                      <a:pt x="1906" y="8189"/>
                    </a:lnTo>
                    <a:lnTo>
                      <a:pt x="1993" y="8247"/>
                    </a:lnTo>
                    <a:lnTo>
                      <a:pt x="1993" y="8247"/>
                    </a:lnTo>
                    <a:lnTo>
                      <a:pt x="2210" y="8392"/>
                    </a:lnTo>
                    <a:lnTo>
                      <a:pt x="2263" y="8429"/>
                    </a:lnTo>
                    <a:lnTo>
                      <a:pt x="2317" y="8466"/>
                    </a:lnTo>
                    <a:lnTo>
                      <a:pt x="2370" y="8505"/>
                    </a:lnTo>
                    <a:lnTo>
                      <a:pt x="2421" y="8544"/>
                    </a:lnTo>
                    <a:lnTo>
                      <a:pt x="2421" y="8544"/>
                    </a:lnTo>
                    <a:lnTo>
                      <a:pt x="2440" y="8559"/>
                    </a:lnTo>
                    <a:lnTo>
                      <a:pt x="2459" y="8571"/>
                    </a:lnTo>
                    <a:lnTo>
                      <a:pt x="2478" y="8584"/>
                    </a:lnTo>
                    <a:lnTo>
                      <a:pt x="2498" y="8593"/>
                    </a:lnTo>
                    <a:lnTo>
                      <a:pt x="2507" y="8596"/>
                    </a:lnTo>
                    <a:lnTo>
                      <a:pt x="2517" y="8599"/>
                    </a:lnTo>
                    <a:lnTo>
                      <a:pt x="2528" y="8600"/>
                    </a:lnTo>
                    <a:lnTo>
                      <a:pt x="2539" y="8600"/>
                    </a:lnTo>
                    <a:lnTo>
                      <a:pt x="2550" y="8600"/>
                    </a:lnTo>
                    <a:lnTo>
                      <a:pt x="2561" y="8599"/>
                    </a:lnTo>
                    <a:lnTo>
                      <a:pt x="2572" y="8595"/>
                    </a:lnTo>
                    <a:lnTo>
                      <a:pt x="2585" y="8590"/>
                    </a:lnTo>
                    <a:lnTo>
                      <a:pt x="2585" y="8590"/>
                    </a:lnTo>
                    <a:lnTo>
                      <a:pt x="2608" y="8579"/>
                    </a:lnTo>
                    <a:lnTo>
                      <a:pt x="2630" y="8566"/>
                    </a:lnTo>
                    <a:lnTo>
                      <a:pt x="2652" y="8550"/>
                    </a:lnTo>
                    <a:lnTo>
                      <a:pt x="2673" y="8534"/>
                    </a:lnTo>
                    <a:lnTo>
                      <a:pt x="2694" y="8517"/>
                    </a:lnTo>
                    <a:lnTo>
                      <a:pt x="2714" y="8499"/>
                    </a:lnTo>
                    <a:lnTo>
                      <a:pt x="2753" y="8464"/>
                    </a:lnTo>
                    <a:lnTo>
                      <a:pt x="2753" y="8464"/>
                    </a:lnTo>
                    <a:lnTo>
                      <a:pt x="2784" y="8433"/>
                    </a:lnTo>
                    <a:lnTo>
                      <a:pt x="2816" y="8402"/>
                    </a:lnTo>
                    <a:lnTo>
                      <a:pt x="2847" y="8369"/>
                    </a:lnTo>
                    <a:lnTo>
                      <a:pt x="2877" y="8336"/>
                    </a:lnTo>
                    <a:lnTo>
                      <a:pt x="2906" y="8301"/>
                    </a:lnTo>
                    <a:lnTo>
                      <a:pt x="2933" y="8267"/>
                    </a:lnTo>
                    <a:lnTo>
                      <a:pt x="2987" y="8196"/>
                    </a:lnTo>
                    <a:lnTo>
                      <a:pt x="3040" y="8125"/>
                    </a:lnTo>
                    <a:lnTo>
                      <a:pt x="3092" y="8052"/>
                    </a:lnTo>
                    <a:lnTo>
                      <a:pt x="3193" y="7904"/>
                    </a:lnTo>
                    <a:lnTo>
                      <a:pt x="3193" y="7904"/>
                    </a:lnTo>
                    <a:lnTo>
                      <a:pt x="3210" y="7878"/>
                    </a:lnTo>
                    <a:lnTo>
                      <a:pt x="3230" y="7851"/>
                    </a:lnTo>
                    <a:lnTo>
                      <a:pt x="3248" y="7822"/>
                    </a:lnTo>
                    <a:lnTo>
                      <a:pt x="3255" y="7808"/>
                    </a:lnTo>
                    <a:lnTo>
                      <a:pt x="3261" y="7793"/>
                    </a:lnTo>
                    <a:lnTo>
                      <a:pt x="3267" y="7778"/>
                    </a:lnTo>
                    <a:lnTo>
                      <a:pt x="3272" y="7761"/>
                    </a:lnTo>
                    <a:lnTo>
                      <a:pt x="3275" y="7746"/>
                    </a:lnTo>
                    <a:lnTo>
                      <a:pt x="3275" y="7731"/>
                    </a:lnTo>
                    <a:lnTo>
                      <a:pt x="3275" y="7714"/>
                    </a:lnTo>
                    <a:lnTo>
                      <a:pt x="3272" y="7699"/>
                    </a:lnTo>
                    <a:lnTo>
                      <a:pt x="3267" y="7684"/>
                    </a:lnTo>
                    <a:lnTo>
                      <a:pt x="3259" y="7667"/>
                    </a:lnTo>
                    <a:lnTo>
                      <a:pt x="3259" y="7667"/>
                    </a:lnTo>
                    <a:lnTo>
                      <a:pt x="3244" y="7645"/>
                    </a:lnTo>
                    <a:lnTo>
                      <a:pt x="3228" y="7625"/>
                    </a:lnTo>
                    <a:lnTo>
                      <a:pt x="3210" y="7604"/>
                    </a:lnTo>
                    <a:lnTo>
                      <a:pt x="3191" y="7585"/>
                    </a:lnTo>
                    <a:lnTo>
                      <a:pt x="3153" y="7547"/>
                    </a:lnTo>
                    <a:lnTo>
                      <a:pt x="3113" y="7513"/>
                    </a:lnTo>
                    <a:lnTo>
                      <a:pt x="3113" y="7513"/>
                    </a:lnTo>
                    <a:lnTo>
                      <a:pt x="3068" y="7473"/>
                    </a:lnTo>
                    <a:lnTo>
                      <a:pt x="3022" y="7434"/>
                    </a:lnTo>
                    <a:lnTo>
                      <a:pt x="2929" y="7357"/>
                    </a:lnTo>
                    <a:lnTo>
                      <a:pt x="2929" y="7357"/>
                    </a:lnTo>
                    <a:lnTo>
                      <a:pt x="2904" y="7338"/>
                    </a:lnTo>
                    <a:lnTo>
                      <a:pt x="2882" y="7317"/>
                    </a:lnTo>
                    <a:lnTo>
                      <a:pt x="2862" y="7297"/>
                    </a:lnTo>
                    <a:lnTo>
                      <a:pt x="2842" y="7275"/>
                    </a:lnTo>
                    <a:lnTo>
                      <a:pt x="2824" y="7251"/>
                    </a:lnTo>
                    <a:lnTo>
                      <a:pt x="2807" y="7226"/>
                    </a:lnTo>
                    <a:lnTo>
                      <a:pt x="2791" y="7200"/>
                    </a:lnTo>
                    <a:lnTo>
                      <a:pt x="2778" y="7173"/>
                    </a:lnTo>
                    <a:lnTo>
                      <a:pt x="2778" y="7173"/>
                    </a:lnTo>
                    <a:lnTo>
                      <a:pt x="2762" y="7144"/>
                    </a:lnTo>
                    <a:lnTo>
                      <a:pt x="2747" y="7119"/>
                    </a:lnTo>
                    <a:lnTo>
                      <a:pt x="2728" y="7095"/>
                    </a:lnTo>
                    <a:lnTo>
                      <a:pt x="2707" y="7072"/>
                    </a:lnTo>
                    <a:lnTo>
                      <a:pt x="2707" y="7072"/>
                    </a:lnTo>
                    <a:lnTo>
                      <a:pt x="2666" y="7029"/>
                    </a:lnTo>
                    <a:lnTo>
                      <a:pt x="2625" y="6988"/>
                    </a:lnTo>
                    <a:lnTo>
                      <a:pt x="2541" y="6907"/>
                    </a:lnTo>
                    <a:lnTo>
                      <a:pt x="2455" y="6825"/>
                    </a:lnTo>
                    <a:lnTo>
                      <a:pt x="2368" y="6745"/>
                    </a:lnTo>
                    <a:lnTo>
                      <a:pt x="2368" y="6745"/>
                    </a:lnTo>
                    <a:lnTo>
                      <a:pt x="2195" y="6583"/>
                    </a:lnTo>
                    <a:lnTo>
                      <a:pt x="2108" y="6502"/>
                    </a:lnTo>
                    <a:lnTo>
                      <a:pt x="2022" y="6418"/>
                    </a:lnTo>
                    <a:lnTo>
                      <a:pt x="2022" y="6418"/>
                    </a:lnTo>
                    <a:lnTo>
                      <a:pt x="1971" y="6365"/>
                    </a:lnTo>
                    <a:lnTo>
                      <a:pt x="1922" y="6310"/>
                    </a:lnTo>
                    <a:lnTo>
                      <a:pt x="1873" y="6255"/>
                    </a:lnTo>
                    <a:lnTo>
                      <a:pt x="1826" y="6198"/>
                    </a:lnTo>
                    <a:lnTo>
                      <a:pt x="1826" y="6198"/>
                    </a:lnTo>
                    <a:lnTo>
                      <a:pt x="1775" y="6132"/>
                    </a:lnTo>
                    <a:lnTo>
                      <a:pt x="1749" y="6098"/>
                    </a:lnTo>
                    <a:lnTo>
                      <a:pt x="1726" y="6063"/>
                    </a:lnTo>
                    <a:lnTo>
                      <a:pt x="1726" y="6063"/>
                    </a:lnTo>
                    <a:lnTo>
                      <a:pt x="1711" y="6043"/>
                    </a:lnTo>
                    <a:lnTo>
                      <a:pt x="1696" y="6021"/>
                    </a:lnTo>
                    <a:lnTo>
                      <a:pt x="1683" y="5997"/>
                    </a:lnTo>
                    <a:lnTo>
                      <a:pt x="1678" y="5986"/>
                    </a:lnTo>
                    <a:lnTo>
                      <a:pt x="1673" y="5974"/>
                    </a:lnTo>
                    <a:lnTo>
                      <a:pt x="1673" y="5974"/>
                    </a:lnTo>
                    <a:lnTo>
                      <a:pt x="1672" y="5964"/>
                    </a:lnTo>
                    <a:lnTo>
                      <a:pt x="1672" y="5955"/>
                    </a:lnTo>
                    <a:lnTo>
                      <a:pt x="1673" y="5944"/>
                    </a:lnTo>
                    <a:lnTo>
                      <a:pt x="1675" y="5934"/>
                    </a:lnTo>
                    <a:lnTo>
                      <a:pt x="1682" y="5913"/>
                    </a:lnTo>
                    <a:lnTo>
                      <a:pt x="1687" y="5894"/>
                    </a:lnTo>
                    <a:lnTo>
                      <a:pt x="1687" y="5894"/>
                    </a:lnTo>
                    <a:lnTo>
                      <a:pt x="1702" y="5855"/>
                    </a:lnTo>
                    <a:lnTo>
                      <a:pt x="1718" y="5815"/>
                    </a:lnTo>
                    <a:lnTo>
                      <a:pt x="1749" y="5737"/>
                    </a:lnTo>
                    <a:lnTo>
                      <a:pt x="1749" y="5737"/>
                    </a:lnTo>
                    <a:lnTo>
                      <a:pt x="1759" y="5715"/>
                    </a:lnTo>
                    <a:lnTo>
                      <a:pt x="1769" y="5694"/>
                    </a:lnTo>
                    <a:lnTo>
                      <a:pt x="1791" y="5654"/>
                    </a:lnTo>
                    <a:lnTo>
                      <a:pt x="1814" y="5616"/>
                    </a:lnTo>
                    <a:lnTo>
                      <a:pt x="1839" y="5577"/>
                    </a:lnTo>
                    <a:lnTo>
                      <a:pt x="1864" y="5539"/>
                    </a:lnTo>
                    <a:lnTo>
                      <a:pt x="1887" y="5499"/>
                    </a:lnTo>
                    <a:lnTo>
                      <a:pt x="1909" y="5459"/>
                    </a:lnTo>
                    <a:lnTo>
                      <a:pt x="1919" y="5438"/>
                    </a:lnTo>
                    <a:lnTo>
                      <a:pt x="1928" y="5417"/>
                    </a:lnTo>
                    <a:lnTo>
                      <a:pt x="1928" y="5417"/>
                    </a:lnTo>
                    <a:lnTo>
                      <a:pt x="1935" y="5397"/>
                    </a:lnTo>
                    <a:lnTo>
                      <a:pt x="1941" y="5376"/>
                    </a:lnTo>
                    <a:lnTo>
                      <a:pt x="1945" y="5355"/>
                    </a:lnTo>
                    <a:lnTo>
                      <a:pt x="1949" y="5335"/>
                    </a:lnTo>
                    <a:lnTo>
                      <a:pt x="1953" y="5293"/>
                    </a:lnTo>
                    <a:lnTo>
                      <a:pt x="1956" y="5251"/>
                    </a:lnTo>
                    <a:lnTo>
                      <a:pt x="1959" y="5208"/>
                    </a:lnTo>
                    <a:lnTo>
                      <a:pt x="1962" y="5166"/>
                    </a:lnTo>
                    <a:lnTo>
                      <a:pt x="1964" y="5146"/>
                    </a:lnTo>
                    <a:lnTo>
                      <a:pt x="1968" y="5124"/>
                    </a:lnTo>
                    <a:lnTo>
                      <a:pt x="1973" y="5103"/>
                    </a:lnTo>
                    <a:lnTo>
                      <a:pt x="1979" y="5082"/>
                    </a:lnTo>
                    <a:lnTo>
                      <a:pt x="1979" y="5082"/>
                    </a:lnTo>
                    <a:lnTo>
                      <a:pt x="1990" y="5052"/>
                    </a:lnTo>
                    <a:lnTo>
                      <a:pt x="2004" y="5022"/>
                    </a:lnTo>
                    <a:lnTo>
                      <a:pt x="2019" y="4993"/>
                    </a:lnTo>
                    <a:lnTo>
                      <a:pt x="2035" y="4964"/>
                    </a:lnTo>
                    <a:lnTo>
                      <a:pt x="2069" y="4907"/>
                    </a:lnTo>
                    <a:lnTo>
                      <a:pt x="2102" y="4852"/>
                    </a:lnTo>
                    <a:lnTo>
                      <a:pt x="2102" y="4852"/>
                    </a:lnTo>
                    <a:lnTo>
                      <a:pt x="2152" y="4763"/>
                    </a:lnTo>
                    <a:lnTo>
                      <a:pt x="2201" y="4673"/>
                    </a:lnTo>
                    <a:lnTo>
                      <a:pt x="2298" y="4494"/>
                    </a:lnTo>
                    <a:lnTo>
                      <a:pt x="2298" y="4494"/>
                    </a:lnTo>
                    <a:lnTo>
                      <a:pt x="2283" y="4487"/>
                    </a:lnTo>
                    <a:lnTo>
                      <a:pt x="2283" y="4487"/>
                    </a:lnTo>
                    <a:lnTo>
                      <a:pt x="2251" y="4646"/>
                    </a:lnTo>
                    <a:lnTo>
                      <a:pt x="2221" y="4805"/>
                    </a:lnTo>
                    <a:lnTo>
                      <a:pt x="2221" y="4805"/>
                    </a:lnTo>
                    <a:lnTo>
                      <a:pt x="2204" y="4894"/>
                    </a:lnTo>
                    <a:lnTo>
                      <a:pt x="2196" y="4938"/>
                    </a:lnTo>
                    <a:lnTo>
                      <a:pt x="2189" y="4983"/>
                    </a:lnTo>
                    <a:lnTo>
                      <a:pt x="2189" y="4983"/>
                    </a:lnTo>
                    <a:lnTo>
                      <a:pt x="2183" y="5015"/>
                    </a:lnTo>
                    <a:lnTo>
                      <a:pt x="2177" y="5047"/>
                    </a:lnTo>
                    <a:lnTo>
                      <a:pt x="2159" y="5111"/>
                    </a:lnTo>
                    <a:lnTo>
                      <a:pt x="2152" y="5143"/>
                    </a:lnTo>
                    <a:lnTo>
                      <a:pt x="2146" y="5176"/>
                    </a:lnTo>
                    <a:lnTo>
                      <a:pt x="2144" y="5191"/>
                    </a:lnTo>
                    <a:lnTo>
                      <a:pt x="2144" y="5208"/>
                    </a:lnTo>
                    <a:lnTo>
                      <a:pt x="2144" y="5224"/>
                    </a:lnTo>
                    <a:lnTo>
                      <a:pt x="2145" y="5240"/>
                    </a:lnTo>
                    <a:lnTo>
                      <a:pt x="2145" y="5240"/>
                    </a:lnTo>
                    <a:lnTo>
                      <a:pt x="2148" y="5260"/>
                    </a:lnTo>
                    <a:lnTo>
                      <a:pt x="2152" y="5281"/>
                    </a:lnTo>
                    <a:lnTo>
                      <a:pt x="2160" y="5321"/>
                    </a:lnTo>
                    <a:lnTo>
                      <a:pt x="2168" y="5362"/>
                    </a:lnTo>
                    <a:lnTo>
                      <a:pt x="2171" y="5383"/>
                    </a:lnTo>
                    <a:lnTo>
                      <a:pt x="2174" y="5403"/>
                    </a:lnTo>
                    <a:lnTo>
                      <a:pt x="2174" y="5403"/>
                    </a:lnTo>
                    <a:lnTo>
                      <a:pt x="2174" y="5431"/>
                    </a:lnTo>
                    <a:lnTo>
                      <a:pt x="2174" y="5459"/>
                    </a:lnTo>
                    <a:lnTo>
                      <a:pt x="2172" y="5515"/>
                    </a:lnTo>
                    <a:lnTo>
                      <a:pt x="2172" y="5515"/>
                    </a:lnTo>
                    <a:lnTo>
                      <a:pt x="2171" y="5581"/>
                    </a:lnTo>
                    <a:lnTo>
                      <a:pt x="2168" y="5649"/>
                    </a:lnTo>
                    <a:lnTo>
                      <a:pt x="2163" y="5716"/>
                    </a:lnTo>
                    <a:lnTo>
                      <a:pt x="2159" y="5749"/>
                    </a:lnTo>
                    <a:lnTo>
                      <a:pt x="2153" y="5782"/>
                    </a:lnTo>
                    <a:lnTo>
                      <a:pt x="2153" y="5782"/>
                    </a:lnTo>
                    <a:lnTo>
                      <a:pt x="2150" y="5804"/>
                    </a:lnTo>
                    <a:lnTo>
                      <a:pt x="2148" y="5826"/>
                    </a:lnTo>
                    <a:lnTo>
                      <a:pt x="2146" y="5849"/>
                    </a:lnTo>
                    <a:lnTo>
                      <a:pt x="2146" y="5872"/>
                    </a:lnTo>
                    <a:lnTo>
                      <a:pt x="2148" y="5917"/>
                    </a:lnTo>
                    <a:lnTo>
                      <a:pt x="2150" y="5963"/>
                    </a:lnTo>
                    <a:lnTo>
                      <a:pt x="2156" y="6008"/>
                    </a:lnTo>
                    <a:lnTo>
                      <a:pt x="2163" y="6052"/>
                    </a:lnTo>
                    <a:lnTo>
                      <a:pt x="2178" y="6141"/>
                    </a:lnTo>
                    <a:lnTo>
                      <a:pt x="2178" y="6141"/>
                    </a:lnTo>
                    <a:lnTo>
                      <a:pt x="2179" y="6145"/>
                    </a:lnTo>
                    <a:lnTo>
                      <a:pt x="2182" y="6146"/>
                    </a:lnTo>
                    <a:lnTo>
                      <a:pt x="2185" y="6148"/>
                    </a:lnTo>
                    <a:lnTo>
                      <a:pt x="2188" y="6148"/>
                    </a:lnTo>
                    <a:lnTo>
                      <a:pt x="2190" y="6146"/>
                    </a:lnTo>
                    <a:lnTo>
                      <a:pt x="2193" y="6143"/>
                    </a:lnTo>
                    <a:lnTo>
                      <a:pt x="2195" y="6141"/>
                    </a:lnTo>
                    <a:lnTo>
                      <a:pt x="2195" y="6136"/>
                    </a:lnTo>
                    <a:lnTo>
                      <a:pt x="2195" y="6136"/>
                    </a:lnTo>
                    <a:lnTo>
                      <a:pt x="2179" y="6046"/>
                    </a:lnTo>
                    <a:lnTo>
                      <a:pt x="2174" y="6000"/>
                    </a:lnTo>
                    <a:lnTo>
                      <a:pt x="2168" y="5953"/>
                    </a:lnTo>
                    <a:lnTo>
                      <a:pt x="2166" y="5908"/>
                    </a:lnTo>
                    <a:lnTo>
                      <a:pt x="2166" y="5861"/>
                    </a:lnTo>
                    <a:lnTo>
                      <a:pt x="2167" y="5815"/>
                    </a:lnTo>
                    <a:lnTo>
                      <a:pt x="2170" y="5792"/>
                    </a:lnTo>
                    <a:lnTo>
                      <a:pt x="2172" y="5770"/>
                    </a:lnTo>
                    <a:lnTo>
                      <a:pt x="2172" y="5770"/>
                    </a:lnTo>
                    <a:lnTo>
                      <a:pt x="2177" y="5740"/>
                    </a:lnTo>
                    <a:lnTo>
                      <a:pt x="2179" y="5709"/>
                    </a:lnTo>
                    <a:lnTo>
                      <a:pt x="2185" y="5647"/>
                    </a:lnTo>
                    <a:lnTo>
                      <a:pt x="2188" y="5587"/>
                    </a:lnTo>
                    <a:lnTo>
                      <a:pt x="2189" y="5525"/>
                    </a:lnTo>
                    <a:lnTo>
                      <a:pt x="2189" y="5525"/>
                    </a:lnTo>
                    <a:lnTo>
                      <a:pt x="2190" y="5459"/>
                    </a:lnTo>
                    <a:lnTo>
                      <a:pt x="2189" y="5426"/>
                    </a:lnTo>
                    <a:lnTo>
                      <a:pt x="2188" y="5392"/>
                    </a:lnTo>
                    <a:lnTo>
                      <a:pt x="2185" y="5359"/>
                    </a:lnTo>
                    <a:lnTo>
                      <a:pt x="2181" y="5326"/>
                    </a:lnTo>
                    <a:lnTo>
                      <a:pt x="2175" y="5295"/>
                    </a:lnTo>
                    <a:lnTo>
                      <a:pt x="2168" y="5262"/>
                    </a:lnTo>
                    <a:lnTo>
                      <a:pt x="2168" y="5262"/>
                    </a:lnTo>
                    <a:lnTo>
                      <a:pt x="2164" y="5245"/>
                    </a:lnTo>
                    <a:lnTo>
                      <a:pt x="2163" y="5227"/>
                    </a:lnTo>
                    <a:lnTo>
                      <a:pt x="2161" y="5211"/>
                    </a:lnTo>
                    <a:lnTo>
                      <a:pt x="2163" y="5194"/>
                    </a:lnTo>
                    <a:lnTo>
                      <a:pt x="2164" y="5176"/>
                    </a:lnTo>
                    <a:lnTo>
                      <a:pt x="2167" y="5160"/>
                    </a:lnTo>
                    <a:lnTo>
                      <a:pt x="2174" y="5124"/>
                    </a:lnTo>
                    <a:lnTo>
                      <a:pt x="2192" y="5055"/>
                    </a:lnTo>
                    <a:lnTo>
                      <a:pt x="2200" y="5022"/>
                    </a:lnTo>
                    <a:lnTo>
                      <a:pt x="2206" y="4987"/>
                    </a:lnTo>
                    <a:lnTo>
                      <a:pt x="2206" y="4987"/>
                    </a:lnTo>
                    <a:lnTo>
                      <a:pt x="2212" y="4943"/>
                    </a:lnTo>
                    <a:lnTo>
                      <a:pt x="2219" y="4898"/>
                    </a:lnTo>
                    <a:lnTo>
                      <a:pt x="2237" y="4810"/>
                    </a:lnTo>
                    <a:lnTo>
                      <a:pt x="2237" y="4810"/>
                    </a:lnTo>
                    <a:lnTo>
                      <a:pt x="2268" y="4650"/>
                    </a:lnTo>
                    <a:lnTo>
                      <a:pt x="2298" y="4491"/>
                    </a:lnTo>
                    <a:lnTo>
                      <a:pt x="2298" y="4491"/>
                    </a:lnTo>
                    <a:lnTo>
                      <a:pt x="2298" y="4489"/>
                    </a:lnTo>
                    <a:lnTo>
                      <a:pt x="2298" y="4486"/>
                    </a:lnTo>
                    <a:lnTo>
                      <a:pt x="2295" y="4483"/>
                    </a:lnTo>
                    <a:lnTo>
                      <a:pt x="2294" y="4482"/>
                    </a:lnTo>
                    <a:lnTo>
                      <a:pt x="2291" y="4480"/>
                    </a:lnTo>
                    <a:lnTo>
                      <a:pt x="2288" y="4482"/>
                    </a:lnTo>
                    <a:lnTo>
                      <a:pt x="2285" y="4483"/>
                    </a:lnTo>
                    <a:lnTo>
                      <a:pt x="2283" y="4484"/>
                    </a:lnTo>
                    <a:lnTo>
                      <a:pt x="2283" y="4484"/>
                    </a:lnTo>
                    <a:lnTo>
                      <a:pt x="2189" y="4661"/>
                    </a:lnTo>
                    <a:lnTo>
                      <a:pt x="2093" y="4834"/>
                    </a:lnTo>
                    <a:lnTo>
                      <a:pt x="2093" y="4834"/>
                    </a:lnTo>
                    <a:lnTo>
                      <a:pt x="2062" y="4885"/>
                    </a:lnTo>
                    <a:lnTo>
                      <a:pt x="2032" y="4938"/>
                    </a:lnTo>
                    <a:lnTo>
                      <a:pt x="2017" y="4964"/>
                    </a:lnTo>
                    <a:lnTo>
                      <a:pt x="2002" y="4990"/>
                    </a:lnTo>
                    <a:lnTo>
                      <a:pt x="1989" y="5016"/>
                    </a:lnTo>
                    <a:lnTo>
                      <a:pt x="1977" y="5044"/>
                    </a:lnTo>
                    <a:lnTo>
                      <a:pt x="1977" y="5044"/>
                    </a:lnTo>
                    <a:lnTo>
                      <a:pt x="1964" y="5077"/>
                    </a:lnTo>
                    <a:lnTo>
                      <a:pt x="1953" y="5110"/>
                    </a:lnTo>
                    <a:lnTo>
                      <a:pt x="1946" y="5144"/>
                    </a:lnTo>
                    <a:lnTo>
                      <a:pt x="1941" y="5180"/>
                    </a:lnTo>
                    <a:lnTo>
                      <a:pt x="1941" y="5180"/>
                    </a:lnTo>
                    <a:lnTo>
                      <a:pt x="1938" y="5204"/>
                    </a:lnTo>
                    <a:lnTo>
                      <a:pt x="1937" y="5228"/>
                    </a:lnTo>
                    <a:lnTo>
                      <a:pt x="1937" y="5278"/>
                    </a:lnTo>
                    <a:lnTo>
                      <a:pt x="1935" y="5302"/>
                    </a:lnTo>
                    <a:lnTo>
                      <a:pt x="1934" y="5326"/>
                    </a:lnTo>
                    <a:lnTo>
                      <a:pt x="1931" y="5350"/>
                    </a:lnTo>
                    <a:lnTo>
                      <a:pt x="1926" y="5375"/>
                    </a:lnTo>
                    <a:lnTo>
                      <a:pt x="1926" y="5375"/>
                    </a:lnTo>
                    <a:lnTo>
                      <a:pt x="1919" y="5397"/>
                    </a:lnTo>
                    <a:lnTo>
                      <a:pt x="1911" y="5419"/>
                    </a:lnTo>
                    <a:lnTo>
                      <a:pt x="1902" y="5439"/>
                    </a:lnTo>
                    <a:lnTo>
                      <a:pt x="1891" y="5461"/>
                    </a:lnTo>
                    <a:lnTo>
                      <a:pt x="1869" y="5503"/>
                    </a:lnTo>
                    <a:lnTo>
                      <a:pt x="1844" y="5543"/>
                    </a:lnTo>
                    <a:lnTo>
                      <a:pt x="1792" y="5623"/>
                    </a:lnTo>
                    <a:lnTo>
                      <a:pt x="1767" y="5663"/>
                    </a:lnTo>
                    <a:lnTo>
                      <a:pt x="1756" y="5683"/>
                    </a:lnTo>
                    <a:lnTo>
                      <a:pt x="1747" y="5704"/>
                    </a:lnTo>
                    <a:lnTo>
                      <a:pt x="1747" y="5704"/>
                    </a:lnTo>
                    <a:lnTo>
                      <a:pt x="1730" y="5741"/>
                    </a:lnTo>
                    <a:lnTo>
                      <a:pt x="1715" y="5778"/>
                    </a:lnTo>
                    <a:lnTo>
                      <a:pt x="1686" y="5854"/>
                    </a:lnTo>
                    <a:lnTo>
                      <a:pt x="1686" y="5854"/>
                    </a:lnTo>
                    <a:lnTo>
                      <a:pt x="1676" y="5876"/>
                    </a:lnTo>
                    <a:lnTo>
                      <a:pt x="1668" y="5899"/>
                    </a:lnTo>
                    <a:lnTo>
                      <a:pt x="1661" y="5923"/>
                    </a:lnTo>
                    <a:lnTo>
                      <a:pt x="1660" y="5934"/>
                    </a:lnTo>
                    <a:lnTo>
                      <a:pt x="1657" y="5946"/>
                    </a:lnTo>
                    <a:lnTo>
                      <a:pt x="1657" y="5946"/>
                    </a:lnTo>
                    <a:lnTo>
                      <a:pt x="1657" y="5957"/>
                    </a:lnTo>
                    <a:lnTo>
                      <a:pt x="1657" y="5967"/>
                    </a:lnTo>
                    <a:lnTo>
                      <a:pt x="1660" y="5978"/>
                    </a:lnTo>
                    <a:lnTo>
                      <a:pt x="1662" y="5989"/>
                    </a:lnTo>
                    <a:lnTo>
                      <a:pt x="1669" y="6008"/>
                    </a:lnTo>
                    <a:lnTo>
                      <a:pt x="1680" y="6029"/>
                    </a:lnTo>
                    <a:lnTo>
                      <a:pt x="1693" y="6048"/>
                    </a:lnTo>
                    <a:lnTo>
                      <a:pt x="1705" y="6066"/>
                    </a:lnTo>
                    <a:lnTo>
                      <a:pt x="1731" y="6101"/>
                    </a:lnTo>
                    <a:lnTo>
                      <a:pt x="1731" y="6101"/>
                    </a:lnTo>
                    <a:lnTo>
                      <a:pt x="1758" y="6135"/>
                    </a:lnTo>
                    <a:lnTo>
                      <a:pt x="1784" y="6171"/>
                    </a:lnTo>
                    <a:lnTo>
                      <a:pt x="1839" y="6238"/>
                    </a:lnTo>
                    <a:lnTo>
                      <a:pt x="1895" y="6306"/>
                    </a:lnTo>
                    <a:lnTo>
                      <a:pt x="1955" y="6371"/>
                    </a:lnTo>
                    <a:lnTo>
                      <a:pt x="1955" y="6371"/>
                    </a:lnTo>
                    <a:lnTo>
                      <a:pt x="1995" y="6413"/>
                    </a:lnTo>
                    <a:lnTo>
                      <a:pt x="2036" y="6456"/>
                    </a:lnTo>
                    <a:lnTo>
                      <a:pt x="2120" y="6540"/>
                    </a:lnTo>
                    <a:lnTo>
                      <a:pt x="2206" y="6621"/>
                    </a:lnTo>
                    <a:lnTo>
                      <a:pt x="2292" y="6703"/>
                    </a:lnTo>
                    <a:lnTo>
                      <a:pt x="2467" y="6863"/>
                    </a:lnTo>
                    <a:lnTo>
                      <a:pt x="2554" y="6944"/>
                    </a:lnTo>
                    <a:lnTo>
                      <a:pt x="2638" y="7027"/>
                    </a:lnTo>
                    <a:lnTo>
                      <a:pt x="2638" y="7027"/>
                    </a:lnTo>
                    <a:lnTo>
                      <a:pt x="2692" y="7079"/>
                    </a:lnTo>
                    <a:lnTo>
                      <a:pt x="2718" y="7108"/>
                    </a:lnTo>
                    <a:lnTo>
                      <a:pt x="2742" y="7137"/>
                    </a:lnTo>
                    <a:lnTo>
                      <a:pt x="2742" y="7137"/>
                    </a:lnTo>
                    <a:lnTo>
                      <a:pt x="2749" y="7146"/>
                    </a:lnTo>
                    <a:lnTo>
                      <a:pt x="2754" y="7156"/>
                    </a:lnTo>
                    <a:lnTo>
                      <a:pt x="2764" y="7178"/>
                    </a:lnTo>
                    <a:lnTo>
                      <a:pt x="2773" y="7200"/>
                    </a:lnTo>
                    <a:lnTo>
                      <a:pt x="2783" y="7222"/>
                    </a:lnTo>
                    <a:lnTo>
                      <a:pt x="2783" y="7222"/>
                    </a:lnTo>
                    <a:lnTo>
                      <a:pt x="2801" y="7251"/>
                    </a:lnTo>
                    <a:lnTo>
                      <a:pt x="2820" y="7279"/>
                    </a:lnTo>
                    <a:lnTo>
                      <a:pt x="2831" y="7293"/>
                    </a:lnTo>
                    <a:lnTo>
                      <a:pt x="2842" y="7305"/>
                    </a:lnTo>
                    <a:lnTo>
                      <a:pt x="2855" y="7317"/>
                    </a:lnTo>
                    <a:lnTo>
                      <a:pt x="2867" y="7330"/>
                    </a:lnTo>
                    <a:lnTo>
                      <a:pt x="2867" y="7330"/>
                    </a:lnTo>
                    <a:lnTo>
                      <a:pt x="2953" y="7399"/>
                    </a:lnTo>
                    <a:lnTo>
                      <a:pt x="3038" y="7469"/>
                    </a:lnTo>
                    <a:lnTo>
                      <a:pt x="3079" y="7505"/>
                    </a:lnTo>
                    <a:lnTo>
                      <a:pt x="3121" y="7542"/>
                    </a:lnTo>
                    <a:lnTo>
                      <a:pt x="3161" y="7579"/>
                    </a:lnTo>
                    <a:lnTo>
                      <a:pt x="3199" y="7619"/>
                    </a:lnTo>
                    <a:lnTo>
                      <a:pt x="3199" y="7619"/>
                    </a:lnTo>
                    <a:lnTo>
                      <a:pt x="3213" y="7634"/>
                    </a:lnTo>
                    <a:lnTo>
                      <a:pt x="3226" y="7649"/>
                    </a:lnTo>
                    <a:lnTo>
                      <a:pt x="3237" y="7665"/>
                    </a:lnTo>
                    <a:lnTo>
                      <a:pt x="3245" y="7680"/>
                    </a:lnTo>
                    <a:lnTo>
                      <a:pt x="3253" y="7696"/>
                    </a:lnTo>
                    <a:lnTo>
                      <a:pt x="3257" y="7714"/>
                    </a:lnTo>
                    <a:lnTo>
                      <a:pt x="3259" y="7724"/>
                    </a:lnTo>
                    <a:lnTo>
                      <a:pt x="3259" y="7733"/>
                    </a:lnTo>
                    <a:lnTo>
                      <a:pt x="3259" y="7743"/>
                    </a:lnTo>
                    <a:lnTo>
                      <a:pt x="3257" y="7754"/>
                    </a:lnTo>
                    <a:lnTo>
                      <a:pt x="3257" y="7754"/>
                    </a:lnTo>
                    <a:lnTo>
                      <a:pt x="3253" y="7772"/>
                    </a:lnTo>
                    <a:lnTo>
                      <a:pt x="3246" y="7790"/>
                    </a:lnTo>
                    <a:lnTo>
                      <a:pt x="3238" y="7808"/>
                    </a:lnTo>
                    <a:lnTo>
                      <a:pt x="3228" y="7824"/>
                    </a:lnTo>
                    <a:lnTo>
                      <a:pt x="3206" y="7857"/>
                    </a:lnTo>
                    <a:lnTo>
                      <a:pt x="3184" y="7888"/>
                    </a:lnTo>
                    <a:lnTo>
                      <a:pt x="3184" y="7888"/>
                    </a:lnTo>
                    <a:lnTo>
                      <a:pt x="3079" y="8039"/>
                    </a:lnTo>
                    <a:lnTo>
                      <a:pt x="3027" y="8114"/>
                    </a:lnTo>
                    <a:lnTo>
                      <a:pt x="2973" y="8188"/>
                    </a:lnTo>
                    <a:lnTo>
                      <a:pt x="2918" y="8260"/>
                    </a:lnTo>
                    <a:lnTo>
                      <a:pt x="2889" y="8294"/>
                    </a:lnTo>
                    <a:lnTo>
                      <a:pt x="2859" y="8329"/>
                    </a:lnTo>
                    <a:lnTo>
                      <a:pt x="2829" y="8363"/>
                    </a:lnTo>
                    <a:lnTo>
                      <a:pt x="2798" y="8396"/>
                    </a:lnTo>
                    <a:lnTo>
                      <a:pt x="2765" y="8429"/>
                    </a:lnTo>
                    <a:lnTo>
                      <a:pt x="2732" y="8461"/>
                    </a:lnTo>
                    <a:lnTo>
                      <a:pt x="2732" y="8461"/>
                    </a:lnTo>
                    <a:lnTo>
                      <a:pt x="2695" y="8495"/>
                    </a:lnTo>
                    <a:lnTo>
                      <a:pt x="2674" y="8513"/>
                    </a:lnTo>
                    <a:lnTo>
                      <a:pt x="2654" y="8530"/>
                    </a:lnTo>
                    <a:lnTo>
                      <a:pt x="2631" y="8546"/>
                    </a:lnTo>
                    <a:lnTo>
                      <a:pt x="2609" y="8560"/>
                    </a:lnTo>
                    <a:lnTo>
                      <a:pt x="2586" y="8573"/>
                    </a:lnTo>
                    <a:lnTo>
                      <a:pt x="2575" y="8577"/>
                    </a:lnTo>
                    <a:lnTo>
                      <a:pt x="2563" y="8581"/>
                    </a:lnTo>
                    <a:lnTo>
                      <a:pt x="2563" y="8581"/>
                    </a:lnTo>
                    <a:lnTo>
                      <a:pt x="2553" y="8584"/>
                    </a:lnTo>
                    <a:lnTo>
                      <a:pt x="2543" y="8585"/>
                    </a:lnTo>
                    <a:lnTo>
                      <a:pt x="2535" y="8585"/>
                    </a:lnTo>
                    <a:lnTo>
                      <a:pt x="2525" y="8584"/>
                    </a:lnTo>
                    <a:lnTo>
                      <a:pt x="2517" y="8582"/>
                    </a:lnTo>
                    <a:lnTo>
                      <a:pt x="2509" y="8581"/>
                    </a:lnTo>
                    <a:lnTo>
                      <a:pt x="2492" y="8574"/>
                    </a:lnTo>
                    <a:lnTo>
                      <a:pt x="2477" y="8564"/>
                    </a:lnTo>
                    <a:lnTo>
                      <a:pt x="2462" y="8555"/>
                    </a:lnTo>
                    <a:lnTo>
                      <a:pt x="2433" y="8533"/>
                    </a:lnTo>
                    <a:lnTo>
                      <a:pt x="2433" y="8533"/>
                    </a:lnTo>
                    <a:lnTo>
                      <a:pt x="2386" y="8497"/>
                    </a:lnTo>
                    <a:lnTo>
                      <a:pt x="2339" y="8462"/>
                    </a:lnTo>
                    <a:lnTo>
                      <a:pt x="2339" y="8462"/>
                    </a:lnTo>
                    <a:lnTo>
                      <a:pt x="2232" y="8389"/>
                    </a:lnTo>
                    <a:lnTo>
                      <a:pt x="2126" y="8316"/>
                    </a:lnTo>
                    <a:lnTo>
                      <a:pt x="1911" y="8172"/>
                    </a:lnTo>
                    <a:lnTo>
                      <a:pt x="1911" y="8172"/>
                    </a:lnTo>
                    <a:lnTo>
                      <a:pt x="1879" y="8150"/>
                    </a:lnTo>
                    <a:lnTo>
                      <a:pt x="1847" y="8127"/>
                    </a:lnTo>
                    <a:lnTo>
                      <a:pt x="1815" y="8104"/>
                    </a:lnTo>
                    <a:lnTo>
                      <a:pt x="1802" y="8092"/>
                    </a:lnTo>
                    <a:lnTo>
                      <a:pt x="1786" y="8078"/>
                    </a:lnTo>
                    <a:lnTo>
                      <a:pt x="1786" y="8078"/>
                    </a:lnTo>
                    <a:lnTo>
                      <a:pt x="1748" y="8038"/>
                    </a:lnTo>
                    <a:lnTo>
                      <a:pt x="1712" y="7997"/>
                    </a:lnTo>
                    <a:lnTo>
                      <a:pt x="1640" y="7911"/>
                    </a:lnTo>
                    <a:lnTo>
                      <a:pt x="1640" y="7911"/>
                    </a:lnTo>
                    <a:lnTo>
                      <a:pt x="1574" y="7833"/>
                    </a:lnTo>
                    <a:lnTo>
                      <a:pt x="1508" y="7753"/>
                    </a:lnTo>
                    <a:lnTo>
                      <a:pt x="1476" y="7711"/>
                    </a:lnTo>
                    <a:lnTo>
                      <a:pt x="1445" y="7671"/>
                    </a:lnTo>
                    <a:lnTo>
                      <a:pt x="1414" y="7629"/>
                    </a:lnTo>
                    <a:lnTo>
                      <a:pt x="1384" y="7587"/>
                    </a:lnTo>
                    <a:lnTo>
                      <a:pt x="1384" y="7587"/>
                    </a:lnTo>
                    <a:lnTo>
                      <a:pt x="1374" y="7574"/>
                    </a:lnTo>
                    <a:lnTo>
                      <a:pt x="1361" y="7560"/>
                    </a:lnTo>
                    <a:lnTo>
                      <a:pt x="1347" y="7547"/>
                    </a:lnTo>
                    <a:lnTo>
                      <a:pt x="1332" y="7535"/>
                    </a:lnTo>
                    <a:lnTo>
                      <a:pt x="1300" y="7514"/>
                    </a:lnTo>
                    <a:lnTo>
                      <a:pt x="1270" y="7494"/>
                    </a:lnTo>
                    <a:lnTo>
                      <a:pt x="1270" y="7494"/>
                    </a:lnTo>
                    <a:lnTo>
                      <a:pt x="1148" y="7405"/>
                    </a:lnTo>
                    <a:lnTo>
                      <a:pt x="1026" y="7317"/>
                    </a:lnTo>
                    <a:lnTo>
                      <a:pt x="1026" y="7317"/>
                    </a:lnTo>
                    <a:lnTo>
                      <a:pt x="957" y="7268"/>
                    </a:lnTo>
                    <a:lnTo>
                      <a:pt x="889" y="7215"/>
                    </a:lnTo>
                    <a:lnTo>
                      <a:pt x="823" y="7163"/>
                    </a:lnTo>
                    <a:lnTo>
                      <a:pt x="757" y="7108"/>
                    </a:lnTo>
                    <a:lnTo>
                      <a:pt x="693" y="7053"/>
                    </a:lnTo>
                    <a:lnTo>
                      <a:pt x="631" y="6995"/>
                    </a:lnTo>
                    <a:lnTo>
                      <a:pt x="571" y="6936"/>
                    </a:lnTo>
                    <a:lnTo>
                      <a:pt x="513" y="6874"/>
                    </a:lnTo>
                    <a:lnTo>
                      <a:pt x="513" y="6874"/>
                    </a:lnTo>
                    <a:lnTo>
                      <a:pt x="458" y="6813"/>
                    </a:lnTo>
                    <a:lnTo>
                      <a:pt x="404" y="6751"/>
                    </a:lnTo>
                    <a:lnTo>
                      <a:pt x="352" y="6688"/>
                    </a:lnTo>
                    <a:lnTo>
                      <a:pt x="301" y="6623"/>
                    </a:lnTo>
                    <a:lnTo>
                      <a:pt x="251" y="6558"/>
                    </a:lnTo>
                    <a:lnTo>
                      <a:pt x="203" y="6492"/>
                    </a:lnTo>
                    <a:lnTo>
                      <a:pt x="156" y="6424"/>
                    </a:lnTo>
                    <a:lnTo>
                      <a:pt x="112" y="6356"/>
                    </a:lnTo>
                    <a:lnTo>
                      <a:pt x="112" y="6356"/>
                    </a:lnTo>
                    <a:lnTo>
                      <a:pt x="84" y="6310"/>
                    </a:lnTo>
                    <a:lnTo>
                      <a:pt x="72" y="6287"/>
                    </a:lnTo>
                    <a:lnTo>
                      <a:pt x="59" y="6262"/>
                    </a:lnTo>
                    <a:lnTo>
                      <a:pt x="47" y="6238"/>
                    </a:lnTo>
                    <a:lnTo>
                      <a:pt x="37" y="6214"/>
                    </a:lnTo>
                    <a:lnTo>
                      <a:pt x="29" y="6187"/>
                    </a:lnTo>
                    <a:lnTo>
                      <a:pt x="23" y="6163"/>
                    </a:lnTo>
                    <a:lnTo>
                      <a:pt x="23" y="6163"/>
                    </a:lnTo>
                    <a:lnTo>
                      <a:pt x="19" y="6143"/>
                    </a:lnTo>
                    <a:lnTo>
                      <a:pt x="17" y="6124"/>
                    </a:lnTo>
                    <a:lnTo>
                      <a:pt x="15" y="6084"/>
                    </a:lnTo>
                    <a:lnTo>
                      <a:pt x="15" y="6044"/>
                    </a:lnTo>
                    <a:lnTo>
                      <a:pt x="18" y="6004"/>
                    </a:lnTo>
                    <a:lnTo>
                      <a:pt x="22" y="5964"/>
                    </a:lnTo>
                    <a:lnTo>
                      <a:pt x="29" y="5924"/>
                    </a:lnTo>
                    <a:lnTo>
                      <a:pt x="43" y="5847"/>
                    </a:lnTo>
                    <a:lnTo>
                      <a:pt x="43" y="5847"/>
                    </a:lnTo>
                    <a:lnTo>
                      <a:pt x="51" y="5803"/>
                    </a:lnTo>
                    <a:lnTo>
                      <a:pt x="61" y="5758"/>
                    </a:lnTo>
                    <a:lnTo>
                      <a:pt x="73" y="5713"/>
                    </a:lnTo>
                    <a:lnTo>
                      <a:pt x="80" y="5693"/>
                    </a:lnTo>
                    <a:lnTo>
                      <a:pt x="87" y="5671"/>
                    </a:lnTo>
                    <a:lnTo>
                      <a:pt x="87" y="5671"/>
                    </a:lnTo>
                    <a:lnTo>
                      <a:pt x="109" y="5616"/>
                    </a:lnTo>
                    <a:lnTo>
                      <a:pt x="132" y="5562"/>
                    </a:lnTo>
                    <a:lnTo>
                      <a:pt x="156" y="5507"/>
                    </a:lnTo>
                    <a:lnTo>
                      <a:pt x="178" y="5453"/>
                    </a:lnTo>
                    <a:lnTo>
                      <a:pt x="178" y="5453"/>
                    </a:lnTo>
                    <a:lnTo>
                      <a:pt x="197" y="5401"/>
                    </a:lnTo>
                    <a:lnTo>
                      <a:pt x="205" y="5375"/>
                    </a:lnTo>
                    <a:lnTo>
                      <a:pt x="212" y="5348"/>
                    </a:lnTo>
                    <a:lnTo>
                      <a:pt x="212" y="5348"/>
                    </a:lnTo>
                    <a:lnTo>
                      <a:pt x="215" y="5335"/>
                    </a:lnTo>
                    <a:lnTo>
                      <a:pt x="216" y="5321"/>
                    </a:lnTo>
                    <a:lnTo>
                      <a:pt x="218" y="5293"/>
                    </a:lnTo>
                    <a:lnTo>
                      <a:pt x="219" y="5266"/>
                    </a:lnTo>
                    <a:lnTo>
                      <a:pt x="221" y="5238"/>
                    </a:lnTo>
                    <a:lnTo>
                      <a:pt x="221" y="5238"/>
                    </a:lnTo>
                    <a:lnTo>
                      <a:pt x="222" y="5213"/>
                    </a:lnTo>
                    <a:lnTo>
                      <a:pt x="226" y="5190"/>
                    </a:lnTo>
                    <a:lnTo>
                      <a:pt x="230" y="5166"/>
                    </a:lnTo>
                    <a:lnTo>
                      <a:pt x="234" y="5142"/>
                    </a:lnTo>
                    <a:lnTo>
                      <a:pt x="241" y="5118"/>
                    </a:lnTo>
                    <a:lnTo>
                      <a:pt x="248" y="5096"/>
                    </a:lnTo>
                    <a:lnTo>
                      <a:pt x="256" y="5073"/>
                    </a:lnTo>
                    <a:lnTo>
                      <a:pt x="265" y="5051"/>
                    </a:lnTo>
                    <a:lnTo>
                      <a:pt x="265" y="5051"/>
                    </a:lnTo>
                    <a:lnTo>
                      <a:pt x="302" y="4967"/>
                    </a:lnTo>
                    <a:lnTo>
                      <a:pt x="318" y="4924"/>
                    </a:lnTo>
                    <a:lnTo>
                      <a:pt x="325" y="4902"/>
                    </a:lnTo>
                    <a:lnTo>
                      <a:pt x="332" y="4879"/>
                    </a:lnTo>
                    <a:lnTo>
                      <a:pt x="332" y="4879"/>
                    </a:lnTo>
                    <a:lnTo>
                      <a:pt x="340" y="4845"/>
                    </a:lnTo>
                    <a:lnTo>
                      <a:pt x="347" y="4811"/>
                    </a:lnTo>
                    <a:lnTo>
                      <a:pt x="360" y="4742"/>
                    </a:lnTo>
                    <a:lnTo>
                      <a:pt x="371" y="4673"/>
                    </a:lnTo>
                    <a:lnTo>
                      <a:pt x="378" y="4639"/>
                    </a:lnTo>
                    <a:lnTo>
                      <a:pt x="386" y="4604"/>
                    </a:lnTo>
                    <a:lnTo>
                      <a:pt x="386" y="4604"/>
                    </a:lnTo>
                    <a:lnTo>
                      <a:pt x="401" y="4544"/>
                    </a:lnTo>
                    <a:lnTo>
                      <a:pt x="418" y="4483"/>
                    </a:lnTo>
                    <a:lnTo>
                      <a:pt x="452" y="4363"/>
                    </a:lnTo>
                    <a:lnTo>
                      <a:pt x="452" y="4363"/>
                    </a:lnTo>
                    <a:lnTo>
                      <a:pt x="465" y="4320"/>
                    </a:lnTo>
                    <a:lnTo>
                      <a:pt x="478" y="4279"/>
                    </a:lnTo>
                    <a:lnTo>
                      <a:pt x="506" y="4195"/>
                    </a:lnTo>
                    <a:lnTo>
                      <a:pt x="520" y="4154"/>
                    </a:lnTo>
                    <a:lnTo>
                      <a:pt x="532" y="4111"/>
                    </a:lnTo>
                    <a:lnTo>
                      <a:pt x="542" y="4068"/>
                    </a:lnTo>
                    <a:lnTo>
                      <a:pt x="551" y="4026"/>
                    </a:lnTo>
                    <a:lnTo>
                      <a:pt x="551" y="4026"/>
                    </a:lnTo>
                    <a:lnTo>
                      <a:pt x="561" y="3959"/>
                    </a:lnTo>
                    <a:lnTo>
                      <a:pt x="569" y="3892"/>
                    </a:lnTo>
                    <a:lnTo>
                      <a:pt x="573" y="3824"/>
                    </a:lnTo>
                    <a:lnTo>
                      <a:pt x="576" y="3757"/>
                    </a:lnTo>
                    <a:lnTo>
                      <a:pt x="576" y="3757"/>
                    </a:lnTo>
                    <a:lnTo>
                      <a:pt x="575" y="3731"/>
                    </a:lnTo>
                    <a:lnTo>
                      <a:pt x="572" y="3703"/>
                    </a:lnTo>
                    <a:lnTo>
                      <a:pt x="571" y="3676"/>
                    </a:lnTo>
                    <a:lnTo>
                      <a:pt x="572" y="3662"/>
                    </a:lnTo>
                    <a:lnTo>
                      <a:pt x="573" y="3649"/>
                    </a:lnTo>
                    <a:lnTo>
                      <a:pt x="573" y="3649"/>
                    </a:lnTo>
                    <a:lnTo>
                      <a:pt x="578" y="3633"/>
                    </a:lnTo>
                    <a:lnTo>
                      <a:pt x="584" y="3618"/>
                    </a:lnTo>
                    <a:lnTo>
                      <a:pt x="593" y="3603"/>
                    </a:lnTo>
                    <a:lnTo>
                      <a:pt x="602" y="3589"/>
                    </a:lnTo>
                    <a:lnTo>
                      <a:pt x="612" y="3575"/>
                    </a:lnTo>
                    <a:lnTo>
                      <a:pt x="623" y="3561"/>
                    </a:lnTo>
                    <a:lnTo>
                      <a:pt x="645" y="3536"/>
                    </a:lnTo>
                    <a:lnTo>
                      <a:pt x="645" y="3536"/>
                    </a:lnTo>
                    <a:lnTo>
                      <a:pt x="667" y="3513"/>
                    </a:lnTo>
                    <a:lnTo>
                      <a:pt x="689" y="3491"/>
                    </a:lnTo>
                    <a:lnTo>
                      <a:pt x="735" y="3448"/>
                    </a:lnTo>
                    <a:lnTo>
                      <a:pt x="782" y="3407"/>
                    </a:lnTo>
                    <a:lnTo>
                      <a:pt x="828" y="3366"/>
                    </a:lnTo>
                    <a:lnTo>
                      <a:pt x="828" y="3366"/>
                    </a:lnTo>
                    <a:lnTo>
                      <a:pt x="839" y="3353"/>
                    </a:lnTo>
                    <a:lnTo>
                      <a:pt x="849" y="3341"/>
                    </a:lnTo>
                    <a:lnTo>
                      <a:pt x="857" y="3328"/>
                    </a:lnTo>
                    <a:lnTo>
                      <a:pt x="864" y="3316"/>
                    </a:lnTo>
                    <a:lnTo>
                      <a:pt x="870" y="3302"/>
                    </a:lnTo>
                    <a:lnTo>
                      <a:pt x="875" y="3288"/>
                    </a:lnTo>
                    <a:lnTo>
                      <a:pt x="882" y="3258"/>
                    </a:lnTo>
                    <a:lnTo>
                      <a:pt x="882" y="3258"/>
                    </a:lnTo>
                    <a:lnTo>
                      <a:pt x="889" y="3221"/>
                    </a:lnTo>
                    <a:lnTo>
                      <a:pt x="895" y="3185"/>
                    </a:lnTo>
                    <a:lnTo>
                      <a:pt x="903" y="3111"/>
                    </a:lnTo>
                    <a:lnTo>
                      <a:pt x="910" y="3038"/>
                    </a:lnTo>
                    <a:lnTo>
                      <a:pt x="915" y="2963"/>
                    </a:lnTo>
                    <a:lnTo>
                      <a:pt x="921" y="2889"/>
                    </a:lnTo>
                    <a:lnTo>
                      <a:pt x="926" y="2816"/>
                    </a:lnTo>
                    <a:lnTo>
                      <a:pt x="935" y="2741"/>
                    </a:lnTo>
                    <a:lnTo>
                      <a:pt x="939" y="2706"/>
                    </a:lnTo>
                    <a:lnTo>
                      <a:pt x="944" y="2668"/>
                    </a:lnTo>
                    <a:lnTo>
                      <a:pt x="944" y="2668"/>
                    </a:lnTo>
                    <a:lnTo>
                      <a:pt x="950" y="2638"/>
                    </a:lnTo>
                    <a:lnTo>
                      <a:pt x="957" y="2606"/>
                    </a:lnTo>
                    <a:lnTo>
                      <a:pt x="964" y="2576"/>
                    </a:lnTo>
                    <a:lnTo>
                      <a:pt x="973" y="2546"/>
                    </a:lnTo>
                    <a:lnTo>
                      <a:pt x="992" y="2485"/>
                    </a:lnTo>
                    <a:lnTo>
                      <a:pt x="1013" y="2426"/>
                    </a:lnTo>
                    <a:lnTo>
                      <a:pt x="1038" y="2367"/>
                    </a:lnTo>
                    <a:lnTo>
                      <a:pt x="1063" y="2309"/>
                    </a:lnTo>
                    <a:lnTo>
                      <a:pt x="1115" y="2194"/>
                    </a:lnTo>
                    <a:lnTo>
                      <a:pt x="1115" y="2194"/>
                    </a:lnTo>
                    <a:lnTo>
                      <a:pt x="1170" y="2081"/>
                    </a:lnTo>
                    <a:lnTo>
                      <a:pt x="1227" y="1971"/>
                    </a:lnTo>
                    <a:lnTo>
                      <a:pt x="1286" y="1861"/>
                    </a:lnTo>
                    <a:lnTo>
                      <a:pt x="1347" y="1751"/>
                    </a:lnTo>
                    <a:lnTo>
                      <a:pt x="1469" y="1534"/>
                    </a:lnTo>
                    <a:lnTo>
                      <a:pt x="1530" y="1426"/>
                    </a:lnTo>
                    <a:lnTo>
                      <a:pt x="1591" y="1315"/>
                    </a:lnTo>
                    <a:lnTo>
                      <a:pt x="1591" y="1315"/>
                    </a:lnTo>
                    <a:lnTo>
                      <a:pt x="1602" y="1296"/>
                    </a:lnTo>
                    <a:lnTo>
                      <a:pt x="1614" y="1278"/>
                    </a:lnTo>
                    <a:lnTo>
                      <a:pt x="1627" y="1260"/>
                    </a:lnTo>
                    <a:lnTo>
                      <a:pt x="1640" y="1244"/>
                    </a:lnTo>
                    <a:lnTo>
                      <a:pt x="1654" y="1227"/>
                    </a:lnTo>
                    <a:lnTo>
                      <a:pt x="1669" y="1212"/>
                    </a:lnTo>
                    <a:lnTo>
                      <a:pt x="1701" y="1182"/>
                    </a:lnTo>
                    <a:lnTo>
                      <a:pt x="1734" y="1154"/>
                    </a:lnTo>
                    <a:lnTo>
                      <a:pt x="1770" y="1127"/>
                    </a:lnTo>
                    <a:lnTo>
                      <a:pt x="1842" y="1076"/>
                    </a:lnTo>
                    <a:lnTo>
                      <a:pt x="1842" y="1076"/>
                    </a:lnTo>
                    <a:lnTo>
                      <a:pt x="1902" y="1033"/>
                    </a:lnTo>
                    <a:lnTo>
                      <a:pt x="1963" y="993"/>
                    </a:lnTo>
                    <a:lnTo>
                      <a:pt x="2025" y="953"/>
                    </a:lnTo>
                    <a:lnTo>
                      <a:pt x="2087" y="913"/>
                    </a:lnTo>
                    <a:lnTo>
                      <a:pt x="2214" y="837"/>
                    </a:lnTo>
                    <a:lnTo>
                      <a:pt x="2342" y="763"/>
                    </a:lnTo>
                    <a:lnTo>
                      <a:pt x="2342" y="763"/>
                    </a:lnTo>
                    <a:lnTo>
                      <a:pt x="2473" y="688"/>
                    </a:lnTo>
                    <a:lnTo>
                      <a:pt x="2605" y="615"/>
                    </a:lnTo>
                    <a:lnTo>
                      <a:pt x="2738" y="544"/>
                    </a:lnTo>
                    <a:lnTo>
                      <a:pt x="2871" y="474"/>
                    </a:lnTo>
                    <a:lnTo>
                      <a:pt x="2871" y="474"/>
                    </a:lnTo>
                    <a:lnTo>
                      <a:pt x="3001" y="407"/>
                    </a:lnTo>
                    <a:lnTo>
                      <a:pt x="3129" y="341"/>
                    </a:lnTo>
                    <a:lnTo>
                      <a:pt x="3194" y="307"/>
                    </a:lnTo>
                    <a:lnTo>
                      <a:pt x="3257" y="272"/>
                    </a:lnTo>
                    <a:lnTo>
                      <a:pt x="3321" y="237"/>
                    </a:lnTo>
                    <a:lnTo>
                      <a:pt x="3383" y="199"/>
                    </a:lnTo>
                    <a:lnTo>
                      <a:pt x="3383" y="199"/>
                    </a:lnTo>
                    <a:lnTo>
                      <a:pt x="3448" y="158"/>
                    </a:lnTo>
                    <a:lnTo>
                      <a:pt x="3512" y="115"/>
                    </a:lnTo>
                    <a:lnTo>
                      <a:pt x="3512" y="115"/>
                    </a:lnTo>
                    <a:lnTo>
                      <a:pt x="3545" y="93"/>
                    </a:lnTo>
                    <a:lnTo>
                      <a:pt x="3578" y="71"/>
                    </a:lnTo>
                    <a:lnTo>
                      <a:pt x="3596" y="62"/>
                    </a:lnTo>
                    <a:lnTo>
                      <a:pt x="3614" y="52"/>
                    </a:lnTo>
                    <a:lnTo>
                      <a:pt x="3632" y="45"/>
                    </a:lnTo>
                    <a:lnTo>
                      <a:pt x="3650" y="38"/>
                    </a:lnTo>
                    <a:lnTo>
                      <a:pt x="3650" y="38"/>
                    </a:lnTo>
                    <a:lnTo>
                      <a:pt x="3680" y="31"/>
                    </a:lnTo>
                    <a:lnTo>
                      <a:pt x="3709" y="26"/>
                    </a:lnTo>
                    <a:lnTo>
                      <a:pt x="3740" y="22"/>
                    </a:lnTo>
                    <a:lnTo>
                      <a:pt x="3770" y="19"/>
                    </a:lnTo>
                    <a:lnTo>
                      <a:pt x="3800" y="17"/>
                    </a:lnTo>
                    <a:lnTo>
                      <a:pt x="3832" y="16"/>
                    </a:lnTo>
                    <a:lnTo>
                      <a:pt x="3891" y="16"/>
                    </a:lnTo>
                    <a:lnTo>
                      <a:pt x="3891" y="16"/>
                    </a:lnTo>
                    <a:lnTo>
                      <a:pt x="3963" y="17"/>
                    </a:lnTo>
                    <a:lnTo>
                      <a:pt x="4033" y="22"/>
                    </a:lnTo>
                    <a:lnTo>
                      <a:pt x="4104" y="26"/>
                    </a:lnTo>
                    <a:lnTo>
                      <a:pt x="4174" y="31"/>
                    </a:lnTo>
                    <a:lnTo>
                      <a:pt x="4174" y="31"/>
                    </a:lnTo>
                    <a:lnTo>
                      <a:pt x="4559" y="66"/>
                    </a:lnTo>
                    <a:lnTo>
                      <a:pt x="4750" y="84"/>
                    </a:lnTo>
                    <a:lnTo>
                      <a:pt x="4943" y="99"/>
                    </a:lnTo>
                    <a:lnTo>
                      <a:pt x="4943" y="99"/>
                    </a:lnTo>
                    <a:lnTo>
                      <a:pt x="5085" y="110"/>
                    </a:lnTo>
                    <a:lnTo>
                      <a:pt x="5229" y="121"/>
                    </a:lnTo>
                    <a:lnTo>
                      <a:pt x="5372" y="129"/>
                    </a:lnTo>
                    <a:lnTo>
                      <a:pt x="5515" y="136"/>
                    </a:lnTo>
                    <a:lnTo>
                      <a:pt x="5515" y="136"/>
                    </a:lnTo>
                    <a:lnTo>
                      <a:pt x="5637" y="141"/>
                    </a:lnTo>
                    <a:lnTo>
                      <a:pt x="5758" y="144"/>
                    </a:lnTo>
                    <a:lnTo>
                      <a:pt x="5820" y="146"/>
                    </a:lnTo>
                    <a:lnTo>
                      <a:pt x="5881" y="144"/>
                    </a:lnTo>
                    <a:lnTo>
                      <a:pt x="5941" y="143"/>
                    </a:lnTo>
                    <a:lnTo>
                      <a:pt x="6002" y="139"/>
                    </a:lnTo>
                    <a:lnTo>
                      <a:pt x="6002" y="139"/>
                    </a:lnTo>
                    <a:lnTo>
                      <a:pt x="6107" y="132"/>
                    </a:lnTo>
                    <a:lnTo>
                      <a:pt x="6211" y="126"/>
                    </a:lnTo>
                    <a:lnTo>
                      <a:pt x="6264" y="125"/>
                    </a:lnTo>
                    <a:lnTo>
                      <a:pt x="6316" y="125"/>
                    </a:lnTo>
                    <a:lnTo>
                      <a:pt x="6368" y="125"/>
                    </a:lnTo>
                    <a:lnTo>
                      <a:pt x="6421" y="126"/>
                    </a:lnTo>
                    <a:lnTo>
                      <a:pt x="6421" y="126"/>
                    </a:lnTo>
                    <a:lnTo>
                      <a:pt x="6476" y="129"/>
                    </a:lnTo>
                    <a:lnTo>
                      <a:pt x="6530" y="133"/>
                    </a:lnTo>
                    <a:lnTo>
                      <a:pt x="6584" y="137"/>
                    </a:lnTo>
                    <a:lnTo>
                      <a:pt x="6639" y="143"/>
                    </a:lnTo>
                    <a:lnTo>
                      <a:pt x="6639" y="143"/>
                    </a:lnTo>
                    <a:lnTo>
                      <a:pt x="6684" y="148"/>
                    </a:lnTo>
                    <a:lnTo>
                      <a:pt x="6706" y="153"/>
                    </a:lnTo>
                    <a:lnTo>
                      <a:pt x="6728" y="159"/>
                    </a:lnTo>
                    <a:lnTo>
                      <a:pt x="6728" y="159"/>
                    </a:lnTo>
                    <a:lnTo>
                      <a:pt x="6739" y="164"/>
                    </a:lnTo>
                    <a:lnTo>
                      <a:pt x="6749" y="169"/>
                    </a:lnTo>
                    <a:lnTo>
                      <a:pt x="6768" y="183"/>
                    </a:lnTo>
                    <a:lnTo>
                      <a:pt x="6803" y="212"/>
                    </a:lnTo>
                    <a:lnTo>
                      <a:pt x="6803" y="212"/>
                    </a:lnTo>
                    <a:lnTo>
                      <a:pt x="6821" y="227"/>
                    </a:lnTo>
                    <a:lnTo>
                      <a:pt x="6839" y="239"/>
                    </a:lnTo>
                    <a:lnTo>
                      <a:pt x="6877" y="264"/>
                    </a:lnTo>
                    <a:lnTo>
                      <a:pt x="6916" y="286"/>
                    </a:lnTo>
                    <a:lnTo>
                      <a:pt x="6956" y="307"/>
                    </a:lnTo>
                    <a:lnTo>
                      <a:pt x="6997" y="326"/>
                    </a:lnTo>
                    <a:lnTo>
                      <a:pt x="7038" y="345"/>
                    </a:lnTo>
                    <a:lnTo>
                      <a:pt x="7120" y="384"/>
                    </a:lnTo>
                    <a:lnTo>
                      <a:pt x="7120" y="384"/>
                    </a:lnTo>
                    <a:lnTo>
                      <a:pt x="7216" y="432"/>
                    </a:lnTo>
                    <a:lnTo>
                      <a:pt x="7313" y="482"/>
                    </a:lnTo>
                    <a:lnTo>
                      <a:pt x="7408" y="533"/>
                    </a:lnTo>
                    <a:lnTo>
                      <a:pt x="7506" y="581"/>
                    </a:lnTo>
                    <a:lnTo>
                      <a:pt x="7506" y="581"/>
                    </a:lnTo>
                    <a:lnTo>
                      <a:pt x="7591" y="626"/>
                    </a:lnTo>
                    <a:lnTo>
                      <a:pt x="7677" y="672"/>
                    </a:lnTo>
                    <a:lnTo>
                      <a:pt x="7762" y="720"/>
                    </a:lnTo>
                    <a:lnTo>
                      <a:pt x="7845" y="770"/>
                    </a:lnTo>
                    <a:lnTo>
                      <a:pt x="7926" y="821"/>
                    </a:lnTo>
                    <a:lnTo>
                      <a:pt x="8006" y="876"/>
                    </a:lnTo>
                    <a:lnTo>
                      <a:pt x="8045" y="903"/>
                    </a:lnTo>
                    <a:lnTo>
                      <a:pt x="8085" y="932"/>
                    </a:lnTo>
                    <a:lnTo>
                      <a:pt x="8123" y="963"/>
                    </a:lnTo>
                    <a:lnTo>
                      <a:pt x="8160" y="993"/>
                    </a:lnTo>
                    <a:lnTo>
                      <a:pt x="8160" y="993"/>
                    </a:lnTo>
                    <a:lnTo>
                      <a:pt x="8220" y="1043"/>
                    </a:lnTo>
                    <a:lnTo>
                      <a:pt x="8276" y="1094"/>
                    </a:lnTo>
                    <a:lnTo>
                      <a:pt x="8333" y="1146"/>
                    </a:lnTo>
                    <a:lnTo>
                      <a:pt x="8388" y="1200"/>
                    </a:lnTo>
                    <a:lnTo>
                      <a:pt x="8440" y="1255"/>
                    </a:lnTo>
                    <a:lnTo>
                      <a:pt x="8491" y="1311"/>
                    </a:lnTo>
                    <a:lnTo>
                      <a:pt x="8542" y="1369"/>
                    </a:lnTo>
                    <a:lnTo>
                      <a:pt x="8591" y="1428"/>
                    </a:lnTo>
                    <a:lnTo>
                      <a:pt x="8591" y="1428"/>
                    </a:lnTo>
                    <a:lnTo>
                      <a:pt x="8626" y="1475"/>
                    </a:lnTo>
                    <a:lnTo>
                      <a:pt x="8661" y="1523"/>
                    </a:lnTo>
                    <a:lnTo>
                      <a:pt x="8695" y="1572"/>
                    </a:lnTo>
                    <a:lnTo>
                      <a:pt x="8728" y="1620"/>
                    </a:lnTo>
                    <a:lnTo>
                      <a:pt x="8760" y="1670"/>
                    </a:lnTo>
                    <a:lnTo>
                      <a:pt x="8790" y="1720"/>
                    </a:lnTo>
                    <a:lnTo>
                      <a:pt x="8821" y="1771"/>
                    </a:lnTo>
                    <a:lnTo>
                      <a:pt x="8850" y="1822"/>
                    </a:lnTo>
                    <a:lnTo>
                      <a:pt x="8850" y="1822"/>
                    </a:lnTo>
                    <a:lnTo>
                      <a:pt x="8884" y="1889"/>
                    </a:lnTo>
                    <a:lnTo>
                      <a:pt x="8901" y="1922"/>
                    </a:lnTo>
                    <a:lnTo>
                      <a:pt x="8916" y="1955"/>
                    </a:lnTo>
                    <a:lnTo>
                      <a:pt x="8930" y="1989"/>
                    </a:lnTo>
                    <a:lnTo>
                      <a:pt x="8943" y="2024"/>
                    </a:lnTo>
                    <a:lnTo>
                      <a:pt x="8954" y="2059"/>
                    </a:lnTo>
                    <a:lnTo>
                      <a:pt x="8964" y="2095"/>
                    </a:lnTo>
                    <a:lnTo>
                      <a:pt x="8964" y="2095"/>
                    </a:lnTo>
                    <a:lnTo>
                      <a:pt x="8975" y="2145"/>
                    </a:lnTo>
                    <a:lnTo>
                      <a:pt x="8985" y="2196"/>
                    </a:lnTo>
                    <a:lnTo>
                      <a:pt x="8993" y="2247"/>
                    </a:lnTo>
                    <a:lnTo>
                      <a:pt x="9000" y="2299"/>
                    </a:lnTo>
                    <a:lnTo>
                      <a:pt x="9011" y="2401"/>
                    </a:lnTo>
                    <a:lnTo>
                      <a:pt x="9021" y="2504"/>
                    </a:lnTo>
                    <a:lnTo>
                      <a:pt x="9021" y="2504"/>
                    </a:lnTo>
                    <a:lnTo>
                      <a:pt x="9033" y="2638"/>
                    </a:lnTo>
                    <a:lnTo>
                      <a:pt x="9043" y="2772"/>
                    </a:lnTo>
                    <a:lnTo>
                      <a:pt x="9051" y="2905"/>
                    </a:lnTo>
                    <a:lnTo>
                      <a:pt x="9059" y="3040"/>
                    </a:lnTo>
                    <a:lnTo>
                      <a:pt x="9059" y="3040"/>
                    </a:lnTo>
                    <a:lnTo>
                      <a:pt x="9072" y="3268"/>
                    </a:lnTo>
                    <a:lnTo>
                      <a:pt x="9081" y="3497"/>
                    </a:lnTo>
                    <a:lnTo>
                      <a:pt x="9088" y="3611"/>
                    </a:lnTo>
                    <a:lnTo>
                      <a:pt x="9095" y="3725"/>
                    </a:lnTo>
                    <a:lnTo>
                      <a:pt x="9103" y="3838"/>
                    </a:lnTo>
                    <a:lnTo>
                      <a:pt x="9113" y="3953"/>
                    </a:lnTo>
                    <a:lnTo>
                      <a:pt x="9113" y="3953"/>
                    </a:lnTo>
                    <a:lnTo>
                      <a:pt x="9119" y="4001"/>
                    </a:lnTo>
                    <a:lnTo>
                      <a:pt x="9124" y="4049"/>
                    </a:lnTo>
                    <a:lnTo>
                      <a:pt x="9139" y="4146"/>
                    </a:lnTo>
                    <a:lnTo>
                      <a:pt x="9172" y="4337"/>
                    </a:lnTo>
                    <a:lnTo>
                      <a:pt x="9172" y="4337"/>
                    </a:lnTo>
                    <a:lnTo>
                      <a:pt x="9187" y="4428"/>
                    </a:lnTo>
                    <a:lnTo>
                      <a:pt x="9196" y="4473"/>
                    </a:lnTo>
                    <a:lnTo>
                      <a:pt x="9201" y="4495"/>
                    </a:lnTo>
                    <a:lnTo>
                      <a:pt x="9208" y="4519"/>
                    </a:lnTo>
                    <a:lnTo>
                      <a:pt x="9208" y="4519"/>
                    </a:lnTo>
                    <a:lnTo>
                      <a:pt x="9227" y="4582"/>
                    </a:lnTo>
                    <a:lnTo>
                      <a:pt x="9249" y="4647"/>
                    </a:lnTo>
                    <a:lnTo>
                      <a:pt x="9259" y="4679"/>
                    </a:lnTo>
                    <a:lnTo>
                      <a:pt x="9269" y="4712"/>
                    </a:lnTo>
                    <a:lnTo>
                      <a:pt x="9277" y="4745"/>
                    </a:lnTo>
                    <a:lnTo>
                      <a:pt x="9284" y="4778"/>
                    </a:lnTo>
                    <a:lnTo>
                      <a:pt x="9284" y="4778"/>
                    </a:lnTo>
                    <a:lnTo>
                      <a:pt x="9288" y="4810"/>
                    </a:lnTo>
                    <a:lnTo>
                      <a:pt x="9291" y="4841"/>
                    </a:lnTo>
                    <a:lnTo>
                      <a:pt x="9291" y="4874"/>
                    </a:lnTo>
                    <a:lnTo>
                      <a:pt x="9289" y="4907"/>
                    </a:lnTo>
                    <a:lnTo>
                      <a:pt x="9288" y="4939"/>
                    </a:lnTo>
                    <a:lnTo>
                      <a:pt x="9285" y="4972"/>
                    </a:lnTo>
                    <a:lnTo>
                      <a:pt x="9277" y="5037"/>
                    </a:lnTo>
                    <a:lnTo>
                      <a:pt x="9277" y="5037"/>
                    </a:lnTo>
                    <a:lnTo>
                      <a:pt x="9270" y="5098"/>
                    </a:lnTo>
                    <a:lnTo>
                      <a:pt x="9262" y="5158"/>
                    </a:lnTo>
                    <a:lnTo>
                      <a:pt x="9243" y="5279"/>
                    </a:lnTo>
                    <a:lnTo>
                      <a:pt x="9222" y="5401"/>
                    </a:lnTo>
                    <a:lnTo>
                      <a:pt x="9200" y="5522"/>
                    </a:lnTo>
                    <a:lnTo>
                      <a:pt x="9200" y="5522"/>
                    </a:lnTo>
                    <a:lnTo>
                      <a:pt x="9135" y="5876"/>
                    </a:lnTo>
                    <a:lnTo>
                      <a:pt x="9135" y="5876"/>
                    </a:lnTo>
                    <a:lnTo>
                      <a:pt x="9099" y="6076"/>
                    </a:lnTo>
                    <a:lnTo>
                      <a:pt x="9080" y="6176"/>
                    </a:lnTo>
                    <a:lnTo>
                      <a:pt x="9068" y="6226"/>
                    </a:lnTo>
                    <a:lnTo>
                      <a:pt x="9055" y="6276"/>
                    </a:lnTo>
                    <a:lnTo>
                      <a:pt x="9055" y="6276"/>
                    </a:lnTo>
                    <a:lnTo>
                      <a:pt x="9045" y="6311"/>
                    </a:lnTo>
                    <a:lnTo>
                      <a:pt x="9036" y="6346"/>
                    </a:lnTo>
                    <a:lnTo>
                      <a:pt x="9023" y="6382"/>
                    </a:lnTo>
                    <a:lnTo>
                      <a:pt x="9011" y="6416"/>
                    </a:lnTo>
                    <a:lnTo>
                      <a:pt x="8999" y="6451"/>
                    </a:lnTo>
                    <a:lnTo>
                      <a:pt x="8983" y="6485"/>
                    </a:lnTo>
                    <a:lnTo>
                      <a:pt x="8968" y="6520"/>
                    </a:lnTo>
                    <a:lnTo>
                      <a:pt x="8953" y="6553"/>
                    </a:lnTo>
                    <a:lnTo>
                      <a:pt x="8935" y="6584"/>
                    </a:lnTo>
                    <a:lnTo>
                      <a:pt x="8917" y="6617"/>
                    </a:lnTo>
                    <a:lnTo>
                      <a:pt x="8898" y="6649"/>
                    </a:lnTo>
                    <a:lnTo>
                      <a:pt x="8877" y="6679"/>
                    </a:lnTo>
                    <a:lnTo>
                      <a:pt x="8857" y="6710"/>
                    </a:lnTo>
                    <a:lnTo>
                      <a:pt x="8835" y="6739"/>
                    </a:lnTo>
                    <a:lnTo>
                      <a:pt x="8811" y="6768"/>
                    </a:lnTo>
                    <a:lnTo>
                      <a:pt x="8786" y="6795"/>
                    </a:lnTo>
                    <a:lnTo>
                      <a:pt x="8786" y="6795"/>
                    </a:lnTo>
                    <a:lnTo>
                      <a:pt x="8752" y="6830"/>
                    </a:lnTo>
                    <a:lnTo>
                      <a:pt x="8716" y="6863"/>
                    </a:lnTo>
                    <a:lnTo>
                      <a:pt x="8679" y="6892"/>
                    </a:lnTo>
                    <a:lnTo>
                      <a:pt x="8640" y="6919"/>
                    </a:lnTo>
                    <a:lnTo>
                      <a:pt x="8600" y="6944"/>
                    </a:lnTo>
                    <a:lnTo>
                      <a:pt x="8559" y="6966"/>
                    </a:lnTo>
                    <a:lnTo>
                      <a:pt x="8518" y="6987"/>
                    </a:lnTo>
                    <a:lnTo>
                      <a:pt x="8475" y="7006"/>
                    </a:lnTo>
                    <a:lnTo>
                      <a:pt x="8432" y="7024"/>
                    </a:lnTo>
                    <a:lnTo>
                      <a:pt x="8388" y="7039"/>
                    </a:lnTo>
                    <a:lnTo>
                      <a:pt x="8342" y="7053"/>
                    </a:lnTo>
                    <a:lnTo>
                      <a:pt x="8297" y="7067"/>
                    </a:lnTo>
                    <a:lnTo>
                      <a:pt x="8251" y="7078"/>
                    </a:lnTo>
                    <a:lnTo>
                      <a:pt x="8205" y="7089"/>
                    </a:lnTo>
                    <a:lnTo>
                      <a:pt x="8111" y="7108"/>
                    </a:lnTo>
                    <a:lnTo>
                      <a:pt x="8111" y="7108"/>
                    </a:lnTo>
                    <a:lnTo>
                      <a:pt x="8045" y="7120"/>
                    </a:lnTo>
                    <a:lnTo>
                      <a:pt x="7977" y="7130"/>
                    </a:lnTo>
                    <a:lnTo>
                      <a:pt x="7910" y="7138"/>
                    </a:lnTo>
                    <a:lnTo>
                      <a:pt x="7842" y="7144"/>
                    </a:lnTo>
                    <a:lnTo>
                      <a:pt x="7773" y="7149"/>
                    </a:lnTo>
                    <a:lnTo>
                      <a:pt x="7706" y="7153"/>
                    </a:lnTo>
                    <a:lnTo>
                      <a:pt x="7569" y="7162"/>
                    </a:lnTo>
                    <a:lnTo>
                      <a:pt x="7569" y="7162"/>
                    </a:lnTo>
                    <a:lnTo>
                      <a:pt x="7338" y="7173"/>
                    </a:lnTo>
                    <a:lnTo>
                      <a:pt x="7106" y="7182"/>
                    </a:lnTo>
                    <a:lnTo>
                      <a:pt x="6873" y="7191"/>
                    </a:lnTo>
                    <a:lnTo>
                      <a:pt x="6641" y="7199"/>
                    </a:lnTo>
                    <a:lnTo>
                      <a:pt x="6641" y="7199"/>
                    </a:lnTo>
                    <a:lnTo>
                      <a:pt x="6202" y="7213"/>
                    </a:lnTo>
                    <a:lnTo>
                      <a:pt x="5761" y="7224"/>
                    </a:lnTo>
                    <a:lnTo>
                      <a:pt x="5761" y="7224"/>
                    </a:lnTo>
                    <a:lnTo>
                      <a:pt x="5484" y="7230"/>
                    </a:lnTo>
                    <a:lnTo>
                      <a:pt x="5484" y="7230"/>
                    </a:lnTo>
                    <a:lnTo>
                      <a:pt x="5412" y="7232"/>
                    </a:lnTo>
                    <a:lnTo>
                      <a:pt x="5412" y="7232"/>
                    </a:lnTo>
                    <a:lnTo>
                      <a:pt x="5397" y="7232"/>
                    </a:lnTo>
                    <a:lnTo>
                      <a:pt x="5397" y="7232"/>
                    </a:lnTo>
                    <a:lnTo>
                      <a:pt x="5395" y="7233"/>
                    </a:lnTo>
                    <a:lnTo>
                      <a:pt x="5395" y="7233"/>
                    </a:lnTo>
                    <a:lnTo>
                      <a:pt x="5397" y="7236"/>
                    </a:lnTo>
                    <a:lnTo>
                      <a:pt x="5398" y="7236"/>
                    </a:lnTo>
                    <a:lnTo>
                      <a:pt x="5399" y="7236"/>
                    </a:lnTo>
                    <a:lnTo>
                      <a:pt x="5399" y="7233"/>
                    </a:lnTo>
                    <a:lnTo>
                      <a:pt x="5398" y="7229"/>
                    </a:lnTo>
                    <a:lnTo>
                      <a:pt x="5398" y="7229"/>
                    </a:lnTo>
                    <a:lnTo>
                      <a:pt x="5384" y="7200"/>
                    </a:lnTo>
                    <a:lnTo>
                      <a:pt x="5373" y="7170"/>
                    </a:lnTo>
                    <a:lnTo>
                      <a:pt x="5362" y="7140"/>
                    </a:lnTo>
                    <a:lnTo>
                      <a:pt x="5351" y="7109"/>
                    </a:lnTo>
                    <a:lnTo>
                      <a:pt x="5343" y="7079"/>
                    </a:lnTo>
                    <a:lnTo>
                      <a:pt x="5335" y="7049"/>
                    </a:lnTo>
                    <a:lnTo>
                      <a:pt x="5321" y="6987"/>
                    </a:lnTo>
                    <a:lnTo>
                      <a:pt x="5310" y="6923"/>
                    </a:lnTo>
                    <a:lnTo>
                      <a:pt x="5300" y="6860"/>
                    </a:lnTo>
                    <a:lnTo>
                      <a:pt x="5292" y="6796"/>
                    </a:lnTo>
                    <a:lnTo>
                      <a:pt x="5285" y="6733"/>
                    </a:lnTo>
                    <a:lnTo>
                      <a:pt x="5285" y="6733"/>
                    </a:lnTo>
                    <a:lnTo>
                      <a:pt x="5245" y="6379"/>
                    </a:lnTo>
                    <a:lnTo>
                      <a:pt x="5245" y="6379"/>
                    </a:lnTo>
                    <a:lnTo>
                      <a:pt x="5244" y="6376"/>
                    </a:lnTo>
                    <a:lnTo>
                      <a:pt x="5242" y="6373"/>
                    </a:lnTo>
                    <a:lnTo>
                      <a:pt x="5240" y="6372"/>
                    </a:lnTo>
                    <a:lnTo>
                      <a:pt x="5235" y="6372"/>
                    </a:lnTo>
                    <a:lnTo>
                      <a:pt x="5233" y="6372"/>
                    </a:lnTo>
                    <a:lnTo>
                      <a:pt x="5230" y="6373"/>
                    </a:lnTo>
                    <a:lnTo>
                      <a:pt x="5229" y="6376"/>
                    </a:lnTo>
                    <a:lnTo>
                      <a:pt x="5229" y="6379"/>
                    </a:lnTo>
                    <a:lnTo>
                      <a:pt x="5229" y="63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F28F8885-2AA1-4E5F-5B84-CAF3DCB49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5" y="3085"/>
                <a:ext cx="354" cy="6"/>
              </a:xfrm>
              <a:custGeom>
                <a:avLst/>
                <a:gdLst>
                  <a:gd name="T0" fmla="*/ 8 w 1064"/>
                  <a:gd name="T1" fmla="*/ 17 h 17"/>
                  <a:gd name="T2" fmla="*/ 8 w 1064"/>
                  <a:gd name="T3" fmla="*/ 17 h 17"/>
                  <a:gd name="T4" fmla="*/ 831 w 1064"/>
                  <a:gd name="T5" fmla="*/ 17 h 17"/>
                  <a:gd name="T6" fmla="*/ 831 w 1064"/>
                  <a:gd name="T7" fmla="*/ 17 h 17"/>
                  <a:gd name="T8" fmla="*/ 1055 w 1064"/>
                  <a:gd name="T9" fmla="*/ 17 h 17"/>
                  <a:gd name="T10" fmla="*/ 1055 w 1064"/>
                  <a:gd name="T11" fmla="*/ 17 h 17"/>
                  <a:gd name="T12" fmla="*/ 1060 w 1064"/>
                  <a:gd name="T13" fmla="*/ 16 h 17"/>
                  <a:gd name="T14" fmla="*/ 1062 w 1064"/>
                  <a:gd name="T15" fmla="*/ 14 h 17"/>
                  <a:gd name="T16" fmla="*/ 1064 w 1064"/>
                  <a:gd name="T17" fmla="*/ 11 h 17"/>
                  <a:gd name="T18" fmla="*/ 1064 w 1064"/>
                  <a:gd name="T19" fmla="*/ 9 h 17"/>
                  <a:gd name="T20" fmla="*/ 1064 w 1064"/>
                  <a:gd name="T21" fmla="*/ 6 h 17"/>
                  <a:gd name="T22" fmla="*/ 1062 w 1064"/>
                  <a:gd name="T23" fmla="*/ 3 h 17"/>
                  <a:gd name="T24" fmla="*/ 1060 w 1064"/>
                  <a:gd name="T25" fmla="*/ 2 h 17"/>
                  <a:gd name="T26" fmla="*/ 1055 w 1064"/>
                  <a:gd name="T27" fmla="*/ 0 h 17"/>
                  <a:gd name="T28" fmla="*/ 1055 w 1064"/>
                  <a:gd name="T29" fmla="*/ 0 h 17"/>
                  <a:gd name="T30" fmla="*/ 237 w 1064"/>
                  <a:gd name="T31" fmla="*/ 0 h 17"/>
                  <a:gd name="T32" fmla="*/ 237 w 1064"/>
                  <a:gd name="T33" fmla="*/ 0 h 17"/>
                  <a:gd name="T34" fmla="*/ 8 w 1064"/>
                  <a:gd name="T35" fmla="*/ 0 h 17"/>
                  <a:gd name="T36" fmla="*/ 8 w 1064"/>
                  <a:gd name="T37" fmla="*/ 0 h 17"/>
                  <a:gd name="T38" fmla="*/ 4 w 1064"/>
                  <a:gd name="T39" fmla="*/ 2 h 17"/>
                  <a:gd name="T40" fmla="*/ 2 w 1064"/>
                  <a:gd name="T41" fmla="*/ 3 h 17"/>
                  <a:gd name="T42" fmla="*/ 0 w 1064"/>
                  <a:gd name="T43" fmla="*/ 6 h 17"/>
                  <a:gd name="T44" fmla="*/ 0 w 1064"/>
                  <a:gd name="T45" fmla="*/ 9 h 17"/>
                  <a:gd name="T46" fmla="*/ 0 w 1064"/>
                  <a:gd name="T47" fmla="*/ 11 h 17"/>
                  <a:gd name="T48" fmla="*/ 2 w 1064"/>
                  <a:gd name="T49" fmla="*/ 14 h 17"/>
                  <a:gd name="T50" fmla="*/ 4 w 1064"/>
                  <a:gd name="T51" fmla="*/ 16 h 17"/>
                  <a:gd name="T52" fmla="*/ 8 w 1064"/>
                  <a:gd name="T53" fmla="*/ 17 h 17"/>
                  <a:gd name="T54" fmla="*/ 8 w 1064"/>
                  <a:gd name="T55" fmla="*/ 17 h 17"/>
                  <a:gd name="T56" fmla="*/ 4 w 1064"/>
                  <a:gd name="T57" fmla="*/ 17 h 17"/>
                  <a:gd name="T58" fmla="*/ 8 w 1064"/>
                  <a:gd name="T59" fmla="*/ 17 h 17"/>
                  <a:gd name="T60" fmla="*/ 8 w 1064"/>
                  <a:gd name="T6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4" h="17">
                    <a:moveTo>
                      <a:pt x="8" y="17"/>
                    </a:moveTo>
                    <a:lnTo>
                      <a:pt x="8" y="17"/>
                    </a:lnTo>
                    <a:lnTo>
                      <a:pt x="831" y="17"/>
                    </a:lnTo>
                    <a:lnTo>
                      <a:pt x="831" y="17"/>
                    </a:lnTo>
                    <a:lnTo>
                      <a:pt x="1055" y="17"/>
                    </a:lnTo>
                    <a:lnTo>
                      <a:pt x="1055" y="17"/>
                    </a:lnTo>
                    <a:lnTo>
                      <a:pt x="1060" y="16"/>
                    </a:lnTo>
                    <a:lnTo>
                      <a:pt x="1062" y="14"/>
                    </a:lnTo>
                    <a:lnTo>
                      <a:pt x="1064" y="11"/>
                    </a:lnTo>
                    <a:lnTo>
                      <a:pt x="1064" y="9"/>
                    </a:lnTo>
                    <a:lnTo>
                      <a:pt x="1064" y="6"/>
                    </a:lnTo>
                    <a:lnTo>
                      <a:pt x="1062" y="3"/>
                    </a:lnTo>
                    <a:lnTo>
                      <a:pt x="1060" y="2"/>
                    </a:lnTo>
                    <a:lnTo>
                      <a:pt x="1055" y="0"/>
                    </a:lnTo>
                    <a:lnTo>
                      <a:pt x="1055" y="0"/>
                    </a:lnTo>
                    <a:lnTo>
                      <a:pt x="237" y="0"/>
                    </a:lnTo>
                    <a:lnTo>
                      <a:pt x="237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4" y="17"/>
                    </a:lnTo>
                    <a:lnTo>
                      <a:pt x="8" y="17"/>
                    </a:lnTo>
                    <a:lnTo>
                      <a:pt x="8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EF385F11-D74F-7BF3-E006-DF747E1C1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2" y="2631"/>
                <a:ext cx="527" cy="431"/>
              </a:xfrm>
              <a:custGeom>
                <a:avLst/>
                <a:gdLst>
                  <a:gd name="T0" fmla="*/ 66 w 1581"/>
                  <a:gd name="T1" fmla="*/ 1291 h 1292"/>
                  <a:gd name="T2" fmla="*/ 376 w 1581"/>
                  <a:gd name="T3" fmla="*/ 1278 h 1292"/>
                  <a:gd name="T4" fmla="*/ 531 w 1581"/>
                  <a:gd name="T5" fmla="*/ 1263 h 1292"/>
                  <a:gd name="T6" fmla="*/ 656 w 1581"/>
                  <a:gd name="T7" fmla="*/ 1240 h 1292"/>
                  <a:gd name="T8" fmla="*/ 749 w 1581"/>
                  <a:gd name="T9" fmla="*/ 1214 h 1292"/>
                  <a:gd name="T10" fmla="*/ 835 w 1581"/>
                  <a:gd name="T11" fmla="*/ 1182 h 1292"/>
                  <a:gd name="T12" fmla="*/ 977 w 1581"/>
                  <a:gd name="T13" fmla="*/ 1131 h 1292"/>
                  <a:gd name="T14" fmla="*/ 1038 w 1581"/>
                  <a:gd name="T15" fmla="*/ 1114 h 1292"/>
                  <a:gd name="T16" fmla="*/ 1132 w 1581"/>
                  <a:gd name="T17" fmla="*/ 1102 h 1292"/>
                  <a:gd name="T18" fmla="*/ 1260 w 1581"/>
                  <a:gd name="T19" fmla="*/ 1091 h 1292"/>
                  <a:gd name="T20" fmla="*/ 1308 w 1581"/>
                  <a:gd name="T21" fmla="*/ 1080 h 1292"/>
                  <a:gd name="T22" fmla="*/ 1378 w 1581"/>
                  <a:gd name="T23" fmla="*/ 1055 h 1292"/>
                  <a:gd name="T24" fmla="*/ 1442 w 1581"/>
                  <a:gd name="T25" fmla="*/ 1018 h 1292"/>
                  <a:gd name="T26" fmla="*/ 1478 w 1581"/>
                  <a:gd name="T27" fmla="*/ 988 h 1292"/>
                  <a:gd name="T28" fmla="*/ 1525 w 1581"/>
                  <a:gd name="T29" fmla="*/ 937 h 1292"/>
                  <a:gd name="T30" fmla="*/ 1558 w 1581"/>
                  <a:gd name="T31" fmla="*/ 876 h 1292"/>
                  <a:gd name="T32" fmla="*/ 1573 w 1581"/>
                  <a:gd name="T33" fmla="*/ 828 h 1292"/>
                  <a:gd name="T34" fmla="*/ 1581 w 1581"/>
                  <a:gd name="T35" fmla="*/ 752 h 1292"/>
                  <a:gd name="T36" fmla="*/ 1576 w 1581"/>
                  <a:gd name="T37" fmla="*/ 676 h 1292"/>
                  <a:gd name="T38" fmla="*/ 1558 w 1581"/>
                  <a:gd name="T39" fmla="*/ 594 h 1292"/>
                  <a:gd name="T40" fmla="*/ 1533 w 1581"/>
                  <a:gd name="T41" fmla="*/ 512 h 1292"/>
                  <a:gd name="T42" fmla="*/ 1480 w 1581"/>
                  <a:gd name="T43" fmla="*/ 392 h 1292"/>
                  <a:gd name="T44" fmla="*/ 1465 w 1581"/>
                  <a:gd name="T45" fmla="*/ 351 h 1292"/>
                  <a:gd name="T46" fmla="*/ 1452 w 1581"/>
                  <a:gd name="T47" fmla="*/ 289 h 1292"/>
                  <a:gd name="T48" fmla="*/ 1443 w 1581"/>
                  <a:gd name="T49" fmla="*/ 183 h 1292"/>
                  <a:gd name="T50" fmla="*/ 1434 w 1581"/>
                  <a:gd name="T51" fmla="*/ 7 h 1292"/>
                  <a:gd name="T52" fmla="*/ 1431 w 1581"/>
                  <a:gd name="T53" fmla="*/ 1 h 1292"/>
                  <a:gd name="T54" fmla="*/ 1421 w 1581"/>
                  <a:gd name="T55" fmla="*/ 0 h 1292"/>
                  <a:gd name="T56" fmla="*/ 1417 w 1581"/>
                  <a:gd name="T57" fmla="*/ 7 h 1292"/>
                  <a:gd name="T58" fmla="*/ 1424 w 1581"/>
                  <a:gd name="T59" fmla="*/ 122 h 1292"/>
                  <a:gd name="T60" fmla="*/ 1429 w 1581"/>
                  <a:gd name="T61" fmla="*/ 237 h 1292"/>
                  <a:gd name="T62" fmla="*/ 1442 w 1581"/>
                  <a:gd name="T63" fmla="*/ 319 h 1292"/>
                  <a:gd name="T64" fmla="*/ 1465 w 1581"/>
                  <a:gd name="T65" fmla="*/ 396 h 1292"/>
                  <a:gd name="T66" fmla="*/ 1487 w 1581"/>
                  <a:gd name="T67" fmla="*/ 447 h 1292"/>
                  <a:gd name="T68" fmla="*/ 1531 w 1581"/>
                  <a:gd name="T69" fmla="*/ 558 h 1292"/>
                  <a:gd name="T70" fmla="*/ 1555 w 1581"/>
                  <a:gd name="T71" fmla="*/ 647 h 1292"/>
                  <a:gd name="T72" fmla="*/ 1565 w 1581"/>
                  <a:gd name="T73" fmla="*/ 738 h 1292"/>
                  <a:gd name="T74" fmla="*/ 1556 w 1581"/>
                  <a:gd name="T75" fmla="*/ 826 h 1292"/>
                  <a:gd name="T76" fmla="*/ 1522 w 1581"/>
                  <a:gd name="T77" fmla="*/ 909 h 1292"/>
                  <a:gd name="T78" fmla="*/ 1492 w 1581"/>
                  <a:gd name="T79" fmla="*/ 952 h 1292"/>
                  <a:gd name="T80" fmla="*/ 1432 w 1581"/>
                  <a:gd name="T81" fmla="*/ 1004 h 1292"/>
                  <a:gd name="T82" fmla="*/ 1365 w 1581"/>
                  <a:gd name="T83" fmla="*/ 1043 h 1292"/>
                  <a:gd name="T84" fmla="*/ 1307 w 1581"/>
                  <a:gd name="T85" fmla="*/ 1063 h 1292"/>
                  <a:gd name="T86" fmla="*/ 1217 w 1581"/>
                  <a:gd name="T87" fmla="*/ 1079 h 1292"/>
                  <a:gd name="T88" fmla="*/ 1126 w 1581"/>
                  <a:gd name="T89" fmla="*/ 1085 h 1292"/>
                  <a:gd name="T90" fmla="*/ 1035 w 1581"/>
                  <a:gd name="T91" fmla="*/ 1099 h 1292"/>
                  <a:gd name="T92" fmla="*/ 948 w 1581"/>
                  <a:gd name="T93" fmla="*/ 1124 h 1292"/>
                  <a:gd name="T94" fmla="*/ 721 w 1581"/>
                  <a:gd name="T95" fmla="*/ 1205 h 1292"/>
                  <a:gd name="T96" fmla="*/ 663 w 1581"/>
                  <a:gd name="T97" fmla="*/ 1223 h 1292"/>
                  <a:gd name="T98" fmla="*/ 542 w 1581"/>
                  <a:gd name="T99" fmla="*/ 1247 h 1292"/>
                  <a:gd name="T100" fmla="*/ 419 w 1581"/>
                  <a:gd name="T101" fmla="*/ 1262 h 1292"/>
                  <a:gd name="T102" fmla="*/ 171 w 1581"/>
                  <a:gd name="T103" fmla="*/ 1274 h 1292"/>
                  <a:gd name="T104" fmla="*/ 4 w 1581"/>
                  <a:gd name="T105" fmla="*/ 1276 h 1292"/>
                  <a:gd name="T106" fmla="*/ 0 w 1581"/>
                  <a:gd name="T107" fmla="*/ 1284 h 1292"/>
                  <a:gd name="T108" fmla="*/ 4 w 1581"/>
                  <a:gd name="T109" fmla="*/ 1291 h 1292"/>
                  <a:gd name="T110" fmla="*/ 4 w 1581"/>
                  <a:gd name="T111" fmla="*/ 1292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81" h="1292">
                    <a:moveTo>
                      <a:pt x="8" y="1292"/>
                    </a:moveTo>
                    <a:lnTo>
                      <a:pt x="8" y="1292"/>
                    </a:lnTo>
                    <a:lnTo>
                      <a:pt x="66" y="1291"/>
                    </a:lnTo>
                    <a:lnTo>
                      <a:pt x="205" y="1287"/>
                    </a:lnTo>
                    <a:lnTo>
                      <a:pt x="289" y="1282"/>
                    </a:lnTo>
                    <a:lnTo>
                      <a:pt x="376" y="1278"/>
                    </a:lnTo>
                    <a:lnTo>
                      <a:pt x="459" y="1271"/>
                    </a:lnTo>
                    <a:lnTo>
                      <a:pt x="496" y="1267"/>
                    </a:lnTo>
                    <a:lnTo>
                      <a:pt x="531" y="1263"/>
                    </a:lnTo>
                    <a:lnTo>
                      <a:pt x="531" y="1263"/>
                    </a:lnTo>
                    <a:lnTo>
                      <a:pt x="594" y="1252"/>
                    </a:lnTo>
                    <a:lnTo>
                      <a:pt x="656" y="1240"/>
                    </a:lnTo>
                    <a:lnTo>
                      <a:pt x="688" y="1231"/>
                    </a:lnTo>
                    <a:lnTo>
                      <a:pt x="718" y="1223"/>
                    </a:lnTo>
                    <a:lnTo>
                      <a:pt x="749" y="1214"/>
                    </a:lnTo>
                    <a:lnTo>
                      <a:pt x="779" y="1204"/>
                    </a:lnTo>
                    <a:lnTo>
                      <a:pt x="779" y="1204"/>
                    </a:lnTo>
                    <a:lnTo>
                      <a:pt x="835" y="1182"/>
                    </a:lnTo>
                    <a:lnTo>
                      <a:pt x="892" y="1161"/>
                    </a:lnTo>
                    <a:lnTo>
                      <a:pt x="948" y="1141"/>
                    </a:lnTo>
                    <a:lnTo>
                      <a:pt x="977" y="1131"/>
                    </a:lnTo>
                    <a:lnTo>
                      <a:pt x="1006" y="1123"/>
                    </a:lnTo>
                    <a:lnTo>
                      <a:pt x="1006" y="1123"/>
                    </a:lnTo>
                    <a:lnTo>
                      <a:pt x="1038" y="1114"/>
                    </a:lnTo>
                    <a:lnTo>
                      <a:pt x="1070" y="1109"/>
                    </a:lnTo>
                    <a:lnTo>
                      <a:pt x="1100" y="1105"/>
                    </a:lnTo>
                    <a:lnTo>
                      <a:pt x="1132" y="1102"/>
                    </a:lnTo>
                    <a:lnTo>
                      <a:pt x="1197" y="1096"/>
                    </a:lnTo>
                    <a:lnTo>
                      <a:pt x="1228" y="1094"/>
                    </a:lnTo>
                    <a:lnTo>
                      <a:pt x="1260" y="1091"/>
                    </a:lnTo>
                    <a:lnTo>
                      <a:pt x="1260" y="1091"/>
                    </a:lnTo>
                    <a:lnTo>
                      <a:pt x="1285" y="1087"/>
                    </a:lnTo>
                    <a:lnTo>
                      <a:pt x="1308" y="1080"/>
                    </a:lnTo>
                    <a:lnTo>
                      <a:pt x="1332" y="1073"/>
                    </a:lnTo>
                    <a:lnTo>
                      <a:pt x="1355" y="1065"/>
                    </a:lnTo>
                    <a:lnTo>
                      <a:pt x="1378" y="1055"/>
                    </a:lnTo>
                    <a:lnTo>
                      <a:pt x="1401" y="1044"/>
                    </a:lnTo>
                    <a:lnTo>
                      <a:pt x="1421" y="1032"/>
                    </a:lnTo>
                    <a:lnTo>
                      <a:pt x="1442" y="1018"/>
                    </a:lnTo>
                    <a:lnTo>
                      <a:pt x="1442" y="1018"/>
                    </a:lnTo>
                    <a:lnTo>
                      <a:pt x="1460" y="1003"/>
                    </a:lnTo>
                    <a:lnTo>
                      <a:pt x="1478" y="988"/>
                    </a:lnTo>
                    <a:lnTo>
                      <a:pt x="1494" y="972"/>
                    </a:lnTo>
                    <a:lnTo>
                      <a:pt x="1509" y="955"/>
                    </a:lnTo>
                    <a:lnTo>
                      <a:pt x="1525" y="937"/>
                    </a:lnTo>
                    <a:lnTo>
                      <a:pt x="1537" y="917"/>
                    </a:lnTo>
                    <a:lnTo>
                      <a:pt x="1548" y="897"/>
                    </a:lnTo>
                    <a:lnTo>
                      <a:pt x="1558" y="876"/>
                    </a:lnTo>
                    <a:lnTo>
                      <a:pt x="1558" y="876"/>
                    </a:lnTo>
                    <a:lnTo>
                      <a:pt x="1567" y="853"/>
                    </a:lnTo>
                    <a:lnTo>
                      <a:pt x="1573" y="828"/>
                    </a:lnTo>
                    <a:lnTo>
                      <a:pt x="1577" y="803"/>
                    </a:lnTo>
                    <a:lnTo>
                      <a:pt x="1580" y="777"/>
                    </a:lnTo>
                    <a:lnTo>
                      <a:pt x="1581" y="752"/>
                    </a:lnTo>
                    <a:lnTo>
                      <a:pt x="1580" y="726"/>
                    </a:lnTo>
                    <a:lnTo>
                      <a:pt x="1578" y="701"/>
                    </a:lnTo>
                    <a:lnTo>
                      <a:pt x="1576" y="676"/>
                    </a:lnTo>
                    <a:lnTo>
                      <a:pt x="1576" y="676"/>
                    </a:lnTo>
                    <a:lnTo>
                      <a:pt x="1567" y="635"/>
                    </a:lnTo>
                    <a:lnTo>
                      <a:pt x="1558" y="594"/>
                    </a:lnTo>
                    <a:lnTo>
                      <a:pt x="1547" y="552"/>
                    </a:lnTo>
                    <a:lnTo>
                      <a:pt x="1533" y="512"/>
                    </a:lnTo>
                    <a:lnTo>
                      <a:pt x="1533" y="512"/>
                    </a:lnTo>
                    <a:lnTo>
                      <a:pt x="1516" y="472"/>
                    </a:lnTo>
                    <a:lnTo>
                      <a:pt x="1497" y="432"/>
                    </a:lnTo>
                    <a:lnTo>
                      <a:pt x="1480" y="392"/>
                    </a:lnTo>
                    <a:lnTo>
                      <a:pt x="1472" y="372"/>
                    </a:lnTo>
                    <a:lnTo>
                      <a:pt x="1465" y="351"/>
                    </a:lnTo>
                    <a:lnTo>
                      <a:pt x="1465" y="351"/>
                    </a:lnTo>
                    <a:lnTo>
                      <a:pt x="1460" y="330"/>
                    </a:lnTo>
                    <a:lnTo>
                      <a:pt x="1456" y="310"/>
                    </a:lnTo>
                    <a:lnTo>
                      <a:pt x="1452" y="289"/>
                    </a:lnTo>
                    <a:lnTo>
                      <a:pt x="1449" y="268"/>
                    </a:lnTo>
                    <a:lnTo>
                      <a:pt x="1446" y="226"/>
                    </a:lnTo>
                    <a:lnTo>
                      <a:pt x="1443" y="183"/>
                    </a:lnTo>
                    <a:lnTo>
                      <a:pt x="1443" y="183"/>
                    </a:lnTo>
                    <a:lnTo>
                      <a:pt x="1441" y="95"/>
                    </a:lnTo>
                    <a:lnTo>
                      <a:pt x="1434" y="7"/>
                    </a:lnTo>
                    <a:lnTo>
                      <a:pt x="1434" y="7"/>
                    </a:lnTo>
                    <a:lnTo>
                      <a:pt x="1432" y="4"/>
                    </a:lnTo>
                    <a:lnTo>
                      <a:pt x="1431" y="1"/>
                    </a:lnTo>
                    <a:lnTo>
                      <a:pt x="1428" y="0"/>
                    </a:lnTo>
                    <a:lnTo>
                      <a:pt x="1425" y="0"/>
                    </a:lnTo>
                    <a:lnTo>
                      <a:pt x="1421" y="0"/>
                    </a:lnTo>
                    <a:lnTo>
                      <a:pt x="1420" y="1"/>
                    </a:lnTo>
                    <a:lnTo>
                      <a:pt x="1417" y="4"/>
                    </a:lnTo>
                    <a:lnTo>
                      <a:pt x="1417" y="7"/>
                    </a:lnTo>
                    <a:lnTo>
                      <a:pt x="1417" y="7"/>
                    </a:lnTo>
                    <a:lnTo>
                      <a:pt x="1421" y="64"/>
                    </a:lnTo>
                    <a:lnTo>
                      <a:pt x="1424" y="122"/>
                    </a:lnTo>
                    <a:lnTo>
                      <a:pt x="1427" y="179"/>
                    </a:lnTo>
                    <a:lnTo>
                      <a:pt x="1429" y="237"/>
                    </a:lnTo>
                    <a:lnTo>
                      <a:pt x="1429" y="237"/>
                    </a:lnTo>
                    <a:lnTo>
                      <a:pt x="1432" y="264"/>
                    </a:lnTo>
                    <a:lnTo>
                      <a:pt x="1436" y="292"/>
                    </a:lnTo>
                    <a:lnTo>
                      <a:pt x="1442" y="319"/>
                    </a:lnTo>
                    <a:lnTo>
                      <a:pt x="1449" y="346"/>
                    </a:lnTo>
                    <a:lnTo>
                      <a:pt x="1457" y="372"/>
                    </a:lnTo>
                    <a:lnTo>
                      <a:pt x="1465" y="396"/>
                    </a:lnTo>
                    <a:lnTo>
                      <a:pt x="1476" y="423"/>
                    </a:lnTo>
                    <a:lnTo>
                      <a:pt x="1487" y="447"/>
                    </a:lnTo>
                    <a:lnTo>
                      <a:pt x="1487" y="447"/>
                    </a:lnTo>
                    <a:lnTo>
                      <a:pt x="1511" y="501"/>
                    </a:lnTo>
                    <a:lnTo>
                      <a:pt x="1522" y="530"/>
                    </a:lnTo>
                    <a:lnTo>
                      <a:pt x="1531" y="558"/>
                    </a:lnTo>
                    <a:lnTo>
                      <a:pt x="1540" y="588"/>
                    </a:lnTo>
                    <a:lnTo>
                      <a:pt x="1548" y="617"/>
                    </a:lnTo>
                    <a:lnTo>
                      <a:pt x="1555" y="647"/>
                    </a:lnTo>
                    <a:lnTo>
                      <a:pt x="1560" y="678"/>
                    </a:lnTo>
                    <a:lnTo>
                      <a:pt x="1563" y="708"/>
                    </a:lnTo>
                    <a:lnTo>
                      <a:pt x="1565" y="738"/>
                    </a:lnTo>
                    <a:lnTo>
                      <a:pt x="1565" y="767"/>
                    </a:lnTo>
                    <a:lnTo>
                      <a:pt x="1562" y="797"/>
                    </a:lnTo>
                    <a:lnTo>
                      <a:pt x="1556" y="826"/>
                    </a:lnTo>
                    <a:lnTo>
                      <a:pt x="1548" y="854"/>
                    </a:lnTo>
                    <a:lnTo>
                      <a:pt x="1537" y="881"/>
                    </a:lnTo>
                    <a:lnTo>
                      <a:pt x="1522" y="909"/>
                    </a:lnTo>
                    <a:lnTo>
                      <a:pt x="1522" y="909"/>
                    </a:lnTo>
                    <a:lnTo>
                      <a:pt x="1508" y="931"/>
                    </a:lnTo>
                    <a:lnTo>
                      <a:pt x="1492" y="952"/>
                    </a:lnTo>
                    <a:lnTo>
                      <a:pt x="1474" y="970"/>
                    </a:lnTo>
                    <a:lnTo>
                      <a:pt x="1454" y="988"/>
                    </a:lnTo>
                    <a:lnTo>
                      <a:pt x="1432" y="1004"/>
                    </a:lnTo>
                    <a:lnTo>
                      <a:pt x="1412" y="1018"/>
                    </a:lnTo>
                    <a:lnTo>
                      <a:pt x="1388" y="1032"/>
                    </a:lnTo>
                    <a:lnTo>
                      <a:pt x="1365" y="1043"/>
                    </a:lnTo>
                    <a:lnTo>
                      <a:pt x="1365" y="1043"/>
                    </a:lnTo>
                    <a:lnTo>
                      <a:pt x="1336" y="1055"/>
                    </a:lnTo>
                    <a:lnTo>
                      <a:pt x="1307" y="1063"/>
                    </a:lnTo>
                    <a:lnTo>
                      <a:pt x="1278" y="1070"/>
                    </a:lnTo>
                    <a:lnTo>
                      <a:pt x="1248" y="1074"/>
                    </a:lnTo>
                    <a:lnTo>
                      <a:pt x="1217" y="1079"/>
                    </a:lnTo>
                    <a:lnTo>
                      <a:pt x="1187" y="1081"/>
                    </a:lnTo>
                    <a:lnTo>
                      <a:pt x="1126" y="1085"/>
                    </a:lnTo>
                    <a:lnTo>
                      <a:pt x="1126" y="1085"/>
                    </a:lnTo>
                    <a:lnTo>
                      <a:pt x="1095" y="1088"/>
                    </a:lnTo>
                    <a:lnTo>
                      <a:pt x="1066" y="1092"/>
                    </a:lnTo>
                    <a:lnTo>
                      <a:pt x="1035" y="1099"/>
                    </a:lnTo>
                    <a:lnTo>
                      <a:pt x="1006" y="1106"/>
                    </a:lnTo>
                    <a:lnTo>
                      <a:pt x="977" y="1114"/>
                    </a:lnTo>
                    <a:lnTo>
                      <a:pt x="948" y="1124"/>
                    </a:lnTo>
                    <a:lnTo>
                      <a:pt x="892" y="1143"/>
                    </a:lnTo>
                    <a:lnTo>
                      <a:pt x="779" y="1186"/>
                    </a:lnTo>
                    <a:lnTo>
                      <a:pt x="721" y="1205"/>
                    </a:lnTo>
                    <a:lnTo>
                      <a:pt x="692" y="1215"/>
                    </a:lnTo>
                    <a:lnTo>
                      <a:pt x="663" y="1223"/>
                    </a:lnTo>
                    <a:lnTo>
                      <a:pt x="663" y="1223"/>
                    </a:lnTo>
                    <a:lnTo>
                      <a:pt x="623" y="1231"/>
                    </a:lnTo>
                    <a:lnTo>
                      <a:pt x="583" y="1240"/>
                    </a:lnTo>
                    <a:lnTo>
                      <a:pt x="542" y="1247"/>
                    </a:lnTo>
                    <a:lnTo>
                      <a:pt x="502" y="1254"/>
                    </a:lnTo>
                    <a:lnTo>
                      <a:pt x="460" y="1258"/>
                    </a:lnTo>
                    <a:lnTo>
                      <a:pt x="419" y="1262"/>
                    </a:lnTo>
                    <a:lnTo>
                      <a:pt x="336" y="1269"/>
                    </a:lnTo>
                    <a:lnTo>
                      <a:pt x="254" y="1273"/>
                    </a:lnTo>
                    <a:lnTo>
                      <a:pt x="171" y="1274"/>
                    </a:lnTo>
                    <a:lnTo>
                      <a:pt x="8" y="1276"/>
                    </a:lnTo>
                    <a:lnTo>
                      <a:pt x="8" y="1276"/>
                    </a:lnTo>
                    <a:lnTo>
                      <a:pt x="4" y="1276"/>
                    </a:lnTo>
                    <a:lnTo>
                      <a:pt x="3" y="1278"/>
                    </a:lnTo>
                    <a:lnTo>
                      <a:pt x="0" y="1281"/>
                    </a:lnTo>
                    <a:lnTo>
                      <a:pt x="0" y="1284"/>
                    </a:lnTo>
                    <a:lnTo>
                      <a:pt x="0" y="1287"/>
                    </a:lnTo>
                    <a:lnTo>
                      <a:pt x="3" y="1289"/>
                    </a:lnTo>
                    <a:lnTo>
                      <a:pt x="4" y="1291"/>
                    </a:lnTo>
                    <a:lnTo>
                      <a:pt x="8" y="1292"/>
                    </a:lnTo>
                    <a:lnTo>
                      <a:pt x="8" y="1292"/>
                    </a:lnTo>
                    <a:lnTo>
                      <a:pt x="4" y="1292"/>
                    </a:lnTo>
                    <a:lnTo>
                      <a:pt x="8" y="1292"/>
                    </a:lnTo>
                    <a:lnTo>
                      <a:pt x="8" y="12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284D91B6-43D1-FCB6-F5FD-81887C4D8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7" y="2211"/>
                <a:ext cx="137" cy="378"/>
              </a:xfrm>
              <a:custGeom>
                <a:avLst/>
                <a:gdLst>
                  <a:gd name="T0" fmla="*/ 15 w 411"/>
                  <a:gd name="T1" fmla="*/ 1125 h 1132"/>
                  <a:gd name="T2" fmla="*/ 15 w 411"/>
                  <a:gd name="T3" fmla="*/ 1125 h 1132"/>
                  <a:gd name="T4" fmla="*/ 29 w 411"/>
                  <a:gd name="T5" fmla="*/ 1053 h 1132"/>
                  <a:gd name="T6" fmla="*/ 45 w 411"/>
                  <a:gd name="T7" fmla="*/ 980 h 1132"/>
                  <a:gd name="T8" fmla="*/ 63 w 411"/>
                  <a:gd name="T9" fmla="*/ 908 h 1132"/>
                  <a:gd name="T10" fmla="*/ 83 w 411"/>
                  <a:gd name="T11" fmla="*/ 838 h 1132"/>
                  <a:gd name="T12" fmla="*/ 103 w 411"/>
                  <a:gd name="T13" fmla="*/ 766 h 1132"/>
                  <a:gd name="T14" fmla="*/ 127 w 411"/>
                  <a:gd name="T15" fmla="*/ 696 h 1132"/>
                  <a:gd name="T16" fmla="*/ 152 w 411"/>
                  <a:gd name="T17" fmla="*/ 626 h 1132"/>
                  <a:gd name="T18" fmla="*/ 176 w 411"/>
                  <a:gd name="T19" fmla="*/ 557 h 1132"/>
                  <a:gd name="T20" fmla="*/ 204 w 411"/>
                  <a:gd name="T21" fmla="*/ 488 h 1132"/>
                  <a:gd name="T22" fmla="*/ 232 w 411"/>
                  <a:gd name="T23" fmla="*/ 419 h 1132"/>
                  <a:gd name="T24" fmla="*/ 289 w 411"/>
                  <a:gd name="T25" fmla="*/ 281 h 1132"/>
                  <a:gd name="T26" fmla="*/ 349 w 411"/>
                  <a:gd name="T27" fmla="*/ 146 h 1132"/>
                  <a:gd name="T28" fmla="*/ 411 w 411"/>
                  <a:gd name="T29" fmla="*/ 13 h 1132"/>
                  <a:gd name="T30" fmla="*/ 411 w 411"/>
                  <a:gd name="T31" fmla="*/ 13 h 1132"/>
                  <a:gd name="T32" fmla="*/ 411 w 411"/>
                  <a:gd name="T33" fmla="*/ 9 h 1132"/>
                  <a:gd name="T34" fmla="*/ 411 w 411"/>
                  <a:gd name="T35" fmla="*/ 6 h 1132"/>
                  <a:gd name="T36" fmla="*/ 409 w 411"/>
                  <a:gd name="T37" fmla="*/ 3 h 1132"/>
                  <a:gd name="T38" fmla="*/ 407 w 411"/>
                  <a:gd name="T39" fmla="*/ 0 h 1132"/>
                  <a:gd name="T40" fmla="*/ 404 w 411"/>
                  <a:gd name="T41" fmla="*/ 0 h 1132"/>
                  <a:gd name="T42" fmla="*/ 401 w 411"/>
                  <a:gd name="T43" fmla="*/ 0 h 1132"/>
                  <a:gd name="T44" fmla="*/ 398 w 411"/>
                  <a:gd name="T45" fmla="*/ 2 h 1132"/>
                  <a:gd name="T46" fmla="*/ 396 w 411"/>
                  <a:gd name="T47" fmla="*/ 4 h 1132"/>
                  <a:gd name="T48" fmla="*/ 396 w 411"/>
                  <a:gd name="T49" fmla="*/ 4 h 1132"/>
                  <a:gd name="T50" fmla="*/ 335 w 411"/>
                  <a:gd name="T51" fmla="*/ 138 h 1132"/>
                  <a:gd name="T52" fmla="*/ 274 w 411"/>
                  <a:gd name="T53" fmla="*/ 275 h 1132"/>
                  <a:gd name="T54" fmla="*/ 245 w 411"/>
                  <a:gd name="T55" fmla="*/ 343 h 1132"/>
                  <a:gd name="T56" fmla="*/ 216 w 411"/>
                  <a:gd name="T57" fmla="*/ 412 h 1132"/>
                  <a:gd name="T58" fmla="*/ 189 w 411"/>
                  <a:gd name="T59" fmla="*/ 481 h 1132"/>
                  <a:gd name="T60" fmla="*/ 161 w 411"/>
                  <a:gd name="T61" fmla="*/ 550 h 1132"/>
                  <a:gd name="T62" fmla="*/ 136 w 411"/>
                  <a:gd name="T63" fmla="*/ 620 h 1132"/>
                  <a:gd name="T64" fmla="*/ 112 w 411"/>
                  <a:gd name="T65" fmla="*/ 691 h 1132"/>
                  <a:gd name="T66" fmla="*/ 88 w 411"/>
                  <a:gd name="T67" fmla="*/ 761 h 1132"/>
                  <a:gd name="T68" fmla="*/ 68 w 411"/>
                  <a:gd name="T69" fmla="*/ 833 h 1132"/>
                  <a:gd name="T70" fmla="*/ 47 w 411"/>
                  <a:gd name="T71" fmla="*/ 904 h 1132"/>
                  <a:gd name="T72" fmla="*/ 29 w 411"/>
                  <a:gd name="T73" fmla="*/ 976 h 1132"/>
                  <a:gd name="T74" fmla="*/ 14 w 411"/>
                  <a:gd name="T75" fmla="*/ 1047 h 1132"/>
                  <a:gd name="T76" fmla="*/ 0 w 411"/>
                  <a:gd name="T77" fmla="*/ 1121 h 1132"/>
                  <a:gd name="T78" fmla="*/ 0 w 411"/>
                  <a:gd name="T79" fmla="*/ 1121 h 1132"/>
                  <a:gd name="T80" fmla="*/ 0 w 411"/>
                  <a:gd name="T81" fmla="*/ 1125 h 1132"/>
                  <a:gd name="T82" fmla="*/ 1 w 411"/>
                  <a:gd name="T83" fmla="*/ 1127 h 1132"/>
                  <a:gd name="T84" fmla="*/ 3 w 411"/>
                  <a:gd name="T85" fmla="*/ 1130 h 1132"/>
                  <a:gd name="T86" fmla="*/ 5 w 411"/>
                  <a:gd name="T87" fmla="*/ 1132 h 1132"/>
                  <a:gd name="T88" fmla="*/ 10 w 411"/>
                  <a:gd name="T89" fmla="*/ 1132 h 1132"/>
                  <a:gd name="T90" fmla="*/ 12 w 411"/>
                  <a:gd name="T91" fmla="*/ 1130 h 1132"/>
                  <a:gd name="T92" fmla="*/ 14 w 411"/>
                  <a:gd name="T93" fmla="*/ 1129 h 1132"/>
                  <a:gd name="T94" fmla="*/ 15 w 411"/>
                  <a:gd name="T95" fmla="*/ 1125 h 1132"/>
                  <a:gd name="T96" fmla="*/ 15 w 411"/>
                  <a:gd name="T97" fmla="*/ 1125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11" h="1132">
                    <a:moveTo>
                      <a:pt x="15" y="1125"/>
                    </a:moveTo>
                    <a:lnTo>
                      <a:pt x="15" y="1125"/>
                    </a:lnTo>
                    <a:lnTo>
                      <a:pt x="29" y="1053"/>
                    </a:lnTo>
                    <a:lnTo>
                      <a:pt x="45" y="980"/>
                    </a:lnTo>
                    <a:lnTo>
                      <a:pt x="63" y="908"/>
                    </a:lnTo>
                    <a:lnTo>
                      <a:pt x="83" y="838"/>
                    </a:lnTo>
                    <a:lnTo>
                      <a:pt x="103" y="766"/>
                    </a:lnTo>
                    <a:lnTo>
                      <a:pt x="127" y="696"/>
                    </a:lnTo>
                    <a:lnTo>
                      <a:pt x="152" y="626"/>
                    </a:lnTo>
                    <a:lnTo>
                      <a:pt x="176" y="557"/>
                    </a:lnTo>
                    <a:lnTo>
                      <a:pt x="204" y="488"/>
                    </a:lnTo>
                    <a:lnTo>
                      <a:pt x="232" y="419"/>
                    </a:lnTo>
                    <a:lnTo>
                      <a:pt x="289" y="281"/>
                    </a:lnTo>
                    <a:lnTo>
                      <a:pt x="349" y="146"/>
                    </a:lnTo>
                    <a:lnTo>
                      <a:pt x="411" y="13"/>
                    </a:lnTo>
                    <a:lnTo>
                      <a:pt x="411" y="13"/>
                    </a:lnTo>
                    <a:lnTo>
                      <a:pt x="411" y="9"/>
                    </a:lnTo>
                    <a:lnTo>
                      <a:pt x="411" y="6"/>
                    </a:lnTo>
                    <a:lnTo>
                      <a:pt x="409" y="3"/>
                    </a:lnTo>
                    <a:lnTo>
                      <a:pt x="407" y="0"/>
                    </a:lnTo>
                    <a:lnTo>
                      <a:pt x="404" y="0"/>
                    </a:lnTo>
                    <a:lnTo>
                      <a:pt x="401" y="0"/>
                    </a:lnTo>
                    <a:lnTo>
                      <a:pt x="398" y="2"/>
                    </a:lnTo>
                    <a:lnTo>
                      <a:pt x="396" y="4"/>
                    </a:lnTo>
                    <a:lnTo>
                      <a:pt x="396" y="4"/>
                    </a:lnTo>
                    <a:lnTo>
                      <a:pt x="335" y="138"/>
                    </a:lnTo>
                    <a:lnTo>
                      <a:pt x="274" y="275"/>
                    </a:lnTo>
                    <a:lnTo>
                      <a:pt x="245" y="343"/>
                    </a:lnTo>
                    <a:lnTo>
                      <a:pt x="216" y="412"/>
                    </a:lnTo>
                    <a:lnTo>
                      <a:pt x="189" y="481"/>
                    </a:lnTo>
                    <a:lnTo>
                      <a:pt x="161" y="550"/>
                    </a:lnTo>
                    <a:lnTo>
                      <a:pt x="136" y="620"/>
                    </a:lnTo>
                    <a:lnTo>
                      <a:pt x="112" y="691"/>
                    </a:lnTo>
                    <a:lnTo>
                      <a:pt x="88" y="761"/>
                    </a:lnTo>
                    <a:lnTo>
                      <a:pt x="68" y="833"/>
                    </a:lnTo>
                    <a:lnTo>
                      <a:pt x="47" y="904"/>
                    </a:lnTo>
                    <a:lnTo>
                      <a:pt x="29" y="976"/>
                    </a:lnTo>
                    <a:lnTo>
                      <a:pt x="14" y="1047"/>
                    </a:lnTo>
                    <a:lnTo>
                      <a:pt x="0" y="1121"/>
                    </a:lnTo>
                    <a:lnTo>
                      <a:pt x="0" y="1121"/>
                    </a:lnTo>
                    <a:lnTo>
                      <a:pt x="0" y="1125"/>
                    </a:lnTo>
                    <a:lnTo>
                      <a:pt x="1" y="1127"/>
                    </a:lnTo>
                    <a:lnTo>
                      <a:pt x="3" y="1130"/>
                    </a:lnTo>
                    <a:lnTo>
                      <a:pt x="5" y="1132"/>
                    </a:lnTo>
                    <a:lnTo>
                      <a:pt x="10" y="1132"/>
                    </a:lnTo>
                    <a:lnTo>
                      <a:pt x="12" y="1130"/>
                    </a:lnTo>
                    <a:lnTo>
                      <a:pt x="14" y="1129"/>
                    </a:lnTo>
                    <a:lnTo>
                      <a:pt x="15" y="1125"/>
                    </a:lnTo>
                    <a:lnTo>
                      <a:pt x="15" y="11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BDB83BA5-ED7A-AC1A-1D86-21718A8D5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4" y="2709"/>
                <a:ext cx="431" cy="356"/>
              </a:xfrm>
              <a:custGeom>
                <a:avLst/>
                <a:gdLst>
                  <a:gd name="T0" fmla="*/ 16 w 1293"/>
                  <a:gd name="T1" fmla="*/ 1066 h 1067"/>
                  <a:gd name="T2" fmla="*/ 54 w 1293"/>
                  <a:gd name="T3" fmla="*/ 1037 h 1067"/>
                  <a:gd name="T4" fmla="*/ 98 w 1293"/>
                  <a:gd name="T5" fmla="*/ 1014 h 1067"/>
                  <a:gd name="T6" fmla="*/ 188 w 1293"/>
                  <a:gd name="T7" fmla="*/ 974 h 1067"/>
                  <a:gd name="T8" fmla="*/ 213 w 1293"/>
                  <a:gd name="T9" fmla="*/ 961 h 1067"/>
                  <a:gd name="T10" fmla="*/ 260 w 1293"/>
                  <a:gd name="T11" fmla="*/ 934 h 1067"/>
                  <a:gd name="T12" fmla="*/ 328 w 1293"/>
                  <a:gd name="T13" fmla="*/ 885 h 1067"/>
                  <a:gd name="T14" fmla="*/ 373 w 1293"/>
                  <a:gd name="T15" fmla="*/ 852 h 1067"/>
                  <a:gd name="T16" fmla="*/ 564 w 1293"/>
                  <a:gd name="T17" fmla="*/ 701 h 1067"/>
                  <a:gd name="T18" fmla="*/ 710 w 1293"/>
                  <a:gd name="T19" fmla="*/ 592 h 1067"/>
                  <a:gd name="T20" fmla="*/ 760 w 1293"/>
                  <a:gd name="T21" fmla="*/ 556 h 1067"/>
                  <a:gd name="T22" fmla="*/ 918 w 1293"/>
                  <a:gd name="T23" fmla="*/ 442 h 1067"/>
                  <a:gd name="T24" fmla="*/ 996 w 1293"/>
                  <a:gd name="T25" fmla="*/ 381 h 1067"/>
                  <a:gd name="T26" fmla="*/ 1069 w 1293"/>
                  <a:gd name="T27" fmla="*/ 316 h 1067"/>
                  <a:gd name="T28" fmla="*/ 1103 w 1293"/>
                  <a:gd name="T29" fmla="*/ 283 h 1067"/>
                  <a:gd name="T30" fmla="*/ 1168 w 1293"/>
                  <a:gd name="T31" fmla="*/ 213 h 1067"/>
                  <a:gd name="T32" fmla="*/ 1226 w 1293"/>
                  <a:gd name="T33" fmla="*/ 137 h 1067"/>
                  <a:gd name="T34" fmla="*/ 1252 w 1293"/>
                  <a:gd name="T35" fmla="*/ 96 h 1067"/>
                  <a:gd name="T36" fmla="*/ 1274 w 1293"/>
                  <a:gd name="T37" fmla="*/ 55 h 1067"/>
                  <a:gd name="T38" fmla="*/ 1292 w 1293"/>
                  <a:gd name="T39" fmla="*/ 11 h 1067"/>
                  <a:gd name="T40" fmla="*/ 1293 w 1293"/>
                  <a:gd name="T41" fmla="*/ 6 h 1067"/>
                  <a:gd name="T42" fmla="*/ 1289 w 1293"/>
                  <a:gd name="T43" fmla="*/ 2 h 1067"/>
                  <a:gd name="T44" fmla="*/ 1284 w 1293"/>
                  <a:gd name="T45" fmla="*/ 0 h 1067"/>
                  <a:gd name="T46" fmla="*/ 1278 w 1293"/>
                  <a:gd name="T47" fmla="*/ 2 h 1067"/>
                  <a:gd name="T48" fmla="*/ 1277 w 1293"/>
                  <a:gd name="T49" fmla="*/ 5 h 1067"/>
                  <a:gd name="T50" fmla="*/ 1258 w 1293"/>
                  <a:gd name="T51" fmla="*/ 51 h 1067"/>
                  <a:gd name="T52" fmla="*/ 1234 w 1293"/>
                  <a:gd name="T53" fmla="*/ 93 h 1067"/>
                  <a:gd name="T54" fmla="*/ 1208 w 1293"/>
                  <a:gd name="T55" fmla="*/ 135 h 1067"/>
                  <a:gd name="T56" fmla="*/ 1147 w 1293"/>
                  <a:gd name="T57" fmla="*/ 212 h 1067"/>
                  <a:gd name="T58" fmla="*/ 1080 w 1293"/>
                  <a:gd name="T59" fmla="*/ 283 h 1067"/>
                  <a:gd name="T60" fmla="*/ 1045 w 1293"/>
                  <a:gd name="T61" fmla="*/ 316 h 1067"/>
                  <a:gd name="T62" fmla="*/ 969 w 1293"/>
                  <a:gd name="T63" fmla="*/ 381 h 1067"/>
                  <a:gd name="T64" fmla="*/ 891 w 1293"/>
                  <a:gd name="T65" fmla="*/ 443 h 1067"/>
                  <a:gd name="T66" fmla="*/ 728 w 1293"/>
                  <a:gd name="T67" fmla="*/ 559 h 1067"/>
                  <a:gd name="T68" fmla="*/ 679 w 1293"/>
                  <a:gd name="T69" fmla="*/ 593 h 1067"/>
                  <a:gd name="T70" fmla="*/ 537 w 1293"/>
                  <a:gd name="T71" fmla="*/ 702 h 1067"/>
                  <a:gd name="T72" fmla="*/ 348 w 1293"/>
                  <a:gd name="T73" fmla="*/ 850 h 1067"/>
                  <a:gd name="T74" fmla="*/ 305 w 1293"/>
                  <a:gd name="T75" fmla="*/ 883 h 1067"/>
                  <a:gd name="T76" fmla="*/ 236 w 1293"/>
                  <a:gd name="T77" fmla="*/ 927 h 1067"/>
                  <a:gd name="T78" fmla="*/ 189 w 1293"/>
                  <a:gd name="T79" fmla="*/ 953 h 1067"/>
                  <a:gd name="T80" fmla="*/ 164 w 1293"/>
                  <a:gd name="T81" fmla="*/ 965 h 1067"/>
                  <a:gd name="T82" fmla="*/ 80 w 1293"/>
                  <a:gd name="T83" fmla="*/ 1004 h 1067"/>
                  <a:gd name="T84" fmla="*/ 40 w 1293"/>
                  <a:gd name="T85" fmla="*/ 1026 h 1067"/>
                  <a:gd name="T86" fmla="*/ 3 w 1293"/>
                  <a:gd name="T87" fmla="*/ 1054 h 1067"/>
                  <a:gd name="T88" fmla="*/ 2 w 1293"/>
                  <a:gd name="T89" fmla="*/ 1056 h 1067"/>
                  <a:gd name="T90" fmla="*/ 2 w 1293"/>
                  <a:gd name="T91" fmla="*/ 1062 h 1067"/>
                  <a:gd name="T92" fmla="*/ 6 w 1293"/>
                  <a:gd name="T93" fmla="*/ 1067 h 1067"/>
                  <a:gd name="T94" fmla="*/ 11 w 1293"/>
                  <a:gd name="T95" fmla="*/ 1067 h 1067"/>
                  <a:gd name="T96" fmla="*/ 16 w 1293"/>
                  <a:gd name="T97" fmla="*/ 1066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93" h="1067">
                    <a:moveTo>
                      <a:pt x="16" y="1066"/>
                    </a:moveTo>
                    <a:lnTo>
                      <a:pt x="16" y="1066"/>
                    </a:lnTo>
                    <a:lnTo>
                      <a:pt x="33" y="1051"/>
                    </a:lnTo>
                    <a:lnTo>
                      <a:pt x="54" y="1037"/>
                    </a:lnTo>
                    <a:lnTo>
                      <a:pt x="76" y="1025"/>
                    </a:lnTo>
                    <a:lnTo>
                      <a:pt x="98" y="1014"/>
                    </a:lnTo>
                    <a:lnTo>
                      <a:pt x="142" y="993"/>
                    </a:lnTo>
                    <a:lnTo>
                      <a:pt x="188" y="974"/>
                    </a:lnTo>
                    <a:lnTo>
                      <a:pt x="188" y="974"/>
                    </a:lnTo>
                    <a:lnTo>
                      <a:pt x="213" y="961"/>
                    </a:lnTo>
                    <a:lnTo>
                      <a:pt x="236" y="947"/>
                    </a:lnTo>
                    <a:lnTo>
                      <a:pt x="260" y="934"/>
                    </a:lnTo>
                    <a:lnTo>
                      <a:pt x="283" y="919"/>
                    </a:lnTo>
                    <a:lnTo>
                      <a:pt x="328" y="885"/>
                    </a:lnTo>
                    <a:lnTo>
                      <a:pt x="373" y="852"/>
                    </a:lnTo>
                    <a:lnTo>
                      <a:pt x="373" y="852"/>
                    </a:lnTo>
                    <a:lnTo>
                      <a:pt x="469" y="777"/>
                    </a:lnTo>
                    <a:lnTo>
                      <a:pt x="564" y="701"/>
                    </a:lnTo>
                    <a:lnTo>
                      <a:pt x="661" y="628"/>
                    </a:lnTo>
                    <a:lnTo>
                      <a:pt x="710" y="592"/>
                    </a:lnTo>
                    <a:lnTo>
                      <a:pt x="760" y="556"/>
                    </a:lnTo>
                    <a:lnTo>
                      <a:pt x="760" y="556"/>
                    </a:lnTo>
                    <a:lnTo>
                      <a:pt x="840" y="500"/>
                    </a:lnTo>
                    <a:lnTo>
                      <a:pt x="918" y="442"/>
                    </a:lnTo>
                    <a:lnTo>
                      <a:pt x="957" y="411"/>
                    </a:lnTo>
                    <a:lnTo>
                      <a:pt x="996" y="381"/>
                    </a:lnTo>
                    <a:lnTo>
                      <a:pt x="1033" y="349"/>
                    </a:lnTo>
                    <a:lnTo>
                      <a:pt x="1069" y="316"/>
                    </a:lnTo>
                    <a:lnTo>
                      <a:pt x="1069" y="316"/>
                    </a:lnTo>
                    <a:lnTo>
                      <a:pt x="1103" y="283"/>
                    </a:lnTo>
                    <a:lnTo>
                      <a:pt x="1136" y="249"/>
                    </a:lnTo>
                    <a:lnTo>
                      <a:pt x="1168" y="213"/>
                    </a:lnTo>
                    <a:lnTo>
                      <a:pt x="1198" y="176"/>
                    </a:lnTo>
                    <a:lnTo>
                      <a:pt x="1226" y="137"/>
                    </a:lnTo>
                    <a:lnTo>
                      <a:pt x="1240" y="117"/>
                    </a:lnTo>
                    <a:lnTo>
                      <a:pt x="1252" y="96"/>
                    </a:lnTo>
                    <a:lnTo>
                      <a:pt x="1263" y="75"/>
                    </a:lnTo>
                    <a:lnTo>
                      <a:pt x="1274" y="55"/>
                    </a:lnTo>
                    <a:lnTo>
                      <a:pt x="1284" y="33"/>
                    </a:lnTo>
                    <a:lnTo>
                      <a:pt x="1292" y="11"/>
                    </a:lnTo>
                    <a:lnTo>
                      <a:pt x="1292" y="11"/>
                    </a:lnTo>
                    <a:lnTo>
                      <a:pt x="1293" y="6"/>
                    </a:lnTo>
                    <a:lnTo>
                      <a:pt x="1292" y="4"/>
                    </a:lnTo>
                    <a:lnTo>
                      <a:pt x="1289" y="2"/>
                    </a:lnTo>
                    <a:lnTo>
                      <a:pt x="1287" y="1"/>
                    </a:lnTo>
                    <a:lnTo>
                      <a:pt x="1284" y="0"/>
                    </a:lnTo>
                    <a:lnTo>
                      <a:pt x="1281" y="1"/>
                    </a:lnTo>
                    <a:lnTo>
                      <a:pt x="1278" y="2"/>
                    </a:lnTo>
                    <a:lnTo>
                      <a:pt x="1277" y="5"/>
                    </a:lnTo>
                    <a:lnTo>
                      <a:pt x="1277" y="5"/>
                    </a:lnTo>
                    <a:lnTo>
                      <a:pt x="1267" y="28"/>
                    </a:lnTo>
                    <a:lnTo>
                      <a:pt x="1258" y="51"/>
                    </a:lnTo>
                    <a:lnTo>
                      <a:pt x="1247" y="73"/>
                    </a:lnTo>
                    <a:lnTo>
                      <a:pt x="1234" y="93"/>
                    </a:lnTo>
                    <a:lnTo>
                      <a:pt x="1222" y="114"/>
                    </a:lnTo>
                    <a:lnTo>
                      <a:pt x="1208" y="135"/>
                    </a:lnTo>
                    <a:lnTo>
                      <a:pt x="1179" y="175"/>
                    </a:lnTo>
                    <a:lnTo>
                      <a:pt x="1147" y="212"/>
                    </a:lnTo>
                    <a:lnTo>
                      <a:pt x="1114" y="249"/>
                    </a:lnTo>
                    <a:lnTo>
                      <a:pt x="1080" y="283"/>
                    </a:lnTo>
                    <a:lnTo>
                      <a:pt x="1045" y="316"/>
                    </a:lnTo>
                    <a:lnTo>
                      <a:pt x="1045" y="316"/>
                    </a:lnTo>
                    <a:lnTo>
                      <a:pt x="1008" y="349"/>
                    </a:lnTo>
                    <a:lnTo>
                      <a:pt x="969" y="381"/>
                    </a:lnTo>
                    <a:lnTo>
                      <a:pt x="931" y="413"/>
                    </a:lnTo>
                    <a:lnTo>
                      <a:pt x="891" y="443"/>
                    </a:lnTo>
                    <a:lnTo>
                      <a:pt x="810" y="502"/>
                    </a:lnTo>
                    <a:lnTo>
                      <a:pt x="728" y="559"/>
                    </a:lnTo>
                    <a:lnTo>
                      <a:pt x="728" y="559"/>
                    </a:lnTo>
                    <a:lnTo>
                      <a:pt x="679" y="593"/>
                    </a:lnTo>
                    <a:lnTo>
                      <a:pt x="630" y="629"/>
                    </a:lnTo>
                    <a:lnTo>
                      <a:pt x="537" y="702"/>
                    </a:lnTo>
                    <a:lnTo>
                      <a:pt x="443" y="777"/>
                    </a:lnTo>
                    <a:lnTo>
                      <a:pt x="348" y="850"/>
                    </a:lnTo>
                    <a:lnTo>
                      <a:pt x="348" y="850"/>
                    </a:lnTo>
                    <a:lnTo>
                      <a:pt x="305" y="883"/>
                    </a:lnTo>
                    <a:lnTo>
                      <a:pt x="260" y="913"/>
                    </a:lnTo>
                    <a:lnTo>
                      <a:pt x="236" y="927"/>
                    </a:lnTo>
                    <a:lnTo>
                      <a:pt x="213" y="941"/>
                    </a:lnTo>
                    <a:lnTo>
                      <a:pt x="189" y="953"/>
                    </a:lnTo>
                    <a:lnTo>
                      <a:pt x="164" y="965"/>
                    </a:lnTo>
                    <a:lnTo>
                      <a:pt x="164" y="965"/>
                    </a:lnTo>
                    <a:lnTo>
                      <a:pt x="123" y="985"/>
                    </a:lnTo>
                    <a:lnTo>
                      <a:pt x="80" y="1004"/>
                    </a:lnTo>
                    <a:lnTo>
                      <a:pt x="60" y="1015"/>
                    </a:lnTo>
                    <a:lnTo>
                      <a:pt x="40" y="1026"/>
                    </a:lnTo>
                    <a:lnTo>
                      <a:pt x="21" y="1040"/>
                    </a:lnTo>
                    <a:lnTo>
                      <a:pt x="3" y="1054"/>
                    </a:lnTo>
                    <a:lnTo>
                      <a:pt x="3" y="1054"/>
                    </a:lnTo>
                    <a:lnTo>
                      <a:pt x="2" y="1056"/>
                    </a:lnTo>
                    <a:lnTo>
                      <a:pt x="0" y="1059"/>
                    </a:lnTo>
                    <a:lnTo>
                      <a:pt x="2" y="1062"/>
                    </a:lnTo>
                    <a:lnTo>
                      <a:pt x="3" y="1065"/>
                    </a:lnTo>
                    <a:lnTo>
                      <a:pt x="6" y="1067"/>
                    </a:lnTo>
                    <a:lnTo>
                      <a:pt x="9" y="1067"/>
                    </a:lnTo>
                    <a:lnTo>
                      <a:pt x="11" y="1067"/>
                    </a:lnTo>
                    <a:lnTo>
                      <a:pt x="16" y="1066"/>
                    </a:lnTo>
                    <a:lnTo>
                      <a:pt x="16" y="10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8E0477BA-F032-7945-51C4-BB7D538A2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" y="2793"/>
                <a:ext cx="57" cy="178"/>
              </a:xfrm>
              <a:custGeom>
                <a:avLst/>
                <a:gdLst>
                  <a:gd name="T0" fmla="*/ 0 w 170"/>
                  <a:gd name="T1" fmla="*/ 8 h 534"/>
                  <a:gd name="T2" fmla="*/ 0 w 170"/>
                  <a:gd name="T3" fmla="*/ 8 h 534"/>
                  <a:gd name="T4" fmla="*/ 0 w 170"/>
                  <a:gd name="T5" fmla="*/ 23 h 534"/>
                  <a:gd name="T6" fmla="*/ 2 w 170"/>
                  <a:gd name="T7" fmla="*/ 38 h 534"/>
                  <a:gd name="T8" fmla="*/ 5 w 170"/>
                  <a:gd name="T9" fmla="*/ 53 h 534"/>
                  <a:gd name="T10" fmla="*/ 7 w 170"/>
                  <a:gd name="T11" fmla="*/ 69 h 534"/>
                  <a:gd name="T12" fmla="*/ 16 w 170"/>
                  <a:gd name="T13" fmla="*/ 97 h 534"/>
                  <a:gd name="T14" fmla="*/ 27 w 170"/>
                  <a:gd name="T15" fmla="*/ 126 h 534"/>
                  <a:gd name="T16" fmla="*/ 40 w 170"/>
                  <a:gd name="T17" fmla="*/ 155 h 534"/>
                  <a:gd name="T18" fmla="*/ 54 w 170"/>
                  <a:gd name="T19" fmla="*/ 183 h 534"/>
                  <a:gd name="T20" fmla="*/ 82 w 170"/>
                  <a:gd name="T21" fmla="*/ 238 h 534"/>
                  <a:gd name="T22" fmla="*/ 82 w 170"/>
                  <a:gd name="T23" fmla="*/ 238 h 534"/>
                  <a:gd name="T24" fmla="*/ 98 w 170"/>
                  <a:gd name="T25" fmla="*/ 272 h 534"/>
                  <a:gd name="T26" fmla="*/ 112 w 170"/>
                  <a:gd name="T27" fmla="*/ 307 h 534"/>
                  <a:gd name="T28" fmla="*/ 123 w 170"/>
                  <a:gd name="T29" fmla="*/ 343 h 534"/>
                  <a:gd name="T30" fmla="*/ 131 w 170"/>
                  <a:gd name="T31" fmla="*/ 379 h 534"/>
                  <a:gd name="T32" fmla="*/ 138 w 170"/>
                  <a:gd name="T33" fmla="*/ 414 h 534"/>
                  <a:gd name="T34" fmla="*/ 145 w 170"/>
                  <a:gd name="T35" fmla="*/ 452 h 534"/>
                  <a:gd name="T36" fmla="*/ 153 w 170"/>
                  <a:gd name="T37" fmla="*/ 527 h 534"/>
                  <a:gd name="T38" fmla="*/ 153 w 170"/>
                  <a:gd name="T39" fmla="*/ 527 h 534"/>
                  <a:gd name="T40" fmla="*/ 155 w 170"/>
                  <a:gd name="T41" fmla="*/ 530 h 534"/>
                  <a:gd name="T42" fmla="*/ 158 w 170"/>
                  <a:gd name="T43" fmla="*/ 533 h 534"/>
                  <a:gd name="T44" fmla="*/ 160 w 170"/>
                  <a:gd name="T45" fmla="*/ 534 h 534"/>
                  <a:gd name="T46" fmla="*/ 163 w 170"/>
                  <a:gd name="T47" fmla="*/ 534 h 534"/>
                  <a:gd name="T48" fmla="*/ 166 w 170"/>
                  <a:gd name="T49" fmla="*/ 534 h 534"/>
                  <a:gd name="T50" fmla="*/ 169 w 170"/>
                  <a:gd name="T51" fmla="*/ 533 h 534"/>
                  <a:gd name="T52" fmla="*/ 170 w 170"/>
                  <a:gd name="T53" fmla="*/ 530 h 534"/>
                  <a:gd name="T54" fmla="*/ 170 w 170"/>
                  <a:gd name="T55" fmla="*/ 527 h 534"/>
                  <a:gd name="T56" fmla="*/ 170 w 170"/>
                  <a:gd name="T57" fmla="*/ 527 h 534"/>
                  <a:gd name="T58" fmla="*/ 163 w 170"/>
                  <a:gd name="T59" fmla="*/ 458 h 534"/>
                  <a:gd name="T60" fmla="*/ 158 w 170"/>
                  <a:gd name="T61" fmla="*/ 424 h 534"/>
                  <a:gd name="T62" fmla="*/ 152 w 170"/>
                  <a:gd name="T63" fmla="*/ 390 h 534"/>
                  <a:gd name="T64" fmla="*/ 144 w 170"/>
                  <a:gd name="T65" fmla="*/ 357 h 534"/>
                  <a:gd name="T66" fmla="*/ 136 w 170"/>
                  <a:gd name="T67" fmla="*/ 323 h 534"/>
                  <a:gd name="T68" fmla="*/ 125 w 170"/>
                  <a:gd name="T69" fmla="*/ 292 h 534"/>
                  <a:gd name="T70" fmla="*/ 111 w 170"/>
                  <a:gd name="T71" fmla="*/ 259 h 534"/>
                  <a:gd name="T72" fmla="*/ 111 w 170"/>
                  <a:gd name="T73" fmla="*/ 259 h 534"/>
                  <a:gd name="T74" fmla="*/ 97 w 170"/>
                  <a:gd name="T75" fmla="*/ 228 h 534"/>
                  <a:gd name="T76" fmla="*/ 80 w 170"/>
                  <a:gd name="T77" fmla="*/ 198 h 534"/>
                  <a:gd name="T78" fmla="*/ 65 w 170"/>
                  <a:gd name="T79" fmla="*/ 168 h 534"/>
                  <a:gd name="T80" fmla="*/ 50 w 170"/>
                  <a:gd name="T81" fmla="*/ 137 h 534"/>
                  <a:gd name="T82" fmla="*/ 36 w 170"/>
                  <a:gd name="T83" fmla="*/ 106 h 534"/>
                  <a:gd name="T84" fmla="*/ 31 w 170"/>
                  <a:gd name="T85" fmla="*/ 91 h 534"/>
                  <a:gd name="T86" fmla="*/ 25 w 170"/>
                  <a:gd name="T87" fmla="*/ 74 h 534"/>
                  <a:gd name="T88" fmla="*/ 23 w 170"/>
                  <a:gd name="T89" fmla="*/ 58 h 534"/>
                  <a:gd name="T90" fmla="*/ 20 w 170"/>
                  <a:gd name="T91" fmla="*/ 41 h 534"/>
                  <a:gd name="T92" fmla="*/ 17 w 170"/>
                  <a:gd name="T93" fmla="*/ 24 h 534"/>
                  <a:gd name="T94" fmla="*/ 17 w 170"/>
                  <a:gd name="T95" fmla="*/ 8 h 534"/>
                  <a:gd name="T96" fmla="*/ 17 w 170"/>
                  <a:gd name="T97" fmla="*/ 8 h 534"/>
                  <a:gd name="T98" fmla="*/ 17 w 170"/>
                  <a:gd name="T99" fmla="*/ 4 h 534"/>
                  <a:gd name="T100" fmla="*/ 16 w 170"/>
                  <a:gd name="T101" fmla="*/ 1 h 534"/>
                  <a:gd name="T102" fmla="*/ 13 w 170"/>
                  <a:gd name="T103" fmla="*/ 0 h 534"/>
                  <a:gd name="T104" fmla="*/ 9 w 170"/>
                  <a:gd name="T105" fmla="*/ 0 h 534"/>
                  <a:gd name="T106" fmla="*/ 6 w 170"/>
                  <a:gd name="T107" fmla="*/ 0 h 534"/>
                  <a:gd name="T108" fmla="*/ 3 w 170"/>
                  <a:gd name="T109" fmla="*/ 1 h 534"/>
                  <a:gd name="T110" fmla="*/ 2 w 170"/>
                  <a:gd name="T111" fmla="*/ 4 h 534"/>
                  <a:gd name="T112" fmla="*/ 0 w 170"/>
                  <a:gd name="T113" fmla="*/ 8 h 534"/>
                  <a:gd name="T114" fmla="*/ 0 w 170"/>
                  <a:gd name="T115" fmla="*/ 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0" h="534">
                    <a:moveTo>
                      <a:pt x="0" y="8"/>
                    </a:moveTo>
                    <a:lnTo>
                      <a:pt x="0" y="8"/>
                    </a:lnTo>
                    <a:lnTo>
                      <a:pt x="0" y="23"/>
                    </a:lnTo>
                    <a:lnTo>
                      <a:pt x="2" y="38"/>
                    </a:lnTo>
                    <a:lnTo>
                      <a:pt x="5" y="53"/>
                    </a:lnTo>
                    <a:lnTo>
                      <a:pt x="7" y="69"/>
                    </a:lnTo>
                    <a:lnTo>
                      <a:pt x="16" y="97"/>
                    </a:lnTo>
                    <a:lnTo>
                      <a:pt x="27" y="126"/>
                    </a:lnTo>
                    <a:lnTo>
                      <a:pt x="40" y="155"/>
                    </a:lnTo>
                    <a:lnTo>
                      <a:pt x="54" y="183"/>
                    </a:lnTo>
                    <a:lnTo>
                      <a:pt x="82" y="238"/>
                    </a:lnTo>
                    <a:lnTo>
                      <a:pt x="82" y="238"/>
                    </a:lnTo>
                    <a:lnTo>
                      <a:pt x="98" y="272"/>
                    </a:lnTo>
                    <a:lnTo>
                      <a:pt x="112" y="307"/>
                    </a:lnTo>
                    <a:lnTo>
                      <a:pt x="123" y="343"/>
                    </a:lnTo>
                    <a:lnTo>
                      <a:pt x="131" y="379"/>
                    </a:lnTo>
                    <a:lnTo>
                      <a:pt x="138" y="414"/>
                    </a:lnTo>
                    <a:lnTo>
                      <a:pt x="145" y="452"/>
                    </a:lnTo>
                    <a:lnTo>
                      <a:pt x="153" y="527"/>
                    </a:lnTo>
                    <a:lnTo>
                      <a:pt x="153" y="527"/>
                    </a:lnTo>
                    <a:lnTo>
                      <a:pt x="155" y="530"/>
                    </a:lnTo>
                    <a:lnTo>
                      <a:pt x="158" y="533"/>
                    </a:lnTo>
                    <a:lnTo>
                      <a:pt x="160" y="534"/>
                    </a:lnTo>
                    <a:lnTo>
                      <a:pt x="163" y="534"/>
                    </a:lnTo>
                    <a:lnTo>
                      <a:pt x="166" y="534"/>
                    </a:lnTo>
                    <a:lnTo>
                      <a:pt x="169" y="533"/>
                    </a:lnTo>
                    <a:lnTo>
                      <a:pt x="170" y="530"/>
                    </a:lnTo>
                    <a:lnTo>
                      <a:pt x="170" y="527"/>
                    </a:lnTo>
                    <a:lnTo>
                      <a:pt x="170" y="527"/>
                    </a:lnTo>
                    <a:lnTo>
                      <a:pt x="163" y="458"/>
                    </a:lnTo>
                    <a:lnTo>
                      <a:pt x="158" y="424"/>
                    </a:lnTo>
                    <a:lnTo>
                      <a:pt x="152" y="390"/>
                    </a:lnTo>
                    <a:lnTo>
                      <a:pt x="144" y="357"/>
                    </a:lnTo>
                    <a:lnTo>
                      <a:pt x="136" y="323"/>
                    </a:lnTo>
                    <a:lnTo>
                      <a:pt x="125" y="292"/>
                    </a:lnTo>
                    <a:lnTo>
                      <a:pt x="111" y="259"/>
                    </a:lnTo>
                    <a:lnTo>
                      <a:pt x="111" y="259"/>
                    </a:lnTo>
                    <a:lnTo>
                      <a:pt x="97" y="228"/>
                    </a:lnTo>
                    <a:lnTo>
                      <a:pt x="80" y="198"/>
                    </a:lnTo>
                    <a:lnTo>
                      <a:pt x="65" y="168"/>
                    </a:lnTo>
                    <a:lnTo>
                      <a:pt x="50" y="137"/>
                    </a:lnTo>
                    <a:lnTo>
                      <a:pt x="36" y="106"/>
                    </a:lnTo>
                    <a:lnTo>
                      <a:pt x="31" y="91"/>
                    </a:lnTo>
                    <a:lnTo>
                      <a:pt x="25" y="74"/>
                    </a:lnTo>
                    <a:lnTo>
                      <a:pt x="23" y="58"/>
                    </a:lnTo>
                    <a:lnTo>
                      <a:pt x="20" y="41"/>
                    </a:lnTo>
                    <a:lnTo>
                      <a:pt x="17" y="24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4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5" name="Freeform 62">
                <a:extLst>
                  <a:ext uri="{FF2B5EF4-FFF2-40B4-BE49-F238E27FC236}">
                    <a16:creationId xmlns:a16="http://schemas.microsoft.com/office/drawing/2014/main" id="{A8FFC48C-DC1E-3A8E-D951-78089C3CBF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" y="2259"/>
                <a:ext cx="275" cy="488"/>
              </a:xfrm>
              <a:custGeom>
                <a:avLst/>
                <a:gdLst>
                  <a:gd name="T0" fmla="*/ 0 w 826"/>
                  <a:gd name="T1" fmla="*/ 11 h 1464"/>
                  <a:gd name="T2" fmla="*/ 71 w 826"/>
                  <a:gd name="T3" fmla="*/ 209 h 1464"/>
                  <a:gd name="T4" fmla="*/ 108 w 826"/>
                  <a:gd name="T5" fmla="*/ 308 h 1464"/>
                  <a:gd name="T6" fmla="*/ 148 w 826"/>
                  <a:gd name="T7" fmla="*/ 405 h 1464"/>
                  <a:gd name="T8" fmla="*/ 171 w 826"/>
                  <a:gd name="T9" fmla="*/ 453 h 1464"/>
                  <a:gd name="T10" fmla="*/ 224 w 826"/>
                  <a:gd name="T11" fmla="*/ 547 h 1464"/>
                  <a:gd name="T12" fmla="*/ 309 w 826"/>
                  <a:gd name="T13" fmla="*/ 682 h 1464"/>
                  <a:gd name="T14" fmla="*/ 364 w 826"/>
                  <a:gd name="T15" fmla="*/ 773 h 1464"/>
                  <a:gd name="T16" fmla="*/ 390 w 826"/>
                  <a:gd name="T17" fmla="*/ 819 h 1464"/>
                  <a:gd name="T18" fmla="*/ 434 w 826"/>
                  <a:gd name="T19" fmla="*/ 915 h 1464"/>
                  <a:gd name="T20" fmla="*/ 477 w 826"/>
                  <a:gd name="T21" fmla="*/ 1011 h 1464"/>
                  <a:gd name="T22" fmla="*/ 524 w 826"/>
                  <a:gd name="T23" fmla="*/ 1106 h 1464"/>
                  <a:gd name="T24" fmla="*/ 552 w 826"/>
                  <a:gd name="T25" fmla="*/ 1151 h 1464"/>
                  <a:gd name="T26" fmla="*/ 581 w 826"/>
                  <a:gd name="T27" fmla="*/ 1193 h 1464"/>
                  <a:gd name="T28" fmla="*/ 644 w 826"/>
                  <a:gd name="T29" fmla="*/ 1271 h 1464"/>
                  <a:gd name="T30" fmla="*/ 746 w 826"/>
                  <a:gd name="T31" fmla="*/ 1384 h 1464"/>
                  <a:gd name="T32" fmla="*/ 812 w 826"/>
                  <a:gd name="T33" fmla="*/ 1462 h 1464"/>
                  <a:gd name="T34" fmla="*/ 815 w 826"/>
                  <a:gd name="T35" fmla="*/ 1464 h 1464"/>
                  <a:gd name="T36" fmla="*/ 820 w 826"/>
                  <a:gd name="T37" fmla="*/ 1464 h 1464"/>
                  <a:gd name="T38" fmla="*/ 825 w 826"/>
                  <a:gd name="T39" fmla="*/ 1459 h 1464"/>
                  <a:gd name="T40" fmla="*/ 826 w 826"/>
                  <a:gd name="T41" fmla="*/ 1453 h 1464"/>
                  <a:gd name="T42" fmla="*/ 825 w 826"/>
                  <a:gd name="T43" fmla="*/ 1449 h 1464"/>
                  <a:gd name="T44" fmla="*/ 757 w 826"/>
                  <a:gd name="T45" fmla="*/ 1372 h 1464"/>
                  <a:gd name="T46" fmla="*/ 655 w 826"/>
                  <a:gd name="T47" fmla="*/ 1258 h 1464"/>
                  <a:gd name="T48" fmla="*/ 590 w 826"/>
                  <a:gd name="T49" fmla="*/ 1178 h 1464"/>
                  <a:gd name="T50" fmla="*/ 561 w 826"/>
                  <a:gd name="T51" fmla="*/ 1135 h 1464"/>
                  <a:gd name="T52" fmla="*/ 534 w 826"/>
                  <a:gd name="T53" fmla="*/ 1091 h 1464"/>
                  <a:gd name="T54" fmla="*/ 488 w 826"/>
                  <a:gd name="T55" fmla="*/ 999 h 1464"/>
                  <a:gd name="T56" fmla="*/ 425 w 826"/>
                  <a:gd name="T57" fmla="*/ 857 h 1464"/>
                  <a:gd name="T58" fmla="*/ 379 w 826"/>
                  <a:gd name="T59" fmla="*/ 764 h 1464"/>
                  <a:gd name="T60" fmla="*/ 352 w 826"/>
                  <a:gd name="T61" fmla="*/ 720 h 1464"/>
                  <a:gd name="T62" fmla="*/ 268 w 826"/>
                  <a:gd name="T63" fmla="*/ 591 h 1464"/>
                  <a:gd name="T64" fmla="*/ 240 w 826"/>
                  <a:gd name="T65" fmla="*/ 545 h 1464"/>
                  <a:gd name="T66" fmla="*/ 189 w 826"/>
                  <a:gd name="T67" fmla="*/ 453 h 1464"/>
                  <a:gd name="T68" fmla="*/ 167 w 826"/>
                  <a:gd name="T69" fmla="*/ 405 h 1464"/>
                  <a:gd name="T70" fmla="*/ 124 w 826"/>
                  <a:gd name="T71" fmla="*/ 307 h 1464"/>
                  <a:gd name="T72" fmla="*/ 87 w 826"/>
                  <a:gd name="T73" fmla="*/ 208 h 1464"/>
                  <a:gd name="T74" fmla="*/ 17 w 826"/>
                  <a:gd name="T75" fmla="*/ 7 h 1464"/>
                  <a:gd name="T76" fmla="*/ 14 w 826"/>
                  <a:gd name="T77" fmla="*/ 2 h 1464"/>
                  <a:gd name="T78" fmla="*/ 9 w 826"/>
                  <a:gd name="T79" fmla="*/ 0 h 1464"/>
                  <a:gd name="T80" fmla="*/ 3 w 826"/>
                  <a:gd name="T81" fmla="*/ 2 h 1464"/>
                  <a:gd name="T82" fmla="*/ 0 w 826"/>
                  <a:gd name="T83" fmla="*/ 7 h 1464"/>
                  <a:gd name="T84" fmla="*/ 0 w 826"/>
                  <a:gd name="T85" fmla="*/ 11 h 1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26" h="1464">
                    <a:moveTo>
                      <a:pt x="0" y="11"/>
                    </a:moveTo>
                    <a:lnTo>
                      <a:pt x="0" y="11"/>
                    </a:lnTo>
                    <a:lnTo>
                      <a:pt x="35" y="110"/>
                    </a:lnTo>
                    <a:lnTo>
                      <a:pt x="71" y="209"/>
                    </a:lnTo>
                    <a:lnTo>
                      <a:pt x="88" y="259"/>
                    </a:lnTo>
                    <a:lnTo>
                      <a:pt x="108" y="308"/>
                    </a:lnTo>
                    <a:lnTo>
                      <a:pt x="127" y="356"/>
                    </a:lnTo>
                    <a:lnTo>
                      <a:pt x="148" y="405"/>
                    </a:lnTo>
                    <a:lnTo>
                      <a:pt x="148" y="405"/>
                    </a:lnTo>
                    <a:lnTo>
                      <a:pt x="171" y="453"/>
                    </a:lnTo>
                    <a:lnTo>
                      <a:pt x="197" y="500"/>
                    </a:lnTo>
                    <a:lnTo>
                      <a:pt x="224" y="547"/>
                    </a:lnTo>
                    <a:lnTo>
                      <a:pt x="251" y="592"/>
                    </a:lnTo>
                    <a:lnTo>
                      <a:pt x="309" y="682"/>
                    </a:lnTo>
                    <a:lnTo>
                      <a:pt x="337" y="727"/>
                    </a:lnTo>
                    <a:lnTo>
                      <a:pt x="364" y="773"/>
                    </a:lnTo>
                    <a:lnTo>
                      <a:pt x="364" y="773"/>
                    </a:lnTo>
                    <a:lnTo>
                      <a:pt x="390" y="819"/>
                    </a:lnTo>
                    <a:lnTo>
                      <a:pt x="412" y="868"/>
                    </a:lnTo>
                    <a:lnTo>
                      <a:pt x="434" y="915"/>
                    </a:lnTo>
                    <a:lnTo>
                      <a:pt x="455" y="964"/>
                    </a:lnTo>
                    <a:lnTo>
                      <a:pt x="477" y="1011"/>
                    </a:lnTo>
                    <a:lnTo>
                      <a:pt x="501" y="1059"/>
                    </a:lnTo>
                    <a:lnTo>
                      <a:pt x="524" y="1106"/>
                    </a:lnTo>
                    <a:lnTo>
                      <a:pt x="538" y="1129"/>
                    </a:lnTo>
                    <a:lnTo>
                      <a:pt x="552" y="1151"/>
                    </a:lnTo>
                    <a:lnTo>
                      <a:pt x="552" y="1151"/>
                    </a:lnTo>
                    <a:lnTo>
                      <a:pt x="581" y="1193"/>
                    </a:lnTo>
                    <a:lnTo>
                      <a:pt x="612" y="1233"/>
                    </a:lnTo>
                    <a:lnTo>
                      <a:pt x="644" y="1271"/>
                    </a:lnTo>
                    <a:lnTo>
                      <a:pt x="678" y="1310"/>
                    </a:lnTo>
                    <a:lnTo>
                      <a:pt x="746" y="1384"/>
                    </a:lnTo>
                    <a:lnTo>
                      <a:pt x="780" y="1423"/>
                    </a:lnTo>
                    <a:lnTo>
                      <a:pt x="812" y="1462"/>
                    </a:lnTo>
                    <a:lnTo>
                      <a:pt x="812" y="1462"/>
                    </a:lnTo>
                    <a:lnTo>
                      <a:pt x="815" y="1464"/>
                    </a:lnTo>
                    <a:lnTo>
                      <a:pt x="818" y="1464"/>
                    </a:lnTo>
                    <a:lnTo>
                      <a:pt x="820" y="1464"/>
                    </a:lnTo>
                    <a:lnTo>
                      <a:pt x="823" y="1462"/>
                    </a:lnTo>
                    <a:lnTo>
                      <a:pt x="825" y="1459"/>
                    </a:lnTo>
                    <a:lnTo>
                      <a:pt x="826" y="1456"/>
                    </a:lnTo>
                    <a:lnTo>
                      <a:pt x="826" y="1453"/>
                    </a:lnTo>
                    <a:lnTo>
                      <a:pt x="825" y="1449"/>
                    </a:lnTo>
                    <a:lnTo>
                      <a:pt x="825" y="1449"/>
                    </a:lnTo>
                    <a:lnTo>
                      <a:pt x="791" y="1411"/>
                    </a:lnTo>
                    <a:lnTo>
                      <a:pt x="757" y="1372"/>
                    </a:lnTo>
                    <a:lnTo>
                      <a:pt x="688" y="1296"/>
                    </a:lnTo>
                    <a:lnTo>
                      <a:pt x="655" y="1258"/>
                    </a:lnTo>
                    <a:lnTo>
                      <a:pt x="622" y="1218"/>
                    </a:lnTo>
                    <a:lnTo>
                      <a:pt x="590" y="1178"/>
                    </a:lnTo>
                    <a:lnTo>
                      <a:pt x="561" y="1135"/>
                    </a:lnTo>
                    <a:lnTo>
                      <a:pt x="561" y="1135"/>
                    </a:lnTo>
                    <a:lnTo>
                      <a:pt x="547" y="1113"/>
                    </a:lnTo>
                    <a:lnTo>
                      <a:pt x="534" y="1091"/>
                    </a:lnTo>
                    <a:lnTo>
                      <a:pt x="510" y="1045"/>
                    </a:lnTo>
                    <a:lnTo>
                      <a:pt x="488" y="999"/>
                    </a:lnTo>
                    <a:lnTo>
                      <a:pt x="468" y="952"/>
                    </a:lnTo>
                    <a:lnTo>
                      <a:pt x="425" y="857"/>
                    </a:lnTo>
                    <a:lnTo>
                      <a:pt x="403" y="810"/>
                    </a:lnTo>
                    <a:lnTo>
                      <a:pt x="379" y="764"/>
                    </a:lnTo>
                    <a:lnTo>
                      <a:pt x="379" y="764"/>
                    </a:lnTo>
                    <a:lnTo>
                      <a:pt x="352" y="720"/>
                    </a:lnTo>
                    <a:lnTo>
                      <a:pt x="324" y="676"/>
                    </a:lnTo>
                    <a:lnTo>
                      <a:pt x="268" y="591"/>
                    </a:lnTo>
                    <a:lnTo>
                      <a:pt x="268" y="591"/>
                    </a:lnTo>
                    <a:lnTo>
                      <a:pt x="240" y="545"/>
                    </a:lnTo>
                    <a:lnTo>
                      <a:pt x="214" y="500"/>
                    </a:lnTo>
                    <a:lnTo>
                      <a:pt x="189" y="453"/>
                    </a:lnTo>
                    <a:lnTo>
                      <a:pt x="167" y="405"/>
                    </a:lnTo>
                    <a:lnTo>
                      <a:pt x="167" y="405"/>
                    </a:lnTo>
                    <a:lnTo>
                      <a:pt x="145" y="356"/>
                    </a:lnTo>
                    <a:lnTo>
                      <a:pt x="124" y="307"/>
                    </a:lnTo>
                    <a:lnTo>
                      <a:pt x="105" y="257"/>
                    </a:lnTo>
                    <a:lnTo>
                      <a:pt x="87" y="208"/>
                    </a:lnTo>
                    <a:lnTo>
                      <a:pt x="51" y="107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6" name="Freeform 63">
                <a:extLst>
                  <a:ext uri="{FF2B5EF4-FFF2-40B4-BE49-F238E27FC236}">
                    <a16:creationId xmlns:a16="http://schemas.microsoft.com/office/drawing/2014/main" id="{B76A5070-0322-E075-E9DE-7D6379EA1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9" y="2820"/>
                <a:ext cx="532" cy="173"/>
              </a:xfrm>
              <a:custGeom>
                <a:avLst/>
                <a:gdLst>
                  <a:gd name="T0" fmla="*/ 4 w 1597"/>
                  <a:gd name="T1" fmla="*/ 15 h 519"/>
                  <a:gd name="T2" fmla="*/ 49 w 1597"/>
                  <a:gd name="T3" fmla="*/ 40 h 519"/>
                  <a:gd name="T4" fmla="*/ 136 w 1597"/>
                  <a:gd name="T5" fmla="*/ 96 h 519"/>
                  <a:gd name="T6" fmla="*/ 220 w 1597"/>
                  <a:gd name="T7" fmla="*/ 156 h 519"/>
                  <a:gd name="T8" fmla="*/ 307 w 1597"/>
                  <a:gd name="T9" fmla="*/ 214 h 519"/>
                  <a:gd name="T10" fmla="*/ 351 w 1597"/>
                  <a:gd name="T11" fmla="*/ 240 h 519"/>
                  <a:gd name="T12" fmla="*/ 397 w 1597"/>
                  <a:gd name="T13" fmla="*/ 262 h 519"/>
                  <a:gd name="T14" fmla="*/ 442 w 1597"/>
                  <a:gd name="T15" fmla="*/ 280 h 519"/>
                  <a:gd name="T16" fmla="*/ 537 w 1597"/>
                  <a:gd name="T17" fmla="*/ 310 h 519"/>
                  <a:gd name="T18" fmla="*/ 634 w 1597"/>
                  <a:gd name="T19" fmla="*/ 332 h 519"/>
                  <a:gd name="T20" fmla="*/ 732 w 1597"/>
                  <a:gd name="T21" fmla="*/ 353 h 519"/>
                  <a:gd name="T22" fmla="*/ 836 w 1597"/>
                  <a:gd name="T23" fmla="*/ 379 h 519"/>
                  <a:gd name="T24" fmla="*/ 1043 w 1597"/>
                  <a:gd name="T25" fmla="*/ 439 h 519"/>
                  <a:gd name="T26" fmla="*/ 1148 w 1597"/>
                  <a:gd name="T27" fmla="*/ 466 h 519"/>
                  <a:gd name="T28" fmla="*/ 1202 w 1597"/>
                  <a:gd name="T29" fmla="*/ 478 h 519"/>
                  <a:gd name="T30" fmla="*/ 1312 w 1597"/>
                  <a:gd name="T31" fmla="*/ 497 h 519"/>
                  <a:gd name="T32" fmla="*/ 1422 w 1597"/>
                  <a:gd name="T33" fmla="*/ 511 h 519"/>
                  <a:gd name="T34" fmla="*/ 1533 w 1597"/>
                  <a:gd name="T35" fmla="*/ 518 h 519"/>
                  <a:gd name="T36" fmla="*/ 1589 w 1597"/>
                  <a:gd name="T37" fmla="*/ 519 h 519"/>
                  <a:gd name="T38" fmla="*/ 1595 w 1597"/>
                  <a:gd name="T39" fmla="*/ 517 h 519"/>
                  <a:gd name="T40" fmla="*/ 1597 w 1597"/>
                  <a:gd name="T41" fmla="*/ 511 h 519"/>
                  <a:gd name="T42" fmla="*/ 1595 w 1597"/>
                  <a:gd name="T43" fmla="*/ 506 h 519"/>
                  <a:gd name="T44" fmla="*/ 1589 w 1597"/>
                  <a:gd name="T45" fmla="*/ 503 h 519"/>
                  <a:gd name="T46" fmla="*/ 1534 w 1597"/>
                  <a:gd name="T47" fmla="*/ 501 h 519"/>
                  <a:gd name="T48" fmla="*/ 1424 w 1597"/>
                  <a:gd name="T49" fmla="*/ 495 h 519"/>
                  <a:gd name="T50" fmla="*/ 1315 w 1597"/>
                  <a:gd name="T51" fmla="*/ 481 h 519"/>
                  <a:gd name="T52" fmla="*/ 1206 w 1597"/>
                  <a:gd name="T53" fmla="*/ 462 h 519"/>
                  <a:gd name="T54" fmla="*/ 1152 w 1597"/>
                  <a:gd name="T55" fmla="*/ 451 h 519"/>
                  <a:gd name="T56" fmla="*/ 1050 w 1597"/>
                  <a:gd name="T57" fmla="*/ 424 h 519"/>
                  <a:gd name="T58" fmla="*/ 847 w 1597"/>
                  <a:gd name="T59" fmla="*/ 365 h 519"/>
                  <a:gd name="T60" fmla="*/ 745 w 1597"/>
                  <a:gd name="T61" fmla="*/ 339 h 519"/>
                  <a:gd name="T62" fmla="*/ 646 w 1597"/>
                  <a:gd name="T63" fmla="*/ 318 h 519"/>
                  <a:gd name="T64" fmla="*/ 548 w 1597"/>
                  <a:gd name="T65" fmla="*/ 295 h 519"/>
                  <a:gd name="T66" fmla="*/ 452 w 1597"/>
                  <a:gd name="T67" fmla="*/ 266 h 519"/>
                  <a:gd name="T68" fmla="*/ 405 w 1597"/>
                  <a:gd name="T69" fmla="*/ 247 h 519"/>
                  <a:gd name="T70" fmla="*/ 359 w 1597"/>
                  <a:gd name="T71" fmla="*/ 225 h 519"/>
                  <a:gd name="T72" fmla="*/ 337 w 1597"/>
                  <a:gd name="T73" fmla="*/ 212 h 519"/>
                  <a:gd name="T74" fmla="*/ 271 w 1597"/>
                  <a:gd name="T75" fmla="*/ 171 h 519"/>
                  <a:gd name="T76" fmla="*/ 187 w 1597"/>
                  <a:gd name="T77" fmla="*/ 112 h 519"/>
                  <a:gd name="T78" fmla="*/ 102 w 1597"/>
                  <a:gd name="T79" fmla="*/ 52 h 519"/>
                  <a:gd name="T80" fmla="*/ 36 w 1597"/>
                  <a:gd name="T81" fmla="*/ 12 h 519"/>
                  <a:gd name="T82" fmla="*/ 12 w 1597"/>
                  <a:gd name="T83" fmla="*/ 0 h 519"/>
                  <a:gd name="T84" fmla="*/ 7 w 1597"/>
                  <a:gd name="T85" fmla="*/ 0 h 519"/>
                  <a:gd name="T86" fmla="*/ 1 w 1597"/>
                  <a:gd name="T87" fmla="*/ 4 h 519"/>
                  <a:gd name="T88" fmla="*/ 0 w 1597"/>
                  <a:gd name="T89" fmla="*/ 10 h 519"/>
                  <a:gd name="T90" fmla="*/ 4 w 1597"/>
                  <a:gd name="T91" fmla="*/ 15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97" h="519">
                    <a:moveTo>
                      <a:pt x="4" y="15"/>
                    </a:moveTo>
                    <a:lnTo>
                      <a:pt x="4" y="15"/>
                    </a:lnTo>
                    <a:lnTo>
                      <a:pt x="27" y="26"/>
                    </a:lnTo>
                    <a:lnTo>
                      <a:pt x="49" y="40"/>
                    </a:lnTo>
                    <a:lnTo>
                      <a:pt x="93" y="67"/>
                    </a:lnTo>
                    <a:lnTo>
                      <a:pt x="136" y="96"/>
                    </a:lnTo>
                    <a:lnTo>
                      <a:pt x="179" y="125"/>
                    </a:lnTo>
                    <a:lnTo>
                      <a:pt x="220" y="156"/>
                    </a:lnTo>
                    <a:lnTo>
                      <a:pt x="263" y="185"/>
                    </a:lnTo>
                    <a:lnTo>
                      <a:pt x="307" y="214"/>
                    </a:lnTo>
                    <a:lnTo>
                      <a:pt x="351" y="240"/>
                    </a:lnTo>
                    <a:lnTo>
                      <a:pt x="351" y="240"/>
                    </a:lnTo>
                    <a:lnTo>
                      <a:pt x="373" y="251"/>
                    </a:lnTo>
                    <a:lnTo>
                      <a:pt x="397" y="262"/>
                    </a:lnTo>
                    <a:lnTo>
                      <a:pt x="419" y="271"/>
                    </a:lnTo>
                    <a:lnTo>
                      <a:pt x="442" y="280"/>
                    </a:lnTo>
                    <a:lnTo>
                      <a:pt x="489" y="296"/>
                    </a:lnTo>
                    <a:lnTo>
                      <a:pt x="537" y="310"/>
                    </a:lnTo>
                    <a:lnTo>
                      <a:pt x="586" y="321"/>
                    </a:lnTo>
                    <a:lnTo>
                      <a:pt x="634" y="332"/>
                    </a:lnTo>
                    <a:lnTo>
                      <a:pt x="732" y="353"/>
                    </a:lnTo>
                    <a:lnTo>
                      <a:pt x="732" y="353"/>
                    </a:lnTo>
                    <a:lnTo>
                      <a:pt x="784" y="365"/>
                    </a:lnTo>
                    <a:lnTo>
                      <a:pt x="836" y="379"/>
                    </a:lnTo>
                    <a:lnTo>
                      <a:pt x="940" y="409"/>
                    </a:lnTo>
                    <a:lnTo>
                      <a:pt x="1043" y="439"/>
                    </a:lnTo>
                    <a:lnTo>
                      <a:pt x="1096" y="453"/>
                    </a:lnTo>
                    <a:lnTo>
                      <a:pt x="1148" y="466"/>
                    </a:lnTo>
                    <a:lnTo>
                      <a:pt x="1148" y="466"/>
                    </a:lnTo>
                    <a:lnTo>
                      <a:pt x="1202" y="478"/>
                    </a:lnTo>
                    <a:lnTo>
                      <a:pt x="1257" y="489"/>
                    </a:lnTo>
                    <a:lnTo>
                      <a:pt x="1312" y="497"/>
                    </a:lnTo>
                    <a:lnTo>
                      <a:pt x="1367" y="506"/>
                    </a:lnTo>
                    <a:lnTo>
                      <a:pt x="1422" y="511"/>
                    </a:lnTo>
                    <a:lnTo>
                      <a:pt x="1477" y="517"/>
                    </a:lnTo>
                    <a:lnTo>
                      <a:pt x="1533" y="518"/>
                    </a:lnTo>
                    <a:lnTo>
                      <a:pt x="1589" y="519"/>
                    </a:lnTo>
                    <a:lnTo>
                      <a:pt x="1589" y="519"/>
                    </a:lnTo>
                    <a:lnTo>
                      <a:pt x="1592" y="518"/>
                    </a:lnTo>
                    <a:lnTo>
                      <a:pt x="1595" y="517"/>
                    </a:lnTo>
                    <a:lnTo>
                      <a:pt x="1596" y="514"/>
                    </a:lnTo>
                    <a:lnTo>
                      <a:pt x="1597" y="511"/>
                    </a:lnTo>
                    <a:lnTo>
                      <a:pt x="1596" y="508"/>
                    </a:lnTo>
                    <a:lnTo>
                      <a:pt x="1595" y="506"/>
                    </a:lnTo>
                    <a:lnTo>
                      <a:pt x="1592" y="503"/>
                    </a:lnTo>
                    <a:lnTo>
                      <a:pt x="1589" y="503"/>
                    </a:lnTo>
                    <a:lnTo>
                      <a:pt x="1589" y="503"/>
                    </a:lnTo>
                    <a:lnTo>
                      <a:pt x="1534" y="501"/>
                    </a:lnTo>
                    <a:lnTo>
                      <a:pt x="1479" y="500"/>
                    </a:lnTo>
                    <a:lnTo>
                      <a:pt x="1424" y="495"/>
                    </a:lnTo>
                    <a:lnTo>
                      <a:pt x="1368" y="489"/>
                    </a:lnTo>
                    <a:lnTo>
                      <a:pt x="1315" y="481"/>
                    </a:lnTo>
                    <a:lnTo>
                      <a:pt x="1260" y="473"/>
                    </a:lnTo>
                    <a:lnTo>
                      <a:pt x="1206" y="462"/>
                    </a:lnTo>
                    <a:lnTo>
                      <a:pt x="1152" y="451"/>
                    </a:lnTo>
                    <a:lnTo>
                      <a:pt x="1152" y="451"/>
                    </a:lnTo>
                    <a:lnTo>
                      <a:pt x="1101" y="438"/>
                    </a:lnTo>
                    <a:lnTo>
                      <a:pt x="1050" y="424"/>
                    </a:lnTo>
                    <a:lnTo>
                      <a:pt x="949" y="394"/>
                    </a:lnTo>
                    <a:lnTo>
                      <a:pt x="847" y="365"/>
                    </a:lnTo>
                    <a:lnTo>
                      <a:pt x="796" y="351"/>
                    </a:lnTo>
                    <a:lnTo>
                      <a:pt x="745" y="339"/>
                    </a:lnTo>
                    <a:lnTo>
                      <a:pt x="745" y="339"/>
                    </a:lnTo>
                    <a:lnTo>
                      <a:pt x="646" y="318"/>
                    </a:lnTo>
                    <a:lnTo>
                      <a:pt x="598" y="307"/>
                    </a:lnTo>
                    <a:lnTo>
                      <a:pt x="548" y="295"/>
                    </a:lnTo>
                    <a:lnTo>
                      <a:pt x="500" y="281"/>
                    </a:lnTo>
                    <a:lnTo>
                      <a:pt x="452" y="266"/>
                    </a:lnTo>
                    <a:lnTo>
                      <a:pt x="428" y="256"/>
                    </a:lnTo>
                    <a:lnTo>
                      <a:pt x="405" y="247"/>
                    </a:lnTo>
                    <a:lnTo>
                      <a:pt x="383" y="237"/>
                    </a:lnTo>
                    <a:lnTo>
                      <a:pt x="359" y="225"/>
                    </a:lnTo>
                    <a:lnTo>
                      <a:pt x="359" y="225"/>
                    </a:lnTo>
                    <a:lnTo>
                      <a:pt x="337" y="212"/>
                    </a:lnTo>
                    <a:lnTo>
                      <a:pt x="315" y="200"/>
                    </a:lnTo>
                    <a:lnTo>
                      <a:pt x="271" y="171"/>
                    </a:lnTo>
                    <a:lnTo>
                      <a:pt x="228" y="142"/>
                    </a:lnTo>
                    <a:lnTo>
                      <a:pt x="187" y="112"/>
                    </a:lnTo>
                    <a:lnTo>
                      <a:pt x="144" y="83"/>
                    </a:lnTo>
                    <a:lnTo>
                      <a:pt x="102" y="52"/>
                    </a:lnTo>
                    <a:lnTo>
                      <a:pt x="58" y="25"/>
                    </a:lnTo>
                    <a:lnTo>
                      <a:pt x="36" y="1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2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B02B2DCD-9E90-77E7-6B56-F131AFFC6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0" y="2688"/>
                <a:ext cx="79" cy="95"/>
              </a:xfrm>
              <a:custGeom>
                <a:avLst/>
                <a:gdLst>
                  <a:gd name="T0" fmla="*/ 1 w 236"/>
                  <a:gd name="T1" fmla="*/ 13 h 287"/>
                  <a:gd name="T2" fmla="*/ 1 w 236"/>
                  <a:gd name="T3" fmla="*/ 13 h 287"/>
                  <a:gd name="T4" fmla="*/ 39 w 236"/>
                  <a:gd name="T5" fmla="*/ 95 h 287"/>
                  <a:gd name="T6" fmla="*/ 59 w 236"/>
                  <a:gd name="T7" fmla="*/ 138 h 287"/>
                  <a:gd name="T8" fmla="*/ 72 w 236"/>
                  <a:gd name="T9" fmla="*/ 159 h 287"/>
                  <a:gd name="T10" fmla="*/ 84 w 236"/>
                  <a:gd name="T11" fmla="*/ 179 h 287"/>
                  <a:gd name="T12" fmla="*/ 98 w 236"/>
                  <a:gd name="T13" fmla="*/ 197 h 287"/>
                  <a:gd name="T14" fmla="*/ 112 w 236"/>
                  <a:gd name="T15" fmla="*/ 215 h 287"/>
                  <a:gd name="T16" fmla="*/ 127 w 236"/>
                  <a:gd name="T17" fmla="*/ 232 h 287"/>
                  <a:gd name="T18" fmla="*/ 143 w 236"/>
                  <a:gd name="T19" fmla="*/ 247 h 287"/>
                  <a:gd name="T20" fmla="*/ 163 w 236"/>
                  <a:gd name="T21" fmla="*/ 261 h 287"/>
                  <a:gd name="T22" fmla="*/ 182 w 236"/>
                  <a:gd name="T23" fmla="*/ 272 h 287"/>
                  <a:gd name="T24" fmla="*/ 203 w 236"/>
                  <a:gd name="T25" fmla="*/ 280 h 287"/>
                  <a:gd name="T26" fmla="*/ 226 w 236"/>
                  <a:gd name="T27" fmla="*/ 287 h 287"/>
                  <a:gd name="T28" fmla="*/ 226 w 236"/>
                  <a:gd name="T29" fmla="*/ 287 h 287"/>
                  <a:gd name="T30" fmla="*/ 230 w 236"/>
                  <a:gd name="T31" fmla="*/ 287 h 287"/>
                  <a:gd name="T32" fmla="*/ 233 w 236"/>
                  <a:gd name="T33" fmla="*/ 285 h 287"/>
                  <a:gd name="T34" fmla="*/ 234 w 236"/>
                  <a:gd name="T35" fmla="*/ 283 h 287"/>
                  <a:gd name="T36" fmla="*/ 236 w 236"/>
                  <a:gd name="T37" fmla="*/ 280 h 287"/>
                  <a:gd name="T38" fmla="*/ 236 w 236"/>
                  <a:gd name="T39" fmla="*/ 277 h 287"/>
                  <a:gd name="T40" fmla="*/ 236 w 236"/>
                  <a:gd name="T41" fmla="*/ 274 h 287"/>
                  <a:gd name="T42" fmla="*/ 234 w 236"/>
                  <a:gd name="T43" fmla="*/ 272 h 287"/>
                  <a:gd name="T44" fmla="*/ 230 w 236"/>
                  <a:gd name="T45" fmla="*/ 270 h 287"/>
                  <a:gd name="T46" fmla="*/ 230 w 236"/>
                  <a:gd name="T47" fmla="*/ 270 h 287"/>
                  <a:gd name="T48" fmla="*/ 208 w 236"/>
                  <a:gd name="T49" fmla="*/ 265 h 287"/>
                  <a:gd name="T50" fmla="*/ 188 w 236"/>
                  <a:gd name="T51" fmla="*/ 256 h 287"/>
                  <a:gd name="T52" fmla="*/ 170 w 236"/>
                  <a:gd name="T53" fmla="*/ 245 h 287"/>
                  <a:gd name="T54" fmla="*/ 152 w 236"/>
                  <a:gd name="T55" fmla="*/ 232 h 287"/>
                  <a:gd name="T56" fmla="*/ 137 w 236"/>
                  <a:gd name="T57" fmla="*/ 218 h 287"/>
                  <a:gd name="T58" fmla="*/ 121 w 236"/>
                  <a:gd name="T59" fmla="*/ 201 h 287"/>
                  <a:gd name="T60" fmla="*/ 108 w 236"/>
                  <a:gd name="T61" fmla="*/ 183 h 287"/>
                  <a:gd name="T62" fmla="*/ 95 w 236"/>
                  <a:gd name="T63" fmla="*/ 165 h 287"/>
                  <a:gd name="T64" fmla="*/ 83 w 236"/>
                  <a:gd name="T65" fmla="*/ 146 h 287"/>
                  <a:gd name="T66" fmla="*/ 72 w 236"/>
                  <a:gd name="T67" fmla="*/ 126 h 287"/>
                  <a:gd name="T68" fmla="*/ 51 w 236"/>
                  <a:gd name="T69" fmla="*/ 84 h 287"/>
                  <a:gd name="T70" fmla="*/ 15 w 236"/>
                  <a:gd name="T71" fmla="*/ 4 h 287"/>
                  <a:gd name="T72" fmla="*/ 15 w 236"/>
                  <a:gd name="T73" fmla="*/ 4 h 287"/>
                  <a:gd name="T74" fmla="*/ 12 w 236"/>
                  <a:gd name="T75" fmla="*/ 2 h 287"/>
                  <a:gd name="T76" fmla="*/ 10 w 236"/>
                  <a:gd name="T77" fmla="*/ 0 h 287"/>
                  <a:gd name="T78" fmla="*/ 7 w 236"/>
                  <a:gd name="T79" fmla="*/ 0 h 287"/>
                  <a:gd name="T80" fmla="*/ 4 w 236"/>
                  <a:gd name="T81" fmla="*/ 2 h 287"/>
                  <a:gd name="T82" fmla="*/ 1 w 236"/>
                  <a:gd name="T83" fmla="*/ 3 h 287"/>
                  <a:gd name="T84" fmla="*/ 0 w 236"/>
                  <a:gd name="T85" fmla="*/ 6 h 287"/>
                  <a:gd name="T86" fmla="*/ 0 w 236"/>
                  <a:gd name="T87" fmla="*/ 10 h 287"/>
                  <a:gd name="T88" fmla="*/ 1 w 236"/>
                  <a:gd name="T89" fmla="*/ 13 h 287"/>
                  <a:gd name="T90" fmla="*/ 1 w 236"/>
                  <a:gd name="T91" fmla="*/ 13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6" h="287">
                    <a:moveTo>
                      <a:pt x="1" y="13"/>
                    </a:moveTo>
                    <a:lnTo>
                      <a:pt x="1" y="13"/>
                    </a:lnTo>
                    <a:lnTo>
                      <a:pt x="39" y="95"/>
                    </a:lnTo>
                    <a:lnTo>
                      <a:pt x="59" y="138"/>
                    </a:lnTo>
                    <a:lnTo>
                      <a:pt x="72" y="159"/>
                    </a:lnTo>
                    <a:lnTo>
                      <a:pt x="84" y="179"/>
                    </a:lnTo>
                    <a:lnTo>
                      <a:pt x="98" y="197"/>
                    </a:lnTo>
                    <a:lnTo>
                      <a:pt x="112" y="215"/>
                    </a:lnTo>
                    <a:lnTo>
                      <a:pt x="127" y="232"/>
                    </a:lnTo>
                    <a:lnTo>
                      <a:pt x="143" y="247"/>
                    </a:lnTo>
                    <a:lnTo>
                      <a:pt x="163" y="261"/>
                    </a:lnTo>
                    <a:lnTo>
                      <a:pt x="182" y="272"/>
                    </a:lnTo>
                    <a:lnTo>
                      <a:pt x="203" y="280"/>
                    </a:lnTo>
                    <a:lnTo>
                      <a:pt x="226" y="287"/>
                    </a:lnTo>
                    <a:lnTo>
                      <a:pt x="226" y="287"/>
                    </a:lnTo>
                    <a:lnTo>
                      <a:pt x="230" y="287"/>
                    </a:lnTo>
                    <a:lnTo>
                      <a:pt x="233" y="285"/>
                    </a:lnTo>
                    <a:lnTo>
                      <a:pt x="234" y="283"/>
                    </a:lnTo>
                    <a:lnTo>
                      <a:pt x="236" y="280"/>
                    </a:lnTo>
                    <a:lnTo>
                      <a:pt x="236" y="277"/>
                    </a:lnTo>
                    <a:lnTo>
                      <a:pt x="236" y="274"/>
                    </a:lnTo>
                    <a:lnTo>
                      <a:pt x="234" y="272"/>
                    </a:lnTo>
                    <a:lnTo>
                      <a:pt x="230" y="270"/>
                    </a:lnTo>
                    <a:lnTo>
                      <a:pt x="230" y="270"/>
                    </a:lnTo>
                    <a:lnTo>
                      <a:pt x="208" y="265"/>
                    </a:lnTo>
                    <a:lnTo>
                      <a:pt x="188" y="256"/>
                    </a:lnTo>
                    <a:lnTo>
                      <a:pt x="170" y="245"/>
                    </a:lnTo>
                    <a:lnTo>
                      <a:pt x="152" y="232"/>
                    </a:lnTo>
                    <a:lnTo>
                      <a:pt x="137" y="218"/>
                    </a:lnTo>
                    <a:lnTo>
                      <a:pt x="121" y="201"/>
                    </a:lnTo>
                    <a:lnTo>
                      <a:pt x="108" y="183"/>
                    </a:lnTo>
                    <a:lnTo>
                      <a:pt x="95" y="165"/>
                    </a:lnTo>
                    <a:lnTo>
                      <a:pt x="83" y="146"/>
                    </a:lnTo>
                    <a:lnTo>
                      <a:pt x="72" y="126"/>
                    </a:lnTo>
                    <a:lnTo>
                      <a:pt x="51" y="84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8" name="Freeform 65">
                <a:extLst>
                  <a:ext uri="{FF2B5EF4-FFF2-40B4-BE49-F238E27FC236}">
                    <a16:creationId xmlns:a16="http://schemas.microsoft.com/office/drawing/2014/main" id="{1FE77A01-AB25-0C4E-3845-CED8C5547E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4" y="2282"/>
                <a:ext cx="146" cy="185"/>
              </a:xfrm>
              <a:custGeom>
                <a:avLst/>
                <a:gdLst>
                  <a:gd name="T0" fmla="*/ 0 w 440"/>
                  <a:gd name="T1" fmla="*/ 11 h 555"/>
                  <a:gd name="T2" fmla="*/ 0 w 440"/>
                  <a:gd name="T3" fmla="*/ 11 h 555"/>
                  <a:gd name="T4" fmla="*/ 17 w 440"/>
                  <a:gd name="T5" fmla="*/ 52 h 555"/>
                  <a:gd name="T6" fmla="*/ 35 w 440"/>
                  <a:gd name="T7" fmla="*/ 92 h 555"/>
                  <a:gd name="T8" fmla="*/ 54 w 440"/>
                  <a:gd name="T9" fmla="*/ 131 h 555"/>
                  <a:gd name="T10" fmla="*/ 75 w 440"/>
                  <a:gd name="T11" fmla="*/ 168 h 555"/>
                  <a:gd name="T12" fmla="*/ 98 w 440"/>
                  <a:gd name="T13" fmla="*/ 205 h 555"/>
                  <a:gd name="T14" fmla="*/ 123 w 440"/>
                  <a:gd name="T15" fmla="*/ 241 h 555"/>
                  <a:gd name="T16" fmla="*/ 149 w 440"/>
                  <a:gd name="T17" fmla="*/ 276 h 555"/>
                  <a:gd name="T18" fmla="*/ 177 w 440"/>
                  <a:gd name="T19" fmla="*/ 310 h 555"/>
                  <a:gd name="T20" fmla="*/ 204 w 440"/>
                  <a:gd name="T21" fmla="*/ 343 h 555"/>
                  <a:gd name="T22" fmla="*/ 235 w 440"/>
                  <a:gd name="T23" fmla="*/ 375 h 555"/>
                  <a:gd name="T24" fmla="*/ 265 w 440"/>
                  <a:gd name="T25" fmla="*/ 407 h 555"/>
                  <a:gd name="T26" fmla="*/ 295 w 440"/>
                  <a:gd name="T27" fmla="*/ 437 h 555"/>
                  <a:gd name="T28" fmla="*/ 327 w 440"/>
                  <a:gd name="T29" fmla="*/ 467 h 555"/>
                  <a:gd name="T30" fmla="*/ 360 w 440"/>
                  <a:gd name="T31" fmla="*/ 496 h 555"/>
                  <a:gd name="T32" fmla="*/ 425 w 440"/>
                  <a:gd name="T33" fmla="*/ 554 h 555"/>
                  <a:gd name="T34" fmla="*/ 425 w 440"/>
                  <a:gd name="T35" fmla="*/ 554 h 555"/>
                  <a:gd name="T36" fmla="*/ 429 w 440"/>
                  <a:gd name="T37" fmla="*/ 555 h 555"/>
                  <a:gd name="T38" fmla="*/ 432 w 440"/>
                  <a:gd name="T39" fmla="*/ 555 h 555"/>
                  <a:gd name="T40" fmla="*/ 435 w 440"/>
                  <a:gd name="T41" fmla="*/ 555 h 555"/>
                  <a:gd name="T42" fmla="*/ 437 w 440"/>
                  <a:gd name="T43" fmla="*/ 553 h 555"/>
                  <a:gd name="T44" fmla="*/ 439 w 440"/>
                  <a:gd name="T45" fmla="*/ 551 h 555"/>
                  <a:gd name="T46" fmla="*/ 440 w 440"/>
                  <a:gd name="T47" fmla="*/ 549 h 555"/>
                  <a:gd name="T48" fmla="*/ 440 w 440"/>
                  <a:gd name="T49" fmla="*/ 544 h 555"/>
                  <a:gd name="T50" fmla="*/ 437 w 440"/>
                  <a:gd name="T51" fmla="*/ 542 h 555"/>
                  <a:gd name="T52" fmla="*/ 437 w 440"/>
                  <a:gd name="T53" fmla="*/ 542 h 555"/>
                  <a:gd name="T54" fmla="*/ 373 w 440"/>
                  <a:gd name="T55" fmla="*/ 485 h 555"/>
                  <a:gd name="T56" fmla="*/ 341 w 440"/>
                  <a:gd name="T57" fmla="*/ 456 h 555"/>
                  <a:gd name="T58" fmla="*/ 309 w 440"/>
                  <a:gd name="T59" fmla="*/ 427 h 555"/>
                  <a:gd name="T60" fmla="*/ 279 w 440"/>
                  <a:gd name="T61" fmla="*/ 397 h 555"/>
                  <a:gd name="T62" fmla="*/ 249 w 440"/>
                  <a:gd name="T63" fmla="*/ 365 h 555"/>
                  <a:gd name="T64" fmla="*/ 220 w 440"/>
                  <a:gd name="T65" fmla="*/ 334 h 555"/>
                  <a:gd name="T66" fmla="*/ 191 w 440"/>
                  <a:gd name="T67" fmla="*/ 302 h 555"/>
                  <a:gd name="T68" fmla="*/ 164 w 440"/>
                  <a:gd name="T69" fmla="*/ 267 h 555"/>
                  <a:gd name="T70" fmla="*/ 138 w 440"/>
                  <a:gd name="T71" fmla="*/ 233 h 555"/>
                  <a:gd name="T72" fmla="*/ 113 w 440"/>
                  <a:gd name="T73" fmla="*/ 199 h 555"/>
                  <a:gd name="T74" fmla="*/ 91 w 440"/>
                  <a:gd name="T75" fmla="*/ 161 h 555"/>
                  <a:gd name="T76" fmla="*/ 69 w 440"/>
                  <a:gd name="T77" fmla="*/ 124 h 555"/>
                  <a:gd name="T78" fmla="*/ 50 w 440"/>
                  <a:gd name="T79" fmla="*/ 87 h 555"/>
                  <a:gd name="T80" fmla="*/ 32 w 440"/>
                  <a:gd name="T81" fmla="*/ 47 h 555"/>
                  <a:gd name="T82" fmla="*/ 17 w 440"/>
                  <a:gd name="T83" fmla="*/ 7 h 555"/>
                  <a:gd name="T84" fmla="*/ 17 w 440"/>
                  <a:gd name="T85" fmla="*/ 7 h 555"/>
                  <a:gd name="T86" fmla="*/ 14 w 440"/>
                  <a:gd name="T87" fmla="*/ 3 h 555"/>
                  <a:gd name="T88" fmla="*/ 13 w 440"/>
                  <a:gd name="T89" fmla="*/ 2 h 555"/>
                  <a:gd name="T90" fmla="*/ 9 w 440"/>
                  <a:gd name="T91" fmla="*/ 0 h 555"/>
                  <a:gd name="T92" fmla="*/ 6 w 440"/>
                  <a:gd name="T93" fmla="*/ 2 h 555"/>
                  <a:gd name="T94" fmla="*/ 3 w 440"/>
                  <a:gd name="T95" fmla="*/ 3 h 555"/>
                  <a:gd name="T96" fmla="*/ 2 w 440"/>
                  <a:gd name="T97" fmla="*/ 4 h 555"/>
                  <a:gd name="T98" fmla="*/ 0 w 440"/>
                  <a:gd name="T99" fmla="*/ 7 h 555"/>
                  <a:gd name="T100" fmla="*/ 0 w 440"/>
                  <a:gd name="T101" fmla="*/ 11 h 555"/>
                  <a:gd name="T102" fmla="*/ 0 w 440"/>
                  <a:gd name="T103" fmla="*/ 11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40" h="555">
                    <a:moveTo>
                      <a:pt x="0" y="11"/>
                    </a:moveTo>
                    <a:lnTo>
                      <a:pt x="0" y="11"/>
                    </a:lnTo>
                    <a:lnTo>
                      <a:pt x="17" y="52"/>
                    </a:lnTo>
                    <a:lnTo>
                      <a:pt x="35" y="92"/>
                    </a:lnTo>
                    <a:lnTo>
                      <a:pt x="54" y="131"/>
                    </a:lnTo>
                    <a:lnTo>
                      <a:pt x="75" y="168"/>
                    </a:lnTo>
                    <a:lnTo>
                      <a:pt x="98" y="205"/>
                    </a:lnTo>
                    <a:lnTo>
                      <a:pt x="123" y="241"/>
                    </a:lnTo>
                    <a:lnTo>
                      <a:pt x="149" y="276"/>
                    </a:lnTo>
                    <a:lnTo>
                      <a:pt x="177" y="310"/>
                    </a:lnTo>
                    <a:lnTo>
                      <a:pt x="204" y="343"/>
                    </a:lnTo>
                    <a:lnTo>
                      <a:pt x="235" y="375"/>
                    </a:lnTo>
                    <a:lnTo>
                      <a:pt x="265" y="407"/>
                    </a:lnTo>
                    <a:lnTo>
                      <a:pt x="295" y="437"/>
                    </a:lnTo>
                    <a:lnTo>
                      <a:pt x="327" y="467"/>
                    </a:lnTo>
                    <a:lnTo>
                      <a:pt x="360" y="496"/>
                    </a:lnTo>
                    <a:lnTo>
                      <a:pt x="425" y="554"/>
                    </a:lnTo>
                    <a:lnTo>
                      <a:pt x="425" y="554"/>
                    </a:lnTo>
                    <a:lnTo>
                      <a:pt x="429" y="555"/>
                    </a:lnTo>
                    <a:lnTo>
                      <a:pt x="432" y="555"/>
                    </a:lnTo>
                    <a:lnTo>
                      <a:pt x="435" y="555"/>
                    </a:lnTo>
                    <a:lnTo>
                      <a:pt x="437" y="553"/>
                    </a:lnTo>
                    <a:lnTo>
                      <a:pt x="439" y="551"/>
                    </a:lnTo>
                    <a:lnTo>
                      <a:pt x="440" y="549"/>
                    </a:lnTo>
                    <a:lnTo>
                      <a:pt x="440" y="544"/>
                    </a:lnTo>
                    <a:lnTo>
                      <a:pt x="437" y="542"/>
                    </a:lnTo>
                    <a:lnTo>
                      <a:pt x="437" y="542"/>
                    </a:lnTo>
                    <a:lnTo>
                      <a:pt x="373" y="485"/>
                    </a:lnTo>
                    <a:lnTo>
                      <a:pt x="341" y="456"/>
                    </a:lnTo>
                    <a:lnTo>
                      <a:pt x="309" y="427"/>
                    </a:lnTo>
                    <a:lnTo>
                      <a:pt x="279" y="397"/>
                    </a:lnTo>
                    <a:lnTo>
                      <a:pt x="249" y="365"/>
                    </a:lnTo>
                    <a:lnTo>
                      <a:pt x="220" y="334"/>
                    </a:lnTo>
                    <a:lnTo>
                      <a:pt x="191" y="302"/>
                    </a:lnTo>
                    <a:lnTo>
                      <a:pt x="164" y="267"/>
                    </a:lnTo>
                    <a:lnTo>
                      <a:pt x="138" y="233"/>
                    </a:lnTo>
                    <a:lnTo>
                      <a:pt x="113" y="199"/>
                    </a:lnTo>
                    <a:lnTo>
                      <a:pt x="91" y="161"/>
                    </a:lnTo>
                    <a:lnTo>
                      <a:pt x="69" y="124"/>
                    </a:lnTo>
                    <a:lnTo>
                      <a:pt x="50" y="87"/>
                    </a:lnTo>
                    <a:lnTo>
                      <a:pt x="32" y="47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Freeform 66">
                <a:extLst>
                  <a:ext uri="{FF2B5EF4-FFF2-40B4-BE49-F238E27FC236}">
                    <a16:creationId xmlns:a16="http://schemas.microsoft.com/office/drawing/2014/main" id="{A0F400F6-A632-A379-B978-C6EE9C6B4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" y="1747"/>
                <a:ext cx="45" cy="138"/>
              </a:xfrm>
              <a:custGeom>
                <a:avLst/>
                <a:gdLst>
                  <a:gd name="T0" fmla="*/ 0 w 134"/>
                  <a:gd name="T1" fmla="*/ 11 h 416"/>
                  <a:gd name="T2" fmla="*/ 0 w 134"/>
                  <a:gd name="T3" fmla="*/ 11 h 416"/>
                  <a:gd name="T4" fmla="*/ 10 w 134"/>
                  <a:gd name="T5" fmla="*/ 62 h 416"/>
                  <a:gd name="T6" fmla="*/ 19 w 134"/>
                  <a:gd name="T7" fmla="*/ 113 h 416"/>
                  <a:gd name="T8" fmla="*/ 32 w 134"/>
                  <a:gd name="T9" fmla="*/ 164 h 416"/>
                  <a:gd name="T10" fmla="*/ 47 w 134"/>
                  <a:gd name="T11" fmla="*/ 215 h 416"/>
                  <a:gd name="T12" fmla="*/ 62 w 134"/>
                  <a:gd name="T13" fmla="*/ 264 h 416"/>
                  <a:gd name="T14" fmla="*/ 80 w 134"/>
                  <a:gd name="T15" fmla="*/ 314 h 416"/>
                  <a:gd name="T16" fmla="*/ 98 w 134"/>
                  <a:gd name="T17" fmla="*/ 362 h 416"/>
                  <a:gd name="T18" fmla="*/ 117 w 134"/>
                  <a:gd name="T19" fmla="*/ 411 h 416"/>
                  <a:gd name="T20" fmla="*/ 117 w 134"/>
                  <a:gd name="T21" fmla="*/ 411 h 416"/>
                  <a:gd name="T22" fmla="*/ 120 w 134"/>
                  <a:gd name="T23" fmla="*/ 413 h 416"/>
                  <a:gd name="T24" fmla="*/ 123 w 134"/>
                  <a:gd name="T25" fmla="*/ 416 h 416"/>
                  <a:gd name="T26" fmla="*/ 125 w 134"/>
                  <a:gd name="T27" fmla="*/ 416 h 416"/>
                  <a:gd name="T28" fmla="*/ 128 w 134"/>
                  <a:gd name="T29" fmla="*/ 416 h 416"/>
                  <a:gd name="T30" fmla="*/ 131 w 134"/>
                  <a:gd name="T31" fmla="*/ 415 h 416"/>
                  <a:gd name="T32" fmla="*/ 134 w 134"/>
                  <a:gd name="T33" fmla="*/ 413 h 416"/>
                  <a:gd name="T34" fmla="*/ 134 w 134"/>
                  <a:gd name="T35" fmla="*/ 411 h 416"/>
                  <a:gd name="T36" fmla="*/ 134 w 134"/>
                  <a:gd name="T37" fmla="*/ 406 h 416"/>
                  <a:gd name="T38" fmla="*/ 134 w 134"/>
                  <a:gd name="T39" fmla="*/ 406 h 416"/>
                  <a:gd name="T40" fmla="*/ 114 w 134"/>
                  <a:gd name="T41" fmla="*/ 358 h 416"/>
                  <a:gd name="T42" fmla="*/ 96 w 134"/>
                  <a:gd name="T43" fmla="*/ 309 h 416"/>
                  <a:gd name="T44" fmla="*/ 79 w 134"/>
                  <a:gd name="T45" fmla="*/ 260 h 416"/>
                  <a:gd name="T46" fmla="*/ 62 w 134"/>
                  <a:gd name="T47" fmla="*/ 209 h 416"/>
                  <a:gd name="T48" fmla="*/ 48 w 134"/>
                  <a:gd name="T49" fmla="*/ 160 h 416"/>
                  <a:gd name="T50" fmla="*/ 36 w 134"/>
                  <a:gd name="T51" fmla="*/ 109 h 416"/>
                  <a:gd name="T52" fmla="*/ 25 w 134"/>
                  <a:gd name="T53" fmla="*/ 58 h 416"/>
                  <a:gd name="T54" fmla="*/ 17 w 134"/>
                  <a:gd name="T55" fmla="*/ 7 h 416"/>
                  <a:gd name="T56" fmla="*/ 17 w 134"/>
                  <a:gd name="T57" fmla="*/ 7 h 416"/>
                  <a:gd name="T58" fmla="*/ 15 w 134"/>
                  <a:gd name="T59" fmla="*/ 3 h 416"/>
                  <a:gd name="T60" fmla="*/ 12 w 134"/>
                  <a:gd name="T61" fmla="*/ 1 h 416"/>
                  <a:gd name="T62" fmla="*/ 10 w 134"/>
                  <a:gd name="T63" fmla="*/ 0 h 416"/>
                  <a:gd name="T64" fmla="*/ 7 w 134"/>
                  <a:gd name="T65" fmla="*/ 1 h 416"/>
                  <a:gd name="T66" fmla="*/ 4 w 134"/>
                  <a:gd name="T67" fmla="*/ 3 h 416"/>
                  <a:gd name="T68" fmla="*/ 3 w 134"/>
                  <a:gd name="T69" fmla="*/ 4 h 416"/>
                  <a:gd name="T70" fmla="*/ 0 w 134"/>
                  <a:gd name="T71" fmla="*/ 7 h 416"/>
                  <a:gd name="T72" fmla="*/ 0 w 134"/>
                  <a:gd name="T73" fmla="*/ 11 h 416"/>
                  <a:gd name="T74" fmla="*/ 0 w 134"/>
                  <a:gd name="T75" fmla="*/ 11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4" h="416">
                    <a:moveTo>
                      <a:pt x="0" y="11"/>
                    </a:moveTo>
                    <a:lnTo>
                      <a:pt x="0" y="11"/>
                    </a:lnTo>
                    <a:lnTo>
                      <a:pt x="10" y="62"/>
                    </a:lnTo>
                    <a:lnTo>
                      <a:pt x="19" y="113"/>
                    </a:lnTo>
                    <a:lnTo>
                      <a:pt x="32" y="164"/>
                    </a:lnTo>
                    <a:lnTo>
                      <a:pt x="47" y="215"/>
                    </a:lnTo>
                    <a:lnTo>
                      <a:pt x="62" y="264"/>
                    </a:lnTo>
                    <a:lnTo>
                      <a:pt x="80" y="314"/>
                    </a:lnTo>
                    <a:lnTo>
                      <a:pt x="98" y="362"/>
                    </a:lnTo>
                    <a:lnTo>
                      <a:pt x="117" y="411"/>
                    </a:lnTo>
                    <a:lnTo>
                      <a:pt x="117" y="411"/>
                    </a:lnTo>
                    <a:lnTo>
                      <a:pt x="120" y="413"/>
                    </a:lnTo>
                    <a:lnTo>
                      <a:pt x="123" y="416"/>
                    </a:lnTo>
                    <a:lnTo>
                      <a:pt x="125" y="416"/>
                    </a:lnTo>
                    <a:lnTo>
                      <a:pt x="128" y="416"/>
                    </a:lnTo>
                    <a:lnTo>
                      <a:pt x="131" y="415"/>
                    </a:lnTo>
                    <a:lnTo>
                      <a:pt x="134" y="413"/>
                    </a:lnTo>
                    <a:lnTo>
                      <a:pt x="134" y="411"/>
                    </a:lnTo>
                    <a:lnTo>
                      <a:pt x="134" y="406"/>
                    </a:lnTo>
                    <a:lnTo>
                      <a:pt x="134" y="406"/>
                    </a:lnTo>
                    <a:lnTo>
                      <a:pt x="114" y="358"/>
                    </a:lnTo>
                    <a:lnTo>
                      <a:pt x="96" y="309"/>
                    </a:lnTo>
                    <a:lnTo>
                      <a:pt x="79" y="260"/>
                    </a:lnTo>
                    <a:lnTo>
                      <a:pt x="62" y="209"/>
                    </a:lnTo>
                    <a:lnTo>
                      <a:pt x="48" y="160"/>
                    </a:lnTo>
                    <a:lnTo>
                      <a:pt x="36" y="109"/>
                    </a:lnTo>
                    <a:lnTo>
                      <a:pt x="25" y="58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Freeform 67">
                <a:extLst>
                  <a:ext uri="{FF2B5EF4-FFF2-40B4-BE49-F238E27FC236}">
                    <a16:creationId xmlns:a16="http://schemas.microsoft.com/office/drawing/2014/main" id="{08D97710-2DF7-12EA-C374-FE4B43865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8" y="1686"/>
                <a:ext cx="485" cy="207"/>
              </a:xfrm>
              <a:custGeom>
                <a:avLst/>
                <a:gdLst>
                  <a:gd name="T0" fmla="*/ 12 w 1455"/>
                  <a:gd name="T1" fmla="*/ 621 h 622"/>
                  <a:gd name="T2" fmla="*/ 186 w 1455"/>
                  <a:gd name="T3" fmla="*/ 534 h 622"/>
                  <a:gd name="T4" fmla="*/ 446 w 1455"/>
                  <a:gd name="T5" fmla="*/ 403 h 622"/>
                  <a:gd name="T6" fmla="*/ 622 w 1455"/>
                  <a:gd name="T7" fmla="*/ 319 h 622"/>
                  <a:gd name="T8" fmla="*/ 710 w 1455"/>
                  <a:gd name="T9" fmla="*/ 279 h 622"/>
                  <a:gd name="T10" fmla="*/ 801 w 1455"/>
                  <a:gd name="T11" fmla="*/ 242 h 622"/>
                  <a:gd name="T12" fmla="*/ 984 w 1455"/>
                  <a:gd name="T13" fmla="*/ 172 h 622"/>
                  <a:gd name="T14" fmla="*/ 1074 w 1455"/>
                  <a:gd name="T15" fmla="*/ 133 h 622"/>
                  <a:gd name="T16" fmla="*/ 1115 w 1455"/>
                  <a:gd name="T17" fmla="*/ 113 h 622"/>
                  <a:gd name="T18" fmla="*/ 1202 w 1455"/>
                  <a:gd name="T19" fmla="*/ 75 h 622"/>
                  <a:gd name="T20" fmla="*/ 1246 w 1455"/>
                  <a:gd name="T21" fmla="*/ 60 h 622"/>
                  <a:gd name="T22" fmla="*/ 1297 w 1455"/>
                  <a:gd name="T23" fmla="*/ 48 h 622"/>
                  <a:gd name="T24" fmla="*/ 1399 w 1455"/>
                  <a:gd name="T25" fmla="*/ 26 h 622"/>
                  <a:gd name="T26" fmla="*/ 1450 w 1455"/>
                  <a:gd name="T27" fmla="*/ 15 h 622"/>
                  <a:gd name="T28" fmla="*/ 1454 w 1455"/>
                  <a:gd name="T29" fmla="*/ 12 h 622"/>
                  <a:gd name="T30" fmla="*/ 1455 w 1455"/>
                  <a:gd name="T31" fmla="*/ 5 h 622"/>
                  <a:gd name="T32" fmla="*/ 1451 w 1455"/>
                  <a:gd name="T33" fmla="*/ 1 h 622"/>
                  <a:gd name="T34" fmla="*/ 1446 w 1455"/>
                  <a:gd name="T35" fmla="*/ 0 h 622"/>
                  <a:gd name="T36" fmla="*/ 1348 w 1455"/>
                  <a:gd name="T37" fmla="*/ 20 h 622"/>
                  <a:gd name="T38" fmla="*/ 1251 w 1455"/>
                  <a:gd name="T39" fmla="*/ 42 h 622"/>
                  <a:gd name="T40" fmla="*/ 1229 w 1455"/>
                  <a:gd name="T41" fmla="*/ 48 h 622"/>
                  <a:gd name="T42" fmla="*/ 1165 w 1455"/>
                  <a:gd name="T43" fmla="*/ 73 h 622"/>
                  <a:gd name="T44" fmla="*/ 1082 w 1455"/>
                  <a:gd name="T45" fmla="*/ 111 h 622"/>
                  <a:gd name="T46" fmla="*/ 1038 w 1455"/>
                  <a:gd name="T47" fmla="*/ 131 h 622"/>
                  <a:gd name="T48" fmla="*/ 901 w 1455"/>
                  <a:gd name="T49" fmla="*/ 186 h 622"/>
                  <a:gd name="T50" fmla="*/ 765 w 1455"/>
                  <a:gd name="T51" fmla="*/ 238 h 622"/>
                  <a:gd name="T52" fmla="*/ 721 w 1455"/>
                  <a:gd name="T53" fmla="*/ 257 h 622"/>
                  <a:gd name="T54" fmla="*/ 539 w 1455"/>
                  <a:gd name="T55" fmla="*/ 340 h 622"/>
                  <a:gd name="T56" fmla="*/ 360 w 1455"/>
                  <a:gd name="T57" fmla="*/ 428 h 622"/>
                  <a:gd name="T58" fmla="*/ 94 w 1455"/>
                  <a:gd name="T59" fmla="*/ 563 h 622"/>
                  <a:gd name="T60" fmla="*/ 4 w 1455"/>
                  <a:gd name="T61" fmla="*/ 607 h 622"/>
                  <a:gd name="T62" fmla="*/ 0 w 1455"/>
                  <a:gd name="T63" fmla="*/ 611 h 622"/>
                  <a:gd name="T64" fmla="*/ 1 w 1455"/>
                  <a:gd name="T65" fmla="*/ 618 h 622"/>
                  <a:gd name="T66" fmla="*/ 5 w 1455"/>
                  <a:gd name="T67" fmla="*/ 621 h 622"/>
                  <a:gd name="T68" fmla="*/ 12 w 1455"/>
                  <a:gd name="T69" fmla="*/ 62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5" h="622">
                    <a:moveTo>
                      <a:pt x="12" y="621"/>
                    </a:moveTo>
                    <a:lnTo>
                      <a:pt x="12" y="621"/>
                    </a:lnTo>
                    <a:lnTo>
                      <a:pt x="99" y="578"/>
                    </a:lnTo>
                    <a:lnTo>
                      <a:pt x="186" y="534"/>
                    </a:lnTo>
                    <a:lnTo>
                      <a:pt x="360" y="446"/>
                    </a:lnTo>
                    <a:lnTo>
                      <a:pt x="446" y="403"/>
                    </a:lnTo>
                    <a:lnTo>
                      <a:pt x="533" y="361"/>
                    </a:lnTo>
                    <a:lnTo>
                      <a:pt x="622" y="319"/>
                    </a:lnTo>
                    <a:lnTo>
                      <a:pt x="710" y="279"/>
                    </a:lnTo>
                    <a:lnTo>
                      <a:pt x="710" y="279"/>
                    </a:lnTo>
                    <a:lnTo>
                      <a:pt x="755" y="260"/>
                    </a:lnTo>
                    <a:lnTo>
                      <a:pt x="801" y="242"/>
                    </a:lnTo>
                    <a:lnTo>
                      <a:pt x="892" y="208"/>
                    </a:lnTo>
                    <a:lnTo>
                      <a:pt x="984" y="172"/>
                    </a:lnTo>
                    <a:lnTo>
                      <a:pt x="1028" y="154"/>
                    </a:lnTo>
                    <a:lnTo>
                      <a:pt x="1074" y="133"/>
                    </a:lnTo>
                    <a:lnTo>
                      <a:pt x="1074" y="133"/>
                    </a:lnTo>
                    <a:lnTo>
                      <a:pt x="1115" y="113"/>
                    </a:lnTo>
                    <a:lnTo>
                      <a:pt x="1158" y="93"/>
                    </a:lnTo>
                    <a:lnTo>
                      <a:pt x="1202" y="75"/>
                    </a:lnTo>
                    <a:lnTo>
                      <a:pt x="1224" y="67"/>
                    </a:lnTo>
                    <a:lnTo>
                      <a:pt x="1246" y="60"/>
                    </a:lnTo>
                    <a:lnTo>
                      <a:pt x="1246" y="60"/>
                    </a:lnTo>
                    <a:lnTo>
                      <a:pt x="1297" y="48"/>
                    </a:lnTo>
                    <a:lnTo>
                      <a:pt x="1348" y="37"/>
                    </a:lnTo>
                    <a:lnTo>
                      <a:pt x="1399" y="26"/>
                    </a:lnTo>
                    <a:lnTo>
                      <a:pt x="1450" y="15"/>
                    </a:lnTo>
                    <a:lnTo>
                      <a:pt x="1450" y="15"/>
                    </a:lnTo>
                    <a:lnTo>
                      <a:pt x="1453" y="13"/>
                    </a:lnTo>
                    <a:lnTo>
                      <a:pt x="1454" y="12"/>
                    </a:lnTo>
                    <a:lnTo>
                      <a:pt x="1455" y="8"/>
                    </a:lnTo>
                    <a:lnTo>
                      <a:pt x="1455" y="5"/>
                    </a:lnTo>
                    <a:lnTo>
                      <a:pt x="1454" y="2"/>
                    </a:lnTo>
                    <a:lnTo>
                      <a:pt x="1451" y="1"/>
                    </a:lnTo>
                    <a:lnTo>
                      <a:pt x="1449" y="0"/>
                    </a:lnTo>
                    <a:lnTo>
                      <a:pt x="1446" y="0"/>
                    </a:lnTo>
                    <a:lnTo>
                      <a:pt x="1446" y="0"/>
                    </a:lnTo>
                    <a:lnTo>
                      <a:pt x="1348" y="20"/>
                    </a:lnTo>
                    <a:lnTo>
                      <a:pt x="1300" y="31"/>
                    </a:lnTo>
                    <a:lnTo>
                      <a:pt x="1251" y="42"/>
                    </a:lnTo>
                    <a:lnTo>
                      <a:pt x="1251" y="42"/>
                    </a:lnTo>
                    <a:lnTo>
                      <a:pt x="1229" y="48"/>
                    </a:lnTo>
                    <a:lnTo>
                      <a:pt x="1207" y="55"/>
                    </a:lnTo>
                    <a:lnTo>
                      <a:pt x="1165" y="73"/>
                    </a:lnTo>
                    <a:lnTo>
                      <a:pt x="1123" y="91"/>
                    </a:lnTo>
                    <a:lnTo>
                      <a:pt x="1082" y="111"/>
                    </a:lnTo>
                    <a:lnTo>
                      <a:pt x="1082" y="111"/>
                    </a:lnTo>
                    <a:lnTo>
                      <a:pt x="1038" y="131"/>
                    </a:lnTo>
                    <a:lnTo>
                      <a:pt x="992" y="150"/>
                    </a:lnTo>
                    <a:lnTo>
                      <a:pt x="901" y="186"/>
                    </a:lnTo>
                    <a:lnTo>
                      <a:pt x="810" y="220"/>
                    </a:lnTo>
                    <a:lnTo>
                      <a:pt x="765" y="238"/>
                    </a:lnTo>
                    <a:lnTo>
                      <a:pt x="721" y="257"/>
                    </a:lnTo>
                    <a:lnTo>
                      <a:pt x="721" y="257"/>
                    </a:lnTo>
                    <a:lnTo>
                      <a:pt x="630" y="297"/>
                    </a:lnTo>
                    <a:lnTo>
                      <a:pt x="539" y="340"/>
                    </a:lnTo>
                    <a:lnTo>
                      <a:pt x="449" y="383"/>
                    </a:lnTo>
                    <a:lnTo>
                      <a:pt x="360" y="428"/>
                    </a:lnTo>
                    <a:lnTo>
                      <a:pt x="182" y="518"/>
                    </a:lnTo>
                    <a:lnTo>
                      <a:pt x="94" y="563"/>
                    </a:lnTo>
                    <a:lnTo>
                      <a:pt x="4" y="607"/>
                    </a:lnTo>
                    <a:lnTo>
                      <a:pt x="4" y="607"/>
                    </a:lnTo>
                    <a:lnTo>
                      <a:pt x="1" y="609"/>
                    </a:lnTo>
                    <a:lnTo>
                      <a:pt x="0" y="611"/>
                    </a:lnTo>
                    <a:lnTo>
                      <a:pt x="0" y="614"/>
                    </a:lnTo>
                    <a:lnTo>
                      <a:pt x="1" y="618"/>
                    </a:lnTo>
                    <a:lnTo>
                      <a:pt x="3" y="620"/>
                    </a:lnTo>
                    <a:lnTo>
                      <a:pt x="5" y="621"/>
                    </a:lnTo>
                    <a:lnTo>
                      <a:pt x="9" y="622"/>
                    </a:lnTo>
                    <a:lnTo>
                      <a:pt x="12" y="621"/>
                    </a:lnTo>
                    <a:lnTo>
                      <a:pt x="12" y="6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Freeform 68">
                <a:extLst>
                  <a:ext uri="{FF2B5EF4-FFF2-40B4-BE49-F238E27FC236}">
                    <a16:creationId xmlns:a16="http://schemas.microsoft.com/office/drawing/2014/main" id="{DAFBA979-3695-E4B3-16EB-C2170132E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8" y="1666"/>
                <a:ext cx="447" cy="219"/>
              </a:xfrm>
              <a:custGeom>
                <a:avLst/>
                <a:gdLst>
                  <a:gd name="T0" fmla="*/ 8 w 1340"/>
                  <a:gd name="T1" fmla="*/ 17 h 659"/>
                  <a:gd name="T2" fmla="*/ 50 w 1340"/>
                  <a:gd name="T3" fmla="*/ 20 h 659"/>
                  <a:gd name="T4" fmla="*/ 90 w 1340"/>
                  <a:gd name="T5" fmla="*/ 28 h 659"/>
                  <a:gd name="T6" fmla="*/ 130 w 1340"/>
                  <a:gd name="T7" fmla="*/ 40 h 659"/>
                  <a:gd name="T8" fmla="*/ 205 w 1340"/>
                  <a:gd name="T9" fmla="*/ 76 h 659"/>
                  <a:gd name="T10" fmla="*/ 281 w 1340"/>
                  <a:gd name="T11" fmla="*/ 113 h 659"/>
                  <a:gd name="T12" fmla="*/ 318 w 1340"/>
                  <a:gd name="T13" fmla="*/ 130 h 659"/>
                  <a:gd name="T14" fmla="*/ 365 w 1340"/>
                  <a:gd name="T15" fmla="*/ 148 h 659"/>
                  <a:gd name="T16" fmla="*/ 509 w 1340"/>
                  <a:gd name="T17" fmla="*/ 189 h 659"/>
                  <a:gd name="T18" fmla="*/ 605 w 1340"/>
                  <a:gd name="T19" fmla="*/ 218 h 659"/>
                  <a:gd name="T20" fmla="*/ 651 w 1340"/>
                  <a:gd name="T21" fmla="*/ 237 h 659"/>
                  <a:gd name="T22" fmla="*/ 696 w 1340"/>
                  <a:gd name="T23" fmla="*/ 259 h 659"/>
                  <a:gd name="T24" fmla="*/ 718 w 1340"/>
                  <a:gd name="T25" fmla="*/ 272 h 659"/>
                  <a:gd name="T26" fmla="*/ 782 w 1340"/>
                  <a:gd name="T27" fmla="*/ 315 h 659"/>
                  <a:gd name="T28" fmla="*/ 860 w 1340"/>
                  <a:gd name="T29" fmla="*/ 379 h 659"/>
                  <a:gd name="T30" fmla="*/ 933 w 1340"/>
                  <a:gd name="T31" fmla="*/ 440 h 659"/>
                  <a:gd name="T32" fmla="*/ 1006 w 1340"/>
                  <a:gd name="T33" fmla="*/ 501 h 659"/>
                  <a:gd name="T34" fmla="*/ 1075 w 1340"/>
                  <a:gd name="T35" fmla="*/ 552 h 659"/>
                  <a:gd name="T36" fmla="*/ 1112 w 1340"/>
                  <a:gd name="T37" fmla="*/ 572 h 659"/>
                  <a:gd name="T38" fmla="*/ 1152 w 1340"/>
                  <a:gd name="T39" fmla="*/ 590 h 659"/>
                  <a:gd name="T40" fmla="*/ 1174 w 1340"/>
                  <a:gd name="T41" fmla="*/ 597 h 659"/>
                  <a:gd name="T42" fmla="*/ 1242 w 1340"/>
                  <a:gd name="T43" fmla="*/ 615 h 659"/>
                  <a:gd name="T44" fmla="*/ 1286 w 1340"/>
                  <a:gd name="T45" fmla="*/ 631 h 659"/>
                  <a:gd name="T46" fmla="*/ 1315 w 1340"/>
                  <a:gd name="T47" fmla="*/ 649 h 659"/>
                  <a:gd name="T48" fmla="*/ 1325 w 1340"/>
                  <a:gd name="T49" fmla="*/ 658 h 659"/>
                  <a:gd name="T50" fmla="*/ 1332 w 1340"/>
                  <a:gd name="T51" fmla="*/ 659 h 659"/>
                  <a:gd name="T52" fmla="*/ 1337 w 1340"/>
                  <a:gd name="T53" fmla="*/ 656 h 659"/>
                  <a:gd name="T54" fmla="*/ 1340 w 1340"/>
                  <a:gd name="T55" fmla="*/ 652 h 659"/>
                  <a:gd name="T56" fmla="*/ 1337 w 1340"/>
                  <a:gd name="T57" fmla="*/ 645 h 659"/>
                  <a:gd name="T58" fmla="*/ 1321 w 1340"/>
                  <a:gd name="T59" fmla="*/ 633 h 659"/>
                  <a:gd name="T60" fmla="*/ 1286 w 1340"/>
                  <a:gd name="T61" fmla="*/ 614 h 659"/>
                  <a:gd name="T62" fmla="*/ 1249 w 1340"/>
                  <a:gd name="T63" fmla="*/ 600 h 659"/>
                  <a:gd name="T64" fmla="*/ 1191 w 1340"/>
                  <a:gd name="T65" fmla="*/ 583 h 659"/>
                  <a:gd name="T66" fmla="*/ 1165 w 1340"/>
                  <a:gd name="T67" fmla="*/ 576 h 659"/>
                  <a:gd name="T68" fmla="*/ 1118 w 1340"/>
                  <a:gd name="T69" fmla="*/ 556 h 659"/>
                  <a:gd name="T70" fmla="*/ 1074 w 1340"/>
                  <a:gd name="T71" fmla="*/ 530 h 659"/>
                  <a:gd name="T72" fmla="*/ 1012 w 1340"/>
                  <a:gd name="T73" fmla="*/ 483 h 659"/>
                  <a:gd name="T74" fmla="*/ 973 w 1340"/>
                  <a:gd name="T75" fmla="*/ 452 h 659"/>
                  <a:gd name="T76" fmla="*/ 862 w 1340"/>
                  <a:gd name="T77" fmla="*/ 357 h 659"/>
                  <a:gd name="T78" fmla="*/ 786 w 1340"/>
                  <a:gd name="T79" fmla="*/ 298 h 659"/>
                  <a:gd name="T80" fmla="*/ 704 w 1340"/>
                  <a:gd name="T81" fmla="*/ 244 h 659"/>
                  <a:gd name="T82" fmla="*/ 682 w 1340"/>
                  <a:gd name="T83" fmla="*/ 233 h 659"/>
                  <a:gd name="T84" fmla="*/ 638 w 1340"/>
                  <a:gd name="T85" fmla="*/ 213 h 659"/>
                  <a:gd name="T86" fmla="*/ 568 w 1340"/>
                  <a:gd name="T87" fmla="*/ 188 h 659"/>
                  <a:gd name="T88" fmla="*/ 423 w 1340"/>
                  <a:gd name="T89" fmla="*/ 148 h 659"/>
                  <a:gd name="T90" fmla="*/ 329 w 1340"/>
                  <a:gd name="T91" fmla="*/ 118 h 659"/>
                  <a:gd name="T92" fmla="*/ 291 w 1340"/>
                  <a:gd name="T93" fmla="*/ 100 h 659"/>
                  <a:gd name="T94" fmla="*/ 212 w 1340"/>
                  <a:gd name="T95" fmla="*/ 61 h 659"/>
                  <a:gd name="T96" fmla="*/ 134 w 1340"/>
                  <a:gd name="T97" fmla="*/ 25 h 659"/>
                  <a:gd name="T98" fmla="*/ 94 w 1340"/>
                  <a:gd name="T99" fmla="*/ 11 h 659"/>
                  <a:gd name="T100" fmla="*/ 51 w 1340"/>
                  <a:gd name="T101" fmla="*/ 3 h 659"/>
                  <a:gd name="T102" fmla="*/ 8 w 1340"/>
                  <a:gd name="T103" fmla="*/ 0 h 659"/>
                  <a:gd name="T104" fmla="*/ 5 w 1340"/>
                  <a:gd name="T105" fmla="*/ 2 h 659"/>
                  <a:gd name="T106" fmla="*/ 1 w 1340"/>
                  <a:gd name="T107" fmla="*/ 6 h 659"/>
                  <a:gd name="T108" fmla="*/ 1 w 1340"/>
                  <a:gd name="T109" fmla="*/ 11 h 659"/>
                  <a:gd name="T110" fmla="*/ 5 w 1340"/>
                  <a:gd name="T111" fmla="*/ 17 h 659"/>
                  <a:gd name="T112" fmla="*/ 8 w 1340"/>
                  <a:gd name="T113" fmla="*/ 17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40" h="659">
                    <a:moveTo>
                      <a:pt x="8" y="17"/>
                    </a:moveTo>
                    <a:lnTo>
                      <a:pt x="8" y="17"/>
                    </a:lnTo>
                    <a:lnTo>
                      <a:pt x="29" y="17"/>
                    </a:lnTo>
                    <a:lnTo>
                      <a:pt x="50" y="20"/>
                    </a:lnTo>
                    <a:lnTo>
                      <a:pt x="70" y="24"/>
                    </a:lnTo>
                    <a:lnTo>
                      <a:pt x="90" y="28"/>
                    </a:lnTo>
                    <a:lnTo>
                      <a:pt x="110" y="34"/>
                    </a:lnTo>
                    <a:lnTo>
                      <a:pt x="130" y="40"/>
                    </a:lnTo>
                    <a:lnTo>
                      <a:pt x="168" y="57"/>
                    </a:lnTo>
                    <a:lnTo>
                      <a:pt x="205" y="76"/>
                    </a:lnTo>
                    <a:lnTo>
                      <a:pt x="244" y="94"/>
                    </a:lnTo>
                    <a:lnTo>
                      <a:pt x="281" y="113"/>
                    </a:lnTo>
                    <a:lnTo>
                      <a:pt x="318" y="130"/>
                    </a:lnTo>
                    <a:lnTo>
                      <a:pt x="318" y="130"/>
                    </a:lnTo>
                    <a:lnTo>
                      <a:pt x="342" y="140"/>
                    </a:lnTo>
                    <a:lnTo>
                      <a:pt x="365" y="148"/>
                    </a:lnTo>
                    <a:lnTo>
                      <a:pt x="412" y="162"/>
                    </a:lnTo>
                    <a:lnTo>
                      <a:pt x="509" y="189"/>
                    </a:lnTo>
                    <a:lnTo>
                      <a:pt x="557" y="203"/>
                    </a:lnTo>
                    <a:lnTo>
                      <a:pt x="605" y="218"/>
                    </a:lnTo>
                    <a:lnTo>
                      <a:pt x="629" y="228"/>
                    </a:lnTo>
                    <a:lnTo>
                      <a:pt x="651" y="237"/>
                    </a:lnTo>
                    <a:lnTo>
                      <a:pt x="674" y="247"/>
                    </a:lnTo>
                    <a:lnTo>
                      <a:pt x="696" y="259"/>
                    </a:lnTo>
                    <a:lnTo>
                      <a:pt x="696" y="259"/>
                    </a:lnTo>
                    <a:lnTo>
                      <a:pt x="718" y="272"/>
                    </a:lnTo>
                    <a:lnTo>
                      <a:pt x="739" y="286"/>
                    </a:lnTo>
                    <a:lnTo>
                      <a:pt x="782" y="315"/>
                    </a:lnTo>
                    <a:lnTo>
                      <a:pt x="822" y="346"/>
                    </a:lnTo>
                    <a:lnTo>
                      <a:pt x="860" y="379"/>
                    </a:lnTo>
                    <a:lnTo>
                      <a:pt x="860" y="379"/>
                    </a:lnTo>
                    <a:lnTo>
                      <a:pt x="933" y="440"/>
                    </a:lnTo>
                    <a:lnTo>
                      <a:pt x="1006" y="501"/>
                    </a:lnTo>
                    <a:lnTo>
                      <a:pt x="1006" y="501"/>
                    </a:lnTo>
                    <a:lnTo>
                      <a:pt x="1041" y="527"/>
                    </a:lnTo>
                    <a:lnTo>
                      <a:pt x="1075" y="552"/>
                    </a:lnTo>
                    <a:lnTo>
                      <a:pt x="1094" y="563"/>
                    </a:lnTo>
                    <a:lnTo>
                      <a:pt x="1112" y="572"/>
                    </a:lnTo>
                    <a:lnTo>
                      <a:pt x="1132" y="582"/>
                    </a:lnTo>
                    <a:lnTo>
                      <a:pt x="1152" y="590"/>
                    </a:lnTo>
                    <a:lnTo>
                      <a:pt x="1152" y="590"/>
                    </a:lnTo>
                    <a:lnTo>
                      <a:pt x="1174" y="597"/>
                    </a:lnTo>
                    <a:lnTo>
                      <a:pt x="1198" y="603"/>
                    </a:lnTo>
                    <a:lnTo>
                      <a:pt x="1242" y="615"/>
                    </a:lnTo>
                    <a:lnTo>
                      <a:pt x="1264" y="623"/>
                    </a:lnTo>
                    <a:lnTo>
                      <a:pt x="1286" y="631"/>
                    </a:lnTo>
                    <a:lnTo>
                      <a:pt x="1305" y="644"/>
                    </a:lnTo>
                    <a:lnTo>
                      <a:pt x="1315" y="649"/>
                    </a:lnTo>
                    <a:lnTo>
                      <a:pt x="1325" y="658"/>
                    </a:lnTo>
                    <a:lnTo>
                      <a:pt x="1325" y="658"/>
                    </a:lnTo>
                    <a:lnTo>
                      <a:pt x="1327" y="659"/>
                    </a:lnTo>
                    <a:lnTo>
                      <a:pt x="1332" y="659"/>
                    </a:lnTo>
                    <a:lnTo>
                      <a:pt x="1334" y="659"/>
                    </a:lnTo>
                    <a:lnTo>
                      <a:pt x="1337" y="656"/>
                    </a:lnTo>
                    <a:lnTo>
                      <a:pt x="1338" y="655"/>
                    </a:lnTo>
                    <a:lnTo>
                      <a:pt x="1340" y="652"/>
                    </a:lnTo>
                    <a:lnTo>
                      <a:pt x="1338" y="648"/>
                    </a:lnTo>
                    <a:lnTo>
                      <a:pt x="1337" y="645"/>
                    </a:lnTo>
                    <a:lnTo>
                      <a:pt x="1337" y="645"/>
                    </a:lnTo>
                    <a:lnTo>
                      <a:pt x="1321" y="633"/>
                    </a:lnTo>
                    <a:lnTo>
                      <a:pt x="1304" y="623"/>
                    </a:lnTo>
                    <a:lnTo>
                      <a:pt x="1286" y="614"/>
                    </a:lnTo>
                    <a:lnTo>
                      <a:pt x="1268" y="607"/>
                    </a:lnTo>
                    <a:lnTo>
                      <a:pt x="1249" y="600"/>
                    </a:lnTo>
                    <a:lnTo>
                      <a:pt x="1230" y="594"/>
                    </a:lnTo>
                    <a:lnTo>
                      <a:pt x="1191" y="583"/>
                    </a:lnTo>
                    <a:lnTo>
                      <a:pt x="1191" y="583"/>
                    </a:lnTo>
                    <a:lnTo>
                      <a:pt x="1165" y="576"/>
                    </a:lnTo>
                    <a:lnTo>
                      <a:pt x="1141" y="567"/>
                    </a:lnTo>
                    <a:lnTo>
                      <a:pt x="1118" y="556"/>
                    </a:lnTo>
                    <a:lnTo>
                      <a:pt x="1096" y="543"/>
                    </a:lnTo>
                    <a:lnTo>
                      <a:pt x="1074" y="530"/>
                    </a:lnTo>
                    <a:lnTo>
                      <a:pt x="1053" y="514"/>
                    </a:lnTo>
                    <a:lnTo>
                      <a:pt x="1012" y="483"/>
                    </a:lnTo>
                    <a:lnTo>
                      <a:pt x="1012" y="483"/>
                    </a:lnTo>
                    <a:lnTo>
                      <a:pt x="973" y="452"/>
                    </a:lnTo>
                    <a:lnTo>
                      <a:pt x="936" y="421"/>
                    </a:lnTo>
                    <a:lnTo>
                      <a:pt x="862" y="357"/>
                    </a:lnTo>
                    <a:lnTo>
                      <a:pt x="824" y="327"/>
                    </a:lnTo>
                    <a:lnTo>
                      <a:pt x="786" y="298"/>
                    </a:lnTo>
                    <a:lnTo>
                      <a:pt x="746" y="270"/>
                    </a:lnTo>
                    <a:lnTo>
                      <a:pt x="704" y="244"/>
                    </a:lnTo>
                    <a:lnTo>
                      <a:pt x="704" y="244"/>
                    </a:lnTo>
                    <a:lnTo>
                      <a:pt x="682" y="233"/>
                    </a:lnTo>
                    <a:lnTo>
                      <a:pt x="660" y="222"/>
                    </a:lnTo>
                    <a:lnTo>
                      <a:pt x="638" y="213"/>
                    </a:lnTo>
                    <a:lnTo>
                      <a:pt x="615" y="204"/>
                    </a:lnTo>
                    <a:lnTo>
                      <a:pt x="568" y="188"/>
                    </a:lnTo>
                    <a:lnTo>
                      <a:pt x="520" y="174"/>
                    </a:lnTo>
                    <a:lnTo>
                      <a:pt x="423" y="148"/>
                    </a:lnTo>
                    <a:lnTo>
                      <a:pt x="376" y="134"/>
                    </a:lnTo>
                    <a:lnTo>
                      <a:pt x="329" y="118"/>
                    </a:lnTo>
                    <a:lnTo>
                      <a:pt x="329" y="118"/>
                    </a:lnTo>
                    <a:lnTo>
                      <a:pt x="291" y="100"/>
                    </a:lnTo>
                    <a:lnTo>
                      <a:pt x="252" y="82"/>
                    </a:lnTo>
                    <a:lnTo>
                      <a:pt x="212" y="61"/>
                    </a:lnTo>
                    <a:lnTo>
                      <a:pt x="174" y="43"/>
                    </a:lnTo>
                    <a:lnTo>
                      <a:pt x="134" y="25"/>
                    </a:lnTo>
                    <a:lnTo>
                      <a:pt x="114" y="18"/>
                    </a:lnTo>
                    <a:lnTo>
                      <a:pt x="94" y="11"/>
                    </a:lnTo>
                    <a:lnTo>
                      <a:pt x="73" y="7"/>
                    </a:lnTo>
                    <a:lnTo>
                      <a:pt x="51" y="3"/>
                    </a:lnTo>
                    <a:lnTo>
                      <a:pt x="3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1"/>
                    </a:lnTo>
                    <a:lnTo>
                      <a:pt x="3" y="14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Freeform 69">
                <a:extLst>
                  <a:ext uri="{FF2B5EF4-FFF2-40B4-BE49-F238E27FC236}">
                    <a16:creationId xmlns:a16="http://schemas.microsoft.com/office/drawing/2014/main" id="{F4C4AD54-0768-9549-5453-CEE83A08F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9" y="1655"/>
                <a:ext cx="232" cy="458"/>
              </a:xfrm>
              <a:custGeom>
                <a:avLst/>
                <a:gdLst>
                  <a:gd name="T0" fmla="*/ 15 w 695"/>
                  <a:gd name="T1" fmla="*/ 1368 h 1373"/>
                  <a:gd name="T2" fmla="*/ 15 w 695"/>
                  <a:gd name="T3" fmla="*/ 1368 h 1373"/>
                  <a:gd name="T4" fmla="*/ 22 w 695"/>
                  <a:gd name="T5" fmla="*/ 1347 h 1373"/>
                  <a:gd name="T6" fmla="*/ 27 w 695"/>
                  <a:gd name="T7" fmla="*/ 1325 h 1373"/>
                  <a:gd name="T8" fmla="*/ 43 w 695"/>
                  <a:gd name="T9" fmla="*/ 1284 h 1373"/>
                  <a:gd name="T10" fmla="*/ 61 w 695"/>
                  <a:gd name="T11" fmla="*/ 1243 h 1373"/>
                  <a:gd name="T12" fmla="*/ 80 w 695"/>
                  <a:gd name="T13" fmla="*/ 1203 h 1373"/>
                  <a:gd name="T14" fmla="*/ 101 w 695"/>
                  <a:gd name="T15" fmla="*/ 1163 h 1373"/>
                  <a:gd name="T16" fmla="*/ 123 w 695"/>
                  <a:gd name="T17" fmla="*/ 1124 h 1373"/>
                  <a:gd name="T18" fmla="*/ 167 w 695"/>
                  <a:gd name="T19" fmla="*/ 1046 h 1373"/>
                  <a:gd name="T20" fmla="*/ 167 w 695"/>
                  <a:gd name="T21" fmla="*/ 1046 h 1373"/>
                  <a:gd name="T22" fmla="*/ 211 w 695"/>
                  <a:gd name="T23" fmla="*/ 963 h 1373"/>
                  <a:gd name="T24" fmla="*/ 252 w 695"/>
                  <a:gd name="T25" fmla="*/ 879 h 1373"/>
                  <a:gd name="T26" fmla="*/ 333 w 695"/>
                  <a:gd name="T27" fmla="*/ 711 h 1373"/>
                  <a:gd name="T28" fmla="*/ 333 w 695"/>
                  <a:gd name="T29" fmla="*/ 711 h 1373"/>
                  <a:gd name="T30" fmla="*/ 419 w 695"/>
                  <a:gd name="T31" fmla="*/ 533 h 1373"/>
                  <a:gd name="T32" fmla="*/ 462 w 695"/>
                  <a:gd name="T33" fmla="*/ 445 h 1373"/>
                  <a:gd name="T34" fmla="*/ 506 w 695"/>
                  <a:gd name="T35" fmla="*/ 358 h 1373"/>
                  <a:gd name="T36" fmla="*/ 551 w 695"/>
                  <a:gd name="T37" fmla="*/ 270 h 1373"/>
                  <a:gd name="T38" fmla="*/ 597 w 695"/>
                  <a:gd name="T39" fmla="*/ 183 h 1373"/>
                  <a:gd name="T40" fmla="*/ 645 w 695"/>
                  <a:gd name="T41" fmla="*/ 98 h 1373"/>
                  <a:gd name="T42" fmla="*/ 695 w 695"/>
                  <a:gd name="T43" fmla="*/ 12 h 1373"/>
                  <a:gd name="T44" fmla="*/ 695 w 695"/>
                  <a:gd name="T45" fmla="*/ 12 h 1373"/>
                  <a:gd name="T46" fmla="*/ 695 w 695"/>
                  <a:gd name="T47" fmla="*/ 9 h 1373"/>
                  <a:gd name="T48" fmla="*/ 695 w 695"/>
                  <a:gd name="T49" fmla="*/ 7 h 1373"/>
                  <a:gd name="T50" fmla="*/ 693 w 695"/>
                  <a:gd name="T51" fmla="*/ 4 h 1373"/>
                  <a:gd name="T52" fmla="*/ 691 w 695"/>
                  <a:gd name="T53" fmla="*/ 1 h 1373"/>
                  <a:gd name="T54" fmla="*/ 688 w 695"/>
                  <a:gd name="T55" fmla="*/ 0 h 1373"/>
                  <a:gd name="T56" fmla="*/ 685 w 695"/>
                  <a:gd name="T57" fmla="*/ 0 h 1373"/>
                  <a:gd name="T58" fmla="*/ 682 w 695"/>
                  <a:gd name="T59" fmla="*/ 1 h 1373"/>
                  <a:gd name="T60" fmla="*/ 679 w 695"/>
                  <a:gd name="T61" fmla="*/ 4 h 1373"/>
                  <a:gd name="T62" fmla="*/ 679 w 695"/>
                  <a:gd name="T63" fmla="*/ 4 h 1373"/>
                  <a:gd name="T64" fmla="*/ 630 w 695"/>
                  <a:gd name="T65" fmla="*/ 89 h 1373"/>
                  <a:gd name="T66" fmla="*/ 583 w 695"/>
                  <a:gd name="T67" fmla="*/ 175 h 1373"/>
                  <a:gd name="T68" fmla="*/ 536 w 695"/>
                  <a:gd name="T69" fmla="*/ 262 h 1373"/>
                  <a:gd name="T70" fmla="*/ 492 w 695"/>
                  <a:gd name="T71" fmla="*/ 350 h 1373"/>
                  <a:gd name="T72" fmla="*/ 448 w 695"/>
                  <a:gd name="T73" fmla="*/ 437 h 1373"/>
                  <a:gd name="T74" fmla="*/ 404 w 695"/>
                  <a:gd name="T75" fmla="*/ 525 h 1373"/>
                  <a:gd name="T76" fmla="*/ 318 w 695"/>
                  <a:gd name="T77" fmla="*/ 702 h 1373"/>
                  <a:gd name="T78" fmla="*/ 318 w 695"/>
                  <a:gd name="T79" fmla="*/ 702 h 1373"/>
                  <a:gd name="T80" fmla="*/ 236 w 695"/>
                  <a:gd name="T81" fmla="*/ 875 h 1373"/>
                  <a:gd name="T82" fmla="*/ 193 w 695"/>
                  <a:gd name="T83" fmla="*/ 961 h 1373"/>
                  <a:gd name="T84" fmla="*/ 147 w 695"/>
                  <a:gd name="T85" fmla="*/ 1046 h 1373"/>
                  <a:gd name="T86" fmla="*/ 147 w 695"/>
                  <a:gd name="T87" fmla="*/ 1046 h 1373"/>
                  <a:gd name="T88" fmla="*/ 105 w 695"/>
                  <a:gd name="T89" fmla="*/ 1123 h 1373"/>
                  <a:gd name="T90" fmla="*/ 84 w 695"/>
                  <a:gd name="T91" fmla="*/ 1161 h 1373"/>
                  <a:gd name="T92" fmla="*/ 63 w 695"/>
                  <a:gd name="T93" fmla="*/ 1200 h 1373"/>
                  <a:gd name="T94" fmla="*/ 44 w 695"/>
                  <a:gd name="T95" fmla="*/ 1240 h 1373"/>
                  <a:gd name="T96" fmla="*/ 26 w 695"/>
                  <a:gd name="T97" fmla="*/ 1280 h 1373"/>
                  <a:gd name="T98" fmla="*/ 12 w 695"/>
                  <a:gd name="T99" fmla="*/ 1321 h 1373"/>
                  <a:gd name="T100" fmla="*/ 5 w 695"/>
                  <a:gd name="T101" fmla="*/ 1343 h 1373"/>
                  <a:gd name="T102" fmla="*/ 0 w 695"/>
                  <a:gd name="T103" fmla="*/ 1364 h 1373"/>
                  <a:gd name="T104" fmla="*/ 0 w 695"/>
                  <a:gd name="T105" fmla="*/ 1364 h 1373"/>
                  <a:gd name="T106" fmla="*/ 0 w 695"/>
                  <a:gd name="T107" fmla="*/ 1368 h 1373"/>
                  <a:gd name="T108" fmla="*/ 1 w 695"/>
                  <a:gd name="T109" fmla="*/ 1371 h 1373"/>
                  <a:gd name="T110" fmla="*/ 3 w 695"/>
                  <a:gd name="T111" fmla="*/ 1372 h 1373"/>
                  <a:gd name="T112" fmla="*/ 5 w 695"/>
                  <a:gd name="T113" fmla="*/ 1373 h 1373"/>
                  <a:gd name="T114" fmla="*/ 10 w 695"/>
                  <a:gd name="T115" fmla="*/ 1373 h 1373"/>
                  <a:gd name="T116" fmla="*/ 12 w 695"/>
                  <a:gd name="T117" fmla="*/ 1373 h 1373"/>
                  <a:gd name="T118" fmla="*/ 14 w 695"/>
                  <a:gd name="T119" fmla="*/ 1372 h 1373"/>
                  <a:gd name="T120" fmla="*/ 15 w 695"/>
                  <a:gd name="T121" fmla="*/ 1368 h 1373"/>
                  <a:gd name="T122" fmla="*/ 15 w 695"/>
                  <a:gd name="T123" fmla="*/ 1368 h 1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95" h="1373">
                    <a:moveTo>
                      <a:pt x="15" y="1368"/>
                    </a:moveTo>
                    <a:lnTo>
                      <a:pt x="15" y="1368"/>
                    </a:lnTo>
                    <a:lnTo>
                      <a:pt x="22" y="1347"/>
                    </a:lnTo>
                    <a:lnTo>
                      <a:pt x="27" y="1325"/>
                    </a:lnTo>
                    <a:lnTo>
                      <a:pt x="43" y="1284"/>
                    </a:lnTo>
                    <a:lnTo>
                      <a:pt x="61" y="1243"/>
                    </a:lnTo>
                    <a:lnTo>
                      <a:pt x="80" y="1203"/>
                    </a:lnTo>
                    <a:lnTo>
                      <a:pt x="101" y="1163"/>
                    </a:lnTo>
                    <a:lnTo>
                      <a:pt x="123" y="1124"/>
                    </a:lnTo>
                    <a:lnTo>
                      <a:pt x="167" y="1046"/>
                    </a:lnTo>
                    <a:lnTo>
                      <a:pt x="167" y="1046"/>
                    </a:lnTo>
                    <a:lnTo>
                      <a:pt x="211" y="963"/>
                    </a:lnTo>
                    <a:lnTo>
                      <a:pt x="252" y="879"/>
                    </a:lnTo>
                    <a:lnTo>
                      <a:pt x="333" y="711"/>
                    </a:lnTo>
                    <a:lnTo>
                      <a:pt x="333" y="711"/>
                    </a:lnTo>
                    <a:lnTo>
                      <a:pt x="419" y="533"/>
                    </a:lnTo>
                    <a:lnTo>
                      <a:pt x="462" y="445"/>
                    </a:lnTo>
                    <a:lnTo>
                      <a:pt x="506" y="358"/>
                    </a:lnTo>
                    <a:lnTo>
                      <a:pt x="551" y="270"/>
                    </a:lnTo>
                    <a:lnTo>
                      <a:pt x="597" y="183"/>
                    </a:lnTo>
                    <a:lnTo>
                      <a:pt x="645" y="98"/>
                    </a:lnTo>
                    <a:lnTo>
                      <a:pt x="695" y="12"/>
                    </a:lnTo>
                    <a:lnTo>
                      <a:pt x="695" y="12"/>
                    </a:lnTo>
                    <a:lnTo>
                      <a:pt x="695" y="9"/>
                    </a:lnTo>
                    <a:lnTo>
                      <a:pt x="695" y="7"/>
                    </a:lnTo>
                    <a:lnTo>
                      <a:pt x="693" y="4"/>
                    </a:lnTo>
                    <a:lnTo>
                      <a:pt x="691" y="1"/>
                    </a:lnTo>
                    <a:lnTo>
                      <a:pt x="688" y="0"/>
                    </a:lnTo>
                    <a:lnTo>
                      <a:pt x="685" y="0"/>
                    </a:lnTo>
                    <a:lnTo>
                      <a:pt x="682" y="1"/>
                    </a:lnTo>
                    <a:lnTo>
                      <a:pt x="679" y="4"/>
                    </a:lnTo>
                    <a:lnTo>
                      <a:pt x="679" y="4"/>
                    </a:lnTo>
                    <a:lnTo>
                      <a:pt x="630" y="89"/>
                    </a:lnTo>
                    <a:lnTo>
                      <a:pt x="583" y="175"/>
                    </a:lnTo>
                    <a:lnTo>
                      <a:pt x="536" y="262"/>
                    </a:lnTo>
                    <a:lnTo>
                      <a:pt x="492" y="350"/>
                    </a:lnTo>
                    <a:lnTo>
                      <a:pt x="448" y="437"/>
                    </a:lnTo>
                    <a:lnTo>
                      <a:pt x="404" y="525"/>
                    </a:lnTo>
                    <a:lnTo>
                      <a:pt x="318" y="702"/>
                    </a:lnTo>
                    <a:lnTo>
                      <a:pt x="318" y="702"/>
                    </a:lnTo>
                    <a:lnTo>
                      <a:pt x="236" y="875"/>
                    </a:lnTo>
                    <a:lnTo>
                      <a:pt x="193" y="961"/>
                    </a:lnTo>
                    <a:lnTo>
                      <a:pt x="147" y="1046"/>
                    </a:lnTo>
                    <a:lnTo>
                      <a:pt x="147" y="1046"/>
                    </a:lnTo>
                    <a:lnTo>
                      <a:pt x="105" y="1123"/>
                    </a:lnTo>
                    <a:lnTo>
                      <a:pt x="84" y="1161"/>
                    </a:lnTo>
                    <a:lnTo>
                      <a:pt x="63" y="1200"/>
                    </a:lnTo>
                    <a:lnTo>
                      <a:pt x="44" y="1240"/>
                    </a:lnTo>
                    <a:lnTo>
                      <a:pt x="26" y="1280"/>
                    </a:lnTo>
                    <a:lnTo>
                      <a:pt x="12" y="1321"/>
                    </a:lnTo>
                    <a:lnTo>
                      <a:pt x="5" y="1343"/>
                    </a:lnTo>
                    <a:lnTo>
                      <a:pt x="0" y="1364"/>
                    </a:lnTo>
                    <a:lnTo>
                      <a:pt x="0" y="1364"/>
                    </a:lnTo>
                    <a:lnTo>
                      <a:pt x="0" y="1368"/>
                    </a:lnTo>
                    <a:lnTo>
                      <a:pt x="1" y="1371"/>
                    </a:lnTo>
                    <a:lnTo>
                      <a:pt x="3" y="1372"/>
                    </a:lnTo>
                    <a:lnTo>
                      <a:pt x="5" y="1373"/>
                    </a:lnTo>
                    <a:lnTo>
                      <a:pt x="10" y="1373"/>
                    </a:lnTo>
                    <a:lnTo>
                      <a:pt x="12" y="1373"/>
                    </a:lnTo>
                    <a:lnTo>
                      <a:pt x="14" y="1372"/>
                    </a:lnTo>
                    <a:lnTo>
                      <a:pt x="15" y="1368"/>
                    </a:lnTo>
                    <a:lnTo>
                      <a:pt x="15" y="13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3" name="Freeform 70">
                <a:extLst>
                  <a:ext uri="{FF2B5EF4-FFF2-40B4-BE49-F238E27FC236}">
                    <a16:creationId xmlns:a16="http://schemas.microsoft.com/office/drawing/2014/main" id="{0DBF4B16-5F04-FD29-3E73-3E2B66582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3" y="2532"/>
                <a:ext cx="220" cy="74"/>
              </a:xfrm>
              <a:custGeom>
                <a:avLst/>
                <a:gdLst>
                  <a:gd name="T0" fmla="*/ 15 w 660"/>
                  <a:gd name="T1" fmla="*/ 221 h 223"/>
                  <a:gd name="T2" fmla="*/ 15 w 660"/>
                  <a:gd name="T3" fmla="*/ 221 h 223"/>
                  <a:gd name="T4" fmla="*/ 27 w 660"/>
                  <a:gd name="T5" fmla="*/ 208 h 223"/>
                  <a:gd name="T6" fmla="*/ 42 w 660"/>
                  <a:gd name="T7" fmla="*/ 196 h 223"/>
                  <a:gd name="T8" fmla="*/ 59 w 660"/>
                  <a:gd name="T9" fmla="*/ 186 h 223"/>
                  <a:gd name="T10" fmla="*/ 76 w 660"/>
                  <a:gd name="T11" fmla="*/ 176 h 223"/>
                  <a:gd name="T12" fmla="*/ 92 w 660"/>
                  <a:gd name="T13" fmla="*/ 168 h 223"/>
                  <a:gd name="T14" fmla="*/ 109 w 660"/>
                  <a:gd name="T15" fmla="*/ 161 h 223"/>
                  <a:gd name="T16" fmla="*/ 144 w 660"/>
                  <a:gd name="T17" fmla="*/ 147 h 223"/>
                  <a:gd name="T18" fmla="*/ 144 w 660"/>
                  <a:gd name="T19" fmla="*/ 147 h 223"/>
                  <a:gd name="T20" fmla="*/ 223 w 660"/>
                  <a:gd name="T21" fmla="*/ 119 h 223"/>
                  <a:gd name="T22" fmla="*/ 263 w 660"/>
                  <a:gd name="T23" fmla="*/ 105 h 223"/>
                  <a:gd name="T24" fmla="*/ 304 w 660"/>
                  <a:gd name="T25" fmla="*/ 92 h 223"/>
                  <a:gd name="T26" fmla="*/ 304 w 660"/>
                  <a:gd name="T27" fmla="*/ 92 h 223"/>
                  <a:gd name="T28" fmla="*/ 347 w 660"/>
                  <a:gd name="T29" fmla="*/ 80 h 223"/>
                  <a:gd name="T30" fmla="*/ 390 w 660"/>
                  <a:gd name="T31" fmla="*/ 69 h 223"/>
                  <a:gd name="T32" fmla="*/ 434 w 660"/>
                  <a:gd name="T33" fmla="*/ 58 h 223"/>
                  <a:gd name="T34" fmla="*/ 478 w 660"/>
                  <a:gd name="T35" fmla="*/ 48 h 223"/>
                  <a:gd name="T36" fmla="*/ 565 w 660"/>
                  <a:gd name="T37" fmla="*/ 32 h 223"/>
                  <a:gd name="T38" fmla="*/ 653 w 660"/>
                  <a:gd name="T39" fmla="*/ 17 h 223"/>
                  <a:gd name="T40" fmla="*/ 653 w 660"/>
                  <a:gd name="T41" fmla="*/ 17 h 223"/>
                  <a:gd name="T42" fmla="*/ 657 w 660"/>
                  <a:gd name="T43" fmla="*/ 15 h 223"/>
                  <a:gd name="T44" fmla="*/ 659 w 660"/>
                  <a:gd name="T45" fmla="*/ 12 h 223"/>
                  <a:gd name="T46" fmla="*/ 660 w 660"/>
                  <a:gd name="T47" fmla="*/ 10 h 223"/>
                  <a:gd name="T48" fmla="*/ 660 w 660"/>
                  <a:gd name="T49" fmla="*/ 7 h 223"/>
                  <a:gd name="T50" fmla="*/ 659 w 660"/>
                  <a:gd name="T51" fmla="*/ 4 h 223"/>
                  <a:gd name="T52" fmla="*/ 656 w 660"/>
                  <a:gd name="T53" fmla="*/ 1 h 223"/>
                  <a:gd name="T54" fmla="*/ 653 w 660"/>
                  <a:gd name="T55" fmla="*/ 0 h 223"/>
                  <a:gd name="T56" fmla="*/ 649 w 660"/>
                  <a:gd name="T57" fmla="*/ 0 h 223"/>
                  <a:gd name="T58" fmla="*/ 649 w 660"/>
                  <a:gd name="T59" fmla="*/ 0 h 223"/>
                  <a:gd name="T60" fmla="*/ 558 w 660"/>
                  <a:gd name="T61" fmla="*/ 17 h 223"/>
                  <a:gd name="T62" fmla="*/ 468 w 660"/>
                  <a:gd name="T63" fmla="*/ 34 h 223"/>
                  <a:gd name="T64" fmla="*/ 423 w 660"/>
                  <a:gd name="T65" fmla="*/ 44 h 223"/>
                  <a:gd name="T66" fmla="*/ 379 w 660"/>
                  <a:gd name="T67" fmla="*/ 55 h 223"/>
                  <a:gd name="T68" fmla="*/ 333 w 660"/>
                  <a:gd name="T69" fmla="*/ 66 h 223"/>
                  <a:gd name="T70" fmla="*/ 289 w 660"/>
                  <a:gd name="T71" fmla="*/ 79 h 223"/>
                  <a:gd name="T72" fmla="*/ 289 w 660"/>
                  <a:gd name="T73" fmla="*/ 79 h 223"/>
                  <a:gd name="T74" fmla="*/ 248 w 660"/>
                  <a:gd name="T75" fmla="*/ 92 h 223"/>
                  <a:gd name="T76" fmla="*/ 206 w 660"/>
                  <a:gd name="T77" fmla="*/ 106 h 223"/>
                  <a:gd name="T78" fmla="*/ 125 w 660"/>
                  <a:gd name="T79" fmla="*/ 136 h 223"/>
                  <a:gd name="T80" fmla="*/ 125 w 660"/>
                  <a:gd name="T81" fmla="*/ 136 h 223"/>
                  <a:gd name="T82" fmla="*/ 92 w 660"/>
                  <a:gd name="T83" fmla="*/ 150 h 223"/>
                  <a:gd name="T84" fmla="*/ 76 w 660"/>
                  <a:gd name="T85" fmla="*/ 159 h 223"/>
                  <a:gd name="T86" fmla="*/ 59 w 660"/>
                  <a:gd name="T87" fmla="*/ 167 h 223"/>
                  <a:gd name="T88" fmla="*/ 44 w 660"/>
                  <a:gd name="T89" fmla="*/ 175 h 223"/>
                  <a:gd name="T90" fmla="*/ 30 w 660"/>
                  <a:gd name="T91" fmla="*/ 186 h 223"/>
                  <a:gd name="T92" fmla="*/ 15 w 660"/>
                  <a:gd name="T93" fmla="*/ 197 h 223"/>
                  <a:gd name="T94" fmla="*/ 2 w 660"/>
                  <a:gd name="T95" fmla="*/ 209 h 223"/>
                  <a:gd name="T96" fmla="*/ 2 w 660"/>
                  <a:gd name="T97" fmla="*/ 209 h 223"/>
                  <a:gd name="T98" fmla="*/ 1 w 660"/>
                  <a:gd name="T99" fmla="*/ 212 h 223"/>
                  <a:gd name="T100" fmla="*/ 0 w 660"/>
                  <a:gd name="T101" fmla="*/ 215 h 223"/>
                  <a:gd name="T102" fmla="*/ 1 w 660"/>
                  <a:gd name="T103" fmla="*/ 218 h 223"/>
                  <a:gd name="T104" fmla="*/ 2 w 660"/>
                  <a:gd name="T105" fmla="*/ 221 h 223"/>
                  <a:gd name="T106" fmla="*/ 5 w 660"/>
                  <a:gd name="T107" fmla="*/ 223 h 223"/>
                  <a:gd name="T108" fmla="*/ 8 w 660"/>
                  <a:gd name="T109" fmla="*/ 223 h 223"/>
                  <a:gd name="T110" fmla="*/ 11 w 660"/>
                  <a:gd name="T111" fmla="*/ 223 h 223"/>
                  <a:gd name="T112" fmla="*/ 15 w 660"/>
                  <a:gd name="T113" fmla="*/ 221 h 223"/>
                  <a:gd name="T114" fmla="*/ 15 w 660"/>
                  <a:gd name="T115" fmla="*/ 221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60" h="223">
                    <a:moveTo>
                      <a:pt x="15" y="221"/>
                    </a:moveTo>
                    <a:lnTo>
                      <a:pt x="15" y="221"/>
                    </a:lnTo>
                    <a:lnTo>
                      <a:pt x="27" y="208"/>
                    </a:lnTo>
                    <a:lnTo>
                      <a:pt x="42" y="196"/>
                    </a:lnTo>
                    <a:lnTo>
                      <a:pt x="59" y="186"/>
                    </a:lnTo>
                    <a:lnTo>
                      <a:pt x="76" y="176"/>
                    </a:lnTo>
                    <a:lnTo>
                      <a:pt x="92" y="168"/>
                    </a:lnTo>
                    <a:lnTo>
                      <a:pt x="109" y="161"/>
                    </a:lnTo>
                    <a:lnTo>
                      <a:pt x="144" y="147"/>
                    </a:lnTo>
                    <a:lnTo>
                      <a:pt x="144" y="147"/>
                    </a:lnTo>
                    <a:lnTo>
                      <a:pt x="223" y="119"/>
                    </a:lnTo>
                    <a:lnTo>
                      <a:pt x="263" y="105"/>
                    </a:lnTo>
                    <a:lnTo>
                      <a:pt x="304" y="92"/>
                    </a:lnTo>
                    <a:lnTo>
                      <a:pt x="304" y="92"/>
                    </a:lnTo>
                    <a:lnTo>
                      <a:pt x="347" y="80"/>
                    </a:lnTo>
                    <a:lnTo>
                      <a:pt x="390" y="69"/>
                    </a:lnTo>
                    <a:lnTo>
                      <a:pt x="434" y="58"/>
                    </a:lnTo>
                    <a:lnTo>
                      <a:pt x="478" y="48"/>
                    </a:lnTo>
                    <a:lnTo>
                      <a:pt x="565" y="32"/>
                    </a:lnTo>
                    <a:lnTo>
                      <a:pt x="653" y="17"/>
                    </a:lnTo>
                    <a:lnTo>
                      <a:pt x="653" y="17"/>
                    </a:lnTo>
                    <a:lnTo>
                      <a:pt x="657" y="15"/>
                    </a:lnTo>
                    <a:lnTo>
                      <a:pt x="659" y="12"/>
                    </a:lnTo>
                    <a:lnTo>
                      <a:pt x="660" y="10"/>
                    </a:lnTo>
                    <a:lnTo>
                      <a:pt x="660" y="7"/>
                    </a:lnTo>
                    <a:lnTo>
                      <a:pt x="659" y="4"/>
                    </a:lnTo>
                    <a:lnTo>
                      <a:pt x="656" y="1"/>
                    </a:lnTo>
                    <a:lnTo>
                      <a:pt x="653" y="0"/>
                    </a:lnTo>
                    <a:lnTo>
                      <a:pt x="649" y="0"/>
                    </a:lnTo>
                    <a:lnTo>
                      <a:pt x="649" y="0"/>
                    </a:lnTo>
                    <a:lnTo>
                      <a:pt x="558" y="17"/>
                    </a:lnTo>
                    <a:lnTo>
                      <a:pt x="468" y="34"/>
                    </a:lnTo>
                    <a:lnTo>
                      <a:pt x="423" y="44"/>
                    </a:lnTo>
                    <a:lnTo>
                      <a:pt x="379" y="55"/>
                    </a:lnTo>
                    <a:lnTo>
                      <a:pt x="333" y="66"/>
                    </a:lnTo>
                    <a:lnTo>
                      <a:pt x="289" y="79"/>
                    </a:lnTo>
                    <a:lnTo>
                      <a:pt x="289" y="79"/>
                    </a:lnTo>
                    <a:lnTo>
                      <a:pt x="248" y="92"/>
                    </a:lnTo>
                    <a:lnTo>
                      <a:pt x="206" y="106"/>
                    </a:lnTo>
                    <a:lnTo>
                      <a:pt x="125" y="136"/>
                    </a:lnTo>
                    <a:lnTo>
                      <a:pt x="125" y="136"/>
                    </a:lnTo>
                    <a:lnTo>
                      <a:pt x="92" y="150"/>
                    </a:lnTo>
                    <a:lnTo>
                      <a:pt x="76" y="159"/>
                    </a:lnTo>
                    <a:lnTo>
                      <a:pt x="59" y="167"/>
                    </a:lnTo>
                    <a:lnTo>
                      <a:pt x="44" y="175"/>
                    </a:lnTo>
                    <a:lnTo>
                      <a:pt x="30" y="186"/>
                    </a:lnTo>
                    <a:lnTo>
                      <a:pt x="15" y="197"/>
                    </a:lnTo>
                    <a:lnTo>
                      <a:pt x="2" y="209"/>
                    </a:lnTo>
                    <a:lnTo>
                      <a:pt x="2" y="209"/>
                    </a:lnTo>
                    <a:lnTo>
                      <a:pt x="1" y="212"/>
                    </a:lnTo>
                    <a:lnTo>
                      <a:pt x="0" y="215"/>
                    </a:lnTo>
                    <a:lnTo>
                      <a:pt x="1" y="218"/>
                    </a:lnTo>
                    <a:lnTo>
                      <a:pt x="2" y="221"/>
                    </a:lnTo>
                    <a:lnTo>
                      <a:pt x="5" y="223"/>
                    </a:lnTo>
                    <a:lnTo>
                      <a:pt x="8" y="223"/>
                    </a:lnTo>
                    <a:lnTo>
                      <a:pt x="11" y="223"/>
                    </a:lnTo>
                    <a:lnTo>
                      <a:pt x="15" y="221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Freeform 71">
                <a:extLst>
                  <a:ext uri="{FF2B5EF4-FFF2-40B4-BE49-F238E27FC236}">
                    <a16:creationId xmlns:a16="http://schemas.microsoft.com/office/drawing/2014/main" id="{9FFDB41E-AD43-4486-F21A-357C15790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8" y="2610"/>
                <a:ext cx="178" cy="52"/>
              </a:xfrm>
              <a:custGeom>
                <a:avLst/>
                <a:gdLst>
                  <a:gd name="T0" fmla="*/ 8 w 534"/>
                  <a:gd name="T1" fmla="*/ 18 h 157"/>
                  <a:gd name="T2" fmla="*/ 8 w 534"/>
                  <a:gd name="T3" fmla="*/ 18 h 157"/>
                  <a:gd name="T4" fmla="*/ 24 w 534"/>
                  <a:gd name="T5" fmla="*/ 18 h 157"/>
                  <a:gd name="T6" fmla="*/ 40 w 534"/>
                  <a:gd name="T7" fmla="*/ 19 h 157"/>
                  <a:gd name="T8" fmla="*/ 54 w 534"/>
                  <a:gd name="T9" fmla="*/ 22 h 157"/>
                  <a:gd name="T10" fmla="*/ 69 w 534"/>
                  <a:gd name="T11" fmla="*/ 26 h 157"/>
                  <a:gd name="T12" fmla="*/ 99 w 534"/>
                  <a:gd name="T13" fmla="*/ 37 h 157"/>
                  <a:gd name="T14" fmla="*/ 128 w 534"/>
                  <a:gd name="T15" fmla="*/ 47 h 157"/>
                  <a:gd name="T16" fmla="*/ 128 w 534"/>
                  <a:gd name="T17" fmla="*/ 47 h 157"/>
                  <a:gd name="T18" fmla="*/ 193 w 534"/>
                  <a:gd name="T19" fmla="*/ 67 h 157"/>
                  <a:gd name="T20" fmla="*/ 257 w 534"/>
                  <a:gd name="T21" fmla="*/ 87 h 157"/>
                  <a:gd name="T22" fmla="*/ 257 w 534"/>
                  <a:gd name="T23" fmla="*/ 87 h 157"/>
                  <a:gd name="T24" fmla="*/ 324 w 534"/>
                  <a:gd name="T25" fmla="*/ 105 h 157"/>
                  <a:gd name="T26" fmla="*/ 390 w 534"/>
                  <a:gd name="T27" fmla="*/ 123 h 157"/>
                  <a:gd name="T28" fmla="*/ 524 w 534"/>
                  <a:gd name="T29" fmla="*/ 157 h 157"/>
                  <a:gd name="T30" fmla="*/ 524 w 534"/>
                  <a:gd name="T31" fmla="*/ 157 h 157"/>
                  <a:gd name="T32" fmla="*/ 527 w 534"/>
                  <a:gd name="T33" fmla="*/ 157 h 157"/>
                  <a:gd name="T34" fmla="*/ 530 w 534"/>
                  <a:gd name="T35" fmla="*/ 156 h 157"/>
                  <a:gd name="T36" fmla="*/ 532 w 534"/>
                  <a:gd name="T37" fmla="*/ 153 h 157"/>
                  <a:gd name="T38" fmla="*/ 534 w 534"/>
                  <a:gd name="T39" fmla="*/ 150 h 157"/>
                  <a:gd name="T40" fmla="*/ 534 w 534"/>
                  <a:gd name="T41" fmla="*/ 147 h 157"/>
                  <a:gd name="T42" fmla="*/ 532 w 534"/>
                  <a:gd name="T43" fmla="*/ 145 h 157"/>
                  <a:gd name="T44" fmla="*/ 531 w 534"/>
                  <a:gd name="T45" fmla="*/ 142 h 157"/>
                  <a:gd name="T46" fmla="*/ 528 w 534"/>
                  <a:gd name="T47" fmla="*/ 140 h 157"/>
                  <a:gd name="T48" fmla="*/ 528 w 534"/>
                  <a:gd name="T49" fmla="*/ 140 h 157"/>
                  <a:gd name="T50" fmla="*/ 389 w 534"/>
                  <a:gd name="T51" fmla="*/ 105 h 157"/>
                  <a:gd name="T52" fmla="*/ 320 w 534"/>
                  <a:gd name="T53" fmla="*/ 87 h 157"/>
                  <a:gd name="T54" fmla="*/ 251 w 534"/>
                  <a:gd name="T55" fmla="*/ 69 h 157"/>
                  <a:gd name="T56" fmla="*/ 251 w 534"/>
                  <a:gd name="T57" fmla="*/ 69 h 157"/>
                  <a:gd name="T58" fmla="*/ 188 w 534"/>
                  <a:gd name="T59" fmla="*/ 50 h 157"/>
                  <a:gd name="T60" fmla="*/ 123 w 534"/>
                  <a:gd name="T61" fmla="*/ 27 h 157"/>
                  <a:gd name="T62" fmla="*/ 123 w 534"/>
                  <a:gd name="T63" fmla="*/ 27 h 157"/>
                  <a:gd name="T64" fmla="*/ 95 w 534"/>
                  <a:gd name="T65" fmla="*/ 18 h 157"/>
                  <a:gd name="T66" fmla="*/ 66 w 534"/>
                  <a:gd name="T67" fmla="*/ 8 h 157"/>
                  <a:gd name="T68" fmla="*/ 53 w 534"/>
                  <a:gd name="T69" fmla="*/ 4 h 157"/>
                  <a:gd name="T70" fmla="*/ 39 w 534"/>
                  <a:gd name="T71" fmla="*/ 1 h 157"/>
                  <a:gd name="T72" fmla="*/ 24 w 534"/>
                  <a:gd name="T73" fmla="*/ 0 h 157"/>
                  <a:gd name="T74" fmla="*/ 8 w 534"/>
                  <a:gd name="T75" fmla="*/ 1 h 157"/>
                  <a:gd name="T76" fmla="*/ 8 w 534"/>
                  <a:gd name="T77" fmla="*/ 1 h 157"/>
                  <a:gd name="T78" fmla="*/ 4 w 534"/>
                  <a:gd name="T79" fmla="*/ 1 h 157"/>
                  <a:gd name="T80" fmla="*/ 3 w 534"/>
                  <a:gd name="T81" fmla="*/ 4 h 157"/>
                  <a:gd name="T82" fmla="*/ 0 w 534"/>
                  <a:gd name="T83" fmla="*/ 7 h 157"/>
                  <a:gd name="T84" fmla="*/ 0 w 534"/>
                  <a:gd name="T85" fmla="*/ 10 h 157"/>
                  <a:gd name="T86" fmla="*/ 0 w 534"/>
                  <a:gd name="T87" fmla="*/ 12 h 157"/>
                  <a:gd name="T88" fmla="*/ 3 w 534"/>
                  <a:gd name="T89" fmla="*/ 15 h 157"/>
                  <a:gd name="T90" fmla="*/ 4 w 534"/>
                  <a:gd name="T91" fmla="*/ 16 h 157"/>
                  <a:gd name="T92" fmla="*/ 8 w 534"/>
                  <a:gd name="T93" fmla="*/ 18 h 157"/>
                  <a:gd name="T94" fmla="*/ 8 w 534"/>
                  <a:gd name="T95" fmla="*/ 1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34" h="157">
                    <a:moveTo>
                      <a:pt x="8" y="18"/>
                    </a:moveTo>
                    <a:lnTo>
                      <a:pt x="8" y="18"/>
                    </a:lnTo>
                    <a:lnTo>
                      <a:pt x="24" y="18"/>
                    </a:lnTo>
                    <a:lnTo>
                      <a:pt x="40" y="19"/>
                    </a:lnTo>
                    <a:lnTo>
                      <a:pt x="54" y="22"/>
                    </a:lnTo>
                    <a:lnTo>
                      <a:pt x="69" y="26"/>
                    </a:lnTo>
                    <a:lnTo>
                      <a:pt x="99" y="37"/>
                    </a:lnTo>
                    <a:lnTo>
                      <a:pt x="128" y="47"/>
                    </a:lnTo>
                    <a:lnTo>
                      <a:pt x="128" y="47"/>
                    </a:lnTo>
                    <a:lnTo>
                      <a:pt x="193" y="67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324" y="105"/>
                    </a:lnTo>
                    <a:lnTo>
                      <a:pt x="390" y="123"/>
                    </a:lnTo>
                    <a:lnTo>
                      <a:pt x="524" y="157"/>
                    </a:lnTo>
                    <a:lnTo>
                      <a:pt x="524" y="157"/>
                    </a:lnTo>
                    <a:lnTo>
                      <a:pt x="527" y="157"/>
                    </a:lnTo>
                    <a:lnTo>
                      <a:pt x="530" y="156"/>
                    </a:lnTo>
                    <a:lnTo>
                      <a:pt x="532" y="153"/>
                    </a:lnTo>
                    <a:lnTo>
                      <a:pt x="534" y="150"/>
                    </a:lnTo>
                    <a:lnTo>
                      <a:pt x="534" y="147"/>
                    </a:lnTo>
                    <a:lnTo>
                      <a:pt x="532" y="145"/>
                    </a:lnTo>
                    <a:lnTo>
                      <a:pt x="531" y="142"/>
                    </a:lnTo>
                    <a:lnTo>
                      <a:pt x="528" y="140"/>
                    </a:lnTo>
                    <a:lnTo>
                      <a:pt x="528" y="140"/>
                    </a:lnTo>
                    <a:lnTo>
                      <a:pt x="389" y="105"/>
                    </a:lnTo>
                    <a:lnTo>
                      <a:pt x="320" y="87"/>
                    </a:lnTo>
                    <a:lnTo>
                      <a:pt x="251" y="69"/>
                    </a:lnTo>
                    <a:lnTo>
                      <a:pt x="251" y="69"/>
                    </a:lnTo>
                    <a:lnTo>
                      <a:pt x="188" y="50"/>
                    </a:lnTo>
                    <a:lnTo>
                      <a:pt x="123" y="27"/>
                    </a:lnTo>
                    <a:lnTo>
                      <a:pt x="123" y="27"/>
                    </a:lnTo>
                    <a:lnTo>
                      <a:pt x="95" y="18"/>
                    </a:lnTo>
                    <a:lnTo>
                      <a:pt x="66" y="8"/>
                    </a:lnTo>
                    <a:lnTo>
                      <a:pt x="53" y="4"/>
                    </a:lnTo>
                    <a:lnTo>
                      <a:pt x="39" y="1"/>
                    </a:lnTo>
                    <a:lnTo>
                      <a:pt x="24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4" y="1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5" name="Freeform 72">
                <a:extLst>
                  <a:ext uri="{FF2B5EF4-FFF2-40B4-BE49-F238E27FC236}">
                    <a16:creationId xmlns:a16="http://schemas.microsoft.com/office/drawing/2014/main" id="{9C69484B-83E9-4EF8-7D62-26E2DA57C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966"/>
                <a:ext cx="91" cy="84"/>
              </a:xfrm>
              <a:custGeom>
                <a:avLst/>
                <a:gdLst>
                  <a:gd name="T0" fmla="*/ 4 w 272"/>
                  <a:gd name="T1" fmla="*/ 16 h 251"/>
                  <a:gd name="T2" fmla="*/ 4 w 272"/>
                  <a:gd name="T3" fmla="*/ 16 h 251"/>
                  <a:gd name="T4" fmla="*/ 40 w 272"/>
                  <a:gd name="T5" fmla="*/ 40 h 251"/>
                  <a:gd name="T6" fmla="*/ 73 w 272"/>
                  <a:gd name="T7" fmla="*/ 68 h 251"/>
                  <a:gd name="T8" fmla="*/ 106 w 272"/>
                  <a:gd name="T9" fmla="*/ 96 h 251"/>
                  <a:gd name="T10" fmla="*/ 137 w 272"/>
                  <a:gd name="T11" fmla="*/ 126 h 251"/>
                  <a:gd name="T12" fmla="*/ 168 w 272"/>
                  <a:gd name="T13" fmla="*/ 156 h 251"/>
                  <a:gd name="T14" fmla="*/ 198 w 272"/>
                  <a:gd name="T15" fmla="*/ 187 h 251"/>
                  <a:gd name="T16" fmla="*/ 259 w 272"/>
                  <a:gd name="T17" fmla="*/ 249 h 251"/>
                  <a:gd name="T18" fmla="*/ 259 w 272"/>
                  <a:gd name="T19" fmla="*/ 249 h 251"/>
                  <a:gd name="T20" fmla="*/ 261 w 272"/>
                  <a:gd name="T21" fmla="*/ 250 h 251"/>
                  <a:gd name="T22" fmla="*/ 264 w 272"/>
                  <a:gd name="T23" fmla="*/ 251 h 251"/>
                  <a:gd name="T24" fmla="*/ 267 w 272"/>
                  <a:gd name="T25" fmla="*/ 250 h 251"/>
                  <a:gd name="T26" fmla="*/ 270 w 272"/>
                  <a:gd name="T27" fmla="*/ 249 h 251"/>
                  <a:gd name="T28" fmla="*/ 271 w 272"/>
                  <a:gd name="T29" fmla="*/ 246 h 251"/>
                  <a:gd name="T30" fmla="*/ 272 w 272"/>
                  <a:gd name="T31" fmla="*/ 243 h 251"/>
                  <a:gd name="T32" fmla="*/ 272 w 272"/>
                  <a:gd name="T33" fmla="*/ 240 h 251"/>
                  <a:gd name="T34" fmla="*/ 270 w 272"/>
                  <a:gd name="T35" fmla="*/ 237 h 251"/>
                  <a:gd name="T36" fmla="*/ 270 w 272"/>
                  <a:gd name="T37" fmla="*/ 237 h 251"/>
                  <a:gd name="T38" fmla="*/ 209 w 272"/>
                  <a:gd name="T39" fmla="*/ 174 h 251"/>
                  <a:gd name="T40" fmla="*/ 179 w 272"/>
                  <a:gd name="T41" fmla="*/ 142 h 251"/>
                  <a:gd name="T42" fmla="*/ 147 w 272"/>
                  <a:gd name="T43" fmla="*/ 112 h 251"/>
                  <a:gd name="T44" fmla="*/ 115 w 272"/>
                  <a:gd name="T45" fmla="*/ 82 h 251"/>
                  <a:gd name="T46" fmla="*/ 82 w 272"/>
                  <a:gd name="T47" fmla="*/ 54 h 251"/>
                  <a:gd name="T48" fmla="*/ 48 w 272"/>
                  <a:gd name="T49" fmla="*/ 27 h 251"/>
                  <a:gd name="T50" fmla="*/ 12 w 272"/>
                  <a:gd name="T51" fmla="*/ 2 h 251"/>
                  <a:gd name="T52" fmla="*/ 12 w 272"/>
                  <a:gd name="T53" fmla="*/ 2 h 251"/>
                  <a:gd name="T54" fmla="*/ 9 w 272"/>
                  <a:gd name="T55" fmla="*/ 0 h 251"/>
                  <a:gd name="T56" fmla="*/ 5 w 272"/>
                  <a:gd name="T57" fmla="*/ 0 h 251"/>
                  <a:gd name="T58" fmla="*/ 4 w 272"/>
                  <a:gd name="T59" fmla="*/ 2 h 251"/>
                  <a:gd name="T60" fmla="*/ 1 w 272"/>
                  <a:gd name="T61" fmla="*/ 5 h 251"/>
                  <a:gd name="T62" fmla="*/ 0 w 272"/>
                  <a:gd name="T63" fmla="*/ 7 h 251"/>
                  <a:gd name="T64" fmla="*/ 0 w 272"/>
                  <a:gd name="T65" fmla="*/ 10 h 251"/>
                  <a:gd name="T66" fmla="*/ 1 w 272"/>
                  <a:gd name="T67" fmla="*/ 13 h 251"/>
                  <a:gd name="T68" fmla="*/ 4 w 272"/>
                  <a:gd name="T69" fmla="*/ 16 h 251"/>
                  <a:gd name="T70" fmla="*/ 4 w 272"/>
                  <a:gd name="T71" fmla="*/ 16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72" h="251">
                    <a:moveTo>
                      <a:pt x="4" y="16"/>
                    </a:moveTo>
                    <a:lnTo>
                      <a:pt x="4" y="16"/>
                    </a:lnTo>
                    <a:lnTo>
                      <a:pt x="40" y="40"/>
                    </a:lnTo>
                    <a:lnTo>
                      <a:pt x="73" y="68"/>
                    </a:lnTo>
                    <a:lnTo>
                      <a:pt x="106" y="96"/>
                    </a:lnTo>
                    <a:lnTo>
                      <a:pt x="137" y="126"/>
                    </a:lnTo>
                    <a:lnTo>
                      <a:pt x="168" y="156"/>
                    </a:lnTo>
                    <a:lnTo>
                      <a:pt x="198" y="187"/>
                    </a:lnTo>
                    <a:lnTo>
                      <a:pt x="259" y="249"/>
                    </a:lnTo>
                    <a:lnTo>
                      <a:pt x="259" y="249"/>
                    </a:lnTo>
                    <a:lnTo>
                      <a:pt x="261" y="250"/>
                    </a:lnTo>
                    <a:lnTo>
                      <a:pt x="264" y="251"/>
                    </a:lnTo>
                    <a:lnTo>
                      <a:pt x="267" y="250"/>
                    </a:lnTo>
                    <a:lnTo>
                      <a:pt x="270" y="249"/>
                    </a:lnTo>
                    <a:lnTo>
                      <a:pt x="271" y="246"/>
                    </a:lnTo>
                    <a:lnTo>
                      <a:pt x="272" y="243"/>
                    </a:lnTo>
                    <a:lnTo>
                      <a:pt x="272" y="240"/>
                    </a:lnTo>
                    <a:lnTo>
                      <a:pt x="270" y="237"/>
                    </a:lnTo>
                    <a:lnTo>
                      <a:pt x="270" y="237"/>
                    </a:lnTo>
                    <a:lnTo>
                      <a:pt x="209" y="174"/>
                    </a:lnTo>
                    <a:lnTo>
                      <a:pt x="179" y="142"/>
                    </a:lnTo>
                    <a:lnTo>
                      <a:pt x="147" y="112"/>
                    </a:lnTo>
                    <a:lnTo>
                      <a:pt x="115" y="82"/>
                    </a:lnTo>
                    <a:lnTo>
                      <a:pt x="82" y="54"/>
                    </a:lnTo>
                    <a:lnTo>
                      <a:pt x="48" y="27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1" y="5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6" name="Freeform 73">
                <a:extLst>
                  <a:ext uri="{FF2B5EF4-FFF2-40B4-BE49-F238E27FC236}">
                    <a16:creationId xmlns:a16="http://schemas.microsoft.com/office/drawing/2014/main" id="{44DF887C-A5BA-9816-E4A7-1E1A55287F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" y="2983"/>
                <a:ext cx="31" cy="128"/>
              </a:xfrm>
              <a:custGeom>
                <a:avLst/>
                <a:gdLst>
                  <a:gd name="T0" fmla="*/ 0 w 92"/>
                  <a:gd name="T1" fmla="*/ 11 h 385"/>
                  <a:gd name="T2" fmla="*/ 0 w 92"/>
                  <a:gd name="T3" fmla="*/ 11 h 385"/>
                  <a:gd name="T4" fmla="*/ 12 w 92"/>
                  <a:gd name="T5" fmla="*/ 57 h 385"/>
                  <a:gd name="T6" fmla="*/ 25 w 92"/>
                  <a:gd name="T7" fmla="*/ 102 h 385"/>
                  <a:gd name="T8" fmla="*/ 37 w 92"/>
                  <a:gd name="T9" fmla="*/ 146 h 385"/>
                  <a:gd name="T10" fmla="*/ 49 w 92"/>
                  <a:gd name="T11" fmla="*/ 192 h 385"/>
                  <a:gd name="T12" fmla="*/ 59 w 92"/>
                  <a:gd name="T13" fmla="*/ 237 h 385"/>
                  <a:gd name="T14" fmla="*/ 67 w 92"/>
                  <a:gd name="T15" fmla="*/ 284 h 385"/>
                  <a:gd name="T16" fmla="*/ 74 w 92"/>
                  <a:gd name="T17" fmla="*/ 329 h 385"/>
                  <a:gd name="T18" fmla="*/ 76 w 92"/>
                  <a:gd name="T19" fmla="*/ 353 h 385"/>
                  <a:gd name="T20" fmla="*/ 76 w 92"/>
                  <a:gd name="T21" fmla="*/ 378 h 385"/>
                  <a:gd name="T22" fmla="*/ 76 w 92"/>
                  <a:gd name="T23" fmla="*/ 378 h 385"/>
                  <a:gd name="T24" fmla="*/ 77 w 92"/>
                  <a:gd name="T25" fmla="*/ 380 h 385"/>
                  <a:gd name="T26" fmla="*/ 78 w 92"/>
                  <a:gd name="T27" fmla="*/ 383 h 385"/>
                  <a:gd name="T28" fmla="*/ 81 w 92"/>
                  <a:gd name="T29" fmla="*/ 385 h 385"/>
                  <a:gd name="T30" fmla="*/ 84 w 92"/>
                  <a:gd name="T31" fmla="*/ 385 h 385"/>
                  <a:gd name="T32" fmla="*/ 88 w 92"/>
                  <a:gd name="T33" fmla="*/ 385 h 385"/>
                  <a:gd name="T34" fmla="*/ 89 w 92"/>
                  <a:gd name="T35" fmla="*/ 383 h 385"/>
                  <a:gd name="T36" fmla="*/ 92 w 92"/>
                  <a:gd name="T37" fmla="*/ 380 h 385"/>
                  <a:gd name="T38" fmla="*/ 92 w 92"/>
                  <a:gd name="T39" fmla="*/ 378 h 385"/>
                  <a:gd name="T40" fmla="*/ 92 w 92"/>
                  <a:gd name="T41" fmla="*/ 378 h 385"/>
                  <a:gd name="T42" fmla="*/ 92 w 92"/>
                  <a:gd name="T43" fmla="*/ 353 h 385"/>
                  <a:gd name="T44" fmla="*/ 91 w 92"/>
                  <a:gd name="T45" fmla="*/ 329 h 385"/>
                  <a:gd name="T46" fmla="*/ 84 w 92"/>
                  <a:gd name="T47" fmla="*/ 283 h 385"/>
                  <a:gd name="T48" fmla="*/ 76 w 92"/>
                  <a:gd name="T49" fmla="*/ 236 h 385"/>
                  <a:gd name="T50" fmla="*/ 65 w 92"/>
                  <a:gd name="T51" fmla="*/ 190 h 385"/>
                  <a:gd name="T52" fmla="*/ 54 w 92"/>
                  <a:gd name="T53" fmla="*/ 143 h 385"/>
                  <a:gd name="T54" fmla="*/ 40 w 92"/>
                  <a:gd name="T55" fmla="*/ 98 h 385"/>
                  <a:gd name="T56" fmla="*/ 27 w 92"/>
                  <a:gd name="T57" fmla="*/ 52 h 385"/>
                  <a:gd name="T58" fmla="*/ 16 w 92"/>
                  <a:gd name="T59" fmla="*/ 6 h 385"/>
                  <a:gd name="T60" fmla="*/ 16 w 92"/>
                  <a:gd name="T61" fmla="*/ 6 h 385"/>
                  <a:gd name="T62" fmla="*/ 15 w 92"/>
                  <a:gd name="T63" fmla="*/ 3 h 385"/>
                  <a:gd name="T64" fmla="*/ 12 w 92"/>
                  <a:gd name="T65" fmla="*/ 1 h 385"/>
                  <a:gd name="T66" fmla="*/ 9 w 92"/>
                  <a:gd name="T67" fmla="*/ 0 h 385"/>
                  <a:gd name="T68" fmla="*/ 5 w 92"/>
                  <a:gd name="T69" fmla="*/ 0 h 385"/>
                  <a:gd name="T70" fmla="*/ 3 w 92"/>
                  <a:gd name="T71" fmla="*/ 1 h 385"/>
                  <a:gd name="T72" fmla="*/ 1 w 92"/>
                  <a:gd name="T73" fmla="*/ 4 h 385"/>
                  <a:gd name="T74" fmla="*/ 0 w 92"/>
                  <a:gd name="T75" fmla="*/ 7 h 385"/>
                  <a:gd name="T76" fmla="*/ 0 w 92"/>
                  <a:gd name="T77" fmla="*/ 11 h 385"/>
                  <a:gd name="T78" fmla="*/ 0 w 92"/>
                  <a:gd name="T79" fmla="*/ 11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2" h="385">
                    <a:moveTo>
                      <a:pt x="0" y="11"/>
                    </a:moveTo>
                    <a:lnTo>
                      <a:pt x="0" y="11"/>
                    </a:lnTo>
                    <a:lnTo>
                      <a:pt x="12" y="57"/>
                    </a:lnTo>
                    <a:lnTo>
                      <a:pt x="25" y="102"/>
                    </a:lnTo>
                    <a:lnTo>
                      <a:pt x="37" y="146"/>
                    </a:lnTo>
                    <a:lnTo>
                      <a:pt x="49" y="192"/>
                    </a:lnTo>
                    <a:lnTo>
                      <a:pt x="59" y="237"/>
                    </a:lnTo>
                    <a:lnTo>
                      <a:pt x="67" y="284"/>
                    </a:lnTo>
                    <a:lnTo>
                      <a:pt x="74" y="329"/>
                    </a:lnTo>
                    <a:lnTo>
                      <a:pt x="76" y="353"/>
                    </a:lnTo>
                    <a:lnTo>
                      <a:pt x="76" y="378"/>
                    </a:lnTo>
                    <a:lnTo>
                      <a:pt x="76" y="378"/>
                    </a:lnTo>
                    <a:lnTo>
                      <a:pt x="77" y="380"/>
                    </a:lnTo>
                    <a:lnTo>
                      <a:pt x="78" y="383"/>
                    </a:lnTo>
                    <a:lnTo>
                      <a:pt x="81" y="385"/>
                    </a:lnTo>
                    <a:lnTo>
                      <a:pt x="84" y="385"/>
                    </a:lnTo>
                    <a:lnTo>
                      <a:pt x="88" y="385"/>
                    </a:lnTo>
                    <a:lnTo>
                      <a:pt x="89" y="383"/>
                    </a:lnTo>
                    <a:lnTo>
                      <a:pt x="92" y="380"/>
                    </a:lnTo>
                    <a:lnTo>
                      <a:pt x="92" y="378"/>
                    </a:lnTo>
                    <a:lnTo>
                      <a:pt x="92" y="378"/>
                    </a:lnTo>
                    <a:lnTo>
                      <a:pt x="92" y="353"/>
                    </a:lnTo>
                    <a:lnTo>
                      <a:pt x="91" y="329"/>
                    </a:lnTo>
                    <a:lnTo>
                      <a:pt x="84" y="283"/>
                    </a:lnTo>
                    <a:lnTo>
                      <a:pt x="76" y="236"/>
                    </a:lnTo>
                    <a:lnTo>
                      <a:pt x="65" y="190"/>
                    </a:lnTo>
                    <a:lnTo>
                      <a:pt x="54" y="143"/>
                    </a:lnTo>
                    <a:lnTo>
                      <a:pt x="40" y="98"/>
                    </a:lnTo>
                    <a:lnTo>
                      <a:pt x="27" y="52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7" name="Freeform 74">
                <a:extLst>
                  <a:ext uri="{FF2B5EF4-FFF2-40B4-BE49-F238E27FC236}">
                    <a16:creationId xmlns:a16="http://schemas.microsoft.com/office/drawing/2014/main" id="{42AF8A98-5E3A-3B3F-70F9-19FA6049C1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3" y="3079"/>
                <a:ext cx="80" cy="372"/>
              </a:xfrm>
              <a:custGeom>
                <a:avLst/>
                <a:gdLst>
                  <a:gd name="T0" fmla="*/ 21 w 240"/>
                  <a:gd name="T1" fmla="*/ 8 h 1117"/>
                  <a:gd name="T2" fmla="*/ 10 w 240"/>
                  <a:gd name="T3" fmla="*/ 186 h 1117"/>
                  <a:gd name="T4" fmla="*/ 2 w 240"/>
                  <a:gd name="T5" fmla="*/ 320 h 1117"/>
                  <a:gd name="T6" fmla="*/ 0 w 240"/>
                  <a:gd name="T7" fmla="*/ 364 h 1117"/>
                  <a:gd name="T8" fmla="*/ 2 w 240"/>
                  <a:gd name="T9" fmla="*/ 442 h 1117"/>
                  <a:gd name="T10" fmla="*/ 8 w 240"/>
                  <a:gd name="T11" fmla="*/ 521 h 1117"/>
                  <a:gd name="T12" fmla="*/ 21 w 240"/>
                  <a:gd name="T13" fmla="*/ 598 h 1117"/>
                  <a:gd name="T14" fmla="*/ 36 w 240"/>
                  <a:gd name="T15" fmla="*/ 675 h 1117"/>
                  <a:gd name="T16" fmla="*/ 50 w 240"/>
                  <a:gd name="T17" fmla="*/ 737 h 1117"/>
                  <a:gd name="T18" fmla="*/ 83 w 240"/>
                  <a:gd name="T19" fmla="*/ 858 h 1117"/>
                  <a:gd name="T20" fmla="*/ 104 w 240"/>
                  <a:gd name="T21" fmla="*/ 919 h 1117"/>
                  <a:gd name="T22" fmla="*/ 115 w 240"/>
                  <a:gd name="T23" fmla="*/ 945 h 1117"/>
                  <a:gd name="T24" fmla="*/ 138 w 240"/>
                  <a:gd name="T25" fmla="*/ 999 h 1117"/>
                  <a:gd name="T26" fmla="*/ 168 w 240"/>
                  <a:gd name="T27" fmla="*/ 1050 h 1117"/>
                  <a:gd name="T28" fmla="*/ 204 w 240"/>
                  <a:gd name="T29" fmla="*/ 1095 h 1117"/>
                  <a:gd name="T30" fmla="*/ 225 w 240"/>
                  <a:gd name="T31" fmla="*/ 1115 h 1117"/>
                  <a:gd name="T32" fmla="*/ 232 w 240"/>
                  <a:gd name="T33" fmla="*/ 1117 h 1117"/>
                  <a:gd name="T34" fmla="*/ 237 w 240"/>
                  <a:gd name="T35" fmla="*/ 1115 h 1117"/>
                  <a:gd name="T36" fmla="*/ 240 w 240"/>
                  <a:gd name="T37" fmla="*/ 1109 h 1117"/>
                  <a:gd name="T38" fmla="*/ 237 w 240"/>
                  <a:gd name="T39" fmla="*/ 1104 h 1117"/>
                  <a:gd name="T40" fmla="*/ 215 w 240"/>
                  <a:gd name="T41" fmla="*/ 1083 h 1117"/>
                  <a:gd name="T42" fmla="*/ 179 w 240"/>
                  <a:gd name="T43" fmla="*/ 1035 h 1117"/>
                  <a:gd name="T44" fmla="*/ 149 w 240"/>
                  <a:gd name="T45" fmla="*/ 982 h 1117"/>
                  <a:gd name="T46" fmla="*/ 126 w 240"/>
                  <a:gd name="T47" fmla="*/ 927 h 1117"/>
                  <a:gd name="T48" fmla="*/ 115 w 240"/>
                  <a:gd name="T49" fmla="*/ 900 h 1117"/>
                  <a:gd name="T50" fmla="*/ 95 w 240"/>
                  <a:gd name="T51" fmla="*/ 842 h 1117"/>
                  <a:gd name="T52" fmla="*/ 64 w 240"/>
                  <a:gd name="T53" fmla="*/ 723 h 1117"/>
                  <a:gd name="T54" fmla="*/ 50 w 240"/>
                  <a:gd name="T55" fmla="*/ 664 h 1117"/>
                  <a:gd name="T56" fmla="*/ 35 w 240"/>
                  <a:gd name="T57" fmla="*/ 587 h 1117"/>
                  <a:gd name="T58" fmla="*/ 25 w 240"/>
                  <a:gd name="T59" fmla="*/ 510 h 1117"/>
                  <a:gd name="T60" fmla="*/ 18 w 240"/>
                  <a:gd name="T61" fmla="*/ 433 h 1117"/>
                  <a:gd name="T62" fmla="*/ 17 w 240"/>
                  <a:gd name="T63" fmla="*/ 354 h 1117"/>
                  <a:gd name="T64" fmla="*/ 18 w 240"/>
                  <a:gd name="T65" fmla="*/ 310 h 1117"/>
                  <a:gd name="T66" fmla="*/ 26 w 240"/>
                  <a:gd name="T67" fmla="*/ 181 h 1117"/>
                  <a:gd name="T68" fmla="*/ 37 w 240"/>
                  <a:gd name="T69" fmla="*/ 8 h 1117"/>
                  <a:gd name="T70" fmla="*/ 36 w 240"/>
                  <a:gd name="T71" fmla="*/ 4 h 1117"/>
                  <a:gd name="T72" fmla="*/ 32 w 240"/>
                  <a:gd name="T73" fmla="*/ 0 h 1117"/>
                  <a:gd name="T74" fmla="*/ 26 w 240"/>
                  <a:gd name="T75" fmla="*/ 0 h 1117"/>
                  <a:gd name="T76" fmla="*/ 21 w 240"/>
                  <a:gd name="T77" fmla="*/ 4 h 1117"/>
                  <a:gd name="T78" fmla="*/ 21 w 240"/>
                  <a:gd name="T79" fmla="*/ 8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0" h="1117">
                    <a:moveTo>
                      <a:pt x="21" y="8"/>
                    </a:moveTo>
                    <a:lnTo>
                      <a:pt x="21" y="8"/>
                    </a:lnTo>
                    <a:lnTo>
                      <a:pt x="15" y="97"/>
                    </a:lnTo>
                    <a:lnTo>
                      <a:pt x="10" y="186"/>
                    </a:lnTo>
                    <a:lnTo>
                      <a:pt x="4" y="276"/>
                    </a:lnTo>
                    <a:lnTo>
                      <a:pt x="2" y="320"/>
                    </a:lnTo>
                    <a:lnTo>
                      <a:pt x="0" y="364"/>
                    </a:lnTo>
                    <a:lnTo>
                      <a:pt x="0" y="364"/>
                    </a:lnTo>
                    <a:lnTo>
                      <a:pt x="0" y="404"/>
                    </a:lnTo>
                    <a:lnTo>
                      <a:pt x="2" y="442"/>
                    </a:lnTo>
                    <a:lnTo>
                      <a:pt x="4" y="482"/>
                    </a:lnTo>
                    <a:lnTo>
                      <a:pt x="8" y="521"/>
                    </a:lnTo>
                    <a:lnTo>
                      <a:pt x="14" y="559"/>
                    </a:lnTo>
                    <a:lnTo>
                      <a:pt x="21" y="598"/>
                    </a:lnTo>
                    <a:lnTo>
                      <a:pt x="28" y="637"/>
                    </a:lnTo>
                    <a:lnTo>
                      <a:pt x="36" y="675"/>
                    </a:lnTo>
                    <a:lnTo>
                      <a:pt x="36" y="675"/>
                    </a:lnTo>
                    <a:lnTo>
                      <a:pt x="50" y="737"/>
                    </a:lnTo>
                    <a:lnTo>
                      <a:pt x="65" y="798"/>
                    </a:lnTo>
                    <a:lnTo>
                      <a:pt x="83" y="858"/>
                    </a:lnTo>
                    <a:lnTo>
                      <a:pt x="93" y="889"/>
                    </a:lnTo>
                    <a:lnTo>
                      <a:pt x="104" y="919"/>
                    </a:lnTo>
                    <a:lnTo>
                      <a:pt x="104" y="919"/>
                    </a:lnTo>
                    <a:lnTo>
                      <a:pt x="115" y="945"/>
                    </a:lnTo>
                    <a:lnTo>
                      <a:pt x="126" y="973"/>
                    </a:lnTo>
                    <a:lnTo>
                      <a:pt x="138" y="999"/>
                    </a:lnTo>
                    <a:lnTo>
                      <a:pt x="153" y="1025"/>
                    </a:lnTo>
                    <a:lnTo>
                      <a:pt x="168" y="1050"/>
                    </a:lnTo>
                    <a:lnTo>
                      <a:pt x="185" y="1073"/>
                    </a:lnTo>
                    <a:lnTo>
                      <a:pt x="204" y="1095"/>
                    </a:lnTo>
                    <a:lnTo>
                      <a:pt x="225" y="1115"/>
                    </a:lnTo>
                    <a:lnTo>
                      <a:pt x="225" y="1115"/>
                    </a:lnTo>
                    <a:lnTo>
                      <a:pt x="229" y="1117"/>
                    </a:lnTo>
                    <a:lnTo>
                      <a:pt x="232" y="1117"/>
                    </a:lnTo>
                    <a:lnTo>
                      <a:pt x="234" y="1116"/>
                    </a:lnTo>
                    <a:lnTo>
                      <a:pt x="237" y="1115"/>
                    </a:lnTo>
                    <a:lnTo>
                      <a:pt x="239" y="1112"/>
                    </a:lnTo>
                    <a:lnTo>
                      <a:pt x="240" y="1109"/>
                    </a:lnTo>
                    <a:lnTo>
                      <a:pt x="239" y="1106"/>
                    </a:lnTo>
                    <a:lnTo>
                      <a:pt x="237" y="1104"/>
                    </a:lnTo>
                    <a:lnTo>
                      <a:pt x="237" y="1104"/>
                    </a:lnTo>
                    <a:lnTo>
                      <a:pt x="215" y="1083"/>
                    </a:lnTo>
                    <a:lnTo>
                      <a:pt x="196" y="1060"/>
                    </a:lnTo>
                    <a:lnTo>
                      <a:pt x="179" y="1035"/>
                    </a:lnTo>
                    <a:lnTo>
                      <a:pt x="163" y="1010"/>
                    </a:lnTo>
                    <a:lnTo>
                      <a:pt x="149" y="982"/>
                    </a:lnTo>
                    <a:lnTo>
                      <a:pt x="137" y="955"/>
                    </a:lnTo>
                    <a:lnTo>
                      <a:pt x="126" y="927"/>
                    </a:lnTo>
                    <a:lnTo>
                      <a:pt x="115" y="900"/>
                    </a:lnTo>
                    <a:lnTo>
                      <a:pt x="115" y="900"/>
                    </a:lnTo>
                    <a:lnTo>
                      <a:pt x="105" y="871"/>
                    </a:lnTo>
                    <a:lnTo>
                      <a:pt x="95" y="842"/>
                    </a:lnTo>
                    <a:lnTo>
                      <a:pt x="79" y="783"/>
                    </a:lnTo>
                    <a:lnTo>
                      <a:pt x="64" y="723"/>
                    </a:lnTo>
                    <a:lnTo>
                      <a:pt x="50" y="664"/>
                    </a:lnTo>
                    <a:lnTo>
                      <a:pt x="50" y="664"/>
                    </a:lnTo>
                    <a:lnTo>
                      <a:pt x="42" y="626"/>
                    </a:lnTo>
                    <a:lnTo>
                      <a:pt x="35" y="587"/>
                    </a:lnTo>
                    <a:lnTo>
                      <a:pt x="29" y="548"/>
                    </a:lnTo>
                    <a:lnTo>
                      <a:pt x="25" y="510"/>
                    </a:lnTo>
                    <a:lnTo>
                      <a:pt x="21" y="471"/>
                    </a:lnTo>
                    <a:lnTo>
                      <a:pt x="18" y="433"/>
                    </a:lnTo>
                    <a:lnTo>
                      <a:pt x="17" y="393"/>
                    </a:lnTo>
                    <a:lnTo>
                      <a:pt x="17" y="354"/>
                    </a:lnTo>
                    <a:lnTo>
                      <a:pt x="17" y="354"/>
                    </a:lnTo>
                    <a:lnTo>
                      <a:pt x="18" y="310"/>
                    </a:lnTo>
                    <a:lnTo>
                      <a:pt x="21" y="267"/>
                    </a:lnTo>
                    <a:lnTo>
                      <a:pt x="26" y="181"/>
                    </a:lnTo>
                    <a:lnTo>
                      <a:pt x="32" y="95"/>
                    </a:lnTo>
                    <a:lnTo>
                      <a:pt x="37" y="8"/>
                    </a:lnTo>
                    <a:lnTo>
                      <a:pt x="37" y="8"/>
                    </a:lnTo>
                    <a:lnTo>
                      <a:pt x="36" y="4"/>
                    </a:lnTo>
                    <a:lnTo>
                      <a:pt x="35" y="1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4" y="1"/>
                    </a:lnTo>
                    <a:lnTo>
                      <a:pt x="21" y="4"/>
                    </a:lnTo>
                    <a:lnTo>
                      <a:pt x="21" y="8"/>
                    </a:lnTo>
                    <a:lnTo>
                      <a:pt x="21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8" name="Freeform 75">
                <a:extLst>
                  <a:ext uri="{FF2B5EF4-FFF2-40B4-BE49-F238E27FC236}">
                    <a16:creationId xmlns:a16="http://schemas.microsoft.com/office/drawing/2014/main" id="{794A3DD9-7F83-1319-ED9D-D144B67A5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7" y="2939"/>
                <a:ext cx="82" cy="75"/>
              </a:xfrm>
              <a:custGeom>
                <a:avLst/>
                <a:gdLst>
                  <a:gd name="T0" fmla="*/ 243 w 246"/>
                  <a:gd name="T1" fmla="*/ 208 h 225"/>
                  <a:gd name="T2" fmla="*/ 243 w 246"/>
                  <a:gd name="T3" fmla="*/ 208 h 225"/>
                  <a:gd name="T4" fmla="*/ 211 w 246"/>
                  <a:gd name="T5" fmla="*/ 186 h 225"/>
                  <a:gd name="T6" fmla="*/ 182 w 246"/>
                  <a:gd name="T7" fmla="*/ 161 h 225"/>
                  <a:gd name="T8" fmla="*/ 153 w 246"/>
                  <a:gd name="T9" fmla="*/ 137 h 225"/>
                  <a:gd name="T10" fmla="*/ 124 w 246"/>
                  <a:gd name="T11" fmla="*/ 110 h 225"/>
                  <a:gd name="T12" fmla="*/ 69 w 246"/>
                  <a:gd name="T13" fmla="*/ 57 h 225"/>
                  <a:gd name="T14" fmla="*/ 16 w 246"/>
                  <a:gd name="T15" fmla="*/ 3 h 225"/>
                  <a:gd name="T16" fmla="*/ 16 w 246"/>
                  <a:gd name="T17" fmla="*/ 3 h 225"/>
                  <a:gd name="T18" fmla="*/ 11 w 246"/>
                  <a:gd name="T19" fmla="*/ 2 h 225"/>
                  <a:gd name="T20" fmla="*/ 9 w 246"/>
                  <a:gd name="T21" fmla="*/ 0 h 225"/>
                  <a:gd name="T22" fmla="*/ 6 w 246"/>
                  <a:gd name="T23" fmla="*/ 2 h 225"/>
                  <a:gd name="T24" fmla="*/ 3 w 246"/>
                  <a:gd name="T25" fmla="*/ 3 h 225"/>
                  <a:gd name="T26" fmla="*/ 2 w 246"/>
                  <a:gd name="T27" fmla="*/ 6 h 225"/>
                  <a:gd name="T28" fmla="*/ 0 w 246"/>
                  <a:gd name="T29" fmla="*/ 8 h 225"/>
                  <a:gd name="T30" fmla="*/ 2 w 246"/>
                  <a:gd name="T31" fmla="*/ 13 h 225"/>
                  <a:gd name="T32" fmla="*/ 3 w 246"/>
                  <a:gd name="T33" fmla="*/ 15 h 225"/>
                  <a:gd name="T34" fmla="*/ 3 w 246"/>
                  <a:gd name="T35" fmla="*/ 15 h 225"/>
                  <a:gd name="T36" fmla="*/ 60 w 246"/>
                  <a:gd name="T37" fmla="*/ 69 h 225"/>
                  <a:gd name="T38" fmla="*/ 115 w 246"/>
                  <a:gd name="T39" fmla="*/ 123 h 225"/>
                  <a:gd name="T40" fmla="*/ 144 w 246"/>
                  <a:gd name="T41" fmla="*/ 150 h 225"/>
                  <a:gd name="T42" fmla="*/ 173 w 246"/>
                  <a:gd name="T43" fmla="*/ 175 h 225"/>
                  <a:gd name="T44" fmla="*/ 203 w 246"/>
                  <a:gd name="T45" fmla="*/ 200 h 225"/>
                  <a:gd name="T46" fmla="*/ 235 w 246"/>
                  <a:gd name="T47" fmla="*/ 223 h 225"/>
                  <a:gd name="T48" fmla="*/ 235 w 246"/>
                  <a:gd name="T49" fmla="*/ 223 h 225"/>
                  <a:gd name="T50" fmla="*/ 237 w 246"/>
                  <a:gd name="T51" fmla="*/ 225 h 225"/>
                  <a:gd name="T52" fmla="*/ 240 w 246"/>
                  <a:gd name="T53" fmla="*/ 225 h 225"/>
                  <a:gd name="T54" fmla="*/ 243 w 246"/>
                  <a:gd name="T55" fmla="*/ 222 h 225"/>
                  <a:gd name="T56" fmla="*/ 244 w 246"/>
                  <a:gd name="T57" fmla="*/ 221 h 225"/>
                  <a:gd name="T58" fmla="*/ 246 w 246"/>
                  <a:gd name="T59" fmla="*/ 218 h 225"/>
                  <a:gd name="T60" fmla="*/ 246 w 246"/>
                  <a:gd name="T61" fmla="*/ 214 h 225"/>
                  <a:gd name="T62" fmla="*/ 246 w 246"/>
                  <a:gd name="T63" fmla="*/ 211 h 225"/>
                  <a:gd name="T64" fmla="*/ 243 w 246"/>
                  <a:gd name="T65" fmla="*/ 208 h 225"/>
                  <a:gd name="T66" fmla="*/ 243 w 246"/>
                  <a:gd name="T67" fmla="*/ 20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6" h="225">
                    <a:moveTo>
                      <a:pt x="243" y="208"/>
                    </a:moveTo>
                    <a:lnTo>
                      <a:pt x="243" y="208"/>
                    </a:lnTo>
                    <a:lnTo>
                      <a:pt x="211" y="186"/>
                    </a:lnTo>
                    <a:lnTo>
                      <a:pt x="182" y="161"/>
                    </a:lnTo>
                    <a:lnTo>
                      <a:pt x="153" y="137"/>
                    </a:lnTo>
                    <a:lnTo>
                      <a:pt x="124" y="110"/>
                    </a:lnTo>
                    <a:lnTo>
                      <a:pt x="69" y="57"/>
                    </a:lnTo>
                    <a:lnTo>
                      <a:pt x="16" y="3"/>
                    </a:lnTo>
                    <a:lnTo>
                      <a:pt x="16" y="3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0" y="69"/>
                    </a:lnTo>
                    <a:lnTo>
                      <a:pt x="115" y="123"/>
                    </a:lnTo>
                    <a:lnTo>
                      <a:pt x="144" y="150"/>
                    </a:lnTo>
                    <a:lnTo>
                      <a:pt x="173" y="175"/>
                    </a:lnTo>
                    <a:lnTo>
                      <a:pt x="203" y="200"/>
                    </a:lnTo>
                    <a:lnTo>
                      <a:pt x="235" y="223"/>
                    </a:lnTo>
                    <a:lnTo>
                      <a:pt x="235" y="223"/>
                    </a:lnTo>
                    <a:lnTo>
                      <a:pt x="237" y="225"/>
                    </a:lnTo>
                    <a:lnTo>
                      <a:pt x="240" y="225"/>
                    </a:lnTo>
                    <a:lnTo>
                      <a:pt x="243" y="222"/>
                    </a:lnTo>
                    <a:lnTo>
                      <a:pt x="244" y="221"/>
                    </a:lnTo>
                    <a:lnTo>
                      <a:pt x="246" y="218"/>
                    </a:lnTo>
                    <a:lnTo>
                      <a:pt x="246" y="214"/>
                    </a:lnTo>
                    <a:lnTo>
                      <a:pt x="246" y="211"/>
                    </a:lnTo>
                    <a:lnTo>
                      <a:pt x="243" y="208"/>
                    </a:lnTo>
                    <a:lnTo>
                      <a:pt x="243" y="2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9" name="Freeform 76">
                <a:extLst>
                  <a:ext uri="{FF2B5EF4-FFF2-40B4-BE49-F238E27FC236}">
                    <a16:creationId xmlns:a16="http://schemas.microsoft.com/office/drawing/2014/main" id="{89D8841F-460C-853D-CC03-DE0C8E8FD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7" y="3031"/>
                <a:ext cx="170" cy="17"/>
              </a:xfrm>
              <a:custGeom>
                <a:avLst/>
                <a:gdLst>
                  <a:gd name="T0" fmla="*/ 503 w 510"/>
                  <a:gd name="T1" fmla="*/ 0 h 53"/>
                  <a:gd name="T2" fmla="*/ 503 w 510"/>
                  <a:gd name="T3" fmla="*/ 0 h 53"/>
                  <a:gd name="T4" fmla="*/ 440 w 510"/>
                  <a:gd name="T5" fmla="*/ 2 h 53"/>
                  <a:gd name="T6" fmla="*/ 378 w 510"/>
                  <a:gd name="T7" fmla="*/ 3 h 53"/>
                  <a:gd name="T8" fmla="*/ 316 w 510"/>
                  <a:gd name="T9" fmla="*/ 7 h 53"/>
                  <a:gd name="T10" fmla="*/ 253 w 510"/>
                  <a:gd name="T11" fmla="*/ 11 h 53"/>
                  <a:gd name="T12" fmla="*/ 191 w 510"/>
                  <a:gd name="T13" fmla="*/ 16 h 53"/>
                  <a:gd name="T14" fmla="*/ 129 w 510"/>
                  <a:gd name="T15" fmla="*/ 22 h 53"/>
                  <a:gd name="T16" fmla="*/ 67 w 510"/>
                  <a:gd name="T17" fmla="*/ 29 h 53"/>
                  <a:gd name="T18" fmla="*/ 5 w 510"/>
                  <a:gd name="T19" fmla="*/ 38 h 53"/>
                  <a:gd name="T20" fmla="*/ 5 w 510"/>
                  <a:gd name="T21" fmla="*/ 38 h 53"/>
                  <a:gd name="T22" fmla="*/ 3 w 510"/>
                  <a:gd name="T23" fmla="*/ 39 h 53"/>
                  <a:gd name="T24" fmla="*/ 0 w 510"/>
                  <a:gd name="T25" fmla="*/ 40 h 53"/>
                  <a:gd name="T26" fmla="*/ 0 w 510"/>
                  <a:gd name="T27" fmla="*/ 43 h 53"/>
                  <a:gd name="T28" fmla="*/ 0 w 510"/>
                  <a:gd name="T29" fmla="*/ 46 h 53"/>
                  <a:gd name="T30" fmla="*/ 1 w 510"/>
                  <a:gd name="T31" fmla="*/ 49 h 53"/>
                  <a:gd name="T32" fmla="*/ 4 w 510"/>
                  <a:gd name="T33" fmla="*/ 51 h 53"/>
                  <a:gd name="T34" fmla="*/ 7 w 510"/>
                  <a:gd name="T35" fmla="*/ 53 h 53"/>
                  <a:gd name="T36" fmla="*/ 9 w 510"/>
                  <a:gd name="T37" fmla="*/ 53 h 53"/>
                  <a:gd name="T38" fmla="*/ 9 w 510"/>
                  <a:gd name="T39" fmla="*/ 53 h 53"/>
                  <a:gd name="T40" fmla="*/ 72 w 510"/>
                  <a:gd name="T41" fmla="*/ 46 h 53"/>
                  <a:gd name="T42" fmla="*/ 132 w 510"/>
                  <a:gd name="T43" fmla="*/ 38 h 53"/>
                  <a:gd name="T44" fmla="*/ 194 w 510"/>
                  <a:gd name="T45" fmla="*/ 32 h 53"/>
                  <a:gd name="T46" fmla="*/ 256 w 510"/>
                  <a:gd name="T47" fmla="*/ 27 h 53"/>
                  <a:gd name="T48" fmla="*/ 317 w 510"/>
                  <a:gd name="T49" fmla="*/ 22 h 53"/>
                  <a:gd name="T50" fmla="*/ 379 w 510"/>
                  <a:gd name="T51" fmla="*/ 20 h 53"/>
                  <a:gd name="T52" fmla="*/ 441 w 510"/>
                  <a:gd name="T53" fmla="*/ 18 h 53"/>
                  <a:gd name="T54" fmla="*/ 503 w 510"/>
                  <a:gd name="T55" fmla="*/ 17 h 53"/>
                  <a:gd name="T56" fmla="*/ 503 w 510"/>
                  <a:gd name="T57" fmla="*/ 17 h 53"/>
                  <a:gd name="T58" fmla="*/ 506 w 510"/>
                  <a:gd name="T59" fmla="*/ 17 h 53"/>
                  <a:gd name="T60" fmla="*/ 508 w 510"/>
                  <a:gd name="T61" fmla="*/ 16 h 53"/>
                  <a:gd name="T62" fmla="*/ 510 w 510"/>
                  <a:gd name="T63" fmla="*/ 13 h 53"/>
                  <a:gd name="T64" fmla="*/ 510 w 510"/>
                  <a:gd name="T65" fmla="*/ 9 h 53"/>
                  <a:gd name="T66" fmla="*/ 510 w 510"/>
                  <a:gd name="T67" fmla="*/ 6 h 53"/>
                  <a:gd name="T68" fmla="*/ 508 w 510"/>
                  <a:gd name="T69" fmla="*/ 3 h 53"/>
                  <a:gd name="T70" fmla="*/ 506 w 510"/>
                  <a:gd name="T71" fmla="*/ 2 h 53"/>
                  <a:gd name="T72" fmla="*/ 503 w 510"/>
                  <a:gd name="T73" fmla="*/ 0 h 53"/>
                  <a:gd name="T74" fmla="*/ 503 w 510"/>
                  <a:gd name="T7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10" h="53">
                    <a:moveTo>
                      <a:pt x="503" y="0"/>
                    </a:moveTo>
                    <a:lnTo>
                      <a:pt x="503" y="0"/>
                    </a:lnTo>
                    <a:lnTo>
                      <a:pt x="440" y="2"/>
                    </a:lnTo>
                    <a:lnTo>
                      <a:pt x="378" y="3"/>
                    </a:lnTo>
                    <a:lnTo>
                      <a:pt x="316" y="7"/>
                    </a:lnTo>
                    <a:lnTo>
                      <a:pt x="253" y="11"/>
                    </a:lnTo>
                    <a:lnTo>
                      <a:pt x="191" y="16"/>
                    </a:lnTo>
                    <a:lnTo>
                      <a:pt x="129" y="22"/>
                    </a:lnTo>
                    <a:lnTo>
                      <a:pt x="67" y="29"/>
                    </a:lnTo>
                    <a:lnTo>
                      <a:pt x="5" y="38"/>
                    </a:lnTo>
                    <a:lnTo>
                      <a:pt x="5" y="38"/>
                    </a:lnTo>
                    <a:lnTo>
                      <a:pt x="3" y="39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0" y="46"/>
                    </a:lnTo>
                    <a:lnTo>
                      <a:pt x="1" y="49"/>
                    </a:lnTo>
                    <a:lnTo>
                      <a:pt x="4" y="51"/>
                    </a:lnTo>
                    <a:lnTo>
                      <a:pt x="7" y="53"/>
                    </a:lnTo>
                    <a:lnTo>
                      <a:pt x="9" y="53"/>
                    </a:lnTo>
                    <a:lnTo>
                      <a:pt x="9" y="53"/>
                    </a:lnTo>
                    <a:lnTo>
                      <a:pt x="72" y="46"/>
                    </a:lnTo>
                    <a:lnTo>
                      <a:pt x="132" y="38"/>
                    </a:lnTo>
                    <a:lnTo>
                      <a:pt x="194" y="32"/>
                    </a:lnTo>
                    <a:lnTo>
                      <a:pt x="256" y="27"/>
                    </a:lnTo>
                    <a:lnTo>
                      <a:pt x="317" y="22"/>
                    </a:lnTo>
                    <a:lnTo>
                      <a:pt x="379" y="20"/>
                    </a:lnTo>
                    <a:lnTo>
                      <a:pt x="441" y="18"/>
                    </a:lnTo>
                    <a:lnTo>
                      <a:pt x="503" y="17"/>
                    </a:lnTo>
                    <a:lnTo>
                      <a:pt x="503" y="17"/>
                    </a:lnTo>
                    <a:lnTo>
                      <a:pt x="506" y="17"/>
                    </a:lnTo>
                    <a:lnTo>
                      <a:pt x="508" y="16"/>
                    </a:lnTo>
                    <a:lnTo>
                      <a:pt x="510" y="13"/>
                    </a:lnTo>
                    <a:lnTo>
                      <a:pt x="510" y="9"/>
                    </a:lnTo>
                    <a:lnTo>
                      <a:pt x="510" y="6"/>
                    </a:lnTo>
                    <a:lnTo>
                      <a:pt x="508" y="3"/>
                    </a:lnTo>
                    <a:lnTo>
                      <a:pt x="506" y="2"/>
                    </a:lnTo>
                    <a:lnTo>
                      <a:pt x="503" y="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0" name="Freeform 77">
                <a:extLst>
                  <a:ext uri="{FF2B5EF4-FFF2-40B4-BE49-F238E27FC236}">
                    <a16:creationId xmlns:a16="http://schemas.microsoft.com/office/drawing/2014/main" id="{D32F77F3-1C26-1330-CE8B-205A34467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7" y="3463"/>
                <a:ext cx="236" cy="357"/>
              </a:xfrm>
              <a:custGeom>
                <a:avLst/>
                <a:gdLst>
                  <a:gd name="T0" fmla="*/ 691 w 707"/>
                  <a:gd name="T1" fmla="*/ 6 h 1071"/>
                  <a:gd name="T2" fmla="*/ 665 w 707"/>
                  <a:gd name="T3" fmla="*/ 79 h 1071"/>
                  <a:gd name="T4" fmla="*/ 632 w 707"/>
                  <a:gd name="T5" fmla="*/ 148 h 1071"/>
                  <a:gd name="T6" fmla="*/ 592 w 707"/>
                  <a:gd name="T7" fmla="*/ 214 h 1071"/>
                  <a:gd name="T8" fmla="*/ 547 w 707"/>
                  <a:gd name="T9" fmla="*/ 276 h 1071"/>
                  <a:gd name="T10" fmla="*/ 499 w 707"/>
                  <a:gd name="T11" fmla="*/ 337 h 1071"/>
                  <a:gd name="T12" fmla="*/ 348 w 707"/>
                  <a:gd name="T13" fmla="*/ 512 h 1071"/>
                  <a:gd name="T14" fmla="*/ 298 w 707"/>
                  <a:gd name="T15" fmla="*/ 569 h 1071"/>
                  <a:gd name="T16" fmla="*/ 226 w 707"/>
                  <a:gd name="T17" fmla="*/ 659 h 1071"/>
                  <a:gd name="T18" fmla="*/ 182 w 707"/>
                  <a:gd name="T19" fmla="*/ 721 h 1071"/>
                  <a:gd name="T20" fmla="*/ 161 w 707"/>
                  <a:gd name="T21" fmla="*/ 754 h 1071"/>
                  <a:gd name="T22" fmla="*/ 123 w 707"/>
                  <a:gd name="T23" fmla="*/ 827 h 1071"/>
                  <a:gd name="T24" fmla="*/ 90 w 707"/>
                  <a:gd name="T25" fmla="*/ 903 h 1071"/>
                  <a:gd name="T26" fmla="*/ 51 w 707"/>
                  <a:gd name="T27" fmla="*/ 983 h 1071"/>
                  <a:gd name="T28" fmla="*/ 42 w 707"/>
                  <a:gd name="T29" fmla="*/ 1002 h 1071"/>
                  <a:gd name="T30" fmla="*/ 18 w 707"/>
                  <a:gd name="T31" fmla="*/ 1041 h 1071"/>
                  <a:gd name="T32" fmla="*/ 3 w 707"/>
                  <a:gd name="T33" fmla="*/ 1057 h 1071"/>
                  <a:gd name="T34" fmla="*/ 2 w 707"/>
                  <a:gd name="T35" fmla="*/ 1060 h 1071"/>
                  <a:gd name="T36" fmla="*/ 2 w 707"/>
                  <a:gd name="T37" fmla="*/ 1065 h 1071"/>
                  <a:gd name="T38" fmla="*/ 6 w 707"/>
                  <a:gd name="T39" fmla="*/ 1070 h 1071"/>
                  <a:gd name="T40" fmla="*/ 11 w 707"/>
                  <a:gd name="T41" fmla="*/ 1070 h 1071"/>
                  <a:gd name="T42" fmla="*/ 15 w 707"/>
                  <a:gd name="T43" fmla="*/ 1068 h 1071"/>
                  <a:gd name="T44" fmla="*/ 35 w 707"/>
                  <a:gd name="T45" fmla="*/ 1043 h 1071"/>
                  <a:gd name="T46" fmla="*/ 51 w 707"/>
                  <a:gd name="T47" fmla="*/ 1017 h 1071"/>
                  <a:gd name="T48" fmla="*/ 72 w 707"/>
                  <a:gd name="T49" fmla="*/ 979 h 1071"/>
                  <a:gd name="T50" fmla="*/ 91 w 707"/>
                  <a:gd name="T51" fmla="*/ 939 h 1071"/>
                  <a:gd name="T52" fmla="*/ 127 w 707"/>
                  <a:gd name="T53" fmla="*/ 857 h 1071"/>
                  <a:gd name="T54" fmla="*/ 166 w 707"/>
                  <a:gd name="T55" fmla="*/ 779 h 1071"/>
                  <a:gd name="T56" fmla="*/ 188 w 707"/>
                  <a:gd name="T57" fmla="*/ 742 h 1071"/>
                  <a:gd name="T58" fmla="*/ 236 w 707"/>
                  <a:gd name="T59" fmla="*/ 673 h 1071"/>
                  <a:gd name="T60" fmla="*/ 288 w 707"/>
                  <a:gd name="T61" fmla="*/ 605 h 1071"/>
                  <a:gd name="T62" fmla="*/ 371 w 707"/>
                  <a:gd name="T63" fmla="*/ 510 h 1071"/>
                  <a:gd name="T64" fmla="*/ 421 w 707"/>
                  <a:gd name="T65" fmla="*/ 454 h 1071"/>
                  <a:gd name="T66" fmla="*/ 520 w 707"/>
                  <a:gd name="T67" fmla="*/ 338 h 1071"/>
                  <a:gd name="T68" fmla="*/ 567 w 707"/>
                  <a:gd name="T69" fmla="*/ 277 h 1071"/>
                  <a:gd name="T70" fmla="*/ 609 w 707"/>
                  <a:gd name="T71" fmla="*/ 215 h 1071"/>
                  <a:gd name="T72" fmla="*/ 648 w 707"/>
                  <a:gd name="T73" fmla="*/ 151 h 1071"/>
                  <a:gd name="T74" fmla="*/ 681 w 707"/>
                  <a:gd name="T75" fmla="*/ 82 h 1071"/>
                  <a:gd name="T76" fmla="*/ 707 w 707"/>
                  <a:gd name="T77" fmla="*/ 10 h 1071"/>
                  <a:gd name="T78" fmla="*/ 707 w 707"/>
                  <a:gd name="T79" fmla="*/ 7 h 1071"/>
                  <a:gd name="T80" fmla="*/ 705 w 707"/>
                  <a:gd name="T81" fmla="*/ 2 h 1071"/>
                  <a:gd name="T82" fmla="*/ 699 w 707"/>
                  <a:gd name="T83" fmla="*/ 0 h 1071"/>
                  <a:gd name="T84" fmla="*/ 694 w 707"/>
                  <a:gd name="T85" fmla="*/ 3 h 1071"/>
                  <a:gd name="T86" fmla="*/ 691 w 707"/>
                  <a:gd name="T87" fmla="*/ 6 h 10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07" h="1071">
                    <a:moveTo>
                      <a:pt x="691" y="6"/>
                    </a:moveTo>
                    <a:lnTo>
                      <a:pt x="691" y="6"/>
                    </a:lnTo>
                    <a:lnTo>
                      <a:pt x="680" y="43"/>
                    </a:lnTo>
                    <a:lnTo>
                      <a:pt x="665" y="79"/>
                    </a:lnTo>
                    <a:lnTo>
                      <a:pt x="649" y="113"/>
                    </a:lnTo>
                    <a:lnTo>
                      <a:pt x="632" y="148"/>
                    </a:lnTo>
                    <a:lnTo>
                      <a:pt x="612" y="181"/>
                    </a:lnTo>
                    <a:lnTo>
                      <a:pt x="592" y="214"/>
                    </a:lnTo>
                    <a:lnTo>
                      <a:pt x="570" y="246"/>
                    </a:lnTo>
                    <a:lnTo>
                      <a:pt x="547" y="276"/>
                    </a:lnTo>
                    <a:lnTo>
                      <a:pt x="524" y="306"/>
                    </a:lnTo>
                    <a:lnTo>
                      <a:pt x="499" y="337"/>
                    </a:lnTo>
                    <a:lnTo>
                      <a:pt x="450" y="396"/>
                    </a:lnTo>
                    <a:lnTo>
                      <a:pt x="348" y="512"/>
                    </a:lnTo>
                    <a:lnTo>
                      <a:pt x="348" y="512"/>
                    </a:lnTo>
                    <a:lnTo>
                      <a:pt x="298" y="569"/>
                    </a:lnTo>
                    <a:lnTo>
                      <a:pt x="250" y="629"/>
                    </a:lnTo>
                    <a:lnTo>
                      <a:pt x="226" y="659"/>
                    </a:lnTo>
                    <a:lnTo>
                      <a:pt x="203" y="689"/>
                    </a:lnTo>
                    <a:lnTo>
                      <a:pt x="182" y="721"/>
                    </a:lnTo>
                    <a:lnTo>
                      <a:pt x="161" y="754"/>
                    </a:lnTo>
                    <a:lnTo>
                      <a:pt x="161" y="754"/>
                    </a:lnTo>
                    <a:lnTo>
                      <a:pt x="141" y="790"/>
                    </a:lnTo>
                    <a:lnTo>
                      <a:pt x="123" y="827"/>
                    </a:lnTo>
                    <a:lnTo>
                      <a:pt x="90" y="903"/>
                    </a:lnTo>
                    <a:lnTo>
                      <a:pt x="90" y="903"/>
                    </a:lnTo>
                    <a:lnTo>
                      <a:pt x="71" y="944"/>
                    </a:lnTo>
                    <a:lnTo>
                      <a:pt x="51" y="983"/>
                    </a:lnTo>
                    <a:lnTo>
                      <a:pt x="51" y="983"/>
                    </a:lnTo>
                    <a:lnTo>
                      <a:pt x="42" y="1002"/>
                    </a:lnTo>
                    <a:lnTo>
                      <a:pt x="31" y="1021"/>
                    </a:lnTo>
                    <a:lnTo>
                      <a:pt x="18" y="1041"/>
                    </a:lnTo>
                    <a:lnTo>
                      <a:pt x="11" y="1049"/>
                    </a:lnTo>
                    <a:lnTo>
                      <a:pt x="3" y="1057"/>
                    </a:lnTo>
                    <a:lnTo>
                      <a:pt x="3" y="1057"/>
                    </a:lnTo>
                    <a:lnTo>
                      <a:pt x="2" y="1060"/>
                    </a:lnTo>
                    <a:lnTo>
                      <a:pt x="0" y="1063"/>
                    </a:lnTo>
                    <a:lnTo>
                      <a:pt x="2" y="1065"/>
                    </a:lnTo>
                    <a:lnTo>
                      <a:pt x="3" y="1068"/>
                    </a:lnTo>
                    <a:lnTo>
                      <a:pt x="6" y="1070"/>
                    </a:lnTo>
                    <a:lnTo>
                      <a:pt x="8" y="1071"/>
                    </a:lnTo>
                    <a:lnTo>
                      <a:pt x="11" y="1070"/>
                    </a:lnTo>
                    <a:lnTo>
                      <a:pt x="15" y="1068"/>
                    </a:lnTo>
                    <a:lnTo>
                      <a:pt x="15" y="1068"/>
                    </a:lnTo>
                    <a:lnTo>
                      <a:pt x="26" y="1057"/>
                    </a:lnTo>
                    <a:lnTo>
                      <a:pt x="35" y="1043"/>
                    </a:lnTo>
                    <a:lnTo>
                      <a:pt x="51" y="1017"/>
                    </a:lnTo>
                    <a:lnTo>
                      <a:pt x="51" y="1017"/>
                    </a:lnTo>
                    <a:lnTo>
                      <a:pt x="62" y="998"/>
                    </a:lnTo>
                    <a:lnTo>
                      <a:pt x="72" y="979"/>
                    </a:lnTo>
                    <a:lnTo>
                      <a:pt x="91" y="939"/>
                    </a:lnTo>
                    <a:lnTo>
                      <a:pt x="91" y="939"/>
                    </a:lnTo>
                    <a:lnTo>
                      <a:pt x="109" y="899"/>
                    </a:lnTo>
                    <a:lnTo>
                      <a:pt x="127" y="857"/>
                    </a:lnTo>
                    <a:lnTo>
                      <a:pt x="146" y="817"/>
                    </a:lnTo>
                    <a:lnTo>
                      <a:pt x="166" y="779"/>
                    </a:lnTo>
                    <a:lnTo>
                      <a:pt x="166" y="779"/>
                    </a:lnTo>
                    <a:lnTo>
                      <a:pt x="188" y="742"/>
                    </a:lnTo>
                    <a:lnTo>
                      <a:pt x="211" y="707"/>
                    </a:lnTo>
                    <a:lnTo>
                      <a:pt x="236" y="673"/>
                    </a:lnTo>
                    <a:lnTo>
                      <a:pt x="261" y="638"/>
                    </a:lnTo>
                    <a:lnTo>
                      <a:pt x="288" y="605"/>
                    </a:lnTo>
                    <a:lnTo>
                      <a:pt x="315" y="574"/>
                    </a:lnTo>
                    <a:lnTo>
                      <a:pt x="371" y="510"/>
                    </a:lnTo>
                    <a:lnTo>
                      <a:pt x="371" y="510"/>
                    </a:lnTo>
                    <a:lnTo>
                      <a:pt x="421" y="454"/>
                    </a:lnTo>
                    <a:lnTo>
                      <a:pt x="470" y="396"/>
                    </a:lnTo>
                    <a:lnTo>
                      <a:pt x="520" y="338"/>
                    </a:lnTo>
                    <a:lnTo>
                      <a:pt x="543" y="308"/>
                    </a:lnTo>
                    <a:lnTo>
                      <a:pt x="567" y="277"/>
                    </a:lnTo>
                    <a:lnTo>
                      <a:pt x="589" y="247"/>
                    </a:lnTo>
                    <a:lnTo>
                      <a:pt x="609" y="215"/>
                    </a:lnTo>
                    <a:lnTo>
                      <a:pt x="630" y="184"/>
                    </a:lnTo>
                    <a:lnTo>
                      <a:pt x="648" y="151"/>
                    </a:lnTo>
                    <a:lnTo>
                      <a:pt x="666" y="116"/>
                    </a:lnTo>
                    <a:lnTo>
                      <a:pt x="681" y="82"/>
                    </a:lnTo>
                    <a:lnTo>
                      <a:pt x="695" y="47"/>
                    </a:lnTo>
                    <a:lnTo>
                      <a:pt x="707" y="10"/>
                    </a:lnTo>
                    <a:lnTo>
                      <a:pt x="707" y="10"/>
                    </a:lnTo>
                    <a:lnTo>
                      <a:pt x="707" y="7"/>
                    </a:lnTo>
                    <a:lnTo>
                      <a:pt x="706" y="4"/>
                    </a:lnTo>
                    <a:lnTo>
                      <a:pt x="705" y="2"/>
                    </a:lnTo>
                    <a:lnTo>
                      <a:pt x="702" y="0"/>
                    </a:lnTo>
                    <a:lnTo>
                      <a:pt x="699" y="0"/>
                    </a:lnTo>
                    <a:lnTo>
                      <a:pt x="695" y="0"/>
                    </a:lnTo>
                    <a:lnTo>
                      <a:pt x="694" y="3"/>
                    </a:lnTo>
                    <a:lnTo>
                      <a:pt x="691" y="6"/>
                    </a:lnTo>
                    <a:lnTo>
                      <a:pt x="69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1" name="Freeform 78">
                <a:extLst>
                  <a:ext uri="{FF2B5EF4-FFF2-40B4-BE49-F238E27FC236}">
                    <a16:creationId xmlns:a16="http://schemas.microsoft.com/office/drawing/2014/main" id="{BB8C2139-3AB8-A92B-0A25-9D780BBA1F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" y="0"/>
                <a:ext cx="1795" cy="1203"/>
              </a:xfrm>
              <a:custGeom>
                <a:avLst/>
                <a:gdLst>
                  <a:gd name="T0" fmla="*/ 228 w 5384"/>
                  <a:gd name="T1" fmla="*/ 1979 h 3609"/>
                  <a:gd name="T2" fmla="*/ 47 w 5384"/>
                  <a:gd name="T3" fmla="*/ 861 h 3609"/>
                  <a:gd name="T4" fmla="*/ 17 w 5384"/>
                  <a:gd name="T5" fmla="*/ 663 h 3609"/>
                  <a:gd name="T6" fmla="*/ 25 w 5384"/>
                  <a:gd name="T7" fmla="*/ 544 h 3609"/>
                  <a:gd name="T8" fmla="*/ 61 w 5384"/>
                  <a:gd name="T9" fmla="*/ 433 h 3609"/>
                  <a:gd name="T10" fmla="*/ 109 w 5384"/>
                  <a:gd name="T11" fmla="*/ 350 h 3609"/>
                  <a:gd name="T12" fmla="*/ 189 w 5384"/>
                  <a:gd name="T13" fmla="*/ 266 h 3609"/>
                  <a:gd name="T14" fmla="*/ 285 w 5384"/>
                  <a:gd name="T15" fmla="*/ 205 h 3609"/>
                  <a:gd name="T16" fmla="*/ 396 w 5384"/>
                  <a:gd name="T17" fmla="*/ 171 h 3609"/>
                  <a:gd name="T18" fmla="*/ 645 w 5384"/>
                  <a:gd name="T19" fmla="*/ 141 h 3609"/>
                  <a:gd name="T20" fmla="*/ 1461 w 5384"/>
                  <a:gd name="T21" fmla="*/ 70 h 3609"/>
                  <a:gd name="T22" fmla="*/ 2142 w 5384"/>
                  <a:gd name="T23" fmla="*/ 25 h 3609"/>
                  <a:gd name="T24" fmla="*/ 2688 w 5384"/>
                  <a:gd name="T25" fmla="*/ 18 h 3609"/>
                  <a:gd name="T26" fmla="*/ 3368 w 5384"/>
                  <a:gd name="T27" fmla="*/ 45 h 3609"/>
                  <a:gd name="T28" fmla="*/ 4180 w 5384"/>
                  <a:gd name="T29" fmla="*/ 112 h 3609"/>
                  <a:gd name="T30" fmla="*/ 4719 w 5384"/>
                  <a:gd name="T31" fmla="*/ 171 h 3609"/>
                  <a:gd name="T32" fmla="*/ 5014 w 5384"/>
                  <a:gd name="T33" fmla="*/ 211 h 3609"/>
                  <a:gd name="T34" fmla="*/ 5127 w 5384"/>
                  <a:gd name="T35" fmla="*/ 254 h 3609"/>
                  <a:gd name="T36" fmla="*/ 5205 w 5384"/>
                  <a:gd name="T37" fmla="*/ 309 h 3609"/>
                  <a:gd name="T38" fmla="*/ 5282 w 5384"/>
                  <a:gd name="T39" fmla="*/ 397 h 3609"/>
                  <a:gd name="T40" fmla="*/ 5338 w 5384"/>
                  <a:gd name="T41" fmla="*/ 500 h 3609"/>
                  <a:gd name="T42" fmla="*/ 5362 w 5384"/>
                  <a:gd name="T43" fmla="*/ 591 h 3609"/>
                  <a:gd name="T44" fmla="*/ 5367 w 5384"/>
                  <a:gd name="T45" fmla="*/ 707 h 3609"/>
                  <a:gd name="T46" fmla="*/ 5327 w 5384"/>
                  <a:gd name="T47" fmla="*/ 938 h 3609"/>
                  <a:gd name="T48" fmla="*/ 4961 w 5384"/>
                  <a:gd name="T49" fmla="*/ 2962 h 3609"/>
                  <a:gd name="T50" fmla="*/ 4847 w 5384"/>
                  <a:gd name="T51" fmla="*/ 3602 h 3609"/>
                  <a:gd name="T52" fmla="*/ 4859 w 5384"/>
                  <a:gd name="T53" fmla="*/ 3607 h 3609"/>
                  <a:gd name="T54" fmla="*/ 4953 w 5384"/>
                  <a:gd name="T55" fmla="*/ 3097 h 3609"/>
                  <a:gd name="T56" fmla="*/ 5325 w 5384"/>
                  <a:gd name="T57" fmla="*/ 1036 h 3609"/>
                  <a:gd name="T58" fmla="*/ 5382 w 5384"/>
                  <a:gd name="T59" fmla="*/ 716 h 3609"/>
                  <a:gd name="T60" fmla="*/ 5380 w 5384"/>
                  <a:gd name="T61" fmla="*/ 606 h 3609"/>
                  <a:gd name="T62" fmla="*/ 5355 w 5384"/>
                  <a:gd name="T63" fmla="*/ 500 h 3609"/>
                  <a:gd name="T64" fmla="*/ 5318 w 5384"/>
                  <a:gd name="T65" fmla="*/ 420 h 3609"/>
                  <a:gd name="T66" fmla="*/ 5256 w 5384"/>
                  <a:gd name="T67" fmla="*/ 336 h 3609"/>
                  <a:gd name="T68" fmla="*/ 5179 w 5384"/>
                  <a:gd name="T69" fmla="*/ 267 h 3609"/>
                  <a:gd name="T70" fmla="*/ 5089 w 5384"/>
                  <a:gd name="T71" fmla="*/ 216 h 3609"/>
                  <a:gd name="T72" fmla="*/ 4990 w 5384"/>
                  <a:gd name="T73" fmla="*/ 189 h 3609"/>
                  <a:gd name="T74" fmla="*/ 4633 w 5384"/>
                  <a:gd name="T75" fmla="*/ 145 h 3609"/>
                  <a:gd name="T76" fmla="*/ 4093 w 5384"/>
                  <a:gd name="T77" fmla="*/ 88 h 3609"/>
                  <a:gd name="T78" fmla="*/ 3144 w 5384"/>
                  <a:gd name="T79" fmla="*/ 17 h 3609"/>
                  <a:gd name="T80" fmla="*/ 2600 w 5384"/>
                  <a:gd name="T81" fmla="*/ 0 h 3609"/>
                  <a:gd name="T82" fmla="*/ 1919 w 5384"/>
                  <a:gd name="T83" fmla="*/ 19 h 3609"/>
                  <a:gd name="T84" fmla="*/ 830 w 5384"/>
                  <a:gd name="T85" fmla="*/ 107 h 3609"/>
                  <a:gd name="T86" fmla="*/ 448 w 5384"/>
                  <a:gd name="T87" fmla="*/ 146 h 3609"/>
                  <a:gd name="T88" fmla="*/ 320 w 5384"/>
                  <a:gd name="T89" fmla="*/ 172 h 3609"/>
                  <a:gd name="T90" fmla="*/ 228 w 5384"/>
                  <a:gd name="T91" fmla="*/ 216 h 3609"/>
                  <a:gd name="T92" fmla="*/ 132 w 5384"/>
                  <a:gd name="T93" fmla="*/ 298 h 3609"/>
                  <a:gd name="T94" fmla="*/ 57 w 5384"/>
                  <a:gd name="T95" fmla="*/ 404 h 3609"/>
                  <a:gd name="T96" fmla="*/ 14 w 5384"/>
                  <a:gd name="T97" fmla="*/ 515 h 3609"/>
                  <a:gd name="T98" fmla="*/ 0 w 5384"/>
                  <a:gd name="T99" fmla="*/ 635 h 3609"/>
                  <a:gd name="T100" fmla="*/ 8 w 5384"/>
                  <a:gd name="T101" fmla="*/ 732 h 3609"/>
                  <a:gd name="T102" fmla="*/ 161 w 5384"/>
                  <a:gd name="T103" fmla="*/ 1669 h 3609"/>
                  <a:gd name="T104" fmla="*/ 463 w 5384"/>
                  <a:gd name="T105" fmla="*/ 3567 h 3609"/>
                  <a:gd name="T106" fmla="*/ 473 w 5384"/>
                  <a:gd name="T107" fmla="*/ 3573 h 3609"/>
                  <a:gd name="T108" fmla="*/ 480 w 5384"/>
                  <a:gd name="T109" fmla="*/ 3563 h 3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84" h="3609">
                    <a:moveTo>
                      <a:pt x="480" y="3563"/>
                    </a:moveTo>
                    <a:lnTo>
                      <a:pt x="480" y="3563"/>
                    </a:lnTo>
                    <a:lnTo>
                      <a:pt x="399" y="3057"/>
                    </a:lnTo>
                    <a:lnTo>
                      <a:pt x="399" y="3057"/>
                    </a:lnTo>
                    <a:lnTo>
                      <a:pt x="228" y="1979"/>
                    </a:lnTo>
                    <a:lnTo>
                      <a:pt x="228" y="1979"/>
                    </a:lnTo>
                    <a:lnTo>
                      <a:pt x="148" y="1484"/>
                    </a:lnTo>
                    <a:lnTo>
                      <a:pt x="68" y="989"/>
                    </a:lnTo>
                    <a:lnTo>
                      <a:pt x="68" y="989"/>
                    </a:lnTo>
                    <a:lnTo>
                      <a:pt x="47" y="861"/>
                    </a:lnTo>
                    <a:lnTo>
                      <a:pt x="25" y="734"/>
                    </a:lnTo>
                    <a:lnTo>
                      <a:pt x="25" y="734"/>
                    </a:lnTo>
                    <a:lnTo>
                      <a:pt x="22" y="710"/>
                    </a:lnTo>
                    <a:lnTo>
                      <a:pt x="19" y="686"/>
                    </a:lnTo>
                    <a:lnTo>
                      <a:pt x="17" y="663"/>
                    </a:lnTo>
                    <a:lnTo>
                      <a:pt x="17" y="638"/>
                    </a:lnTo>
                    <a:lnTo>
                      <a:pt x="17" y="615"/>
                    </a:lnTo>
                    <a:lnTo>
                      <a:pt x="18" y="591"/>
                    </a:lnTo>
                    <a:lnTo>
                      <a:pt x="21" y="568"/>
                    </a:lnTo>
                    <a:lnTo>
                      <a:pt x="25" y="544"/>
                    </a:lnTo>
                    <a:lnTo>
                      <a:pt x="30" y="522"/>
                    </a:lnTo>
                    <a:lnTo>
                      <a:pt x="36" y="499"/>
                    </a:lnTo>
                    <a:lnTo>
                      <a:pt x="43" y="477"/>
                    </a:lnTo>
                    <a:lnTo>
                      <a:pt x="51" y="455"/>
                    </a:lnTo>
                    <a:lnTo>
                      <a:pt x="61" y="433"/>
                    </a:lnTo>
                    <a:lnTo>
                      <a:pt x="70" y="412"/>
                    </a:lnTo>
                    <a:lnTo>
                      <a:pt x="83" y="390"/>
                    </a:lnTo>
                    <a:lnTo>
                      <a:pt x="95" y="369"/>
                    </a:lnTo>
                    <a:lnTo>
                      <a:pt x="95" y="369"/>
                    </a:lnTo>
                    <a:lnTo>
                      <a:pt x="109" y="350"/>
                    </a:lnTo>
                    <a:lnTo>
                      <a:pt x="123" y="332"/>
                    </a:lnTo>
                    <a:lnTo>
                      <a:pt x="138" y="314"/>
                    </a:lnTo>
                    <a:lnTo>
                      <a:pt x="155" y="298"/>
                    </a:lnTo>
                    <a:lnTo>
                      <a:pt x="171" y="281"/>
                    </a:lnTo>
                    <a:lnTo>
                      <a:pt x="189" y="266"/>
                    </a:lnTo>
                    <a:lnTo>
                      <a:pt x="207" y="252"/>
                    </a:lnTo>
                    <a:lnTo>
                      <a:pt x="226" y="238"/>
                    </a:lnTo>
                    <a:lnTo>
                      <a:pt x="246" y="227"/>
                    </a:lnTo>
                    <a:lnTo>
                      <a:pt x="265" y="215"/>
                    </a:lnTo>
                    <a:lnTo>
                      <a:pt x="285" y="205"/>
                    </a:lnTo>
                    <a:lnTo>
                      <a:pt x="308" y="196"/>
                    </a:lnTo>
                    <a:lnTo>
                      <a:pt x="328" y="187"/>
                    </a:lnTo>
                    <a:lnTo>
                      <a:pt x="350" y="180"/>
                    </a:lnTo>
                    <a:lnTo>
                      <a:pt x="374" y="175"/>
                    </a:lnTo>
                    <a:lnTo>
                      <a:pt x="396" y="171"/>
                    </a:lnTo>
                    <a:lnTo>
                      <a:pt x="396" y="171"/>
                    </a:lnTo>
                    <a:lnTo>
                      <a:pt x="458" y="161"/>
                    </a:lnTo>
                    <a:lnTo>
                      <a:pt x="520" y="153"/>
                    </a:lnTo>
                    <a:lnTo>
                      <a:pt x="645" y="141"/>
                    </a:lnTo>
                    <a:lnTo>
                      <a:pt x="645" y="141"/>
                    </a:lnTo>
                    <a:lnTo>
                      <a:pt x="780" y="128"/>
                    </a:lnTo>
                    <a:lnTo>
                      <a:pt x="917" y="116"/>
                    </a:lnTo>
                    <a:lnTo>
                      <a:pt x="917" y="116"/>
                    </a:lnTo>
                    <a:lnTo>
                      <a:pt x="1461" y="70"/>
                    </a:lnTo>
                    <a:lnTo>
                      <a:pt x="1461" y="70"/>
                    </a:lnTo>
                    <a:lnTo>
                      <a:pt x="1598" y="59"/>
                    </a:lnTo>
                    <a:lnTo>
                      <a:pt x="1734" y="48"/>
                    </a:lnTo>
                    <a:lnTo>
                      <a:pt x="1869" y="40"/>
                    </a:lnTo>
                    <a:lnTo>
                      <a:pt x="2006" y="32"/>
                    </a:lnTo>
                    <a:lnTo>
                      <a:pt x="2142" y="25"/>
                    </a:lnTo>
                    <a:lnTo>
                      <a:pt x="2279" y="21"/>
                    </a:lnTo>
                    <a:lnTo>
                      <a:pt x="2415" y="17"/>
                    </a:lnTo>
                    <a:lnTo>
                      <a:pt x="2552" y="17"/>
                    </a:lnTo>
                    <a:lnTo>
                      <a:pt x="2552" y="17"/>
                    </a:lnTo>
                    <a:lnTo>
                      <a:pt x="2688" y="18"/>
                    </a:lnTo>
                    <a:lnTo>
                      <a:pt x="2823" y="21"/>
                    </a:lnTo>
                    <a:lnTo>
                      <a:pt x="2960" y="25"/>
                    </a:lnTo>
                    <a:lnTo>
                      <a:pt x="3096" y="30"/>
                    </a:lnTo>
                    <a:lnTo>
                      <a:pt x="3231" y="37"/>
                    </a:lnTo>
                    <a:lnTo>
                      <a:pt x="3368" y="45"/>
                    </a:lnTo>
                    <a:lnTo>
                      <a:pt x="3503" y="55"/>
                    </a:lnTo>
                    <a:lnTo>
                      <a:pt x="3639" y="65"/>
                    </a:lnTo>
                    <a:lnTo>
                      <a:pt x="3639" y="65"/>
                    </a:lnTo>
                    <a:lnTo>
                      <a:pt x="3909" y="88"/>
                    </a:lnTo>
                    <a:lnTo>
                      <a:pt x="4180" y="112"/>
                    </a:lnTo>
                    <a:lnTo>
                      <a:pt x="4315" y="125"/>
                    </a:lnTo>
                    <a:lnTo>
                      <a:pt x="4450" y="139"/>
                    </a:lnTo>
                    <a:lnTo>
                      <a:pt x="4585" y="154"/>
                    </a:lnTo>
                    <a:lnTo>
                      <a:pt x="4719" y="171"/>
                    </a:lnTo>
                    <a:lnTo>
                      <a:pt x="4719" y="171"/>
                    </a:lnTo>
                    <a:lnTo>
                      <a:pt x="4841" y="186"/>
                    </a:lnTo>
                    <a:lnTo>
                      <a:pt x="4964" y="203"/>
                    </a:lnTo>
                    <a:lnTo>
                      <a:pt x="4964" y="203"/>
                    </a:lnTo>
                    <a:lnTo>
                      <a:pt x="4989" y="207"/>
                    </a:lnTo>
                    <a:lnTo>
                      <a:pt x="5014" y="211"/>
                    </a:lnTo>
                    <a:lnTo>
                      <a:pt x="5037" y="218"/>
                    </a:lnTo>
                    <a:lnTo>
                      <a:pt x="5060" y="225"/>
                    </a:lnTo>
                    <a:lnTo>
                      <a:pt x="5083" y="233"/>
                    </a:lnTo>
                    <a:lnTo>
                      <a:pt x="5105" y="243"/>
                    </a:lnTo>
                    <a:lnTo>
                      <a:pt x="5127" y="254"/>
                    </a:lnTo>
                    <a:lnTo>
                      <a:pt x="5149" y="266"/>
                    </a:lnTo>
                    <a:lnTo>
                      <a:pt x="5149" y="266"/>
                    </a:lnTo>
                    <a:lnTo>
                      <a:pt x="5168" y="280"/>
                    </a:lnTo>
                    <a:lnTo>
                      <a:pt x="5187" y="293"/>
                    </a:lnTo>
                    <a:lnTo>
                      <a:pt x="5205" y="309"/>
                    </a:lnTo>
                    <a:lnTo>
                      <a:pt x="5222" y="325"/>
                    </a:lnTo>
                    <a:lnTo>
                      <a:pt x="5238" y="342"/>
                    </a:lnTo>
                    <a:lnTo>
                      <a:pt x="5255" y="360"/>
                    </a:lnTo>
                    <a:lnTo>
                      <a:pt x="5269" y="378"/>
                    </a:lnTo>
                    <a:lnTo>
                      <a:pt x="5282" y="397"/>
                    </a:lnTo>
                    <a:lnTo>
                      <a:pt x="5296" y="416"/>
                    </a:lnTo>
                    <a:lnTo>
                      <a:pt x="5307" y="437"/>
                    </a:lnTo>
                    <a:lnTo>
                      <a:pt x="5318" y="457"/>
                    </a:lnTo>
                    <a:lnTo>
                      <a:pt x="5329" y="478"/>
                    </a:lnTo>
                    <a:lnTo>
                      <a:pt x="5338" y="500"/>
                    </a:lnTo>
                    <a:lnTo>
                      <a:pt x="5346" y="522"/>
                    </a:lnTo>
                    <a:lnTo>
                      <a:pt x="5353" y="546"/>
                    </a:lnTo>
                    <a:lnTo>
                      <a:pt x="5358" y="568"/>
                    </a:lnTo>
                    <a:lnTo>
                      <a:pt x="5358" y="568"/>
                    </a:lnTo>
                    <a:lnTo>
                      <a:pt x="5362" y="591"/>
                    </a:lnTo>
                    <a:lnTo>
                      <a:pt x="5365" y="615"/>
                    </a:lnTo>
                    <a:lnTo>
                      <a:pt x="5367" y="637"/>
                    </a:lnTo>
                    <a:lnTo>
                      <a:pt x="5368" y="660"/>
                    </a:lnTo>
                    <a:lnTo>
                      <a:pt x="5368" y="683"/>
                    </a:lnTo>
                    <a:lnTo>
                      <a:pt x="5367" y="707"/>
                    </a:lnTo>
                    <a:lnTo>
                      <a:pt x="5361" y="754"/>
                    </a:lnTo>
                    <a:lnTo>
                      <a:pt x="5353" y="801"/>
                    </a:lnTo>
                    <a:lnTo>
                      <a:pt x="5344" y="847"/>
                    </a:lnTo>
                    <a:lnTo>
                      <a:pt x="5327" y="938"/>
                    </a:lnTo>
                    <a:lnTo>
                      <a:pt x="5327" y="938"/>
                    </a:lnTo>
                    <a:lnTo>
                      <a:pt x="5242" y="1400"/>
                    </a:lnTo>
                    <a:lnTo>
                      <a:pt x="5158" y="1860"/>
                    </a:lnTo>
                    <a:lnTo>
                      <a:pt x="5158" y="1860"/>
                    </a:lnTo>
                    <a:lnTo>
                      <a:pt x="4961" y="2962"/>
                    </a:lnTo>
                    <a:lnTo>
                      <a:pt x="4961" y="2962"/>
                    </a:lnTo>
                    <a:lnTo>
                      <a:pt x="4850" y="3587"/>
                    </a:lnTo>
                    <a:lnTo>
                      <a:pt x="4850" y="3587"/>
                    </a:lnTo>
                    <a:lnTo>
                      <a:pt x="4847" y="3598"/>
                    </a:lnTo>
                    <a:lnTo>
                      <a:pt x="4847" y="3598"/>
                    </a:lnTo>
                    <a:lnTo>
                      <a:pt x="4847" y="3602"/>
                    </a:lnTo>
                    <a:lnTo>
                      <a:pt x="4848" y="3604"/>
                    </a:lnTo>
                    <a:lnTo>
                      <a:pt x="4851" y="3606"/>
                    </a:lnTo>
                    <a:lnTo>
                      <a:pt x="4854" y="3607"/>
                    </a:lnTo>
                    <a:lnTo>
                      <a:pt x="4856" y="3609"/>
                    </a:lnTo>
                    <a:lnTo>
                      <a:pt x="4859" y="3607"/>
                    </a:lnTo>
                    <a:lnTo>
                      <a:pt x="4862" y="3606"/>
                    </a:lnTo>
                    <a:lnTo>
                      <a:pt x="4863" y="3602"/>
                    </a:lnTo>
                    <a:lnTo>
                      <a:pt x="4863" y="3602"/>
                    </a:lnTo>
                    <a:lnTo>
                      <a:pt x="4953" y="3097"/>
                    </a:lnTo>
                    <a:lnTo>
                      <a:pt x="4953" y="3097"/>
                    </a:lnTo>
                    <a:lnTo>
                      <a:pt x="5146" y="2023"/>
                    </a:lnTo>
                    <a:lnTo>
                      <a:pt x="5146" y="2023"/>
                    </a:lnTo>
                    <a:lnTo>
                      <a:pt x="5236" y="1529"/>
                    </a:lnTo>
                    <a:lnTo>
                      <a:pt x="5325" y="1036"/>
                    </a:lnTo>
                    <a:lnTo>
                      <a:pt x="5325" y="1036"/>
                    </a:lnTo>
                    <a:lnTo>
                      <a:pt x="5349" y="909"/>
                    </a:lnTo>
                    <a:lnTo>
                      <a:pt x="5372" y="783"/>
                    </a:lnTo>
                    <a:lnTo>
                      <a:pt x="5372" y="783"/>
                    </a:lnTo>
                    <a:lnTo>
                      <a:pt x="5379" y="739"/>
                    </a:lnTo>
                    <a:lnTo>
                      <a:pt x="5382" y="716"/>
                    </a:lnTo>
                    <a:lnTo>
                      <a:pt x="5383" y="694"/>
                    </a:lnTo>
                    <a:lnTo>
                      <a:pt x="5384" y="672"/>
                    </a:lnTo>
                    <a:lnTo>
                      <a:pt x="5383" y="650"/>
                    </a:lnTo>
                    <a:lnTo>
                      <a:pt x="5382" y="628"/>
                    </a:lnTo>
                    <a:lnTo>
                      <a:pt x="5380" y="606"/>
                    </a:lnTo>
                    <a:lnTo>
                      <a:pt x="5378" y="586"/>
                    </a:lnTo>
                    <a:lnTo>
                      <a:pt x="5373" y="564"/>
                    </a:lnTo>
                    <a:lnTo>
                      <a:pt x="5368" y="543"/>
                    </a:lnTo>
                    <a:lnTo>
                      <a:pt x="5362" y="521"/>
                    </a:lnTo>
                    <a:lnTo>
                      <a:pt x="5355" y="500"/>
                    </a:lnTo>
                    <a:lnTo>
                      <a:pt x="5347" y="479"/>
                    </a:lnTo>
                    <a:lnTo>
                      <a:pt x="5339" y="459"/>
                    </a:lnTo>
                    <a:lnTo>
                      <a:pt x="5328" y="438"/>
                    </a:lnTo>
                    <a:lnTo>
                      <a:pt x="5328" y="438"/>
                    </a:lnTo>
                    <a:lnTo>
                      <a:pt x="5318" y="420"/>
                    </a:lnTo>
                    <a:lnTo>
                      <a:pt x="5307" y="402"/>
                    </a:lnTo>
                    <a:lnTo>
                      <a:pt x="5296" y="386"/>
                    </a:lnTo>
                    <a:lnTo>
                      <a:pt x="5284" y="369"/>
                    </a:lnTo>
                    <a:lnTo>
                      <a:pt x="5270" y="353"/>
                    </a:lnTo>
                    <a:lnTo>
                      <a:pt x="5256" y="336"/>
                    </a:lnTo>
                    <a:lnTo>
                      <a:pt x="5242" y="321"/>
                    </a:lnTo>
                    <a:lnTo>
                      <a:pt x="5227" y="307"/>
                    </a:lnTo>
                    <a:lnTo>
                      <a:pt x="5212" y="293"/>
                    </a:lnTo>
                    <a:lnTo>
                      <a:pt x="5196" y="280"/>
                    </a:lnTo>
                    <a:lnTo>
                      <a:pt x="5179" y="267"/>
                    </a:lnTo>
                    <a:lnTo>
                      <a:pt x="5161" y="255"/>
                    </a:lnTo>
                    <a:lnTo>
                      <a:pt x="5145" y="244"/>
                    </a:lnTo>
                    <a:lnTo>
                      <a:pt x="5127" y="234"/>
                    </a:lnTo>
                    <a:lnTo>
                      <a:pt x="5107" y="225"/>
                    </a:lnTo>
                    <a:lnTo>
                      <a:pt x="5089" y="216"/>
                    </a:lnTo>
                    <a:lnTo>
                      <a:pt x="5089" y="216"/>
                    </a:lnTo>
                    <a:lnTo>
                      <a:pt x="5065" y="207"/>
                    </a:lnTo>
                    <a:lnTo>
                      <a:pt x="5040" y="200"/>
                    </a:lnTo>
                    <a:lnTo>
                      <a:pt x="5015" y="193"/>
                    </a:lnTo>
                    <a:lnTo>
                      <a:pt x="4990" y="189"/>
                    </a:lnTo>
                    <a:lnTo>
                      <a:pt x="4938" y="182"/>
                    </a:lnTo>
                    <a:lnTo>
                      <a:pt x="4887" y="176"/>
                    </a:lnTo>
                    <a:lnTo>
                      <a:pt x="4887" y="176"/>
                    </a:lnTo>
                    <a:lnTo>
                      <a:pt x="4760" y="160"/>
                    </a:lnTo>
                    <a:lnTo>
                      <a:pt x="4633" y="145"/>
                    </a:lnTo>
                    <a:lnTo>
                      <a:pt x="4633" y="145"/>
                    </a:lnTo>
                    <a:lnTo>
                      <a:pt x="4498" y="128"/>
                    </a:lnTo>
                    <a:lnTo>
                      <a:pt x="4363" y="114"/>
                    </a:lnTo>
                    <a:lnTo>
                      <a:pt x="4093" y="88"/>
                    </a:lnTo>
                    <a:lnTo>
                      <a:pt x="4093" y="88"/>
                    </a:lnTo>
                    <a:lnTo>
                      <a:pt x="3823" y="65"/>
                    </a:lnTo>
                    <a:lnTo>
                      <a:pt x="3551" y="43"/>
                    </a:lnTo>
                    <a:lnTo>
                      <a:pt x="3416" y="33"/>
                    </a:lnTo>
                    <a:lnTo>
                      <a:pt x="3281" y="23"/>
                    </a:lnTo>
                    <a:lnTo>
                      <a:pt x="3144" y="17"/>
                    </a:lnTo>
                    <a:lnTo>
                      <a:pt x="3009" y="10"/>
                    </a:lnTo>
                    <a:lnTo>
                      <a:pt x="3009" y="10"/>
                    </a:lnTo>
                    <a:lnTo>
                      <a:pt x="2873" y="6"/>
                    </a:lnTo>
                    <a:lnTo>
                      <a:pt x="2736" y="1"/>
                    </a:lnTo>
                    <a:lnTo>
                      <a:pt x="2600" y="0"/>
                    </a:lnTo>
                    <a:lnTo>
                      <a:pt x="2463" y="0"/>
                    </a:lnTo>
                    <a:lnTo>
                      <a:pt x="2327" y="3"/>
                    </a:lnTo>
                    <a:lnTo>
                      <a:pt x="2192" y="7"/>
                    </a:lnTo>
                    <a:lnTo>
                      <a:pt x="2055" y="12"/>
                    </a:lnTo>
                    <a:lnTo>
                      <a:pt x="1919" y="19"/>
                    </a:lnTo>
                    <a:lnTo>
                      <a:pt x="1919" y="19"/>
                    </a:lnTo>
                    <a:lnTo>
                      <a:pt x="1783" y="28"/>
                    </a:lnTo>
                    <a:lnTo>
                      <a:pt x="1646" y="39"/>
                    </a:lnTo>
                    <a:lnTo>
                      <a:pt x="1374" y="59"/>
                    </a:lnTo>
                    <a:lnTo>
                      <a:pt x="830" y="107"/>
                    </a:lnTo>
                    <a:lnTo>
                      <a:pt x="830" y="107"/>
                    </a:lnTo>
                    <a:lnTo>
                      <a:pt x="694" y="118"/>
                    </a:lnTo>
                    <a:lnTo>
                      <a:pt x="557" y="134"/>
                    </a:lnTo>
                    <a:lnTo>
                      <a:pt x="557" y="134"/>
                    </a:lnTo>
                    <a:lnTo>
                      <a:pt x="448" y="146"/>
                    </a:lnTo>
                    <a:lnTo>
                      <a:pt x="393" y="154"/>
                    </a:lnTo>
                    <a:lnTo>
                      <a:pt x="365" y="160"/>
                    </a:lnTo>
                    <a:lnTo>
                      <a:pt x="339" y="165"/>
                    </a:lnTo>
                    <a:lnTo>
                      <a:pt x="339" y="165"/>
                    </a:lnTo>
                    <a:lnTo>
                      <a:pt x="320" y="172"/>
                    </a:lnTo>
                    <a:lnTo>
                      <a:pt x="301" y="179"/>
                    </a:lnTo>
                    <a:lnTo>
                      <a:pt x="281" y="187"/>
                    </a:lnTo>
                    <a:lnTo>
                      <a:pt x="263" y="196"/>
                    </a:lnTo>
                    <a:lnTo>
                      <a:pt x="244" y="205"/>
                    </a:lnTo>
                    <a:lnTo>
                      <a:pt x="228" y="216"/>
                    </a:lnTo>
                    <a:lnTo>
                      <a:pt x="210" y="229"/>
                    </a:lnTo>
                    <a:lnTo>
                      <a:pt x="193" y="241"/>
                    </a:lnTo>
                    <a:lnTo>
                      <a:pt x="178" y="254"/>
                    </a:lnTo>
                    <a:lnTo>
                      <a:pt x="161" y="267"/>
                    </a:lnTo>
                    <a:lnTo>
                      <a:pt x="132" y="298"/>
                    </a:lnTo>
                    <a:lnTo>
                      <a:pt x="105" y="328"/>
                    </a:lnTo>
                    <a:lnTo>
                      <a:pt x="81" y="361"/>
                    </a:lnTo>
                    <a:lnTo>
                      <a:pt x="81" y="361"/>
                    </a:lnTo>
                    <a:lnTo>
                      <a:pt x="68" y="382"/>
                    </a:lnTo>
                    <a:lnTo>
                      <a:pt x="57" y="404"/>
                    </a:lnTo>
                    <a:lnTo>
                      <a:pt x="46" y="424"/>
                    </a:lnTo>
                    <a:lnTo>
                      <a:pt x="36" y="446"/>
                    </a:lnTo>
                    <a:lnTo>
                      <a:pt x="28" y="470"/>
                    </a:lnTo>
                    <a:lnTo>
                      <a:pt x="19" y="492"/>
                    </a:lnTo>
                    <a:lnTo>
                      <a:pt x="14" y="515"/>
                    </a:lnTo>
                    <a:lnTo>
                      <a:pt x="8" y="539"/>
                    </a:lnTo>
                    <a:lnTo>
                      <a:pt x="4" y="562"/>
                    </a:lnTo>
                    <a:lnTo>
                      <a:pt x="2" y="587"/>
                    </a:lnTo>
                    <a:lnTo>
                      <a:pt x="0" y="610"/>
                    </a:lnTo>
                    <a:lnTo>
                      <a:pt x="0" y="635"/>
                    </a:lnTo>
                    <a:lnTo>
                      <a:pt x="0" y="659"/>
                    </a:lnTo>
                    <a:lnTo>
                      <a:pt x="2" y="683"/>
                    </a:lnTo>
                    <a:lnTo>
                      <a:pt x="4" y="707"/>
                    </a:lnTo>
                    <a:lnTo>
                      <a:pt x="8" y="732"/>
                    </a:lnTo>
                    <a:lnTo>
                      <a:pt x="8" y="732"/>
                    </a:lnTo>
                    <a:lnTo>
                      <a:pt x="24" y="823"/>
                    </a:lnTo>
                    <a:lnTo>
                      <a:pt x="24" y="823"/>
                    </a:lnTo>
                    <a:lnTo>
                      <a:pt x="93" y="1246"/>
                    </a:lnTo>
                    <a:lnTo>
                      <a:pt x="161" y="1669"/>
                    </a:lnTo>
                    <a:lnTo>
                      <a:pt x="161" y="1669"/>
                    </a:lnTo>
                    <a:lnTo>
                      <a:pt x="339" y="2789"/>
                    </a:lnTo>
                    <a:lnTo>
                      <a:pt x="339" y="2789"/>
                    </a:lnTo>
                    <a:lnTo>
                      <a:pt x="456" y="3522"/>
                    </a:lnTo>
                    <a:lnTo>
                      <a:pt x="456" y="3522"/>
                    </a:lnTo>
                    <a:lnTo>
                      <a:pt x="463" y="3567"/>
                    </a:lnTo>
                    <a:lnTo>
                      <a:pt x="463" y="3567"/>
                    </a:lnTo>
                    <a:lnTo>
                      <a:pt x="465" y="3571"/>
                    </a:lnTo>
                    <a:lnTo>
                      <a:pt x="466" y="3573"/>
                    </a:lnTo>
                    <a:lnTo>
                      <a:pt x="469" y="3574"/>
                    </a:lnTo>
                    <a:lnTo>
                      <a:pt x="473" y="3573"/>
                    </a:lnTo>
                    <a:lnTo>
                      <a:pt x="476" y="3571"/>
                    </a:lnTo>
                    <a:lnTo>
                      <a:pt x="477" y="3570"/>
                    </a:lnTo>
                    <a:lnTo>
                      <a:pt x="478" y="3567"/>
                    </a:lnTo>
                    <a:lnTo>
                      <a:pt x="480" y="3563"/>
                    </a:lnTo>
                    <a:lnTo>
                      <a:pt x="480" y="35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67FF73B2-07D3-7823-4C26-4705DA473446}"/>
                </a:ext>
              </a:extLst>
            </p:cNvPr>
            <p:cNvSpPr/>
            <p:nvPr/>
          </p:nvSpPr>
          <p:spPr>
            <a:xfrm flipH="1">
              <a:off x="2303918" y="4481547"/>
              <a:ext cx="796924" cy="628651"/>
            </a:xfrm>
            <a:custGeom>
              <a:avLst/>
              <a:gdLst>
                <a:gd name="connsiteX0" fmla="*/ 0 w 638175"/>
                <a:gd name="connsiteY0" fmla="*/ 114300 h 628650"/>
                <a:gd name="connsiteX1" fmla="*/ 638175 w 638175"/>
                <a:gd name="connsiteY1" fmla="*/ 628650 h 628650"/>
                <a:gd name="connsiteX2" fmla="*/ 438150 w 638175"/>
                <a:gd name="connsiteY2" fmla="*/ 0 h 628650"/>
                <a:gd name="connsiteX0" fmla="*/ 0 w 796925"/>
                <a:gd name="connsiteY0" fmla="*/ 139700 h 628650"/>
                <a:gd name="connsiteX1" fmla="*/ 796925 w 796925"/>
                <a:gd name="connsiteY1" fmla="*/ 628650 h 628650"/>
                <a:gd name="connsiteX2" fmla="*/ 596900 w 796925"/>
                <a:gd name="connsiteY2" fmla="*/ 0 h 628650"/>
                <a:gd name="connsiteX0" fmla="*/ 0 w 796925"/>
                <a:gd name="connsiteY0" fmla="*/ 139700 h 628650"/>
                <a:gd name="connsiteX1" fmla="*/ 796925 w 796925"/>
                <a:gd name="connsiteY1" fmla="*/ 628650 h 628650"/>
                <a:gd name="connsiteX2" fmla="*/ 596900 w 796925"/>
                <a:gd name="connsiteY2" fmla="*/ 0 h 628650"/>
                <a:gd name="connsiteX0" fmla="*/ 0 w 796925"/>
                <a:gd name="connsiteY0" fmla="*/ 139700 h 628650"/>
                <a:gd name="connsiteX1" fmla="*/ 796925 w 796925"/>
                <a:gd name="connsiteY1" fmla="*/ 628650 h 628650"/>
                <a:gd name="connsiteX2" fmla="*/ 596900 w 796925"/>
                <a:gd name="connsiteY2" fmla="*/ 0 h 628650"/>
                <a:gd name="connsiteX0" fmla="*/ 0 w 796925"/>
                <a:gd name="connsiteY0" fmla="*/ 139700 h 628650"/>
                <a:gd name="connsiteX1" fmla="*/ 796925 w 796925"/>
                <a:gd name="connsiteY1" fmla="*/ 628650 h 628650"/>
                <a:gd name="connsiteX2" fmla="*/ 596900 w 796925"/>
                <a:gd name="connsiteY2" fmla="*/ 0 h 628650"/>
                <a:gd name="connsiteX0" fmla="*/ 0 w 796925"/>
                <a:gd name="connsiteY0" fmla="*/ 139700 h 628650"/>
                <a:gd name="connsiteX1" fmla="*/ 796925 w 796925"/>
                <a:gd name="connsiteY1" fmla="*/ 628650 h 628650"/>
                <a:gd name="connsiteX2" fmla="*/ 596900 w 796925"/>
                <a:gd name="connsiteY2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925" h="628650">
                  <a:moveTo>
                    <a:pt x="0" y="139700"/>
                  </a:moveTo>
                  <a:cubicBezTo>
                    <a:pt x="398992" y="258233"/>
                    <a:pt x="537633" y="402167"/>
                    <a:pt x="796925" y="628650"/>
                  </a:cubicBezTo>
                  <a:cubicBezTo>
                    <a:pt x="773112" y="392906"/>
                    <a:pt x="718344" y="185737"/>
                    <a:pt x="596900" y="0"/>
                  </a:cubicBezTo>
                </a:path>
              </a:pathLst>
            </a:cu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원호 55">
            <a:extLst>
              <a:ext uri="{FF2B5EF4-FFF2-40B4-BE49-F238E27FC236}">
                <a16:creationId xmlns:a16="http://schemas.microsoft.com/office/drawing/2014/main" id="{D84F2B1E-5F7D-0328-605A-78F9B530EDA2}"/>
              </a:ext>
            </a:extLst>
          </p:cNvPr>
          <p:cNvSpPr/>
          <p:nvPr/>
        </p:nvSpPr>
        <p:spPr>
          <a:xfrm>
            <a:off x="1480855" y="2136534"/>
            <a:ext cx="2011034" cy="2011034"/>
          </a:xfrm>
          <a:prstGeom prst="donut">
            <a:avLst>
              <a:gd name="adj" fmla="val 7082"/>
            </a:avLst>
          </a:prstGeom>
          <a:solidFill>
            <a:schemeClr val="bg1"/>
          </a:solidFill>
          <a:ln w="19050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40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" name="원호 55">
            <a:extLst>
              <a:ext uri="{FF2B5EF4-FFF2-40B4-BE49-F238E27FC236}">
                <a16:creationId xmlns:a16="http://schemas.microsoft.com/office/drawing/2014/main" id="{49E16280-4154-2846-662D-16AE442B146F}"/>
              </a:ext>
            </a:extLst>
          </p:cNvPr>
          <p:cNvSpPr/>
          <p:nvPr/>
        </p:nvSpPr>
        <p:spPr>
          <a:xfrm>
            <a:off x="5163296" y="2136534"/>
            <a:ext cx="2011034" cy="2011034"/>
          </a:xfrm>
          <a:prstGeom prst="donut">
            <a:avLst>
              <a:gd name="adj" fmla="val 7082"/>
            </a:avLst>
          </a:prstGeom>
          <a:solidFill>
            <a:schemeClr val="bg1"/>
          </a:solidFill>
          <a:ln w="19050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원호 55">
            <a:extLst>
              <a:ext uri="{FF2B5EF4-FFF2-40B4-BE49-F238E27FC236}">
                <a16:creationId xmlns:a16="http://schemas.microsoft.com/office/drawing/2014/main" id="{084AE6FA-8402-D779-0E1B-B2379D8C8BA3}"/>
              </a:ext>
            </a:extLst>
          </p:cNvPr>
          <p:cNvSpPr/>
          <p:nvPr/>
        </p:nvSpPr>
        <p:spPr>
          <a:xfrm>
            <a:off x="8845737" y="2136534"/>
            <a:ext cx="2011034" cy="2011034"/>
          </a:xfrm>
          <a:prstGeom prst="donut">
            <a:avLst>
              <a:gd name="adj" fmla="val 7082"/>
            </a:avLst>
          </a:prstGeom>
          <a:solidFill>
            <a:schemeClr val="bg1"/>
          </a:solidFill>
          <a:ln w="19050" cap="rnd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25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원호 55">
            <a:extLst>
              <a:ext uri="{FF2B5EF4-FFF2-40B4-BE49-F238E27FC236}">
                <a16:creationId xmlns:a16="http://schemas.microsoft.com/office/drawing/2014/main" id="{385432BA-D3BB-2E41-F3C9-7C4468510C52}"/>
              </a:ext>
            </a:extLst>
          </p:cNvPr>
          <p:cNvSpPr/>
          <p:nvPr/>
        </p:nvSpPr>
        <p:spPr>
          <a:xfrm>
            <a:off x="1354364" y="2010041"/>
            <a:ext cx="2264016" cy="2264016"/>
          </a:xfrm>
          <a:prstGeom prst="arc">
            <a:avLst>
              <a:gd name="adj1" fmla="val 16200000"/>
              <a:gd name="adj2" fmla="val 2619809"/>
            </a:avLst>
          </a:prstGeom>
          <a:noFill/>
          <a:ln w="19050" cap="flat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2" name="원호 55">
            <a:extLst>
              <a:ext uri="{FF2B5EF4-FFF2-40B4-BE49-F238E27FC236}">
                <a16:creationId xmlns:a16="http://schemas.microsoft.com/office/drawing/2014/main" id="{521803C1-624E-EB33-6772-79DF17FBF2C8}"/>
              </a:ext>
            </a:extLst>
          </p:cNvPr>
          <p:cNvSpPr/>
          <p:nvPr/>
        </p:nvSpPr>
        <p:spPr>
          <a:xfrm>
            <a:off x="5036805" y="2010041"/>
            <a:ext cx="2264016" cy="2264016"/>
          </a:xfrm>
          <a:prstGeom prst="arc">
            <a:avLst>
              <a:gd name="adj1" fmla="val 16200000"/>
              <a:gd name="adj2" fmla="val 10874621"/>
            </a:avLst>
          </a:prstGeom>
          <a:noFill/>
          <a:ln w="19050" cap="flat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3" name="원호 55">
            <a:extLst>
              <a:ext uri="{FF2B5EF4-FFF2-40B4-BE49-F238E27FC236}">
                <a16:creationId xmlns:a16="http://schemas.microsoft.com/office/drawing/2014/main" id="{0FC0F438-5FCB-4829-977E-9CDC67A494A6}"/>
              </a:ext>
            </a:extLst>
          </p:cNvPr>
          <p:cNvSpPr/>
          <p:nvPr/>
        </p:nvSpPr>
        <p:spPr>
          <a:xfrm>
            <a:off x="8713205" y="2010041"/>
            <a:ext cx="2264016" cy="2264016"/>
          </a:xfrm>
          <a:prstGeom prst="arc">
            <a:avLst>
              <a:gd name="adj1" fmla="val 16200000"/>
              <a:gd name="adj2" fmla="val 67777"/>
            </a:avLst>
          </a:prstGeom>
          <a:noFill/>
          <a:ln w="19050" cap="flat">
            <a:solidFill>
              <a:schemeClr val="tx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86AAA5E-65AB-E811-33FB-1A8091BA1F81}"/>
              </a:ext>
            </a:extLst>
          </p:cNvPr>
          <p:cNvSpPr/>
          <p:nvPr/>
        </p:nvSpPr>
        <p:spPr>
          <a:xfrm>
            <a:off x="1043134" y="4332730"/>
            <a:ext cx="2886475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>
                    <a:lumMod val="8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BAC3F99-C99D-FFD3-A663-83D4931B1E7D}"/>
              </a:ext>
            </a:extLst>
          </p:cNvPr>
          <p:cNvSpPr/>
          <p:nvPr/>
        </p:nvSpPr>
        <p:spPr>
          <a:xfrm>
            <a:off x="4779129" y="4332730"/>
            <a:ext cx="2886475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FF8232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6952B60-EF9D-261B-4595-B6B729E1B3DA}"/>
              </a:ext>
            </a:extLst>
          </p:cNvPr>
          <p:cNvSpPr/>
          <p:nvPr/>
        </p:nvSpPr>
        <p:spPr>
          <a:xfrm>
            <a:off x="8515124" y="4332730"/>
            <a:ext cx="2886475" cy="1408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white">
                    <a:lumMod val="8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7" name="원호 55">
            <a:extLst>
              <a:ext uri="{FF2B5EF4-FFF2-40B4-BE49-F238E27FC236}">
                <a16:creationId xmlns:a16="http://schemas.microsoft.com/office/drawing/2014/main" id="{922FAC49-38F1-5741-F2A4-791DFE2AA6A5}"/>
              </a:ext>
            </a:extLst>
          </p:cNvPr>
          <p:cNvSpPr/>
          <p:nvPr/>
        </p:nvSpPr>
        <p:spPr>
          <a:xfrm>
            <a:off x="5233239" y="2206475"/>
            <a:ext cx="1871148" cy="1871148"/>
          </a:xfrm>
          <a:prstGeom prst="arc">
            <a:avLst>
              <a:gd name="adj1" fmla="val 16200000"/>
              <a:gd name="adj2" fmla="val 10650677"/>
            </a:avLst>
          </a:prstGeom>
          <a:noFill/>
          <a:ln w="127000" cap="rnd">
            <a:solidFill>
              <a:srgbClr val="FF823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8" name="사각형: 둥근 모서리 55">
            <a:extLst>
              <a:ext uri="{FF2B5EF4-FFF2-40B4-BE49-F238E27FC236}">
                <a16:creationId xmlns:a16="http://schemas.microsoft.com/office/drawing/2014/main" id="{DC590658-8023-9D0F-51CF-46911B2B45D0}"/>
              </a:ext>
            </a:extLst>
          </p:cNvPr>
          <p:cNvSpPr/>
          <p:nvPr/>
        </p:nvSpPr>
        <p:spPr>
          <a:xfrm rot="16200000">
            <a:off x="5188887" y="2944050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원호 55">
            <a:extLst>
              <a:ext uri="{FF2B5EF4-FFF2-40B4-BE49-F238E27FC236}">
                <a16:creationId xmlns:a16="http://schemas.microsoft.com/office/drawing/2014/main" id="{65D9B60D-152A-6AE0-5C3D-6FE9EE1C5513}"/>
              </a:ext>
            </a:extLst>
          </p:cNvPr>
          <p:cNvSpPr/>
          <p:nvPr/>
        </p:nvSpPr>
        <p:spPr>
          <a:xfrm>
            <a:off x="1550797" y="2206475"/>
            <a:ext cx="1871148" cy="1871148"/>
          </a:xfrm>
          <a:prstGeom prst="arc">
            <a:avLst>
              <a:gd name="adj1" fmla="val 16200000"/>
              <a:gd name="adj2" fmla="val 2347579"/>
            </a:avLst>
          </a:prstGeom>
          <a:noFill/>
          <a:ln w="127000" cap="rnd">
            <a:solidFill>
              <a:srgbClr val="FF823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0" name="사각형: 둥근 모서리 53">
            <a:extLst>
              <a:ext uri="{FF2B5EF4-FFF2-40B4-BE49-F238E27FC236}">
                <a16:creationId xmlns:a16="http://schemas.microsoft.com/office/drawing/2014/main" id="{41E9D422-26BB-ED09-76F3-758268DFBCED}"/>
              </a:ext>
            </a:extLst>
          </p:cNvPr>
          <p:cNvSpPr/>
          <p:nvPr/>
        </p:nvSpPr>
        <p:spPr>
          <a:xfrm rot="18900000">
            <a:off x="3124665" y="3579002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1" name="원호 55">
            <a:extLst>
              <a:ext uri="{FF2B5EF4-FFF2-40B4-BE49-F238E27FC236}">
                <a16:creationId xmlns:a16="http://schemas.microsoft.com/office/drawing/2014/main" id="{39CB216E-B3A5-C503-5D4E-1E0DEE2AE2FB}"/>
              </a:ext>
            </a:extLst>
          </p:cNvPr>
          <p:cNvSpPr/>
          <p:nvPr/>
        </p:nvSpPr>
        <p:spPr>
          <a:xfrm>
            <a:off x="8915681" y="2206475"/>
            <a:ext cx="1871148" cy="1871148"/>
          </a:xfrm>
          <a:prstGeom prst="arc">
            <a:avLst>
              <a:gd name="adj1" fmla="val 16200000"/>
              <a:gd name="adj2" fmla="val 21455488"/>
            </a:avLst>
          </a:prstGeom>
          <a:noFill/>
          <a:ln w="127000" cap="rnd">
            <a:solidFill>
              <a:srgbClr val="FF823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2" name="사각형: 둥근 모서리 57">
            <a:extLst>
              <a:ext uri="{FF2B5EF4-FFF2-40B4-BE49-F238E27FC236}">
                <a16:creationId xmlns:a16="http://schemas.microsoft.com/office/drawing/2014/main" id="{248D7491-D2E3-DEF8-F32A-9AEB21E7439D}"/>
              </a:ext>
            </a:extLst>
          </p:cNvPr>
          <p:cNvSpPr/>
          <p:nvPr/>
        </p:nvSpPr>
        <p:spPr>
          <a:xfrm rot="16200000">
            <a:off x="10741961" y="2944049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5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2F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6652B7-D008-4369-AE6F-6B8CADBD8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A4C3003-B357-D6B6-54DD-A74882292318}"/>
              </a:ext>
            </a:extLst>
          </p:cNvPr>
          <p:cNvGrpSpPr/>
          <p:nvPr/>
        </p:nvGrpSpPr>
        <p:grpSpPr>
          <a:xfrm>
            <a:off x="205045" y="218752"/>
            <a:ext cx="11660014" cy="869229"/>
            <a:chOff x="319344" y="2225351"/>
            <a:chExt cx="38697933" cy="2884847"/>
          </a:xfrm>
          <a:effectLst>
            <a:outerShdw blurRad="139700" dist="63500" dir="5400000" sx="98000" sy="98000" algn="t" rotWithShape="0">
              <a:prstClr val="black">
                <a:alpha val="19000"/>
              </a:prstClr>
            </a:outerShdw>
          </a:effectLst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99AABDD7-893B-D5A9-B997-B18FCA6CB69F}"/>
                </a:ext>
              </a:extLst>
            </p:cNvPr>
            <p:cNvSpPr/>
            <p:nvPr/>
          </p:nvSpPr>
          <p:spPr>
            <a:xfrm>
              <a:off x="2184400" y="2225351"/>
              <a:ext cx="36832877" cy="240730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667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r>
                <a:rPr kumimoji="0" lang="en-US" altLang="ko-KR" sz="28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FF8232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 </a:t>
              </a:r>
              <a:r>
                <a: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8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EE7A60C2-BAD6-6619-1C13-1A30ADF0254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6200000">
              <a:off x="686692" y="2144345"/>
              <a:ext cx="1871125" cy="2605822"/>
              <a:chOff x="2289" y="0"/>
              <a:chExt cx="3102" cy="4320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DF33C4C9-A21D-7420-F353-95C857D0E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" y="2794"/>
                <a:ext cx="418" cy="264"/>
              </a:xfrm>
              <a:custGeom>
                <a:avLst/>
                <a:gdLst>
                  <a:gd name="T0" fmla="*/ 698 w 1253"/>
                  <a:gd name="T1" fmla="*/ 317 h 793"/>
                  <a:gd name="T2" fmla="*/ 845 w 1253"/>
                  <a:gd name="T3" fmla="*/ 214 h 793"/>
                  <a:gd name="T4" fmla="*/ 949 w 1253"/>
                  <a:gd name="T5" fmla="*/ 134 h 793"/>
                  <a:gd name="T6" fmla="*/ 1049 w 1253"/>
                  <a:gd name="T7" fmla="*/ 47 h 793"/>
                  <a:gd name="T8" fmla="*/ 1095 w 1253"/>
                  <a:gd name="T9" fmla="*/ 0 h 793"/>
                  <a:gd name="T10" fmla="*/ 1098 w 1253"/>
                  <a:gd name="T11" fmla="*/ 3 h 793"/>
                  <a:gd name="T12" fmla="*/ 1099 w 1253"/>
                  <a:gd name="T13" fmla="*/ 38 h 793"/>
                  <a:gd name="T14" fmla="*/ 1107 w 1253"/>
                  <a:gd name="T15" fmla="*/ 72 h 793"/>
                  <a:gd name="T16" fmla="*/ 1120 w 1253"/>
                  <a:gd name="T17" fmla="*/ 107 h 793"/>
                  <a:gd name="T18" fmla="*/ 1151 w 1253"/>
                  <a:gd name="T19" fmla="*/ 177 h 793"/>
                  <a:gd name="T20" fmla="*/ 1185 w 1253"/>
                  <a:gd name="T21" fmla="*/ 243 h 793"/>
                  <a:gd name="T22" fmla="*/ 1200 w 1253"/>
                  <a:gd name="T23" fmla="*/ 273 h 793"/>
                  <a:gd name="T24" fmla="*/ 1222 w 1253"/>
                  <a:gd name="T25" fmla="*/ 334 h 793"/>
                  <a:gd name="T26" fmla="*/ 1236 w 1253"/>
                  <a:gd name="T27" fmla="*/ 396 h 793"/>
                  <a:gd name="T28" fmla="*/ 1244 w 1253"/>
                  <a:gd name="T29" fmla="*/ 459 h 793"/>
                  <a:gd name="T30" fmla="*/ 1253 w 1253"/>
                  <a:gd name="T31" fmla="*/ 527 h 793"/>
                  <a:gd name="T32" fmla="*/ 1237 w 1253"/>
                  <a:gd name="T33" fmla="*/ 538 h 793"/>
                  <a:gd name="T34" fmla="*/ 1202 w 1253"/>
                  <a:gd name="T35" fmla="*/ 556 h 793"/>
                  <a:gd name="T36" fmla="*/ 1167 w 1253"/>
                  <a:gd name="T37" fmla="*/ 572 h 793"/>
                  <a:gd name="T38" fmla="*/ 1131 w 1253"/>
                  <a:gd name="T39" fmla="*/ 583 h 793"/>
                  <a:gd name="T40" fmla="*/ 1112 w 1253"/>
                  <a:gd name="T41" fmla="*/ 587 h 793"/>
                  <a:gd name="T42" fmla="*/ 1048 w 1253"/>
                  <a:gd name="T43" fmla="*/ 597 h 793"/>
                  <a:gd name="T44" fmla="*/ 953 w 1253"/>
                  <a:gd name="T45" fmla="*/ 604 h 793"/>
                  <a:gd name="T46" fmla="*/ 890 w 1253"/>
                  <a:gd name="T47" fmla="*/ 611 h 793"/>
                  <a:gd name="T48" fmla="*/ 856 w 1253"/>
                  <a:gd name="T49" fmla="*/ 618 h 793"/>
                  <a:gd name="T50" fmla="*/ 808 w 1253"/>
                  <a:gd name="T51" fmla="*/ 630 h 793"/>
                  <a:gd name="T52" fmla="*/ 715 w 1253"/>
                  <a:gd name="T53" fmla="*/ 663 h 793"/>
                  <a:gd name="T54" fmla="*/ 622 w 1253"/>
                  <a:gd name="T55" fmla="*/ 698 h 793"/>
                  <a:gd name="T56" fmla="*/ 527 w 1253"/>
                  <a:gd name="T57" fmla="*/ 731 h 793"/>
                  <a:gd name="T58" fmla="*/ 479 w 1253"/>
                  <a:gd name="T59" fmla="*/ 743 h 793"/>
                  <a:gd name="T60" fmla="*/ 420 w 1253"/>
                  <a:gd name="T61" fmla="*/ 755 h 793"/>
                  <a:gd name="T62" fmla="*/ 301 w 1253"/>
                  <a:gd name="T63" fmla="*/ 772 h 793"/>
                  <a:gd name="T64" fmla="*/ 181 w 1253"/>
                  <a:gd name="T65" fmla="*/ 784 h 793"/>
                  <a:gd name="T66" fmla="*/ 60 w 1253"/>
                  <a:gd name="T67" fmla="*/ 790 h 793"/>
                  <a:gd name="T68" fmla="*/ 0 w 1253"/>
                  <a:gd name="T69" fmla="*/ 793 h 793"/>
                  <a:gd name="T70" fmla="*/ 49 w 1253"/>
                  <a:gd name="T71" fmla="*/ 762 h 793"/>
                  <a:gd name="T72" fmla="*/ 102 w 1253"/>
                  <a:gd name="T73" fmla="*/ 736 h 793"/>
                  <a:gd name="T74" fmla="*/ 184 w 1253"/>
                  <a:gd name="T75" fmla="*/ 699 h 793"/>
                  <a:gd name="T76" fmla="*/ 207 w 1253"/>
                  <a:gd name="T77" fmla="*/ 687 h 793"/>
                  <a:gd name="T78" fmla="*/ 311 w 1253"/>
                  <a:gd name="T79" fmla="*/ 615 h 793"/>
                  <a:gd name="T80" fmla="*/ 410 w 1253"/>
                  <a:gd name="T81" fmla="*/ 538 h 793"/>
                  <a:gd name="T82" fmla="*/ 552 w 1253"/>
                  <a:gd name="T83" fmla="*/ 428 h 793"/>
                  <a:gd name="T84" fmla="*/ 698 w 1253"/>
                  <a:gd name="T85" fmla="*/ 317 h 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253" h="793">
                    <a:moveTo>
                      <a:pt x="698" y="317"/>
                    </a:moveTo>
                    <a:lnTo>
                      <a:pt x="698" y="317"/>
                    </a:lnTo>
                    <a:lnTo>
                      <a:pt x="794" y="251"/>
                    </a:lnTo>
                    <a:lnTo>
                      <a:pt x="845" y="214"/>
                    </a:lnTo>
                    <a:lnTo>
                      <a:pt x="898" y="175"/>
                    </a:lnTo>
                    <a:lnTo>
                      <a:pt x="949" y="134"/>
                    </a:lnTo>
                    <a:lnTo>
                      <a:pt x="1000" y="91"/>
                    </a:lnTo>
                    <a:lnTo>
                      <a:pt x="1049" y="47"/>
                    </a:lnTo>
                    <a:lnTo>
                      <a:pt x="1073" y="24"/>
                    </a:lnTo>
                    <a:lnTo>
                      <a:pt x="1095" y="0"/>
                    </a:lnTo>
                    <a:lnTo>
                      <a:pt x="1098" y="3"/>
                    </a:lnTo>
                    <a:lnTo>
                      <a:pt x="1098" y="3"/>
                    </a:lnTo>
                    <a:lnTo>
                      <a:pt x="1098" y="20"/>
                    </a:lnTo>
                    <a:lnTo>
                      <a:pt x="1099" y="38"/>
                    </a:lnTo>
                    <a:lnTo>
                      <a:pt x="1103" y="54"/>
                    </a:lnTo>
                    <a:lnTo>
                      <a:pt x="1107" y="72"/>
                    </a:lnTo>
                    <a:lnTo>
                      <a:pt x="1113" y="90"/>
                    </a:lnTo>
                    <a:lnTo>
                      <a:pt x="1120" y="107"/>
                    </a:lnTo>
                    <a:lnTo>
                      <a:pt x="1135" y="142"/>
                    </a:lnTo>
                    <a:lnTo>
                      <a:pt x="1151" y="177"/>
                    </a:lnTo>
                    <a:lnTo>
                      <a:pt x="1168" y="210"/>
                    </a:lnTo>
                    <a:lnTo>
                      <a:pt x="1185" y="243"/>
                    </a:lnTo>
                    <a:lnTo>
                      <a:pt x="1200" y="273"/>
                    </a:lnTo>
                    <a:lnTo>
                      <a:pt x="1200" y="273"/>
                    </a:lnTo>
                    <a:lnTo>
                      <a:pt x="1212" y="304"/>
                    </a:lnTo>
                    <a:lnTo>
                      <a:pt x="1222" y="334"/>
                    </a:lnTo>
                    <a:lnTo>
                      <a:pt x="1229" y="364"/>
                    </a:lnTo>
                    <a:lnTo>
                      <a:pt x="1236" y="396"/>
                    </a:lnTo>
                    <a:lnTo>
                      <a:pt x="1240" y="428"/>
                    </a:lnTo>
                    <a:lnTo>
                      <a:pt x="1244" y="459"/>
                    </a:lnTo>
                    <a:lnTo>
                      <a:pt x="1251" y="523"/>
                    </a:lnTo>
                    <a:lnTo>
                      <a:pt x="1253" y="527"/>
                    </a:lnTo>
                    <a:lnTo>
                      <a:pt x="1253" y="527"/>
                    </a:lnTo>
                    <a:lnTo>
                      <a:pt x="1237" y="538"/>
                    </a:lnTo>
                    <a:lnTo>
                      <a:pt x="1220" y="547"/>
                    </a:lnTo>
                    <a:lnTo>
                      <a:pt x="1202" y="556"/>
                    </a:lnTo>
                    <a:lnTo>
                      <a:pt x="1185" y="564"/>
                    </a:lnTo>
                    <a:lnTo>
                      <a:pt x="1167" y="572"/>
                    </a:lnTo>
                    <a:lnTo>
                      <a:pt x="1149" y="578"/>
                    </a:lnTo>
                    <a:lnTo>
                      <a:pt x="1131" y="583"/>
                    </a:lnTo>
                    <a:lnTo>
                      <a:pt x="1112" y="587"/>
                    </a:lnTo>
                    <a:lnTo>
                      <a:pt x="1112" y="587"/>
                    </a:lnTo>
                    <a:lnTo>
                      <a:pt x="1080" y="593"/>
                    </a:lnTo>
                    <a:lnTo>
                      <a:pt x="1048" y="597"/>
                    </a:lnTo>
                    <a:lnTo>
                      <a:pt x="985" y="601"/>
                    </a:lnTo>
                    <a:lnTo>
                      <a:pt x="953" y="604"/>
                    </a:lnTo>
                    <a:lnTo>
                      <a:pt x="921" y="607"/>
                    </a:lnTo>
                    <a:lnTo>
                      <a:pt x="890" y="611"/>
                    </a:lnTo>
                    <a:lnTo>
                      <a:pt x="856" y="618"/>
                    </a:lnTo>
                    <a:lnTo>
                      <a:pt x="856" y="618"/>
                    </a:lnTo>
                    <a:lnTo>
                      <a:pt x="832" y="623"/>
                    </a:lnTo>
                    <a:lnTo>
                      <a:pt x="808" y="630"/>
                    </a:lnTo>
                    <a:lnTo>
                      <a:pt x="760" y="645"/>
                    </a:lnTo>
                    <a:lnTo>
                      <a:pt x="715" y="663"/>
                    </a:lnTo>
                    <a:lnTo>
                      <a:pt x="668" y="681"/>
                    </a:lnTo>
                    <a:lnTo>
                      <a:pt x="622" y="698"/>
                    </a:lnTo>
                    <a:lnTo>
                      <a:pt x="575" y="716"/>
                    </a:lnTo>
                    <a:lnTo>
                      <a:pt x="527" y="731"/>
                    </a:lnTo>
                    <a:lnTo>
                      <a:pt x="504" y="738"/>
                    </a:lnTo>
                    <a:lnTo>
                      <a:pt x="479" y="743"/>
                    </a:lnTo>
                    <a:lnTo>
                      <a:pt x="479" y="743"/>
                    </a:lnTo>
                    <a:lnTo>
                      <a:pt x="420" y="755"/>
                    </a:lnTo>
                    <a:lnTo>
                      <a:pt x="360" y="765"/>
                    </a:lnTo>
                    <a:lnTo>
                      <a:pt x="301" y="772"/>
                    </a:lnTo>
                    <a:lnTo>
                      <a:pt x="240" y="779"/>
                    </a:lnTo>
                    <a:lnTo>
                      <a:pt x="181" y="784"/>
                    </a:lnTo>
                    <a:lnTo>
                      <a:pt x="120" y="787"/>
                    </a:lnTo>
                    <a:lnTo>
                      <a:pt x="60" y="790"/>
                    </a:lnTo>
                    <a:lnTo>
                      <a:pt x="0" y="793"/>
                    </a:lnTo>
                    <a:lnTo>
                      <a:pt x="0" y="793"/>
                    </a:lnTo>
                    <a:lnTo>
                      <a:pt x="23" y="776"/>
                    </a:lnTo>
                    <a:lnTo>
                      <a:pt x="49" y="762"/>
                    </a:lnTo>
                    <a:lnTo>
                      <a:pt x="75" y="749"/>
                    </a:lnTo>
                    <a:lnTo>
                      <a:pt x="102" y="736"/>
                    </a:lnTo>
                    <a:lnTo>
                      <a:pt x="159" y="711"/>
                    </a:lnTo>
                    <a:lnTo>
                      <a:pt x="184" y="699"/>
                    </a:lnTo>
                    <a:lnTo>
                      <a:pt x="207" y="687"/>
                    </a:lnTo>
                    <a:lnTo>
                      <a:pt x="207" y="687"/>
                    </a:lnTo>
                    <a:lnTo>
                      <a:pt x="260" y="652"/>
                    </a:lnTo>
                    <a:lnTo>
                      <a:pt x="311" y="615"/>
                    </a:lnTo>
                    <a:lnTo>
                      <a:pt x="360" y="578"/>
                    </a:lnTo>
                    <a:lnTo>
                      <a:pt x="410" y="538"/>
                    </a:lnTo>
                    <a:lnTo>
                      <a:pt x="410" y="538"/>
                    </a:lnTo>
                    <a:lnTo>
                      <a:pt x="552" y="428"/>
                    </a:lnTo>
                    <a:lnTo>
                      <a:pt x="625" y="372"/>
                    </a:lnTo>
                    <a:lnTo>
                      <a:pt x="698" y="317"/>
                    </a:lnTo>
                    <a:lnTo>
                      <a:pt x="698" y="3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8C4A8BFD-F61B-931F-1022-FD9BFFE0CE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92" y="1043"/>
                <a:ext cx="3096" cy="2775"/>
              </a:xfrm>
              <a:custGeom>
                <a:avLst/>
                <a:gdLst>
                  <a:gd name="T0" fmla="*/ 6658 w 9290"/>
                  <a:gd name="T1" fmla="*/ 5829 h 8323"/>
                  <a:gd name="T2" fmla="*/ 6538 w 9290"/>
                  <a:gd name="T3" fmla="*/ 6030 h 8323"/>
                  <a:gd name="T4" fmla="*/ 7154 w 9290"/>
                  <a:gd name="T5" fmla="*/ 5869 h 8323"/>
                  <a:gd name="T6" fmla="*/ 7551 w 9290"/>
                  <a:gd name="T7" fmla="*/ 5778 h 8323"/>
                  <a:gd name="T8" fmla="*/ 7692 w 9290"/>
                  <a:gd name="T9" fmla="*/ 5557 h 8323"/>
                  <a:gd name="T10" fmla="*/ 7579 w 9290"/>
                  <a:gd name="T11" fmla="*/ 5111 h 8323"/>
                  <a:gd name="T12" fmla="*/ 2928 w 9290"/>
                  <a:gd name="T13" fmla="*/ 3678 h 8323"/>
                  <a:gd name="T14" fmla="*/ 2760 w 9290"/>
                  <a:gd name="T15" fmla="*/ 3849 h 8323"/>
                  <a:gd name="T16" fmla="*/ 2807 w 9290"/>
                  <a:gd name="T17" fmla="*/ 4386 h 8323"/>
                  <a:gd name="T18" fmla="*/ 2989 w 9290"/>
                  <a:gd name="T19" fmla="*/ 4568 h 8323"/>
                  <a:gd name="T20" fmla="*/ 3146 w 9290"/>
                  <a:gd name="T21" fmla="*/ 4962 h 8323"/>
                  <a:gd name="T22" fmla="*/ 3526 w 9290"/>
                  <a:gd name="T23" fmla="*/ 5606 h 8323"/>
                  <a:gd name="T24" fmla="*/ 3415 w 9290"/>
                  <a:gd name="T25" fmla="*/ 5809 h 8323"/>
                  <a:gd name="T26" fmla="*/ 2607 w 9290"/>
                  <a:gd name="T27" fmla="*/ 5604 h 8323"/>
                  <a:gd name="T28" fmla="*/ 2155 w 9290"/>
                  <a:gd name="T29" fmla="*/ 5265 h 8323"/>
                  <a:gd name="T30" fmla="*/ 2283 w 9290"/>
                  <a:gd name="T31" fmla="*/ 4481 h 8323"/>
                  <a:gd name="T32" fmla="*/ 1938 w 9290"/>
                  <a:gd name="T33" fmla="*/ 5188 h 8323"/>
                  <a:gd name="T34" fmla="*/ 1774 w 9290"/>
                  <a:gd name="T35" fmla="*/ 5644 h 8323"/>
                  <a:gd name="T36" fmla="*/ 1719 w 9290"/>
                  <a:gd name="T37" fmla="*/ 6074 h 8323"/>
                  <a:gd name="T38" fmla="*/ 2746 w 9290"/>
                  <a:gd name="T39" fmla="*/ 7131 h 8323"/>
                  <a:gd name="T40" fmla="*/ 2637 w 9290"/>
                  <a:gd name="T41" fmla="*/ 7581 h 8323"/>
                  <a:gd name="T42" fmla="*/ 2200 w 9290"/>
                  <a:gd name="T43" fmla="*/ 8192 h 8323"/>
                  <a:gd name="T44" fmla="*/ 1769 w 9290"/>
                  <a:gd name="T45" fmla="*/ 8072 h 8323"/>
                  <a:gd name="T46" fmla="*/ 1095 w 9290"/>
                  <a:gd name="T47" fmla="*/ 7376 h 8323"/>
                  <a:gd name="T48" fmla="*/ 253 w 9290"/>
                  <a:gd name="T49" fmla="*/ 6574 h 8323"/>
                  <a:gd name="T50" fmla="*/ 3 w 9290"/>
                  <a:gd name="T51" fmla="*/ 5998 h 8323"/>
                  <a:gd name="T52" fmla="*/ 199 w 9290"/>
                  <a:gd name="T53" fmla="*/ 5323 h 8323"/>
                  <a:gd name="T54" fmla="*/ 290 w 9290"/>
                  <a:gd name="T55" fmla="*/ 4952 h 8323"/>
                  <a:gd name="T56" fmla="*/ 520 w 9290"/>
                  <a:gd name="T57" fmla="*/ 4086 h 8323"/>
                  <a:gd name="T58" fmla="*/ 560 w 9290"/>
                  <a:gd name="T59" fmla="*/ 3628 h 8323"/>
                  <a:gd name="T60" fmla="*/ 859 w 9290"/>
                  <a:gd name="T61" fmla="*/ 3277 h 8323"/>
                  <a:gd name="T62" fmla="*/ 1034 w 9290"/>
                  <a:gd name="T63" fmla="*/ 2332 h 8323"/>
                  <a:gd name="T64" fmla="*/ 1654 w 9290"/>
                  <a:gd name="T65" fmla="*/ 1198 h 8323"/>
                  <a:gd name="T66" fmla="*/ 2912 w 9290"/>
                  <a:gd name="T67" fmla="*/ 432 h 8323"/>
                  <a:gd name="T68" fmla="*/ 3686 w 9290"/>
                  <a:gd name="T69" fmla="*/ 11 h 8323"/>
                  <a:gd name="T70" fmla="*/ 4920 w 9290"/>
                  <a:gd name="T71" fmla="*/ 82 h 8323"/>
                  <a:gd name="T72" fmla="*/ 6423 w 9290"/>
                  <a:gd name="T73" fmla="*/ 109 h 8323"/>
                  <a:gd name="T74" fmla="*/ 6873 w 9290"/>
                  <a:gd name="T75" fmla="*/ 248 h 8323"/>
                  <a:gd name="T76" fmla="*/ 7957 w 9290"/>
                  <a:gd name="T77" fmla="*/ 827 h 8323"/>
                  <a:gd name="T78" fmla="*/ 8720 w 9290"/>
                  <a:gd name="T79" fmla="*/ 1597 h 8323"/>
                  <a:gd name="T80" fmla="*/ 9003 w 9290"/>
                  <a:gd name="T81" fmla="*/ 2322 h 8323"/>
                  <a:gd name="T82" fmla="*/ 9162 w 9290"/>
                  <a:gd name="T83" fmla="*/ 4270 h 8323"/>
                  <a:gd name="T84" fmla="*/ 9290 w 9290"/>
                  <a:gd name="T85" fmla="*/ 4841 h 8323"/>
                  <a:gd name="T86" fmla="*/ 9035 w 9290"/>
                  <a:gd name="T87" fmla="*/ 6343 h 8323"/>
                  <a:gd name="T88" fmla="*/ 8653 w 9290"/>
                  <a:gd name="T89" fmla="*/ 6906 h 8323"/>
                  <a:gd name="T90" fmla="*/ 8006 w 9290"/>
                  <a:gd name="T91" fmla="*/ 7127 h 8323"/>
                  <a:gd name="T92" fmla="*/ 6125 w 9290"/>
                  <a:gd name="T93" fmla="*/ 7109 h 8323"/>
                  <a:gd name="T94" fmla="*/ 5981 w 9290"/>
                  <a:gd name="T95" fmla="*/ 6491 h 8323"/>
                  <a:gd name="T96" fmla="*/ 6424 w 9290"/>
                  <a:gd name="T97" fmla="*/ 5812 h 8323"/>
                  <a:gd name="T98" fmla="*/ 6934 w 9290"/>
                  <a:gd name="T99" fmla="*/ 5100 h 8323"/>
                  <a:gd name="T100" fmla="*/ 7161 w 9290"/>
                  <a:gd name="T101" fmla="*/ 4638 h 8323"/>
                  <a:gd name="T102" fmla="*/ 7332 w 9290"/>
                  <a:gd name="T103" fmla="*/ 4277 h 8323"/>
                  <a:gd name="T104" fmla="*/ 7255 w 9290"/>
                  <a:gd name="T105" fmla="*/ 3891 h 8323"/>
                  <a:gd name="T106" fmla="*/ 7182 w 9290"/>
                  <a:gd name="T107" fmla="*/ 3446 h 8323"/>
                  <a:gd name="T108" fmla="*/ 6797 w 9290"/>
                  <a:gd name="T109" fmla="*/ 2222 h 8323"/>
                  <a:gd name="T110" fmla="*/ 6236 w 9290"/>
                  <a:gd name="T111" fmla="*/ 1675 h 8323"/>
                  <a:gd name="T112" fmla="*/ 5970 w 9290"/>
                  <a:gd name="T113" fmla="*/ 1325 h 8323"/>
                  <a:gd name="T114" fmla="*/ 5167 w 9290"/>
                  <a:gd name="T115" fmla="*/ 1088 h 8323"/>
                  <a:gd name="T116" fmla="*/ 4586 w 9290"/>
                  <a:gd name="T117" fmla="*/ 1192 h 8323"/>
                  <a:gd name="T118" fmla="*/ 3998 w 9290"/>
                  <a:gd name="T119" fmla="*/ 1577 h 8323"/>
                  <a:gd name="T120" fmla="*/ 3522 w 9290"/>
                  <a:gd name="T121" fmla="*/ 2022 h 8323"/>
                  <a:gd name="T122" fmla="*/ 3023 w 9290"/>
                  <a:gd name="T123" fmla="*/ 3047 h 8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290" h="8323">
                    <a:moveTo>
                      <a:pt x="7393" y="5251"/>
                    </a:moveTo>
                    <a:lnTo>
                      <a:pt x="7393" y="5251"/>
                    </a:lnTo>
                    <a:lnTo>
                      <a:pt x="7371" y="5275"/>
                    </a:lnTo>
                    <a:lnTo>
                      <a:pt x="7347" y="5298"/>
                    </a:lnTo>
                    <a:lnTo>
                      <a:pt x="7298" y="5342"/>
                    </a:lnTo>
                    <a:lnTo>
                      <a:pt x="7247" y="5385"/>
                    </a:lnTo>
                    <a:lnTo>
                      <a:pt x="7196" y="5426"/>
                    </a:lnTo>
                    <a:lnTo>
                      <a:pt x="7143" y="5465"/>
                    </a:lnTo>
                    <a:lnTo>
                      <a:pt x="7092" y="5502"/>
                    </a:lnTo>
                    <a:lnTo>
                      <a:pt x="6996" y="5568"/>
                    </a:lnTo>
                    <a:lnTo>
                      <a:pt x="6996" y="5568"/>
                    </a:lnTo>
                    <a:lnTo>
                      <a:pt x="6923" y="5623"/>
                    </a:lnTo>
                    <a:lnTo>
                      <a:pt x="6850" y="5679"/>
                    </a:lnTo>
                    <a:lnTo>
                      <a:pt x="6708" y="5789"/>
                    </a:lnTo>
                    <a:lnTo>
                      <a:pt x="6708" y="5789"/>
                    </a:lnTo>
                    <a:lnTo>
                      <a:pt x="6658" y="5829"/>
                    </a:lnTo>
                    <a:lnTo>
                      <a:pt x="6609" y="5866"/>
                    </a:lnTo>
                    <a:lnTo>
                      <a:pt x="6558" y="5903"/>
                    </a:lnTo>
                    <a:lnTo>
                      <a:pt x="6505" y="5938"/>
                    </a:lnTo>
                    <a:lnTo>
                      <a:pt x="6505" y="5938"/>
                    </a:lnTo>
                    <a:lnTo>
                      <a:pt x="6482" y="5950"/>
                    </a:lnTo>
                    <a:lnTo>
                      <a:pt x="6457" y="5962"/>
                    </a:lnTo>
                    <a:lnTo>
                      <a:pt x="6400" y="5987"/>
                    </a:lnTo>
                    <a:lnTo>
                      <a:pt x="6373" y="6000"/>
                    </a:lnTo>
                    <a:lnTo>
                      <a:pt x="6347" y="6013"/>
                    </a:lnTo>
                    <a:lnTo>
                      <a:pt x="6321" y="6027"/>
                    </a:lnTo>
                    <a:lnTo>
                      <a:pt x="6298" y="6044"/>
                    </a:lnTo>
                    <a:lnTo>
                      <a:pt x="6298" y="6044"/>
                    </a:lnTo>
                    <a:lnTo>
                      <a:pt x="6358" y="6041"/>
                    </a:lnTo>
                    <a:lnTo>
                      <a:pt x="6418" y="6038"/>
                    </a:lnTo>
                    <a:lnTo>
                      <a:pt x="6479" y="6035"/>
                    </a:lnTo>
                    <a:lnTo>
                      <a:pt x="6538" y="6030"/>
                    </a:lnTo>
                    <a:lnTo>
                      <a:pt x="6599" y="6023"/>
                    </a:lnTo>
                    <a:lnTo>
                      <a:pt x="6658" y="6016"/>
                    </a:lnTo>
                    <a:lnTo>
                      <a:pt x="6718" y="6006"/>
                    </a:lnTo>
                    <a:lnTo>
                      <a:pt x="6777" y="5994"/>
                    </a:lnTo>
                    <a:lnTo>
                      <a:pt x="6777" y="5994"/>
                    </a:lnTo>
                    <a:lnTo>
                      <a:pt x="6802" y="5989"/>
                    </a:lnTo>
                    <a:lnTo>
                      <a:pt x="6825" y="5982"/>
                    </a:lnTo>
                    <a:lnTo>
                      <a:pt x="6873" y="5967"/>
                    </a:lnTo>
                    <a:lnTo>
                      <a:pt x="6920" y="5949"/>
                    </a:lnTo>
                    <a:lnTo>
                      <a:pt x="6966" y="5932"/>
                    </a:lnTo>
                    <a:lnTo>
                      <a:pt x="7013" y="5914"/>
                    </a:lnTo>
                    <a:lnTo>
                      <a:pt x="7058" y="5896"/>
                    </a:lnTo>
                    <a:lnTo>
                      <a:pt x="7106" y="5881"/>
                    </a:lnTo>
                    <a:lnTo>
                      <a:pt x="7130" y="5874"/>
                    </a:lnTo>
                    <a:lnTo>
                      <a:pt x="7154" y="5869"/>
                    </a:lnTo>
                    <a:lnTo>
                      <a:pt x="7154" y="5869"/>
                    </a:lnTo>
                    <a:lnTo>
                      <a:pt x="7188" y="5862"/>
                    </a:lnTo>
                    <a:lnTo>
                      <a:pt x="7219" y="5858"/>
                    </a:lnTo>
                    <a:lnTo>
                      <a:pt x="7251" y="5855"/>
                    </a:lnTo>
                    <a:lnTo>
                      <a:pt x="7283" y="5852"/>
                    </a:lnTo>
                    <a:lnTo>
                      <a:pt x="7346" y="5848"/>
                    </a:lnTo>
                    <a:lnTo>
                      <a:pt x="7378" y="5844"/>
                    </a:lnTo>
                    <a:lnTo>
                      <a:pt x="7410" y="5838"/>
                    </a:lnTo>
                    <a:lnTo>
                      <a:pt x="7410" y="5838"/>
                    </a:lnTo>
                    <a:lnTo>
                      <a:pt x="7429" y="5834"/>
                    </a:lnTo>
                    <a:lnTo>
                      <a:pt x="7447" y="5829"/>
                    </a:lnTo>
                    <a:lnTo>
                      <a:pt x="7465" y="5823"/>
                    </a:lnTo>
                    <a:lnTo>
                      <a:pt x="7483" y="5815"/>
                    </a:lnTo>
                    <a:lnTo>
                      <a:pt x="7500" y="5807"/>
                    </a:lnTo>
                    <a:lnTo>
                      <a:pt x="7518" y="5798"/>
                    </a:lnTo>
                    <a:lnTo>
                      <a:pt x="7535" y="5789"/>
                    </a:lnTo>
                    <a:lnTo>
                      <a:pt x="7551" y="5778"/>
                    </a:lnTo>
                    <a:lnTo>
                      <a:pt x="7551" y="5778"/>
                    </a:lnTo>
                    <a:lnTo>
                      <a:pt x="7579" y="5757"/>
                    </a:lnTo>
                    <a:lnTo>
                      <a:pt x="7604" y="5734"/>
                    </a:lnTo>
                    <a:lnTo>
                      <a:pt x="7616" y="5721"/>
                    </a:lnTo>
                    <a:lnTo>
                      <a:pt x="7627" y="5709"/>
                    </a:lnTo>
                    <a:lnTo>
                      <a:pt x="7637" y="5695"/>
                    </a:lnTo>
                    <a:lnTo>
                      <a:pt x="7647" y="5681"/>
                    </a:lnTo>
                    <a:lnTo>
                      <a:pt x="7656" y="5668"/>
                    </a:lnTo>
                    <a:lnTo>
                      <a:pt x="7663" y="5652"/>
                    </a:lnTo>
                    <a:lnTo>
                      <a:pt x="7671" y="5639"/>
                    </a:lnTo>
                    <a:lnTo>
                      <a:pt x="7677" y="5622"/>
                    </a:lnTo>
                    <a:lnTo>
                      <a:pt x="7682" y="5607"/>
                    </a:lnTo>
                    <a:lnTo>
                      <a:pt x="7687" y="5590"/>
                    </a:lnTo>
                    <a:lnTo>
                      <a:pt x="7689" y="5574"/>
                    </a:lnTo>
                    <a:lnTo>
                      <a:pt x="7692" y="5557"/>
                    </a:lnTo>
                    <a:lnTo>
                      <a:pt x="7692" y="5557"/>
                    </a:lnTo>
                    <a:lnTo>
                      <a:pt x="7693" y="5531"/>
                    </a:lnTo>
                    <a:lnTo>
                      <a:pt x="7693" y="5506"/>
                    </a:lnTo>
                    <a:lnTo>
                      <a:pt x="7692" y="5482"/>
                    </a:lnTo>
                    <a:lnTo>
                      <a:pt x="7691" y="5457"/>
                    </a:lnTo>
                    <a:lnTo>
                      <a:pt x="7688" y="5432"/>
                    </a:lnTo>
                    <a:lnTo>
                      <a:pt x="7684" y="5408"/>
                    </a:lnTo>
                    <a:lnTo>
                      <a:pt x="7680" y="5385"/>
                    </a:lnTo>
                    <a:lnTo>
                      <a:pt x="7674" y="5362"/>
                    </a:lnTo>
                    <a:lnTo>
                      <a:pt x="7660" y="5315"/>
                    </a:lnTo>
                    <a:lnTo>
                      <a:pt x="7644" y="5269"/>
                    </a:lnTo>
                    <a:lnTo>
                      <a:pt x="7625" y="5224"/>
                    </a:lnTo>
                    <a:lnTo>
                      <a:pt x="7604" y="5180"/>
                    </a:lnTo>
                    <a:lnTo>
                      <a:pt x="7604" y="5180"/>
                    </a:lnTo>
                    <a:lnTo>
                      <a:pt x="7594" y="5156"/>
                    </a:lnTo>
                    <a:lnTo>
                      <a:pt x="7586" y="5134"/>
                    </a:lnTo>
                    <a:lnTo>
                      <a:pt x="7579" y="5111"/>
                    </a:lnTo>
                    <a:lnTo>
                      <a:pt x="7574" y="5089"/>
                    </a:lnTo>
                    <a:lnTo>
                      <a:pt x="7568" y="5068"/>
                    </a:lnTo>
                    <a:lnTo>
                      <a:pt x="7565" y="5046"/>
                    </a:lnTo>
                    <a:lnTo>
                      <a:pt x="7560" y="5002"/>
                    </a:lnTo>
                    <a:lnTo>
                      <a:pt x="7560" y="5002"/>
                    </a:lnTo>
                    <a:lnTo>
                      <a:pt x="7547" y="5035"/>
                    </a:lnTo>
                    <a:lnTo>
                      <a:pt x="7531" y="5068"/>
                    </a:lnTo>
                    <a:lnTo>
                      <a:pt x="7513" y="5100"/>
                    </a:lnTo>
                    <a:lnTo>
                      <a:pt x="7492" y="5132"/>
                    </a:lnTo>
                    <a:lnTo>
                      <a:pt x="7470" y="5162"/>
                    </a:lnTo>
                    <a:lnTo>
                      <a:pt x="7447" y="5192"/>
                    </a:lnTo>
                    <a:lnTo>
                      <a:pt x="7421" y="5222"/>
                    </a:lnTo>
                    <a:lnTo>
                      <a:pt x="7393" y="5251"/>
                    </a:lnTo>
                    <a:close/>
                    <a:moveTo>
                      <a:pt x="2943" y="3683"/>
                    </a:moveTo>
                    <a:lnTo>
                      <a:pt x="2943" y="3683"/>
                    </a:lnTo>
                    <a:lnTo>
                      <a:pt x="2928" y="3678"/>
                    </a:lnTo>
                    <a:lnTo>
                      <a:pt x="2914" y="3675"/>
                    </a:lnTo>
                    <a:lnTo>
                      <a:pt x="2901" y="3674"/>
                    </a:lnTo>
                    <a:lnTo>
                      <a:pt x="2887" y="3675"/>
                    </a:lnTo>
                    <a:lnTo>
                      <a:pt x="2874" y="3677"/>
                    </a:lnTo>
                    <a:lnTo>
                      <a:pt x="2863" y="3681"/>
                    </a:lnTo>
                    <a:lnTo>
                      <a:pt x="2852" y="3686"/>
                    </a:lnTo>
                    <a:lnTo>
                      <a:pt x="2841" y="3693"/>
                    </a:lnTo>
                    <a:lnTo>
                      <a:pt x="2832" y="3701"/>
                    </a:lnTo>
                    <a:lnTo>
                      <a:pt x="2822" y="3711"/>
                    </a:lnTo>
                    <a:lnTo>
                      <a:pt x="2814" y="3722"/>
                    </a:lnTo>
                    <a:lnTo>
                      <a:pt x="2805" y="3733"/>
                    </a:lnTo>
                    <a:lnTo>
                      <a:pt x="2799" y="3745"/>
                    </a:lnTo>
                    <a:lnTo>
                      <a:pt x="2792" y="3758"/>
                    </a:lnTo>
                    <a:lnTo>
                      <a:pt x="2779" y="3787"/>
                    </a:lnTo>
                    <a:lnTo>
                      <a:pt x="2768" y="3817"/>
                    </a:lnTo>
                    <a:lnTo>
                      <a:pt x="2760" y="3849"/>
                    </a:lnTo>
                    <a:lnTo>
                      <a:pt x="2753" y="3880"/>
                    </a:lnTo>
                    <a:lnTo>
                      <a:pt x="2748" y="3911"/>
                    </a:lnTo>
                    <a:lnTo>
                      <a:pt x="2745" y="3941"/>
                    </a:lnTo>
                    <a:lnTo>
                      <a:pt x="2742" y="3970"/>
                    </a:lnTo>
                    <a:lnTo>
                      <a:pt x="2741" y="3995"/>
                    </a:lnTo>
                    <a:lnTo>
                      <a:pt x="2741" y="4017"/>
                    </a:lnTo>
                    <a:lnTo>
                      <a:pt x="2741" y="4017"/>
                    </a:lnTo>
                    <a:lnTo>
                      <a:pt x="2745" y="4082"/>
                    </a:lnTo>
                    <a:lnTo>
                      <a:pt x="2748" y="4117"/>
                    </a:lnTo>
                    <a:lnTo>
                      <a:pt x="2752" y="4155"/>
                    </a:lnTo>
                    <a:lnTo>
                      <a:pt x="2757" y="4193"/>
                    </a:lnTo>
                    <a:lnTo>
                      <a:pt x="2764" y="4232"/>
                    </a:lnTo>
                    <a:lnTo>
                      <a:pt x="2771" y="4272"/>
                    </a:lnTo>
                    <a:lnTo>
                      <a:pt x="2781" y="4310"/>
                    </a:lnTo>
                    <a:lnTo>
                      <a:pt x="2793" y="4349"/>
                    </a:lnTo>
                    <a:lnTo>
                      <a:pt x="2807" y="4386"/>
                    </a:lnTo>
                    <a:lnTo>
                      <a:pt x="2822" y="4422"/>
                    </a:lnTo>
                    <a:lnTo>
                      <a:pt x="2840" y="4455"/>
                    </a:lnTo>
                    <a:lnTo>
                      <a:pt x="2850" y="4470"/>
                    </a:lnTo>
                    <a:lnTo>
                      <a:pt x="2859" y="4485"/>
                    </a:lnTo>
                    <a:lnTo>
                      <a:pt x="2870" y="4499"/>
                    </a:lnTo>
                    <a:lnTo>
                      <a:pt x="2883" y="4513"/>
                    </a:lnTo>
                    <a:lnTo>
                      <a:pt x="2895" y="4525"/>
                    </a:lnTo>
                    <a:lnTo>
                      <a:pt x="2907" y="4536"/>
                    </a:lnTo>
                    <a:lnTo>
                      <a:pt x="2921" y="4546"/>
                    </a:lnTo>
                    <a:lnTo>
                      <a:pt x="2936" y="4556"/>
                    </a:lnTo>
                    <a:lnTo>
                      <a:pt x="2936" y="4556"/>
                    </a:lnTo>
                    <a:lnTo>
                      <a:pt x="2946" y="4561"/>
                    </a:lnTo>
                    <a:lnTo>
                      <a:pt x="2957" y="4565"/>
                    </a:lnTo>
                    <a:lnTo>
                      <a:pt x="2968" y="4568"/>
                    </a:lnTo>
                    <a:lnTo>
                      <a:pt x="2979" y="4569"/>
                    </a:lnTo>
                    <a:lnTo>
                      <a:pt x="2989" y="4568"/>
                    </a:lnTo>
                    <a:lnTo>
                      <a:pt x="2994" y="4567"/>
                    </a:lnTo>
                    <a:lnTo>
                      <a:pt x="2998" y="4564"/>
                    </a:lnTo>
                    <a:lnTo>
                      <a:pt x="3003" y="4560"/>
                    </a:lnTo>
                    <a:lnTo>
                      <a:pt x="3007" y="4556"/>
                    </a:lnTo>
                    <a:lnTo>
                      <a:pt x="3009" y="4550"/>
                    </a:lnTo>
                    <a:lnTo>
                      <a:pt x="3014" y="4543"/>
                    </a:lnTo>
                    <a:lnTo>
                      <a:pt x="3014" y="4543"/>
                    </a:lnTo>
                    <a:lnTo>
                      <a:pt x="3025" y="4591"/>
                    </a:lnTo>
                    <a:lnTo>
                      <a:pt x="3037" y="4640"/>
                    </a:lnTo>
                    <a:lnTo>
                      <a:pt x="3051" y="4687"/>
                    </a:lnTo>
                    <a:lnTo>
                      <a:pt x="3065" y="4735"/>
                    </a:lnTo>
                    <a:lnTo>
                      <a:pt x="3080" y="4780"/>
                    </a:lnTo>
                    <a:lnTo>
                      <a:pt x="3095" y="4827"/>
                    </a:lnTo>
                    <a:lnTo>
                      <a:pt x="3111" y="4873"/>
                    </a:lnTo>
                    <a:lnTo>
                      <a:pt x="3128" y="4918"/>
                    </a:lnTo>
                    <a:lnTo>
                      <a:pt x="3146" y="4962"/>
                    </a:lnTo>
                    <a:lnTo>
                      <a:pt x="3165" y="5008"/>
                    </a:lnTo>
                    <a:lnTo>
                      <a:pt x="3185" y="5050"/>
                    </a:lnTo>
                    <a:lnTo>
                      <a:pt x="3204" y="5094"/>
                    </a:lnTo>
                    <a:lnTo>
                      <a:pt x="3226" y="5137"/>
                    </a:lnTo>
                    <a:lnTo>
                      <a:pt x="3247" y="5178"/>
                    </a:lnTo>
                    <a:lnTo>
                      <a:pt x="3269" y="5221"/>
                    </a:lnTo>
                    <a:lnTo>
                      <a:pt x="3292" y="5261"/>
                    </a:lnTo>
                    <a:lnTo>
                      <a:pt x="3315" y="5302"/>
                    </a:lnTo>
                    <a:lnTo>
                      <a:pt x="3339" y="5342"/>
                    </a:lnTo>
                    <a:lnTo>
                      <a:pt x="3364" y="5382"/>
                    </a:lnTo>
                    <a:lnTo>
                      <a:pt x="3390" y="5421"/>
                    </a:lnTo>
                    <a:lnTo>
                      <a:pt x="3416" y="5458"/>
                    </a:lnTo>
                    <a:lnTo>
                      <a:pt x="3442" y="5497"/>
                    </a:lnTo>
                    <a:lnTo>
                      <a:pt x="3470" y="5534"/>
                    </a:lnTo>
                    <a:lnTo>
                      <a:pt x="3497" y="5570"/>
                    </a:lnTo>
                    <a:lnTo>
                      <a:pt x="3526" y="5606"/>
                    </a:lnTo>
                    <a:lnTo>
                      <a:pt x="3555" y="5640"/>
                    </a:lnTo>
                    <a:lnTo>
                      <a:pt x="3586" y="5674"/>
                    </a:lnTo>
                    <a:lnTo>
                      <a:pt x="3616" y="5709"/>
                    </a:lnTo>
                    <a:lnTo>
                      <a:pt x="3646" y="5741"/>
                    </a:lnTo>
                    <a:lnTo>
                      <a:pt x="3678" y="5774"/>
                    </a:lnTo>
                    <a:lnTo>
                      <a:pt x="3710" y="5805"/>
                    </a:lnTo>
                    <a:lnTo>
                      <a:pt x="3741" y="5836"/>
                    </a:lnTo>
                    <a:lnTo>
                      <a:pt x="3740" y="5838"/>
                    </a:lnTo>
                    <a:lnTo>
                      <a:pt x="3740" y="5838"/>
                    </a:lnTo>
                    <a:lnTo>
                      <a:pt x="3693" y="5838"/>
                    </a:lnTo>
                    <a:lnTo>
                      <a:pt x="3646" y="5837"/>
                    </a:lnTo>
                    <a:lnTo>
                      <a:pt x="3599" y="5833"/>
                    </a:lnTo>
                    <a:lnTo>
                      <a:pt x="3553" y="5829"/>
                    </a:lnTo>
                    <a:lnTo>
                      <a:pt x="3507" y="5823"/>
                    </a:lnTo>
                    <a:lnTo>
                      <a:pt x="3460" y="5816"/>
                    </a:lnTo>
                    <a:lnTo>
                      <a:pt x="3415" y="5809"/>
                    </a:lnTo>
                    <a:lnTo>
                      <a:pt x="3368" y="5800"/>
                    </a:lnTo>
                    <a:lnTo>
                      <a:pt x="3322" y="5790"/>
                    </a:lnTo>
                    <a:lnTo>
                      <a:pt x="3277" y="5781"/>
                    </a:lnTo>
                    <a:lnTo>
                      <a:pt x="3186" y="5757"/>
                    </a:lnTo>
                    <a:lnTo>
                      <a:pt x="3096" y="5731"/>
                    </a:lnTo>
                    <a:lnTo>
                      <a:pt x="3008" y="5703"/>
                    </a:lnTo>
                    <a:lnTo>
                      <a:pt x="3008" y="5703"/>
                    </a:lnTo>
                    <a:lnTo>
                      <a:pt x="2974" y="5694"/>
                    </a:lnTo>
                    <a:lnTo>
                      <a:pt x="2941" y="5685"/>
                    </a:lnTo>
                    <a:lnTo>
                      <a:pt x="2873" y="5670"/>
                    </a:lnTo>
                    <a:lnTo>
                      <a:pt x="2805" y="5655"/>
                    </a:lnTo>
                    <a:lnTo>
                      <a:pt x="2738" y="5641"/>
                    </a:lnTo>
                    <a:lnTo>
                      <a:pt x="2705" y="5633"/>
                    </a:lnTo>
                    <a:lnTo>
                      <a:pt x="2672" y="5625"/>
                    </a:lnTo>
                    <a:lnTo>
                      <a:pt x="2640" y="5615"/>
                    </a:lnTo>
                    <a:lnTo>
                      <a:pt x="2607" y="5604"/>
                    </a:lnTo>
                    <a:lnTo>
                      <a:pt x="2575" y="5592"/>
                    </a:lnTo>
                    <a:lnTo>
                      <a:pt x="2544" y="5578"/>
                    </a:lnTo>
                    <a:lnTo>
                      <a:pt x="2512" y="5563"/>
                    </a:lnTo>
                    <a:lnTo>
                      <a:pt x="2480" y="5545"/>
                    </a:lnTo>
                    <a:lnTo>
                      <a:pt x="2480" y="5545"/>
                    </a:lnTo>
                    <a:lnTo>
                      <a:pt x="2442" y="5520"/>
                    </a:lnTo>
                    <a:lnTo>
                      <a:pt x="2403" y="5494"/>
                    </a:lnTo>
                    <a:lnTo>
                      <a:pt x="2327" y="5439"/>
                    </a:lnTo>
                    <a:lnTo>
                      <a:pt x="2289" y="5413"/>
                    </a:lnTo>
                    <a:lnTo>
                      <a:pt x="2249" y="5386"/>
                    </a:lnTo>
                    <a:lnTo>
                      <a:pt x="2210" y="5362"/>
                    </a:lnTo>
                    <a:lnTo>
                      <a:pt x="2169" y="5340"/>
                    </a:lnTo>
                    <a:lnTo>
                      <a:pt x="2169" y="5340"/>
                    </a:lnTo>
                    <a:lnTo>
                      <a:pt x="2164" y="5315"/>
                    </a:lnTo>
                    <a:lnTo>
                      <a:pt x="2160" y="5289"/>
                    </a:lnTo>
                    <a:lnTo>
                      <a:pt x="2155" y="5265"/>
                    </a:lnTo>
                    <a:lnTo>
                      <a:pt x="2148" y="5240"/>
                    </a:lnTo>
                    <a:lnTo>
                      <a:pt x="2148" y="5240"/>
                    </a:lnTo>
                    <a:lnTo>
                      <a:pt x="2145" y="5229"/>
                    </a:lnTo>
                    <a:lnTo>
                      <a:pt x="2144" y="5216"/>
                    </a:lnTo>
                    <a:lnTo>
                      <a:pt x="2144" y="5203"/>
                    </a:lnTo>
                    <a:lnTo>
                      <a:pt x="2145" y="5188"/>
                    </a:lnTo>
                    <a:lnTo>
                      <a:pt x="2151" y="5156"/>
                    </a:lnTo>
                    <a:lnTo>
                      <a:pt x="2158" y="5123"/>
                    </a:lnTo>
                    <a:lnTo>
                      <a:pt x="2175" y="5054"/>
                    </a:lnTo>
                    <a:lnTo>
                      <a:pt x="2182" y="5020"/>
                    </a:lnTo>
                    <a:lnTo>
                      <a:pt x="2188" y="4988"/>
                    </a:lnTo>
                    <a:lnTo>
                      <a:pt x="2188" y="4988"/>
                    </a:lnTo>
                    <a:lnTo>
                      <a:pt x="2195" y="4944"/>
                    </a:lnTo>
                    <a:lnTo>
                      <a:pt x="2207" y="4875"/>
                    </a:lnTo>
                    <a:lnTo>
                      <a:pt x="2239" y="4704"/>
                    </a:lnTo>
                    <a:lnTo>
                      <a:pt x="2283" y="4481"/>
                    </a:lnTo>
                    <a:lnTo>
                      <a:pt x="2283" y="4481"/>
                    </a:lnTo>
                    <a:lnTo>
                      <a:pt x="2180" y="4671"/>
                    </a:lnTo>
                    <a:lnTo>
                      <a:pt x="2094" y="4826"/>
                    </a:lnTo>
                    <a:lnTo>
                      <a:pt x="2057" y="4893"/>
                    </a:lnTo>
                    <a:lnTo>
                      <a:pt x="2027" y="4944"/>
                    </a:lnTo>
                    <a:lnTo>
                      <a:pt x="2027" y="4944"/>
                    </a:lnTo>
                    <a:lnTo>
                      <a:pt x="2003" y="4984"/>
                    </a:lnTo>
                    <a:lnTo>
                      <a:pt x="1982" y="5023"/>
                    </a:lnTo>
                    <a:lnTo>
                      <a:pt x="1974" y="5042"/>
                    </a:lnTo>
                    <a:lnTo>
                      <a:pt x="1967" y="5061"/>
                    </a:lnTo>
                    <a:lnTo>
                      <a:pt x="1960" y="5082"/>
                    </a:lnTo>
                    <a:lnTo>
                      <a:pt x="1954" y="5101"/>
                    </a:lnTo>
                    <a:lnTo>
                      <a:pt x="1949" y="5122"/>
                    </a:lnTo>
                    <a:lnTo>
                      <a:pt x="1945" y="5144"/>
                    </a:lnTo>
                    <a:lnTo>
                      <a:pt x="1941" y="5166"/>
                    </a:lnTo>
                    <a:lnTo>
                      <a:pt x="1938" y="5188"/>
                    </a:lnTo>
                    <a:lnTo>
                      <a:pt x="1937" y="5213"/>
                    </a:lnTo>
                    <a:lnTo>
                      <a:pt x="1936" y="5238"/>
                    </a:lnTo>
                    <a:lnTo>
                      <a:pt x="1936" y="5290"/>
                    </a:lnTo>
                    <a:lnTo>
                      <a:pt x="1936" y="5290"/>
                    </a:lnTo>
                    <a:lnTo>
                      <a:pt x="1936" y="5304"/>
                    </a:lnTo>
                    <a:lnTo>
                      <a:pt x="1936" y="5318"/>
                    </a:lnTo>
                    <a:lnTo>
                      <a:pt x="1931" y="5345"/>
                    </a:lnTo>
                    <a:lnTo>
                      <a:pt x="1925" y="5373"/>
                    </a:lnTo>
                    <a:lnTo>
                      <a:pt x="1915" y="5400"/>
                    </a:lnTo>
                    <a:lnTo>
                      <a:pt x="1903" y="5426"/>
                    </a:lnTo>
                    <a:lnTo>
                      <a:pt x="1890" y="5454"/>
                    </a:lnTo>
                    <a:lnTo>
                      <a:pt x="1875" y="5482"/>
                    </a:lnTo>
                    <a:lnTo>
                      <a:pt x="1858" y="5508"/>
                    </a:lnTo>
                    <a:lnTo>
                      <a:pt x="1824" y="5561"/>
                    </a:lnTo>
                    <a:lnTo>
                      <a:pt x="1791" y="5617"/>
                    </a:lnTo>
                    <a:lnTo>
                      <a:pt x="1774" y="5644"/>
                    </a:lnTo>
                    <a:lnTo>
                      <a:pt x="1759" y="5670"/>
                    </a:lnTo>
                    <a:lnTo>
                      <a:pt x="1745" y="5698"/>
                    </a:lnTo>
                    <a:lnTo>
                      <a:pt x="1734" y="5725"/>
                    </a:lnTo>
                    <a:lnTo>
                      <a:pt x="1734" y="5725"/>
                    </a:lnTo>
                    <a:lnTo>
                      <a:pt x="1697" y="5819"/>
                    </a:lnTo>
                    <a:lnTo>
                      <a:pt x="1672" y="5884"/>
                    </a:lnTo>
                    <a:lnTo>
                      <a:pt x="1664" y="5909"/>
                    </a:lnTo>
                    <a:lnTo>
                      <a:pt x="1659" y="5929"/>
                    </a:lnTo>
                    <a:lnTo>
                      <a:pt x="1657" y="5947"/>
                    </a:lnTo>
                    <a:lnTo>
                      <a:pt x="1657" y="5964"/>
                    </a:lnTo>
                    <a:lnTo>
                      <a:pt x="1657" y="5964"/>
                    </a:lnTo>
                    <a:lnTo>
                      <a:pt x="1660" y="5975"/>
                    </a:lnTo>
                    <a:lnTo>
                      <a:pt x="1665" y="5989"/>
                    </a:lnTo>
                    <a:lnTo>
                      <a:pt x="1675" y="6005"/>
                    </a:lnTo>
                    <a:lnTo>
                      <a:pt x="1688" y="6026"/>
                    </a:lnTo>
                    <a:lnTo>
                      <a:pt x="1719" y="6074"/>
                    </a:lnTo>
                    <a:lnTo>
                      <a:pt x="1761" y="6129"/>
                    </a:lnTo>
                    <a:lnTo>
                      <a:pt x="1809" y="6190"/>
                    </a:lnTo>
                    <a:lnTo>
                      <a:pt x="1861" y="6253"/>
                    </a:lnTo>
                    <a:lnTo>
                      <a:pt x="1916" y="6316"/>
                    </a:lnTo>
                    <a:lnTo>
                      <a:pt x="1971" y="6379"/>
                    </a:lnTo>
                    <a:lnTo>
                      <a:pt x="1971" y="6379"/>
                    </a:lnTo>
                    <a:lnTo>
                      <a:pt x="2005" y="6412"/>
                    </a:lnTo>
                    <a:lnTo>
                      <a:pt x="2047" y="6453"/>
                    </a:lnTo>
                    <a:lnTo>
                      <a:pt x="2152" y="6553"/>
                    </a:lnTo>
                    <a:lnTo>
                      <a:pt x="2407" y="6792"/>
                    </a:lnTo>
                    <a:lnTo>
                      <a:pt x="2531" y="6909"/>
                    </a:lnTo>
                    <a:lnTo>
                      <a:pt x="2639" y="7014"/>
                    </a:lnTo>
                    <a:lnTo>
                      <a:pt x="2681" y="7056"/>
                    </a:lnTo>
                    <a:lnTo>
                      <a:pt x="2714" y="7094"/>
                    </a:lnTo>
                    <a:lnTo>
                      <a:pt x="2739" y="7121"/>
                    </a:lnTo>
                    <a:lnTo>
                      <a:pt x="2746" y="7131"/>
                    </a:lnTo>
                    <a:lnTo>
                      <a:pt x="2750" y="7139"/>
                    </a:lnTo>
                    <a:lnTo>
                      <a:pt x="2750" y="7139"/>
                    </a:lnTo>
                    <a:lnTo>
                      <a:pt x="2764" y="7174"/>
                    </a:lnTo>
                    <a:lnTo>
                      <a:pt x="2781" y="7205"/>
                    </a:lnTo>
                    <a:lnTo>
                      <a:pt x="2799" y="7236"/>
                    </a:lnTo>
                    <a:lnTo>
                      <a:pt x="2818" y="7264"/>
                    </a:lnTo>
                    <a:lnTo>
                      <a:pt x="2815" y="7266"/>
                    </a:lnTo>
                    <a:lnTo>
                      <a:pt x="2815" y="7266"/>
                    </a:lnTo>
                    <a:lnTo>
                      <a:pt x="2801" y="7309"/>
                    </a:lnTo>
                    <a:lnTo>
                      <a:pt x="2785" y="7350"/>
                    </a:lnTo>
                    <a:lnTo>
                      <a:pt x="2764" y="7391"/>
                    </a:lnTo>
                    <a:lnTo>
                      <a:pt x="2742" y="7431"/>
                    </a:lnTo>
                    <a:lnTo>
                      <a:pt x="2719" y="7470"/>
                    </a:lnTo>
                    <a:lnTo>
                      <a:pt x="2692" y="7507"/>
                    </a:lnTo>
                    <a:lnTo>
                      <a:pt x="2665" y="7544"/>
                    </a:lnTo>
                    <a:lnTo>
                      <a:pt x="2637" y="7581"/>
                    </a:lnTo>
                    <a:lnTo>
                      <a:pt x="2607" y="7617"/>
                    </a:lnTo>
                    <a:lnTo>
                      <a:pt x="2577" y="7653"/>
                    </a:lnTo>
                    <a:lnTo>
                      <a:pt x="2516" y="7722"/>
                    </a:lnTo>
                    <a:lnTo>
                      <a:pt x="2455" y="7791"/>
                    </a:lnTo>
                    <a:lnTo>
                      <a:pt x="2397" y="7860"/>
                    </a:lnTo>
                    <a:lnTo>
                      <a:pt x="2397" y="7860"/>
                    </a:lnTo>
                    <a:lnTo>
                      <a:pt x="2353" y="7915"/>
                    </a:lnTo>
                    <a:lnTo>
                      <a:pt x="2333" y="7942"/>
                    </a:lnTo>
                    <a:lnTo>
                      <a:pt x="2313" y="7971"/>
                    </a:lnTo>
                    <a:lnTo>
                      <a:pt x="2294" y="8000"/>
                    </a:lnTo>
                    <a:lnTo>
                      <a:pt x="2276" y="8031"/>
                    </a:lnTo>
                    <a:lnTo>
                      <a:pt x="2260" y="8061"/>
                    </a:lnTo>
                    <a:lnTo>
                      <a:pt x="2244" y="8093"/>
                    </a:lnTo>
                    <a:lnTo>
                      <a:pt x="2244" y="8093"/>
                    </a:lnTo>
                    <a:lnTo>
                      <a:pt x="2222" y="8142"/>
                    </a:lnTo>
                    <a:lnTo>
                      <a:pt x="2200" y="8192"/>
                    </a:lnTo>
                    <a:lnTo>
                      <a:pt x="2177" y="8240"/>
                    </a:lnTo>
                    <a:lnTo>
                      <a:pt x="2163" y="8263"/>
                    </a:lnTo>
                    <a:lnTo>
                      <a:pt x="2149" y="8287"/>
                    </a:lnTo>
                    <a:lnTo>
                      <a:pt x="2149" y="8287"/>
                    </a:lnTo>
                    <a:lnTo>
                      <a:pt x="2145" y="8296"/>
                    </a:lnTo>
                    <a:lnTo>
                      <a:pt x="2140" y="8305"/>
                    </a:lnTo>
                    <a:lnTo>
                      <a:pt x="2133" y="8313"/>
                    </a:lnTo>
                    <a:lnTo>
                      <a:pt x="2124" y="8320"/>
                    </a:lnTo>
                    <a:lnTo>
                      <a:pt x="2123" y="8323"/>
                    </a:lnTo>
                    <a:lnTo>
                      <a:pt x="2123" y="8323"/>
                    </a:lnTo>
                    <a:lnTo>
                      <a:pt x="1936" y="8194"/>
                    </a:lnTo>
                    <a:lnTo>
                      <a:pt x="1860" y="8144"/>
                    </a:lnTo>
                    <a:lnTo>
                      <a:pt x="1810" y="8109"/>
                    </a:lnTo>
                    <a:lnTo>
                      <a:pt x="1810" y="8109"/>
                    </a:lnTo>
                    <a:lnTo>
                      <a:pt x="1792" y="8094"/>
                    </a:lnTo>
                    <a:lnTo>
                      <a:pt x="1769" y="8072"/>
                    </a:lnTo>
                    <a:lnTo>
                      <a:pt x="1743" y="8043"/>
                    </a:lnTo>
                    <a:lnTo>
                      <a:pt x="1712" y="8010"/>
                    </a:lnTo>
                    <a:lnTo>
                      <a:pt x="1645" y="7931"/>
                    </a:lnTo>
                    <a:lnTo>
                      <a:pt x="1573" y="7845"/>
                    </a:lnTo>
                    <a:lnTo>
                      <a:pt x="1503" y="7758"/>
                    </a:lnTo>
                    <a:lnTo>
                      <a:pt x="1442" y="7679"/>
                    </a:lnTo>
                    <a:lnTo>
                      <a:pt x="1395" y="7619"/>
                    </a:lnTo>
                    <a:lnTo>
                      <a:pt x="1369" y="7583"/>
                    </a:lnTo>
                    <a:lnTo>
                      <a:pt x="1369" y="7583"/>
                    </a:lnTo>
                    <a:lnTo>
                      <a:pt x="1365" y="7577"/>
                    </a:lnTo>
                    <a:lnTo>
                      <a:pt x="1358" y="7570"/>
                    </a:lnTo>
                    <a:lnTo>
                      <a:pt x="1339" y="7554"/>
                    </a:lnTo>
                    <a:lnTo>
                      <a:pt x="1313" y="7532"/>
                    </a:lnTo>
                    <a:lnTo>
                      <a:pt x="1278" y="7507"/>
                    </a:lnTo>
                    <a:lnTo>
                      <a:pt x="1195" y="7446"/>
                    </a:lnTo>
                    <a:lnTo>
                      <a:pt x="1095" y="7376"/>
                    </a:lnTo>
                    <a:lnTo>
                      <a:pt x="983" y="7295"/>
                    </a:lnTo>
                    <a:lnTo>
                      <a:pt x="927" y="7253"/>
                    </a:lnTo>
                    <a:lnTo>
                      <a:pt x="869" y="7209"/>
                    </a:lnTo>
                    <a:lnTo>
                      <a:pt x="812" y="7165"/>
                    </a:lnTo>
                    <a:lnTo>
                      <a:pt x="757" y="7120"/>
                    </a:lnTo>
                    <a:lnTo>
                      <a:pt x="705" y="7074"/>
                    </a:lnTo>
                    <a:lnTo>
                      <a:pt x="654" y="7030"/>
                    </a:lnTo>
                    <a:lnTo>
                      <a:pt x="654" y="7030"/>
                    </a:lnTo>
                    <a:lnTo>
                      <a:pt x="605" y="6983"/>
                    </a:lnTo>
                    <a:lnTo>
                      <a:pt x="554" y="6931"/>
                    </a:lnTo>
                    <a:lnTo>
                      <a:pt x="503" y="6876"/>
                    </a:lnTo>
                    <a:lnTo>
                      <a:pt x="451" y="6818"/>
                    </a:lnTo>
                    <a:lnTo>
                      <a:pt x="400" y="6759"/>
                    </a:lnTo>
                    <a:lnTo>
                      <a:pt x="349" y="6698"/>
                    </a:lnTo>
                    <a:lnTo>
                      <a:pt x="299" y="6636"/>
                    </a:lnTo>
                    <a:lnTo>
                      <a:pt x="253" y="6574"/>
                    </a:lnTo>
                    <a:lnTo>
                      <a:pt x="207" y="6514"/>
                    </a:lnTo>
                    <a:lnTo>
                      <a:pt x="164" y="6454"/>
                    </a:lnTo>
                    <a:lnTo>
                      <a:pt x="127" y="6398"/>
                    </a:lnTo>
                    <a:lnTo>
                      <a:pt x="93" y="6344"/>
                    </a:lnTo>
                    <a:lnTo>
                      <a:pt x="64" y="6294"/>
                    </a:lnTo>
                    <a:lnTo>
                      <a:pt x="40" y="6249"/>
                    </a:lnTo>
                    <a:lnTo>
                      <a:pt x="31" y="6228"/>
                    </a:lnTo>
                    <a:lnTo>
                      <a:pt x="22" y="6209"/>
                    </a:lnTo>
                    <a:lnTo>
                      <a:pt x="15" y="6192"/>
                    </a:lnTo>
                    <a:lnTo>
                      <a:pt x="11" y="6176"/>
                    </a:lnTo>
                    <a:lnTo>
                      <a:pt x="11" y="6176"/>
                    </a:lnTo>
                    <a:lnTo>
                      <a:pt x="4" y="6144"/>
                    </a:lnTo>
                    <a:lnTo>
                      <a:pt x="2" y="6110"/>
                    </a:lnTo>
                    <a:lnTo>
                      <a:pt x="0" y="6074"/>
                    </a:lnTo>
                    <a:lnTo>
                      <a:pt x="0" y="6035"/>
                    </a:lnTo>
                    <a:lnTo>
                      <a:pt x="3" y="5998"/>
                    </a:lnTo>
                    <a:lnTo>
                      <a:pt x="7" y="5958"/>
                    </a:lnTo>
                    <a:lnTo>
                      <a:pt x="13" y="5920"/>
                    </a:lnTo>
                    <a:lnTo>
                      <a:pt x="18" y="5882"/>
                    </a:lnTo>
                    <a:lnTo>
                      <a:pt x="32" y="5812"/>
                    </a:lnTo>
                    <a:lnTo>
                      <a:pt x="46" y="5750"/>
                    </a:lnTo>
                    <a:lnTo>
                      <a:pt x="57" y="5705"/>
                    </a:lnTo>
                    <a:lnTo>
                      <a:pt x="65" y="5677"/>
                    </a:lnTo>
                    <a:lnTo>
                      <a:pt x="65" y="5677"/>
                    </a:lnTo>
                    <a:lnTo>
                      <a:pt x="75" y="5651"/>
                    </a:lnTo>
                    <a:lnTo>
                      <a:pt x="93" y="5610"/>
                    </a:lnTo>
                    <a:lnTo>
                      <a:pt x="138" y="5502"/>
                    </a:lnTo>
                    <a:lnTo>
                      <a:pt x="162" y="5444"/>
                    </a:lnTo>
                    <a:lnTo>
                      <a:pt x="181" y="5389"/>
                    </a:lnTo>
                    <a:lnTo>
                      <a:pt x="189" y="5364"/>
                    </a:lnTo>
                    <a:lnTo>
                      <a:pt x="195" y="5342"/>
                    </a:lnTo>
                    <a:lnTo>
                      <a:pt x="199" y="5323"/>
                    </a:lnTo>
                    <a:lnTo>
                      <a:pt x="200" y="5308"/>
                    </a:lnTo>
                    <a:lnTo>
                      <a:pt x="200" y="5308"/>
                    </a:lnTo>
                    <a:lnTo>
                      <a:pt x="200" y="5279"/>
                    </a:lnTo>
                    <a:lnTo>
                      <a:pt x="203" y="5245"/>
                    </a:lnTo>
                    <a:lnTo>
                      <a:pt x="206" y="5209"/>
                    </a:lnTo>
                    <a:lnTo>
                      <a:pt x="211" y="5170"/>
                    </a:lnTo>
                    <a:lnTo>
                      <a:pt x="219" y="5130"/>
                    </a:lnTo>
                    <a:lnTo>
                      <a:pt x="230" y="5089"/>
                    </a:lnTo>
                    <a:lnTo>
                      <a:pt x="237" y="5070"/>
                    </a:lnTo>
                    <a:lnTo>
                      <a:pt x="244" y="5049"/>
                    </a:lnTo>
                    <a:lnTo>
                      <a:pt x="254" y="5030"/>
                    </a:lnTo>
                    <a:lnTo>
                      <a:pt x="264" y="5012"/>
                    </a:lnTo>
                    <a:lnTo>
                      <a:pt x="264" y="5012"/>
                    </a:lnTo>
                    <a:lnTo>
                      <a:pt x="273" y="4992"/>
                    </a:lnTo>
                    <a:lnTo>
                      <a:pt x="281" y="4973"/>
                    </a:lnTo>
                    <a:lnTo>
                      <a:pt x="290" y="4952"/>
                    </a:lnTo>
                    <a:lnTo>
                      <a:pt x="298" y="4932"/>
                    </a:lnTo>
                    <a:lnTo>
                      <a:pt x="310" y="4889"/>
                    </a:lnTo>
                    <a:lnTo>
                      <a:pt x="321" y="4845"/>
                    </a:lnTo>
                    <a:lnTo>
                      <a:pt x="331" y="4801"/>
                    </a:lnTo>
                    <a:lnTo>
                      <a:pt x="339" y="4757"/>
                    </a:lnTo>
                    <a:lnTo>
                      <a:pt x="353" y="4670"/>
                    </a:lnTo>
                    <a:lnTo>
                      <a:pt x="353" y="4670"/>
                    </a:lnTo>
                    <a:lnTo>
                      <a:pt x="357" y="4645"/>
                    </a:lnTo>
                    <a:lnTo>
                      <a:pt x="364" y="4613"/>
                    </a:lnTo>
                    <a:lnTo>
                      <a:pt x="385" y="4535"/>
                    </a:lnTo>
                    <a:lnTo>
                      <a:pt x="410" y="4444"/>
                    </a:lnTo>
                    <a:lnTo>
                      <a:pt x="437" y="4348"/>
                    </a:lnTo>
                    <a:lnTo>
                      <a:pt x="490" y="4174"/>
                    </a:lnTo>
                    <a:lnTo>
                      <a:pt x="509" y="4115"/>
                    </a:lnTo>
                    <a:lnTo>
                      <a:pt x="520" y="4086"/>
                    </a:lnTo>
                    <a:lnTo>
                      <a:pt x="520" y="4086"/>
                    </a:lnTo>
                    <a:lnTo>
                      <a:pt x="523" y="4076"/>
                    </a:lnTo>
                    <a:lnTo>
                      <a:pt x="525" y="4064"/>
                    </a:lnTo>
                    <a:lnTo>
                      <a:pt x="534" y="4024"/>
                    </a:lnTo>
                    <a:lnTo>
                      <a:pt x="542" y="3971"/>
                    </a:lnTo>
                    <a:lnTo>
                      <a:pt x="549" y="3911"/>
                    </a:lnTo>
                    <a:lnTo>
                      <a:pt x="556" y="3846"/>
                    </a:lnTo>
                    <a:lnTo>
                      <a:pt x="560" y="3783"/>
                    </a:lnTo>
                    <a:lnTo>
                      <a:pt x="560" y="3752"/>
                    </a:lnTo>
                    <a:lnTo>
                      <a:pt x="560" y="3723"/>
                    </a:lnTo>
                    <a:lnTo>
                      <a:pt x="559" y="3697"/>
                    </a:lnTo>
                    <a:lnTo>
                      <a:pt x="556" y="3674"/>
                    </a:lnTo>
                    <a:lnTo>
                      <a:pt x="556" y="3674"/>
                    </a:lnTo>
                    <a:lnTo>
                      <a:pt x="554" y="3663"/>
                    </a:lnTo>
                    <a:lnTo>
                      <a:pt x="556" y="3652"/>
                    </a:lnTo>
                    <a:lnTo>
                      <a:pt x="557" y="3641"/>
                    </a:lnTo>
                    <a:lnTo>
                      <a:pt x="560" y="3628"/>
                    </a:lnTo>
                    <a:lnTo>
                      <a:pt x="565" y="3617"/>
                    </a:lnTo>
                    <a:lnTo>
                      <a:pt x="571" y="3605"/>
                    </a:lnTo>
                    <a:lnTo>
                      <a:pt x="586" y="3580"/>
                    </a:lnTo>
                    <a:lnTo>
                      <a:pt x="604" y="3554"/>
                    </a:lnTo>
                    <a:lnTo>
                      <a:pt x="625" y="3529"/>
                    </a:lnTo>
                    <a:lnTo>
                      <a:pt x="648" y="3504"/>
                    </a:lnTo>
                    <a:lnTo>
                      <a:pt x="673" y="3478"/>
                    </a:lnTo>
                    <a:lnTo>
                      <a:pt x="724" y="3431"/>
                    </a:lnTo>
                    <a:lnTo>
                      <a:pt x="774" y="3389"/>
                    </a:lnTo>
                    <a:lnTo>
                      <a:pt x="814" y="3353"/>
                    </a:lnTo>
                    <a:lnTo>
                      <a:pt x="827" y="3338"/>
                    </a:lnTo>
                    <a:lnTo>
                      <a:pt x="838" y="3325"/>
                    </a:lnTo>
                    <a:lnTo>
                      <a:pt x="838" y="3325"/>
                    </a:lnTo>
                    <a:lnTo>
                      <a:pt x="847" y="3313"/>
                    </a:lnTo>
                    <a:lnTo>
                      <a:pt x="854" y="3298"/>
                    </a:lnTo>
                    <a:lnTo>
                      <a:pt x="859" y="3277"/>
                    </a:lnTo>
                    <a:lnTo>
                      <a:pt x="865" y="3255"/>
                    </a:lnTo>
                    <a:lnTo>
                      <a:pt x="870" y="3229"/>
                    </a:lnTo>
                    <a:lnTo>
                      <a:pt x="874" y="3198"/>
                    </a:lnTo>
                    <a:lnTo>
                      <a:pt x="881" y="3128"/>
                    </a:lnTo>
                    <a:lnTo>
                      <a:pt x="898" y="2939"/>
                    </a:lnTo>
                    <a:lnTo>
                      <a:pt x="910" y="2822"/>
                    </a:lnTo>
                    <a:lnTo>
                      <a:pt x="924" y="2687"/>
                    </a:lnTo>
                    <a:lnTo>
                      <a:pt x="924" y="2687"/>
                    </a:lnTo>
                    <a:lnTo>
                      <a:pt x="929" y="2650"/>
                    </a:lnTo>
                    <a:lnTo>
                      <a:pt x="938" y="2610"/>
                    </a:lnTo>
                    <a:lnTo>
                      <a:pt x="949" y="2569"/>
                    </a:lnTo>
                    <a:lnTo>
                      <a:pt x="962" y="2525"/>
                    </a:lnTo>
                    <a:lnTo>
                      <a:pt x="978" y="2478"/>
                    </a:lnTo>
                    <a:lnTo>
                      <a:pt x="994" y="2431"/>
                    </a:lnTo>
                    <a:lnTo>
                      <a:pt x="1013" y="2381"/>
                    </a:lnTo>
                    <a:lnTo>
                      <a:pt x="1034" y="2332"/>
                    </a:lnTo>
                    <a:lnTo>
                      <a:pt x="1056" y="2279"/>
                    </a:lnTo>
                    <a:lnTo>
                      <a:pt x="1080" y="2227"/>
                    </a:lnTo>
                    <a:lnTo>
                      <a:pt x="1129" y="2121"/>
                    </a:lnTo>
                    <a:lnTo>
                      <a:pt x="1183" y="2013"/>
                    </a:lnTo>
                    <a:lnTo>
                      <a:pt x="1238" y="1907"/>
                    </a:lnTo>
                    <a:lnTo>
                      <a:pt x="1295" y="1803"/>
                    </a:lnTo>
                    <a:lnTo>
                      <a:pt x="1350" y="1702"/>
                    </a:lnTo>
                    <a:lnTo>
                      <a:pt x="1452" y="1520"/>
                    </a:lnTo>
                    <a:lnTo>
                      <a:pt x="1536" y="1374"/>
                    </a:lnTo>
                    <a:lnTo>
                      <a:pt x="1568" y="1318"/>
                    </a:lnTo>
                    <a:lnTo>
                      <a:pt x="1590" y="1275"/>
                    </a:lnTo>
                    <a:lnTo>
                      <a:pt x="1590" y="1275"/>
                    </a:lnTo>
                    <a:lnTo>
                      <a:pt x="1601" y="1258"/>
                    </a:lnTo>
                    <a:lnTo>
                      <a:pt x="1614" y="1239"/>
                    </a:lnTo>
                    <a:lnTo>
                      <a:pt x="1632" y="1220"/>
                    </a:lnTo>
                    <a:lnTo>
                      <a:pt x="1654" y="1198"/>
                    </a:lnTo>
                    <a:lnTo>
                      <a:pt x="1679" y="1176"/>
                    </a:lnTo>
                    <a:lnTo>
                      <a:pt x="1707" y="1152"/>
                    </a:lnTo>
                    <a:lnTo>
                      <a:pt x="1737" y="1128"/>
                    </a:lnTo>
                    <a:lnTo>
                      <a:pt x="1772" y="1101"/>
                    </a:lnTo>
                    <a:lnTo>
                      <a:pt x="1846" y="1048"/>
                    </a:lnTo>
                    <a:lnTo>
                      <a:pt x="1929" y="991"/>
                    </a:lnTo>
                    <a:lnTo>
                      <a:pt x="2020" y="933"/>
                    </a:lnTo>
                    <a:lnTo>
                      <a:pt x="2116" y="874"/>
                    </a:lnTo>
                    <a:lnTo>
                      <a:pt x="2217" y="813"/>
                    </a:lnTo>
                    <a:lnTo>
                      <a:pt x="2320" y="753"/>
                    </a:lnTo>
                    <a:lnTo>
                      <a:pt x="2424" y="694"/>
                    </a:lnTo>
                    <a:lnTo>
                      <a:pt x="2528" y="636"/>
                    </a:lnTo>
                    <a:lnTo>
                      <a:pt x="2630" y="579"/>
                    </a:lnTo>
                    <a:lnTo>
                      <a:pt x="2730" y="527"/>
                    </a:lnTo>
                    <a:lnTo>
                      <a:pt x="2912" y="432"/>
                    </a:lnTo>
                    <a:lnTo>
                      <a:pt x="2912" y="432"/>
                    </a:lnTo>
                    <a:lnTo>
                      <a:pt x="2967" y="403"/>
                    </a:lnTo>
                    <a:lnTo>
                      <a:pt x="2967" y="403"/>
                    </a:lnTo>
                    <a:lnTo>
                      <a:pt x="3111" y="328"/>
                    </a:lnTo>
                    <a:lnTo>
                      <a:pt x="3226" y="268"/>
                    </a:lnTo>
                    <a:lnTo>
                      <a:pt x="3314" y="218"/>
                    </a:lnTo>
                    <a:lnTo>
                      <a:pt x="3383" y="177"/>
                    </a:lnTo>
                    <a:lnTo>
                      <a:pt x="3438" y="141"/>
                    </a:lnTo>
                    <a:lnTo>
                      <a:pt x="3486" y="109"/>
                    </a:lnTo>
                    <a:lnTo>
                      <a:pt x="3535" y="78"/>
                    </a:lnTo>
                    <a:lnTo>
                      <a:pt x="3587" y="43"/>
                    </a:lnTo>
                    <a:lnTo>
                      <a:pt x="3587" y="43"/>
                    </a:lnTo>
                    <a:lnTo>
                      <a:pt x="3602" y="35"/>
                    </a:lnTo>
                    <a:lnTo>
                      <a:pt x="3620" y="28"/>
                    </a:lnTo>
                    <a:lnTo>
                      <a:pt x="3641" y="21"/>
                    </a:lnTo>
                    <a:lnTo>
                      <a:pt x="3663" y="17"/>
                    </a:lnTo>
                    <a:lnTo>
                      <a:pt x="3686" y="11"/>
                    </a:lnTo>
                    <a:lnTo>
                      <a:pt x="3712" y="7"/>
                    </a:lnTo>
                    <a:lnTo>
                      <a:pt x="3740" y="5"/>
                    </a:lnTo>
                    <a:lnTo>
                      <a:pt x="3769" y="3"/>
                    </a:lnTo>
                    <a:lnTo>
                      <a:pt x="3830" y="0"/>
                    </a:lnTo>
                    <a:lnTo>
                      <a:pt x="3894" y="0"/>
                    </a:lnTo>
                    <a:lnTo>
                      <a:pt x="3962" y="2"/>
                    </a:lnTo>
                    <a:lnTo>
                      <a:pt x="4031" y="5"/>
                    </a:lnTo>
                    <a:lnTo>
                      <a:pt x="4100" y="10"/>
                    </a:lnTo>
                    <a:lnTo>
                      <a:pt x="4166" y="16"/>
                    </a:lnTo>
                    <a:lnTo>
                      <a:pt x="4291" y="27"/>
                    </a:lnTo>
                    <a:lnTo>
                      <a:pt x="4395" y="38"/>
                    </a:lnTo>
                    <a:lnTo>
                      <a:pt x="4468" y="43"/>
                    </a:lnTo>
                    <a:lnTo>
                      <a:pt x="4468" y="43"/>
                    </a:lnTo>
                    <a:lnTo>
                      <a:pt x="4560" y="51"/>
                    </a:lnTo>
                    <a:lnTo>
                      <a:pt x="4717" y="65"/>
                    </a:lnTo>
                    <a:lnTo>
                      <a:pt x="4920" y="82"/>
                    </a:lnTo>
                    <a:lnTo>
                      <a:pt x="5153" y="98"/>
                    </a:lnTo>
                    <a:lnTo>
                      <a:pt x="5274" y="107"/>
                    </a:lnTo>
                    <a:lnTo>
                      <a:pt x="5396" y="115"/>
                    </a:lnTo>
                    <a:lnTo>
                      <a:pt x="5515" y="120"/>
                    </a:lnTo>
                    <a:lnTo>
                      <a:pt x="5633" y="124"/>
                    </a:lnTo>
                    <a:lnTo>
                      <a:pt x="5743" y="127"/>
                    </a:lnTo>
                    <a:lnTo>
                      <a:pt x="5845" y="127"/>
                    </a:lnTo>
                    <a:lnTo>
                      <a:pt x="5936" y="126"/>
                    </a:lnTo>
                    <a:lnTo>
                      <a:pt x="5977" y="123"/>
                    </a:lnTo>
                    <a:lnTo>
                      <a:pt x="6016" y="120"/>
                    </a:lnTo>
                    <a:lnTo>
                      <a:pt x="6016" y="120"/>
                    </a:lnTo>
                    <a:lnTo>
                      <a:pt x="6096" y="113"/>
                    </a:lnTo>
                    <a:lnTo>
                      <a:pt x="6179" y="109"/>
                    </a:lnTo>
                    <a:lnTo>
                      <a:pt x="6260" y="108"/>
                    </a:lnTo>
                    <a:lnTo>
                      <a:pt x="6341" y="108"/>
                    </a:lnTo>
                    <a:lnTo>
                      <a:pt x="6423" y="109"/>
                    </a:lnTo>
                    <a:lnTo>
                      <a:pt x="6504" y="115"/>
                    </a:lnTo>
                    <a:lnTo>
                      <a:pt x="6585" y="122"/>
                    </a:lnTo>
                    <a:lnTo>
                      <a:pt x="6667" y="131"/>
                    </a:lnTo>
                    <a:lnTo>
                      <a:pt x="6667" y="131"/>
                    </a:lnTo>
                    <a:lnTo>
                      <a:pt x="6689" y="134"/>
                    </a:lnTo>
                    <a:lnTo>
                      <a:pt x="6706" y="138"/>
                    </a:lnTo>
                    <a:lnTo>
                      <a:pt x="6722" y="142"/>
                    </a:lnTo>
                    <a:lnTo>
                      <a:pt x="6735" y="148"/>
                    </a:lnTo>
                    <a:lnTo>
                      <a:pt x="6748" y="156"/>
                    </a:lnTo>
                    <a:lnTo>
                      <a:pt x="6760" y="164"/>
                    </a:lnTo>
                    <a:lnTo>
                      <a:pt x="6789" y="189"/>
                    </a:lnTo>
                    <a:lnTo>
                      <a:pt x="6789" y="189"/>
                    </a:lnTo>
                    <a:lnTo>
                      <a:pt x="6810" y="204"/>
                    </a:lnTo>
                    <a:lnTo>
                      <a:pt x="6831" y="220"/>
                    </a:lnTo>
                    <a:lnTo>
                      <a:pt x="6851" y="235"/>
                    </a:lnTo>
                    <a:lnTo>
                      <a:pt x="6873" y="248"/>
                    </a:lnTo>
                    <a:lnTo>
                      <a:pt x="6919" y="273"/>
                    </a:lnTo>
                    <a:lnTo>
                      <a:pt x="6966" y="297"/>
                    </a:lnTo>
                    <a:lnTo>
                      <a:pt x="7062" y="342"/>
                    </a:lnTo>
                    <a:lnTo>
                      <a:pt x="7109" y="364"/>
                    </a:lnTo>
                    <a:lnTo>
                      <a:pt x="7154" y="388"/>
                    </a:lnTo>
                    <a:lnTo>
                      <a:pt x="7154" y="388"/>
                    </a:lnTo>
                    <a:lnTo>
                      <a:pt x="7296" y="462"/>
                    </a:lnTo>
                    <a:lnTo>
                      <a:pt x="7296" y="462"/>
                    </a:lnTo>
                    <a:lnTo>
                      <a:pt x="7438" y="534"/>
                    </a:lnTo>
                    <a:lnTo>
                      <a:pt x="7580" y="605"/>
                    </a:lnTo>
                    <a:lnTo>
                      <a:pt x="7580" y="605"/>
                    </a:lnTo>
                    <a:lnTo>
                      <a:pt x="7662" y="648"/>
                    </a:lnTo>
                    <a:lnTo>
                      <a:pt x="7740" y="691"/>
                    </a:lnTo>
                    <a:lnTo>
                      <a:pt x="7815" y="735"/>
                    </a:lnTo>
                    <a:lnTo>
                      <a:pt x="7888" y="780"/>
                    </a:lnTo>
                    <a:lnTo>
                      <a:pt x="7957" y="827"/>
                    </a:lnTo>
                    <a:lnTo>
                      <a:pt x="8023" y="874"/>
                    </a:lnTo>
                    <a:lnTo>
                      <a:pt x="8086" y="922"/>
                    </a:lnTo>
                    <a:lnTo>
                      <a:pt x="8148" y="970"/>
                    </a:lnTo>
                    <a:lnTo>
                      <a:pt x="8206" y="1019"/>
                    </a:lnTo>
                    <a:lnTo>
                      <a:pt x="8263" y="1068"/>
                    </a:lnTo>
                    <a:lnTo>
                      <a:pt x="8317" y="1118"/>
                    </a:lnTo>
                    <a:lnTo>
                      <a:pt x="8366" y="1167"/>
                    </a:lnTo>
                    <a:lnTo>
                      <a:pt x="8416" y="1216"/>
                    </a:lnTo>
                    <a:lnTo>
                      <a:pt x="8461" y="1265"/>
                    </a:lnTo>
                    <a:lnTo>
                      <a:pt x="8505" y="1315"/>
                    </a:lnTo>
                    <a:lnTo>
                      <a:pt x="8547" y="1363"/>
                    </a:lnTo>
                    <a:lnTo>
                      <a:pt x="8585" y="1411"/>
                    </a:lnTo>
                    <a:lnTo>
                      <a:pt x="8623" y="1460"/>
                    </a:lnTo>
                    <a:lnTo>
                      <a:pt x="8657" y="1506"/>
                    </a:lnTo>
                    <a:lnTo>
                      <a:pt x="8690" y="1552"/>
                    </a:lnTo>
                    <a:lnTo>
                      <a:pt x="8720" y="1597"/>
                    </a:lnTo>
                    <a:lnTo>
                      <a:pt x="8749" y="1641"/>
                    </a:lnTo>
                    <a:lnTo>
                      <a:pt x="8776" y="1684"/>
                    </a:lnTo>
                    <a:lnTo>
                      <a:pt x="8802" y="1726"/>
                    </a:lnTo>
                    <a:lnTo>
                      <a:pt x="8824" y="1767"/>
                    </a:lnTo>
                    <a:lnTo>
                      <a:pt x="8846" y="1805"/>
                    </a:lnTo>
                    <a:lnTo>
                      <a:pt x="8883" y="1877"/>
                    </a:lnTo>
                    <a:lnTo>
                      <a:pt x="8913" y="1943"/>
                    </a:lnTo>
                    <a:lnTo>
                      <a:pt x="8938" y="2000"/>
                    </a:lnTo>
                    <a:lnTo>
                      <a:pt x="8938" y="2000"/>
                    </a:lnTo>
                    <a:lnTo>
                      <a:pt x="8949" y="2029"/>
                    </a:lnTo>
                    <a:lnTo>
                      <a:pt x="8959" y="2064"/>
                    </a:lnTo>
                    <a:lnTo>
                      <a:pt x="8969" y="2106"/>
                    </a:lnTo>
                    <a:lnTo>
                      <a:pt x="8978" y="2153"/>
                    </a:lnTo>
                    <a:lnTo>
                      <a:pt x="8986" y="2205"/>
                    </a:lnTo>
                    <a:lnTo>
                      <a:pt x="8995" y="2262"/>
                    </a:lnTo>
                    <a:lnTo>
                      <a:pt x="9003" y="2322"/>
                    </a:lnTo>
                    <a:lnTo>
                      <a:pt x="9010" y="2386"/>
                    </a:lnTo>
                    <a:lnTo>
                      <a:pt x="9024" y="2525"/>
                    </a:lnTo>
                    <a:lnTo>
                      <a:pt x="9036" y="2672"/>
                    </a:lnTo>
                    <a:lnTo>
                      <a:pt x="9047" y="2828"/>
                    </a:lnTo>
                    <a:lnTo>
                      <a:pt x="9057" y="2988"/>
                    </a:lnTo>
                    <a:lnTo>
                      <a:pt x="9075" y="3303"/>
                    </a:lnTo>
                    <a:lnTo>
                      <a:pt x="9090" y="3594"/>
                    </a:lnTo>
                    <a:lnTo>
                      <a:pt x="9097" y="3722"/>
                    </a:lnTo>
                    <a:lnTo>
                      <a:pt x="9104" y="3834"/>
                    </a:lnTo>
                    <a:lnTo>
                      <a:pt x="9111" y="3926"/>
                    </a:lnTo>
                    <a:lnTo>
                      <a:pt x="9119" y="3995"/>
                    </a:lnTo>
                    <a:lnTo>
                      <a:pt x="9119" y="3995"/>
                    </a:lnTo>
                    <a:lnTo>
                      <a:pt x="9133" y="4097"/>
                    </a:lnTo>
                    <a:lnTo>
                      <a:pt x="9144" y="4173"/>
                    </a:lnTo>
                    <a:lnTo>
                      <a:pt x="9153" y="4229"/>
                    </a:lnTo>
                    <a:lnTo>
                      <a:pt x="9162" y="4270"/>
                    </a:lnTo>
                    <a:lnTo>
                      <a:pt x="9171" y="4324"/>
                    </a:lnTo>
                    <a:lnTo>
                      <a:pt x="9175" y="4348"/>
                    </a:lnTo>
                    <a:lnTo>
                      <a:pt x="9177" y="4372"/>
                    </a:lnTo>
                    <a:lnTo>
                      <a:pt x="9177" y="4372"/>
                    </a:lnTo>
                    <a:lnTo>
                      <a:pt x="9178" y="4388"/>
                    </a:lnTo>
                    <a:lnTo>
                      <a:pt x="9181" y="4404"/>
                    </a:lnTo>
                    <a:lnTo>
                      <a:pt x="9188" y="4438"/>
                    </a:lnTo>
                    <a:lnTo>
                      <a:pt x="9199" y="4477"/>
                    </a:lnTo>
                    <a:lnTo>
                      <a:pt x="9211" y="4521"/>
                    </a:lnTo>
                    <a:lnTo>
                      <a:pt x="9243" y="4619"/>
                    </a:lnTo>
                    <a:lnTo>
                      <a:pt x="9259" y="4674"/>
                    </a:lnTo>
                    <a:lnTo>
                      <a:pt x="9276" y="4732"/>
                    </a:lnTo>
                    <a:lnTo>
                      <a:pt x="9276" y="4732"/>
                    </a:lnTo>
                    <a:lnTo>
                      <a:pt x="9283" y="4765"/>
                    </a:lnTo>
                    <a:lnTo>
                      <a:pt x="9288" y="4801"/>
                    </a:lnTo>
                    <a:lnTo>
                      <a:pt x="9290" y="4841"/>
                    </a:lnTo>
                    <a:lnTo>
                      <a:pt x="9290" y="4888"/>
                    </a:lnTo>
                    <a:lnTo>
                      <a:pt x="9287" y="4940"/>
                    </a:lnTo>
                    <a:lnTo>
                      <a:pt x="9281" y="4998"/>
                    </a:lnTo>
                    <a:lnTo>
                      <a:pt x="9273" y="5064"/>
                    </a:lnTo>
                    <a:lnTo>
                      <a:pt x="9264" y="5138"/>
                    </a:lnTo>
                    <a:lnTo>
                      <a:pt x="9250" y="5222"/>
                    </a:lnTo>
                    <a:lnTo>
                      <a:pt x="9235" y="5315"/>
                    </a:lnTo>
                    <a:lnTo>
                      <a:pt x="9197" y="5531"/>
                    </a:lnTo>
                    <a:lnTo>
                      <a:pt x="9091" y="6108"/>
                    </a:lnTo>
                    <a:lnTo>
                      <a:pt x="9091" y="6108"/>
                    </a:lnTo>
                    <a:lnTo>
                      <a:pt x="9083" y="6150"/>
                    </a:lnTo>
                    <a:lnTo>
                      <a:pt x="9075" y="6191"/>
                    </a:lnTo>
                    <a:lnTo>
                      <a:pt x="9065" y="6231"/>
                    </a:lnTo>
                    <a:lnTo>
                      <a:pt x="9055" y="6270"/>
                    </a:lnTo>
                    <a:lnTo>
                      <a:pt x="9046" y="6307"/>
                    </a:lnTo>
                    <a:lnTo>
                      <a:pt x="9035" y="6343"/>
                    </a:lnTo>
                    <a:lnTo>
                      <a:pt x="9022" y="6377"/>
                    </a:lnTo>
                    <a:lnTo>
                      <a:pt x="9011" y="6412"/>
                    </a:lnTo>
                    <a:lnTo>
                      <a:pt x="8999" y="6443"/>
                    </a:lnTo>
                    <a:lnTo>
                      <a:pt x="8985" y="6475"/>
                    </a:lnTo>
                    <a:lnTo>
                      <a:pt x="8973" y="6505"/>
                    </a:lnTo>
                    <a:lnTo>
                      <a:pt x="8959" y="6536"/>
                    </a:lnTo>
                    <a:lnTo>
                      <a:pt x="8944" y="6563"/>
                    </a:lnTo>
                    <a:lnTo>
                      <a:pt x="8930" y="6591"/>
                    </a:lnTo>
                    <a:lnTo>
                      <a:pt x="8898" y="6643"/>
                    </a:lnTo>
                    <a:lnTo>
                      <a:pt x="8867" y="6690"/>
                    </a:lnTo>
                    <a:lnTo>
                      <a:pt x="8833" y="6734"/>
                    </a:lnTo>
                    <a:lnTo>
                      <a:pt x="8799" y="6775"/>
                    </a:lnTo>
                    <a:lnTo>
                      <a:pt x="8765" y="6813"/>
                    </a:lnTo>
                    <a:lnTo>
                      <a:pt x="8729" y="6847"/>
                    </a:lnTo>
                    <a:lnTo>
                      <a:pt x="8691" y="6879"/>
                    </a:lnTo>
                    <a:lnTo>
                      <a:pt x="8653" y="6906"/>
                    </a:lnTo>
                    <a:lnTo>
                      <a:pt x="8616" y="6932"/>
                    </a:lnTo>
                    <a:lnTo>
                      <a:pt x="8577" y="6956"/>
                    </a:lnTo>
                    <a:lnTo>
                      <a:pt x="8538" y="6976"/>
                    </a:lnTo>
                    <a:lnTo>
                      <a:pt x="8500" y="6996"/>
                    </a:lnTo>
                    <a:lnTo>
                      <a:pt x="8461" y="7012"/>
                    </a:lnTo>
                    <a:lnTo>
                      <a:pt x="8423" y="7027"/>
                    </a:lnTo>
                    <a:lnTo>
                      <a:pt x="8384" y="7041"/>
                    </a:lnTo>
                    <a:lnTo>
                      <a:pt x="8347" y="7052"/>
                    </a:lnTo>
                    <a:lnTo>
                      <a:pt x="8310" y="7063"/>
                    </a:lnTo>
                    <a:lnTo>
                      <a:pt x="8272" y="7073"/>
                    </a:lnTo>
                    <a:lnTo>
                      <a:pt x="8237" y="7081"/>
                    </a:lnTo>
                    <a:lnTo>
                      <a:pt x="8169" y="7095"/>
                    </a:lnTo>
                    <a:lnTo>
                      <a:pt x="8106" y="7107"/>
                    </a:lnTo>
                    <a:lnTo>
                      <a:pt x="8048" y="7120"/>
                    </a:lnTo>
                    <a:lnTo>
                      <a:pt x="8048" y="7120"/>
                    </a:lnTo>
                    <a:lnTo>
                      <a:pt x="8006" y="7127"/>
                    </a:lnTo>
                    <a:lnTo>
                      <a:pt x="7947" y="7134"/>
                    </a:lnTo>
                    <a:lnTo>
                      <a:pt x="7874" y="7140"/>
                    </a:lnTo>
                    <a:lnTo>
                      <a:pt x="7786" y="7147"/>
                    </a:lnTo>
                    <a:lnTo>
                      <a:pt x="7687" y="7154"/>
                    </a:lnTo>
                    <a:lnTo>
                      <a:pt x="7575" y="7160"/>
                    </a:lnTo>
                    <a:lnTo>
                      <a:pt x="7328" y="7172"/>
                    </a:lnTo>
                    <a:lnTo>
                      <a:pt x="7054" y="7185"/>
                    </a:lnTo>
                    <a:lnTo>
                      <a:pt x="6767" y="7194"/>
                    </a:lnTo>
                    <a:lnTo>
                      <a:pt x="6479" y="7204"/>
                    </a:lnTo>
                    <a:lnTo>
                      <a:pt x="6202" y="7212"/>
                    </a:lnTo>
                    <a:lnTo>
                      <a:pt x="6202" y="7212"/>
                    </a:lnTo>
                    <a:lnTo>
                      <a:pt x="6191" y="7201"/>
                    </a:lnTo>
                    <a:lnTo>
                      <a:pt x="6180" y="7190"/>
                    </a:lnTo>
                    <a:lnTo>
                      <a:pt x="6161" y="7167"/>
                    </a:lnTo>
                    <a:lnTo>
                      <a:pt x="6141" y="7139"/>
                    </a:lnTo>
                    <a:lnTo>
                      <a:pt x="6125" y="7109"/>
                    </a:lnTo>
                    <a:lnTo>
                      <a:pt x="6108" y="7078"/>
                    </a:lnTo>
                    <a:lnTo>
                      <a:pt x="6094" y="7045"/>
                    </a:lnTo>
                    <a:lnTo>
                      <a:pt x="6081" y="7011"/>
                    </a:lnTo>
                    <a:lnTo>
                      <a:pt x="6068" y="6975"/>
                    </a:lnTo>
                    <a:lnTo>
                      <a:pt x="6057" y="6939"/>
                    </a:lnTo>
                    <a:lnTo>
                      <a:pt x="6048" y="6905"/>
                    </a:lnTo>
                    <a:lnTo>
                      <a:pt x="6030" y="6835"/>
                    </a:lnTo>
                    <a:lnTo>
                      <a:pt x="6015" y="6768"/>
                    </a:lnTo>
                    <a:lnTo>
                      <a:pt x="6002" y="6711"/>
                    </a:lnTo>
                    <a:lnTo>
                      <a:pt x="6002" y="6711"/>
                    </a:lnTo>
                    <a:lnTo>
                      <a:pt x="5995" y="6673"/>
                    </a:lnTo>
                    <a:lnTo>
                      <a:pt x="5990" y="6638"/>
                    </a:lnTo>
                    <a:lnTo>
                      <a:pt x="5987" y="6600"/>
                    </a:lnTo>
                    <a:lnTo>
                      <a:pt x="5984" y="6565"/>
                    </a:lnTo>
                    <a:lnTo>
                      <a:pt x="5983" y="6529"/>
                    </a:lnTo>
                    <a:lnTo>
                      <a:pt x="5981" y="6491"/>
                    </a:lnTo>
                    <a:lnTo>
                      <a:pt x="5983" y="6420"/>
                    </a:lnTo>
                    <a:lnTo>
                      <a:pt x="5987" y="6348"/>
                    </a:lnTo>
                    <a:lnTo>
                      <a:pt x="5991" y="6275"/>
                    </a:lnTo>
                    <a:lnTo>
                      <a:pt x="5997" y="6202"/>
                    </a:lnTo>
                    <a:lnTo>
                      <a:pt x="6001" y="6129"/>
                    </a:lnTo>
                    <a:lnTo>
                      <a:pt x="6001" y="6129"/>
                    </a:lnTo>
                    <a:lnTo>
                      <a:pt x="6070" y="6089"/>
                    </a:lnTo>
                    <a:lnTo>
                      <a:pt x="6137" y="6045"/>
                    </a:lnTo>
                    <a:lnTo>
                      <a:pt x="6137" y="6045"/>
                    </a:lnTo>
                    <a:lnTo>
                      <a:pt x="6180" y="6015"/>
                    </a:lnTo>
                    <a:lnTo>
                      <a:pt x="6223" y="5984"/>
                    </a:lnTo>
                    <a:lnTo>
                      <a:pt x="6264" y="5953"/>
                    </a:lnTo>
                    <a:lnTo>
                      <a:pt x="6305" y="5918"/>
                    </a:lnTo>
                    <a:lnTo>
                      <a:pt x="6345" y="5884"/>
                    </a:lnTo>
                    <a:lnTo>
                      <a:pt x="6385" y="5849"/>
                    </a:lnTo>
                    <a:lnTo>
                      <a:pt x="6424" y="5812"/>
                    </a:lnTo>
                    <a:lnTo>
                      <a:pt x="6463" y="5775"/>
                    </a:lnTo>
                    <a:lnTo>
                      <a:pt x="6500" y="5736"/>
                    </a:lnTo>
                    <a:lnTo>
                      <a:pt x="6537" y="5696"/>
                    </a:lnTo>
                    <a:lnTo>
                      <a:pt x="6573" y="5657"/>
                    </a:lnTo>
                    <a:lnTo>
                      <a:pt x="6607" y="5615"/>
                    </a:lnTo>
                    <a:lnTo>
                      <a:pt x="6642" y="5572"/>
                    </a:lnTo>
                    <a:lnTo>
                      <a:pt x="6675" y="5528"/>
                    </a:lnTo>
                    <a:lnTo>
                      <a:pt x="6708" y="5484"/>
                    </a:lnTo>
                    <a:lnTo>
                      <a:pt x="6740" y="5440"/>
                    </a:lnTo>
                    <a:lnTo>
                      <a:pt x="6770" y="5393"/>
                    </a:lnTo>
                    <a:lnTo>
                      <a:pt x="6800" y="5346"/>
                    </a:lnTo>
                    <a:lnTo>
                      <a:pt x="6829" y="5298"/>
                    </a:lnTo>
                    <a:lnTo>
                      <a:pt x="6857" y="5250"/>
                    </a:lnTo>
                    <a:lnTo>
                      <a:pt x="6883" y="5200"/>
                    </a:lnTo>
                    <a:lnTo>
                      <a:pt x="6909" y="5151"/>
                    </a:lnTo>
                    <a:lnTo>
                      <a:pt x="6934" y="5100"/>
                    </a:lnTo>
                    <a:lnTo>
                      <a:pt x="6959" y="5049"/>
                    </a:lnTo>
                    <a:lnTo>
                      <a:pt x="6981" y="4997"/>
                    </a:lnTo>
                    <a:lnTo>
                      <a:pt x="7003" y="4943"/>
                    </a:lnTo>
                    <a:lnTo>
                      <a:pt x="7024" y="4889"/>
                    </a:lnTo>
                    <a:lnTo>
                      <a:pt x="7044" y="4835"/>
                    </a:lnTo>
                    <a:lnTo>
                      <a:pt x="7062" y="4780"/>
                    </a:lnTo>
                    <a:lnTo>
                      <a:pt x="7080" y="4724"/>
                    </a:lnTo>
                    <a:lnTo>
                      <a:pt x="7097" y="4667"/>
                    </a:lnTo>
                    <a:lnTo>
                      <a:pt x="7112" y="4611"/>
                    </a:lnTo>
                    <a:lnTo>
                      <a:pt x="7119" y="4612"/>
                    </a:lnTo>
                    <a:lnTo>
                      <a:pt x="7119" y="4612"/>
                    </a:lnTo>
                    <a:lnTo>
                      <a:pt x="7127" y="4623"/>
                    </a:lnTo>
                    <a:lnTo>
                      <a:pt x="7135" y="4631"/>
                    </a:lnTo>
                    <a:lnTo>
                      <a:pt x="7143" y="4637"/>
                    </a:lnTo>
                    <a:lnTo>
                      <a:pt x="7153" y="4640"/>
                    </a:lnTo>
                    <a:lnTo>
                      <a:pt x="7161" y="4638"/>
                    </a:lnTo>
                    <a:lnTo>
                      <a:pt x="7170" y="4636"/>
                    </a:lnTo>
                    <a:lnTo>
                      <a:pt x="7179" y="4631"/>
                    </a:lnTo>
                    <a:lnTo>
                      <a:pt x="7188" y="4625"/>
                    </a:lnTo>
                    <a:lnTo>
                      <a:pt x="7196" y="4615"/>
                    </a:lnTo>
                    <a:lnTo>
                      <a:pt x="7205" y="4604"/>
                    </a:lnTo>
                    <a:lnTo>
                      <a:pt x="7214" y="4591"/>
                    </a:lnTo>
                    <a:lnTo>
                      <a:pt x="7222" y="4579"/>
                    </a:lnTo>
                    <a:lnTo>
                      <a:pt x="7239" y="4547"/>
                    </a:lnTo>
                    <a:lnTo>
                      <a:pt x="7254" y="4513"/>
                    </a:lnTo>
                    <a:lnTo>
                      <a:pt x="7269" y="4477"/>
                    </a:lnTo>
                    <a:lnTo>
                      <a:pt x="7283" y="4440"/>
                    </a:lnTo>
                    <a:lnTo>
                      <a:pt x="7295" y="4403"/>
                    </a:lnTo>
                    <a:lnTo>
                      <a:pt x="7306" y="4368"/>
                    </a:lnTo>
                    <a:lnTo>
                      <a:pt x="7324" y="4310"/>
                    </a:lnTo>
                    <a:lnTo>
                      <a:pt x="7332" y="4277"/>
                    </a:lnTo>
                    <a:lnTo>
                      <a:pt x="7332" y="4277"/>
                    </a:lnTo>
                    <a:lnTo>
                      <a:pt x="7339" y="4213"/>
                    </a:lnTo>
                    <a:lnTo>
                      <a:pt x="7342" y="4179"/>
                    </a:lnTo>
                    <a:lnTo>
                      <a:pt x="7343" y="4145"/>
                    </a:lnTo>
                    <a:lnTo>
                      <a:pt x="7343" y="4112"/>
                    </a:lnTo>
                    <a:lnTo>
                      <a:pt x="7342" y="4078"/>
                    </a:lnTo>
                    <a:lnTo>
                      <a:pt x="7338" y="4046"/>
                    </a:lnTo>
                    <a:lnTo>
                      <a:pt x="7332" y="4013"/>
                    </a:lnTo>
                    <a:lnTo>
                      <a:pt x="7332" y="4013"/>
                    </a:lnTo>
                    <a:lnTo>
                      <a:pt x="7325" y="3993"/>
                    </a:lnTo>
                    <a:lnTo>
                      <a:pt x="7314" y="3969"/>
                    </a:lnTo>
                    <a:lnTo>
                      <a:pt x="7301" y="3941"/>
                    </a:lnTo>
                    <a:lnTo>
                      <a:pt x="7292" y="3929"/>
                    </a:lnTo>
                    <a:lnTo>
                      <a:pt x="7284" y="3918"/>
                    </a:lnTo>
                    <a:lnTo>
                      <a:pt x="7274" y="3907"/>
                    </a:lnTo>
                    <a:lnTo>
                      <a:pt x="7265" y="3898"/>
                    </a:lnTo>
                    <a:lnTo>
                      <a:pt x="7255" y="3891"/>
                    </a:lnTo>
                    <a:lnTo>
                      <a:pt x="7244" y="3889"/>
                    </a:lnTo>
                    <a:lnTo>
                      <a:pt x="7240" y="3887"/>
                    </a:lnTo>
                    <a:lnTo>
                      <a:pt x="7234" y="3889"/>
                    </a:lnTo>
                    <a:lnTo>
                      <a:pt x="7229" y="3889"/>
                    </a:lnTo>
                    <a:lnTo>
                      <a:pt x="7223" y="3891"/>
                    </a:lnTo>
                    <a:lnTo>
                      <a:pt x="7218" y="3894"/>
                    </a:lnTo>
                    <a:lnTo>
                      <a:pt x="7214" y="3898"/>
                    </a:lnTo>
                    <a:lnTo>
                      <a:pt x="7203" y="3911"/>
                    </a:lnTo>
                    <a:lnTo>
                      <a:pt x="7203" y="3911"/>
                    </a:lnTo>
                    <a:lnTo>
                      <a:pt x="7203" y="3891"/>
                    </a:lnTo>
                    <a:lnTo>
                      <a:pt x="7203" y="3891"/>
                    </a:lnTo>
                    <a:lnTo>
                      <a:pt x="7201" y="3801"/>
                    </a:lnTo>
                    <a:lnTo>
                      <a:pt x="7200" y="3711"/>
                    </a:lnTo>
                    <a:lnTo>
                      <a:pt x="7196" y="3621"/>
                    </a:lnTo>
                    <a:lnTo>
                      <a:pt x="7189" y="3533"/>
                    </a:lnTo>
                    <a:lnTo>
                      <a:pt x="7182" y="3446"/>
                    </a:lnTo>
                    <a:lnTo>
                      <a:pt x="7172" y="3360"/>
                    </a:lnTo>
                    <a:lnTo>
                      <a:pt x="7161" y="3274"/>
                    </a:lnTo>
                    <a:lnTo>
                      <a:pt x="7148" y="3189"/>
                    </a:lnTo>
                    <a:lnTo>
                      <a:pt x="7134" y="3106"/>
                    </a:lnTo>
                    <a:lnTo>
                      <a:pt x="7116" y="3025"/>
                    </a:lnTo>
                    <a:lnTo>
                      <a:pt x="7098" y="2944"/>
                    </a:lnTo>
                    <a:lnTo>
                      <a:pt x="7077" y="2864"/>
                    </a:lnTo>
                    <a:lnTo>
                      <a:pt x="7054" y="2786"/>
                    </a:lnTo>
                    <a:lnTo>
                      <a:pt x="7029" y="2709"/>
                    </a:lnTo>
                    <a:lnTo>
                      <a:pt x="7003" y="2635"/>
                    </a:lnTo>
                    <a:lnTo>
                      <a:pt x="6974" y="2562"/>
                    </a:lnTo>
                    <a:lnTo>
                      <a:pt x="6944" y="2490"/>
                    </a:lnTo>
                    <a:lnTo>
                      <a:pt x="6909" y="2420"/>
                    </a:lnTo>
                    <a:lnTo>
                      <a:pt x="6875" y="2352"/>
                    </a:lnTo>
                    <a:lnTo>
                      <a:pt x="6837" y="2285"/>
                    </a:lnTo>
                    <a:lnTo>
                      <a:pt x="6797" y="2222"/>
                    </a:lnTo>
                    <a:lnTo>
                      <a:pt x="6755" y="2158"/>
                    </a:lnTo>
                    <a:lnTo>
                      <a:pt x="6711" y="2099"/>
                    </a:lnTo>
                    <a:lnTo>
                      <a:pt x="6664" y="2040"/>
                    </a:lnTo>
                    <a:lnTo>
                      <a:pt x="6616" y="1983"/>
                    </a:lnTo>
                    <a:lnTo>
                      <a:pt x="6563" y="1929"/>
                    </a:lnTo>
                    <a:lnTo>
                      <a:pt x="6537" y="1903"/>
                    </a:lnTo>
                    <a:lnTo>
                      <a:pt x="6509" y="1878"/>
                    </a:lnTo>
                    <a:lnTo>
                      <a:pt x="6482" y="1854"/>
                    </a:lnTo>
                    <a:lnTo>
                      <a:pt x="6453" y="1829"/>
                    </a:lnTo>
                    <a:lnTo>
                      <a:pt x="6424" y="1805"/>
                    </a:lnTo>
                    <a:lnTo>
                      <a:pt x="6395" y="1782"/>
                    </a:lnTo>
                    <a:lnTo>
                      <a:pt x="6365" y="1759"/>
                    </a:lnTo>
                    <a:lnTo>
                      <a:pt x="6333" y="1737"/>
                    </a:lnTo>
                    <a:lnTo>
                      <a:pt x="6301" y="1716"/>
                    </a:lnTo>
                    <a:lnTo>
                      <a:pt x="6270" y="1695"/>
                    </a:lnTo>
                    <a:lnTo>
                      <a:pt x="6236" y="1675"/>
                    </a:lnTo>
                    <a:lnTo>
                      <a:pt x="6203" y="1655"/>
                    </a:lnTo>
                    <a:lnTo>
                      <a:pt x="6205" y="1654"/>
                    </a:lnTo>
                    <a:lnTo>
                      <a:pt x="6205" y="1654"/>
                    </a:lnTo>
                    <a:lnTo>
                      <a:pt x="6184" y="1604"/>
                    </a:lnTo>
                    <a:lnTo>
                      <a:pt x="6162" y="1557"/>
                    </a:lnTo>
                    <a:lnTo>
                      <a:pt x="6139" y="1512"/>
                    </a:lnTo>
                    <a:lnTo>
                      <a:pt x="6126" y="1490"/>
                    </a:lnTo>
                    <a:lnTo>
                      <a:pt x="6112" y="1469"/>
                    </a:lnTo>
                    <a:lnTo>
                      <a:pt x="6099" y="1449"/>
                    </a:lnTo>
                    <a:lnTo>
                      <a:pt x="6083" y="1428"/>
                    </a:lnTo>
                    <a:lnTo>
                      <a:pt x="6067" y="1409"/>
                    </a:lnTo>
                    <a:lnTo>
                      <a:pt x="6050" y="1391"/>
                    </a:lnTo>
                    <a:lnTo>
                      <a:pt x="6032" y="1373"/>
                    </a:lnTo>
                    <a:lnTo>
                      <a:pt x="6013" y="1356"/>
                    </a:lnTo>
                    <a:lnTo>
                      <a:pt x="5992" y="1340"/>
                    </a:lnTo>
                    <a:lnTo>
                      <a:pt x="5970" y="1325"/>
                    </a:lnTo>
                    <a:lnTo>
                      <a:pt x="5970" y="1325"/>
                    </a:lnTo>
                    <a:lnTo>
                      <a:pt x="5940" y="1308"/>
                    </a:lnTo>
                    <a:lnTo>
                      <a:pt x="5910" y="1292"/>
                    </a:lnTo>
                    <a:lnTo>
                      <a:pt x="5879" y="1278"/>
                    </a:lnTo>
                    <a:lnTo>
                      <a:pt x="5849" y="1264"/>
                    </a:lnTo>
                    <a:lnTo>
                      <a:pt x="5817" y="1250"/>
                    </a:lnTo>
                    <a:lnTo>
                      <a:pt x="5786" y="1239"/>
                    </a:lnTo>
                    <a:lnTo>
                      <a:pt x="5721" y="1217"/>
                    </a:lnTo>
                    <a:lnTo>
                      <a:pt x="5656" y="1196"/>
                    </a:lnTo>
                    <a:lnTo>
                      <a:pt x="5590" y="1179"/>
                    </a:lnTo>
                    <a:lnTo>
                      <a:pt x="5458" y="1145"/>
                    </a:lnTo>
                    <a:lnTo>
                      <a:pt x="5458" y="1145"/>
                    </a:lnTo>
                    <a:lnTo>
                      <a:pt x="5340" y="1118"/>
                    </a:lnTo>
                    <a:lnTo>
                      <a:pt x="5283" y="1107"/>
                    </a:lnTo>
                    <a:lnTo>
                      <a:pt x="5225" y="1096"/>
                    </a:lnTo>
                    <a:lnTo>
                      <a:pt x="5167" y="1088"/>
                    </a:lnTo>
                    <a:lnTo>
                      <a:pt x="5136" y="1085"/>
                    </a:lnTo>
                    <a:lnTo>
                      <a:pt x="5107" y="1083"/>
                    </a:lnTo>
                    <a:lnTo>
                      <a:pt x="5077" y="1082"/>
                    </a:lnTo>
                    <a:lnTo>
                      <a:pt x="5047" y="1082"/>
                    </a:lnTo>
                    <a:lnTo>
                      <a:pt x="5016" y="1083"/>
                    </a:lnTo>
                    <a:lnTo>
                      <a:pt x="4985" y="1086"/>
                    </a:lnTo>
                    <a:lnTo>
                      <a:pt x="4985" y="1086"/>
                    </a:lnTo>
                    <a:lnTo>
                      <a:pt x="4945" y="1093"/>
                    </a:lnTo>
                    <a:lnTo>
                      <a:pt x="4903" y="1100"/>
                    </a:lnTo>
                    <a:lnTo>
                      <a:pt x="4863" y="1110"/>
                    </a:lnTo>
                    <a:lnTo>
                      <a:pt x="4822" y="1118"/>
                    </a:lnTo>
                    <a:lnTo>
                      <a:pt x="4782" y="1129"/>
                    </a:lnTo>
                    <a:lnTo>
                      <a:pt x="4742" y="1140"/>
                    </a:lnTo>
                    <a:lnTo>
                      <a:pt x="4704" y="1152"/>
                    </a:lnTo>
                    <a:lnTo>
                      <a:pt x="4664" y="1165"/>
                    </a:lnTo>
                    <a:lnTo>
                      <a:pt x="4586" y="1192"/>
                    </a:lnTo>
                    <a:lnTo>
                      <a:pt x="4509" y="1224"/>
                    </a:lnTo>
                    <a:lnTo>
                      <a:pt x="4432" y="1257"/>
                    </a:lnTo>
                    <a:lnTo>
                      <a:pt x="4356" y="1294"/>
                    </a:lnTo>
                    <a:lnTo>
                      <a:pt x="4356" y="1294"/>
                    </a:lnTo>
                    <a:lnTo>
                      <a:pt x="4300" y="1323"/>
                    </a:lnTo>
                    <a:lnTo>
                      <a:pt x="4271" y="1341"/>
                    </a:lnTo>
                    <a:lnTo>
                      <a:pt x="4240" y="1359"/>
                    </a:lnTo>
                    <a:lnTo>
                      <a:pt x="4210" y="1378"/>
                    </a:lnTo>
                    <a:lnTo>
                      <a:pt x="4178" y="1399"/>
                    </a:lnTo>
                    <a:lnTo>
                      <a:pt x="4148" y="1421"/>
                    </a:lnTo>
                    <a:lnTo>
                      <a:pt x="4119" y="1444"/>
                    </a:lnTo>
                    <a:lnTo>
                      <a:pt x="4092" y="1469"/>
                    </a:lnTo>
                    <a:lnTo>
                      <a:pt x="4064" y="1494"/>
                    </a:lnTo>
                    <a:lnTo>
                      <a:pt x="4039" y="1522"/>
                    </a:lnTo>
                    <a:lnTo>
                      <a:pt x="4017" y="1548"/>
                    </a:lnTo>
                    <a:lnTo>
                      <a:pt x="3998" y="1577"/>
                    </a:lnTo>
                    <a:lnTo>
                      <a:pt x="3990" y="1590"/>
                    </a:lnTo>
                    <a:lnTo>
                      <a:pt x="3981" y="1606"/>
                    </a:lnTo>
                    <a:lnTo>
                      <a:pt x="3974" y="1621"/>
                    </a:lnTo>
                    <a:lnTo>
                      <a:pt x="3969" y="1636"/>
                    </a:lnTo>
                    <a:lnTo>
                      <a:pt x="3963" y="1651"/>
                    </a:lnTo>
                    <a:lnTo>
                      <a:pt x="3961" y="1666"/>
                    </a:lnTo>
                    <a:lnTo>
                      <a:pt x="3963" y="1673"/>
                    </a:lnTo>
                    <a:lnTo>
                      <a:pt x="3963" y="1673"/>
                    </a:lnTo>
                    <a:lnTo>
                      <a:pt x="3900" y="1709"/>
                    </a:lnTo>
                    <a:lnTo>
                      <a:pt x="3841" y="1748"/>
                    </a:lnTo>
                    <a:lnTo>
                      <a:pt x="3781" y="1789"/>
                    </a:lnTo>
                    <a:lnTo>
                      <a:pt x="3725" y="1832"/>
                    </a:lnTo>
                    <a:lnTo>
                      <a:pt x="3671" y="1876"/>
                    </a:lnTo>
                    <a:lnTo>
                      <a:pt x="3620" y="1923"/>
                    </a:lnTo>
                    <a:lnTo>
                      <a:pt x="3570" y="1971"/>
                    </a:lnTo>
                    <a:lnTo>
                      <a:pt x="3522" y="2022"/>
                    </a:lnTo>
                    <a:lnTo>
                      <a:pt x="3477" y="2074"/>
                    </a:lnTo>
                    <a:lnTo>
                      <a:pt x="3433" y="2128"/>
                    </a:lnTo>
                    <a:lnTo>
                      <a:pt x="3391" y="2183"/>
                    </a:lnTo>
                    <a:lnTo>
                      <a:pt x="3351" y="2241"/>
                    </a:lnTo>
                    <a:lnTo>
                      <a:pt x="3314" y="2300"/>
                    </a:lnTo>
                    <a:lnTo>
                      <a:pt x="3278" y="2361"/>
                    </a:lnTo>
                    <a:lnTo>
                      <a:pt x="3245" y="2423"/>
                    </a:lnTo>
                    <a:lnTo>
                      <a:pt x="3213" y="2486"/>
                    </a:lnTo>
                    <a:lnTo>
                      <a:pt x="3183" y="2552"/>
                    </a:lnTo>
                    <a:lnTo>
                      <a:pt x="3154" y="2618"/>
                    </a:lnTo>
                    <a:lnTo>
                      <a:pt x="3128" y="2687"/>
                    </a:lnTo>
                    <a:lnTo>
                      <a:pt x="3105" y="2756"/>
                    </a:lnTo>
                    <a:lnTo>
                      <a:pt x="3081" y="2826"/>
                    </a:lnTo>
                    <a:lnTo>
                      <a:pt x="3060" y="2899"/>
                    </a:lnTo>
                    <a:lnTo>
                      <a:pt x="3041" y="2972"/>
                    </a:lnTo>
                    <a:lnTo>
                      <a:pt x="3023" y="3047"/>
                    </a:lnTo>
                    <a:lnTo>
                      <a:pt x="3008" y="3123"/>
                    </a:lnTo>
                    <a:lnTo>
                      <a:pt x="2994" y="3200"/>
                    </a:lnTo>
                    <a:lnTo>
                      <a:pt x="2982" y="3278"/>
                    </a:lnTo>
                    <a:lnTo>
                      <a:pt x="2971" y="3357"/>
                    </a:lnTo>
                    <a:lnTo>
                      <a:pt x="2961" y="3437"/>
                    </a:lnTo>
                    <a:lnTo>
                      <a:pt x="2954" y="3518"/>
                    </a:lnTo>
                    <a:lnTo>
                      <a:pt x="2949" y="3601"/>
                    </a:lnTo>
                    <a:lnTo>
                      <a:pt x="2943" y="3683"/>
                    </a:lnTo>
                    <a:close/>
                  </a:path>
                </a:pathLst>
              </a:custGeom>
              <a:solidFill>
                <a:srgbClr val="FF82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DA894BB6-C023-4DD9-3A35-211A96E70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1" y="2711"/>
                <a:ext cx="465" cy="347"/>
              </a:xfrm>
              <a:custGeom>
                <a:avLst/>
                <a:gdLst>
                  <a:gd name="T0" fmla="*/ 1095 w 1395"/>
                  <a:gd name="T1" fmla="*/ 249 h 1042"/>
                  <a:gd name="T2" fmla="*/ 1049 w 1395"/>
                  <a:gd name="T3" fmla="*/ 296 h 1042"/>
                  <a:gd name="T4" fmla="*/ 949 w 1395"/>
                  <a:gd name="T5" fmla="*/ 383 h 1042"/>
                  <a:gd name="T6" fmla="*/ 845 w 1395"/>
                  <a:gd name="T7" fmla="*/ 463 h 1042"/>
                  <a:gd name="T8" fmla="*/ 698 w 1395"/>
                  <a:gd name="T9" fmla="*/ 566 h 1042"/>
                  <a:gd name="T10" fmla="*/ 625 w 1395"/>
                  <a:gd name="T11" fmla="*/ 621 h 1042"/>
                  <a:gd name="T12" fmla="*/ 410 w 1395"/>
                  <a:gd name="T13" fmla="*/ 787 h 1042"/>
                  <a:gd name="T14" fmla="*/ 360 w 1395"/>
                  <a:gd name="T15" fmla="*/ 827 h 1042"/>
                  <a:gd name="T16" fmla="*/ 260 w 1395"/>
                  <a:gd name="T17" fmla="*/ 901 h 1042"/>
                  <a:gd name="T18" fmla="*/ 207 w 1395"/>
                  <a:gd name="T19" fmla="*/ 936 h 1042"/>
                  <a:gd name="T20" fmla="*/ 159 w 1395"/>
                  <a:gd name="T21" fmla="*/ 960 h 1042"/>
                  <a:gd name="T22" fmla="*/ 75 w 1395"/>
                  <a:gd name="T23" fmla="*/ 998 h 1042"/>
                  <a:gd name="T24" fmla="*/ 23 w 1395"/>
                  <a:gd name="T25" fmla="*/ 1025 h 1042"/>
                  <a:gd name="T26" fmla="*/ 0 w 1395"/>
                  <a:gd name="T27" fmla="*/ 1042 h 1042"/>
                  <a:gd name="T28" fmla="*/ 120 w 1395"/>
                  <a:gd name="T29" fmla="*/ 1036 h 1042"/>
                  <a:gd name="T30" fmla="*/ 240 w 1395"/>
                  <a:gd name="T31" fmla="*/ 1028 h 1042"/>
                  <a:gd name="T32" fmla="*/ 360 w 1395"/>
                  <a:gd name="T33" fmla="*/ 1014 h 1042"/>
                  <a:gd name="T34" fmla="*/ 479 w 1395"/>
                  <a:gd name="T35" fmla="*/ 992 h 1042"/>
                  <a:gd name="T36" fmla="*/ 504 w 1395"/>
                  <a:gd name="T37" fmla="*/ 987 h 1042"/>
                  <a:gd name="T38" fmla="*/ 575 w 1395"/>
                  <a:gd name="T39" fmla="*/ 965 h 1042"/>
                  <a:gd name="T40" fmla="*/ 668 w 1395"/>
                  <a:gd name="T41" fmla="*/ 930 h 1042"/>
                  <a:gd name="T42" fmla="*/ 760 w 1395"/>
                  <a:gd name="T43" fmla="*/ 894 h 1042"/>
                  <a:gd name="T44" fmla="*/ 832 w 1395"/>
                  <a:gd name="T45" fmla="*/ 872 h 1042"/>
                  <a:gd name="T46" fmla="*/ 856 w 1395"/>
                  <a:gd name="T47" fmla="*/ 867 h 1042"/>
                  <a:gd name="T48" fmla="*/ 921 w 1395"/>
                  <a:gd name="T49" fmla="*/ 856 h 1042"/>
                  <a:gd name="T50" fmla="*/ 985 w 1395"/>
                  <a:gd name="T51" fmla="*/ 850 h 1042"/>
                  <a:gd name="T52" fmla="*/ 1080 w 1395"/>
                  <a:gd name="T53" fmla="*/ 842 h 1042"/>
                  <a:gd name="T54" fmla="*/ 1112 w 1395"/>
                  <a:gd name="T55" fmla="*/ 836 h 1042"/>
                  <a:gd name="T56" fmla="*/ 1149 w 1395"/>
                  <a:gd name="T57" fmla="*/ 827 h 1042"/>
                  <a:gd name="T58" fmla="*/ 1185 w 1395"/>
                  <a:gd name="T59" fmla="*/ 813 h 1042"/>
                  <a:gd name="T60" fmla="*/ 1220 w 1395"/>
                  <a:gd name="T61" fmla="*/ 796 h 1042"/>
                  <a:gd name="T62" fmla="*/ 1253 w 1395"/>
                  <a:gd name="T63" fmla="*/ 776 h 1042"/>
                  <a:gd name="T64" fmla="*/ 1281 w 1395"/>
                  <a:gd name="T65" fmla="*/ 755 h 1042"/>
                  <a:gd name="T66" fmla="*/ 1318 w 1395"/>
                  <a:gd name="T67" fmla="*/ 719 h 1042"/>
                  <a:gd name="T68" fmla="*/ 1339 w 1395"/>
                  <a:gd name="T69" fmla="*/ 693 h 1042"/>
                  <a:gd name="T70" fmla="*/ 1358 w 1395"/>
                  <a:gd name="T71" fmla="*/ 666 h 1042"/>
                  <a:gd name="T72" fmla="*/ 1373 w 1395"/>
                  <a:gd name="T73" fmla="*/ 637 h 1042"/>
                  <a:gd name="T74" fmla="*/ 1384 w 1395"/>
                  <a:gd name="T75" fmla="*/ 605 h 1042"/>
                  <a:gd name="T76" fmla="*/ 1391 w 1395"/>
                  <a:gd name="T77" fmla="*/ 572 h 1042"/>
                  <a:gd name="T78" fmla="*/ 1394 w 1395"/>
                  <a:gd name="T79" fmla="*/ 555 h 1042"/>
                  <a:gd name="T80" fmla="*/ 1395 w 1395"/>
                  <a:gd name="T81" fmla="*/ 504 h 1042"/>
                  <a:gd name="T82" fmla="*/ 1393 w 1395"/>
                  <a:gd name="T83" fmla="*/ 455 h 1042"/>
                  <a:gd name="T84" fmla="*/ 1386 w 1395"/>
                  <a:gd name="T85" fmla="*/ 406 h 1042"/>
                  <a:gd name="T86" fmla="*/ 1376 w 1395"/>
                  <a:gd name="T87" fmla="*/ 360 h 1042"/>
                  <a:gd name="T88" fmla="*/ 1346 w 1395"/>
                  <a:gd name="T89" fmla="*/ 267 h 1042"/>
                  <a:gd name="T90" fmla="*/ 1306 w 1395"/>
                  <a:gd name="T91" fmla="*/ 178 h 1042"/>
                  <a:gd name="T92" fmla="*/ 1296 w 1395"/>
                  <a:gd name="T93" fmla="*/ 154 h 1042"/>
                  <a:gd name="T94" fmla="*/ 1281 w 1395"/>
                  <a:gd name="T95" fmla="*/ 109 h 1042"/>
                  <a:gd name="T96" fmla="*/ 1270 w 1395"/>
                  <a:gd name="T97" fmla="*/ 66 h 1042"/>
                  <a:gd name="T98" fmla="*/ 1262 w 1395"/>
                  <a:gd name="T99" fmla="*/ 0 h 1042"/>
                  <a:gd name="T100" fmla="*/ 1249 w 1395"/>
                  <a:gd name="T101" fmla="*/ 33 h 1042"/>
                  <a:gd name="T102" fmla="*/ 1215 w 1395"/>
                  <a:gd name="T103" fmla="*/ 98 h 1042"/>
                  <a:gd name="T104" fmla="*/ 1172 w 1395"/>
                  <a:gd name="T105" fmla="*/ 160 h 1042"/>
                  <a:gd name="T106" fmla="*/ 1123 w 1395"/>
                  <a:gd name="T107" fmla="*/ 220 h 10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5" h="1042">
                    <a:moveTo>
                      <a:pt x="1095" y="249"/>
                    </a:moveTo>
                    <a:lnTo>
                      <a:pt x="1095" y="249"/>
                    </a:lnTo>
                    <a:lnTo>
                      <a:pt x="1073" y="273"/>
                    </a:lnTo>
                    <a:lnTo>
                      <a:pt x="1049" y="296"/>
                    </a:lnTo>
                    <a:lnTo>
                      <a:pt x="1000" y="340"/>
                    </a:lnTo>
                    <a:lnTo>
                      <a:pt x="949" y="383"/>
                    </a:lnTo>
                    <a:lnTo>
                      <a:pt x="898" y="424"/>
                    </a:lnTo>
                    <a:lnTo>
                      <a:pt x="845" y="463"/>
                    </a:lnTo>
                    <a:lnTo>
                      <a:pt x="794" y="500"/>
                    </a:lnTo>
                    <a:lnTo>
                      <a:pt x="698" y="566"/>
                    </a:lnTo>
                    <a:lnTo>
                      <a:pt x="698" y="566"/>
                    </a:lnTo>
                    <a:lnTo>
                      <a:pt x="625" y="621"/>
                    </a:lnTo>
                    <a:lnTo>
                      <a:pt x="552" y="677"/>
                    </a:lnTo>
                    <a:lnTo>
                      <a:pt x="410" y="787"/>
                    </a:lnTo>
                    <a:lnTo>
                      <a:pt x="410" y="787"/>
                    </a:lnTo>
                    <a:lnTo>
                      <a:pt x="360" y="827"/>
                    </a:lnTo>
                    <a:lnTo>
                      <a:pt x="311" y="864"/>
                    </a:lnTo>
                    <a:lnTo>
                      <a:pt x="260" y="901"/>
                    </a:lnTo>
                    <a:lnTo>
                      <a:pt x="207" y="936"/>
                    </a:lnTo>
                    <a:lnTo>
                      <a:pt x="207" y="936"/>
                    </a:lnTo>
                    <a:lnTo>
                      <a:pt x="184" y="948"/>
                    </a:lnTo>
                    <a:lnTo>
                      <a:pt x="159" y="960"/>
                    </a:lnTo>
                    <a:lnTo>
                      <a:pt x="102" y="985"/>
                    </a:lnTo>
                    <a:lnTo>
                      <a:pt x="75" y="998"/>
                    </a:lnTo>
                    <a:lnTo>
                      <a:pt x="49" y="1011"/>
                    </a:lnTo>
                    <a:lnTo>
                      <a:pt x="23" y="1025"/>
                    </a:lnTo>
                    <a:lnTo>
                      <a:pt x="0" y="1042"/>
                    </a:lnTo>
                    <a:lnTo>
                      <a:pt x="0" y="1042"/>
                    </a:lnTo>
                    <a:lnTo>
                      <a:pt x="60" y="1039"/>
                    </a:lnTo>
                    <a:lnTo>
                      <a:pt x="120" y="1036"/>
                    </a:lnTo>
                    <a:lnTo>
                      <a:pt x="181" y="1033"/>
                    </a:lnTo>
                    <a:lnTo>
                      <a:pt x="240" y="1028"/>
                    </a:lnTo>
                    <a:lnTo>
                      <a:pt x="301" y="1021"/>
                    </a:lnTo>
                    <a:lnTo>
                      <a:pt x="360" y="1014"/>
                    </a:lnTo>
                    <a:lnTo>
                      <a:pt x="420" y="1004"/>
                    </a:lnTo>
                    <a:lnTo>
                      <a:pt x="479" y="992"/>
                    </a:lnTo>
                    <a:lnTo>
                      <a:pt x="479" y="992"/>
                    </a:lnTo>
                    <a:lnTo>
                      <a:pt x="504" y="987"/>
                    </a:lnTo>
                    <a:lnTo>
                      <a:pt x="527" y="980"/>
                    </a:lnTo>
                    <a:lnTo>
                      <a:pt x="575" y="965"/>
                    </a:lnTo>
                    <a:lnTo>
                      <a:pt x="622" y="947"/>
                    </a:lnTo>
                    <a:lnTo>
                      <a:pt x="668" y="930"/>
                    </a:lnTo>
                    <a:lnTo>
                      <a:pt x="715" y="912"/>
                    </a:lnTo>
                    <a:lnTo>
                      <a:pt x="760" y="894"/>
                    </a:lnTo>
                    <a:lnTo>
                      <a:pt x="808" y="879"/>
                    </a:lnTo>
                    <a:lnTo>
                      <a:pt x="832" y="872"/>
                    </a:lnTo>
                    <a:lnTo>
                      <a:pt x="856" y="867"/>
                    </a:lnTo>
                    <a:lnTo>
                      <a:pt x="856" y="867"/>
                    </a:lnTo>
                    <a:lnTo>
                      <a:pt x="890" y="860"/>
                    </a:lnTo>
                    <a:lnTo>
                      <a:pt x="921" y="856"/>
                    </a:lnTo>
                    <a:lnTo>
                      <a:pt x="953" y="853"/>
                    </a:lnTo>
                    <a:lnTo>
                      <a:pt x="985" y="850"/>
                    </a:lnTo>
                    <a:lnTo>
                      <a:pt x="1048" y="846"/>
                    </a:lnTo>
                    <a:lnTo>
                      <a:pt x="1080" y="842"/>
                    </a:lnTo>
                    <a:lnTo>
                      <a:pt x="1112" y="836"/>
                    </a:lnTo>
                    <a:lnTo>
                      <a:pt x="1112" y="836"/>
                    </a:lnTo>
                    <a:lnTo>
                      <a:pt x="1131" y="832"/>
                    </a:lnTo>
                    <a:lnTo>
                      <a:pt x="1149" y="827"/>
                    </a:lnTo>
                    <a:lnTo>
                      <a:pt x="1167" y="821"/>
                    </a:lnTo>
                    <a:lnTo>
                      <a:pt x="1185" y="813"/>
                    </a:lnTo>
                    <a:lnTo>
                      <a:pt x="1202" y="805"/>
                    </a:lnTo>
                    <a:lnTo>
                      <a:pt x="1220" y="796"/>
                    </a:lnTo>
                    <a:lnTo>
                      <a:pt x="1237" y="787"/>
                    </a:lnTo>
                    <a:lnTo>
                      <a:pt x="1253" y="776"/>
                    </a:lnTo>
                    <a:lnTo>
                      <a:pt x="1253" y="776"/>
                    </a:lnTo>
                    <a:lnTo>
                      <a:pt x="1281" y="755"/>
                    </a:lnTo>
                    <a:lnTo>
                      <a:pt x="1306" y="732"/>
                    </a:lnTo>
                    <a:lnTo>
                      <a:pt x="1318" y="719"/>
                    </a:lnTo>
                    <a:lnTo>
                      <a:pt x="1329" y="707"/>
                    </a:lnTo>
                    <a:lnTo>
                      <a:pt x="1339" y="693"/>
                    </a:lnTo>
                    <a:lnTo>
                      <a:pt x="1349" y="679"/>
                    </a:lnTo>
                    <a:lnTo>
                      <a:pt x="1358" y="666"/>
                    </a:lnTo>
                    <a:lnTo>
                      <a:pt x="1365" y="650"/>
                    </a:lnTo>
                    <a:lnTo>
                      <a:pt x="1373" y="637"/>
                    </a:lnTo>
                    <a:lnTo>
                      <a:pt x="1379" y="620"/>
                    </a:lnTo>
                    <a:lnTo>
                      <a:pt x="1384" y="605"/>
                    </a:lnTo>
                    <a:lnTo>
                      <a:pt x="1389" y="588"/>
                    </a:lnTo>
                    <a:lnTo>
                      <a:pt x="1391" y="572"/>
                    </a:lnTo>
                    <a:lnTo>
                      <a:pt x="1394" y="555"/>
                    </a:lnTo>
                    <a:lnTo>
                      <a:pt x="1394" y="555"/>
                    </a:lnTo>
                    <a:lnTo>
                      <a:pt x="1395" y="529"/>
                    </a:lnTo>
                    <a:lnTo>
                      <a:pt x="1395" y="504"/>
                    </a:lnTo>
                    <a:lnTo>
                      <a:pt x="1394" y="480"/>
                    </a:lnTo>
                    <a:lnTo>
                      <a:pt x="1393" y="455"/>
                    </a:lnTo>
                    <a:lnTo>
                      <a:pt x="1390" y="430"/>
                    </a:lnTo>
                    <a:lnTo>
                      <a:pt x="1386" y="406"/>
                    </a:lnTo>
                    <a:lnTo>
                      <a:pt x="1382" y="383"/>
                    </a:lnTo>
                    <a:lnTo>
                      <a:pt x="1376" y="360"/>
                    </a:lnTo>
                    <a:lnTo>
                      <a:pt x="1362" y="313"/>
                    </a:lnTo>
                    <a:lnTo>
                      <a:pt x="1346" y="267"/>
                    </a:lnTo>
                    <a:lnTo>
                      <a:pt x="1327" y="222"/>
                    </a:lnTo>
                    <a:lnTo>
                      <a:pt x="1306" y="178"/>
                    </a:lnTo>
                    <a:lnTo>
                      <a:pt x="1306" y="178"/>
                    </a:lnTo>
                    <a:lnTo>
                      <a:pt x="1296" y="154"/>
                    </a:lnTo>
                    <a:lnTo>
                      <a:pt x="1288" y="132"/>
                    </a:lnTo>
                    <a:lnTo>
                      <a:pt x="1281" y="109"/>
                    </a:lnTo>
                    <a:lnTo>
                      <a:pt x="1276" y="87"/>
                    </a:lnTo>
                    <a:lnTo>
                      <a:pt x="1270" y="66"/>
                    </a:lnTo>
                    <a:lnTo>
                      <a:pt x="1267" y="44"/>
                    </a:lnTo>
                    <a:lnTo>
                      <a:pt x="1262" y="0"/>
                    </a:lnTo>
                    <a:lnTo>
                      <a:pt x="1262" y="0"/>
                    </a:lnTo>
                    <a:lnTo>
                      <a:pt x="1249" y="33"/>
                    </a:lnTo>
                    <a:lnTo>
                      <a:pt x="1233" y="66"/>
                    </a:lnTo>
                    <a:lnTo>
                      <a:pt x="1215" y="98"/>
                    </a:lnTo>
                    <a:lnTo>
                      <a:pt x="1194" y="130"/>
                    </a:lnTo>
                    <a:lnTo>
                      <a:pt x="1172" y="160"/>
                    </a:lnTo>
                    <a:lnTo>
                      <a:pt x="1149" y="190"/>
                    </a:lnTo>
                    <a:lnTo>
                      <a:pt x="1123" y="220"/>
                    </a:lnTo>
                    <a:lnTo>
                      <a:pt x="1095" y="24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D6BE474E-594E-96F1-7C68-C2F48A9E9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2" y="1043"/>
                <a:ext cx="3096" cy="2775"/>
              </a:xfrm>
              <a:custGeom>
                <a:avLst/>
                <a:gdLst>
                  <a:gd name="T0" fmla="*/ 2805 w 9290"/>
                  <a:gd name="T1" fmla="*/ 3733 h 8323"/>
                  <a:gd name="T2" fmla="*/ 2748 w 9290"/>
                  <a:gd name="T3" fmla="*/ 4117 h 8323"/>
                  <a:gd name="T4" fmla="*/ 2895 w 9290"/>
                  <a:gd name="T5" fmla="*/ 4525 h 8323"/>
                  <a:gd name="T6" fmla="*/ 3009 w 9290"/>
                  <a:gd name="T7" fmla="*/ 4550 h 8323"/>
                  <a:gd name="T8" fmla="*/ 3204 w 9290"/>
                  <a:gd name="T9" fmla="*/ 5094 h 8323"/>
                  <a:gd name="T10" fmla="*/ 3555 w 9290"/>
                  <a:gd name="T11" fmla="*/ 5640 h 8323"/>
                  <a:gd name="T12" fmla="*/ 3460 w 9290"/>
                  <a:gd name="T13" fmla="*/ 5816 h 8323"/>
                  <a:gd name="T14" fmla="*/ 2705 w 9290"/>
                  <a:gd name="T15" fmla="*/ 5633 h 8323"/>
                  <a:gd name="T16" fmla="*/ 2210 w 9290"/>
                  <a:gd name="T17" fmla="*/ 5362 h 8323"/>
                  <a:gd name="T18" fmla="*/ 2175 w 9290"/>
                  <a:gd name="T19" fmla="*/ 5054 h 8323"/>
                  <a:gd name="T20" fmla="*/ 2003 w 9290"/>
                  <a:gd name="T21" fmla="*/ 4984 h 8323"/>
                  <a:gd name="T22" fmla="*/ 1936 w 9290"/>
                  <a:gd name="T23" fmla="*/ 5304 h 8323"/>
                  <a:gd name="T24" fmla="*/ 1734 w 9290"/>
                  <a:gd name="T25" fmla="*/ 5725 h 8323"/>
                  <a:gd name="T26" fmla="*/ 1761 w 9290"/>
                  <a:gd name="T27" fmla="*/ 6129 h 8323"/>
                  <a:gd name="T28" fmla="*/ 2739 w 9290"/>
                  <a:gd name="T29" fmla="*/ 7121 h 8323"/>
                  <a:gd name="T30" fmla="*/ 2719 w 9290"/>
                  <a:gd name="T31" fmla="*/ 7470 h 8323"/>
                  <a:gd name="T32" fmla="*/ 2276 w 9290"/>
                  <a:gd name="T33" fmla="*/ 8031 h 8323"/>
                  <a:gd name="T34" fmla="*/ 2123 w 9290"/>
                  <a:gd name="T35" fmla="*/ 8323 h 8323"/>
                  <a:gd name="T36" fmla="*/ 1395 w 9290"/>
                  <a:gd name="T37" fmla="*/ 7619 h 8323"/>
                  <a:gd name="T38" fmla="*/ 757 w 9290"/>
                  <a:gd name="T39" fmla="*/ 7120 h 8323"/>
                  <a:gd name="T40" fmla="*/ 127 w 9290"/>
                  <a:gd name="T41" fmla="*/ 6398 h 8323"/>
                  <a:gd name="T42" fmla="*/ 7 w 9290"/>
                  <a:gd name="T43" fmla="*/ 5958 h 8323"/>
                  <a:gd name="T44" fmla="*/ 195 w 9290"/>
                  <a:gd name="T45" fmla="*/ 5342 h 8323"/>
                  <a:gd name="T46" fmla="*/ 264 w 9290"/>
                  <a:gd name="T47" fmla="*/ 5012 h 8323"/>
                  <a:gd name="T48" fmla="*/ 410 w 9290"/>
                  <a:gd name="T49" fmla="*/ 4444 h 8323"/>
                  <a:gd name="T50" fmla="*/ 560 w 9290"/>
                  <a:gd name="T51" fmla="*/ 3723 h 8323"/>
                  <a:gd name="T52" fmla="*/ 673 w 9290"/>
                  <a:gd name="T53" fmla="*/ 3478 h 8323"/>
                  <a:gd name="T54" fmla="*/ 898 w 9290"/>
                  <a:gd name="T55" fmla="*/ 2939 h 8323"/>
                  <a:gd name="T56" fmla="*/ 1129 w 9290"/>
                  <a:gd name="T57" fmla="*/ 2121 h 8323"/>
                  <a:gd name="T58" fmla="*/ 1679 w 9290"/>
                  <a:gd name="T59" fmla="*/ 1176 h 8323"/>
                  <a:gd name="T60" fmla="*/ 2912 w 9290"/>
                  <a:gd name="T61" fmla="*/ 432 h 8323"/>
                  <a:gd name="T62" fmla="*/ 3620 w 9290"/>
                  <a:gd name="T63" fmla="*/ 28 h 8323"/>
                  <a:gd name="T64" fmla="*/ 4395 w 9290"/>
                  <a:gd name="T65" fmla="*/ 38 h 8323"/>
                  <a:gd name="T66" fmla="*/ 5977 w 9290"/>
                  <a:gd name="T67" fmla="*/ 123 h 8323"/>
                  <a:gd name="T68" fmla="*/ 6722 w 9290"/>
                  <a:gd name="T69" fmla="*/ 142 h 8323"/>
                  <a:gd name="T70" fmla="*/ 7154 w 9290"/>
                  <a:gd name="T71" fmla="*/ 388 h 8323"/>
                  <a:gd name="T72" fmla="*/ 8148 w 9290"/>
                  <a:gd name="T73" fmla="*/ 970 h 8323"/>
                  <a:gd name="T74" fmla="*/ 8749 w 9290"/>
                  <a:gd name="T75" fmla="*/ 1641 h 8323"/>
                  <a:gd name="T76" fmla="*/ 8995 w 9290"/>
                  <a:gd name="T77" fmla="*/ 2262 h 8323"/>
                  <a:gd name="T78" fmla="*/ 9133 w 9290"/>
                  <a:gd name="T79" fmla="*/ 4097 h 8323"/>
                  <a:gd name="T80" fmla="*/ 9259 w 9290"/>
                  <a:gd name="T81" fmla="*/ 4674 h 8323"/>
                  <a:gd name="T82" fmla="*/ 9091 w 9290"/>
                  <a:gd name="T83" fmla="*/ 6108 h 8323"/>
                  <a:gd name="T84" fmla="*/ 8944 w 9290"/>
                  <a:gd name="T85" fmla="*/ 6563 h 8323"/>
                  <a:gd name="T86" fmla="*/ 8461 w 9290"/>
                  <a:gd name="T87" fmla="*/ 7012 h 8323"/>
                  <a:gd name="T88" fmla="*/ 7786 w 9290"/>
                  <a:gd name="T89" fmla="*/ 7147 h 8323"/>
                  <a:gd name="T90" fmla="*/ 6108 w 9290"/>
                  <a:gd name="T91" fmla="*/ 7078 h 8323"/>
                  <a:gd name="T92" fmla="*/ 5983 w 9290"/>
                  <a:gd name="T93" fmla="*/ 6529 h 8323"/>
                  <a:gd name="T94" fmla="*/ 6305 w 9290"/>
                  <a:gd name="T95" fmla="*/ 5918 h 8323"/>
                  <a:gd name="T96" fmla="*/ 6800 w 9290"/>
                  <a:gd name="T97" fmla="*/ 5346 h 8323"/>
                  <a:gd name="T98" fmla="*/ 7112 w 9290"/>
                  <a:gd name="T99" fmla="*/ 4611 h 8323"/>
                  <a:gd name="T100" fmla="*/ 7222 w 9290"/>
                  <a:gd name="T101" fmla="*/ 4579 h 8323"/>
                  <a:gd name="T102" fmla="*/ 7342 w 9290"/>
                  <a:gd name="T103" fmla="*/ 4078 h 8323"/>
                  <a:gd name="T104" fmla="*/ 7234 w 9290"/>
                  <a:gd name="T105" fmla="*/ 3889 h 8323"/>
                  <a:gd name="T106" fmla="*/ 7172 w 9290"/>
                  <a:gd name="T107" fmla="*/ 3360 h 8323"/>
                  <a:gd name="T108" fmla="*/ 6837 w 9290"/>
                  <a:gd name="T109" fmla="*/ 2285 h 8323"/>
                  <a:gd name="T110" fmla="*/ 6333 w 9290"/>
                  <a:gd name="T111" fmla="*/ 1737 h 8323"/>
                  <a:gd name="T112" fmla="*/ 6067 w 9290"/>
                  <a:gd name="T113" fmla="*/ 1409 h 8323"/>
                  <a:gd name="T114" fmla="*/ 5656 w 9290"/>
                  <a:gd name="T115" fmla="*/ 1196 h 8323"/>
                  <a:gd name="T116" fmla="*/ 4985 w 9290"/>
                  <a:gd name="T117" fmla="*/ 1086 h 8323"/>
                  <a:gd name="T118" fmla="*/ 4300 w 9290"/>
                  <a:gd name="T119" fmla="*/ 1323 h 8323"/>
                  <a:gd name="T120" fmla="*/ 3974 w 9290"/>
                  <a:gd name="T121" fmla="*/ 1621 h 8323"/>
                  <a:gd name="T122" fmla="*/ 3477 w 9290"/>
                  <a:gd name="T123" fmla="*/ 2074 h 8323"/>
                  <a:gd name="T124" fmla="*/ 3041 w 9290"/>
                  <a:gd name="T125" fmla="*/ 2972 h 8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290" h="8323">
                    <a:moveTo>
                      <a:pt x="2943" y="3683"/>
                    </a:moveTo>
                    <a:lnTo>
                      <a:pt x="2943" y="3683"/>
                    </a:lnTo>
                    <a:lnTo>
                      <a:pt x="2928" y="3678"/>
                    </a:lnTo>
                    <a:lnTo>
                      <a:pt x="2914" y="3675"/>
                    </a:lnTo>
                    <a:lnTo>
                      <a:pt x="2901" y="3674"/>
                    </a:lnTo>
                    <a:lnTo>
                      <a:pt x="2887" y="3675"/>
                    </a:lnTo>
                    <a:lnTo>
                      <a:pt x="2874" y="3677"/>
                    </a:lnTo>
                    <a:lnTo>
                      <a:pt x="2863" y="3681"/>
                    </a:lnTo>
                    <a:lnTo>
                      <a:pt x="2852" y="3686"/>
                    </a:lnTo>
                    <a:lnTo>
                      <a:pt x="2841" y="3693"/>
                    </a:lnTo>
                    <a:lnTo>
                      <a:pt x="2832" y="3701"/>
                    </a:lnTo>
                    <a:lnTo>
                      <a:pt x="2822" y="3711"/>
                    </a:lnTo>
                    <a:lnTo>
                      <a:pt x="2814" y="3722"/>
                    </a:lnTo>
                    <a:lnTo>
                      <a:pt x="2805" y="3733"/>
                    </a:lnTo>
                    <a:lnTo>
                      <a:pt x="2799" y="3745"/>
                    </a:lnTo>
                    <a:lnTo>
                      <a:pt x="2792" y="3758"/>
                    </a:lnTo>
                    <a:lnTo>
                      <a:pt x="2779" y="3787"/>
                    </a:lnTo>
                    <a:lnTo>
                      <a:pt x="2768" y="3817"/>
                    </a:lnTo>
                    <a:lnTo>
                      <a:pt x="2760" y="3849"/>
                    </a:lnTo>
                    <a:lnTo>
                      <a:pt x="2753" y="3880"/>
                    </a:lnTo>
                    <a:lnTo>
                      <a:pt x="2748" y="3911"/>
                    </a:lnTo>
                    <a:lnTo>
                      <a:pt x="2745" y="3941"/>
                    </a:lnTo>
                    <a:lnTo>
                      <a:pt x="2742" y="3970"/>
                    </a:lnTo>
                    <a:lnTo>
                      <a:pt x="2741" y="3995"/>
                    </a:lnTo>
                    <a:lnTo>
                      <a:pt x="2741" y="4017"/>
                    </a:lnTo>
                    <a:lnTo>
                      <a:pt x="2741" y="4017"/>
                    </a:lnTo>
                    <a:lnTo>
                      <a:pt x="2745" y="4082"/>
                    </a:lnTo>
                    <a:lnTo>
                      <a:pt x="2748" y="4117"/>
                    </a:lnTo>
                    <a:lnTo>
                      <a:pt x="2752" y="4155"/>
                    </a:lnTo>
                    <a:lnTo>
                      <a:pt x="2757" y="4193"/>
                    </a:lnTo>
                    <a:lnTo>
                      <a:pt x="2764" y="4232"/>
                    </a:lnTo>
                    <a:lnTo>
                      <a:pt x="2771" y="4272"/>
                    </a:lnTo>
                    <a:lnTo>
                      <a:pt x="2781" y="4310"/>
                    </a:lnTo>
                    <a:lnTo>
                      <a:pt x="2793" y="4349"/>
                    </a:lnTo>
                    <a:lnTo>
                      <a:pt x="2807" y="4386"/>
                    </a:lnTo>
                    <a:lnTo>
                      <a:pt x="2822" y="4422"/>
                    </a:lnTo>
                    <a:lnTo>
                      <a:pt x="2840" y="4455"/>
                    </a:lnTo>
                    <a:lnTo>
                      <a:pt x="2850" y="4470"/>
                    </a:lnTo>
                    <a:lnTo>
                      <a:pt x="2859" y="4485"/>
                    </a:lnTo>
                    <a:lnTo>
                      <a:pt x="2870" y="4499"/>
                    </a:lnTo>
                    <a:lnTo>
                      <a:pt x="2883" y="4513"/>
                    </a:lnTo>
                    <a:lnTo>
                      <a:pt x="2895" y="4525"/>
                    </a:lnTo>
                    <a:lnTo>
                      <a:pt x="2907" y="4536"/>
                    </a:lnTo>
                    <a:lnTo>
                      <a:pt x="2921" y="4546"/>
                    </a:lnTo>
                    <a:lnTo>
                      <a:pt x="2936" y="4556"/>
                    </a:lnTo>
                    <a:lnTo>
                      <a:pt x="2936" y="4556"/>
                    </a:lnTo>
                    <a:lnTo>
                      <a:pt x="2946" y="4561"/>
                    </a:lnTo>
                    <a:lnTo>
                      <a:pt x="2957" y="4565"/>
                    </a:lnTo>
                    <a:lnTo>
                      <a:pt x="2968" y="4568"/>
                    </a:lnTo>
                    <a:lnTo>
                      <a:pt x="2979" y="4569"/>
                    </a:lnTo>
                    <a:lnTo>
                      <a:pt x="2989" y="4568"/>
                    </a:lnTo>
                    <a:lnTo>
                      <a:pt x="2994" y="4567"/>
                    </a:lnTo>
                    <a:lnTo>
                      <a:pt x="2998" y="4564"/>
                    </a:lnTo>
                    <a:lnTo>
                      <a:pt x="3003" y="4560"/>
                    </a:lnTo>
                    <a:lnTo>
                      <a:pt x="3007" y="4556"/>
                    </a:lnTo>
                    <a:lnTo>
                      <a:pt x="3009" y="4550"/>
                    </a:lnTo>
                    <a:lnTo>
                      <a:pt x="3014" y="4543"/>
                    </a:lnTo>
                    <a:lnTo>
                      <a:pt x="3014" y="4543"/>
                    </a:lnTo>
                    <a:lnTo>
                      <a:pt x="3025" y="4591"/>
                    </a:lnTo>
                    <a:lnTo>
                      <a:pt x="3037" y="4640"/>
                    </a:lnTo>
                    <a:lnTo>
                      <a:pt x="3051" y="4687"/>
                    </a:lnTo>
                    <a:lnTo>
                      <a:pt x="3065" y="4735"/>
                    </a:lnTo>
                    <a:lnTo>
                      <a:pt x="3080" y="4780"/>
                    </a:lnTo>
                    <a:lnTo>
                      <a:pt x="3095" y="4827"/>
                    </a:lnTo>
                    <a:lnTo>
                      <a:pt x="3111" y="4873"/>
                    </a:lnTo>
                    <a:lnTo>
                      <a:pt x="3128" y="4918"/>
                    </a:lnTo>
                    <a:lnTo>
                      <a:pt x="3146" y="4962"/>
                    </a:lnTo>
                    <a:lnTo>
                      <a:pt x="3165" y="5008"/>
                    </a:lnTo>
                    <a:lnTo>
                      <a:pt x="3185" y="5050"/>
                    </a:lnTo>
                    <a:lnTo>
                      <a:pt x="3204" y="5094"/>
                    </a:lnTo>
                    <a:lnTo>
                      <a:pt x="3226" y="5137"/>
                    </a:lnTo>
                    <a:lnTo>
                      <a:pt x="3247" y="5178"/>
                    </a:lnTo>
                    <a:lnTo>
                      <a:pt x="3269" y="5221"/>
                    </a:lnTo>
                    <a:lnTo>
                      <a:pt x="3292" y="5261"/>
                    </a:lnTo>
                    <a:lnTo>
                      <a:pt x="3315" y="5302"/>
                    </a:lnTo>
                    <a:lnTo>
                      <a:pt x="3339" y="5342"/>
                    </a:lnTo>
                    <a:lnTo>
                      <a:pt x="3364" y="5382"/>
                    </a:lnTo>
                    <a:lnTo>
                      <a:pt x="3390" y="5421"/>
                    </a:lnTo>
                    <a:lnTo>
                      <a:pt x="3416" y="5458"/>
                    </a:lnTo>
                    <a:lnTo>
                      <a:pt x="3442" y="5497"/>
                    </a:lnTo>
                    <a:lnTo>
                      <a:pt x="3470" y="5534"/>
                    </a:lnTo>
                    <a:lnTo>
                      <a:pt x="3497" y="5570"/>
                    </a:lnTo>
                    <a:lnTo>
                      <a:pt x="3526" y="5606"/>
                    </a:lnTo>
                    <a:lnTo>
                      <a:pt x="3555" y="5640"/>
                    </a:lnTo>
                    <a:lnTo>
                      <a:pt x="3586" y="5674"/>
                    </a:lnTo>
                    <a:lnTo>
                      <a:pt x="3616" y="5709"/>
                    </a:lnTo>
                    <a:lnTo>
                      <a:pt x="3646" y="5741"/>
                    </a:lnTo>
                    <a:lnTo>
                      <a:pt x="3678" y="5774"/>
                    </a:lnTo>
                    <a:lnTo>
                      <a:pt x="3710" y="5805"/>
                    </a:lnTo>
                    <a:lnTo>
                      <a:pt x="3741" y="5836"/>
                    </a:lnTo>
                    <a:lnTo>
                      <a:pt x="3740" y="5838"/>
                    </a:lnTo>
                    <a:lnTo>
                      <a:pt x="3740" y="5838"/>
                    </a:lnTo>
                    <a:lnTo>
                      <a:pt x="3693" y="5838"/>
                    </a:lnTo>
                    <a:lnTo>
                      <a:pt x="3646" y="5837"/>
                    </a:lnTo>
                    <a:lnTo>
                      <a:pt x="3599" y="5833"/>
                    </a:lnTo>
                    <a:lnTo>
                      <a:pt x="3553" y="5829"/>
                    </a:lnTo>
                    <a:lnTo>
                      <a:pt x="3507" y="5823"/>
                    </a:lnTo>
                    <a:lnTo>
                      <a:pt x="3460" y="5816"/>
                    </a:lnTo>
                    <a:lnTo>
                      <a:pt x="3415" y="5809"/>
                    </a:lnTo>
                    <a:lnTo>
                      <a:pt x="3368" y="5800"/>
                    </a:lnTo>
                    <a:lnTo>
                      <a:pt x="3322" y="5790"/>
                    </a:lnTo>
                    <a:lnTo>
                      <a:pt x="3277" y="5781"/>
                    </a:lnTo>
                    <a:lnTo>
                      <a:pt x="3186" y="5757"/>
                    </a:lnTo>
                    <a:lnTo>
                      <a:pt x="3096" y="5731"/>
                    </a:lnTo>
                    <a:lnTo>
                      <a:pt x="3008" y="5703"/>
                    </a:lnTo>
                    <a:lnTo>
                      <a:pt x="3008" y="5703"/>
                    </a:lnTo>
                    <a:lnTo>
                      <a:pt x="2974" y="5694"/>
                    </a:lnTo>
                    <a:lnTo>
                      <a:pt x="2941" y="5685"/>
                    </a:lnTo>
                    <a:lnTo>
                      <a:pt x="2873" y="5670"/>
                    </a:lnTo>
                    <a:lnTo>
                      <a:pt x="2805" y="5655"/>
                    </a:lnTo>
                    <a:lnTo>
                      <a:pt x="2738" y="5641"/>
                    </a:lnTo>
                    <a:lnTo>
                      <a:pt x="2705" y="5633"/>
                    </a:lnTo>
                    <a:lnTo>
                      <a:pt x="2672" y="5625"/>
                    </a:lnTo>
                    <a:lnTo>
                      <a:pt x="2640" y="5615"/>
                    </a:lnTo>
                    <a:lnTo>
                      <a:pt x="2607" y="5604"/>
                    </a:lnTo>
                    <a:lnTo>
                      <a:pt x="2575" y="5592"/>
                    </a:lnTo>
                    <a:lnTo>
                      <a:pt x="2544" y="5578"/>
                    </a:lnTo>
                    <a:lnTo>
                      <a:pt x="2512" y="5563"/>
                    </a:lnTo>
                    <a:lnTo>
                      <a:pt x="2480" y="5545"/>
                    </a:lnTo>
                    <a:lnTo>
                      <a:pt x="2480" y="5545"/>
                    </a:lnTo>
                    <a:lnTo>
                      <a:pt x="2442" y="5520"/>
                    </a:lnTo>
                    <a:lnTo>
                      <a:pt x="2403" y="5494"/>
                    </a:lnTo>
                    <a:lnTo>
                      <a:pt x="2327" y="5439"/>
                    </a:lnTo>
                    <a:lnTo>
                      <a:pt x="2289" y="5413"/>
                    </a:lnTo>
                    <a:lnTo>
                      <a:pt x="2249" y="5386"/>
                    </a:lnTo>
                    <a:lnTo>
                      <a:pt x="2210" y="5362"/>
                    </a:lnTo>
                    <a:lnTo>
                      <a:pt x="2169" y="5340"/>
                    </a:lnTo>
                    <a:lnTo>
                      <a:pt x="2169" y="5340"/>
                    </a:lnTo>
                    <a:lnTo>
                      <a:pt x="2164" y="5315"/>
                    </a:lnTo>
                    <a:lnTo>
                      <a:pt x="2160" y="5289"/>
                    </a:lnTo>
                    <a:lnTo>
                      <a:pt x="2155" y="5265"/>
                    </a:lnTo>
                    <a:lnTo>
                      <a:pt x="2148" y="5240"/>
                    </a:lnTo>
                    <a:lnTo>
                      <a:pt x="2148" y="5240"/>
                    </a:lnTo>
                    <a:lnTo>
                      <a:pt x="2145" y="5229"/>
                    </a:lnTo>
                    <a:lnTo>
                      <a:pt x="2144" y="5216"/>
                    </a:lnTo>
                    <a:lnTo>
                      <a:pt x="2144" y="5203"/>
                    </a:lnTo>
                    <a:lnTo>
                      <a:pt x="2145" y="5188"/>
                    </a:lnTo>
                    <a:lnTo>
                      <a:pt x="2151" y="5156"/>
                    </a:lnTo>
                    <a:lnTo>
                      <a:pt x="2158" y="5123"/>
                    </a:lnTo>
                    <a:lnTo>
                      <a:pt x="2175" y="5054"/>
                    </a:lnTo>
                    <a:lnTo>
                      <a:pt x="2182" y="5020"/>
                    </a:lnTo>
                    <a:lnTo>
                      <a:pt x="2188" y="4988"/>
                    </a:lnTo>
                    <a:lnTo>
                      <a:pt x="2188" y="4988"/>
                    </a:lnTo>
                    <a:lnTo>
                      <a:pt x="2195" y="4944"/>
                    </a:lnTo>
                    <a:lnTo>
                      <a:pt x="2207" y="4875"/>
                    </a:lnTo>
                    <a:lnTo>
                      <a:pt x="2239" y="4704"/>
                    </a:lnTo>
                    <a:lnTo>
                      <a:pt x="2283" y="4481"/>
                    </a:lnTo>
                    <a:lnTo>
                      <a:pt x="2283" y="4481"/>
                    </a:lnTo>
                    <a:lnTo>
                      <a:pt x="2180" y="4671"/>
                    </a:lnTo>
                    <a:lnTo>
                      <a:pt x="2094" y="4826"/>
                    </a:lnTo>
                    <a:lnTo>
                      <a:pt x="2057" y="4893"/>
                    </a:lnTo>
                    <a:lnTo>
                      <a:pt x="2027" y="4944"/>
                    </a:lnTo>
                    <a:lnTo>
                      <a:pt x="2027" y="4944"/>
                    </a:lnTo>
                    <a:lnTo>
                      <a:pt x="2003" y="4984"/>
                    </a:lnTo>
                    <a:lnTo>
                      <a:pt x="1982" y="5023"/>
                    </a:lnTo>
                    <a:lnTo>
                      <a:pt x="1974" y="5042"/>
                    </a:lnTo>
                    <a:lnTo>
                      <a:pt x="1967" y="5061"/>
                    </a:lnTo>
                    <a:lnTo>
                      <a:pt x="1960" y="5082"/>
                    </a:lnTo>
                    <a:lnTo>
                      <a:pt x="1954" y="5101"/>
                    </a:lnTo>
                    <a:lnTo>
                      <a:pt x="1949" y="5122"/>
                    </a:lnTo>
                    <a:lnTo>
                      <a:pt x="1945" y="5144"/>
                    </a:lnTo>
                    <a:lnTo>
                      <a:pt x="1941" y="5166"/>
                    </a:lnTo>
                    <a:lnTo>
                      <a:pt x="1938" y="5188"/>
                    </a:lnTo>
                    <a:lnTo>
                      <a:pt x="1937" y="5213"/>
                    </a:lnTo>
                    <a:lnTo>
                      <a:pt x="1936" y="5238"/>
                    </a:lnTo>
                    <a:lnTo>
                      <a:pt x="1936" y="5290"/>
                    </a:lnTo>
                    <a:lnTo>
                      <a:pt x="1936" y="5290"/>
                    </a:lnTo>
                    <a:lnTo>
                      <a:pt x="1936" y="5304"/>
                    </a:lnTo>
                    <a:lnTo>
                      <a:pt x="1936" y="5318"/>
                    </a:lnTo>
                    <a:lnTo>
                      <a:pt x="1931" y="5345"/>
                    </a:lnTo>
                    <a:lnTo>
                      <a:pt x="1925" y="5373"/>
                    </a:lnTo>
                    <a:lnTo>
                      <a:pt x="1915" y="5400"/>
                    </a:lnTo>
                    <a:lnTo>
                      <a:pt x="1903" y="5426"/>
                    </a:lnTo>
                    <a:lnTo>
                      <a:pt x="1890" y="5454"/>
                    </a:lnTo>
                    <a:lnTo>
                      <a:pt x="1875" y="5482"/>
                    </a:lnTo>
                    <a:lnTo>
                      <a:pt x="1858" y="5508"/>
                    </a:lnTo>
                    <a:lnTo>
                      <a:pt x="1824" y="5561"/>
                    </a:lnTo>
                    <a:lnTo>
                      <a:pt x="1791" y="5617"/>
                    </a:lnTo>
                    <a:lnTo>
                      <a:pt x="1774" y="5644"/>
                    </a:lnTo>
                    <a:lnTo>
                      <a:pt x="1759" y="5670"/>
                    </a:lnTo>
                    <a:lnTo>
                      <a:pt x="1745" y="5698"/>
                    </a:lnTo>
                    <a:lnTo>
                      <a:pt x="1734" y="5725"/>
                    </a:lnTo>
                    <a:lnTo>
                      <a:pt x="1734" y="5725"/>
                    </a:lnTo>
                    <a:lnTo>
                      <a:pt x="1697" y="5819"/>
                    </a:lnTo>
                    <a:lnTo>
                      <a:pt x="1672" y="5884"/>
                    </a:lnTo>
                    <a:lnTo>
                      <a:pt x="1664" y="5909"/>
                    </a:lnTo>
                    <a:lnTo>
                      <a:pt x="1659" y="5929"/>
                    </a:lnTo>
                    <a:lnTo>
                      <a:pt x="1657" y="5947"/>
                    </a:lnTo>
                    <a:lnTo>
                      <a:pt x="1657" y="5964"/>
                    </a:lnTo>
                    <a:lnTo>
                      <a:pt x="1657" y="5964"/>
                    </a:lnTo>
                    <a:lnTo>
                      <a:pt x="1660" y="5975"/>
                    </a:lnTo>
                    <a:lnTo>
                      <a:pt x="1665" y="5989"/>
                    </a:lnTo>
                    <a:lnTo>
                      <a:pt x="1675" y="6005"/>
                    </a:lnTo>
                    <a:lnTo>
                      <a:pt x="1688" y="6026"/>
                    </a:lnTo>
                    <a:lnTo>
                      <a:pt x="1719" y="6074"/>
                    </a:lnTo>
                    <a:lnTo>
                      <a:pt x="1761" y="6129"/>
                    </a:lnTo>
                    <a:lnTo>
                      <a:pt x="1809" y="6190"/>
                    </a:lnTo>
                    <a:lnTo>
                      <a:pt x="1861" y="6253"/>
                    </a:lnTo>
                    <a:lnTo>
                      <a:pt x="1916" y="6316"/>
                    </a:lnTo>
                    <a:lnTo>
                      <a:pt x="1971" y="6379"/>
                    </a:lnTo>
                    <a:lnTo>
                      <a:pt x="1971" y="6379"/>
                    </a:lnTo>
                    <a:lnTo>
                      <a:pt x="2005" y="6412"/>
                    </a:lnTo>
                    <a:lnTo>
                      <a:pt x="2047" y="6453"/>
                    </a:lnTo>
                    <a:lnTo>
                      <a:pt x="2152" y="6553"/>
                    </a:lnTo>
                    <a:lnTo>
                      <a:pt x="2407" y="6792"/>
                    </a:lnTo>
                    <a:lnTo>
                      <a:pt x="2531" y="6909"/>
                    </a:lnTo>
                    <a:lnTo>
                      <a:pt x="2639" y="7014"/>
                    </a:lnTo>
                    <a:lnTo>
                      <a:pt x="2681" y="7056"/>
                    </a:lnTo>
                    <a:lnTo>
                      <a:pt x="2714" y="7094"/>
                    </a:lnTo>
                    <a:lnTo>
                      <a:pt x="2739" y="7121"/>
                    </a:lnTo>
                    <a:lnTo>
                      <a:pt x="2746" y="7131"/>
                    </a:lnTo>
                    <a:lnTo>
                      <a:pt x="2750" y="7139"/>
                    </a:lnTo>
                    <a:lnTo>
                      <a:pt x="2750" y="7139"/>
                    </a:lnTo>
                    <a:lnTo>
                      <a:pt x="2764" y="7174"/>
                    </a:lnTo>
                    <a:lnTo>
                      <a:pt x="2781" y="7205"/>
                    </a:lnTo>
                    <a:lnTo>
                      <a:pt x="2799" y="7236"/>
                    </a:lnTo>
                    <a:lnTo>
                      <a:pt x="2818" y="7264"/>
                    </a:lnTo>
                    <a:lnTo>
                      <a:pt x="2815" y="7266"/>
                    </a:lnTo>
                    <a:lnTo>
                      <a:pt x="2815" y="7266"/>
                    </a:lnTo>
                    <a:lnTo>
                      <a:pt x="2801" y="7309"/>
                    </a:lnTo>
                    <a:lnTo>
                      <a:pt x="2785" y="7350"/>
                    </a:lnTo>
                    <a:lnTo>
                      <a:pt x="2764" y="7391"/>
                    </a:lnTo>
                    <a:lnTo>
                      <a:pt x="2742" y="7431"/>
                    </a:lnTo>
                    <a:lnTo>
                      <a:pt x="2719" y="7470"/>
                    </a:lnTo>
                    <a:lnTo>
                      <a:pt x="2692" y="7507"/>
                    </a:lnTo>
                    <a:lnTo>
                      <a:pt x="2665" y="7544"/>
                    </a:lnTo>
                    <a:lnTo>
                      <a:pt x="2637" y="7581"/>
                    </a:lnTo>
                    <a:lnTo>
                      <a:pt x="2607" y="7617"/>
                    </a:lnTo>
                    <a:lnTo>
                      <a:pt x="2577" y="7653"/>
                    </a:lnTo>
                    <a:lnTo>
                      <a:pt x="2516" y="7722"/>
                    </a:lnTo>
                    <a:lnTo>
                      <a:pt x="2455" y="7791"/>
                    </a:lnTo>
                    <a:lnTo>
                      <a:pt x="2397" y="7860"/>
                    </a:lnTo>
                    <a:lnTo>
                      <a:pt x="2397" y="7860"/>
                    </a:lnTo>
                    <a:lnTo>
                      <a:pt x="2353" y="7915"/>
                    </a:lnTo>
                    <a:lnTo>
                      <a:pt x="2333" y="7942"/>
                    </a:lnTo>
                    <a:lnTo>
                      <a:pt x="2313" y="7971"/>
                    </a:lnTo>
                    <a:lnTo>
                      <a:pt x="2294" y="8000"/>
                    </a:lnTo>
                    <a:lnTo>
                      <a:pt x="2276" y="8031"/>
                    </a:lnTo>
                    <a:lnTo>
                      <a:pt x="2260" y="8061"/>
                    </a:lnTo>
                    <a:lnTo>
                      <a:pt x="2244" y="8093"/>
                    </a:lnTo>
                    <a:lnTo>
                      <a:pt x="2244" y="8093"/>
                    </a:lnTo>
                    <a:lnTo>
                      <a:pt x="2222" y="8142"/>
                    </a:lnTo>
                    <a:lnTo>
                      <a:pt x="2200" y="8192"/>
                    </a:lnTo>
                    <a:lnTo>
                      <a:pt x="2177" y="8240"/>
                    </a:lnTo>
                    <a:lnTo>
                      <a:pt x="2163" y="8263"/>
                    </a:lnTo>
                    <a:lnTo>
                      <a:pt x="2149" y="8287"/>
                    </a:lnTo>
                    <a:lnTo>
                      <a:pt x="2149" y="8287"/>
                    </a:lnTo>
                    <a:lnTo>
                      <a:pt x="2145" y="8296"/>
                    </a:lnTo>
                    <a:lnTo>
                      <a:pt x="2140" y="8305"/>
                    </a:lnTo>
                    <a:lnTo>
                      <a:pt x="2133" y="8313"/>
                    </a:lnTo>
                    <a:lnTo>
                      <a:pt x="2124" y="8320"/>
                    </a:lnTo>
                    <a:lnTo>
                      <a:pt x="2123" y="8323"/>
                    </a:lnTo>
                    <a:lnTo>
                      <a:pt x="2123" y="8323"/>
                    </a:lnTo>
                    <a:lnTo>
                      <a:pt x="1936" y="8194"/>
                    </a:lnTo>
                    <a:lnTo>
                      <a:pt x="1860" y="8144"/>
                    </a:lnTo>
                    <a:lnTo>
                      <a:pt x="1810" y="8109"/>
                    </a:lnTo>
                    <a:lnTo>
                      <a:pt x="1810" y="8109"/>
                    </a:lnTo>
                    <a:lnTo>
                      <a:pt x="1792" y="8094"/>
                    </a:lnTo>
                    <a:lnTo>
                      <a:pt x="1769" y="8072"/>
                    </a:lnTo>
                    <a:lnTo>
                      <a:pt x="1743" y="8043"/>
                    </a:lnTo>
                    <a:lnTo>
                      <a:pt x="1712" y="8010"/>
                    </a:lnTo>
                    <a:lnTo>
                      <a:pt x="1645" y="7931"/>
                    </a:lnTo>
                    <a:lnTo>
                      <a:pt x="1573" y="7845"/>
                    </a:lnTo>
                    <a:lnTo>
                      <a:pt x="1503" y="7758"/>
                    </a:lnTo>
                    <a:lnTo>
                      <a:pt x="1442" y="7679"/>
                    </a:lnTo>
                    <a:lnTo>
                      <a:pt x="1395" y="7619"/>
                    </a:lnTo>
                    <a:lnTo>
                      <a:pt x="1369" y="7583"/>
                    </a:lnTo>
                    <a:lnTo>
                      <a:pt x="1369" y="7583"/>
                    </a:lnTo>
                    <a:lnTo>
                      <a:pt x="1365" y="7577"/>
                    </a:lnTo>
                    <a:lnTo>
                      <a:pt x="1358" y="7570"/>
                    </a:lnTo>
                    <a:lnTo>
                      <a:pt x="1339" y="7554"/>
                    </a:lnTo>
                    <a:lnTo>
                      <a:pt x="1313" y="7532"/>
                    </a:lnTo>
                    <a:lnTo>
                      <a:pt x="1278" y="7507"/>
                    </a:lnTo>
                    <a:lnTo>
                      <a:pt x="1195" y="7446"/>
                    </a:lnTo>
                    <a:lnTo>
                      <a:pt x="1095" y="7376"/>
                    </a:lnTo>
                    <a:lnTo>
                      <a:pt x="983" y="7295"/>
                    </a:lnTo>
                    <a:lnTo>
                      <a:pt x="927" y="7253"/>
                    </a:lnTo>
                    <a:lnTo>
                      <a:pt x="869" y="7209"/>
                    </a:lnTo>
                    <a:lnTo>
                      <a:pt x="812" y="7165"/>
                    </a:lnTo>
                    <a:lnTo>
                      <a:pt x="757" y="7120"/>
                    </a:lnTo>
                    <a:lnTo>
                      <a:pt x="705" y="7074"/>
                    </a:lnTo>
                    <a:lnTo>
                      <a:pt x="654" y="7030"/>
                    </a:lnTo>
                    <a:lnTo>
                      <a:pt x="654" y="7030"/>
                    </a:lnTo>
                    <a:lnTo>
                      <a:pt x="605" y="6983"/>
                    </a:lnTo>
                    <a:lnTo>
                      <a:pt x="554" y="6931"/>
                    </a:lnTo>
                    <a:lnTo>
                      <a:pt x="503" y="6876"/>
                    </a:lnTo>
                    <a:lnTo>
                      <a:pt x="451" y="6818"/>
                    </a:lnTo>
                    <a:lnTo>
                      <a:pt x="400" y="6759"/>
                    </a:lnTo>
                    <a:lnTo>
                      <a:pt x="349" y="6698"/>
                    </a:lnTo>
                    <a:lnTo>
                      <a:pt x="299" y="6636"/>
                    </a:lnTo>
                    <a:lnTo>
                      <a:pt x="253" y="6574"/>
                    </a:lnTo>
                    <a:lnTo>
                      <a:pt x="207" y="6514"/>
                    </a:lnTo>
                    <a:lnTo>
                      <a:pt x="164" y="6454"/>
                    </a:lnTo>
                    <a:lnTo>
                      <a:pt x="127" y="6398"/>
                    </a:lnTo>
                    <a:lnTo>
                      <a:pt x="93" y="6344"/>
                    </a:lnTo>
                    <a:lnTo>
                      <a:pt x="64" y="6294"/>
                    </a:lnTo>
                    <a:lnTo>
                      <a:pt x="40" y="6249"/>
                    </a:lnTo>
                    <a:lnTo>
                      <a:pt x="31" y="6228"/>
                    </a:lnTo>
                    <a:lnTo>
                      <a:pt x="22" y="6209"/>
                    </a:lnTo>
                    <a:lnTo>
                      <a:pt x="15" y="6192"/>
                    </a:lnTo>
                    <a:lnTo>
                      <a:pt x="11" y="6176"/>
                    </a:lnTo>
                    <a:lnTo>
                      <a:pt x="11" y="6176"/>
                    </a:lnTo>
                    <a:lnTo>
                      <a:pt x="4" y="6144"/>
                    </a:lnTo>
                    <a:lnTo>
                      <a:pt x="2" y="6110"/>
                    </a:lnTo>
                    <a:lnTo>
                      <a:pt x="0" y="6074"/>
                    </a:lnTo>
                    <a:lnTo>
                      <a:pt x="0" y="6035"/>
                    </a:lnTo>
                    <a:lnTo>
                      <a:pt x="3" y="5998"/>
                    </a:lnTo>
                    <a:lnTo>
                      <a:pt x="7" y="5958"/>
                    </a:lnTo>
                    <a:lnTo>
                      <a:pt x="13" y="5920"/>
                    </a:lnTo>
                    <a:lnTo>
                      <a:pt x="18" y="5882"/>
                    </a:lnTo>
                    <a:lnTo>
                      <a:pt x="32" y="5812"/>
                    </a:lnTo>
                    <a:lnTo>
                      <a:pt x="46" y="5750"/>
                    </a:lnTo>
                    <a:lnTo>
                      <a:pt x="57" y="5705"/>
                    </a:lnTo>
                    <a:lnTo>
                      <a:pt x="65" y="5677"/>
                    </a:lnTo>
                    <a:lnTo>
                      <a:pt x="65" y="5677"/>
                    </a:lnTo>
                    <a:lnTo>
                      <a:pt x="75" y="5651"/>
                    </a:lnTo>
                    <a:lnTo>
                      <a:pt x="93" y="5610"/>
                    </a:lnTo>
                    <a:lnTo>
                      <a:pt x="138" y="5502"/>
                    </a:lnTo>
                    <a:lnTo>
                      <a:pt x="162" y="5444"/>
                    </a:lnTo>
                    <a:lnTo>
                      <a:pt x="181" y="5389"/>
                    </a:lnTo>
                    <a:lnTo>
                      <a:pt x="189" y="5364"/>
                    </a:lnTo>
                    <a:lnTo>
                      <a:pt x="195" y="5342"/>
                    </a:lnTo>
                    <a:lnTo>
                      <a:pt x="199" y="5323"/>
                    </a:lnTo>
                    <a:lnTo>
                      <a:pt x="200" y="5308"/>
                    </a:lnTo>
                    <a:lnTo>
                      <a:pt x="200" y="5308"/>
                    </a:lnTo>
                    <a:lnTo>
                      <a:pt x="200" y="5279"/>
                    </a:lnTo>
                    <a:lnTo>
                      <a:pt x="203" y="5245"/>
                    </a:lnTo>
                    <a:lnTo>
                      <a:pt x="206" y="5209"/>
                    </a:lnTo>
                    <a:lnTo>
                      <a:pt x="211" y="5170"/>
                    </a:lnTo>
                    <a:lnTo>
                      <a:pt x="219" y="5130"/>
                    </a:lnTo>
                    <a:lnTo>
                      <a:pt x="230" y="5089"/>
                    </a:lnTo>
                    <a:lnTo>
                      <a:pt x="237" y="5070"/>
                    </a:lnTo>
                    <a:lnTo>
                      <a:pt x="244" y="5049"/>
                    </a:lnTo>
                    <a:lnTo>
                      <a:pt x="254" y="5030"/>
                    </a:lnTo>
                    <a:lnTo>
                      <a:pt x="264" y="5012"/>
                    </a:lnTo>
                    <a:lnTo>
                      <a:pt x="264" y="5012"/>
                    </a:lnTo>
                    <a:lnTo>
                      <a:pt x="273" y="4992"/>
                    </a:lnTo>
                    <a:lnTo>
                      <a:pt x="281" y="4973"/>
                    </a:lnTo>
                    <a:lnTo>
                      <a:pt x="290" y="4952"/>
                    </a:lnTo>
                    <a:lnTo>
                      <a:pt x="298" y="4932"/>
                    </a:lnTo>
                    <a:lnTo>
                      <a:pt x="310" y="4889"/>
                    </a:lnTo>
                    <a:lnTo>
                      <a:pt x="321" y="4845"/>
                    </a:lnTo>
                    <a:lnTo>
                      <a:pt x="331" y="4801"/>
                    </a:lnTo>
                    <a:lnTo>
                      <a:pt x="339" y="4757"/>
                    </a:lnTo>
                    <a:lnTo>
                      <a:pt x="353" y="4670"/>
                    </a:lnTo>
                    <a:lnTo>
                      <a:pt x="353" y="4670"/>
                    </a:lnTo>
                    <a:lnTo>
                      <a:pt x="357" y="4645"/>
                    </a:lnTo>
                    <a:lnTo>
                      <a:pt x="364" y="4613"/>
                    </a:lnTo>
                    <a:lnTo>
                      <a:pt x="385" y="4535"/>
                    </a:lnTo>
                    <a:lnTo>
                      <a:pt x="410" y="4444"/>
                    </a:lnTo>
                    <a:lnTo>
                      <a:pt x="437" y="4348"/>
                    </a:lnTo>
                    <a:lnTo>
                      <a:pt x="490" y="4174"/>
                    </a:lnTo>
                    <a:lnTo>
                      <a:pt x="509" y="4115"/>
                    </a:lnTo>
                    <a:lnTo>
                      <a:pt x="520" y="4086"/>
                    </a:lnTo>
                    <a:lnTo>
                      <a:pt x="520" y="4086"/>
                    </a:lnTo>
                    <a:lnTo>
                      <a:pt x="523" y="4076"/>
                    </a:lnTo>
                    <a:lnTo>
                      <a:pt x="525" y="4064"/>
                    </a:lnTo>
                    <a:lnTo>
                      <a:pt x="534" y="4024"/>
                    </a:lnTo>
                    <a:lnTo>
                      <a:pt x="542" y="3971"/>
                    </a:lnTo>
                    <a:lnTo>
                      <a:pt x="549" y="3911"/>
                    </a:lnTo>
                    <a:lnTo>
                      <a:pt x="556" y="3846"/>
                    </a:lnTo>
                    <a:lnTo>
                      <a:pt x="560" y="3783"/>
                    </a:lnTo>
                    <a:lnTo>
                      <a:pt x="560" y="3752"/>
                    </a:lnTo>
                    <a:lnTo>
                      <a:pt x="560" y="3723"/>
                    </a:lnTo>
                    <a:lnTo>
                      <a:pt x="559" y="3697"/>
                    </a:lnTo>
                    <a:lnTo>
                      <a:pt x="556" y="3674"/>
                    </a:lnTo>
                    <a:lnTo>
                      <a:pt x="556" y="3674"/>
                    </a:lnTo>
                    <a:lnTo>
                      <a:pt x="554" y="3663"/>
                    </a:lnTo>
                    <a:lnTo>
                      <a:pt x="556" y="3652"/>
                    </a:lnTo>
                    <a:lnTo>
                      <a:pt x="557" y="3641"/>
                    </a:lnTo>
                    <a:lnTo>
                      <a:pt x="560" y="3628"/>
                    </a:lnTo>
                    <a:lnTo>
                      <a:pt x="565" y="3617"/>
                    </a:lnTo>
                    <a:lnTo>
                      <a:pt x="571" y="3605"/>
                    </a:lnTo>
                    <a:lnTo>
                      <a:pt x="586" y="3580"/>
                    </a:lnTo>
                    <a:lnTo>
                      <a:pt x="604" y="3554"/>
                    </a:lnTo>
                    <a:lnTo>
                      <a:pt x="625" y="3529"/>
                    </a:lnTo>
                    <a:lnTo>
                      <a:pt x="648" y="3504"/>
                    </a:lnTo>
                    <a:lnTo>
                      <a:pt x="673" y="3478"/>
                    </a:lnTo>
                    <a:lnTo>
                      <a:pt x="724" y="3431"/>
                    </a:lnTo>
                    <a:lnTo>
                      <a:pt x="774" y="3389"/>
                    </a:lnTo>
                    <a:lnTo>
                      <a:pt x="814" y="3353"/>
                    </a:lnTo>
                    <a:lnTo>
                      <a:pt x="827" y="3338"/>
                    </a:lnTo>
                    <a:lnTo>
                      <a:pt x="838" y="3325"/>
                    </a:lnTo>
                    <a:lnTo>
                      <a:pt x="838" y="3325"/>
                    </a:lnTo>
                    <a:lnTo>
                      <a:pt x="847" y="3313"/>
                    </a:lnTo>
                    <a:lnTo>
                      <a:pt x="854" y="3298"/>
                    </a:lnTo>
                    <a:lnTo>
                      <a:pt x="859" y="3277"/>
                    </a:lnTo>
                    <a:lnTo>
                      <a:pt x="865" y="3255"/>
                    </a:lnTo>
                    <a:lnTo>
                      <a:pt x="870" y="3229"/>
                    </a:lnTo>
                    <a:lnTo>
                      <a:pt x="874" y="3198"/>
                    </a:lnTo>
                    <a:lnTo>
                      <a:pt x="881" y="3128"/>
                    </a:lnTo>
                    <a:lnTo>
                      <a:pt x="898" y="2939"/>
                    </a:lnTo>
                    <a:lnTo>
                      <a:pt x="910" y="2822"/>
                    </a:lnTo>
                    <a:lnTo>
                      <a:pt x="924" y="2687"/>
                    </a:lnTo>
                    <a:lnTo>
                      <a:pt x="924" y="2687"/>
                    </a:lnTo>
                    <a:lnTo>
                      <a:pt x="929" y="2650"/>
                    </a:lnTo>
                    <a:lnTo>
                      <a:pt x="938" y="2610"/>
                    </a:lnTo>
                    <a:lnTo>
                      <a:pt x="949" y="2569"/>
                    </a:lnTo>
                    <a:lnTo>
                      <a:pt x="962" y="2525"/>
                    </a:lnTo>
                    <a:lnTo>
                      <a:pt x="978" y="2478"/>
                    </a:lnTo>
                    <a:lnTo>
                      <a:pt x="994" y="2431"/>
                    </a:lnTo>
                    <a:lnTo>
                      <a:pt x="1013" y="2381"/>
                    </a:lnTo>
                    <a:lnTo>
                      <a:pt x="1034" y="2332"/>
                    </a:lnTo>
                    <a:lnTo>
                      <a:pt x="1056" y="2279"/>
                    </a:lnTo>
                    <a:lnTo>
                      <a:pt x="1080" y="2227"/>
                    </a:lnTo>
                    <a:lnTo>
                      <a:pt x="1129" y="2121"/>
                    </a:lnTo>
                    <a:lnTo>
                      <a:pt x="1183" y="2013"/>
                    </a:lnTo>
                    <a:lnTo>
                      <a:pt x="1238" y="1907"/>
                    </a:lnTo>
                    <a:lnTo>
                      <a:pt x="1295" y="1803"/>
                    </a:lnTo>
                    <a:lnTo>
                      <a:pt x="1350" y="1702"/>
                    </a:lnTo>
                    <a:lnTo>
                      <a:pt x="1452" y="1520"/>
                    </a:lnTo>
                    <a:lnTo>
                      <a:pt x="1536" y="1374"/>
                    </a:lnTo>
                    <a:lnTo>
                      <a:pt x="1568" y="1318"/>
                    </a:lnTo>
                    <a:lnTo>
                      <a:pt x="1590" y="1275"/>
                    </a:lnTo>
                    <a:lnTo>
                      <a:pt x="1590" y="1275"/>
                    </a:lnTo>
                    <a:lnTo>
                      <a:pt x="1601" y="1258"/>
                    </a:lnTo>
                    <a:lnTo>
                      <a:pt x="1614" y="1239"/>
                    </a:lnTo>
                    <a:lnTo>
                      <a:pt x="1632" y="1220"/>
                    </a:lnTo>
                    <a:lnTo>
                      <a:pt x="1654" y="1198"/>
                    </a:lnTo>
                    <a:lnTo>
                      <a:pt x="1679" y="1176"/>
                    </a:lnTo>
                    <a:lnTo>
                      <a:pt x="1707" y="1152"/>
                    </a:lnTo>
                    <a:lnTo>
                      <a:pt x="1737" y="1128"/>
                    </a:lnTo>
                    <a:lnTo>
                      <a:pt x="1772" y="1101"/>
                    </a:lnTo>
                    <a:lnTo>
                      <a:pt x="1846" y="1048"/>
                    </a:lnTo>
                    <a:lnTo>
                      <a:pt x="1929" y="991"/>
                    </a:lnTo>
                    <a:lnTo>
                      <a:pt x="2020" y="933"/>
                    </a:lnTo>
                    <a:lnTo>
                      <a:pt x="2116" y="874"/>
                    </a:lnTo>
                    <a:lnTo>
                      <a:pt x="2217" y="813"/>
                    </a:lnTo>
                    <a:lnTo>
                      <a:pt x="2320" y="753"/>
                    </a:lnTo>
                    <a:lnTo>
                      <a:pt x="2424" y="694"/>
                    </a:lnTo>
                    <a:lnTo>
                      <a:pt x="2528" y="636"/>
                    </a:lnTo>
                    <a:lnTo>
                      <a:pt x="2630" y="579"/>
                    </a:lnTo>
                    <a:lnTo>
                      <a:pt x="2730" y="527"/>
                    </a:lnTo>
                    <a:lnTo>
                      <a:pt x="2912" y="432"/>
                    </a:lnTo>
                    <a:lnTo>
                      <a:pt x="2912" y="432"/>
                    </a:lnTo>
                    <a:lnTo>
                      <a:pt x="2967" y="403"/>
                    </a:lnTo>
                    <a:lnTo>
                      <a:pt x="2967" y="403"/>
                    </a:lnTo>
                    <a:lnTo>
                      <a:pt x="3111" y="328"/>
                    </a:lnTo>
                    <a:lnTo>
                      <a:pt x="3226" y="268"/>
                    </a:lnTo>
                    <a:lnTo>
                      <a:pt x="3314" y="218"/>
                    </a:lnTo>
                    <a:lnTo>
                      <a:pt x="3383" y="177"/>
                    </a:lnTo>
                    <a:lnTo>
                      <a:pt x="3438" y="141"/>
                    </a:lnTo>
                    <a:lnTo>
                      <a:pt x="3486" y="109"/>
                    </a:lnTo>
                    <a:lnTo>
                      <a:pt x="3535" y="78"/>
                    </a:lnTo>
                    <a:lnTo>
                      <a:pt x="3587" y="43"/>
                    </a:lnTo>
                    <a:lnTo>
                      <a:pt x="3587" y="43"/>
                    </a:lnTo>
                    <a:lnTo>
                      <a:pt x="3602" y="35"/>
                    </a:lnTo>
                    <a:lnTo>
                      <a:pt x="3620" y="28"/>
                    </a:lnTo>
                    <a:lnTo>
                      <a:pt x="3641" y="21"/>
                    </a:lnTo>
                    <a:lnTo>
                      <a:pt x="3663" y="17"/>
                    </a:lnTo>
                    <a:lnTo>
                      <a:pt x="3686" y="11"/>
                    </a:lnTo>
                    <a:lnTo>
                      <a:pt x="3712" y="7"/>
                    </a:lnTo>
                    <a:lnTo>
                      <a:pt x="3740" y="5"/>
                    </a:lnTo>
                    <a:lnTo>
                      <a:pt x="3769" y="3"/>
                    </a:lnTo>
                    <a:lnTo>
                      <a:pt x="3830" y="0"/>
                    </a:lnTo>
                    <a:lnTo>
                      <a:pt x="3894" y="0"/>
                    </a:lnTo>
                    <a:lnTo>
                      <a:pt x="3962" y="2"/>
                    </a:lnTo>
                    <a:lnTo>
                      <a:pt x="4031" y="5"/>
                    </a:lnTo>
                    <a:lnTo>
                      <a:pt x="4100" y="10"/>
                    </a:lnTo>
                    <a:lnTo>
                      <a:pt x="4166" y="16"/>
                    </a:lnTo>
                    <a:lnTo>
                      <a:pt x="4291" y="27"/>
                    </a:lnTo>
                    <a:lnTo>
                      <a:pt x="4395" y="38"/>
                    </a:lnTo>
                    <a:lnTo>
                      <a:pt x="4468" y="43"/>
                    </a:lnTo>
                    <a:lnTo>
                      <a:pt x="4468" y="43"/>
                    </a:lnTo>
                    <a:lnTo>
                      <a:pt x="4560" y="51"/>
                    </a:lnTo>
                    <a:lnTo>
                      <a:pt x="4717" y="65"/>
                    </a:lnTo>
                    <a:lnTo>
                      <a:pt x="4920" y="82"/>
                    </a:lnTo>
                    <a:lnTo>
                      <a:pt x="5153" y="98"/>
                    </a:lnTo>
                    <a:lnTo>
                      <a:pt x="5274" y="107"/>
                    </a:lnTo>
                    <a:lnTo>
                      <a:pt x="5396" y="115"/>
                    </a:lnTo>
                    <a:lnTo>
                      <a:pt x="5515" y="120"/>
                    </a:lnTo>
                    <a:lnTo>
                      <a:pt x="5633" y="124"/>
                    </a:lnTo>
                    <a:lnTo>
                      <a:pt x="5743" y="127"/>
                    </a:lnTo>
                    <a:lnTo>
                      <a:pt x="5845" y="127"/>
                    </a:lnTo>
                    <a:lnTo>
                      <a:pt x="5936" y="126"/>
                    </a:lnTo>
                    <a:lnTo>
                      <a:pt x="5977" y="123"/>
                    </a:lnTo>
                    <a:lnTo>
                      <a:pt x="6016" y="120"/>
                    </a:lnTo>
                    <a:lnTo>
                      <a:pt x="6016" y="120"/>
                    </a:lnTo>
                    <a:lnTo>
                      <a:pt x="6096" y="113"/>
                    </a:lnTo>
                    <a:lnTo>
                      <a:pt x="6179" y="109"/>
                    </a:lnTo>
                    <a:lnTo>
                      <a:pt x="6260" y="108"/>
                    </a:lnTo>
                    <a:lnTo>
                      <a:pt x="6341" y="108"/>
                    </a:lnTo>
                    <a:lnTo>
                      <a:pt x="6423" y="109"/>
                    </a:lnTo>
                    <a:lnTo>
                      <a:pt x="6504" y="115"/>
                    </a:lnTo>
                    <a:lnTo>
                      <a:pt x="6585" y="122"/>
                    </a:lnTo>
                    <a:lnTo>
                      <a:pt x="6667" y="131"/>
                    </a:lnTo>
                    <a:lnTo>
                      <a:pt x="6667" y="131"/>
                    </a:lnTo>
                    <a:lnTo>
                      <a:pt x="6689" y="134"/>
                    </a:lnTo>
                    <a:lnTo>
                      <a:pt x="6706" y="138"/>
                    </a:lnTo>
                    <a:lnTo>
                      <a:pt x="6722" y="142"/>
                    </a:lnTo>
                    <a:lnTo>
                      <a:pt x="6735" y="148"/>
                    </a:lnTo>
                    <a:lnTo>
                      <a:pt x="6748" y="156"/>
                    </a:lnTo>
                    <a:lnTo>
                      <a:pt x="6760" y="164"/>
                    </a:lnTo>
                    <a:lnTo>
                      <a:pt x="6789" y="189"/>
                    </a:lnTo>
                    <a:lnTo>
                      <a:pt x="6789" y="189"/>
                    </a:lnTo>
                    <a:lnTo>
                      <a:pt x="6810" y="204"/>
                    </a:lnTo>
                    <a:lnTo>
                      <a:pt x="6831" y="220"/>
                    </a:lnTo>
                    <a:lnTo>
                      <a:pt x="6851" y="235"/>
                    </a:lnTo>
                    <a:lnTo>
                      <a:pt x="6873" y="248"/>
                    </a:lnTo>
                    <a:lnTo>
                      <a:pt x="6919" y="273"/>
                    </a:lnTo>
                    <a:lnTo>
                      <a:pt x="6966" y="297"/>
                    </a:lnTo>
                    <a:lnTo>
                      <a:pt x="7062" y="342"/>
                    </a:lnTo>
                    <a:lnTo>
                      <a:pt x="7109" y="364"/>
                    </a:lnTo>
                    <a:lnTo>
                      <a:pt x="7154" y="388"/>
                    </a:lnTo>
                    <a:lnTo>
                      <a:pt x="7154" y="388"/>
                    </a:lnTo>
                    <a:lnTo>
                      <a:pt x="7296" y="462"/>
                    </a:lnTo>
                    <a:lnTo>
                      <a:pt x="7296" y="462"/>
                    </a:lnTo>
                    <a:lnTo>
                      <a:pt x="7438" y="534"/>
                    </a:lnTo>
                    <a:lnTo>
                      <a:pt x="7580" y="605"/>
                    </a:lnTo>
                    <a:lnTo>
                      <a:pt x="7580" y="605"/>
                    </a:lnTo>
                    <a:lnTo>
                      <a:pt x="7662" y="648"/>
                    </a:lnTo>
                    <a:lnTo>
                      <a:pt x="7740" y="691"/>
                    </a:lnTo>
                    <a:lnTo>
                      <a:pt x="7815" y="735"/>
                    </a:lnTo>
                    <a:lnTo>
                      <a:pt x="7888" y="780"/>
                    </a:lnTo>
                    <a:lnTo>
                      <a:pt x="7957" y="827"/>
                    </a:lnTo>
                    <a:lnTo>
                      <a:pt x="8023" y="874"/>
                    </a:lnTo>
                    <a:lnTo>
                      <a:pt x="8086" y="922"/>
                    </a:lnTo>
                    <a:lnTo>
                      <a:pt x="8148" y="970"/>
                    </a:lnTo>
                    <a:lnTo>
                      <a:pt x="8206" y="1019"/>
                    </a:lnTo>
                    <a:lnTo>
                      <a:pt x="8263" y="1068"/>
                    </a:lnTo>
                    <a:lnTo>
                      <a:pt x="8317" y="1118"/>
                    </a:lnTo>
                    <a:lnTo>
                      <a:pt x="8366" y="1167"/>
                    </a:lnTo>
                    <a:lnTo>
                      <a:pt x="8416" y="1216"/>
                    </a:lnTo>
                    <a:lnTo>
                      <a:pt x="8461" y="1265"/>
                    </a:lnTo>
                    <a:lnTo>
                      <a:pt x="8505" y="1315"/>
                    </a:lnTo>
                    <a:lnTo>
                      <a:pt x="8547" y="1363"/>
                    </a:lnTo>
                    <a:lnTo>
                      <a:pt x="8585" y="1411"/>
                    </a:lnTo>
                    <a:lnTo>
                      <a:pt x="8623" y="1460"/>
                    </a:lnTo>
                    <a:lnTo>
                      <a:pt x="8657" y="1506"/>
                    </a:lnTo>
                    <a:lnTo>
                      <a:pt x="8690" y="1552"/>
                    </a:lnTo>
                    <a:lnTo>
                      <a:pt x="8720" y="1597"/>
                    </a:lnTo>
                    <a:lnTo>
                      <a:pt x="8749" y="1641"/>
                    </a:lnTo>
                    <a:lnTo>
                      <a:pt x="8776" y="1684"/>
                    </a:lnTo>
                    <a:lnTo>
                      <a:pt x="8802" y="1726"/>
                    </a:lnTo>
                    <a:lnTo>
                      <a:pt x="8824" y="1767"/>
                    </a:lnTo>
                    <a:lnTo>
                      <a:pt x="8846" y="1805"/>
                    </a:lnTo>
                    <a:lnTo>
                      <a:pt x="8883" y="1877"/>
                    </a:lnTo>
                    <a:lnTo>
                      <a:pt x="8913" y="1943"/>
                    </a:lnTo>
                    <a:lnTo>
                      <a:pt x="8938" y="2000"/>
                    </a:lnTo>
                    <a:lnTo>
                      <a:pt x="8938" y="2000"/>
                    </a:lnTo>
                    <a:lnTo>
                      <a:pt x="8949" y="2029"/>
                    </a:lnTo>
                    <a:lnTo>
                      <a:pt x="8959" y="2064"/>
                    </a:lnTo>
                    <a:lnTo>
                      <a:pt x="8969" y="2106"/>
                    </a:lnTo>
                    <a:lnTo>
                      <a:pt x="8978" y="2153"/>
                    </a:lnTo>
                    <a:lnTo>
                      <a:pt x="8986" y="2205"/>
                    </a:lnTo>
                    <a:lnTo>
                      <a:pt x="8995" y="2262"/>
                    </a:lnTo>
                    <a:lnTo>
                      <a:pt x="9003" y="2322"/>
                    </a:lnTo>
                    <a:lnTo>
                      <a:pt x="9010" y="2386"/>
                    </a:lnTo>
                    <a:lnTo>
                      <a:pt x="9024" y="2525"/>
                    </a:lnTo>
                    <a:lnTo>
                      <a:pt x="9036" y="2672"/>
                    </a:lnTo>
                    <a:lnTo>
                      <a:pt x="9047" y="2828"/>
                    </a:lnTo>
                    <a:lnTo>
                      <a:pt x="9057" y="2988"/>
                    </a:lnTo>
                    <a:lnTo>
                      <a:pt x="9075" y="3303"/>
                    </a:lnTo>
                    <a:lnTo>
                      <a:pt x="9090" y="3594"/>
                    </a:lnTo>
                    <a:lnTo>
                      <a:pt x="9097" y="3722"/>
                    </a:lnTo>
                    <a:lnTo>
                      <a:pt x="9104" y="3834"/>
                    </a:lnTo>
                    <a:lnTo>
                      <a:pt x="9111" y="3926"/>
                    </a:lnTo>
                    <a:lnTo>
                      <a:pt x="9119" y="3995"/>
                    </a:lnTo>
                    <a:lnTo>
                      <a:pt x="9119" y="3995"/>
                    </a:lnTo>
                    <a:lnTo>
                      <a:pt x="9133" y="4097"/>
                    </a:lnTo>
                    <a:lnTo>
                      <a:pt x="9144" y="4173"/>
                    </a:lnTo>
                    <a:lnTo>
                      <a:pt x="9153" y="4229"/>
                    </a:lnTo>
                    <a:lnTo>
                      <a:pt x="9162" y="4270"/>
                    </a:lnTo>
                    <a:lnTo>
                      <a:pt x="9171" y="4324"/>
                    </a:lnTo>
                    <a:lnTo>
                      <a:pt x="9175" y="4348"/>
                    </a:lnTo>
                    <a:lnTo>
                      <a:pt x="9177" y="4372"/>
                    </a:lnTo>
                    <a:lnTo>
                      <a:pt x="9177" y="4372"/>
                    </a:lnTo>
                    <a:lnTo>
                      <a:pt x="9178" y="4388"/>
                    </a:lnTo>
                    <a:lnTo>
                      <a:pt x="9181" y="4404"/>
                    </a:lnTo>
                    <a:lnTo>
                      <a:pt x="9188" y="4438"/>
                    </a:lnTo>
                    <a:lnTo>
                      <a:pt x="9199" y="4477"/>
                    </a:lnTo>
                    <a:lnTo>
                      <a:pt x="9211" y="4521"/>
                    </a:lnTo>
                    <a:lnTo>
                      <a:pt x="9243" y="4619"/>
                    </a:lnTo>
                    <a:lnTo>
                      <a:pt x="9259" y="4674"/>
                    </a:lnTo>
                    <a:lnTo>
                      <a:pt x="9276" y="4732"/>
                    </a:lnTo>
                    <a:lnTo>
                      <a:pt x="9276" y="4732"/>
                    </a:lnTo>
                    <a:lnTo>
                      <a:pt x="9283" y="4765"/>
                    </a:lnTo>
                    <a:lnTo>
                      <a:pt x="9288" y="4801"/>
                    </a:lnTo>
                    <a:lnTo>
                      <a:pt x="9290" y="4841"/>
                    </a:lnTo>
                    <a:lnTo>
                      <a:pt x="9290" y="4888"/>
                    </a:lnTo>
                    <a:lnTo>
                      <a:pt x="9287" y="4940"/>
                    </a:lnTo>
                    <a:lnTo>
                      <a:pt x="9281" y="4998"/>
                    </a:lnTo>
                    <a:lnTo>
                      <a:pt x="9273" y="5064"/>
                    </a:lnTo>
                    <a:lnTo>
                      <a:pt x="9264" y="5138"/>
                    </a:lnTo>
                    <a:lnTo>
                      <a:pt x="9250" y="5222"/>
                    </a:lnTo>
                    <a:lnTo>
                      <a:pt x="9235" y="5315"/>
                    </a:lnTo>
                    <a:lnTo>
                      <a:pt x="9197" y="5531"/>
                    </a:lnTo>
                    <a:lnTo>
                      <a:pt x="9091" y="6108"/>
                    </a:lnTo>
                    <a:lnTo>
                      <a:pt x="9091" y="6108"/>
                    </a:lnTo>
                    <a:lnTo>
                      <a:pt x="9083" y="6150"/>
                    </a:lnTo>
                    <a:lnTo>
                      <a:pt x="9075" y="6191"/>
                    </a:lnTo>
                    <a:lnTo>
                      <a:pt x="9065" y="6231"/>
                    </a:lnTo>
                    <a:lnTo>
                      <a:pt x="9055" y="6270"/>
                    </a:lnTo>
                    <a:lnTo>
                      <a:pt x="9046" y="6307"/>
                    </a:lnTo>
                    <a:lnTo>
                      <a:pt x="9035" y="6343"/>
                    </a:lnTo>
                    <a:lnTo>
                      <a:pt x="9022" y="6377"/>
                    </a:lnTo>
                    <a:lnTo>
                      <a:pt x="9011" y="6412"/>
                    </a:lnTo>
                    <a:lnTo>
                      <a:pt x="8999" y="6443"/>
                    </a:lnTo>
                    <a:lnTo>
                      <a:pt x="8985" y="6475"/>
                    </a:lnTo>
                    <a:lnTo>
                      <a:pt x="8973" y="6505"/>
                    </a:lnTo>
                    <a:lnTo>
                      <a:pt x="8959" y="6536"/>
                    </a:lnTo>
                    <a:lnTo>
                      <a:pt x="8944" y="6563"/>
                    </a:lnTo>
                    <a:lnTo>
                      <a:pt x="8930" y="6591"/>
                    </a:lnTo>
                    <a:lnTo>
                      <a:pt x="8898" y="6643"/>
                    </a:lnTo>
                    <a:lnTo>
                      <a:pt x="8867" y="6690"/>
                    </a:lnTo>
                    <a:lnTo>
                      <a:pt x="8833" y="6734"/>
                    </a:lnTo>
                    <a:lnTo>
                      <a:pt x="8799" y="6775"/>
                    </a:lnTo>
                    <a:lnTo>
                      <a:pt x="8765" y="6813"/>
                    </a:lnTo>
                    <a:lnTo>
                      <a:pt x="8729" y="6847"/>
                    </a:lnTo>
                    <a:lnTo>
                      <a:pt x="8691" y="6879"/>
                    </a:lnTo>
                    <a:lnTo>
                      <a:pt x="8653" y="6906"/>
                    </a:lnTo>
                    <a:lnTo>
                      <a:pt x="8616" y="6932"/>
                    </a:lnTo>
                    <a:lnTo>
                      <a:pt x="8577" y="6956"/>
                    </a:lnTo>
                    <a:lnTo>
                      <a:pt x="8538" y="6976"/>
                    </a:lnTo>
                    <a:lnTo>
                      <a:pt x="8500" y="6996"/>
                    </a:lnTo>
                    <a:lnTo>
                      <a:pt x="8461" y="7012"/>
                    </a:lnTo>
                    <a:lnTo>
                      <a:pt x="8423" y="7027"/>
                    </a:lnTo>
                    <a:lnTo>
                      <a:pt x="8384" y="7041"/>
                    </a:lnTo>
                    <a:lnTo>
                      <a:pt x="8347" y="7052"/>
                    </a:lnTo>
                    <a:lnTo>
                      <a:pt x="8310" y="7063"/>
                    </a:lnTo>
                    <a:lnTo>
                      <a:pt x="8272" y="7073"/>
                    </a:lnTo>
                    <a:lnTo>
                      <a:pt x="8237" y="7081"/>
                    </a:lnTo>
                    <a:lnTo>
                      <a:pt x="8169" y="7095"/>
                    </a:lnTo>
                    <a:lnTo>
                      <a:pt x="8106" y="7107"/>
                    </a:lnTo>
                    <a:lnTo>
                      <a:pt x="8048" y="7120"/>
                    </a:lnTo>
                    <a:lnTo>
                      <a:pt x="8048" y="7120"/>
                    </a:lnTo>
                    <a:lnTo>
                      <a:pt x="8006" y="7127"/>
                    </a:lnTo>
                    <a:lnTo>
                      <a:pt x="7947" y="7134"/>
                    </a:lnTo>
                    <a:lnTo>
                      <a:pt x="7874" y="7140"/>
                    </a:lnTo>
                    <a:lnTo>
                      <a:pt x="7786" y="7147"/>
                    </a:lnTo>
                    <a:lnTo>
                      <a:pt x="7687" y="7154"/>
                    </a:lnTo>
                    <a:lnTo>
                      <a:pt x="7575" y="7160"/>
                    </a:lnTo>
                    <a:lnTo>
                      <a:pt x="7328" y="7172"/>
                    </a:lnTo>
                    <a:lnTo>
                      <a:pt x="7054" y="7185"/>
                    </a:lnTo>
                    <a:lnTo>
                      <a:pt x="6767" y="7194"/>
                    </a:lnTo>
                    <a:lnTo>
                      <a:pt x="6479" y="7204"/>
                    </a:lnTo>
                    <a:lnTo>
                      <a:pt x="6202" y="7212"/>
                    </a:lnTo>
                    <a:lnTo>
                      <a:pt x="6202" y="7212"/>
                    </a:lnTo>
                    <a:lnTo>
                      <a:pt x="6191" y="7201"/>
                    </a:lnTo>
                    <a:lnTo>
                      <a:pt x="6180" y="7190"/>
                    </a:lnTo>
                    <a:lnTo>
                      <a:pt x="6161" y="7167"/>
                    </a:lnTo>
                    <a:lnTo>
                      <a:pt x="6141" y="7139"/>
                    </a:lnTo>
                    <a:lnTo>
                      <a:pt x="6125" y="7109"/>
                    </a:lnTo>
                    <a:lnTo>
                      <a:pt x="6108" y="7078"/>
                    </a:lnTo>
                    <a:lnTo>
                      <a:pt x="6094" y="7045"/>
                    </a:lnTo>
                    <a:lnTo>
                      <a:pt x="6081" y="7011"/>
                    </a:lnTo>
                    <a:lnTo>
                      <a:pt x="6068" y="6975"/>
                    </a:lnTo>
                    <a:lnTo>
                      <a:pt x="6057" y="6939"/>
                    </a:lnTo>
                    <a:lnTo>
                      <a:pt x="6048" y="6905"/>
                    </a:lnTo>
                    <a:lnTo>
                      <a:pt x="6030" y="6835"/>
                    </a:lnTo>
                    <a:lnTo>
                      <a:pt x="6015" y="6768"/>
                    </a:lnTo>
                    <a:lnTo>
                      <a:pt x="6002" y="6711"/>
                    </a:lnTo>
                    <a:lnTo>
                      <a:pt x="6002" y="6711"/>
                    </a:lnTo>
                    <a:lnTo>
                      <a:pt x="5995" y="6673"/>
                    </a:lnTo>
                    <a:lnTo>
                      <a:pt x="5990" y="6638"/>
                    </a:lnTo>
                    <a:lnTo>
                      <a:pt x="5987" y="6600"/>
                    </a:lnTo>
                    <a:lnTo>
                      <a:pt x="5984" y="6565"/>
                    </a:lnTo>
                    <a:lnTo>
                      <a:pt x="5983" y="6529"/>
                    </a:lnTo>
                    <a:lnTo>
                      <a:pt x="5981" y="6491"/>
                    </a:lnTo>
                    <a:lnTo>
                      <a:pt x="5983" y="6420"/>
                    </a:lnTo>
                    <a:lnTo>
                      <a:pt x="5987" y="6348"/>
                    </a:lnTo>
                    <a:lnTo>
                      <a:pt x="5991" y="6275"/>
                    </a:lnTo>
                    <a:lnTo>
                      <a:pt x="5997" y="6202"/>
                    </a:lnTo>
                    <a:lnTo>
                      <a:pt x="6001" y="6129"/>
                    </a:lnTo>
                    <a:lnTo>
                      <a:pt x="6001" y="6129"/>
                    </a:lnTo>
                    <a:lnTo>
                      <a:pt x="6070" y="6089"/>
                    </a:lnTo>
                    <a:lnTo>
                      <a:pt x="6137" y="6045"/>
                    </a:lnTo>
                    <a:lnTo>
                      <a:pt x="6137" y="6045"/>
                    </a:lnTo>
                    <a:lnTo>
                      <a:pt x="6180" y="6015"/>
                    </a:lnTo>
                    <a:lnTo>
                      <a:pt x="6223" y="5984"/>
                    </a:lnTo>
                    <a:lnTo>
                      <a:pt x="6264" y="5953"/>
                    </a:lnTo>
                    <a:lnTo>
                      <a:pt x="6305" y="5918"/>
                    </a:lnTo>
                    <a:lnTo>
                      <a:pt x="6345" y="5884"/>
                    </a:lnTo>
                    <a:lnTo>
                      <a:pt x="6385" y="5849"/>
                    </a:lnTo>
                    <a:lnTo>
                      <a:pt x="6424" y="5812"/>
                    </a:lnTo>
                    <a:lnTo>
                      <a:pt x="6463" y="5775"/>
                    </a:lnTo>
                    <a:lnTo>
                      <a:pt x="6500" y="5736"/>
                    </a:lnTo>
                    <a:lnTo>
                      <a:pt x="6537" y="5696"/>
                    </a:lnTo>
                    <a:lnTo>
                      <a:pt x="6573" y="5657"/>
                    </a:lnTo>
                    <a:lnTo>
                      <a:pt x="6607" y="5615"/>
                    </a:lnTo>
                    <a:lnTo>
                      <a:pt x="6642" y="5572"/>
                    </a:lnTo>
                    <a:lnTo>
                      <a:pt x="6675" y="5528"/>
                    </a:lnTo>
                    <a:lnTo>
                      <a:pt x="6708" y="5484"/>
                    </a:lnTo>
                    <a:lnTo>
                      <a:pt x="6740" y="5440"/>
                    </a:lnTo>
                    <a:lnTo>
                      <a:pt x="6770" y="5393"/>
                    </a:lnTo>
                    <a:lnTo>
                      <a:pt x="6800" y="5346"/>
                    </a:lnTo>
                    <a:lnTo>
                      <a:pt x="6829" y="5298"/>
                    </a:lnTo>
                    <a:lnTo>
                      <a:pt x="6857" y="5250"/>
                    </a:lnTo>
                    <a:lnTo>
                      <a:pt x="6883" y="5200"/>
                    </a:lnTo>
                    <a:lnTo>
                      <a:pt x="6909" y="5151"/>
                    </a:lnTo>
                    <a:lnTo>
                      <a:pt x="6934" y="5100"/>
                    </a:lnTo>
                    <a:lnTo>
                      <a:pt x="6959" y="5049"/>
                    </a:lnTo>
                    <a:lnTo>
                      <a:pt x="6981" y="4997"/>
                    </a:lnTo>
                    <a:lnTo>
                      <a:pt x="7003" y="4943"/>
                    </a:lnTo>
                    <a:lnTo>
                      <a:pt x="7024" y="4889"/>
                    </a:lnTo>
                    <a:lnTo>
                      <a:pt x="7044" y="4835"/>
                    </a:lnTo>
                    <a:lnTo>
                      <a:pt x="7062" y="4780"/>
                    </a:lnTo>
                    <a:lnTo>
                      <a:pt x="7080" y="4724"/>
                    </a:lnTo>
                    <a:lnTo>
                      <a:pt x="7097" y="4667"/>
                    </a:lnTo>
                    <a:lnTo>
                      <a:pt x="7112" y="4611"/>
                    </a:lnTo>
                    <a:lnTo>
                      <a:pt x="7119" y="4612"/>
                    </a:lnTo>
                    <a:lnTo>
                      <a:pt x="7119" y="4612"/>
                    </a:lnTo>
                    <a:lnTo>
                      <a:pt x="7127" y="4623"/>
                    </a:lnTo>
                    <a:lnTo>
                      <a:pt x="7135" y="4631"/>
                    </a:lnTo>
                    <a:lnTo>
                      <a:pt x="7143" y="4637"/>
                    </a:lnTo>
                    <a:lnTo>
                      <a:pt x="7153" y="4640"/>
                    </a:lnTo>
                    <a:lnTo>
                      <a:pt x="7161" y="4638"/>
                    </a:lnTo>
                    <a:lnTo>
                      <a:pt x="7170" y="4636"/>
                    </a:lnTo>
                    <a:lnTo>
                      <a:pt x="7179" y="4631"/>
                    </a:lnTo>
                    <a:lnTo>
                      <a:pt x="7188" y="4625"/>
                    </a:lnTo>
                    <a:lnTo>
                      <a:pt x="7196" y="4615"/>
                    </a:lnTo>
                    <a:lnTo>
                      <a:pt x="7205" y="4604"/>
                    </a:lnTo>
                    <a:lnTo>
                      <a:pt x="7214" y="4591"/>
                    </a:lnTo>
                    <a:lnTo>
                      <a:pt x="7222" y="4579"/>
                    </a:lnTo>
                    <a:lnTo>
                      <a:pt x="7239" y="4547"/>
                    </a:lnTo>
                    <a:lnTo>
                      <a:pt x="7254" y="4513"/>
                    </a:lnTo>
                    <a:lnTo>
                      <a:pt x="7269" y="4477"/>
                    </a:lnTo>
                    <a:lnTo>
                      <a:pt x="7283" y="4440"/>
                    </a:lnTo>
                    <a:lnTo>
                      <a:pt x="7295" y="4403"/>
                    </a:lnTo>
                    <a:lnTo>
                      <a:pt x="7306" y="4368"/>
                    </a:lnTo>
                    <a:lnTo>
                      <a:pt x="7324" y="4310"/>
                    </a:lnTo>
                    <a:lnTo>
                      <a:pt x="7332" y="4277"/>
                    </a:lnTo>
                    <a:lnTo>
                      <a:pt x="7332" y="4277"/>
                    </a:lnTo>
                    <a:lnTo>
                      <a:pt x="7339" y="4213"/>
                    </a:lnTo>
                    <a:lnTo>
                      <a:pt x="7342" y="4179"/>
                    </a:lnTo>
                    <a:lnTo>
                      <a:pt x="7343" y="4145"/>
                    </a:lnTo>
                    <a:lnTo>
                      <a:pt x="7343" y="4112"/>
                    </a:lnTo>
                    <a:lnTo>
                      <a:pt x="7342" y="4078"/>
                    </a:lnTo>
                    <a:lnTo>
                      <a:pt x="7338" y="4046"/>
                    </a:lnTo>
                    <a:lnTo>
                      <a:pt x="7332" y="4013"/>
                    </a:lnTo>
                    <a:lnTo>
                      <a:pt x="7332" y="4013"/>
                    </a:lnTo>
                    <a:lnTo>
                      <a:pt x="7325" y="3993"/>
                    </a:lnTo>
                    <a:lnTo>
                      <a:pt x="7314" y="3969"/>
                    </a:lnTo>
                    <a:lnTo>
                      <a:pt x="7301" y="3941"/>
                    </a:lnTo>
                    <a:lnTo>
                      <a:pt x="7292" y="3929"/>
                    </a:lnTo>
                    <a:lnTo>
                      <a:pt x="7284" y="3918"/>
                    </a:lnTo>
                    <a:lnTo>
                      <a:pt x="7274" y="3907"/>
                    </a:lnTo>
                    <a:lnTo>
                      <a:pt x="7265" y="3898"/>
                    </a:lnTo>
                    <a:lnTo>
                      <a:pt x="7255" y="3891"/>
                    </a:lnTo>
                    <a:lnTo>
                      <a:pt x="7244" y="3889"/>
                    </a:lnTo>
                    <a:lnTo>
                      <a:pt x="7240" y="3887"/>
                    </a:lnTo>
                    <a:lnTo>
                      <a:pt x="7234" y="3889"/>
                    </a:lnTo>
                    <a:lnTo>
                      <a:pt x="7229" y="3889"/>
                    </a:lnTo>
                    <a:lnTo>
                      <a:pt x="7223" y="3891"/>
                    </a:lnTo>
                    <a:lnTo>
                      <a:pt x="7218" y="3894"/>
                    </a:lnTo>
                    <a:lnTo>
                      <a:pt x="7214" y="3898"/>
                    </a:lnTo>
                    <a:lnTo>
                      <a:pt x="7203" y="3911"/>
                    </a:lnTo>
                    <a:lnTo>
                      <a:pt x="7203" y="3911"/>
                    </a:lnTo>
                    <a:lnTo>
                      <a:pt x="7203" y="3891"/>
                    </a:lnTo>
                    <a:lnTo>
                      <a:pt x="7203" y="3891"/>
                    </a:lnTo>
                    <a:lnTo>
                      <a:pt x="7201" y="3801"/>
                    </a:lnTo>
                    <a:lnTo>
                      <a:pt x="7200" y="3711"/>
                    </a:lnTo>
                    <a:lnTo>
                      <a:pt x="7196" y="3621"/>
                    </a:lnTo>
                    <a:lnTo>
                      <a:pt x="7189" y="3533"/>
                    </a:lnTo>
                    <a:lnTo>
                      <a:pt x="7182" y="3446"/>
                    </a:lnTo>
                    <a:lnTo>
                      <a:pt x="7172" y="3360"/>
                    </a:lnTo>
                    <a:lnTo>
                      <a:pt x="7161" y="3274"/>
                    </a:lnTo>
                    <a:lnTo>
                      <a:pt x="7148" y="3189"/>
                    </a:lnTo>
                    <a:lnTo>
                      <a:pt x="7134" y="3106"/>
                    </a:lnTo>
                    <a:lnTo>
                      <a:pt x="7116" y="3025"/>
                    </a:lnTo>
                    <a:lnTo>
                      <a:pt x="7098" y="2944"/>
                    </a:lnTo>
                    <a:lnTo>
                      <a:pt x="7077" y="2864"/>
                    </a:lnTo>
                    <a:lnTo>
                      <a:pt x="7054" y="2786"/>
                    </a:lnTo>
                    <a:lnTo>
                      <a:pt x="7029" y="2709"/>
                    </a:lnTo>
                    <a:lnTo>
                      <a:pt x="7003" y="2635"/>
                    </a:lnTo>
                    <a:lnTo>
                      <a:pt x="6974" y="2562"/>
                    </a:lnTo>
                    <a:lnTo>
                      <a:pt x="6944" y="2490"/>
                    </a:lnTo>
                    <a:lnTo>
                      <a:pt x="6909" y="2420"/>
                    </a:lnTo>
                    <a:lnTo>
                      <a:pt x="6875" y="2352"/>
                    </a:lnTo>
                    <a:lnTo>
                      <a:pt x="6837" y="2285"/>
                    </a:lnTo>
                    <a:lnTo>
                      <a:pt x="6797" y="2222"/>
                    </a:lnTo>
                    <a:lnTo>
                      <a:pt x="6755" y="2158"/>
                    </a:lnTo>
                    <a:lnTo>
                      <a:pt x="6711" y="2099"/>
                    </a:lnTo>
                    <a:lnTo>
                      <a:pt x="6664" y="2040"/>
                    </a:lnTo>
                    <a:lnTo>
                      <a:pt x="6616" y="1983"/>
                    </a:lnTo>
                    <a:lnTo>
                      <a:pt x="6563" y="1929"/>
                    </a:lnTo>
                    <a:lnTo>
                      <a:pt x="6537" y="1903"/>
                    </a:lnTo>
                    <a:lnTo>
                      <a:pt x="6509" y="1878"/>
                    </a:lnTo>
                    <a:lnTo>
                      <a:pt x="6482" y="1854"/>
                    </a:lnTo>
                    <a:lnTo>
                      <a:pt x="6453" y="1829"/>
                    </a:lnTo>
                    <a:lnTo>
                      <a:pt x="6424" y="1805"/>
                    </a:lnTo>
                    <a:lnTo>
                      <a:pt x="6395" y="1782"/>
                    </a:lnTo>
                    <a:lnTo>
                      <a:pt x="6365" y="1759"/>
                    </a:lnTo>
                    <a:lnTo>
                      <a:pt x="6333" y="1737"/>
                    </a:lnTo>
                    <a:lnTo>
                      <a:pt x="6301" y="1716"/>
                    </a:lnTo>
                    <a:lnTo>
                      <a:pt x="6270" y="1695"/>
                    </a:lnTo>
                    <a:lnTo>
                      <a:pt x="6236" y="1675"/>
                    </a:lnTo>
                    <a:lnTo>
                      <a:pt x="6203" y="1655"/>
                    </a:lnTo>
                    <a:lnTo>
                      <a:pt x="6205" y="1654"/>
                    </a:lnTo>
                    <a:lnTo>
                      <a:pt x="6205" y="1654"/>
                    </a:lnTo>
                    <a:lnTo>
                      <a:pt x="6184" y="1604"/>
                    </a:lnTo>
                    <a:lnTo>
                      <a:pt x="6162" y="1557"/>
                    </a:lnTo>
                    <a:lnTo>
                      <a:pt x="6139" y="1512"/>
                    </a:lnTo>
                    <a:lnTo>
                      <a:pt x="6126" y="1490"/>
                    </a:lnTo>
                    <a:lnTo>
                      <a:pt x="6112" y="1469"/>
                    </a:lnTo>
                    <a:lnTo>
                      <a:pt x="6099" y="1449"/>
                    </a:lnTo>
                    <a:lnTo>
                      <a:pt x="6083" y="1428"/>
                    </a:lnTo>
                    <a:lnTo>
                      <a:pt x="6067" y="1409"/>
                    </a:lnTo>
                    <a:lnTo>
                      <a:pt x="6050" y="1391"/>
                    </a:lnTo>
                    <a:lnTo>
                      <a:pt x="6032" y="1373"/>
                    </a:lnTo>
                    <a:lnTo>
                      <a:pt x="6013" y="1356"/>
                    </a:lnTo>
                    <a:lnTo>
                      <a:pt x="5992" y="1340"/>
                    </a:lnTo>
                    <a:lnTo>
                      <a:pt x="5970" y="1325"/>
                    </a:lnTo>
                    <a:lnTo>
                      <a:pt x="5970" y="1325"/>
                    </a:lnTo>
                    <a:lnTo>
                      <a:pt x="5940" y="1308"/>
                    </a:lnTo>
                    <a:lnTo>
                      <a:pt x="5910" y="1292"/>
                    </a:lnTo>
                    <a:lnTo>
                      <a:pt x="5879" y="1278"/>
                    </a:lnTo>
                    <a:lnTo>
                      <a:pt x="5849" y="1264"/>
                    </a:lnTo>
                    <a:lnTo>
                      <a:pt x="5817" y="1250"/>
                    </a:lnTo>
                    <a:lnTo>
                      <a:pt x="5786" y="1239"/>
                    </a:lnTo>
                    <a:lnTo>
                      <a:pt x="5721" y="1217"/>
                    </a:lnTo>
                    <a:lnTo>
                      <a:pt x="5656" y="1196"/>
                    </a:lnTo>
                    <a:lnTo>
                      <a:pt x="5590" y="1179"/>
                    </a:lnTo>
                    <a:lnTo>
                      <a:pt x="5458" y="1145"/>
                    </a:lnTo>
                    <a:lnTo>
                      <a:pt x="5458" y="1145"/>
                    </a:lnTo>
                    <a:lnTo>
                      <a:pt x="5340" y="1118"/>
                    </a:lnTo>
                    <a:lnTo>
                      <a:pt x="5283" y="1107"/>
                    </a:lnTo>
                    <a:lnTo>
                      <a:pt x="5225" y="1096"/>
                    </a:lnTo>
                    <a:lnTo>
                      <a:pt x="5167" y="1088"/>
                    </a:lnTo>
                    <a:lnTo>
                      <a:pt x="5136" y="1085"/>
                    </a:lnTo>
                    <a:lnTo>
                      <a:pt x="5107" y="1083"/>
                    </a:lnTo>
                    <a:lnTo>
                      <a:pt x="5077" y="1082"/>
                    </a:lnTo>
                    <a:lnTo>
                      <a:pt x="5047" y="1082"/>
                    </a:lnTo>
                    <a:lnTo>
                      <a:pt x="5016" y="1083"/>
                    </a:lnTo>
                    <a:lnTo>
                      <a:pt x="4985" y="1086"/>
                    </a:lnTo>
                    <a:lnTo>
                      <a:pt x="4985" y="1086"/>
                    </a:lnTo>
                    <a:lnTo>
                      <a:pt x="4945" y="1093"/>
                    </a:lnTo>
                    <a:lnTo>
                      <a:pt x="4903" y="1100"/>
                    </a:lnTo>
                    <a:lnTo>
                      <a:pt x="4863" y="1110"/>
                    </a:lnTo>
                    <a:lnTo>
                      <a:pt x="4822" y="1118"/>
                    </a:lnTo>
                    <a:lnTo>
                      <a:pt x="4782" y="1129"/>
                    </a:lnTo>
                    <a:lnTo>
                      <a:pt x="4742" y="1140"/>
                    </a:lnTo>
                    <a:lnTo>
                      <a:pt x="4704" y="1152"/>
                    </a:lnTo>
                    <a:lnTo>
                      <a:pt x="4664" y="1165"/>
                    </a:lnTo>
                    <a:lnTo>
                      <a:pt x="4586" y="1192"/>
                    </a:lnTo>
                    <a:lnTo>
                      <a:pt x="4509" y="1224"/>
                    </a:lnTo>
                    <a:lnTo>
                      <a:pt x="4432" y="1257"/>
                    </a:lnTo>
                    <a:lnTo>
                      <a:pt x="4356" y="1294"/>
                    </a:lnTo>
                    <a:lnTo>
                      <a:pt x="4356" y="1294"/>
                    </a:lnTo>
                    <a:lnTo>
                      <a:pt x="4300" y="1323"/>
                    </a:lnTo>
                    <a:lnTo>
                      <a:pt x="4271" y="1341"/>
                    </a:lnTo>
                    <a:lnTo>
                      <a:pt x="4240" y="1359"/>
                    </a:lnTo>
                    <a:lnTo>
                      <a:pt x="4210" y="1378"/>
                    </a:lnTo>
                    <a:lnTo>
                      <a:pt x="4178" y="1399"/>
                    </a:lnTo>
                    <a:lnTo>
                      <a:pt x="4148" y="1421"/>
                    </a:lnTo>
                    <a:lnTo>
                      <a:pt x="4119" y="1444"/>
                    </a:lnTo>
                    <a:lnTo>
                      <a:pt x="4092" y="1469"/>
                    </a:lnTo>
                    <a:lnTo>
                      <a:pt x="4064" y="1494"/>
                    </a:lnTo>
                    <a:lnTo>
                      <a:pt x="4039" y="1522"/>
                    </a:lnTo>
                    <a:lnTo>
                      <a:pt x="4017" y="1548"/>
                    </a:lnTo>
                    <a:lnTo>
                      <a:pt x="3998" y="1577"/>
                    </a:lnTo>
                    <a:lnTo>
                      <a:pt x="3990" y="1590"/>
                    </a:lnTo>
                    <a:lnTo>
                      <a:pt x="3981" y="1606"/>
                    </a:lnTo>
                    <a:lnTo>
                      <a:pt x="3974" y="1621"/>
                    </a:lnTo>
                    <a:lnTo>
                      <a:pt x="3969" y="1636"/>
                    </a:lnTo>
                    <a:lnTo>
                      <a:pt x="3963" y="1651"/>
                    </a:lnTo>
                    <a:lnTo>
                      <a:pt x="3961" y="1666"/>
                    </a:lnTo>
                    <a:lnTo>
                      <a:pt x="3963" y="1673"/>
                    </a:lnTo>
                    <a:lnTo>
                      <a:pt x="3963" y="1673"/>
                    </a:lnTo>
                    <a:lnTo>
                      <a:pt x="3900" y="1709"/>
                    </a:lnTo>
                    <a:lnTo>
                      <a:pt x="3841" y="1748"/>
                    </a:lnTo>
                    <a:lnTo>
                      <a:pt x="3781" y="1789"/>
                    </a:lnTo>
                    <a:lnTo>
                      <a:pt x="3725" y="1832"/>
                    </a:lnTo>
                    <a:lnTo>
                      <a:pt x="3671" y="1876"/>
                    </a:lnTo>
                    <a:lnTo>
                      <a:pt x="3620" y="1923"/>
                    </a:lnTo>
                    <a:lnTo>
                      <a:pt x="3570" y="1971"/>
                    </a:lnTo>
                    <a:lnTo>
                      <a:pt x="3522" y="2022"/>
                    </a:lnTo>
                    <a:lnTo>
                      <a:pt x="3477" y="2074"/>
                    </a:lnTo>
                    <a:lnTo>
                      <a:pt x="3433" y="2128"/>
                    </a:lnTo>
                    <a:lnTo>
                      <a:pt x="3391" y="2183"/>
                    </a:lnTo>
                    <a:lnTo>
                      <a:pt x="3351" y="2241"/>
                    </a:lnTo>
                    <a:lnTo>
                      <a:pt x="3314" y="2300"/>
                    </a:lnTo>
                    <a:lnTo>
                      <a:pt x="3278" y="2361"/>
                    </a:lnTo>
                    <a:lnTo>
                      <a:pt x="3245" y="2423"/>
                    </a:lnTo>
                    <a:lnTo>
                      <a:pt x="3213" y="2486"/>
                    </a:lnTo>
                    <a:lnTo>
                      <a:pt x="3183" y="2552"/>
                    </a:lnTo>
                    <a:lnTo>
                      <a:pt x="3154" y="2618"/>
                    </a:lnTo>
                    <a:lnTo>
                      <a:pt x="3128" y="2687"/>
                    </a:lnTo>
                    <a:lnTo>
                      <a:pt x="3105" y="2756"/>
                    </a:lnTo>
                    <a:lnTo>
                      <a:pt x="3081" y="2826"/>
                    </a:lnTo>
                    <a:lnTo>
                      <a:pt x="3060" y="2899"/>
                    </a:lnTo>
                    <a:lnTo>
                      <a:pt x="3041" y="2972"/>
                    </a:lnTo>
                    <a:lnTo>
                      <a:pt x="3023" y="3047"/>
                    </a:lnTo>
                    <a:lnTo>
                      <a:pt x="3008" y="3123"/>
                    </a:lnTo>
                    <a:lnTo>
                      <a:pt x="2994" y="3200"/>
                    </a:lnTo>
                    <a:lnTo>
                      <a:pt x="2982" y="3278"/>
                    </a:lnTo>
                    <a:lnTo>
                      <a:pt x="2971" y="3357"/>
                    </a:lnTo>
                    <a:lnTo>
                      <a:pt x="2961" y="3437"/>
                    </a:lnTo>
                    <a:lnTo>
                      <a:pt x="2954" y="3518"/>
                    </a:lnTo>
                    <a:lnTo>
                      <a:pt x="2949" y="3601"/>
                    </a:lnTo>
                    <a:lnTo>
                      <a:pt x="2943" y="368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F3B41A2A-0FF6-FE4C-8220-C32AB7142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2" y="2339"/>
                <a:ext cx="77" cy="251"/>
              </a:xfrm>
              <a:custGeom>
                <a:avLst/>
                <a:gdLst>
                  <a:gd name="T0" fmla="*/ 91 w 231"/>
                  <a:gd name="T1" fmla="*/ 24 h 753"/>
                  <a:gd name="T2" fmla="*/ 91 w 231"/>
                  <a:gd name="T3" fmla="*/ 24 h 753"/>
                  <a:gd name="T4" fmla="*/ 102 w 231"/>
                  <a:gd name="T5" fmla="*/ 11 h 753"/>
                  <a:gd name="T6" fmla="*/ 106 w 231"/>
                  <a:gd name="T7" fmla="*/ 7 h 753"/>
                  <a:gd name="T8" fmla="*/ 111 w 231"/>
                  <a:gd name="T9" fmla="*/ 4 h 753"/>
                  <a:gd name="T10" fmla="*/ 117 w 231"/>
                  <a:gd name="T11" fmla="*/ 2 h 753"/>
                  <a:gd name="T12" fmla="*/ 122 w 231"/>
                  <a:gd name="T13" fmla="*/ 2 h 753"/>
                  <a:gd name="T14" fmla="*/ 128 w 231"/>
                  <a:gd name="T15" fmla="*/ 0 h 753"/>
                  <a:gd name="T16" fmla="*/ 132 w 231"/>
                  <a:gd name="T17" fmla="*/ 2 h 753"/>
                  <a:gd name="T18" fmla="*/ 143 w 231"/>
                  <a:gd name="T19" fmla="*/ 4 h 753"/>
                  <a:gd name="T20" fmla="*/ 153 w 231"/>
                  <a:gd name="T21" fmla="*/ 11 h 753"/>
                  <a:gd name="T22" fmla="*/ 162 w 231"/>
                  <a:gd name="T23" fmla="*/ 20 h 753"/>
                  <a:gd name="T24" fmla="*/ 172 w 231"/>
                  <a:gd name="T25" fmla="*/ 31 h 753"/>
                  <a:gd name="T26" fmla="*/ 180 w 231"/>
                  <a:gd name="T27" fmla="*/ 42 h 753"/>
                  <a:gd name="T28" fmla="*/ 189 w 231"/>
                  <a:gd name="T29" fmla="*/ 54 h 753"/>
                  <a:gd name="T30" fmla="*/ 202 w 231"/>
                  <a:gd name="T31" fmla="*/ 82 h 753"/>
                  <a:gd name="T32" fmla="*/ 213 w 231"/>
                  <a:gd name="T33" fmla="*/ 106 h 753"/>
                  <a:gd name="T34" fmla="*/ 220 w 231"/>
                  <a:gd name="T35" fmla="*/ 126 h 753"/>
                  <a:gd name="T36" fmla="*/ 220 w 231"/>
                  <a:gd name="T37" fmla="*/ 126 h 753"/>
                  <a:gd name="T38" fmla="*/ 226 w 231"/>
                  <a:gd name="T39" fmla="*/ 159 h 753"/>
                  <a:gd name="T40" fmla="*/ 230 w 231"/>
                  <a:gd name="T41" fmla="*/ 191 h 753"/>
                  <a:gd name="T42" fmla="*/ 231 w 231"/>
                  <a:gd name="T43" fmla="*/ 225 h 753"/>
                  <a:gd name="T44" fmla="*/ 231 w 231"/>
                  <a:gd name="T45" fmla="*/ 258 h 753"/>
                  <a:gd name="T46" fmla="*/ 230 w 231"/>
                  <a:gd name="T47" fmla="*/ 292 h 753"/>
                  <a:gd name="T48" fmla="*/ 227 w 231"/>
                  <a:gd name="T49" fmla="*/ 326 h 753"/>
                  <a:gd name="T50" fmla="*/ 220 w 231"/>
                  <a:gd name="T51" fmla="*/ 390 h 753"/>
                  <a:gd name="T52" fmla="*/ 220 w 231"/>
                  <a:gd name="T53" fmla="*/ 390 h 753"/>
                  <a:gd name="T54" fmla="*/ 212 w 231"/>
                  <a:gd name="T55" fmla="*/ 423 h 753"/>
                  <a:gd name="T56" fmla="*/ 194 w 231"/>
                  <a:gd name="T57" fmla="*/ 481 h 753"/>
                  <a:gd name="T58" fmla="*/ 183 w 231"/>
                  <a:gd name="T59" fmla="*/ 516 h 753"/>
                  <a:gd name="T60" fmla="*/ 171 w 231"/>
                  <a:gd name="T61" fmla="*/ 553 h 753"/>
                  <a:gd name="T62" fmla="*/ 157 w 231"/>
                  <a:gd name="T63" fmla="*/ 590 h 753"/>
                  <a:gd name="T64" fmla="*/ 142 w 231"/>
                  <a:gd name="T65" fmla="*/ 626 h 753"/>
                  <a:gd name="T66" fmla="*/ 127 w 231"/>
                  <a:gd name="T67" fmla="*/ 660 h 753"/>
                  <a:gd name="T68" fmla="*/ 110 w 231"/>
                  <a:gd name="T69" fmla="*/ 692 h 753"/>
                  <a:gd name="T70" fmla="*/ 102 w 231"/>
                  <a:gd name="T71" fmla="*/ 704 h 753"/>
                  <a:gd name="T72" fmla="*/ 93 w 231"/>
                  <a:gd name="T73" fmla="*/ 717 h 753"/>
                  <a:gd name="T74" fmla="*/ 84 w 231"/>
                  <a:gd name="T75" fmla="*/ 728 h 753"/>
                  <a:gd name="T76" fmla="*/ 76 w 231"/>
                  <a:gd name="T77" fmla="*/ 738 h 753"/>
                  <a:gd name="T78" fmla="*/ 67 w 231"/>
                  <a:gd name="T79" fmla="*/ 744 h 753"/>
                  <a:gd name="T80" fmla="*/ 58 w 231"/>
                  <a:gd name="T81" fmla="*/ 749 h 753"/>
                  <a:gd name="T82" fmla="*/ 49 w 231"/>
                  <a:gd name="T83" fmla="*/ 751 h 753"/>
                  <a:gd name="T84" fmla="*/ 41 w 231"/>
                  <a:gd name="T85" fmla="*/ 753 h 753"/>
                  <a:gd name="T86" fmla="*/ 31 w 231"/>
                  <a:gd name="T87" fmla="*/ 750 h 753"/>
                  <a:gd name="T88" fmla="*/ 23 w 231"/>
                  <a:gd name="T89" fmla="*/ 744 h 753"/>
                  <a:gd name="T90" fmla="*/ 15 w 231"/>
                  <a:gd name="T91" fmla="*/ 736 h 753"/>
                  <a:gd name="T92" fmla="*/ 7 w 231"/>
                  <a:gd name="T93" fmla="*/ 725 h 753"/>
                  <a:gd name="T94" fmla="*/ 0 w 231"/>
                  <a:gd name="T95" fmla="*/ 724 h 753"/>
                  <a:gd name="T96" fmla="*/ 0 w 231"/>
                  <a:gd name="T97" fmla="*/ 724 h 753"/>
                  <a:gd name="T98" fmla="*/ 20 w 231"/>
                  <a:gd name="T99" fmla="*/ 640 h 753"/>
                  <a:gd name="T100" fmla="*/ 38 w 231"/>
                  <a:gd name="T101" fmla="*/ 556 h 753"/>
                  <a:gd name="T102" fmla="*/ 54 w 231"/>
                  <a:gd name="T103" fmla="*/ 469 h 753"/>
                  <a:gd name="T104" fmla="*/ 66 w 231"/>
                  <a:gd name="T105" fmla="*/ 382 h 753"/>
                  <a:gd name="T106" fmla="*/ 77 w 231"/>
                  <a:gd name="T107" fmla="*/ 294 h 753"/>
                  <a:gd name="T108" fmla="*/ 84 w 231"/>
                  <a:gd name="T109" fmla="*/ 204 h 753"/>
                  <a:gd name="T110" fmla="*/ 88 w 231"/>
                  <a:gd name="T111" fmla="*/ 115 h 753"/>
                  <a:gd name="T112" fmla="*/ 91 w 231"/>
                  <a:gd name="T113" fmla="*/ 24 h 753"/>
                  <a:gd name="T114" fmla="*/ 91 w 231"/>
                  <a:gd name="T115" fmla="*/ 24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1" h="753">
                    <a:moveTo>
                      <a:pt x="91" y="24"/>
                    </a:moveTo>
                    <a:lnTo>
                      <a:pt x="91" y="24"/>
                    </a:lnTo>
                    <a:lnTo>
                      <a:pt x="102" y="11"/>
                    </a:lnTo>
                    <a:lnTo>
                      <a:pt x="106" y="7"/>
                    </a:lnTo>
                    <a:lnTo>
                      <a:pt x="111" y="4"/>
                    </a:lnTo>
                    <a:lnTo>
                      <a:pt x="117" y="2"/>
                    </a:lnTo>
                    <a:lnTo>
                      <a:pt x="122" y="2"/>
                    </a:lnTo>
                    <a:lnTo>
                      <a:pt x="128" y="0"/>
                    </a:lnTo>
                    <a:lnTo>
                      <a:pt x="132" y="2"/>
                    </a:lnTo>
                    <a:lnTo>
                      <a:pt x="143" y="4"/>
                    </a:lnTo>
                    <a:lnTo>
                      <a:pt x="153" y="11"/>
                    </a:lnTo>
                    <a:lnTo>
                      <a:pt x="162" y="20"/>
                    </a:lnTo>
                    <a:lnTo>
                      <a:pt x="172" y="31"/>
                    </a:lnTo>
                    <a:lnTo>
                      <a:pt x="180" y="42"/>
                    </a:lnTo>
                    <a:lnTo>
                      <a:pt x="189" y="54"/>
                    </a:lnTo>
                    <a:lnTo>
                      <a:pt x="202" y="82"/>
                    </a:lnTo>
                    <a:lnTo>
                      <a:pt x="213" y="106"/>
                    </a:lnTo>
                    <a:lnTo>
                      <a:pt x="220" y="126"/>
                    </a:lnTo>
                    <a:lnTo>
                      <a:pt x="220" y="126"/>
                    </a:lnTo>
                    <a:lnTo>
                      <a:pt x="226" y="159"/>
                    </a:lnTo>
                    <a:lnTo>
                      <a:pt x="230" y="191"/>
                    </a:lnTo>
                    <a:lnTo>
                      <a:pt x="231" y="225"/>
                    </a:lnTo>
                    <a:lnTo>
                      <a:pt x="231" y="258"/>
                    </a:lnTo>
                    <a:lnTo>
                      <a:pt x="230" y="292"/>
                    </a:lnTo>
                    <a:lnTo>
                      <a:pt x="227" y="326"/>
                    </a:lnTo>
                    <a:lnTo>
                      <a:pt x="220" y="390"/>
                    </a:lnTo>
                    <a:lnTo>
                      <a:pt x="220" y="390"/>
                    </a:lnTo>
                    <a:lnTo>
                      <a:pt x="212" y="423"/>
                    </a:lnTo>
                    <a:lnTo>
                      <a:pt x="194" y="481"/>
                    </a:lnTo>
                    <a:lnTo>
                      <a:pt x="183" y="516"/>
                    </a:lnTo>
                    <a:lnTo>
                      <a:pt x="171" y="553"/>
                    </a:lnTo>
                    <a:lnTo>
                      <a:pt x="157" y="590"/>
                    </a:lnTo>
                    <a:lnTo>
                      <a:pt x="142" y="626"/>
                    </a:lnTo>
                    <a:lnTo>
                      <a:pt x="127" y="660"/>
                    </a:lnTo>
                    <a:lnTo>
                      <a:pt x="110" y="692"/>
                    </a:lnTo>
                    <a:lnTo>
                      <a:pt x="102" y="704"/>
                    </a:lnTo>
                    <a:lnTo>
                      <a:pt x="93" y="717"/>
                    </a:lnTo>
                    <a:lnTo>
                      <a:pt x="84" y="728"/>
                    </a:lnTo>
                    <a:lnTo>
                      <a:pt x="76" y="738"/>
                    </a:lnTo>
                    <a:lnTo>
                      <a:pt x="67" y="744"/>
                    </a:lnTo>
                    <a:lnTo>
                      <a:pt x="58" y="749"/>
                    </a:lnTo>
                    <a:lnTo>
                      <a:pt x="49" y="751"/>
                    </a:lnTo>
                    <a:lnTo>
                      <a:pt x="41" y="753"/>
                    </a:lnTo>
                    <a:lnTo>
                      <a:pt x="31" y="750"/>
                    </a:lnTo>
                    <a:lnTo>
                      <a:pt x="23" y="744"/>
                    </a:lnTo>
                    <a:lnTo>
                      <a:pt x="15" y="736"/>
                    </a:lnTo>
                    <a:lnTo>
                      <a:pt x="7" y="725"/>
                    </a:lnTo>
                    <a:lnTo>
                      <a:pt x="0" y="724"/>
                    </a:lnTo>
                    <a:lnTo>
                      <a:pt x="0" y="724"/>
                    </a:lnTo>
                    <a:lnTo>
                      <a:pt x="20" y="640"/>
                    </a:lnTo>
                    <a:lnTo>
                      <a:pt x="38" y="556"/>
                    </a:lnTo>
                    <a:lnTo>
                      <a:pt x="54" y="469"/>
                    </a:lnTo>
                    <a:lnTo>
                      <a:pt x="66" y="382"/>
                    </a:lnTo>
                    <a:lnTo>
                      <a:pt x="77" y="294"/>
                    </a:lnTo>
                    <a:lnTo>
                      <a:pt x="84" y="204"/>
                    </a:lnTo>
                    <a:lnTo>
                      <a:pt x="88" y="115"/>
                    </a:lnTo>
                    <a:lnTo>
                      <a:pt x="91" y="24"/>
                    </a:lnTo>
                    <a:lnTo>
                      <a:pt x="91" y="24"/>
                    </a:lnTo>
                    <a:close/>
                  </a:path>
                </a:pathLst>
              </a:custGeom>
              <a:solidFill>
                <a:srgbClr val="F5D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36538975-BC5B-B35A-C7CB-53641FC98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1" y="1512"/>
                <a:ext cx="1422" cy="1658"/>
              </a:xfrm>
              <a:custGeom>
                <a:avLst/>
                <a:gdLst>
                  <a:gd name="T0" fmla="*/ 22 w 4264"/>
                  <a:gd name="T1" fmla="*/ 2031 h 4973"/>
                  <a:gd name="T2" fmla="*/ 84 w 4264"/>
                  <a:gd name="T3" fmla="*/ 1641 h 4973"/>
                  <a:gd name="T4" fmla="*/ 189 w 4264"/>
                  <a:gd name="T5" fmla="*/ 1281 h 4973"/>
                  <a:gd name="T6" fmla="*/ 339 w 4264"/>
                  <a:gd name="T7" fmla="*/ 955 h 4973"/>
                  <a:gd name="T8" fmla="*/ 538 w 4264"/>
                  <a:gd name="T9" fmla="*/ 668 h 4973"/>
                  <a:gd name="T10" fmla="*/ 786 w 4264"/>
                  <a:gd name="T11" fmla="*/ 426 h 4973"/>
                  <a:gd name="T12" fmla="*/ 1024 w 4264"/>
                  <a:gd name="T13" fmla="*/ 267 h 4973"/>
                  <a:gd name="T14" fmla="*/ 1322 w 4264"/>
                  <a:gd name="T15" fmla="*/ 134 h 4973"/>
                  <a:gd name="T16" fmla="*/ 1663 w 4264"/>
                  <a:gd name="T17" fmla="*/ 45 h 4973"/>
                  <a:gd name="T18" fmla="*/ 2049 w 4264"/>
                  <a:gd name="T19" fmla="*/ 3 h 4973"/>
                  <a:gd name="T20" fmla="*/ 2382 w 4264"/>
                  <a:gd name="T21" fmla="*/ 5 h 4973"/>
                  <a:gd name="T22" fmla="*/ 2758 w 4264"/>
                  <a:gd name="T23" fmla="*/ 59 h 4973"/>
                  <a:gd name="T24" fmla="*/ 3088 w 4264"/>
                  <a:gd name="T25" fmla="*/ 164 h 4973"/>
                  <a:gd name="T26" fmla="*/ 3297 w 4264"/>
                  <a:gd name="T27" fmla="*/ 269 h 4973"/>
                  <a:gd name="T28" fmla="*/ 3456 w 4264"/>
                  <a:gd name="T29" fmla="*/ 376 h 4973"/>
                  <a:gd name="T30" fmla="*/ 3598 w 4264"/>
                  <a:gd name="T31" fmla="*/ 497 h 4973"/>
                  <a:gd name="T32" fmla="*/ 3816 w 4264"/>
                  <a:gd name="T33" fmla="*/ 752 h 4973"/>
                  <a:gd name="T34" fmla="*/ 4005 w 4264"/>
                  <a:gd name="T35" fmla="*/ 1084 h 4973"/>
                  <a:gd name="T36" fmla="*/ 4138 w 4264"/>
                  <a:gd name="T37" fmla="*/ 1458 h 4973"/>
                  <a:gd name="T38" fmla="*/ 4222 w 4264"/>
                  <a:gd name="T39" fmla="*/ 1868 h 4973"/>
                  <a:gd name="T40" fmla="*/ 4261 w 4264"/>
                  <a:gd name="T41" fmla="*/ 2305 h 4973"/>
                  <a:gd name="T42" fmla="*/ 4264 w 4264"/>
                  <a:gd name="T43" fmla="*/ 2505 h 4973"/>
                  <a:gd name="T44" fmla="*/ 4227 w 4264"/>
                  <a:gd name="T45" fmla="*/ 2950 h 4973"/>
                  <a:gd name="T46" fmla="*/ 4158 w 4264"/>
                  <a:gd name="T47" fmla="*/ 3261 h 4973"/>
                  <a:gd name="T48" fmla="*/ 4064 w 4264"/>
                  <a:gd name="T49" fmla="*/ 3537 h 4973"/>
                  <a:gd name="T50" fmla="*/ 3944 w 4264"/>
                  <a:gd name="T51" fmla="*/ 3794 h 4973"/>
                  <a:gd name="T52" fmla="*/ 3801 w 4264"/>
                  <a:gd name="T53" fmla="*/ 4034 h 4973"/>
                  <a:gd name="T54" fmla="*/ 3634 w 4264"/>
                  <a:gd name="T55" fmla="*/ 4251 h 4973"/>
                  <a:gd name="T56" fmla="*/ 3446 w 4264"/>
                  <a:gd name="T57" fmla="*/ 4443 h 4973"/>
                  <a:gd name="T58" fmla="*/ 3241 w 4264"/>
                  <a:gd name="T59" fmla="*/ 4609 h 4973"/>
                  <a:gd name="T60" fmla="*/ 3062 w 4264"/>
                  <a:gd name="T61" fmla="*/ 4723 h 4973"/>
                  <a:gd name="T62" fmla="*/ 2834 w 4264"/>
                  <a:gd name="T63" fmla="*/ 4835 h 4973"/>
                  <a:gd name="T64" fmla="*/ 2593 w 4264"/>
                  <a:gd name="T65" fmla="*/ 4913 h 4973"/>
                  <a:gd name="T66" fmla="*/ 2341 w 4264"/>
                  <a:gd name="T67" fmla="*/ 4960 h 4973"/>
                  <a:gd name="T68" fmla="*/ 2171 w 4264"/>
                  <a:gd name="T69" fmla="*/ 4971 h 4973"/>
                  <a:gd name="T70" fmla="*/ 2003 w 4264"/>
                  <a:gd name="T71" fmla="*/ 4967 h 4973"/>
                  <a:gd name="T72" fmla="*/ 1794 w 4264"/>
                  <a:gd name="T73" fmla="*/ 4941 h 4973"/>
                  <a:gd name="T74" fmla="*/ 1591 w 4264"/>
                  <a:gd name="T75" fmla="*/ 4891 h 4973"/>
                  <a:gd name="T76" fmla="*/ 1397 w 4264"/>
                  <a:gd name="T77" fmla="*/ 4820 h 4973"/>
                  <a:gd name="T78" fmla="*/ 1209 w 4264"/>
                  <a:gd name="T79" fmla="*/ 4727 h 4973"/>
                  <a:gd name="T80" fmla="*/ 1033 w 4264"/>
                  <a:gd name="T81" fmla="*/ 4616 h 4973"/>
                  <a:gd name="T82" fmla="*/ 899 w 4264"/>
                  <a:gd name="T83" fmla="*/ 4514 h 4973"/>
                  <a:gd name="T84" fmla="*/ 739 w 4264"/>
                  <a:gd name="T85" fmla="*/ 4368 h 4973"/>
                  <a:gd name="T86" fmla="*/ 587 w 4264"/>
                  <a:gd name="T87" fmla="*/ 4200 h 4973"/>
                  <a:gd name="T88" fmla="*/ 451 w 4264"/>
                  <a:gd name="T89" fmla="*/ 4015 h 4973"/>
                  <a:gd name="T90" fmla="*/ 330 w 4264"/>
                  <a:gd name="T91" fmla="*/ 3815 h 4973"/>
                  <a:gd name="T92" fmla="*/ 226 w 4264"/>
                  <a:gd name="T93" fmla="*/ 3602 h 4973"/>
                  <a:gd name="T94" fmla="*/ 141 w 4264"/>
                  <a:gd name="T95" fmla="*/ 3374 h 4973"/>
                  <a:gd name="T96" fmla="*/ 75 w 4264"/>
                  <a:gd name="T97" fmla="*/ 3137 h 4973"/>
                  <a:gd name="T98" fmla="*/ 19 w 4264"/>
                  <a:gd name="T99" fmla="*/ 2819 h 4973"/>
                  <a:gd name="T100" fmla="*/ 0 w 4264"/>
                  <a:gd name="T101" fmla="*/ 2485 h 4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264" h="4973">
                    <a:moveTo>
                      <a:pt x="4" y="2277"/>
                    </a:moveTo>
                    <a:lnTo>
                      <a:pt x="4" y="2277"/>
                    </a:lnTo>
                    <a:lnTo>
                      <a:pt x="10" y="2195"/>
                    </a:lnTo>
                    <a:lnTo>
                      <a:pt x="15" y="2112"/>
                    </a:lnTo>
                    <a:lnTo>
                      <a:pt x="22" y="2031"/>
                    </a:lnTo>
                    <a:lnTo>
                      <a:pt x="32" y="1951"/>
                    </a:lnTo>
                    <a:lnTo>
                      <a:pt x="43" y="1872"/>
                    </a:lnTo>
                    <a:lnTo>
                      <a:pt x="55" y="1794"/>
                    </a:lnTo>
                    <a:lnTo>
                      <a:pt x="69" y="1717"/>
                    </a:lnTo>
                    <a:lnTo>
                      <a:pt x="84" y="1641"/>
                    </a:lnTo>
                    <a:lnTo>
                      <a:pt x="102" y="1566"/>
                    </a:lnTo>
                    <a:lnTo>
                      <a:pt x="121" y="1493"/>
                    </a:lnTo>
                    <a:lnTo>
                      <a:pt x="142" y="1420"/>
                    </a:lnTo>
                    <a:lnTo>
                      <a:pt x="166" y="1350"/>
                    </a:lnTo>
                    <a:lnTo>
                      <a:pt x="189" y="1281"/>
                    </a:lnTo>
                    <a:lnTo>
                      <a:pt x="215" y="1212"/>
                    </a:lnTo>
                    <a:lnTo>
                      <a:pt x="244" y="1146"/>
                    </a:lnTo>
                    <a:lnTo>
                      <a:pt x="274" y="1080"/>
                    </a:lnTo>
                    <a:lnTo>
                      <a:pt x="306" y="1017"/>
                    </a:lnTo>
                    <a:lnTo>
                      <a:pt x="339" y="955"/>
                    </a:lnTo>
                    <a:lnTo>
                      <a:pt x="375" y="894"/>
                    </a:lnTo>
                    <a:lnTo>
                      <a:pt x="412" y="835"/>
                    </a:lnTo>
                    <a:lnTo>
                      <a:pt x="452" y="777"/>
                    </a:lnTo>
                    <a:lnTo>
                      <a:pt x="494" y="722"/>
                    </a:lnTo>
                    <a:lnTo>
                      <a:pt x="538" y="668"/>
                    </a:lnTo>
                    <a:lnTo>
                      <a:pt x="583" y="616"/>
                    </a:lnTo>
                    <a:lnTo>
                      <a:pt x="631" y="565"/>
                    </a:lnTo>
                    <a:lnTo>
                      <a:pt x="681" y="517"/>
                    </a:lnTo>
                    <a:lnTo>
                      <a:pt x="732" y="470"/>
                    </a:lnTo>
                    <a:lnTo>
                      <a:pt x="786" y="426"/>
                    </a:lnTo>
                    <a:lnTo>
                      <a:pt x="842" y="383"/>
                    </a:lnTo>
                    <a:lnTo>
                      <a:pt x="902" y="342"/>
                    </a:lnTo>
                    <a:lnTo>
                      <a:pt x="961" y="303"/>
                    </a:lnTo>
                    <a:lnTo>
                      <a:pt x="1024" y="267"/>
                    </a:lnTo>
                    <a:lnTo>
                      <a:pt x="1024" y="267"/>
                    </a:lnTo>
                    <a:lnTo>
                      <a:pt x="1081" y="237"/>
                    </a:lnTo>
                    <a:lnTo>
                      <a:pt x="1137" y="209"/>
                    </a:lnTo>
                    <a:lnTo>
                      <a:pt x="1198" y="182"/>
                    </a:lnTo>
                    <a:lnTo>
                      <a:pt x="1259" y="157"/>
                    </a:lnTo>
                    <a:lnTo>
                      <a:pt x="1322" y="134"/>
                    </a:lnTo>
                    <a:lnTo>
                      <a:pt x="1387" y="113"/>
                    </a:lnTo>
                    <a:lnTo>
                      <a:pt x="1453" y="94"/>
                    </a:lnTo>
                    <a:lnTo>
                      <a:pt x="1521" y="76"/>
                    </a:lnTo>
                    <a:lnTo>
                      <a:pt x="1591" y="59"/>
                    </a:lnTo>
                    <a:lnTo>
                      <a:pt x="1663" y="45"/>
                    </a:lnTo>
                    <a:lnTo>
                      <a:pt x="1736" y="33"/>
                    </a:lnTo>
                    <a:lnTo>
                      <a:pt x="1811" y="22"/>
                    </a:lnTo>
                    <a:lnTo>
                      <a:pt x="1889" y="14"/>
                    </a:lnTo>
                    <a:lnTo>
                      <a:pt x="1969" y="7"/>
                    </a:lnTo>
                    <a:lnTo>
                      <a:pt x="2049" y="3"/>
                    </a:lnTo>
                    <a:lnTo>
                      <a:pt x="2131" y="0"/>
                    </a:lnTo>
                    <a:lnTo>
                      <a:pt x="2131" y="0"/>
                    </a:lnTo>
                    <a:lnTo>
                      <a:pt x="2217" y="0"/>
                    </a:lnTo>
                    <a:lnTo>
                      <a:pt x="2301" y="1"/>
                    </a:lnTo>
                    <a:lnTo>
                      <a:pt x="2382" y="5"/>
                    </a:lnTo>
                    <a:lnTo>
                      <a:pt x="2461" y="12"/>
                    </a:lnTo>
                    <a:lnTo>
                      <a:pt x="2539" y="21"/>
                    </a:lnTo>
                    <a:lnTo>
                      <a:pt x="2614" y="32"/>
                    </a:lnTo>
                    <a:lnTo>
                      <a:pt x="2688" y="44"/>
                    </a:lnTo>
                    <a:lnTo>
                      <a:pt x="2758" y="59"/>
                    </a:lnTo>
                    <a:lnTo>
                      <a:pt x="2829" y="76"/>
                    </a:lnTo>
                    <a:lnTo>
                      <a:pt x="2896" y="95"/>
                    </a:lnTo>
                    <a:lnTo>
                      <a:pt x="2962" y="116"/>
                    </a:lnTo>
                    <a:lnTo>
                      <a:pt x="3026" y="139"/>
                    </a:lnTo>
                    <a:lnTo>
                      <a:pt x="3088" y="164"/>
                    </a:lnTo>
                    <a:lnTo>
                      <a:pt x="3149" y="190"/>
                    </a:lnTo>
                    <a:lnTo>
                      <a:pt x="3208" y="219"/>
                    </a:lnTo>
                    <a:lnTo>
                      <a:pt x="3264" y="249"/>
                    </a:lnTo>
                    <a:lnTo>
                      <a:pt x="3264" y="249"/>
                    </a:lnTo>
                    <a:lnTo>
                      <a:pt x="3297" y="269"/>
                    </a:lnTo>
                    <a:lnTo>
                      <a:pt x="3331" y="289"/>
                    </a:lnTo>
                    <a:lnTo>
                      <a:pt x="3362" y="310"/>
                    </a:lnTo>
                    <a:lnTo>
                      <a:pt x="3394" y="331"/>
                    </a:lnTo>
                    <a:lnTo>
                      <a:pt x="3426" y="353"/>
                    </a:lnTo>
                    <a:lnTo>
                      <a:pt x="3456" y="376"/>
                    </a:lnTo>
                    <a:lnTo>
                      <a:pt x="3485" y="399"/>
                    </a:lnTo>
                    <a:lnTo>
                      <a:pt x="3514" y="423"/>
                    </a:lnTo>
                    <a:lnTo>
                      <a:pt x="3543" y="448"/>
                    </a:lnTo>
                    <a:lnTo>
                      <a:pt x="3570" y="472"/>
                    </a:lnTo>
                    <a:lnTo>
                      <a:pt x="3598" y="497"/>
                    </a:lnTo>
                    <a:lnTo>
                      <a:pt x="3624" y="523"/>
                    </a:lnTo>
                    <a:lnTo>
                      <a:pt x="3677" y="577"/>
                    </a:lnTo>
                    <a:lnTo>
                      <a:pt x="3725" y="634"/>
                    </a:lnTo>
                    <a:lnTo>
                      <a:pt x="3772" y="693"/>
                    </a:lnTo>
                    <a:lnTo>
                      <a:pt x="3816" y="752"/>
                    </a:lnTo>
                    <a:lnTo>
                      <a:pt x="3858" y="816"/>
                    </a:lnTo>
                    <a:lnTo>
                      <a:pt x="3898" y="879"/>
                    </a:lnTo>
                    <a:lnTo>
                      <a:pt x="3936" y="946"/>
                    </a:lnTo>
                    <a:lnTo>
                      <a:pt x="3970" y="1014"/>
                    </a:lnTo>
                    <a:lnTo>
                      <a:pt x="4005" y="1084"/>
                    </a:lnTo>
                    <a:lnTo>
                      <a:pt x="4035" y="1156"/>
                    </a:lnTo>
                    <a:lnTo>
                      <a:pt x="4064" y="1229"/>
                    </a:lnTo>
                    <a:lnTo>
                      <a:pt x="4090" y="1303"/>
                    </a:lnTo>
                    <a:lnTo>
                      <a:pt x="4115" y="1380"/>
                    </a:lnTo>
                    <a:lnTo>
                      <a:pt x="4138" y="1458"/>
                    </a:lnTo>
                    <a:lnTo>
                      <a:pt x="4159" y="1538"/>
                    </a:lnTo>
                    <a:lnTo>
                      <a:pt x="4177" y="1619"/>
                    </a:lnTo>
                    <a:lnTo>
                      <a:pt x="4195" y="1700"/>
                    </a:lnTo>
                    <a:lnTo>
                      <a:pt x="4209" y="1783"/>
                    </a:lnTo>
                    <a:lnTo>
                      <a:pt x="4222" y="1868"/>
                    </a:lnTo>
                    <a:lnTo>
                      <a:pt x="4233" y="1954"/>
                    </a:lnTo>
                    <a:lnTo>
                      <a:pt x="4243" y="2040"/>
                    </a:lnTo>
                    <a:lnTo>
                      <a:pt x="4250" y="2127"/>
                    </a:lnTo>
                    <a:lnTo>
                      <a:pt x="4257" y="2215"/>
                    </a:lnTo>
                    <a:lnTo>
                      <a:pt x="4261" y="2305"/>
                    </a:lnTo>
                    <a:lnTo>
                      <a:pt x="4262" y="2395"/>
                    </a:lnTo>
                    <a:lnTo>
                      <a:pt x="4264" y="2485"/>
                    </a:lnTo>
                    <a:lnTo>
                      <a:pt x="4264" y="2485"/>
                    </a:lnTo>
                    <a:lnTo>
                      <a:pt x="4264" y="2505"/>
                    </a:lnTo>
                    <a:lnTo>
                      <a:pt x="4264" y="2505"/>
                    </a:lnTo>
                    <a:lnTo>
                      <a:pt x="4261" y="2596"/>
                    </a:lnTo>
                    <a:lnTo>
                      <a:pt x="4257" y="2685"/>
                    </a:lnTo>
                    <a:lnTo>
                      <a:pt x="4250" y="2775"/>
                    </a:lnTo>
                    <a:lnTo>
                      <a:pt x="4239" y="2863"/>
                    </a:lnTo>
                    <a:lnTo>
                      <a:pt x="4227" y="2950"/>
                    </a:lnTo>
                    <a:lnTo>
                      <a:pt x="4211" y="3037"/>
                    </a:lnTo>
                    <a:lnTo>
                      <a:pt x="4193" y="3121"/>
                    </a:lnTo>
                    <a:lnTo>
                      <a:pt x="4173" y="3205"/>
                    </a:lnTo>
                    <a:lnTo>
                      <a:pt x="4173" y="3205"/>
                    </a:lnTo>
                    <a:lnTo>
                      <a:pt x="4158" y="3261"/>
                    </a:lnTo>
                    <a:lnTo>
                      <a:pt x="4141" y="3318"/>
                    </a:lnTo>
                    <a:lnTo>
                      <a:pt x="4123" y="3374"/>
                    </a:lnTo>
                    <a:lnTo>
                      <a:pt x="4105" y="3429"/>
                    </a:lnTo>
                    <a:lnTo>
                      <a:pt x="4085" y="3483"/>
                    </a:lnTo>
                    <a:lnTo>
                      <a:pt x="4064" y="3537"/>
                    </a:lnTo>
                    <a:lnTo>
                      <a:pt x="4042" y="3591"/>
                    </a:lnTo>
                    <a:lnTo>
                      <a:pt x="4020" y="3643"/>
                    </a:lnTo>
                    <a:lnTo>
                      <a:pt x="3995" y="3694"/>
                    </a:lnTo>
                    <a:lnTo>
                      <a:pt x="3970" y="3745"/>
                    </a:lnTo>
                    <a:lnTo>
                      <a:pt x="3944" y="3794"/>
                    </a:lnTo>
                    <a:lnTo>
                      <a:pt x="3918" y="3844"/>
                    </a:lnTo>
                    <a:lnTo>
                      <a:pt x="3890" y="3892"/>
                    </a:lnTo>
                    <a:lnTo>
                      <a:pt x="3861" y="3940"/>
                    </a:lnTo>
                    <a:lnTo>
                      <a:pt x="3831" y="3987"/>
                    </a:lnTo>
                    <a:lnTo>
                      <a:pt x="3801" y="4034"/>
                    </a:lnTo>
                    <a:lnTo>
                      <a:pt x="3769" y="4078"/>
                    </a:lnTo>
                    <a:lnTo>
                      <a:pt x="3736" y="4122"/>
                    </a:lnTo>
                    <a:lnTo>
                      <a:pt x="3703" y="4166"/>
                    </a:lnTo>
                    <a:lnTo>
                      <a:pt x="3668" y="4209"/>
                    </a:lnTo>
                    <a:lnTo>
                      <a:pt x="3634" y="4251"/>
                    </a:lnTo>
                    <a:lnTo>
                      <a:pt x="3598" y="4290"/>
                    </a:lnTo>
                    <a:lnTo>
                      <a:pt x="3561" y="4330"/>
                    </a:lnTo>
                    <a:lnTo>
                      <a:pt x="3524" y="4369"/>
                    </a:lnTo>
                    <a:lnTo>
                      <a:pt x="3485" y="4406"/>
                    </a:lnTo>
                    <a:lnTo>
                      <a:pt x="3446" y="4443"/>
                    </a:lnTo>
                    <a:lnTo>
                      <a:pt x="3406" y="4478"/>
                    </a:lnTo>
                    <a:lnTo>
                      <a:pt x="3366" y="4512"/>
                    </a:lnTo>
                    <a:lnTo>
                      <a:pt x="3325" y="4547"/>
                    </a:lnTo>
                    <a:lnTo>
                      <a:pt x="3284" y="4578"/>
                    </a:lnTo>
                    <a:lnTo>
                      <a:pt x="3241" y="4609"/>
                    </a:lnTo>
                    <a:lnTo>
                      <a:pt x="3198" y="4639"/>
                    </a:lnTo>
                    <a:lnTo>
                      <a:pt x="3198" y="4639"/>
                    </a:lnTo>
                    <a:lnTo>
                      <a:pt x="3131" y="4683"/>
                    </a:lnTo>
                    <a:lnTo>
                      <a:pt x="3062" y="4723"/>
                    </a:lnTo>
                    <a:lnTo>
                      <a:pt x="3062" y="4723"/>
                    </a:lnTo>
                    <a:lnTo>
                      <a:pt x="3018" y="4748"/>
                    </a:lnTo>
                    <a:lnTo>
                      <a:pt x="2972" y="4771"/>
                    </a:lnTo>
                    <a:lnTo>
                      <a:pt x="2927" y="4793"/>
                    </a:lnTo>
                    <a:lnTo>
                      <a:pt x="2880" y="4814"/>
                    </a:lnTo>
                    <a:lnTo>
                      <a:pt x="2834" y="4835"/>
                    </a:lnTo>
                    <a:lnTo>
                      <a:pt x="2786" y="4853"/>
                    </a:lnTo>
                    <a:lnTo>
                      <a:pt x="2739" y="4869"/>
                    </a:lnTo>
                    <a:lnTo>
                      <a:pt x="2691" y="4886"/>
                    </a:lnTo>
                    <a:lnTo>
                      <a:pt x="2641" y="4901"/>
                    </a:lnTo>
                    <a:lnTo>
                      <a:pt x="2593" y="4913"/>
                    </a:lnTo>
                    <a:lnTo>
                      <a:pt x="2543" y="4926"/>
                    </a:lnTo>
                    <a:lnTo>
                      <a:pt x="2494" y="4937"/>
                    </a:lnTo>
                    <a:lnTo>
                      <a:pt x="2443" y="4945"/>
                    </a:lnTo>
                    <a:lnTo>
                      <a:pt x="2392" y="4953"/>
                    </a:lnTo>
                    <a:lnTo>
                      <a:pt x="2341" y="4960"/>
                    </a:lnTo>
                    <a:lnTo>
                      <a:pt x="2290" y="4966"/>
                    </a:lnTo>
                    <a:lnTo>
                      <a:pt x="2290" y="4966"/>
                    </a:lnTo>
                    <a:lnTo>
                      <a:pt x="2251" y="4968"/>
                    </a:lnTo>
                    <a:lnTo>
                      <a:pt x="2211" y="4970"/>
                    </a:lnTo>
                    <a:lnTo>
                      <a:pt x="2171" y="4971"/>
                    </a:lnTo>
                    <a:lnTo>
                      <a:pt x="2131" y="4973"/>
                    </a:lnTo>
                    <a:lnTo>
                      <a:pt x="2131" y="4973"/>
                    </a:lnTo>
                    <a:lnTo>
                      <a:pt x="2089" y="4971"/>
                    </a:lnTo>
                    <a:lnTo>
                      <a:pt x="2046" y="4970"/>
                    </a:lnTo>
                    <a:lnTo>
                      <a:pt x="2003" y="4967"/>
                    </a:lnTo>
                    <a:lnTo>
                      <a:pt x="1962" y="4964"/>
                    </a:lnTo>
                    <a:lnTo>
                      <a:pt x="1919" y="4960"/>
                    </a:lnTo>
                    <a:lnTo>
                      <a:pt x="1878" y="4955"/>
                    </a:lnTo>
                    <a:lnTo>
                      <a:pt x="1836" y="4948"/>
                    </a:lnTo>
                    <a:lnTo>
                      <a:pt x="1794" y="4941"/>
                    </a:lnTo>
                    <a:lnTo>
                      <a:pt x="1754" y="4933"/>
                    </a:lnTo>
                    <a:lnTo>
                      <a:pt x="1712" y="4924"/>
                    </a:lnTo>
                    <a:lnTo>
                      <a:pt x="1672" y="4913"/>
                    </a:lnTo>
                    <a:lnTo>
                      <a:pt x="1631" y="4904"/>
                    </a:lnTo>
                    <a:lnTo>
                      <a:pt x="1591" y="4891"/>
                    </a:lnTo>
                    <a:lnTo>
                      <a:pt x="1552" y="4879"/>
                    </a:lnTo>
                    <a:lnTo>
                      <a:pt x="1512" y="4865"/>
                    </a:lnTo>
                    <a:lnTo>
                      <a:pt x="1474" y="4851"/>
                    </a:lnTo>
                    <a:lnTo>
                      <a:pt x="1435" y="4836"/>
                    </a:lnTo>
                    <a:lnTo>
                      <a:pt x="1397" y="4820"/>
                    </a:lnTo>
                    <a:lnTo>
                      <a:pt x="1358" y="4803"/>
                    </a:lnTo>
                    <a:lnTo>
                      <a:pt x="1321" y="4785"/>
                    </a:lnTo>
                    <a:lnTo>
                      <a:pt x="1284" y="4767"/>
                    </a:lnTo>
                    <a:lnTo>
                      <a:pt x="1246" y="4748"/>
                    </a:lnTo>
                    <a:lnTo>
                      <a:pt x="1209" y="4727"/>
                    </a:lnTo>
                    <a:lnTo>
                      <a:pt x="1173" y="4707"/>
                    </a:lnTo>
                    <a:lnTo>
                      <a:pt x="1137" y="4686"/>
                    </a:lnTo>
                    <a:lnTo>
                      <a:pt x="1102" y="4664"/>
                    </a:lnTo>
                    <a:lnTo>
                      <a:pt x="1067" y="4640"/>
                    </a:lnTo>
                    <a:lnTo>
                      <a:pt x="1033" y="4616"/>
                    </a:lnTo>
                    <a:lnTo>
                      <a:pt x="998" y="4592"/>
                    </a:lnTo>
                    <a:lnTo>
                      <a:pt x="965" y="4566"/>
                    </a:lnTo>
                    <a:lnTo>
                      <a:pt x="931" y="4540"/>
                    </a:lnTo>
                    <a:lnTo>
                      <a:pt x="899" y="4514"/>
                    </a:lnTo>
                    <a:lnTo>
                      <a:pt x="899" y="4514"/>
                    </a:lnTo>
                    <a:lnTo>
                      <a:pt x="851" y="4472"/>
                    </a:lnTo>
                    <a:lnTo>
                      <a:pt x="802" y="4430"/>
                    </a:lnTo>
                    <a:lnTo>
                      <a:pt x="802" y="4430"/>
                    </a:lnTo>
                    <a:lnTo>
                      <a:pt x="771" y="4399"/>
                    </a:lnTo>
                    <a:lnTo>
                      <a:pt x="739" y="4368"/>
                    </a:lnTo>
                    <a:lnTo>
                      <a:pt x="707" y="4335"/>
                    </a:lnTo>
                    <a:lnTo>
                      <a:pt x="677" y="4303"/>
                    </a:lnTo>
                    <a:lnTo>
                      <a:pt x="647" y="4268"/>
                    </a:lnTo>
                    <a:lnTo>
                      <a:pt x="616" y="4234"/>
                    </a:lnTo>
                    <a:lnTo>
                      <a:pt x="587" y="4200"/>
                    </a:lnTo>
                    <a:lnTo>
                      <a:pt x="558" y="4164"/>
                    </a:lnTo>
                    <a:lnTo>
                      <a:pt x="531" y="4128"/>
                    </a:lnTo>
                    <a:lnTo>
                      <a:pt x="503" y="4091"/>
                    </a:lnTo>
                    <a:lnTo>
                      <a:pt x="477" y="4052"/>
                    </a:lnTo>
                    <a:lnTo>
                      <a:pt x="451" y="4015"/>
                    </a:lnTo>
                    <a:lnTo>
                      <a:pt x="425" y="3976"/>
                    </a:lnTo>
                    <a:lnTo>
                      <a:pt x="400" y="3936"/>
                    </a:lnTo>
                    <a:lnTo>
                      <a:pt x="376" y="3896"/>
                    </a:lnTo>
                    <a:lnTo>
                      <a:pt x="353" y="3855"/>
                    </a:lnTo>
                    <a:lnTo>
                      <a:pt x="330" y="3815"/>
                    </a:lnTo>
                    <a:lnTo>
                      <a:pt x="308" y="3772"/>
                    </a:lnTo>
                    <a:lnTo>
                      <a:pt x="287" y="3731"/>
                    </a:lnTo>
                    <a:lnTo>
                      <a:pt x="265" y="3688"/>
                    </a:lnTo>
                    <a:lnTo>
                      <a:pt x="246" y="3644"/>
                    </a:lnTo>
                    <a:lnTo>
                      <a:pt x="226" y="3602"/>
                    </a:lnTo>
                    <a:lnTo>
                      <a:pt x="207" y="3556"/>
                    </a:lnTo>
                    <a:lnTo>
                      <a:pt x="189" y="3512"/>
                    </a:lnTo>
                    <a:lnTo>
                      <a:pt x="172" y="3467"/>
                    </a:lnTo>
                    <a:lnTo>
                      <a:pt x="156" y="3421"/>
                    </a:lnTo>
                    <a:lnTo>
                      <a:pt x="141" y="3374"/>
                    </a:lnTo>
                    <a:lnTo>
                      <a:pt x="126" y="3329"/>
                    </a:lnTo>
                    <a:lnTo>
                      <a:pt x="112" y="3281"/>
                    </a:lnTo>
                    <a:lnTo>
                      <a:pt x="98" y="3234"/>
                    </a:lnTo>
                    <a:lnTo>
                      <a:pt x="86" y="3185"/>
                    </a:lnTo>
                    <a:lnTo>
                      <a:pt x="75" y="3137"/>
                    </a:lnTo>
                    <a:lnTo>
                      <a:pt x="75" y="3137"/>
                    </a:lnTo>
                    <a:lnTo>
                      <a:pt x="57" y="3059"/>
                    </a:lnTo>
                    <a:lnTo>
                      <a:pt x="42" y="2980"/>
                    </a:lnTo>
                    <a:lnTo>
                      <a:pt x="29" y="2899"/>
                    </a:lnTo>
                    <a:lnTo>
                      <a:pt x="19" y="2819"/>
                    </a:lnTo>
                    <a:lnTo>
                      <a:pt x="11" y="2736"/>
                    </a:lnTo>
                    <a:lnTo>
                      <a:pt x="4" y="2654"/>
                    </a:lnTo>
                    <a:lnTo>
                      <a:pt x="2" y="2570"/>
                    </a:lnTo>
                    <a:lnTo>
                      <a:pt x="0" y="2485"/>
                    </a:lnTo>
                    <a:lnTo>
                      <a:pt x="0" y="2485"/>
                    </a:lnTo>
                    <a:lnTo>
                      <a:pt x="2" y="2381"/>
                    </a:lnTo>
                    <a:lnTo>
                      <a:pt x="4" y="2277"/>
                    </a:lnTo>
                    <a:lnTo>
                      <a:pt x="4" y="2277"/>
                    </a:lnTo>
                    <a:close/>
                  </a:path>
                </a:pathLst>
              </a:custGeom>
              <a:solidFill>
                <a:srgbClr val="5039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F243AC9D-8E1B-7669-3A4C-B0153D6C6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3086"/>
                <a:ext cx="324" cy="368"/>
              </a:xfrm>
              <a:custGeom>
                <a:avLst/>
                <a:gdLst>
                  <a:gd name="T0" fmla="*/ 0 w 973"/>
                  <a:gd name="T1" fmla="*/ 243 h 1102"/>
                  <a:gd name="T2" fmla="*/ 0 w 973"/>
                  <a:gd name="T3" fmla="*/ 243 h 1102"/>
                  <a:gd name="T4" fmla="*/ 51 w 973"/>
                  <a:gd name="T5" fmla="*/ 237 h 1102"/>
                  <a:gd name="T6" fmla="*/ 102 w 973"/>
                  <a:gd name="T7" fmla="*/ 230 h 1102"/>
                  <a:gd name="T8" fmla="*/ 153 w 973"/>
                  <a:gd name="T9" fmla="*/ 222 h 1102"/>
                  <a:gd name="T10" fmla="*/ 204 w 973"/>
                  <a:gd name="T11" fmla="*/ 214 h 1102"/>
                  <a:gd name="T12" fmla="*/ 253 w 973"/>
                  <a:gd name="T13" fmla="*/ 203 h 1102"/>
                  <a:gd name="T14" fmla="*/ 303 w 973"/>
                  <a:gd name="T15" fmla="*/ 190 h 1102"/>
                  <a:gd name="T16" fmla="*/ 351 w 973"/>
                  <a:gd name="T17" fmla="*/ 178 h 1102"/>
                  <a:gd name="T18" fmla="*/ 401 w 973"/>
                  <a:gd name="T19" fmla="*/ 163 h 1102"/>
                  <a:gd name="T20" fmla="*/ 449 w 973"/>
                  <a:gd name="T21" fmla="*/ 146 h 1102"/>
                  <a:gd name="T22" fmla="*/ 496 w 973"/>
                  <a:gd name="T23" fmla="*/ 130 h 1102"/>
                  <a:gd name="T24" fmla="*/ 544 w 973"/>
                  <a:gd name="T25" fmla="*/ 112 h 1102"/>
                  <a:gd name="T26" fmla="*/ 590 w 973"/>
                  <a:gd name="T27" fmla="*/ 91 h 1102"/>
                  <a:gd name="T28" fmla="*/ 637 w 973"/>
                  <a:gd name="T29" fmla="*/ 70 h 1102"/>
                  <a:gd name="T30" fmla="*/ 682 w 973"/>
                  <a:gd name="T31" fmla="*/ 48 h 1102"/>
                  <a:gd name="T32" fmla="*/ 728 w 973"/>
                  <a:gd name="T33" fmla="*/ 25 h 1102"/>
                  <a:gd name="T34" fmla="*/ 772 w 973"/>
                  <a:gd name="T35" fmla="*/ 0 h 1102"/>
                  <a:gd name="T36" fmla="*/ 772 w 973"/>
                  <a:gd name="T37" fmla="*/ 0 h 1102"/>
                  <a:gd name="T38" fmla="*/ 768 w 973"/>
                  <a:gd name="T39" fmla="*/ 73 h 1102"/>
                  <a:gd name="T40" fmla="*/ 762 w 973"/>
                  <a:gd name="T41" fmla="*/ 146 h 1102"/>
                  <a:gd name="T42" fmla="*/ 758 w 973"/>
                  <a:gd name="T43" fmla="*/ 219 h 1102"/>
                  <a:gd name="T44" fmla="*/ 754 w 973"/>
                  <a:gd name="T45" fmla="*/ 291 h 1102"/>
                  <a:gd name="T46" fmla="*/ 752 w 973"/>
                  <a:gd name="T47" fmla="*/ 362 h 1102"/>
                  <a:gd name="T48" fmla="*/ 754 w 973"/>
                  <a:gd name="T49" fmla="*/ 400 h 1102"/>
                  <a:gd name="T50" fmla="*/ 755 w 973"/>
                  <a:gd name="T51" fmla="*/ 436 h 1102"/>
                  <a:gd name="T52" fmla="*/ 758 w 973"/>
                  <a:gd name="T53" fmla="*/ 471 h 1102"/>
                  <a:gd name="T54" fmla="*/ 761 w 973"/>
                  <a:gd name="T55" fmla="*/ 509 h 1102"/>
                  <a:gd name="T56" fmla="*/ 766 w 973"/>
                  <a:gd name="T57" fmla="*/ 544 h 1102"/>
                  <a:gd name="T58" fmla="*/ 773 w 973"/>
                  <a:gd name="T59" fmla="*/ 582 h 1102"/>
                  <a:gd name="T60" fmla="*/ 773 w 973"/>
                  <a:gd name="T61" fmla="*/ 582 h 1102"/>
                  <a:gd name="T62" fmla="*/ 786 w 973"/>
                  <a:gd name="T63" fmla="*/ 639 h 1102"/>
                  <a:gd name="T64" fmla="*/ 801 w 973"/>
                  <a:gd name="T65" fmla="*/ 706 h 1102"/>
                  <a:gd name="T66" fmla="*/ 819 w 973"/>
                  <a:gd name="T67" fmla="*/ 776 h 1102"/>
                  <a:gd name="T68" fmla="*/ 828 w 973"/>
                  <a:gd name="T69" fmla="*/ 810 h 1102"/>
                  <a:gd name="T70" fmla="*/ 839 w 973"/>
                  <a:gd name="T71" fmla="*/ 846 h 1102"/>
                  <a:gd name="T72" fmla="*/ 852 w 973"/>
                  <a:gd name="T73" fmla="*/ 882 h 1102"/>
                  <a:gd name="T74" fmla="*/ 865 w 973"/>
                  <a:gd name="T75" fmla="*/ 916 h 1102"/>
                  <a:gd name="T76" fmla="*/ 879 w 973"/>
                  <a:gd name="T77" fmla="*/ 949 h 1102"/>
                  <a:gd name="T78" fmla="*/ 896 w 973"/>
                  <a:gd name="T79" fmla="*/ 980 h 1102"/>
                  <a:gd name="T80" fmla="*/ 912 w 973"/>
                  <a:gd name="T81" fmla="*/ 1010 h 1102"/>
                  <a:gd name="T82" fmla="*/ 932 w 973"/>
                  <a:gd name="T83" fmla="*/ 1038 h 1102"/>
                  <a:gd name="T84" fmla="*/ 951 w 973"/>
                  <a:gd name="T85" fmla="*/ 1061 h 1102"/>
                  <a:gd name="T86" fmla="*/ 962 w 973"/>
                  <a:gd name="T87" fmla="*/ 1072 h 1102"/>
                  <a:gd name="T88" fmla="*/ 973 w 973"/>
                  <a:gd name="T89" fmla="*/ 1083 h 1102"/>
                  <a:gd name="T90" fmla="*/ 973 w 973"/>
                  <a:gd name="T91" fmla="*/ 1083 h 1102"/>
                  <a:gd name="T92" fmla="*/ 394 w 973"/>
                  <a:gd name="T93" fmla="*/ 1098 h 1102"/>
                  <a:gd name="T94" fmla="*/ 157 w 973"/>
                  <a:gd name="T95" fmla="*/ 1102 h 1102"/>
                  <a:gd name="T96" fmla="*/ 157 w 973"/>
                  <a:gd name="T97" fmla="*/ 1102 h 1102"/>
                  <a:gd name="T98" fmla="*/ 125 w 973"/>
                  <a:gd name="T99" fmla="*/ 1036 h 1102"/>
                  <a:gd name="T100" fmla="*/ 125 w 973"/>
                  <a:gd name="T101" fmla="*/ 1036 h 1102"/>
                  <a:gd name="T102" fmla="*/ 114 w 973"/>
                  <a:gd name="T103" fmla="*/ 1009 h 1102"/>
                  <a:gd name="T104" fmla="*/ 103 w 973"/>
                  <a:gd name="T105" fmla="*/ 974 h 1102"/>
                  <a:gd name="T106" fmla="*/ 94 w 973"/>
                  <a:gd name="T107" fmla="*/ 936 h 1102"/>
                  <a:gd name="T108" fmla="*/ 82 w 973"/>
                  <a:gd name="T109" fmla="*/ 892 h 1102"/>
                  <a:gd name="T110" fmla="*/ 82 w 973"/>
                  <a:gd name="T111" fmla="*/ 892 h 1102"/>
                  <a:gd name="T112" fmla="*/ 73 w 973"/>
                  <a:gd name="T113" fmla="*/ 838 h 1102"/>
                  <a:gd name="T114" fmla="*/ 63 w 973"/>
                  <a:gd name="T115" fmla="*/ 783 h 1102"/>
                  <a:gd name="T116" fmla="*/ 55 w 973"/>
                  <a:gd name="T117" fmla="*/ 729 h 1102"/>
                  <a:gd name="T118" fmla="*/ 48 w 973"/>
                  <a:gd name="T119" fmla="*/ 677 h 1102"/>
                  <a:gd name="T120" fmla="*/ 48 w 973"/>
                  <a:gd name="T121" fmla="*/ 677 h 1102"/>
                  <a:gd name="T122" fmla="*/ 0 w 973"/>
                  <a:gd name="T123" fmla="*/ 243 h 1102"/>
                  <a:gd name="T124" fmla="*/ 0 w 973"/>
                  <a:gd name="T125" fmla="*/ 243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73" h="1102">
                    <a:moveTo>
                      <a:pt x="0" y="243"/>
                    </a:moveTo>
                    <a:lnTo>
                      <a:pt x="0" y="243"/>
                    </a:lnTo>
                    <a:lnTo>
                      <a:pt x="51" y="237"/>
                    </a:lnTo>
                    <a:lnTo>
                      <a:pt x="102" y="230"/>
                    </a:lnTo>
                    <a:lnTo>
                      <a:pt x="153" y="222"/>
                    </a:lnTo>
                    <a:lnTo>
                      <a:pt x="204" y="214"/>
                    </a:lnTo>
                    <a:lnTo>
                      <a:pt x="253" y="203"/>
                    </a:lnTo>
                    <a:lnTo>
                      <a:pt x="303" y="190"/>
                    </a:lnTo>
                    <a:lnTo>
                      <a:pt x="351" y="178"/>
                    </a:lnTo>
                    <a:lnTo>
                      <a:pt x="401" y="163"/>
                    </a:lnTo>
                    <a:lnTo>
                      <a:pt x="449" y="146"/>
                    </a:lnTo>
                    <a:lnTo>
                      <a:pt x="496" y="130"/>
                    </a:lnTo>
                    <a:lnTo>
                      <a:pt x="544" y="112"/>
                    </a:lnTo>
                    <a:lnTo>
                      <a:pt x="590" y="91"/>
                    </a:lnTo>
                    <a:lnTo>
                      <a:pt x="637" y="70"/>
                    </a:lnTo>
                    <a:lnTo>
                      <a:pt x="682" y="48"/>
                    </a:lnTo>
                    <a:lnTo>
                      <a:pt x="728" y="25"/>
                    </a:lnTo>
                    <a:lnTo>
                      <a:pt x="772" y="0"/>
                    </a:lnTo>
                    <a:lnTo>
                      <a:pt x="772" y="0"/>
                    </a:lnTo>
                    <a:lnTo>
                      <a:pt x="768" y="73"/>
                    </a:lnTo>
                    <a:lnTo>
                      <a:pt x="762" y="146"/>
                    </a:lnTo>
                    <a:lnTo>
                      <a:pt x="758" y="219"/>
                    </a:lnTo>
                    <a:lnTo>
                      <a:pt x="754" y="291"/>
                    </a:lnTo>
                    <a:lnTo>
                      <a:pt x="752" y="362"/>
                    </a:lnTo>
                    <a:lnTo>
                      <a:pt x="754" y="400"/>
                    </a:lnTo>
                    <a:lnTo>
                      <a:pt x="755" y="436"/>
                    </a:lnTo>
                    <a:lnTo>
                      <a:pt x="758" y="471"/>
                    </a:lnTo>
                    <a:lnTo>
                      <a:pt x="761" y="509"/>
                    </a:lnTo>
                    <a:lnTo>
                      <a:pt x="766" y="544"/>
                    </a:lnTo>
                    <a:lnTo>
                      <a:pt x="773" y="582"/>
                    </a:lnTo>
                    <a:lnTo>
                      <a:pt x="773" y="582"/>
                    </a:lnTo>
                    <a:lnTo>
                      <a:pt x="786" y="639"/>
                    </a:lnTo>
                    <a:lnTo>
                      <a:pt x="801" y="706"/>
                    </a:lnTo>
                    <a:lnTo>
                      <a:pt x="819" y="776"/>
                    </a:lnTo>
                    <a:lnTo>
                      <a:pt x="828" y="810"/>
                    </a:lnTo>
                    <a:lnTo>
                      <a:pt x="839" y="846"/>
                    </a:lnTo>
                    <a:lnTo>
                      <a:pt x="852" y="882"/>
                    </a:lnTo>
                    <a:lnTo>
                      <a:pt x="865" y="916"/>
                    </a:lnTo>
                    <a:lnTo>
                      <a:pt x="879" y="949"/>
                    </a:lnTo>
                    <a:lnTo>
                      <a:pt x="896" y="980"/>
                    </a:lnTo>
                    <a:lnTo>
                      <a:pt x="912" y="1010"/>
                    </a:lnTo>
                    <a:lnTo>
                      <a:pt x="932" y="1038"/>
                    </a:lnTo>
                    <a:lnTo>
                      <a:pt x="951" y="1061"/>
                    </a:lnTo>
                    <a:lnTo>
                      <a:pt x="962" y="1072"/>
                    </a:lnTo>
                    <a:lnTo>
                      <a:pt x="973" y="1083"/>
                    </a:lnTo>
                    <a:lnTo>
                      <a:pt x="973" y="1083"/>
                    </a:lnTo>
                    <a:lnTo>
                      <a:pt x="394" y="1098"/>
                    </a:lnTo>
                    <a:lnTo>
                      <a:pt x="157" y="1102"/>
                    </a:lnTo>
                    <a:lnTo>
                      <a:pt x="157" y="1102"/>
                    </a:lnTo>
                    <a:lnTo>
                      <a:pt x="125" y="1036"/>
                    </a:lnTo>
                    <a:lnTo>
                      <a:pt x="125" y="1036"/>
                    </a:lnTo>
                    <a:lnTo>
                      <a:pt x="114" y="1009"/>
                    </a:lnTo>
                    <a:lnTo>
                      <a:pt x="103" y="974"/>
                    </a:lnTo>
                    <a:lnTo>
                      <a:pt x="94" y="936"/>
                    </a:lnTo>
                    <a:lnTo>
                      <a:pt x="82" y="892"/>
                    </a:lnTo>
                    <a:lnTo>
                      <a:pt x="82" y="892"/>
                    </a:lnTo>
                    <a:lnTo>
                      <a:pt x="73" y="838"/>
                    </a:lnTo>
                    <a:lnTo>
                      <a:pt x="63" y="783"/>
                    </a:lnTo>
                    <a:lnTo>
                      <a:pt x="55" y="729"/>
                    </a:lnTo>
                    <a:lnTo>
                      <a:pt x="48" y="677"/>
                    </a:lnTo>
                    <a:lnTo>
                      <a:pt x="48" y="677"/>
                    </a:lnTo>
                    <a:lnTo>
                      <a:pt x="0" y="243"/>
                    </a:lnTo>
                    <a:lnTo>
                      <a:pt x="0" y="243"/>
                    </a:lnTo>
                    <a:close/>
                  </a:path>
                </a:pathLst>
              </a:custGeom>
              <a:solidFill>
                <a:srgbClr val="FF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Freeform 12">
                <a:extLst>
                  <a:ext uri="{FF2B5EF4-FFF2-40B4-BE49-F238E27FC236}">
                    <a16:creationId xmlns:a16="http://schemas.microsoft.com/office/drawing/2014/main" id="{E595AB50-05EF-6F52-46BC-C5FFB22A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2" y="3630"/>
                <a:ext cx="1065" cy="686"/>
              </a:xfrm>
              <a:custGeom>
                <a:avLst/>
                <a:gdLst>
                  <a:gd name="T0" fmla="*/ 491 w 3194"/>
                  <a:gd name="T1" fmla="*/ 109 h 2059"/>
                  <a:gd name="T2" fmla="*/ 553 w 3194"/>
                  <a:gd name="T3" fmla="*/ 0 h 2059"/>
                  <a:gd name="T4" fmla="*/ 678 w 3194"/>
                  <a:gd name="T5" fmla="*/ 129 h 2059"/>
                  <a:gd name="T6" fmla="*/ 851 w 3194"/>
                  <a:gd name="T7" fmla="*/ 268 h 2059"/>
                  <a:gd name="T8" fmla="*/ 1039 w 3194"/>
                  <a:gd name="T9" fmla="*/ 385 h 2059"/>
                  <a:gd name="T10" fmla="*/ 1192 w 3194"/>
                  <a:gd name="T11" fmla="*/ 457 h 2059"/>
                  <a:gd name="T12" fmla="*/ 1383 w 3194"/>
                  <a:gd name="T13" fmla="*/ 505 h 2059"/>
                  <a:gd name="T14" fmla="*/ 1736 w 3194"/>
                  <a:gd name="T15" fmla="*/ 539 h 2059"/>
                  <a:gd name="T16" fmla="*/ 1893 w 3194"/>
                  <a:gd name="T17" fmla="*/ 567 h 2059"/>
                  <a:gd name="T18" fmla="*/ 2046 w 3194"/>
                  <a:gd name="T19" fmla="*/ 625 h 2059"/>
                  <a:gd name="T20" fmla="*/ 2279 w 3194"/>
                  <a:gd name="T21" fmla="*/ 761 h 2059"/>
                  <a:gd name="T22" fmla="*/ 2535 w 3194"/>
                  <a:gd name="T23" fmla="*/ 973 h 2059"/>
                  <a:gd name="T24" fmla="*/ 2659 w 3194"/>
                  <a:gd name="T25" fmla="*/ 1104 h 2059"/>
                  <a:gd name="T26" fmla="*/ 2698 w 3194"/>
                  <a:gd name="T27" fmla="*/ 1185 h 2059"/>
                  <a:gd name="T28" fmla="*/ 2687 w 3194"/>
                  <a:gd name="T29" fmla="*/ 1217 h 2059"/>
                  <a:gd name="T30" fmla="*/ 2638 w 3194"/>
                  <a:gd name="T31" fmla="*/ 1234 h 2059"/>
                  <a:gd name="T32" fmla="*/ 2141 w 3194"/>
                  <a:gd name="T33" fmla="*/ 886 h 2059"/>
                  <a:gd name="T34" fmla="*/ 2098 w 3194"/>
                  <a:gd name="T35" fmla="*/ 866 h 2059"/>
                  <a:gd name="T36" fmla="*/ 2036 w 3194"/>
                  <a:gd name="T37" fmla="*/ 864 h 2059"/>
                  <a:gd name="T38" fmla="*/ 1995 w 3194"/>
                  <a:gd name="T39" fmla="*/ 886 h 2059"/>
                  <a:gd name="T40" fmla="*/ 1989 w 3194"/>
                  <a:gd name="T41" fmla="*/ 913 h 2059"/>
                  <a:gd name="T42" fmla="*/ 2021 w 3194"/>
                  <a:gd name="T43" fmla="*/ 983 h 2059"/>
                  <a:gd name="T44" fmla="*/ 3194 w 3194"/>
                  <a:gd name="T45" fmla="*/ 1836 h 2059"/>
                  <a:gd name="T46" fmla="*/ 3175 w 3194"/>
                  <a:gd name="T47" fmla="*/ 1867 h 2059"/>
                  <a:gd name="T48" fmla="*/ 3106 w 3194"/>
                  <a:gd name="T49" fmla="*/ 1881 h 2059"/>
                  <a:gd name="T50" fmla="*/ 2986 w 3194"/>
                  <a:gd name="T51" fmla="*/ 1855 h 2059"/>
                  <a:gd name="T52" fmla="*/ 2863 w 3194"/>
                  <a:gd name="T53" fmla="*/ 1796 h 2059"/>
                  <a:gd name="T54" fmla="*/ 2738 w 3194"/>
                  <a:gd name="T55" fmla="*/ 1734 h 2059"/>
                  <a:gd name="T56" fmla="*/ 2745 w 3194"/>
                  <a:gd name="T57" fmla="*/ 1783 h 2059"/>
                  <a:gd name="T58" fmla="*/ 2734 w 3194"/>
                  <a:gd name="T59" fmla="*/ 1830 h 2059"/>
                  <a:gd name="T60" fmla="*/ 2705 w 3194"/>
                  <a:gd name="T61" fmla="*/ 1870 h 2059"/>
                  <a:gd name="T62" fmla="*/ 2616 w 3194"/>
                  <a:gd name="T63" fmla="*/ 1898 h 2059"/>
                  <a:gd name="T64" fmla="*/ 2507 w 3194"/>
                  <a:gd name="T65" fmla="*/ 1878 h 2059"/>
                  <a:gd name="T66" fmla="*/ 2465 w 3194"/>
                  <a:gd name="T67" fmla="*/ 1901 h 2059"/>
                  <a:gd name="T68" fmla="*/ 2450 w 3194"/>
                  <a:gd name="T69" fmla="*/ 1952 h 2059"/>
                  <a:gd name="T70" fmla="*/ 2412 w 3194"/>
                  <a:gd name="T71" fmla="*/ 1983 h 2059"/>
                  <a:gd name="T72" fmla="*/ 2295 w 3194"/>
                  <a:gd name="T73" fmla="*/ 2001 h 2059"/>
                  <a:gd name="T74" fmla="*/ 2174 w 3194"/>
                  <a:gd name="T75" fmla="*/ 1982 h 2059"/>
                  <a:gd name="T76" fmla="*/ 2160 w 3194"/>
                  <a:gd name="T77" fmla="*/ 2019 h 2059"/>
                  <a:gd name="T78" fmla="*/ 2109 w 3194"/>
                  <a:gd name="T79" fmla="*/ 2048 h 2059"/>
                  <a:gd name="T80" fmla="*/ 1963 w 3194"/>
                  <a:gd name="T81" fmla="*/ 2058 h 2059"/>
                  <a:gd name="T82" fmla="*/ 1769 w 3194"/>
                  <a:gd name="T83" fmla="*/ 2031 h 2059"/>
                  <a:gd name="T84" fmla="*/ 1651 w 3194"/>
                  <a:gd name="T85" fmla="*/ 1996 h 2059"/>
                  <a:gd name="T86" fmla="*/ 1511 w 3194"/>
                  <a:gd name="T87" fmla="*/ 1932 h 2059"/>
                  <a:gd name="T88" fmla="*/ 1380 w 3194"/>
                  <a:gd name="T89" fmla="*/ 1848 h 2059"/>
                  <a:gd name="T90" fmla="*/ 1252 w 3194"/>
                  <a:gd name="T91" fmla="*/ 1738 h 2059"/>
                  <a:gd name="T92" fmla="*/ 958 w 3194"/>
                  <a:gd name="T93" fmla="*/ 1424 h 2059"/>
                  <a:gd name="T94" fmla="*/ 735 w 3194"/>
                  <a:gd name="T95" fmla="*/ 1190 h 2059"/>
                  <a:gd name="T96" fmla="*/ 483 w 3194"/>
                  <a:gd name="T97" fmla="*/ 964 h 2059"/>
                  <a:gd name="T98" fmla="*/ 369 w 3194"/>
                  <a:gd name="T99" fmla="*/ 888 h 2059"/>
                  <a:gd name="T100" fmla="*/ 54 w 3194"/>
                  <a:gd name="T101" fmla="*/ 746 h 2059"/>
                  <a:gd name="T102" fmla="*/ 120 w 3194"/>
                  <a:gd name="T103" fmla="*/ 607 h 2059"/>
                  <a:gd name="T104" fmla="*/ 336 w 3194"/>
                  <a:gd name="T105" fmla="*/ 335 h 2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94" h="2059">
                    <a:moveTo>
                      <a:pt x="336" y="335"/>
                    </a:moveTo>
                    <a:lnTo>
                      <a:pt x="336" y="335"/>
                    </a:lnTo>
                    <a:lnTo>
                      <a:pt x="385" y="262"/>
                    </a:lnTo>
                    <a:lnTo>
                      <a:pt x="427" y="202"/>
                    </a:lnTo>
                    <a:lnTo>
                      <a:pt x="491" y="109"/>
                    </a:lnTo>
                    <a:lnTo>
                      <a:pt x="514" y="75"/>
                    </a:lnTo>
                    <a:lnTo>
                      <a:pt x="531" y="47"/>
                    </a:lnTo>
                    <a:lnTo>
                      <a:pt x="543" y="23"/>
                    </a:lnTo>
                    <a:lnTo>
                      <a:pt x="549" y="12"/>
                    </a:lnTo>
                    <a:lnTo>
                      <a:pt x="553" y="0"/>
                    </a:lnTo>
                    <a:lnTo>
                      <a:pt x="553" y="0"/>
                    </a:lnTo>
                    <a:lnTo>
                      <a:pt x="583" y="34"/>
                    </a:lnTo>
                    <a:lnTo>
                      <a:pt x="613" y="65"/>
                    </a:lnTo>
                    <a:lnTo>
                      <a:pt x="647" y="97"/>
                    </a:lnTo>
                    <a:lnTo>
                      <a:pt x="678" y="129"/>
                    </a:lnTo>
                    <a:lnTo>
                      <a:pt x="711" y="158"/>
                    </a:lnTo>
                    <a:lnTo>
                      <a:pt x="746" y="186"/>
                    </a:lnTo>
                    <a:lnTo>
                      <a:pt x="780" y="214"/>
                    </a:lnTo>
                    <a:lnTo>
                      <a:pt x="815" y="242"/>
                    </a:lnTo>
                    <a:lnTo>
                      <a:pt x="851" y="268"/>
                    </a:lnTo>
                    <a:lnTo>
                      <a:pt x="888" y="293"/>
                    </a:lnTo>
                    <a:lnTo>
                      <a:pt x="924" y="317"/>
                    </a:lnTo>
                    <a:lnTo>
                      <a:pt x="962" y="341"/>
                    </a:lnTo>
                    <a:lnTo>
                      <a:pt x="999" y="363"/>
                    </a:lnTo>
                    <a:lnTo>
                      <a:pt x="1039" y="385"/>
                    </a:lnTo>
                    <a:lnTo>
                      <a:pt x="1078" y="406"/>
                    </a:lnTo>
                    <a:lnTo>
                      <a:pt x="1118" y="425"/>
                    </a:lnTo>
                    <a:lnTo>
                      <a:pt x="1118" y="425"/>
                    </a:lnTo>
                    <a:lnTo>
                      <a:pt x="1155" y="441"/>
                    </a:lnTo>
                    <a:lnTo>
                      <a:pt x="1192" y="457"/>
                    </a:lnTo>
                    <a:lnTo>
                      <a:pt x="1231" y="470"/>
                    </a:lnTo>
                    <a:lnTo>
                      <a:pt x="1268" y="481"/>
                    </a:lnTo>
                    <a:lnTo>
                      <a:pt x="1305" y="491"/>
                    </a:lnTo>
                    <a:lnTo>
                      <a:pt x="1344" y="498"/>
                    </a:lnTo>
                    <a:lnTo>
                      <a:pt x="1383" y="505"/>
                    </a:lnTo>
                    <a:lnTo>
                      <a:pt x="1421" y="512"/>
                    </a:lnTo>
                    <a:lnTo>
                      <a:pt x="1498" y="520"/>
                    </a:lnTo>
                    <a:lnTo>
                      <a:pt x="1577" y="527"/>
                    </a:lnTo>
                    <a:lnTo>
                      <a:pt x="1736" y="539"/>
                    </a:lnTo>
                    <a:lnTo>
                      <a:pt x="1736" y="539"/>
                    </a:lnTo>
                    <a:lnTo>
                      <a:pt x="1767" y="542"/>
                    </a:lnTo>
                    <a:lnTo>
                      <a:pt x="1799" y="546"/>
                    </a:lnTo>
                    <a:lnTo>
                      <a:pt x="1831" y="552"/>
                    </a:lnTo>
                    <a:lnTo>
                      <a:pt x="1861" y="559"/>
                    </a:lnTo>
                    <a:lnTo>
                      <a:pt x="1893" y="567"/>
                    </a:lnTo>
                    <a:lnTo>
                      <a:pt x="1924" y="576"/>
                    </a:lnTo>
                    <a:lnTo>
                      <a:pt x="1955" y="587"/>
                    </a:lnTo>
                    <a:lnTo>
                      <a:pt x="1985" y="598"/>
                    </a:lnTo>
                    <a:lnTo>
                      <a:pt x="2015" y="611"/>
                    </a:lnTo>
                    <a:lnTo>
                      <a:pt x="2046" y="625"/>
                    </a:lnTo>
                    <a:lnTo>
                      <a:pt x="2076" y="640"/>
                    </a:lnTo>
                    <a:lnTo>
                      <a:pt x="2106" y="655"/>
                    </a:lnTo>
                    <a:lnTo>
                      <a:pt x="2166" y="688"/>
                    </a:lnTo>
                    <a:lnTo>
                      <a:pt x="2222" y="724"/>
                    </a:lnTo>
                    <a:lnTo>
                      <a:pt x="2279" y="761"/>
                    </a:lnTo>
                    <a:lnTo>
                      <a:pt x="2334" y="801"/>
                    </a:lnTo>
                    <a:lnTo>
                      <a:pt x="2388" y="844"/>
                    </a:lnTo>
                    <a:lnTo>
                      <a:pt x="2439" y="886"/>
                    </a:lnTo>
                    <a:lnTo>
                      <a:pt x="2488" y="929"/>
                    </a:lnTo>
                    <a:lnTo>
                      <a:pt x="2535" y="973"/>
                    </a:lnTo>
                    <a:lnTo>
                      <a:pt x="2581" y="1017"/>
                    </a:lnTo>
                    <a:lnTo>
                      <a:pt x="2623" y="1060"/>
                    </a:lnTo>
                    <a:lnTo>
                      <a:pt x="2623" y="1060"/>
                    </a:lnTo>
                    <a:lnTo>
                      <a:pt x="2640" y="1079"/>
                    </a:lnTo>
                    <a:lnTo>
                      <a:pt x="2659" y="1104"/>
                    </a:lnTo>
                    <a:lnTo>
                      <a:pt x="2677" y="1130"/>
                    </a:lnTo>
                    <a:lnTo>
                      <a:pt x="2685" y="1144"/>
                    </a:lnTo>
                    <a:lnTo>
                      <a:pt x="2692" y="1159"/>
                    </a:lnTo>
                    <a:lnTo>
                      <a:pt x="2696" y="1172"/>
                    </a:lnTo>
                    <a:lnTo>
                      <a:pt x="2698" y="1185"/>
                    </a:lnTo>
                    <a:lnTo>
                      <a:pt x="2698" y="1196"/>
                    </a:lnTo>
                    <a:lnTo>
                      <a:pt x="2696" y="1203"/>
                    </a:lnTo>
                    <a:lnTo>
                      <a:pt x="2694" y="1207"/>
                    </a:lnTo>
                    <a:lnTo>
                      <a:pt x="2691" y="1213"/>
                    </a:lnTo>
                    <a:lnTo>
                      <a:pt x="2687" y="1217"/>
                    </a:lnTo>
                    <a:lnTo>
                      <a:pt x="2681" y="1221"/>
                    </a:lnTo>
                    <a:lnTo>
                      <a:pt x="2676" y="1225"/>
                    </a:lnTo>
                    <a:lnTo>
                      <a:pt x="2667" y="1228"/>
                    </a:lnTo>
                    <a:lnTo>
                      <a:pt x="2659" y="1231"/>
                    </a:lnTo>
                    <a:lnTo>
                      <a:pt x="2638" y="1234"/>
                    </a:lnTo>
                    <a:lnTo>
                      <a:pt x="2636" y="1236"/>
                    </a:lnTo>
                    <a:lnTo>
                      <a:pt x="2636" y="1236"/>
                    </a:lnTo>
                    <a:lnTo>
                      <a:pt x="2303" y="1002"/>
                    </a:lnTo>
                    <a:lnTo>
                      <a:pt x="2193" y="924"/>
                    </a:lnTo>
                    <a:lnTo>
                      <a:pt x="2141" y="886"/>
                    </a:lnTo>
                    <a:lnTo>
                      <a:pt x="2141" y="886"/>
                    </a:lnTo>
                    <a:lnTo>
                      <a:pt x="2131" y="880"/>
                    </a:lnTo>
                    <a:lnTo>
                      <a:pt x="2120" y="874"/>
                    </a:lnTo>
                    <a:lnTo>
                      <a:pt x="2109" y="869"/>
                    </a:lnTo>
                    <a:lnTo>
                      <a:pt x="2098" y="866"/>
                    </a:lnTo>
                    <a:lnTo>
                      <a:pt x="2087" y="863"/>
                    </a:lnTo>
                    <a:lnTo>
                      <a:pt x="2076" y="862"/>
                    </a:lnTo>
                    <a:lnTo>
                      <a:pt x="2065" y="860"/>
                    </a:lnTo>
                    <a:lnTo>
                      <a:pt x="2055" y="860"/>
                    </a:lnTo>
                    <a:lnTo>
                      <a:pt x="2036" y="864"/>
                    </a:lnTo>
                    <a:lnTo>
                      <a:pt x="2018" y="870"/>
                    </a:lnTo>
                    <a:lnTo>
                      <a:pt x="2011" y="873"/>
                    </a:lnTo>
                    <a:lnTo>
                      <a:pt x="2004" y="877"/>
                    </a:lnTo>
                    <a:lnTo>
                      <a:pt x="1999" y="882"/>
                    </a:lnTo>
                    <a:lnTo>
                      <a:pt x="1995" y="886"/>
                    </a:lnTo>
                    <a:lnTo>
                      <a:pt x="1995" y="886"/>
                    </a:lnTo>
                    <a:lnTo>
                      <a:pt x="1991" y="892"/>
                    </a:lnTo>
                    <a:lnTo>
                      <a:pt x="1989" y="899"/>
                    </a:lnTo>
                    <a:lnTo>
                      <a:pt x="1989" y="906"/>
                    </a:lnTo>
                    <a:lnTo>
                      <a:pt x="1989" y="913"/>
                    </a:lnTo>
                    <a:lnTo>
                      <a:pt x="1993" y="929"/>
                    </a:lnTo>
                    <a:lnTo>
                      <a:pt x="2000" y="944"/>
                    </a:lnTo>
                    <a:lnTo>
                      <a:pt x="2007" y="959"/>
                    </a:lnTo>
                    <a:lnTo>
                      <a:pt x="2014" y="972"/>
                    </a:lnTo>
                    <a:lnTo>
                      <a:pt x="2021" y="983"/>
                    </a:lnTo>
                    <a:lnTo>
                      <a:pt x="3191" y="1805"/>
                    </a:lnTo>
                    <a:lnTo>
                      <a:pt x="3191" y="1805"/>
                    </a:lnTo>
                    <a:lnTo>
                      <a:pt x="3193" y="1816"/>
                    </a:lnTo>
                    <a:lnTo>
                      <a:pt x="3194" y="1826"/>
                    </a:lnTo>
                    <a:lnTo>
                      <a:pt x="3194" y="1836"/>
                    </a:lnTo>
                    <a:lnTo>
                      <a:pt x="3191" y="1844"/>
                    </a:lnTo>
                    <a:lnTo>
                      <a:pt x="3188" y="1851"/>
                    </a:lnTo>
                    <a:lnTo>
                      <a:pt x="3186" y="1858"/>
                    </a:lnTo>
                    <a:lnTo>
                      <a:pt x="3180" y="1863"/>
                    </a:lnTo>
                    <a:lnTo>
                      <a:pt x="3175" y="1867"/>
                    </a:lnTo>
                    <a:lnTo>
                      <a:pt x="3168" y="1872"/>
                    </a:lnTo>
                    <a:lnTo>
                      <a:pt x="3161" y="1874"/>
                    </a:lnTo>
                    <a:lnTo>
                      <a:pt x="3144" y="1880"/>
                    </a:lnTo>
                    <a:lnTo>
                      <a:pt x="3126" y="1881"/>
                    </a:lnTo>
                    <a:lnTo>
                      <a:pt x="3106" y="1881"/>
                    </a:lnTo>
                    <a:lnTo>
                      <a:pt x="3085" y="1878"/>
                    </a:lnTo>
                    <a:lnTo>
                      <a:pt x="3063" y="1876"/>
                    </a:lnTo>
                    <a:lnTo>
                      <a:pt x="3042" y="1872"/>
                    </a:lnTo>
                    <a:lnTo>
                      <a:pt x="3022" y="1866"/>
                    </a:lnTo>
                    <a:lnTo>
                      <a:pt x="2986" y="1855"/>
                    </a:lnTo>
                    <a:lnTo>
                      <a:pt x="2960" y="1845"/>
                    </a:lnTo>
                    <a:lnTo>
                      <a:pt x="2960" y="1845"/>
                    </a:lnTo>
                    <a:lnTo>
                      <a:pt x="2935" y="1834"/>
                    </a:lnTo>
                    <a:lnTo>
                      <a:pt x="2911" y="1822"/>
                    </a:lnTo>
                    <a:lnTo>
                      <a:pt x="2863" y="1796"/>
                    </a:lnTo>
                    <a:lnTo>
                      <a:pt x="2816" y="1771"/>
                    </a:lnTo>
                    <a:lnTo>
                      <a:pt x="2791" y="1759"/>
                    </a:lnTo>
                    <a:lnTo>
                      <a:pt x="2768" y="1746"/>
                    </a:lnTo>
                    <a:lnTo>
                      <a:pt x="2768" y="1746"/>
                    </a:lnTo>
                    <a:lnTo>
                      <a:pt x="2738" y="1734"/>
                    </a:lnTo>
                    <a:lnTo>
                      <a:pt x="2738" y="1735"/>
                    </a:lnTo>
                    <a:lnTo>
                      <a:pt x="2738" y="1735"/>
                    </a:lnTo>
                    <a:lnTo>
                      <a:pt x="2742" y="1750"/>
                    </a:lnTo>
                    <a:lnTo>
                      <a:pt x="2745" y="1767"/>
                    </a:lnTo>
                    <a:lnTo>
                      <a:pt x="2745" y="1783"/>
                    </a:lnTo>
                    <a:lnTo>
                      <a:pt x="2743" y="1797"/>
                    </a:lnTo>
                    <a:lnTo>
                      <a:pt x="2743" y="1797"/>
                    </a:lnTo>
                    <a:lnTo>
                      <a:pt x="2740" y="1810"/>
                    </a:lnTo>
                    <a:lnTo>
                      <a:pt x="2738" y="1821"/>
                    </a:lnTo>
                    <a:lnTo>
                      <a:pt x="2734" y="1830"/>
                    </a:lnTo>
                    <a:lnTo>
                      <a:pt x="2728" y="1840"/>
                    </a:lnTo>
                    <a:lnTo>
                      <a:pt x="2723" y="1848"/>
                    </a:lnTo>
                    <a:lnTo>
                      <a:pt x="2717" y="1856"/>
                    </a:lnTo>
                    <a:lnTo>
                      <a:pt x="2711" y="1863"/>
                    </a:lnTo>
                    <a:lnTo>
                      <a:pt x="2705" y="1870"/>
                    </a:lnTo>
                    <a:lnTo>
                      <a:pt x="2689" y="1880"/>
                    </a:lnTo>
                    <a:lnTo>
                      <a:pt x="2673" y="1888"/>
                    </a:lnTo>
                    <a:lnTo>
                      <a:pt x="2655" y="1894"/>
                    </a:lnTo>
                    <a:lnTo>
                      <a:pt x="2636" y="1896"/>
                    </a:lnTo>
                    <a:lnTo>
                      <a:pt x="2616" y="1898"/>
                    </a:lnTo>
                    <a:lnTo>
                      <a:pt x="2594" y="1896"/>
                    </a:lnTo>
                    <a:lnTo>
                      <a:pt x="2574" y="1894"/>
                    </a:lnTo>
                    <a:lnTo>
                      <a:pt x="2552" y="1890"/>
                    </a:lnTo>
                    <a:lnTo>
                      <a:pt x="2530" y="1885"/>
                    </a:lnTo>
                    <a:lnTo>
                      <a:pt x="2507" y="1878"/>
                    </a:lnTo>
                    <a:lnTo>
                      <a:pt x="2465" y="1865"/>
                    </a:lnTo>
                    <a:lnTo>
                      <a:pt x="2462" y="1873"/>
                    </a:lnTo>
                    <a:lnTo>
                      <a:pt x="2462" y="1873"/>
                    </a:lnTo>
                    <a:lnTo>
                      <a:pt x="2463" y="1887"/>
                    </a:lnTo>
                    <a:lnTo>
                      <a:pt x="2465" y="1901"/>
                    </a:lnTo>
                    <a:lnTo>
                      <a:pt x="2463" y="1912"/>
                    </a:lnTo>
                    <a:lnTo>
                      <a:pt x="2462" y="1924"/>
                    </a:lnTo>
                    <a:lnTo>
                      <a:pt x="2459" y="1934"/>
                    </a:lnTo>
                    <a:lnTo>
                      <a:pt x="2455" y="1943"/>
                    </a:lnTo>
                    <a:lnTo>
                      <a:pt x="2450" y="1952"/>
                    </a:lnTo>
                    <a:lnTo>
                      <a:pt x="2444" y="1960"/>
                    </a:lnTo>
                    <a:lnTo>
                      <a:pt x="2437" y="1967"/>
                    </a:lnTo>
                    <a:lnTo>
                      <a:pt x="2429" y="1974"/>
                    </a:lnTo>
                    <a:lnTo>
                      <a:pt x="2421" y="1979"/>
                    </a:lnTo>
                    <a:lnTo>
                      <a:pt x="2412" y="1983"/>
                    </a:lnTo>
                    <a:lnTo>
                      <a:pt x="2392" y="1991"/>
                    </a:lnTo>
                    <a:lnTo>
                      <a:pt x="2370" y="1997"/>
                    </a:lnTo>
                    <a:lnTo>
                      <a:pt x="2346" y="2000"/>
                    </a:lnTo>
                    <a:lnTo>
                      <a:pt x="2321" y="2001"/>
                    </a:lnTo>
                    <a:lnTo>
                      <a:pt x="2295" y="2001"/>
                    </a:lnTo>
                    <a:lnTo>
                      <a:pt x="2270" y="2000"/>
                    </a:lnTo>
                    <a:lnTo>
                      <a:pt x="2244" y="1996"/>
                    </a:lnTo>
                    <a:lnTo>
                      <a:pt x="2219" y="1991"/>
                    </a:lnTo>
                    <a:lnTo>
                      <a:pt x="2196" y="1987"/>
                    </a:lnTo>
                    <a:lnTo>
                      <a:pt x="2174" y="1982"/>
                    </a:lnTo>
                    <a:lnTo>
                      <a:pt x="2174" y="1982"/>
                    </a:lnTo>
                    <a:lnTo>
                      <a:pt x="2174" y="1993"/>
                    </a:lnTo>
                    <a:lnTo>
                      <a:pt x="2171" y="2002"/>
                    </a:lnTo>
                    <a:lnTo>
                      <a:pt x="2166" y="2012"/>
                    </a:lnTo>
                    <a:lnTo>
                      <a:pt x="2160" y="2019"/>
                    </a:lnTo>
                    <a:lnTo>
                      <a:pt x="2152" y="2027"/>
                    </a:lnTo>
                    <a:lnTo>
                      <a:pt x="2144" y="2033"/>
                    </a:lnTo>
                    <a:lnTo>
                      <a:pt x="2133" y="2038"/>
                    </a:lnTo>
                    <a:lnTo>
                      <a:pt x="2122" y="2044"/>
                    </a:lnTo>
                    <a:lnTo>
                      <a:pt x="2109" y="2048"/>
                    </a:lnTo>
                    <a:lnTo>
                      <a:pt x="2095" y="2051"/>
                    </a:lnTo>
                    <a:lnTo>
                      <a:pt x="2065" y="2056"/>
                    </a:lnTo>
                    <a:lnTo>
                      <a:pt x="2032" y="2058"/>
                    </a:lnTo>
                    <a:lnTo>
                      <a:pt x="1997" y="2059"/>
                    </a:lnTo>
                    <a:lnTo>
                      <a:pt x="1963" y="2058"/>
                    </a:lnTo>
                    <a:lnTo>
                      <a:pt x="1929" y="2055"/>
                    </a:lnTo>
                    <a:lnTo>
                      <a:pt x="1894" y="2052"/>
                    </a:lnTo>
                    <a:lnTo>
                      <a:pt x="1861" y="2048"/>
                    </a:lnTo>
                    <a:lnTo>
                      <a:pt x="1806" y="2038"/>
                    </a:lnTo>
                    <a:lnTo>
                      <a:pt x="1769" y="2031"/>
                    </a:lnTo>
                    <a:lnTo>
                      <a:pt x="1769" y="2031"/>
                    </a:lnTo>
                    <a:lnTo>
                      <a:pt x="1740" y="2023"/>
                    </a:lnTo>
                    <a:lnTo>
                      <a:pt x="1709" y="2015"/>
                    </a:lnTo>
                    <a:lnTo>
                      <a:pt x="1680" y="2005"/>
                    </a:lnTo>
                    <a:lnTo>
                      <a:pt x="1651" y="1996"/>
                    </a:lnTo>
                    <a:lnTo>
                      <a:pt x="1623" y="1985"/>
                    </a:lnTo>
                    <a:lnTo>
                      <a:pt x="1594" y="1972"/>
                    </a:lnTo>
                    <a:lnTo>
                      <a:pt x="1566" y="1960"/>
                    </a:lnTo>
                    <a:lnTo>
                      <a:pt x="1538" y="1946"/>
                    </a:lnTo>
                    <a:lnTo>
                      <a:pt x="1511" y="1932"/>
                    </a:lnTo>
                    <a:lnTo>
                      <a:pt x="1483" y="1917"/>
                    </a:lnTo>
                    <a:lnTo>
                      <a:pt x="1457" y="1901"/>
                    </a:lnTo>
                    <a:lnTo>
                      <a:pt x="1431" y="1884"/>
                    </a:lnTo>
                    <a:lnTo>
                      <a:pt x="1405" y="1867"/>
                    </a:lnTo>
                    <a:lnTo>
                      <a:pt x="1380" y="1848"/>
                    </a:lnTo>
                    <a:lnTo>
                      <a:pt x="1355" y="1829"/>
                    </a:lnTo>
                    <a:lnTo>
                      <a:pt x="1332" y="1810"/>
                    </a:lnTo>
                    <a:lnTo>
                      <a:pt x="1332" y="1810"/>
                    </a:lnTo>
                    <a:lnTo>
                      <a:pt x="1292" y="1774"/>
                    </a:lnTo>
                    <a:lnTo>
                      <a:pt x="1252" y="1738"/>
                    </a:lnTo>
                    <a:lnTo>
                      <a:pt x="1214" y="1701"/>
                    </a:lnTo>
                    <a:lnTo>
                      <a:pt x="1176" y="1662"/>
                    </a:lnTo>
                    <a:lnTo>
                      <a:pt x="1103" y="1584"/>
                    </a:lnTo>
                    <a:lnTo>
                      <a:pt x="1030" y="1504"/>
                    </a:lnTo>
                    <a:lnTo>
                      <a:pt x="958" y="1424"/>
                    </a:lnTo>
                    <a:lnTo>
                      <a:pt x="885" y="1344"/>
                    </a:lnTo>
                    <a:lnTo>
                      <a:pt x="811" y="1265"/>
                    </a:lnTo>
                    <a:lnTo>
                      <a:pt x="773" y="1227"/>
                    </a:lnTo>
                    <a:lnTo>
                      <a:pt x="735" y="1190"/>
                    </a:lnTo>
                    <a:lnTo>
                      <a:pt x="735" y="1190"/>
                    </a:lnTo>
                    <a:lnTo>
                      <a:pt x="664" y="1123"/>
                    </a:lnTo>
                    <a:lnTo>
                      <a:pt x="594" y="1057"/>
                    </a:lnTo>
                    <a:lnTo>
                      <a:pt x="557" y="1026"/>
                    </a:lnTo>
                    <a:lnTo>
                      <a:pt x="521" y="994"/>
                    </a:lnTo>
                    <a:lnTo>
                      <a:pt x="483" y="964"/>
                    </a:lnTo>
                    <a:lnTo>
                      <a:pt x="444" y="935"/>
                    </a:lnTo>
                    <a:lnTo>
                      <a:pt x="444" y="935"/>
                    </a:lnTo>
                    <a:lnTo>
                      <a:pt x="420" y="918"/>
                    </a:lnTo>
                    <a:lnTo>
                      <a:pt x="396" y="903"/>
                    </a:lnTo>
                    <a:lnTo>
                      <a:pt x="369" y="888"/>
                    </a:lnTo>
                    <a:lnTo>
                      <a:pt x="342" y="874"/>
                    </a:lnTo>
                    <a:lnTo>
                      <a:pt x="285" y="845"/>
                    </a:lnTo>
                    <a:lnTo>
                      <a:pt x="228" y="819"/>
                    </a:lnTo>
                    <a:lnTo>
                      <a:pt x="110" y="769"/>
                    </a:lnTo>
                    <a:lnTo>
                      <a:pt x="54" y="746"/>
                    </a:lnTo>
                    <a:lnTo>
                      <a:pt x="0" y="722"/>
                    </a:lnTo>
                    <a:lnTo>
                      <a:pt x="0" y="722"/>
                    </a:lnTo>
                    <a:lnTo>
                      <a:pt x="39" y="688"/>
                    </a:lnTo>
                    <a:lnTo>
                      <a:pt x="79" y="649"/>
                    </a:lnTo>
                    <a:lnTo>
                      <a:pt x="120" y="607"/>
                    </a:lnTo>
                    <a:lnTo>
                      <a:pt x="163" y="560"/>
                    </a:lnTo>
                    <a:lnTo>
                      <a:pt x="205" y="510"/>
                    </a:lnTo>
                    <a:lnTo>
                      <a:pt x="250" y="455"/>
                    </a:lnTo>
                    <a:lnTo>
                      <a:pt x="294" y="397"/>
                    </a:lnTo>
                    <a:lnTo>
                      <a:pt x="336" y="335"/>
                    </a:lnTo>
                    <a:lnTo>
                      <a:pt x="336" y="335"/>
                    </a:lnTo>
                    <a:close/>
                  </a:path>
                </a:pathLst>
              </a:custGeom>
              <a:solidFill>
                <a:srgbClr val="F5D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Freeform 13">
                <a:extLst>
                  <a:ext uri="{FF2B5EF4-FFF2-40B4-BE49-F238E27FC236}">
                    <a16:creationId xmlns:a16="http://schemas.microsoft.com/office/drawing/2014/main" id="{0821403A-769F-CD08-3F8F-3B3796DC3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2" y="1404"/>
                <a:ext cx="748" cy="197"/>
              </a:xfrm>
              <a:custGeom>
                <a:avLst/>
                <a:gdLst>
                  <a:gd name="T0" fmla="*/ 1109 w 2244"/>
                  <a:gd name="T1" fmla="*/ 324 h 591"/>
                  <a:gd name="T2" fmla="*/ 947 w 2244"/>
                  <a:gd name="T3" fmla="*/ 331 h 591"/>
                  <a:gd name="T4" fmla="*/ 789 w 2244"/>
                  <a:gd name="T5" fmla="*/ 346 h 591"/>
                  <a:gd name="T6" fmla="*/ 641 w 2244"/>
                  <a:gd name="T7" fmla="*/ 369 h 591"/>
                  <a:gd name="T8" fmla="*/ 499 w 2244"/>
                  <a:gd name="T9" fmla="*/ 400 h 591"/>
                  <a:gd name="T10" fmla="*/ 365 w 2244"/>
                  <a:gd name="T11" fmla="*/ 437 h 591"/>
                  <a:gd name="T12" fmla="*/ 237 w 2244"/>
                  <a:gd name="T13" fmla="*/ 481 h 591"/>
                  <a:gd name="T14" fmla="*/ 115 w 2244"/>
                  <a:gd name="T15" fmla="*/ 533 h 591"/>
                  <a:gd name="T16" fmla="*/ 2 w 2244"/>
                  <a:gd name="T17" fmla="*/ 591 h 591"/>
                  <a:gd name="T18" fmla="*/ 0 w 2244"/>
                  <a:gd name="T19" fmla="*/ 584 h 591"/>
                  <a:gd name="T20" fmla="*/ 8 w 2244"/>
                  <a:gd name="T21" fmla="*/ 554 h 591"/>
                  <a:gd name="T22" fmla="*/ 20 w 2244"/>
                  <a:gd name="T23" fmla="*/ 524 h 591"/>
                  <a:gd name="T24" fmla="*/ 37 w 2244"/>
                  <a:gd name="T25" fmla="*/ 495 h 591"/>
                  <a:gd name="T26" fmla="*/ 78 w 2244"/>
                  <a:gd name="T27" fmla="*/ 440 h 591"/>
                  <a:gd name="T28" fmla="*/ 131 w 2244"/>
                  <a:gd name="T29" fmla="*/ 387 h 591"/>
                  <a:gd name="T30" fmla="*/ 187 w 2244"/>
                  <a:gd name="T31" fmla="*/ 339 h 591"/>
                  <a:gd name="T32" fmla="*/ 249 w 2244"/>
                  <a:gd name="T33" fmla="*/ 296 h 591"/>
                  <a:gd name="T34" fmla="*/ 310 w 2244"/>
                  <a:gd name="T35" fmla="*/ 259 h 591"/>
                  <a:gd name="T36" fmla="*/ 395 w 2244"/>
                  <a:gd name="T37" fmla="*/ 212 h 591"/>
                  <a:gd name="T38" fmla="*/ 471 w 2244"/>
                  <a:gd name="T39" fmla="*/ 175 h 591"/>
                  <a:gd name="T40" fmla="*/ 625 w 2244"/>
                  <a:gd name="T41" fmla="*/ 110 h 591"/>
                  <a:gd name="T42" fmla="*/ 743 w 2244"/>
                  <a:gd name="T43" fmla="*/ 70 h 591"/>
                  <a:gd name="T44" fmla="*/ 821 w 2244"/>
                  <a:gd name="T45" fmla="*/ 47 h 591"/>
                  <a:gd name="T46" fmla="*/ 902 w 2244"/>
                  <a:gd name="T47" fmla="*/ 28 h 591"/>
                  <a:gd name="T48" fmla="*/ 984 w 2244"/>
                  <a:gd name="T49" fmla="*/ 11 h 591"/>
                  <a:gd name="T50" fmla="*/ 1024 w 2244"/>
                  <a:gd name="T51" fmla="*/ 4 h 591"/>
                  <a:gd name="T52" fmla="*/ 1086 w 2244"/>
                  <a:gd name="T53" fmla="*/ 0 h 591"/>
                  <a:gd name="T54" fmla="*/ 1146 w 2244"/>
                  <a:gd name="T55" fmla="*/ 1 h 591"/>
                  <a:gd name="T56" fmla="*/ 1206 w 2244"/>
                  <a:gd name="T57" fmla="*/ 6 h 591"/>
                  <a:gd name="T58" fmla="*/ 1322 w 2244"/>
                  <a:gd name="T59" fmla="*/ 25 h 591"/>
                  <a:gd name="T60" fmla="*/ 1497 w 2244"/>
                  <a:gd name="T61" fmla="*/ 63 h 591"/>
                  <a:gd name="T62" fmla="*/ 1629 w 2244"/>
                  <a:gd name="T63" fmla="*/ 97 h 591"/>
                  <a:gd name="T64" fmla="*/ 1760 w 2244"/>
                  <a:gd name="T65" fmla="*/ 135 h 591"/>
                  <a:gd name="T66" fmla="*/ 1856 w 2244"/>
                  <a:gd name="T67" fmla="*/ 168 h 591"/>
                  <a:gd name="T68" fmla="*/ 1918 w 2244"/>
                  <a:gd name="T69" fmla="*/ 196 h 591"/>
                  <a:gd name="T70" fmla="*/ 1979 w 2244"/>
                  <a:gd name="T71" fmla="*/ 226 h 591"/>
                  <a:gd name="T72" fmla="*/ 2009 w 2244"/>
                  <a:gd name="T73" fmla="*/ 243 h 591"/>
                  <a:gd name="T74" fmla="*/ 2052 w 2244"/>
                  <a:gd name="T75" fmla="*/ 274 h 591"/>
                  <a:gd name="T76" fmla="*/ 2089 w 2244"/>
                  <a:gd name="T77" fmla="*/ 309 h 591"/>
                  <a:gd name="T78" fmla="*/ 2122 w 2244"/>
                  <a:gd name="T79" fmla="*/ 346 h 591"/>
                  <a:gd name="T80" fmla="*/ 2151 w 2244"/>
                  <a:gd name="T81" fmla="*/ 387 h 591"/>
                  <a:gd name="T82" fmla="*/ 2178 w 2244"/>
                  <a:gd name="T83" fmla="*/ 430 h 591"/>
                  <a:gd name="T84" fmla="*/ 2223 w 2244"/>
                  <a:gd name="T85" fmla="*/ 522 h 591"/>
                  <a:gd name="T86" fmla="*/ 2242 w 2244"/>
                  <a:gd name="T87" fmla="*/ 573 h 591"/>
                  <a:gd name="T88" fmla="*/ 2186 w 2244"/>
                  <a:gd name="T89" fmla="*/ 543 h 591"/>
                  <a:gd name="T90" fmla="*/ 2066 w 2244"/>
                  <a:gd name="T91" fmla="*/ 488 h 591"/>
                  <a:gd name="T92" fmla="*/ 1940 w 2244"/>
                  <a:gd name="T93" fmla="*/ 440 h 591"/>
                  <a:gd name="T94" fmla="*/ 1807 w 2244"/>
                  <a:gd name="T95" fmla="*/ 400 h 591"/>
                  <a:gd name="T96" fmla="*/ 1666 w 2244"/>
                  <a:gd name="T97" fmla="*/ 368 h 591"/>
                  <a:gd name="T98" fmla="*/ 1517 w 2244"/>
                  <a:gd name="T99" fmla="*/ 345 h 591"/>
                  <a:gd name="T100" fmla="*/ 1360 w 2244"/>
                  <a:gd name="T101" fmla="*/ 329 h 591"/>
                  <a:gd name="T102" fmla="*/ 1195 w 2244"/>
                  <a:gd name="T103" fmla="*/ 324 h 591"/>
                  <a:gd name="T104" fmla="*/ 1109 w 2244"/>
                  <a:gd name="T105" fmla="*/ 324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44" h="591">
                    <a:moveTo>
                      <a:pt x="1109" y="324"/>
                    </a:moveTo>
                    <a:lnTo>
                      <a:pt x="1109" y="324"/>
                    </a:lnTo>
                    <a:lnTo>
                      <a:pt x="1027" y="327"/>
                    </a:lnTo>
                    <a:lnTo>
                      <a:pt x="947" y="331"/>
                    </a:lnTo>
                    <a:lnTo>
                      <a:pt x="867" y="338"/>
                    </a:lnTo>
                    <a:lnTo>
                      <a:pt x="789" y="346"/>
                    </a:lnTo>
                    <a:lnTo>
                      <a:pt x="714" y="357"/>
                    </a:lnTo>
                    <a:lnTo>
                      <a:pt x="641" y="369"/>
                    </a:lnTo>
                    <a:lnTo>
                      <a:pt x="569" y="383"/>
                    </a:lnTo>
                    <a:lnTo>
                      <a:pt x="499" y="400"/>
                    </a:lnTo>
                    <a:lnTo>
                      <a:pt x="431" y="418"/>
                    </a:lnTo>
                    <a:lnTo>
                      <a:pt x="365" y="437"/>
                    </a:lnTo>
                    <a:lnTo>
                      <a:pt x="300" y="458"/>
                    </a:lnTo>
                    <a:lnTo>
                      <a:pt x="237" y="481"/>
                    </a:lnTo>
                    <a:lnTo>
                      <a:pt x="176" y="506"/>
                    </a:lnTo>
                    <a:lnTo>
                      <a:pt x="115" y="533"/>
                    </a:lnTo>
                    <a:lnTo>
                      <a:pt x="59" y="561"/>
                    </a:lnTo>
                    <a:lnTo>
                      <a:pt x="2" y="591"/>
                    </a:lnTo>
                    <a:lnTo>
                      <a:pt x="0" y="584"/>
                    </a:lnTo>
                    <a:lnTo>
                      <a:pt x="0" y="584"/>
                    </a:lnTo>
                    <a:lnTo>
                      <a:pt x="2" y="569"/>
                    </a:lnTo>
                    <a:lnTo>
                      <a:pt x="8" y="554"/>
                    </a:lnTo>
                    <a:lnTo>
                      <a:pt x="13" y="539"/>
                    </a:lnTo>
                    <a:lnTo>
                      <a:pt x="20" y="524"/>
                    </a:lnTo>
                    <a:lnTo>
                      <a:pt x="29" y="508"/>
                    </a:lnTo>
                    <a:lnTo>
                      <a:pt x="37" y="495"/>
                    </a:lnTo>
                    <a:lnTo>
                      <a:pt x="56" y="466"/>
                    </a:lnTo>
                    <a:lnTo>
                      <a:pt x="78" y="440"/>
                    </a:lnTo>
                    <a:lnTo>
                      <a:pt x="103" y="412"/>
                    </a:lnTo>
                    <a:lnTo>
                      <a:pt x="131" y="387"/>
                    </a:lnTo>
                    <a:lnTo>
                      <a:pt x="158" y="362"/>
                    </a:lnTo>
                    <a:lnTo>
                      <a:pt x="187" y="339"/>
                    </a:lnTo>
                    <a:lnTo>
                      <a:pt x="217" y="317"/>
                    </a:lnTo>
                    <a:lnTo>
                      <a:pt x="249" y="296"/>
                    </a:lnTo>
                    <a:lnTo>
                      <a:pt x="279" y="277"/>
                    </a:lnTo>
                    <a:lnTo>
                      <a:pt x="310" y="259"/>
                    </a:lnTo>
                    <a:lnTo>
                      <a:pt x="339" y="241"/>
                    </a:lnTo>
                    <a:lnTo>
                      <a:pt x="395" y="212"/>
                    </a:lnTo>
                    <a:lnTo>
                      <a:pt x="395" y="212"/>
                    </a:lnTo>
                    <a:lnTo>
                      <a:pt x="471" y="175"/>
                    </a:lnTo>
                    <a:lnTo>
                      <a:pt x="548" y="142"/>
                    </a:lnTo>
                    <a:lnTo>
                      <a:pt x="625" y="110"/>
                    </a:lnTo>
                    <a:lnTo>
                      <a:pt x="703" y="83"/>
                    </a:lnTo>
                    <a:lnTo>
                      <a:pt x="743" y="70"/>
                    </a:lnTo>
                    <a:lnTo>
                      <a:pt x="781" y="58"/>
                    </a:lnTo>
                    <a:lnTo>
                      <a:pt x="821" y="47"/>
                    </a:lnTo>
                    <a:lnTo>
                      <a:pt x="861" y="36"/>
                    </a:lnTo>
                    <a:lnTo>
                      <a:pt x="902" y="28"/>
                    </a:lnTo>
                    <a:lnTo>
                      <a:pt x="942" y="18"/>
                    </a:lnTo>
                    <a:lnTo>
                      <a:pt x="984" y="11"/>
                    </a:lnTo>
                    <a:lnTo>
                      <a:pt x="1024" y="4"/>
                    </a:lnTo>
                    <a:lnTo>
                      <a:pt x="1024" y="4"/>
                    </a:lnTo>
                    <a:lnTo>
                      <a:pt x="1055" y="1"/>
                    </a:lnTo>
                    <a:lnTo>
                      <a:pt x="1086" y="0"/>
                    </a:lnTo>
                    <a:lnTo>
                      <a:pt x="1116" y="0"/>
                    </a:lnTo>
                    <a:lnTo>
                      <a:pt x="1146" y="1"/>
                    </a:lnTo>
                    <a:lnTo>
                      <a:pt x="1175" y="3"/>
                    </a:lnTo>
                    <a:lnTo>
                      <a:pt x="1206" y="6"/>
                    </a:lnTo>
                    <a:lnTo>
                      <a:pt x="1264" y="14"/>
                    </a:lnTo>
                    <a:lnTo>
                      <a:pt x="1322" y="25"/>
                    </a:lnTo>
                    <a:lnTo>
                      <a:pt x="1379" y="36"/>
                    </a:lnTo>
                    <a:lnTo>
                      <a:pt x="1497" y="63"/>
                    </a:lnTo>
                    <a:lnTo>
                      <a:pt x="1497" y="63"/>
                    </a:lnTo>
                    <a:lnTo>
                      <a:pt x="1629" y="97"/>
                    </a:lnTo>
                    <a:lnTo>
                      <a:pt x="1695" y="114"/>
                    </a:lnTo>
                    <a:lnTo>
                      <a:pt x="1760" y="135"/>
                    </a:lnTo>
                    <a:lnTo>
                      <a:pt x="1825" y="157"/>
                    </a:lnTo>
                    <a:lnTo>
                      <a:pt x="1856" y="168"/>
                    </a:lnTo>
                    <a:lnTo>
                      <a:pt x="1888" y="182"/>
                    </a:lnTo>
                    <a:lnTo>
                      <a:pt x="1918" y="196"/>
                    </a:lnTo>
                    <a:lnTo>
                      <a:pt x="1949" y="210"/>
                    </a:lnTo>
                    <a:lnTo>
                      <a:pt x="1979" y="226"/>
                    </a:lnTo>
                    <a:lnTo>
                      <a:pt x="2009" y="243"/>
                    </a:lnTo>
                    <a:lnTo>
                      <a:pt x="2009" y="243"/>
                    </a:lnTo>
                    <a:lnTo>
                      <a:pt x="2031" y="258"/>
                    </a:lnTo>
                    <a:lnTo>
                      <a:pt x="2052" y="274"/>
                    </a:lnTo>
                    <a:lnTo>
                      <a:pt x="2071" y="291"/>
                    </a:lnTo>
                    <a:lnTo>
                      <a:pt x="2089" y="309"/>
                    </a:lnTo>
                    <a:lnTo>
                      <a:pt x="2106" y="327"/>
                    </a:lnTo>
                    <a:lnTo>
                      <a:pt x="2122" y="346"/>
                    </a:lnTo>
                    <a:lnTo>
                      <a:pt x="2138" y="367"/>
                    </a:lnTo>
                    <a:lnTo>
                      <a:pt x="2151" y="387"/>
                    </a:lnTo>
                    <a:lnTo>
                      <a:pt x="2165" y="408"/>
                    </a:lnTo>
                    <a:lnTo>
                      <a:pt x="2178" y="430"/>
                    </a:lnTo>
                    <a:lnTo>
                      <a:pt x="2201" y="475"/>
                    </a:lnTo>
                    <a:lnTo>
                      <a:pt x="2223" y="522"/>
                    </a:lnTo>
                    <a:lnTo>
                      <a:pt x="2244" y="572"/>
                    </a:lnTo>
                    <a:lnTo>
                      <a:pt x="2242" y="573"/>
                    </a:lnTo>
                    <a:lnTo>
                      <a:pt x="2242" y="573"/>
                    </a:lnTo>
                    <a:lnTo>
                      <a:pt x="2186" y="543"/>
                    </a:lnTo>
                    <a:lnTo>
                      <a:pt x="2127" y="514"/>
                    </a:lnTo>
                    <a:lnTo>
                      <a:pt x="2066" y="488"/>
                    </a:lnTo>
                    <a:lnTo>
                      <a:pt x="2004" y="463"/>
                    </a:lnTo>
                    <a:lnTo>
                      <a:pt x="1940" y="440"/>
                    </a:lnTo>
                    <a:lnTo>
                      <a:pt x="1874" y="419"/>
                    </a:lnTo>
                    <a:lnTo>
                      <a:pt x="1807" y="400"/>
                    </a:lnTo>
                    <a:lnTo>
                      <a:pt x="1736" y="383"/>
                    </a:lnTo>
                    <a:lnTo>
                      <a:pt x="1666" y="368"/>
                    </a:lnTo>
                    <a:lnTo>
                      <a:pt x="1592" y="356"/>
                    </a:lnTo>
                    <a:lnTo>
                      <a:pt x="1517" y="345"/>
                    </a:lnTo>
                    <a:lnTo>
                      <a:pt x="1439" y="336"/>
                    </a:lnTo>
                    <a:lnTo>
                      <a:pt x="1360" y="329"/>
                    </a:lnTo>
                    <a:lnTo>
                      <a:pt x="1279" y="325"/>
                    </a:lnTo>
                    <a:lnTo>
                      <a:pt x="1195" y="324"/>
                    </a:lnTo>
                    <a:lnTo>
                      <a:pt x="1109" y="324"/>
                    </a:lnTo>
                    <a:lnTo>
                      <a:pt x="1109" y="324"/>
                    </a:lnTo>
                    <a:close/>
                  </a:path>
                </a:pathLst>
              </a:custGeom>
              <a:solidFill>
                <a:srgbClr val="F5D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Freeform 14">
                <a:extLst>
                  <a:ext uri="{FF2B5EF4-FFF2-40B4-BE49-F238E27FC236}">
                    <a16:creationId xmlns:a16="http://schemas.microsoft.com/office/drawing/2014/main" id="{4B5D0E21-AE11-34EF-7871-5D722D59F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" y="3012"/>
                <a:ext cx="707" cy="411"/>
              </a:xfrm>
              <a:custGeom>
                <a:avLst/>
                <a:gdLst>
                  <a:gd name="T0" fmla="*/ 206 w 2120"/>
                  <a:gd name="T1" fmla="*/ 553 h 1232"/>
                  <a:gd name="T2" fmla="*/ 131 w 2120"/>
                  <a:gd name="T3" fmla="*/ 507 h 1232"/>
                  <a:gd name="T4" fmla="*/ 56 w 2120"/>
                  <a:gd name="T5" fmla="*/ 437 h 1232"/>
                  <a:gd name="T6" fmla="*/ 21 w 2120"/>
                  <a:gd name="T7" fmla="*/ 382 h 1232"/>
                  <a:gd name="T8" fmla="*/ 11 w 2120"/>
                  <a:gd name="T9" fmla="*/ 331 h 1232"/>
                  <a:gd name="T10" fmla="*/ 21 w 2120"/>
                  <a:gd name="T11" fmla="*/ 291 h 1232"/>
                  <a:gd name="T12" fmla="*/ 54 w 2120"/>
                  <a:gd name="T13" fmla="*/ 270 h 1232"/>
                  <a:gd name="T14" fmla="*/ 97 w 2120"/>
                  <a:gd name="T15" fmla="*/ 261 h 1232"/>
                  <a:gd name="T16" fmla="*/ 51 w 2120"/>
                  <a:gd name="T17" fmla="*/ 230 h 1232"/>
                  <a:gd name="T18" fmla="*/ 16 w 2120"/>
                  <a:gd name="T19" fmla="*/ 188 h 1232"/>
                  <a:gd name="T20" fmla="*/ 2 w 2120"/>
                  <a:gd name="T21" fmla="*/ 109 h 1232"/>
                  <a:gd name="T22" fmla="*/ 17 w 2120"/>
                  <a:gd name="T23" fmla="*/ 54 h 1232"/>
                  <a:gd name="T24" fmla="*/ 39 w 2120"/>
                  <a:gd name="T25" fmla="*/ 26 h 1232"/>
                  <a:gd name="T26" fmla="*/ 97 w 2120"/>
                  <a:gd name="T27" fmla="*/ 3 h 1232"/>
                  <a:gd name="T28" fmla="*/ 181 w 2120"/>
                  <a:gd name="T29" fmla="*/ 2 h 1232"/>
                  <a:gd name="T30" fmla="*/ 297 w 2120"/>
                  <a:gd name="T31" fmla="*/ 13 h 1232"/>
                  <a:gd name="T32" fmla="*/ 643 w 2120"/>
                  <a:gd name="T33" fmla="*/ 17 h 1232"/>
                  <a:gd name="T34" fmla="*/ 713 w 2120"/>
                  <a:gd name="T35" fmla="*/ 65 h 1232"/>
                  <a:gd name="T36" fmla="*/ 850 w 2120"/>
                  <a:gd name="T37" fmla="*/ 163 h 1232"/>
                  <a:gd name="T38" fmla="*/ 994 w 2120"/>
                  <a:gd name="T39" fmla="*/ 247 h 1232"/>
                  <a:gd name="T40" fmla="*/ 1145 w 2120"/>
                  <a:gd name="T41" fmla="*/ 319 h 1232"/>
                  <a:gd name="T42" fmla="*/ 1300 w 2120"/>
                  <a:gd name="T43" fmla="*/ 378 h 1232"/>
                  <a:gd name="T44" fmla="*/ 1460 w 2120"/>
                  <a:gd name="T45" fmla="*/ 423 h 1232"/>
                  <a:gd name="T46" fmla="*/ 1626 w 2120"/>
                  <a:gd name="T47" fmla="*/ 454 h 1232"/>
                  <a:gd name="T48" fmla="*/ 1794 w 2120"/>
                  <a:gd name="T49" fmla="*/ 469 h 1232"/>
                  <a:gd name="T50" fmla="*/ 1919 w 2120"/>
                  <a:gd name="T51" fmla="*/ 470 h 1232"/>
                  <a:gd name="T52" fmla="*/ 2038 w 2120"/>
                  <a:gd name="T53" fmla="*/ 465 h 1232"/>
                  <a:gd name="T54" fmla="*/ 2101 w 2120"/>
                  <a:gd name="T55" fmla="*/ 1005 h 1232"/>
                  <a:gd name="T56" fmla="*/ 2047 w 2120"/>
                  <a:gd name="T57" fmla="*/ 1116 h 1232"/>
                  <a:gd name="T58" fmla="*/ 1831 w 2120"/>
                  <a:gd name="T59" fmla="*/ 1136 h 1232"/>
                  <a:gd name="T60" fmla="*/ 1648 w 2120"/>
                  <a:gd name="T61" fmla="*/ 1177 h 1232"/>
                  <a:gd name="T62" fmla="*/ 1466 w 2120"/>
                  <a:gd name="T63" fmla="*/ 1217 h 1232"/>
                  <a:gd name="T64" fmla="*/ 1304 w 2120"/>
                  <a:gd name="T65" fmla="*/ 1231 h 1232"/>
                  <a:gd name="T66" fmla="*/ 1084 w 2120"/>
                  <a:gd name="T67" fmla="*/ 1229 h 1232"/>
                  <a:gd name="T68" fmla="*/ 920 w 2120"/>
                  <a:gd name="T69" fmla="*/ 1217 h 1232"/>
                  <a:gd name="T70" fmla="*/ 702 w 2120"/>
                  <a:gd name="T71" fmla="*/ 1184 h 1232"/>
                  <a:gd name="T72" fmla="*/ 572 w 2120"/>
                  <a:gd name="T73" fmla="*/ 1147 h 1232"/>
                  <a:gd name="T74" fmla="*/ 473 w 2120"/>
                  <a:gd name="T75" fmla="*/ 1096 h 1232"/>
                  <a:gd name="T76" fmla="*/ 384 w 2120"/>
                  <a:gd name="T77" fmla="*/ 1017 h 1232"/>
                  <a:gd name="T78" fmla="*/ 356 w 2120"/>
                  <a:gd name="T79" fmla="*/ 972 h 1232"/>
                  <a:gd name="T80" fmla="*/ 349 w 2120"/>
                  <a:gd name="T81" fmla="*/ 925 h 1232"/>
                  <a:gd name="T82" fmla="*/ 367 w 2120"/>
                  <a:gd name="T83" fmla="*/ 877 h 1232"/>
                  <a:gd name="T84" fmla="*/ 389 w 2120"/>
                  <a:gd name="T85" fmla="*/ 845 h 1232"/>
                  <a:gd name="T86" fmla="*/ 311 w 2120"/>
                  <a:gd name="T87" fmla="*/ 794 h 1232"/>
                  <a:gd name="T88" fmla="*/ 226 w 2120"/>
                  <a:gd name="T89" fmla="*/ 711 h 1232"/>
                  <a:gd name="T90" fmla="*/ 184 w 2120"/>
                  <a:gd name="T91" fmla="*/ 645 h 1232"/>
                  <a:gd name="T92" fmla="*/ 180 w 2120"/>
                  <a:gd name="T93" fmla="*/ 613 h 1232"/>
                  <a:gd name="T94" fmla="*/ 200 w 2120"/>
                  <a:gd name="T95" fmla="*/ 589 h 1232"/>
                  <a:gd name="T96" fmla="*/ 233 w 2120"/>
                  <a:gd name="T97" fmla="*/ 579 h 1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120" h="1232">
                    <a:moveTo>
                      <a:pt x="233" y="579"/>
                    </a:moveTo>
                    <a:lnTo>
                      <a:pt x="238" y="572"/>
                    </a:lnTo>
                    <a:lnTo>
                      <a:pt x="238" y="572"/>
                    </a:lnTo>
                    <a:lnTo>
                      <a:pt x="206" y="553"/>
                    </a:lnTo>
                    <a:lnTo>
                      <a:pt x="175" y="534"/>
                    </a:lnTo>
                    <a:lnTo>
                      <a:pt x="175" y="534"/>
                    </a:lnTo>
                    <a:lnTo>
                      <a:pt x="153" y="521"/>
                    </a:lnTo>
                    <a:lnTo>
                      <a:pt x="131" y="507"/>
                    </a:lnTo>
                    <a:lnTo>
                      <a:pt x="111" y="491"/>
                    </a:lnTo>
                    <a:lnTo>
                      <a:pt x="91" y="474"/>
                    </a:lnTo>
                    <a:lnTo>
                      <a:pt x="72" y="456"/>
                    </a:lnTo>
                    <a:lnTo>
                      <a:pt x="56" y="437"/>
                    </a:lnTo>
                    <a:lnTo>
                      <a:pt x="40" y="416"/>
                    </a:lnTo>
                    <a:lnTo>
                      <a:pt x="27" y="394"/>
                    </a:lnTo>
                    <a:lnTo>
                      <a:pt x="27" y="394"/>
                    </a:lnTo>
                    <a:lnTo>
                      <a:pt x="21" y="382"/>
                    </a:lnTo>
                    <a:lnTo>
                      <a:pt x="17" y="368"/>
                    </a:lnTo>
                    <a:lnTo>
                      <a:pt x="14" y="356"/>
                    </a:lnTo>
                    <a:lnTo>
                      <a:pt x="13" y="343"/>
                    </a:lnTo>
                    <a:lnTo>
                      <a:pt x="11" y="331"/>
                    </a:lnTo>
                    <a:lnTo>
                      <a:pt x="11" y="320"/>
                    </a:lnTo>
                    <a:lnTo>
                      <a:pt x="14" y="309"/>
                    </a:lnTo>
                    <a:lnTo>
                      <a:pt x="17" y="299"/>
                    </a:lnTo>
                    <a:lnTo>
                      <a:pt x="21" y="291"/>
                    </a:lnTo>
                    <a:lnTo>
                      <a:pt x="27" y="284"/>
                    </a:lnTo>
                    <a:lnTo>
                      <a:pt x="35" y="277"/>
                    </a:lnTo>
                    <a:lnTo>
                      <a:pt x="43" y="273"/>
                    </a:lnTo>
                    <a:lnTo>
                      <a:pt x="54" y="270"/>
                    </a:lnTo>
                    <a:lnTo>
                      <a:pt x="67" y="269"/>
                    </a:lnTo>
                    <a:lnTo>
                      <a:pt x="79" y="270"/>
                    </a:lnTo>
                    <a:lnTo>
                      <a:pt x="96" y="272"/>
                    </a:lnTo>
                    <a:lnTo>
                      <a:pt x="97" y="261"/>
                    </a:lnTo>
                    <a:lnTo>
                      <a:pt x="97" y="261"/>
                    </a:lnTo>
                    <a:lnTo>
                      <a:pt x="82" y="251"/>
                    </a:lnTo>
                    <a:lnTo>
                      <a:pt x="65" y="241"/>
                    </a:lnTo>
                    <a:lnTo>
                      <a:pt x="51" y="230"/>
                    </a:lnTo>
                    <a:lnTo>
                      <a:pt x="39" y="218"/>
                    </a:lnTo>
                    <a:lnTo>
                      <a:pt x="39" y="218"/>
                    </a:lnTo>
                    <a:lnTo>
                      <a:pt x="27" y="203"/>
                    </a:lnTo>
                    <a:lnTo>
                      <a:pt x="16" y="188"/>
                    </a:lnTo>
                    <a:lnTo>
                      <a:pt x="9" y="170"/>
                    </a:lnTo>
                    <a:lnTo>
                      <a:pt x="3" y="150"/>
                    </a:lnTo>
                    <a:lnTo>
                      <a:pt x="0" y="131"/>
                    </a:lnTo>
                    <a:lnTo>
                      <a:pt x="2" y="109"/>
                    </a:lnTo>
                    <a:lnTo>
                      <a:pt x="6" y="87"/>
                    </a:lnTo>
                    <a:lnTo>
                      <a:pt x="13" y="62"/>
                    </a:lnTo>
                    <a:lnTo>
                      <a:pt x="13" y="62"/>
                    </a:lnTo>
                    <a:lnTo>
                      <a:pt x="17" y="54"/>
                    </a:lnTo>
                    <a:lnTo>
                      <a:pt x="21" y="46"/>
                    </a:lnTo>
                    <a:lnTo>
                      <a:pt x="27" y="39"/>
                    </a:lnTo>
                    <a:lnTo>
                      <a:pt x="32" y="32"/>
                    </a:lnTo>
                    <a:lnTo>
                      <a:pt x="39" y="26"/>
                    </a:lnTo>
                    <a:lnTo>
                      <a:pt x="46" y="22"/>
                    </a:lnTo>
                    <a:lnTo>
                      <a:pt x="61" y="14"/>
                    </a:lnTo>
                    <a:lnTo>
                      <a:pt x="79" y="7"/>
                    </a:lnTo>
                    <a:lnTo>
                      <a:pt x="97" y="3"/>
                    </a:lnTo>
                    <a:lnTo>
                      <a:pt x="118" y="2"/>
                    </a:lnTo>
                    <a:lnTo>
                      <a:pt x="138" y="0"/>
                    </a:lnTo>
                    <a:lnTo>
                      <a:pt x="159" y="0"/>
                    </a:lnTo>
                    <a:lnTo>
                      <a:pt x="181" y="2"/>
                    </a:lnTo>
                    <a:lnTo>
                      <a:pt x="224" y="4"/>
                    </a:lnTo>
                    <a:lnTo>
                      <a:pt x="262" y="10"/>
                    </a:lnTo>
                    <a:lnTo>
                      <a:pt x="297" y="13"/>
                    </a:lnTo>
                    <a:lnTo>
                      <a:pt x="297" y="13"/>
                    </a:lnTo>
                    <a:lnTo>
                      <a:pt x="341" y="15"/>
                    </a:lnTo>
                    <a:lnTo>
                      <a:pt x="385" y="17"/>
                    </a:lnTo>
                    <a:lnTo>
                      <a:pt x="472" y="18"/>
                    </a:lnTo>
                    <a:lnTo>
                      <a:pt x="643" y="17"/>
                    </a:lnTo>
                    <a:lnTo>
                      <a:pt x="647" y="13"/>
                    </a:lnTo>
                    <a:lnTo>
                      <a:pt x="647" y="13"/>
                    </a:lnTo>
                    <a:lnTo>
                      <a:pt x="679" y="39"/>
                    </a:lnTo>
                    <a:lnTo>
                      <a:pt x="713" y="65"/>
                    </a:lnTo>
                    <a:lnTo>
                      <a:pt x="746" y="91"/>
                    </a:lnTo>
                    <a:lnTo>
                      <a:pt x="781" y="115"/>
                    </a:lnTo>
                    <a:lnTo>
                      <a:pt x="815" y="139"/>
                    </a:lnTo>
                    <a:lnTo>
                      <a:pt x="850" y="163"/>
                    </a:lnTo>
                    <a:lnTo>
                      <a:pt x="885" y="185"/>
                    </a:lnTo>
                    <a:lnTo>
                      <a:pt x="921" y="206"/>
                    </a:lnTo>
                    <a:lnTo>
                      <a:pt x="957" y="226"/>
                    </a:lnTo>
                    <a:lnTo>
                      <a:pt x="994" y="247"/>
                    </a:lnTo>
                    <a:lnTo>
                      <a:pt x="1032" y="266"/>
                    </a:lnTo>
                    <a:lnTo>
                      <a:pt x="1069" y="284"/>
                    </a:lnTo>
                    <a:lnTo>
                      <a:pt x="1106" y="302"/>
                    </a:lnTo>
                    <a:lnTo>
                      <a:pt x="1145" y="319"/>
                    </a:lnTo>
                    <a:lnTo>
                      <a:pt x="1183" y="335"/>
                    </a:lnTo>
                    <a:lnTo>
                      <a:pt x="1222" y="350"/>
                    </a:lnTo>
                    <a:lnTo>
                      <a:pt x="1260" y="364"/>
                    </a:lnTo>
                    <a:lnTo>
                      <a:pt x="1300" y="378"/>
                    </a:lnTo>
                    <a:lnTo>
                      <a:pt x="1339" y="390"/>
                    </a:lnTo>
                    <a:lnTo>
                      <a:pt x="1379" y="403"/>
                    </a:lnTo>
                    <a:lnTo>
                      <a:pt x="1420" y="412"/>
                    </a:lnTo>
                    <a:lnTo>
                      <a:pt x="1460" y="423"/>
                    </a:lnTo>
                    <a:lnTo>
                      <a:pt x="1502" y="432"/>
                    </a:lnTo>
                    <a:lnTo>
                      <a:pt x="1542" y="440"/>
                    </a:lnTo>
                    <a:lnTo>
                      <a:pt x="1584" y="447"/>
                    </a:lnTo>
                    <a:lnTo>
                      <a:pt x="1626" y="454"/>
                    </a:lnTo>
                    <a:lnTo>
                      <a:pt x="1667" y="459"/>
                    </a:lnTo>
                    <a:lnTo>
                      <a:pt x="1710" y="463"/>
                    </a:lnTo>
                    <a:lnTo>
                      <a:pt x="1751" y="466"/>
                    </a:lnTo>
                    <a:lnTo>
                      <a:pt x="1794" y="469"/>
                    </a:lnTo>
                    <a:lnTo>
                      <a:pt x="1837" y="470"/>
                    </a:lnTo>
                    <a:lnTo>
                      <a:pt x="1879" y="472"/>
                    </a:lnTo>
                    <a:lnTo>
                      <a:pt x="1879" y="472"/>
                    </a:lnTo>
                    <a:lnTo>
                      <a:pt x="1919" y="470"/>
                    </a:lnTo>
                    <a:lnTo>
                      <a:pt x="1959" y="469"/>
                    </a:lnTo>
                    <a:lnTo>
                      <a:pt x="1999" y="467"/>
                    </a:lnTo>
                    <a:lnTo>
                      <a:pt x="2038" y="465"/>
                    </a:lnTo>
                    <a:lnTo>
                      <a:pt x="2038" y="465"/>
                    </a:lnTo>
                    <a:lnTo>
                      <a:pt x="2086" y="899"/>
                    </a:lnTo>
                    <a:lnTo>
                      <a:pt x="2086" y="899"/>
                    </a:lnTo>
                    <a:lnTo>
                      <a:pt x="2093" y="951"/>
                    </a:lnTo>
                    <a:lnTo>
                      <a:pt x="2101" y="1005"/>
                    </a:lnTo>
                    <a:lnTo>
                      <a:pt x="2111" y="1060"/>
                    </a:lnTo>
                    <a:lnTo>
                      <a:pt x="2120" y="1114"/>
                    </a:lnTo>
                    <a:lnTo>
                      <a:pt x="2120" y="1114"/>
                    </a:lnTo>
                    <a:lnTo>
                      <a:pt x="2047" y="1116"/>
                    </a:lnTo>
                    <a:lnTo>
                      <a:pt x="1976" y="1120"/>
                    </a:lnTo>
                    <a:lnTo>
                      <a:pt x="1904" y="1127"/>
                    </a:lnTo>
                    <a:lnTo>
                      <a:pt x="1831" y="1136"/>
                    </a:lnTo>
                    <a:lnTo>
                      <a:pt x="1831" y="1136"/>
                    </a:lnTo>
                    <a:lnTo>
                      <a:pt x="1784" y="1144"/>
                    </a:lnTo>
                    <a:lnTo>
                      <a:pt x="1739" y="1154"/>
                    </a:lnTo>
                    <a:lnTo>
                      <a:pt x="1693" y="1165"/>
                    </a:lnTo>
                    <a:lnTo>
                      <a:pt x="1648" y="1177"/>
                    </a:lnTo>
                    <a:lnTo>
                      <a:pt x="1604" y="1188"/>
                    </a:lnTo>
                    <a:lnTo>
                      <a:pt x="1558" y="1199"/>
                    </a:lnTo>
                    <a:lnTo>
                      <a:pt x="1513" y="1210"/>
                    </a:lnTo>
                    <a:lnTo>
                      <a:pt x="1466" y="1217"/>
                    </a:lnTo>
                    <a:lnTo>
                      <a:pt x="1466" y="1217"/>
                    </a:lnTo>
                    <a:lnTo>
                      <a:pt x="1413" y="1224"/>
                    </a:lnTo>
                    <a:lnTo>
                      <a:pt x="1360" y="1228"/>
                    </a:lnTo>
                    <a:lnTo>
                      <a:pt x="1304" y="1231"/>
                    </a:lnTo>
                    <a:lnTo>
                      <a:pt x="1249" y="1232"/>
                    </a:lnTo>
                    <a:lnTo>
                      <a:pt x="1194" y="1232"/>
                    </a:lnTo>
                    <a:lnTo>
                      <a:pt x="1139" y="1231"/>
                    </a:lnTo>
                    <a:lnTo>
                      <a:pt x="1084" y="1229"/>
                    </a:lnTo>
                    <a:lnTo>
                      <a:pt x="1030" y="1227"/>
                    </a:lnTo>
                    <a:lnTo>
                      <a:pt x="1030" y="1227"/>
                    </a:lnTo>
                    <a:lnTo>
                      <a:pt x="975" y="1222"/>
                    </a:lnTo>
                    <a:lnTo>
                      <a:pt x="920" y="1217"/>
                    </a:lnTo>
                    <a:lnTo>
                      <a:pt x="865" y="1211"/>
                    </a:lnTo>
                    <a:lnTo>
                      <a:pt x="810" y="1203"/>
                    </a:lnTo>
                    <a:lnTo>
                      <a:pt x="756" y="1195"/>
                    </a:lnTo>
                    <a:lnTo>
                      <a:pt x="702" y="1184"/>
                    </a:lnTo>
                    <a:lnTo>
                      <a:pt x="647" y="1170"/>
                    </a:lnTo>
                    <a:lnTo>
                      <a:pt x="593" y="1155"/>
                    </a:lnTo>
                    <a:lnTo>
                      <a:pt x="593" y="1155"/>
                    </a:lnTo>
                    <a:lnTo>
                      <a:pt x="572" y="1147"/>
                    </a:lnTo>
                    <a:lnTo>
                      <a:pt x="549" y="1137"/>
                    </a:lnTo>
                    <a:lnTo>
                      <a:pt x="526" y="1126"/>
                    </a:lnTo>
                    <a:lnTo>
                      <a:pt x="499" y="1112"/>
                    </a:lnTo>
                    <a:lnTo>
                      <a:pt x="473" y="1096"/>
                    </a:lnTo>
                    <a:lnTo>
                      <a:pt x="448" y="1078"/>
                    </a:lnTo>
                    <a:lnTo>
                      <a:pt x="425" y="1060"/>
                    </a:lnTo>
                    <a:lnTo>
                      <a:pt x="403" y="1039"/>
                    </a:lnTo>
                    <a:lnTo>
                      <a:pt x="384" y="1017"/>
                    </a:lnTo>
                    <a:lnTo>
                      <a:pt x="375" y="1006"/>
                    </a:lnTo>
                    <a:lnTo>
                      <a:pt x="367" y="995"/>
                    </a:lnTo>
                    <a:lnTo>
                      <a:pt x="362" y="984"/>
                    </a:lnTo>
                    <a:lnTo>
                      <a:pt x="356" y="972"/>
                    </a:lnTo>
                    <a:lnTo>
                      <a:pt x="352" y="961"/>
                    </a:lnTo>
                    <a:lnTo>
                      <a:pt x="349" y="948"/>
                    </a:lnTo>
                    <a:lnTo>
                      <a:pt x="348" y="937"/>
                    </a:lnTo>
                    <a:lnTo>
                      <a:pt x="349" y="925"/>
                    </a:lnTo>
                    <a:lnTo>
                      <a:pt x="351" y="912"/>
                    </a:lnTo>
                    <a:lnTo>
                      <a:pt x="353" y="901"/>
                    </a:lnTo>
                    <a:lnTo>
                      <a:pt x="359" y="889"/>
                    </a:lnTo>
                    <a:lnTo>
                      <a:pt x="367" y="877"/>
                    </a:lnTo>
                    <a:lnTo>
                      <a:pt x="375" y="866"/>
                    </a:lnTo>
                    <a:lnTo>
                      <a:pt x="386" y="853"/>
                    </a:lnTo>
                    <a:lnTo>
                      <a:pt x="389" y="845"/>
                    </a:lnTo>
                    <a:lnTo>
                      <a:pt x="389" y="845"/>
                    </a:lnTo>
                    <a:lnTo>
                      <a:pt x="360" y="830"/>
                    </a:lnTo>
                    <a:lnTo>
                      <a:pt x="333" y="813"/>
                    </a:lnTo>
                    <a:lnTo>
                      <a:pt x="333" y="813"/>
                    </a:lnTo>
                    <a:lnTo>
                      <a:pt x="311" y="794"/>
                    </a:lnTo>
                    <a:lnTo>
                      <a:pt x="279" y="766"/>
                    </a:lnTo>
                    <a:lnTo>
                      <a:pt x="261" y="748"/>
                    </a:lnTo>
                    <a:lnTo>
                      <a:pt x="243" y="731"/>
                    </a:lnTo>
                    <a:lnTo>
                      <a:pt x="226" y="711"/>
                    </a:lnTo>
                    <a:lnTo>
                      <a:pt x="211" y="692"/>
                    </a:lnTo>
                    <a:lnTo>
                      <a:pt x="198" y="673"/>
                    </a:lnTo>
                    <a:lnTo>
                      <a:pt x="188" y="655"/>
                    </a:lnTo>
                    <a:lnTo>
                      <a:pt x="184" y="645"/>
                    </a:lnTo>
                    <a:lnTo>
                      <a:pt x="181" y="637"/>
                    </a:lnTo>
                    <a:lnTo>
                      <a:pt x="180" y="629"/>
                    </a:lnTo>
                    <a:lnTo>
                      <a:pt x="180" y="620"/>
                    </a:lnTo>
                    <a:lnTo>
                      <a:pt x="180" y="613"/>
                    </a:lnTo>
                    <a:lnTo>
                      <a:pt x="182" y="607"/>
                    </a:lnTo>
                    <a:lnTo>
                      <a:pt x="187" y="600"/>
                    </a:lnTo>
                    <a:lnTo>
                      <a:pt x="192" y="594"/>
                    </a:lnTo>
                    <a:lnTo>
                      <a:pt x="200" y="589"/>
                    </a:lnTo>
                    <a:lnTo>
                      <a:pt x="210" y="584"/>
                    </a:lnTo>
                    <a:lnTo>
                      <a:pt x="221" y="582"/>
                    </a:lnTo>
                    <a:lnTo>
                      <a:pt x="233" y="579"/>
                    </a:lnTo>
                    <a:lnTo>
                      <a:pt x="233" y="579"/>
                    </a:lnTo>
                    <a:close/>
                  </a:path>
                </a:pathLst>
              </a:custGeom>
              <a:solidFill>
                <a:srgbClr val="F5D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988D3083-B050-6762-9564-182E3E9686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8" y="2823"/>
                <a:ext cx="563" cy="264"/>
              </a:xfrm>
              <a:custGeom>
                <a:avLst/>
                <a:gdLst>
                  <a:gd name="T0" fmla="*/ 26 w 1690"/>
                  <a:gd name="T1" fmla="*/ 85 h 790"/>
                  <a:gd name="T2" fmla="*/ 21 w 1690"/>
                  <a:gd name="T3" fmla="*/ 0 h 790"/>
                  <a:gd name="T4" fmla="*/ 62 w 1690"/>
                  <a:gd name="T5" fmla="*/ 22 h 790"/>
                  <a:gd name="T6" fmla="*/ 141 w 1690"/>
                  <a:gd name="T7" fmla="*/ 73 h 790"/>
                  <a:gd name="T8" fmla="*/ 255 w 1690"/>
                  <a:gd name="T9" fmla="*/ 154 h 790"/>
                  <a:gd name="T10" fmla="*/ 332 w 1690"/>
                  <a:gd name="T11" fmla="*/ 205 h 790"/>
                  <a:gd name="T12" fmla="*/ 364 w 1690"/>
                  <a:gd name="T13" fmla="*/ 223 h 790"/>
                  <a:gd name="T14" fmla="*/ 427 w 1690"/>
                  <a:gd name="T15" fmla="*/ 252 h 790"/>
                  <a:gd name="T16" fmla="*/ 492 w 1690"/>
                  <a:gd name="T17" fmla="*/ 275 h 790"/>
                  <a:gd name="T18" fmla="*/ 557 w 1690"/>
                  <a:gd name="T19" fmla="*/ 293 h 790"/>
                  <a:gd name="T20" fmla="*/ 657 w 1690"/>
                  <a:gd name="T21" fmla="*/ 315 h 790"/>
                  <a:gd name="T22" fmla="*/ 793 w 1690"/>
                  <a:gd name="T23" fmla="*/ 345 h 790"/>
                  <a:gd name="T24" fmla="*/ 860 w 1690"/>
                  <a:gd name="T25" fmla="*/ 363 h 790"/>
                  <a:gd name="T26" fmla="*/ 948 w 1690"/>
                  <a:gd name="T27" fmla="*/ 391 h 790"/>
                  <a:gd name="T28" fmla="*/ 1129 w 1690"/>
                  <a:gd name="T29" fmla="*/ 441 h 790"/>
                  <a:gd name="T30" fmla="*/ 1220 w 1690"/>
                  <a:gd name="T31" fmla="*/ 460 h 790"/>
                  <a:gd name="T32" fmla="*/ 1312 w 1690"/>
                  <a:gd name="T33" fmla="*/ 476 h 790"/>
                  <a:gd name="T34" fmla="*/ 1405 w 1690"/>
                  <a:gd name="T35" fmla="*/ 489 h 790"/>
                  <a:gd name="T36" fmla="*/ 1498 w 1690"/>
                  <a:gd name="T37" fmla="*/ 497 h 790"/>
                  <a:gd name="T38" fmla="*/ 1592 w 1690"/>
                  <a:gd name="T39" fmla="*/ 498 h 790"/>
                  <a:gd name="T40" fmla="*/ 1593 w 1690"/>
                  <a:gd name="T41" fmla="*/ 496 h 790"/>
                  <a:gd name="T42" fmla="*/ 1690 w 1690"/>
                  <a:gd name="T43" fmla="*/ 580 h 790"/>
                  <a:gd name="T44" fmla="*/ 1686 w 1690"/>
                  <a:gd name="T45" fmla="*/ 584 h 790"/>
                  <a:gd name="T46" fmla="*/ 1428 w 1690"/>
                  <a:gd name="T47" fmla="*/ 584 h 790"/>
                  <a:gd name="T48" fmla="*/ 1340 w 1690"/>
                  <a:gd name="T49" fmla="*/ 580 h 790"/>
                  <a:gd name="T50" fmla="*/ 1305 w 1690"/>
                  <a:gd name="T51" fmla="*/ 577 h 790"/>
                  <a:gd name="T52" fmla="*/ 1224 w 1690"/>
                  <a:gd name="T53" fmla="*/ 569 h 790"/>
                  <a:gd name="T54" fmla="*/ 1181 w 1690"/>
                  <a:gd name="T55" fmla="*/ 567 h 790"/>
                  <a:gd name="T56" fmla="*/ 1140 w 1690"/>
                  <a:gd name="T57" fmla="*/ 570 h 790"/>
                  <a:gd name="T58" fmla="*/ 1104 w 1690"/>
                  <a:gd name="T59" fmla="*/ 581 h 790"/>
                  <a:gd name="T60" fmla="*/ 1082 w 1690"/>
                  <a:gd name="T61" fmla="*/ 593 h 790"/>
                  <a:gd name="T62" fmla="*/ 1070 w 1690"/>
                  <a:gd name="T63" fmla="*/ 606 h 790"/>
                  <a:gd name="T64" fmla="*/ 1060 w 1690"/>
                  <a:gd name="T65" fmla="*/ 621 h 790"/>
                  <a:gd name="T66" fmla="*/ 1056 w 1690"/>
                  <a:gd name="T67" fmla="*/ 629 h 790"/>
                  <a:gd name="T68" fmla="*/ 1045 w 1690"/>
                  <a:gd name="T69" fmla="*/ 676 h 790"/>
                  <a:gd name="T70" fmla="*/ 1046 w 1690"/>
                  <a:gd name="T71" fmla="*/ 717 h 790"/>
                  <a:gd name="T72" fmla="*/ 1059 w 1690"/>
                  <a:gd name="T73" fmla="*/ 755 h 790"/>
                  <a:gd name="T74" fmla="*/ 1082 w 1690"/>
                  <a:gd name="T75" fmla="*/ 785 h 790"/>
                  <a:gd name="T76" fmla="*/ 30 w 1690"/>
                  <a:gd name="T77" fmla="*/ 790 h 790"/>
                  <a:gd name="T78" fmla="*/ 23 w 1690"/>
                  <a:gd name="T79" fmla="*/ 749 h 790"/>
                  <a:gd name="T80" fmla="*/ 11 w 1690"/>
                  <a:gd name="T81" fmla="*/ 651 h 790"/>
                  <a:gd name="T82" fmla="*/ 0 w 1690"/>
                  <a:gd name="T83" fmla="*/ 537 h 790"/>
                  <a:gd name="T84" fmla="*/ 0 w 1690"/>
                  <a:gd name="T85" fmla="*/ 485 h 790"/>
                  <a:gd name="T86" fmla="*/ 4 w 1690"/>
                  <a:gd name="T87" fmla="*/ 445 h 790"/>
                  <a:gd name="T88" fmla="*/ 10 w 1690"/>
                  <a:gd name="T89" fmla="*/ 406 h 790"/>
                  <a:gd name="T90" fmla="*/ 19 w 1690"/>
                  <a:gd name="T91" fmla="*/ 307 h 790"/>
                  <a:gd name="T92" fmla="*/ 26 w 1690"/>
                  <a:gd name="T93" fmla="*/ 153 h 790"/>
                  <a:gd name="T94" fmla="*/ 26 w 1690"/>
                  <a:gd name="T95" fmla="*/ 85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690" h="790">
                    <a:moveTo>
                      <a:pt x="26" y="85"/>
                    </a:moveTo>
                    <a:lnTo>
                      <a:pt x="26" y="85"/>
                    </a:lnTo>
                    <a:lnTo>
                      <a:pt x="25" y="44"/>
                    </a:lnTo>
                    <a:lnTo>
                      <a:pt x="21" y="0"/>
                    </a:lnTo>
                    <a:lnTo>
                      <a:pt x="21" y="0"/>
                    </a:lnTo>
                    <a:lnTo>
                      <a:pt x="62" y="22"/>
                    </a:lnTo>
                    <a:lnTo>
                      <a:pt x="101" y="46"/>
                    </a:lnTo>
                    <a:lnTo>
                      <a:pt x="141" y="73"/>
                    </a:lnTo>
                    <a:lnTo>
                      <a:pt x="179" y="99"/>
                    </a:lnTo>
                    <a:lnTo>
                      <a:pt x="255" y="154"/>
                    </a:lnTo>
                    <a:lnTo>
                      <a:pt x="294" y="180"/>
                    </a:lnTo>
                    <a:lnTo>
                      <a:pt x="332" y="205"/>
                    </a:lnTo>
                    <a:lnTo>
                      <a:pt x="332" y="205"/>
                    </a:lnTo>
                    <a:lnTo>
                      <a:pt x="364" y="223"/>
                    </a:lnTo>
                    <a:lnTo>
                      <a:pt x="396" y="238"/>
                    </a:lnTo>
                    <a:lnTo>
                      <a:pt x="427" y="252"/>
                    </a:lnTo>
                    <a:lnTo>
                      <a:pt x="459" y="264"/>
                    </a:lnTo>
                    <a:lnTo>
                      <a:pt x="492" y="275"/>
                    </a:lnTo>
                    <a:lnTo>
                      <a:pt x="524" y="285"/>
                    </a:lnTo>
                    <a:lnTo>
                      <a:pt x="557" y="293"/>
                    </a:lnTo>
                    <a:lnTo>
                      <a:pt x="590" y="301"/>
                    </a:lnTo>
                    <a:lnTo>
                      <a:pt x="657" y="315"/>
                    </a:lnTo>
                    <a:lnTo>
                      <a:pt x="725" y="330"/>
                    </a:lnTo>
                    <a:lnTo>
                      <a:pt x="793" y="345"/>
                    </a:lnTo>
                    <a:lnTo>
                      <a:pt x="826" y="354"/>
                    </a:lnTo>
                    <a:lnTo>
                      <a:pt x="860" y="363"/>
                    </a:lnTo>
                    <a:lnTo>
                      <a:pt x="860" y="363"/>
                    </a:lnTo>
                    <a:lnTo>
                      <a:pt x="948" y="391"/>
                    </a:lnTo>
                    <a:lnTo>
                      <a:pt x="1038" y="417"/>
                    </a:lnTo>
                    <a:lnTo>
                      <a:pt x="1129" y="441"/>
                    </a:lnTo>
                    <a:lnTo>
                      <a:pt x="1174" y="450"/>
                    </a:lnTo>
                    <a:lnTo>
                      <a:pt x="1220" y="460"/>
                    </a:lnTo>
                    <a:lnTo>
                      <a:pt x="1267" y="469"/>
                    </a:lnTo>
                    <a:lnTo>
                      <a:pt x="1312" y="476"/>
                    </a:lnTo>
                    <a:lnTo>
                      <a:pt x="1359" y="483"/>
                    </a:lnTo>
                    <a:lnTo>
                      <a:pt x="1405" y="489"/>
                    </a:lnTo>
                    <a:lnTo>
                      <a:pt x="1451" y="493"/>
                    </a:lnTo>
                    <a:lnTo>
                      <a:pt x="1498" y="497"/>
                    </a:lnTo>
                    <a:lnTo>
                      <a:pt x="1545" y="498"/>
                    </a:lnTo>
                    <a:lnTo>
                      <a:pt x="1592" y="498"/>
                    </a:lnTo>
                    <a:lnTo>
                      <a:pt x="1593" y="496"/>
                    </a:lnTo>
                    <a:lnTo>
                      <a:pt x="1593" y="496"/>
                    </a:lnTo>
                    <a:lnTo>
                      <a:pt x="1642" y="538"/>
                    </a:lnTo>
                    <a:lnTo>
                      <a:pt x="1690" y="580"/>
                    </a:lnTo>
                    <a:lnTo>
                      <a:pt x="1686" y="584"/>
                    </a:lnTo>
                    <a:lnTo>
                      <a:pt x="1686" y="584"/>
                    </a:lnTo>
                    <a:lnTo>
                      <a:pt x="1515" y="585"/>
                    </a:lnTo>
                    <a:lnTo>
                      <a:pt x="1428" y="584"/>
                    </a:lnTo>
                    <a:lnTo>
                      <a:pt x="1384" y="582"/>
                    </a:lnTo>
                    <a:lnTo>
                      <a:pt x="1340" y="580"/>
                    </a:lnTo>
                    <a:lnTo>
                      <a:pt x="1340" y="580"/>
                    </a:lnTo>
                    <a:lnTo>
                      <a:pt x="1305" y="577"/>
                    </a:lnTo>
                    <a:lnTo>
                      <a:pt x="1267" y="571"/>
                    </a:lnTo>
                    <a:lnTo>
                      <a:pt x="1224" y="569"/>
                    </a:lnTo>
                    <a:lnTo>
                      <a:pt x="1202" y="567"/>
                    </a:lnTo>
                    <a:lnTo>
                      <a:pt x="1181" y="567"/>
                    </a:lnTo>
                    <a:lnTo>
                      <a:pt x="1161" y="569"/>
                    </a:lnTo>
                    <a:lnTo>
                      <a:pt x="1140" y="570"/>
                    </a:lnTo>
                    <a:lnTo>
                      <a:pt x="1122" y="574"/>
                    </a:lnTo>
                    <a:lnTo>
                      <a:pt x="1104" y="581"/>
                    </a:lnTo>
                    <a:lnTo>
                      <a:pt x="1089" y="589"/>
                    </a:lnTo>
                    <a:lnTo>
                      <a:pt x="1082" y="593"/>
                    </a:lnTo>
                    <a:lnTo>
                      <a:pt x="1075" y="599"/>
                    </a:lnTo>
                    <a:lnTo>
                      <a:pt x="1070" y="606"/>
                    </a:lnTo>
                    <a:lnTo>
                      <a:pt x="1064" y="613"/>
                    </a:lnTo>
                    <a:lnTo>
                      <a:pt x="1060" y="621"/>
                    </a:lnTo>
                    <a:lnTo>
                      <a:pt x="1056" y="629"/>
                    </a:lnTo>
                    <a:lnTo>
                      <a:pt x="1056" y="629"/>
                    </a:lnTo>
                    <a:lnTo>
                      <a:pt x="1049" y="654"/>
                    </a:lnTo>
                    <a:lnTo>
                      <a:pt x="1045" y="676"/>
                    </a:lnTo>
                    <a:lnTo>
                      <a:pt x="1043" y="698"/>
                    </a:lnTo>
                    <a:lnTo>
                      <a:pt x="1046" y="717"/>
                    </a:lnTo>
                    <a:lnTo>
                      <a:pt x="1052" y="737"/>
                    </a:lnTo>
                    <a:lnTo>
                      <a:pt x="1059" y="755"/>
                    </a:lnTo>
                    <a:lnTo>
                      <a:pt x="1070" y="770"/>
                    </a:lnTo>
                    <a:lnTo>
                      <a:pt x="1082" y="785"/>
                    </a:lnTo>
                    <a:lnTo>
                      <a:pt x="1079" y="790"/>
                    </a:lnTo>
                    <a:lnTo>
                      <a:pt x="30" y="790"/>
                    </a:lnTo>
                    <a:lnTo>
                      <a:pt x="30" y="790"/>
                    </a:lnTo>
                    <a:lnTo>
                      <a:pt x="23" y="749"/>
                    </a:lnTo>
                    <a:lnTo>
                      <a:pt x="16" y="705"/>
                    </a:lnTo>
                    <a:lnTo>
                      <a:pt x="11" y="651"/>
                    </a:lnTo>
                    <a:lnTo>
                      <a:pt x="4" y="593"/>
                    </a:lnTo>
                    <a:lnTo>
                      <a:pt x="0" y="537"/>
                    </a:lnTo>
                    <a:lnTo>
                      <a:pt x="0" y="509"/>
                    </a:lnTo>
                    <a:lnTo>
                      <a:pt x="0" y="485"/>
                    </a:lnTo>
                    <a:lnTo>
                      <a:pt x="1" y="463"/>
                    </a:lnTo>
                    <a:lnTo>
                      <a:pt x="4" y="445"/>
                    </a:lnTo>
                    <a:lnTo>
                      <a:pt x="4" y="445"/>
                    </a:lnTo>
                    <a:lnTo>
                      <a:pt x="10" y="406"/>
                    </a:lnTo>
                    <a:lnTo>
                      <a:pt x="15" y="359"/>
                    </a:lnTo>
                    <a:lnTo>
                      <a:pt x="19" y="307"/>
                    </a:lnTo>
                    <a:lnTo>
                      <a:pt x="22" y="253"/>
                    </a:lnTo>
                    <a:lnTo>
                      <a:pt x="26" y="153"/>
                    </a:lnTo>
                    <a:lnTo>
                      <a:pt x="26" y="85"/>
                    </a:lnTo>
                    <a:lnTo>
                      <a:pt x="26" y="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Freeform 16">
                <a:extLst>
                  <a:ext uri="{FF2B5EF4-FFF2-40B4-BE49-F238E27FC236}">
                    <a16:creationId xmlns:a16="http://schemas.microsoft.com/office/drawing/2014/main" id="{2AF7B897-F51B-1A75-2468-97DEBD15E0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7" y="2"/>
                <a:ext cx="1790" cy="1195"/>
              </a:xfrm>
              <a:custGeom>
                <a:avLst/>
                <a:gdLst>
                  <a:gd name="T0" fmla="*/ 321 w 5369"/>
                  <a:gd name="T1" fmla="*/ 169 h 3586"/>
                  <a:gd name="T2" fmla="*/ 409 w 5369"/>
                  <a:gd name="T3" fmla="*/ 150 h 3586"/>
                  <a:gd name="T4" fmla="*/ 529 w 5369"/>
                  <a:gd name="T5" fmla="*/ 136 h 3586"/>
                  <a:gd name="T6" fmla="*/ 1009 w 5369"/>
                  <a:gd name="T7" fmla="*/ 92 h 3586"/>
                  <a:gd name="T8" fmla="*/ 1527 w 5369"/>
                  <a:gd name="T9" fmla="*/ 48 h 3586"/>
                  <a:gd name="T10" fmla="*/ 2046 w 5369"/>
                  <a:gd name="T11" fmla="*/ 12 h 3586"/>
                  <a:gd name="T12" fmla="*/ 2392 w 5369"/>
                  <a:gd name="T13" fmla="*/ 1 h 3586"/>
                  <a:gd name="T14" fmla="*/ 2732 w 5369"/>
                  <a:gd name="T15" fmla="*/ 1 h 3586"/>
                  <a:gd name="T16" fmla="*/ 3242 w 5369"/>
                  <a:gd name="T17" fmla="*/ 22 h 3586"/>
                  <a:gd name="T18" fmla="*/ 3751 w 5369"/>
                  <a:gd name="T19" fmla="*/ 59 h 3586"/>
                  <a:gd name="T20" fmla="*/ 4291 w 5369"/>
                  <a:gd name="T21" fmla="*/ 108 h 3586"/>
                  <a:gd name="T22" fmla="*/ 4696 w 5369"/>
                  <a:gd name="T23" fmla="*/ 152 h 3586"/>
                  <a:gd name="T24" fmla="*/ 4894 w 5369"/>
                  <a:gd name="T25" fmla="*/ 177 h 3586"/>
                  <a:gd name="T26" fmla="*/ 5025 w 5369"/>
                  <a:gd name="T27" fmla="*/ 198 h 3586"/>
                  <a:gd name="T28" fmla="*/ 5085 w 5369"/>
                  <a:gd name="T29" fmla="*/ 219 h 3586"/>
                  <a:gd name="T30" fmla="*/ 5175 w 5369"/>
                  <a:gd name="T31" fmla="*/ 272 h 3586"/>
                  <a:gd name="T32" fmla="*/ 5257 w 5369"/>
                  <a:gd name="T33" fmla="*/ 349 h 3586"/>
                  <a:gd name="T34" fmla="*/ 5303 w 5369"/>
                  <a:gd name="T35" fmla="*/ 416 h 3586"/>
                  <a:gd name="T36" fmla="*/ 5331 w 5369"/>
                  <a:gd name="T37" fmla="*/ 471 h 3586"/>
                  <a:gd name="T38" fmla="*/ 5353 w 5369"/>
                  <a:gd name="T39" fmla="*/ 530 h 3586"/>
                  <a:gd name="T40" fmla="*/ 5365 w 5369"/>
                  <a:gd name="T41" fmla="*/ 595 h 3586"/>
                  <a:gd name="T42" fmla="*/ 5369 w 5369"/>
                  <a:gd name="T43" fmla="*/ 665 h 3586"/>
                  <a:gd name="T44" fmla="*/ 5364 w 5369"/>
                  <a:gd name="T45" fmla="*/ 739 h 3586"/>
                  <a:gd name="T46" fmla="*/ 5322 w 5369"/>
                  <a:gd name="T47" fmla="*/ 957 h 3586"/>
                  <a:gd name="T48" fmla="*/ 4849 w 5369"/>
                  <a:gd name="T49" fmla="*/ 3586 h 3586"/>
                  <a:gd name="T50" fmla="*/ 4707 w 5369"/>
                  <a:gd name="T51" fmla="*/ 3512 h 3586"/>
                  <a:gd name="T52" fmla="*/ 4519 w 5369"/>
                  <a:gd name="T53" fmla="*/ 3421 h 3586"/>
                  <a:gd name="T54" fmla="*/ 4404 w 5369"/>
                  <a:gd name="T55" fmla="*/ 3359 h 3586"/>
                  <a:gd name="T56" fmla="*/ 4342 w 5369"/>
                  <a:gd name="T57" fmla="*/ 3313 h 3586"/>
                  <a:gd name="T58" fmla="*/ 4301 w 5369"/>
                  <a:gd name="T59" fmla="*/ 3280 h 3586"/>
                  <a:gd name="T60" fmla="*/ 4259 w 5369"/>
                  <a:gd name="T61" fmla="*/ 3262 h 3586"/>
                  <a:gd name="T62" fmla="*/ 4220 w 5369"/>
                  <a:gd name="T63" fmla="*/ 3255 h 3586"/>
                  <a:gd name="T64" fmla="*/ 3976 w 5369"/>
                  <a:gd name="T65" fmla="*/ 3233 h 3586"/>
                  <a:gd name="T66" fmla="*/ 3732 w 5369"/>
                  <a:gd name="T67" fmla="*/ 3233 h 3586"/>
                  <a:gd name="T68" fmla="*/ 3569 w 5369"/>
                  <a:gd name="T69" fmla="*/ 3244 h 3586"/>
                  <a:gd name="T70" fmla="*/ 3398 w 5369"/>
                  <a:gd name="T71" fmla="*/ 3251 h 3586"/>
                  <a:gd name="T72" fmla="*/ 3068 w 5369"/>
                  <a:gd name="T73" fmla="*/ 3244 h 3586"/>
                  <a:gd name="T74" fmla="*/ 2706 w 5369"/>
                  <a:gd name="T75" fmla="*/ 3222 h 3586"/>
                  <a:gd name="T76" fmla="*/ 2113 w 5369"/>
                  <a:gd name="T77" fmla="*/ 3175 h 3586"/>
                  <a:gd name="T78" fmla="*/ 1948 w 5369"/>
                  <a:gd name="T79" fmla="*/ 3162 h 3586"/>
                  <a:gd name="T80" fmla="*/ 1653 w 5369"/>
                  <a:gd name="T81" fmla="*/ 3134 h 3586"/>
                  <a:gd name="T82" fmla="*/ 1447 w 5369"/>
                  <a:gd name="T83" fmla="*/ 3124 h 3586"/>
                  <a:gd name="T84" fmla="*/ 1293 w 5369"/>
                  <a:gd name="T85" fmla="*/ 3129 h 3586"/>
                  <a:gd name="T86" fmla="*/ 1216 w 5369"/>
                  <a:gd name="T87" fmla="*/ 3141 h 3586"/>
                  <a:gd name="T88" fmla="*/ 1155 w 5369"/>
                  <a:gd name="T89" fmla="*/ 3159 h 3586"/>
                  <a:gd name="T90" fmla="*/ 1088 w 5369"/>
                  <a:gd name="T91" fmla="*/ 3202 h 3586"/>
                  <a:gd name="T92" fmla="*/ 936 w 5369"/>
                  <a:gd name="T93" fmla="*/ 3301 h 3586"/>
                  <a:gd name="T94" fmla="*/ 664 w 5369"/>
                  <a:gd name="T95" fmla="*/ 3452 h 3586"/>
                  <a:gd name="T96" fmla="*/ 465 w 5369"/>
                  <a:gd name="T97" fmla="*/ 3556 h 3586"/>
                  <a:gd name="T98" fmla="*/ 99 w 5369"/>
                  <a:gd name="T99" fmla="*/ 1270 h 3586"/>
                  <a:gd name="T100" fmla="*/ 10 w 5369"/>
                  <a:gd name="T101" fmla="*/ 720 h 3586"/>
                  <a:gd name="T102" fmla="*/ 1 w 5369"/>
                  <a:gd name="T103" fmla="*/ 644 h 3586"/>
                  <a:gd name="T104" fmla="*/ 3 w 5369"/>
                  <a:gd name="T105" fmla="*/ 574 h 3586"/>
                  <a:gd name="T106" fmla="*/ 15 w 5369"/>
                  <a:gd name="T107" fmla="*/ 508 h 3586"/>
                  <a:gd name="T108" fmla="*/ 35 w 5369"/>
                  <a:gd name="T109" fmla="*/ 446 h 3586"/>
                  <a:gd name="T110" fmla="*/ 61 w 5369"/>
                  <a:gd name="T111" fmla="*/ 389 h 3586"/>
                  <a:gd name="T112" fmla="*/ 94 w 5369"/>
                  <a:gd name="T113" fmla="*/ 338 h 3586"/>
                  <a:gd name="T114" fmla="*/ 174 w 5369"/>
                  <a:gd name="T115" fmla="*/ 254 h 3586"/>
                  <a:gd name="T116" fmla="*/ 263 w 5369"/>
                  <a:gd name="T117" fmla="*/ 194 h 3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369" h="3586">
                    <a:moveTo>
                      <a:pt x="294" y="180"/>
                    </a:moveTo>
                    <a:lnTo>
                      <a:pt x="294" y="180"/>
                    </a:lnTo>
                    <a:lnTo>
                      <a:pt x="321" y="169"/>
                    </a:lnTo>
                    <a:lnTo>
                      <a:pt x="349" y="162"/>
                    </a:lnTo>
                    <a:lnTo>
                      <a:pt x="379" y="155"/>
                    </a:lnTo>
                    <a:lnTo>
                      <a:pt x="409" y="150"/>
                    </a:lnTo>
                    <a:lnTo>
                      <a:pt x="470" y="143"/>
                    </a:lnTo>
                    <a:lnTo>
                      <a:pt x="529" y="136"/>
                    </a:lnTo>
                    <a:lnTo>
                      <a:pt x="529" y="136"/>
                    </a:lnTo>
                    <a:lnTo>
                      <a:pt x="648" y="122"/>
                    </a:lnTo>
                    <a:lnTo>
                      <a:pt x="768" y="111"/>
                    </a:lnTo>
                    <a:lnTo>
                      <a:pt x="1009" y="92"/>
                    </a:lnTo>
                    <a:lnTo>
                      <a:pt x="1009" y="92"/>
                    </a:lnTo>
                    <a:lnTo>
                      <a:pt x="1354" y="62"/>
                    </a:lnTo>
                    <a:lnTo>
                      <a:pt x="1527" y="48"/>
                    </a:lnTo>
                    <a:lnTo>
                      <a:pt x="1700" y="34"/>
                    </a:lnTo>
                    <a:lnTo>
                      <a:pt x="1872" y="22"/>
                    </a:lnTo>
                    <a:lnTo>
                      <a:pt x="2046" y="12"/>
                    </a:lnTo>
                    <a:lnTo>
                      <a:pt x="2219" y="5"/>
                    </a:lnTo>
                    <a:lnTo>
                      <a:pt x="2305" y="2"/>
                    </a:lnTo>
                    <a:lnTo>
                      <a:pt x="2392" y="1"/>
                    </a:lnTo>
                    <a:lnTo>
                      <a:pt x="2392" y="1"/>
                    </a:lnTo>
                    <a:lnTo>
                      <a:pt x="2563" y="0"/>
                    </a:lnTo>
                    <a:lnTo>
                      <a:pt x="2732" y="1"/>
                    </a:lnTo>
                    <a:lnTo>
                      <a:pt x="2902" y="6"/>
                    </a:lnTo>
                    <a:lnTo>
                      <a:pt x="3073" y="13"/>
                    </a:lnTo>
                    <a:lnTo>
                      <a:pt x="3242" y="22"/>
                    </a:lnTo>
                    <a:lnTo>
                      <a:pt x="3412" y="33"/>
                    </a:lnTo>
                    <a:lnTo>
                      <a:pt x="3581" y="45"/>
                    </a:lnTo>
                    <a:lnTo>
                      <a:pt x="3751" y="59"/>
                    </a:lnTo>
                    <a:lnTo>
                      <a:pt x="3751" y="59"/>
                    </a:lnTo>
                    <a:lnTo>
                      <a:pt x="4021" y="82"/>
                    </a:lnTo>
                    <a:lnTo>
                      <a:pt x="4291" y="108"/>
                    </a:lnTo>
                    <a:lnTo>
                      <a:pt x="4426" y="122"/>
                    </a:lnTo>
                    <a:lnTo>
                      <a:pt x="4561" y="136"/>
                    </a:lnTo>
                    <a:lnTo>
                      <a:pt x="4696" y="152"/>
                    </a:lnTo>
                    <a:lnTo>
                      <a:pt x="4830" y="170"/>
                    </a:lnTo>
                    <a:lnTo>
                      <a:pt x="4830" y="170"/>
                    </a:lnTo>
                    <a:lnTo>
                      <a:pt x="4894" y="177"/>
                    </a:lnTo>
                    <a:lnTo>
                      <a:pt x="4960" y="186"/>
                    </a:lnTo>
                    <a:lnTo>
                      <a:pt x="4993" y="191"/>
                    </a:lnTo>
                    <a:lnTo>
                      <a:pt x="5025" y="198"/>
                    </a:lnTo>
                    <a:lnTo>
                      <a:pt x="5056" y="208"/>
                    </a:lnTo>
                    <a:lnTo>
                      <a:pt x="5085" y="219"/>
                    </a:lnTo>
                    <a:lnTo>
                      <a:pt x="5085" y="219"/>
                    </a:lnTo>
                    <a:lnTo>
                      <a:pt x="5116" y="234"/>
                    </a:lnTo>
                    <a:lnTo>
                      <a:pt x="5146" y="252"/>
                    </a:lnTo>
                    <a:lnTo>
                      <a:pt x="5175" y="272"/>
                    </a:lnTo>
                    <a:lnTo>
                      <a:pt x="5204" y="296"/>
                    </a:lnTo>
                    <a:lnTo>
                      <a:pt x="5231" y="322"/>
                    </a:lnTo>
                    <a:lnTo>
                      <a:pt x="5257" y="349"/>
                    </a:lnTo>
                    <a:lnTo>
                      <a:pt x="5281" y="381"/>
                    </a:lnTo>
                    <a:lnTo>
                      <a:pt x="5292" y="398"/>
                    </a:lnTo>
                    <a:lnTo>
                      <a:pt x="5303" y="416"/>
                    </a:lnTo>
                    <a:lnTo>
                      <a:pt x="5313" y="434"/>
                    </a:lnTo>
                    <a:lnTo>
                      <a:pt x="5322" y="451"/>
                    </a:lnTo>
                    <a:lnTo>
                      <a:pt x="5331" y="471"/>
                    </a:lnTo>
                    <a:lnTo>
                      <a:pt x="5339" y="490"/>
                    </a:lnTo>
                    <a:lnTo>
                      <a:pt x="5346" y="509"/>
                    </a:lnTo>
                    <a:lnTo>
                      <a:pt x="5353" y="530"/>
                    </a:lnTo>
                    <a:lnTo>
                      <a:pt x="5358" y="552"/>
                    </a:lnTo>
                    <a:lnTo>
                      <a:pt x="5362" y="573"/>
                    </a:lnTo>
                    <a:lnTo>
                      <a:pt x="5365" y="595"/>
                    </a:lnTo>
                    <a:lnTo>
                      <a:pt x="5368" y="618"/>
                    </a:lnTo>
                    <a:lnTo>
                      <a:pt x="5369" y="642"/>
                    </a:lnTo>
                    <a:lnTo>
                      <a:pt x="5369" y="665"/>
                    </a:lnTo>
                    <a:lnTo>
                      <a:pt x="5369" y="688"/>
                    </a:lnTo>
                    <a:lnTo>
                      <a:pt x="5366" y="713"/>
                    </a:lnTo>
                    <a:lnTo>
                      <a:pt x="5364" y="739"/>
                    </a:lnTo>
                    <a:lnTo>
                      <a:pt x="5360" y="764"/>
                    </a:lnTo>
                    <a:lnTo>
                      <a:pt x="5360" y="764"/>
                    </a:lnTo>
                    <a:lnTo>
                      <a:pt x="5322" y="957"/>
                    </a:lnTo>
                    <a:lnTo>
                      <a:pt x="5260" y="1300"/>
                    </a:lnTo>
                    <a:lnTo>
                      <a:pt x="5092" y="2227"/>
                    </a:lnTo>
                    <a:lnTo>
                      <a:pt x="4849" y="3586"/>
                    </a:lnTo>
                    <a:lnTo>
                      <a:pt x="4849" y="3586"/>
                    </a:lnTo>
                    <a:lnTo>
                      <a:pt x="4707" y="3512"/>
                    </a:lnTo>
                    <a:lnTo>
                      <a:pt x="4707" y="3512"/>
                    </a:lnTo>
                    <a:lnTo>
                      <a:pt x="4662" y="3488"/>
                    </a:lnTo>
                    <a:lnTo>
                      <a:pt x="4615" y="3466"/>
                    </a:lnTo>
                    <a:lnTo>
                      <a:pt x="4519" y="3421"/>
                    </a:lnTo>
                    <a:lnTo>
                      <a:pt x="4472" y="3397"/>
                    </a:lnTo>
                    <a:lnTo>
                      <a:pt x="4426" y="3372"/>
                    </a:lnTo>
                    <a:lnTo>
                      <a:pt x="4404" y="3359"/>
                    </a:lnTo>
                    <a:lnTo>
                      <a:pt x="4384" y="3344"/>
                    </a:lnTo>
                    <a:lnTo>
                      <a:pt x="4363" y="3328"/>
                    </a:lnTo>
                    <a:lnTo>
                      <a:pt x="4342" y="3313"/>
                    </a:lnTo>
                    <a:lnTo>
                      <a:pt x="4342" y="3313"/>
                    </a:lnTo>
                    <a:lnTo>
                      <a:pt x="4313" y="3288"/>
                    </a:lnTo>
                    <a:lnTo>
                      <a:pt x="4301" y="3280"/>
                    </a:lnTo>
                    <a:lnTo>
                      <a:pt x="4288" y="3272"/>
                    </a:lnTo>
                    <a:lnTo>
                      <a:pt x="4275" y="3266"/>
                    </a:lnTo>
                    <a:lnTo>
                      <a:pt x="4259" y="3262"/>
                    </a:lnTo>
                    <a:lnTo>
                      <a:pt x="4242" y="3258"/>
                    </a:lnTo>
                    <a:lnTo>
                      <a:pt x="4220" y="3255"/>
                    </a:lnTo>
                    <a:lnTo>
                      <a:pt x="4220" y="3255"/>
                    </a:lnTo>
                    <a:lnTo>
                      <a:pt x="4138" y="3246"/>
                    </a:lnTo>
                    <a:lnTo>
                      <a:pt x="4057" y="3239"/>
                    </a:lnTo>
                    <a:lnTo>
                      <a:pt x="3976" y="3233"/>
                    </a:lnTo>
                    <a:lnTo>
                      <a:pt x="3894" y="3232"/>
                    </a:lnTo>
                    <a:lnTo>
                      <a:pt x="3813" y="3232"/>
                    </a:lnTo>
                    <a:lnTo>
                      <a:pt x="3732" y="3233"/>
                    </a:lnTo>
                    <a:lnTo>
                      <a:pt x="3649" y="3237"/>
                    </a:lnTo>
                    <a:lnTo>
                      <a:pt x="3569" y="3244"/>
                    </a:lnTo>
                    <a:lnTo>
                      <a:pt x="3569" y="3244"/>
                    </a:lnTo>
                    <a:lnTo>
                      <a:pt x="3530" y="3247"/>
                    </a:lnTo>
                    <a:lnTo>
                      <a:pt x="3489" y="3250"/>
                    </a:lnTo>
                    <a:lnTo>
                      <a:pt x="3398" y="3251"/>
                    </a:lnTo>
                    <a:lnTo>
                      <a:pt x="3296" y="3251"/>
                    </a:lnTo>
                    <a:lnTo>
                      <a:pt x="3186" y="3248"/>
                    </a:lnTo>
                    <a:lnTo>
                      <a:pt x="3068" y="3244"/>
                    </a:lnTo>
                    <a:lnTo>
                      <a:pt x="2949" y="3239"/>
                    </a:lnTo>
                    <a:lnTo>
                      <a:pt x="2827" y="3231"/>
                    </a:lnTo>
                    <a:lnTo>
                      <a:pt x="2706" y="3222"/>
                    </a:lnTo>
                    <a:lnTo>
                      <a:pt x="2473" y="3206"/>
                    </a:lnTo>
                    <a:lnTo>
                      <a:pt x="2270" y="3189"/>
                    </a:lnTo>
                    <a:lnTo>
                      <a:pt x="2113" y="3175"/>
                    </a:lnTo>
                    <a:lnTo>
                      <a:pt x="2021" y="3167"/>
                    </a:lnTo>
                    <a:lnTo>
                      <a:pt x="2021" y="3167"/>
                    </a:lnTo>
                    <a:lnTo>
                      <a:pt x="1948" y="3162"/>
                    </a:lnTo>
                    <a:lnTo>
                      <a:pt x="1844" y="3151"/>
                    </a:lnTo>
                    <a:lnTo>
                      <a:pt x="1719" y="3140"/>
                    </a:lnTo>
                    <a:lnTo>
                      <a:pt x="1653" y="3134"/>
                    </a:lnTo>
                    <a:lnTo>
                      <a:pt x="1584" y="3129"/>
                    </a:lnTo>
                    <a:lnTo>
                      <a:pt x="1515" y="3126"/>
                    </a:lnTo>
                    <a:lnTo>
                      <a:pt x="1447" y="3124"/>
                    </a:lnTo>
                    <a:lnTo>
                      <a:pt x="1383" y="3124"/>
                    </a:lnTo>
                    <a:lnTo>
                      <a:pt x="1322" y="3127"/>
                    </a:lnTo>
                    <a:lnTo>
                      <a:pt x="1293" y="3129"/>
                    </a:lnTo>
                    <a:lnTo>
                      <a:pt x="1265" y="3131"/>
                    </a:lnTo>
                    <a:lnTo>
                      <a:pt x="1239" y="3135"/>
                    </a:lnTo>
                    <a:lnTo>
                      <a:pt x="1216" y="3141"/>
                    </a:lnTo>
                    <a:lnTo>
                      <a:pt x="1194" y="3145"/>
                    </a:lnTo>
                    <a:lnTo>
                      <a:pt x="1173" y="3152"/>
                    </a:lnTo>
                    <a:lnTo>
                      <a:pt x="1155" y="3159"/>
                    </a:lnTo>
                    <a:lnTo>
                      <a:pt x="1140" y="3167"/>
                    </a:lnTo>
                    <a:lnTo>
                      <a:pt x="1140" y="3167"/>
                    </a:lnTo>
                    <a:lnTo>
                      <a:pt x="1088" y="3202"/>
                    </a:lnTo>
                    <a:lnTo>
                      <a:pt x="1039" y="3233"/>
                    </a:lnTo>
                    <a:lnTo>
                      <a:pt x="991" y="3265"/>
                    </a:lnTo>
                    <a:lnTo>
                      <a:pt x="936" y="3301"/>
                    </a:lnTo>
                    <a:lnTo>
                      <a:pt x="867" y="3342"/>
                    </a:lnTo>
                    <a:lnTo>
                      <a:pt x="779" y="3392"/>
                    </a:lnTo>
                    <a:lnTo>
                      <a:pt x="664" y="3452"/>
                    </a:lnTo>
                    <a:lnTo>
                      <a:pt x="520" y="3527"/>
                    </a:lnTo>
                    <a:lnTo>
                      <a:pt x="520" y="3527"/>
                    </a:lnTo>
                    <a:lnTo>
                      <a:pt x="465" y="3556"/>
                    </a:lnTo>
                    <a:lnTo>
                      <a:pt x="465" y="3556"/>
                    </a:lnTo>
                    <a:lnTo>
                      <a:pt x="251" y="2215"/>
                    </a:lnTo>
                    <a:lnTo>
                      <a:pt x="99" y="1270"/>
                    </a:lnTo>
                    <a:lnTo>
                      <a:pt x="43" y="919"/>
                    </a:lnTo>
                    <a:lnTo>
                      <a:pt x="10" y="720"/>
                    </a:lnTo>
                    <a:lnTo>
                      <a:pt x="10" y="720"/>
                    </a:lnTo>
                    <a:lnTo>
                      <a:pt x="6" y="695"/>
                    </a:lnTo>
                    <a:lnTo>
                      <a:pt x="3" y="669"/>
                    </a:lnTo>
                    <a:lnTo>
                      <a:pt x="1" y="644"/>
                    </a:lnTo>
                    <a:lnTo>
                      <a:pt x="0" y="621"/>
                    </a:lnTo>
                    <a:lnTo>
                      <a:pt x="1" y="597"/>
                    </a:lnTo>
                    <a:lnTo>
                      <a:pt x="3" y="574"/>
                    </a:lnTo>
                    <a:lnTo>
                      <a:pt x="6" y="551"/>
                    </a:lnTo>
                    <a:lnTo>
                      <a:pt x="10" y="529"/>
                    </a:lnTo>
                    <a:lnTo>
                      <a:pt x="15" y="508"/>
                    </a:lnTo>
                    <a:lnTo>
                      <a:pt x="21" y="486"/>
                    </a:lnTo>
                    <a:lnTo>
                      <a:pt x="28" y="467"/>
                    </a:lnTo>
                    <a:lnTo>
                      <a:pt x="35" y="446"/>
                    </a:lnTo>
                    <a:lnTo>
                      <a:pt x="43" y="427"/>
                    </a:lnTo>
                    <a:lnTo>
                      <a:pt x="51" y="407"/>
                    </a:lnTo>
                    <a:lnTo>
                      <a:pt x="61" y="389"/>
                    </a:lnTo>
                    <a:lnTo>
                      <a:pt x="72" y="373"/>
                    </a:lnTo>
                    <a:lnTo>
                      <a:pt x="83" y="355"/>
                    </a:lnTo>
                    <a:lnTo>
                      <a:pt x="94" y="338"/>
                    </a:lnTo>
                    <a:lnTo>
                      <a:pt x="119" y="308"/>
                    </a:lnTo>
                    <a:lnTo>
                      <a:pt x="145" y="281"/>
                    </a:lnTo>
                    <a:lnTo>
                      <a:pt x="174" y="254"/>
                    </a:lnTo>
                    <a:lnTo>
                      <a:pt x="203" y="231"/>
                    </a:lnTo>
                    <a:lnTo>
                      <a:pt x="233" y="212"/>
                    </a:lnTo>
                    <a:lnTo>
                      <a:pt x="263" y="194"/>
                    </a:lnTo>
                    <a:lnTo>
                      <a:pt x="294" y="1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Freeform 17">
                <a:extLst>
                  <a:ext uri="{FF2B5EF4-FFF2-40B4-BE49-F238E27FC236}">
                    <a16:creationId xmlns:a16="http://schemas.microsoft.com/office/drawing/2014/main" id="{82661776-ABA4-08E0-EC79-F36B9C740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7" y="2"/>
                <a:ext cx="1790" cy="1195"/>
              </a:xfrm>
              <a:custGeom>
                <a:avLst/>
                <a:gdLst>
                  <a:gd name="T0" fmla="*/ 321 w 5369"/>
                  <a:gd name="T1" fmla="*/ 169 h 3586"/>
                  <a:gd name="T2" fmla="*/ 409 w 5369"/>
                  <a:gd name="T3" fmla="*/ 150 h 3586"/>
                  <a:gd name="T4" fmla="*/ 529 w 5369"/>
                  <a:gd name="T5" fmla="*/ 136 h 3586"/>
                  <a:gd name="T6" fmla="*/ 1009 w 5369"/>
                  <a:gd name="T7" fmla="*/ 92 h 3586"/>
                  <a:gd name="T8" fmla="*/ 1527 w 5369"/>
                  <a:gd name="T9" fmla="*/ 48 h 3586"/>
                  <a:gd name="T10" fmla="*/ 2046 w 5369"/>
                  <a:gd name="T11" fmla="*/ 12 h 3586"/>
                  <a:gd name="T12" fmla="*/ 2392 w 5369"/>
                  <a:gd name="T13" fmla="*/ 1 h 3586"/>
                  <a:gd name="T14" fmla="*/ 2732 w 5369"/>
                  <a:gd name="T15" fmla="*/ 1 h 3586"/>
                  <a:gd name="T16" fmla="*/ 3242 w 5369"/>
                  <a:gd name="T17" fmla="*/ 22 h 3586"/>
                  <a:gd name="T18" fmla="*/ 3751 w 5369"/>
                  <a:gd name="T19" fmla="*/ 59 h 3586"/>
                  <a:gd name="T20" fmla="*/ 4291 w 5369"/>
                  <a:gd name="T21" fmla="*/ 108 h 3586"/>
                  <a:gd name="T22" fmla="*/ 4696 w 5369"/>
                  <a:gd name="T23" fmla="*/ 152 h 3586"/>
                  <a:gd name="T24" fmla="*/ 4894 w 5369"/>
                  <a:gd name="T25" fmla="*/ 177 h 3586"/>
                  <a:gd name="T26" fmla="*/ 5025 w 5369"/>
                  <a:gd name="T27" fmla="*/ 198 h 3586"/>
                  <a:gd name="T28" fmla="*/ 5085 w 5369"/>
                  <a:gd name="T29" fmla="*/ 219 h 3586"/>
                  <a:gd name="T30" fmla="*/ 5175 w 5369"/>
                  <a:gd name="T31" fmla="*/ 272 h 3586"/>
                  <a:gd name="T32" fmla="*/ 5257 w 5369"/>
                  <a:gd name="T33" fmla="*/ 349 h 3586"/>
                  <a:gd name="T34" fmla="*/ 5303 w 5369"/>
                  <a:gd name="T35" fmla="*/ 416 h 3586"/>
                  <a:gd name="T36" fmla="*/ 5331 w 5369"/>
                  <a:gd name="T37" fmla="*/ 471 h 3586"/>
                  <a:gd name="T38" fmla="*/ 5353 w 5369"/>
                  <a:gd name="T39" fmla="*/ 530 h 3586"/>
                  <a:gd name="T40" fmla="*/ 5365 w 5369"/>
                  <a:gd name="T41" fmla="*/ 595 h 3586"/>
                  <a:gd name="T42" fmla="*/ 5369 w 5369"/>
                  <a:gd name="T43" fmla="*/ 665 h 3586"/>
                  <a:gd name="T44" fmla="*/ 5364 w 5369"/>
                  <a:gd name="T45" fmla="*/ 739 h 3586"/>
                  <a:gd name="T46" fmla="*/ 5322 w 5369"/>
                  <a:gd name="T47" fmla="*/ 957 h 3586"/>
                  <a:gd name="T48" fmla="*/ 4849 w 5369"/>
                  <a:gd name="T49" fmla="*/ 3586 h 3586"/>
                  <a:gd name="T50" fmla="*/ 4707 w 5369"/>
                  <a:gd name="T51" fmla="*/ 3512 h 3586"/>
                  <a:gd name="T52" fmla="*/ 4519 w 5369"/>
                  <a:gd name="T53" fmla="*/ 3421 h 3586"/>
                  <a:gd name="T54" fmla="*/ 4404 w 5369"/>
                  <a:gd name="T55" fmla="*/ 3359 h 3586"/>
                  <a:gd name="T56" fmla="*/ 4342 w 5369"/>
                  <a:gd name="T57" fmla="*/ 3313 h 3586"/>
                  <a:gd name="T58" fmla="*/ 4301 w 5369"/>
                  <a:gd name="T59" fmla="*/ 3280 h 3586"/>
                  <a:gd name="T60" fmla="*/ 4259 w 5369"/>
                  <a:gd name="T61" fmla="*/ 3262 h 3586"/>
                  <a:gd name="T62" fmla="*/ 4220 w 5369"/>
                  <a:gd name="T63" fmla="*/ 3255 h 3586"/>
                  <a:gd name="T64" fmla="*/ 3976 w 5369"/>
                  <a:gd name="T65" fmla="*/ 3233 h 3586"/>
                  <a:gd name="T66" fmla="*/ 3732 w 5369"/>
                  <a:gd name="T67" fmla="*/ 3233 h 3586"/>
                  <a:gd name="T68" fmla="*/ 3569 w 5369"/>
                  <a:gd name="T69" fmla="*/ 3244 h 3586"/>
                  <a:gd name="T70" fmla="*/ 3398 w 5369"/>
                  <a:gd name="T71" fmla="*/ 3251 h 3586"/>
                  <a:gd name="T72" fmla="*/ 3068 w 5369"/>
                  <a:gd name="T73" fmla="*/ 3244 h 3586"/>
                  <a:gd name="T74" fmla="*/ 2706 w 5369"/>
                  <a:gd name="T75" fmla="*/ 3222 h 3586"/>
                  <a:gd name="T76" fmla="*/ 2113 w 5369"/>
                  <a:gd name="T77" fmla="*/ 3175 h 3586"/>
                  <a:gd name="T78" fmla="*/ 1948 w 5369"/>
                  <a:gd name="T79" fmla="*/ 3162 h 3586"/>
                  <a:gd name="T80" fmla="*/ 1653 w 5369"/>
                  <a:gd name="T81" fmla="*/ 3134 h 3586"/>
                  <a:gd name="T82" fmla="*/ 1447 w 5369"/>
                  <a:gd name="T83" fmla="*/ 3124 h 3586"/>
                  <a:gd name="T84" fmla="*/ 1293 w 5369"/>
                  <a:gd name="T85" fmla="*/ 3129 h 3586"/>
                  <a:gd name="T86" fmla="*/ 1216 w 5369"/>
                  <a:gd name="T87" fmla="*/ 3141 h 3586"/>
                  <a:gd name="T88" fmla="*/ 1155 w 5369"/>
                  <a:gd name="T89" fmla="*/ 3159 h 3586"/>
                  <a:gd name="T90" fmla="*/ 1088 w 5369"/>
                  <a:gd name="T91" fmla="*/ 3202 h 3586"/>
                  <a:gd name="T92" fmla="*/ 936 w 5369"/>
                  <a:gd name="T93" fmla="*/ 3301 h 3586"/>
                  <a:gd name="T94" fmla="*/ 664 w 5369"/>
                  <a:gd name="T95" fmla="*/ 3452 h 3586"/>
                  <a:gd name="T96" fmla="*/ 465 w 5369"/>
                  <a:gd name="T97" fmla="*/ 3556 h 3586"/>
                  <a:gd name="T98" fmla="*/ 99 w 5369"/>
                  <a:gd name="T99" fmla="*/ 1270 h 3586"/>
                  <a:gd name="T100" fmla="*/ 10 w 5369"/>
                  <a:gd name="T101" fmla="*/ 720 h 3586"/>
                  <a:gd name="T102" fmla="*/ 1 w 5369"/>
                  <a:gd name="T103" fmla="*/ 644 h 3586"/>
                  <a:gd name="T104" fmla="*/ 3 w 5369"/>
                  <a:gd name="T105" fmla="*/ 574 h 3586"/>
                  <a:gd name="T106" fmla="*/ 15 w 5369"/>
                  <a:gd name="T107" fmla="*/ 508 h 3586"/>
                  <a:gd name="T108" fmla="*/ 35 w 5369"/>
                  <a:gd name="T109" fmla="*/ 446 h 3586"/>
                  <a:gd name="T110" fmla="*/ 61 w 5369"/>
                  <a:gd name="T111" fmla="*/ 389 h 3586"/>
                  <a:gd name="T112" fmla="*/ 94 w 5369"/>
                  <a:gd name="T113" fmla="*/ 338 h 3586"/>
                  <a:gd name="T114" fmla="*/ 174 w 5369"/>
                  <a:gd name="T115" fmla="*/ 254 h 3586"/>
                  <a:gd name="T116" fmla="*/ 263 w 5369"/>
                  <a:gd name="T117" fmla="*/ 194 h 3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369" h="3586">
                    <a:moveTo>
                      <a:pt x="294" y="180"/>
                    </a:moveTo>
                    <a:lnTo>
                      <a:pt x="294" y="180"/>
                    </a:lnTo>
                    <a:lnTo>
                      <a:pt x="321" y="169"/>
                    </a:lnTo>
                    <a:lnTo>
                      <a:pt x="349" y="162"/>
                    </a:lnTo>
                    <a:lnTo>
                      <a:pt x="379" y="155"/>
                    </a:lnTo>
                    <a:lnTo>
                      <a:pt x="409" y="150"/>
                    </a:lnTo>
                    <a:lnTo>
                      <a:pt x="470" y="143"/>
                    </a:lnTo>
                    <a:lnTo>
                      <a:pt x="529" y="136"/>
                    </a:lnTo>
                    <a:lnTo>
                      <a:pt x="529" y="136"/>
                    </a:lnTo>
                    <a:lnTo>
                      <a:pt x="648" y="122"/>
                    </a:lnTo>
                    <a:lnTo>
                      <a:pt x="768" y="111"/>
                    </a:lnTo>
                    <a:lnTo>
                      <a:pt x="1009" y="92"/>
                    </a:lnTo>
                    <a:lnTo>
                      <a:pt x="1009" y="92"/>
                    </a:lnTo>
                    <a:lnTo>
                      <a:pt x="1354" y="62"/>
                    </a:lnTo>
                    <a:lnTo>
                      <a:pt x="1527" y="48"/>
                    </a:lnTo>
                    <a:lnTo>
                      <a:pt x="1700" y="34"/>
                    </a:lnTo>
                    <a:lnTo>
                      <a:pt x="1872" y="22"/>
                    </a:lnTo>
                    <a:lnTo>
                      <a:pt x="2046" y="12"/>
                    </a:lnTo>
                    <a:lnTo>
                      <a:pt x="2219" y="5"/>
                    </a:lnTo>
                    <a:lnTo>
                      <a:pt x="2305" y="2"/>
                    </a:lnTo>
                    <a:lnTo>
                      <a:pt x="2392" y="1"/>
                    </a:lnTo>
                    <a:lnTo>
                      <a:pt x="2392" y="1"/>
                    </a:lnTo>
                    <a:lnTo>
                      <a:pt x="2563" y="0"/>
                    </a:lnTo>
                    <a:lnTo>
                      <a:pt x="2732" y="1"/>
                    </a:lnTo>
                    <a:lnTo>
                      <a:pt x="2902" y="6"/>
                    </a:lnTo>
                    <a:lnTo>
                      <a:pt x="3073" y="13"/>
                    </a:lnTo>
                    <a:lnTo>
                      <a:pt x="3242" y="22"/>
                    </a:lnTo>
                    <a:lnTo>
                      <a:pt x="3412" y="33"/>
                    </a:lnTo>
                    <a:lnTo>
                      <a:pt x="3581" y="45"/>
                    </a:lnTo>
                    <a:lnTo>
                      <a:pt x="3751" y="59"/>
                    </a:lnTo>
                    <a:lnTo>
                      <a:pt x="3751" y="59"/>
                    </a:lnTo>
                    <a:lnTo>
                      <a:pt x="4021" y="82"/>
                    </a:lnTo>
                    <a:lnTo>
                      <a:pt x="4291" y="108"/>
                    </a:lnTo>
                    <a:lnTo>
                      <a:pt x="4426" y="122"/>
                    </a:lnTo>
                    <a:lnTo>
                      <a:pt x="4561" y="136"/>
                    </a:lnTo>
                    <a:lnTo>
                      <a:pt x="4696" y="152"/>
                    </a:lnTo>
                    <a:lnTo>
                      <a:pt x="4830" y="170"/>
                    </a:lnTo>
                    <a:lnTo>
                      <a:pt x="4830" y="170"/>
                    </a:lnTo>
                    <a:lnTo>
                      <a:pt x="4894" y="177"/>
                    </a:lnTo>
                    <a:lnTo>
                      <a:pt x="4960" y="186"/>
                    </a:lnTo>
                    <a:lnTo>
                      <a:pt x="4993" y="191"/>
                    </a:lnTo>
                    <a:lnTo>
                      <a:pt x="5025" y="198"/>
                    </a:lnTo>
                    <a:lnTo>
                      <a:pt x="5056" y="208"/>
                    </a:lnTo>
                    <a:lnTo>
                      <a:pt x="5085" y="219"/>
                    </a:lnTo>
                    <a:lnTo>
                      <a:pt x="5085" y="219"/>
                    </a:lnTo>
                    <a:lnTo>
                      <a:pt x="5116" y="234"/>
                    </a:lnTo>
                    <a:lnTo>
                      <a:pt x="5146" y="252"/>
                    </a:lnTo>
                    <a:lnTo>
                      <a:pt x="5175" y="272"/>
                    </a:lnTo>
                    <a:lnTo>
                      <a:pt x="5204" y="296"/>
                    </a:lnTo>
                    <a:lnTo>
                      <a:pt x="5231" y="322"/>
                    </a:lnTo>
                    <a:lnTo>
                      <a:pt x="5257" y="349"/>
                    </a:lnTo>
                    <a:lnTo>
                      <a:pt x="5281" y="381"/>
                    </a:lnTo>
                    <a:lnTo>
                      <a:pt x="5292" y="398"/>
                    </a:lnTo>
                    <a:lnTo>
                      <a:pt x="5303" y="416"/>
                    </a:lnTo>
                    <a:lnTo>
                      <a:pt x="5313" y="434"/>
                    </a:lnTo>
                    <a:lnTo>
                      <a:pt x="5322" y="451"/>
                    </a:lnTo>
                    <a:lnTo>
                      <a:pt x="5331" y="471"/>
                    </a:lnTo>
                    <a:lnTo>
                      <a:pt x="5339" y="490"/>
                    </a:lnTo>
                    <a:lnTo>
                      <a:pt x="5346" y="509"/>
                    </a:lnTo>
                    <a:lnTo>
                      <a:pt x="5353" y="530"/>
                    </a:lnTo>
                    <a:lnTo>
                      <a:pt x="5358" y="552"/>
                    </a:lnTo>
                    <a:lnTo>
                      <a:pt x="5362" y="573"/>
                    </a:lnTo>
                    <a:lnTo>
                      <a:pt x="5365" y="595"/>
                    </a:lnTo>
                    <a:lnTo>
                      <a:pt x="5368" y="618"/>
                    </a:lnTo>
                    <a:lnTo>
                      <a:pt x="5369" y="642"/>
                    </a:lnTo>
                    <a:lnTo>
                      <a:pt x="5369" y="665"/>
                    </a:lnTo>
                    <a:lnTo>
                      <a:pt x="5369" y="688"/>
                    </a:lnTo>
                    <a:lnTo>
                      <a:pt x="5366" y="713"/>
                    </a:lnTo>
                    <a:lnTo>
                      <a:pt x="5364" y="739"/>
                    </a:lnTo>
                    <a:lnTo>
                      <a:pt x="5360" y="764"/>
                    </a:lnTo>
                    <a:lnTo>
                      <a:pt x="5360" y="764"/>
                    </a:lnTo>
                    <a:lnTo>
                      <a:pt x="5322" y="957"/>
                    </a:lnTo>
                    <a:lnTo>
                      <a:pt x="5260" y="1300"/>
                    </a:lnTo>
                    <a:lnTo>
                      <a:pt x="5092" y="2227"/>
                    </a:lnTo>
                    <a:lnTo>
                      <a:pt x="4849" y="3586"/>
                    </a:lnTo>
                    <a:lnTo>
                      <a:pt x="4849" y="3586"/>
                    </a:lnTo>
                    <a:lnTo>
                      <a:pt x="4707" y="3512"/>
                    </a:lnTo>
                    <a:lnTo>
                      <a:pt x="4707" y="3512"/>
                    </a:lnTo>
                    <a:lnTo>
                      <a:pt x="4662" y="3488"/>
                    </a:lnTo>
                    <a:lnTo>
                      <a:pt x="4615" y="3466"/>
                    </a:lnTo>
                    <a:lnTo>
                      <a:pt x="4519" y="3421"/>
                    </a:lnTo>
                    <a:lnTo>
                      <a:pt x="4472" y="3397"/>
                    </a:lnTo>
                    <a:lnTo>
                      <a:pt x="4426" y="3372"/>
                    </a:lnTo>
                    <a:lnTo>
                      <a:pt x="4404" y="3359"/>
                    </a:lnTo>
                    <a:lnTo>
                      <a:pt x="4384" y="3344"/>
                    </a:lnTo>
                    <a:lnTo>
                      <a:pt x="4363" y="3328"/>
                    </a:lnTo>
                    <a:lnTo>
                      <a:pt x="4342" y="3313"/>
                    </a:lnTo>
                    <a:lnTo>
                      <a:pt x="4342" y="3313"/>
                    </a:lnTo>
                    <a:lnTo>
                      <a:pt x="4313" y="3288"/>
                    </a:lnTo>
                    <a:lnTo>
                      <a:pt x="4301" y="3280"/>
                    </a:lnTo>
                    <a:lnTo>
                      <a:pt x="4288" y="3272"/>
                    </a:lnTo>
                    <a:lnTo>
                      <a:pt x="4275" y="3266"/>
                    </a:lnTo>
                    <a:lnTo>
                      <a:pt x="4259" y="3262"/>
                    </a:lnTo>
                    <a:lnTo>
                      <a:pt x="4242" y="3258"/>
                    </a:lnTo>
                    <a:lnTo>
                      <a:pt x="4220" y="3255"/>
                    </a:lnTo>
                    <a:lnTo>
                      <a:pt x="4220" y="3255"/>
                    </a:lnTo>
                    <a:lnTo>
                      <a:pt x="4138" y="3246"/>
                    </a:lnTo>
                    <a:lnTo>
                      <a:pt x="4057" y="3239"/>
                    </a:lnTo>
                    <a:lnTo>
                      <a:pt x="3976" y="3233"/>
                    </a:lnTo>
                    <a:lnTo>
                      <a:pt x="3894" y="3232"/>
                    </a:lnTo>
                    <a:lnTo>
                      <a:pt x="3813" y="3232"/>
                    </a:lnTo>
                    <a:lnTo>
                      <a:pt x="3732" y="3233"/>
                    </a:lnTo>
                    <a:lnTo>
                      <a:pt x="3649" y="3237"/>
                    </a:lnTo>
                    <a:lnTo>
                      <a:pt x="3569" y="3244"/>
                    </a:lnTo>
                    <a:lnTo>
                      <a:pt x="3569" y="3244"/>
                    </a:lnTo>
                    <a:lnTo>
                      <a:pt x="3530" y="3247"/>
                    </a:lnTo>
                    <a:lnTo>
                      <a:pt x="3489" y="3250"/>
                    </a:lnTo>
                    <a:lnTo>
                      <a:pt x="3398" y="3251"/>
                    </a:lnTo>
                    <a:lnTo>
                      <a:pt x="3296" y="3251"/>
                    </a:lnTo>
                    <a:lnTo>
                      <a:pt x="3186" y="3248"/>
                    </a:lnTo>
                    <a:lnTo>
                      <a:pt x="3068" y="3244"/>
                    </a:lnTo>
                    <a:lnTo>
                      <a:pt x="2949" y="3239"/>
                    </a:lnTo>
                    <a:lnTo>
                      <a:pt x="2827" y="3231"/>
                    </a:lnTo>
                    <a:lnTo>
                      <a:pt x="2706" y="3222"/>
                    </a:lnTo>
                    <a:lnTo>
                      <a:pt x="2473" y="3206"/>
                    </a:lnTo>
                    <a:lnTo>
                      <a:pt x="2270" y="3189"/>
                    </a:lnTo>
                    <a:lnTo>
                      <a:pt x="2113" y="3175"/>
                    </a:lnTo>
                    <a:lnTo>
                      <a:pt x="2021" y="3167"/>
                    </a:lnTo>
                    <a:lnTo>
                      <a:pt x="2021" y="3167"/>
                    </a:lnTo>
                    <a:lnTo>
                      <a:pt x="1948" y="3162"/>
                    </a:lnTo>
                    <a:lnTo>
                      <a:pt x="1844" y="3151"/>
                    </a:lnTo>
                    <a:lnTo>
                      <a:pt x="1719" y="3140"/>
                    </a:lnTo>
                    <a:lnTo>
                      <a:pt x="1653" y="3134"/>
                    </a:lnTo>
                    <a:lnTo>
                      <a:pt x="1584" y="3129"/>
                    </a:lnTo>
                    <a:lnTo>
                      <a:pt x="1515" y="3126"/>
                    </a:lnTo>
                    <a:lnTo>
                      <a:pt x="1447" y="3124"/>
                    </a:lnTo>
                    <a:lnTo>
                      <a:pt x="1383" y="3124"/>
                    </a:lnTo>
                    <a:lnTo>
                      <a:pt x="1322" y="3127"/>
                    </a:lnTo>
                    <a:lnTo>
                      <a:pt x="1293" y="3129"/>
                    </a:lnTo>
                    <a:lnTo>
                      <a:pt x="1265" y="3131"/>
                    </a:lnTo>
                    <a:lnTo>
                      <a:pt x="1239" y="3135"/>
                    </a:lnTo>
                    <a:lnTo>
                      <a:pt x="1216" y="3141"/>
                    </a:lnTo>
                    <a:lnTo>
                      <a:pt x="1194" y="3145"/>
                    </a:lnTo>
                    <a:lnTo>
                      <a:pt x="1173" y="3152"/>
                    </a:lnTo>
                    <a:lnTo>
                      <a:pt x="1155" y="3159"/>
                    </a:lnTo>
                    <a:lnTo>
                      <a:pt x="1140" y="3167"/>
                    </a:lnTo>
                    <a:lnTo>
                      <a:pt x="1140" y="3167"/>
                    </a:lnTo>
                    <a:lnTo>
                      <a:pt x="1088" y="3202"/>
                    </a:lnTo>
                    <a:lnTo>
                      <a:pt x="1039" y="3233"/>
                    </a:lnTo>
                    <a:lnTo>
                      <a:pt x="991" y="3265"/>
                    </a:lnTo>
                    <a:lnTo>
                      <a:pt x="936" y="3301"/>
                    </a:lnTo>
                    <a:lnTo>
                      <a:pt x="867" y="3342"/>
                    </a:lnTo>
                    <a:lnTo>
                      <a:pt x="779" y="3392"/>
                    </a:lnTo>
                    <a:lnTo>
                      <a:pt x="664" y="3452"/>
                    </a:lnTo>
                    <a:lnTo>
                      <a:pt x="520" y="3527"/>
                    </a:lnTo>
                    <a:lnTo>
                      <a:pt x="520" y="3527"/>
                    </a:lnTo>
                    <a:lnTo>
                      <a:pt x="465" y="3556"/>
                    </a:lnTo>
                    <a:lnTo>
                      <a:pt x="465" y="3556"/>
                    </a:lnTo>
                    <a:lnTo>
                      <a:pt x="251" y="2215"/>
                    </a:lnTo>
                    <a:lnTo>
                      <a:pt x="99" y="1270"/>
                    </a:lnTo>
                    <a:lnTo>
                      <a:pt x="43" y="919"/>
                    </a:lnTo>
                    <a:lnTo>
                      <a:pt x="10" y="720"/>
                    </a:lnTo>
                    <a:lnTo>
                      <a:pt x="10" y="720"/>
                    </a:lnTo>
                    <a:lnTo>
                      <a:pt x="6" y="695"/>
                    </a:lnTo>
                    <a:lnTo>
                      <a:pt x="3" y="669"/>
                    </a:lnTo>
                    <a:lnTo>
                      <a:pt x="1" y="644"/>
                    </a:lnTo>
                    <a:lnTo>
                      <a:pt x="0" y="621"/>
                    </a:lnTo>
                    <a:lnTo>
                      <a:pt x="1" y="597"/>
                    </a:lnTo>
                    <a:lnTo>
                      <a:pt x="3" y="574"/>
                    </a:lnTo>
                    <a:lnTo>
                      <a:pt x="6" y="551"/>
                    </a:lnTo>
                    <a:lnTo>
                      <a:pt x="10" y="529"/>
                    </a:lnTo>
                    <a:lnTo>
                      <a:pt x="15" y="508"/>
                    </a:lnTo>
                    <a:lnTo>
                      <a:pt x="21" y="486"/>
                    </a:lnTo>
                    <a:lnTo>
                      <a:pt x="28" y="467"/>
                    </a:lnTo>
                    <a:lnTo>
                      <a:pt x="35" y="446"/>
                    </a:lnTo>
                    <a:lnTo>
                      <a:pt x="43" y="427"/>
                    </a:lnTo>
                    <a:lnTo>
                      <a:pt x="51" y="407"/>
                    </a:lnTo>
                    <a:lnTo>
                      <a:pt x="61" y="389"/>
                    </a:lnTo>
                    <a:lnTo>
                      <a:pt x="72" y="373"/>
                    </a:lnTo>
                    <a:lnTo>
                      <a:pt x="83" y="355"/>
                    </a:lnTo>
                    <a:lnTo>
                      <a:pt x="94" y="338"/>
                    </a:lnTo>
                    <a:lnTo>
                      <a:pt x="119" y="308"/>
                    </a:lnTo>
                    <a:lnTo>
                      <a:pt x="145" y="281"/>
                    </a:lnTo>
                    <a:lnTo>
                      <a:pt x="174" y="254"/>
                    </a:lnTo>
                    <a:lnTo>
                      <a:pt x="203" y="231"/>
                    </a:lnTo>
                    <a:lnTo>
                      <a:pt x="233" y="212"/>
                    </a:lnTo>
                    <a:lnTo>
                      <a:pt x="263" y="194"/>
                    </a:lnTo>
                    <a:lnTo>
                      <a:pt x="294" y="18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:a16="http://schemas.microsoft.com/office/drawing/2014/main" id="{29F701B5-27A6-51F7-BD89-3E393760B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" y="2268"/>
                <a:ext cx="91" cy="298"/>
              </a:xfrm>
              <a:custGeom>
                <a:avLst/>
                <a:gdLst>
                  <a:gd name="T0" fmla="*/ 273 w 273"/>
                  <a:gd name="T1" fmla="*/ 869 h 895"/>
                  <a:gd name="T2" fmla="*/ 266 w 273"/>
                  <a:gd name="T3" fmla="*/ 882 h 895"/>
                  <a:gd name="T4" fmla="*/ 257 w 273"/>
                  <a:gd name="T5" fmla="*/ 890 h 895"/>
                  <a:gd name="T6" fmla="*/ 248 w 273"/>
                  <a:gd name="T7" fmla="*/ 894 h 895"/>
                  <a:gd name="T8" fmla="*/ 227 w 273"/>
                  <a:gd name="T9" fmla="*/ 894 h 895"/>
                  <a:gd name="T10" fmla="*/ 205 w 273"/>
                  <a:gd name="T11" fmla="*/ 887 h 895"/>
                  <a:gd name="T12" fmla="*/ 195 w 273"/>
                  <a:gd name="T13" fmla="*/ 882 h 895"/>
                  <a:gd name="T14" fmla="*/ 166 w 273"/>
                  <a:gd name="T15" fmla="*/ 862 h 895"/>
                  <a:gd name="T16" fmla="*/ 142 w 273"/>
                  <a:gd name="T17" fmla="*/ 839 h 895"/>
                  <a:gd name="T18" fmla="*/ 118 w 273"/>
                  <a:gd name="T19" fmla="*/ 811 h 895"/>
                  <a:gd name="T20" fmla="*/ 99 w 273"/>
                  <a:gd name="T21" fmla="*/ 781 h 895"/>
                  <a:gd name="T22" fmla="*/ 66 w 273"/>
                  <a:gd name="T23" fmla="*/ 712 h 895"/>
                  <a:gd name="T24" fmla="*/ 40 w 273"/>
                  <a:gd name="T25" fmla="*/ 636 h 895"/>
                  <a:gd name="T26" fmla="*/ 23 w 273"/>
                  <a:gd name="T27" fmla="*/ 558 h 895"/>
                  <a:gd name="T28" fmla="*/ 11 w 273"/>
                  <a:gd name="T29" fmla="*/ 481 h 895"/>
                  <a:gd name="T30" fmla="*/ 4 w 273"/>
                  <a:gd name="T31" fmla="*/ 408 h 895"/>
                  <a:gd name="T32" fmla="*/ 0 w 273"/>
                  <a:gd name="T33" fmla="*/ 343 h 895"/>
                  <a:gd name="T34" fmla="*/ 1 w 273"/>
                  <a:gd name="T35" fmla="*/ 296 h 895"/>
                  <a:gd name="T36" fmla="*/ 7 w 273"/>
                  <a:gd name="T37" fmla="*/ 237 h 895"/>
                  <a:gd name="T38" fmla="*/ 19 w 273"/>
                  <a:gd name="T39" fmla="*/ 175 h 895"/>
                  <a:gd name="T40" fmla="*/ 38 w 273"/>
                  <a:gd name="T41" fmla="*/ 113 h 895"/>
                  <a:gd name="T42" fmla="*/ 58 w 273"/>
                  <a:gd name="T43" fmla="*/ 71 h 895"/>
                  <a:gd name="T44" fmla="*/ 73 w 273"/>
                  <a:gd name="T45" fmla="*/ 48 h 895"/>
                  <a:gd name="T46" fmla="*/ 91 w 273"/>
                  <a:gd name="T47" fmla="*/ 27 h 895"/>
                  <a:gd name="T48" fmla="*/ 111 w 273"/>
                  <a:gd name="T49" fmla="*/ 12 h 895"/>
                  <a:gd name="T50" fmla="*/ 133 w 273"/>
                  <a:gd name="T51" fmla="*/ 3 h 895"/>
                  <a:gd name="T52" fmla="*/ 160 w 273"/>
                  <a:gd name="T53" fmla="*/ 0 h 895"/>
                  <a:gd name="T54" fmla="*/ 187 w 273"/>
                  <a:gd name="T55" fmla="*/ 4 h 895"/>
                  <a:gd name="T56" fmla="*/ 202 w 273"/>
                  <a:gd name="T57" fmla="*/ 9 h 895"/>
                  <a:gd name="T58" fmla="*/ 198 w 273"/>
                  <a:gd name="T59" fmla="*/ 217 h 895"/>
                  <a:gd name="T60" fmla="*/ 200 w 273"/>
                  <a:gd name="T61" fmla="*/ 302 h 895"/>
                  <a:gd name="T62" fmla="*/ 209 w 273"/>
                  <a:gd name="T63" fmla="*/ 468 h 895"/>
                  <a:gd name="T64" fmla="*/ 227 w 273"/>
                  <a:gd name="T65" fmla="*/ 631 h 895"/>
                  <a:gd name="T66" fmla="*/ 255 w 273"/>
                  <a:gd name="T67" fmla="*/ 791 h 895"/>
                  <a:gd name="T68" fmla="*/ 273 w 273"/>
                  <a:gd name="T69" fmla="*/ 869 h 8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3" h="895">
                    <a:moveTo>
                      <a:pt x="273" y="869"/>
                    </a:moveTo>
                    <a:lnTo>
                      <a:pt x="273" y="869"/>
                    </a:lnTo>
                    <a:lnTo>
                      <a:pt x="268" y="876"/>
                    </a:lnTo>
                    <a:lnTo>
                      <a:pt x="266" y="882"/>
                    </a:lnTo>
                    <a:lnTo>
                      <a:pt x="262" y="886"/>
                    </a:lnTo>
                    <a:lnTo>
                      <a:pt x="257" y="890"/>
                    </a:lnTo>
                    <a:lnTo>
                      <a:pt x="253" y="893"/>
                    </a:lnTo>
                    <a:lnTo>
                      <a:pt x="248" y="894"/>
                    </a:lnTo>
                    <a:lnTo>
                      <a:pt x="238" y="895"/>
                    </a:lnTo>
                    <a:lnTo>
                      <a:pt x="227" y="894"/>
                    </a:lnTo>
                    <a:lnTo>
                      <a:pt x="216" y="891"/>
                    </a:lnTo>
                    <a:lnTo>
                      <a:pt x="205" y="887"/>
                    </a:lnTo>
                    <a:lnTo>
                      <a:pt x="195" y="882"/>
                    </a:lnTo>
                    <a:lnTo>
                      <a:pt x="195" y="882"/>
                    </a:lnTo>
                    <a:lnTo>
                      <a:pt x="180" y="872"/>
                    </a:lnTo>
                    <a:lnTo>
                      <a:pt x="166" y="862"/>
                    </a:lnTo>
                    <a:lnTo>
                      <a:pt x="154" y="851"/>
                    </a:lnTo>
                    <a:lnTo>
                      <a:pt x="142" y="839"/>
                    </a:lnTo>
                    <a:lnTo>
                      <a:pt x="129" y="825"/>
                    </a:lnTo>
                    <a:lnTo>
                      <a:pt x="118" y="811"/>
                    </a:lnTo>
                    <a:lnTo>
                      <a:pt x="109" y="796"/>
                    </a:lnTo>
                    <a:lnTo>
                      <a:pt x="99" y="781"/>
                    </a:lnTo>
                    <a:lnTo>
                      <a:pt x="81" y="748"/>
                    </a:lnTo>
                    <a:lnTo>
                      <a:pt x="66" y="712"/>
                    </a:lnTo>
                    <a:lnTo>
                      <a:pt x="52" y="675"/>
                    </a:lnTo>
                    <a:lnTo>
                      <a:pt x="40" y="636"/>
                    </a:lnTo>
                    <a:lnTo>
                      <a:pt x="30" y="598"/>
                    </a:lnTo>
                    <a:lnTo>
                      <a:pt x="23" y="558"/>
                    </a:lnTo>
                    <a:lnTo>
                      <a:pt x="16" y="519"/>
                    </a:lnTo>
                    <a:lnTo>
                      <a:pt x="11" y="481"/>
                    </a:lnTo>
                    <a:lnTo>
                      <a:pt x="7" y="443"/>
                    </a:lnTo>
                    <a:lnTo>
                      <a:pt x="4" y="408"/>
                    </a:lnTo>
                    <a:lnTo>
                      <a:pt x="0" y="343"/>
                    </a:lnTo>
                    <a:lnTo>
                      <a:pt x="0" y="343"/>
                    </a:lnTo>
                    <a:lnTo>
                      <a:pt x="0" y="321"/>
                    </a:lnTo>
                    <a:lnTo>
                      <a:pt x="1" y="296"/>
                    </a:lnTo>
                    <a:lnTo>
                      <a:pt x="4" y="267"/>
                    </a:lnTo>
                    <a:lnTo>
                      <a:pt x="7" y="237"/>
                    </a:lnTo>
                    <a:lnTo>
                      <a:pt x="12" y="206"/>
                    </a:lnTo>
                    <a:lnTo>
                      <a:pt x="19" y="175"/>
                    </a:lnTo>
                    <a:lnTo>
                      <a:pt x="27" y="143"/>
                    </a:lnTo>
                    <a:lnTo>
                      <a:pt x="38" y="113"/>
                    </a:lnTo>
                    <a:lnTo>
                      <a:pt x="51" y="84"/>
                    </a:lnTo>
                    <a:lnTo>
                      <a:pt x="58" y="71"/>
                    </a:lnTo>
                    <a:lnTo>
                      <a:pt x="64" y="59"/>
                    </a:lnTo>
                    <a:lnTo>
                      <a:pt x="73" y="48"/>
                    </a:lnTo>
                    <a:lnTo>
                      <a:pt x="81" y="37"/>
                    </a:lnTo>
                    <a:lnTo>
                      <a:pt x="91" y="27"/>
                    </a:lnTo>
                    <a:lnTo>
                      <a:pt x="100" y="19"/>
                    </a:lnTo>
                    <a:lnTo>
                      <a:pt x="111" y="12"/>
                    </a:lnTo>
                    <a:lnTo>
                      <a:pt x="122" y="7"/>
                    </a:lnTo>
                    <a:lnTo>
                      <a:pt x="133" y="3"/>
                    </a:lnTo>
                    <a:lnTo>
                      <a:pt x="146" y="1"/>
                    </a:lnTo>
                    <a:lnTo>
                      <a:pt x="160" y="0"/>
                    </a:lnTo>
                    <a:lnTo>
                      <a:pt x="173" y="1"/>
                    </a:lnTo>
                    <a:lnTo>
                      <a:pt x="187" y="4"/>
                    </a:lnTo>
                    <a:lnTo>
                      <a:pt x="202" y="9"/>
                    </a:lnTo>
                    <a:lnTo>
                      <a:pt x="202" y="9"/>
                    </a:lnTo>
                    <a:lnTo>
                      <a:pt x="200" y="113"/>
                    </a:lnTo>
                    <a:lnTo>
                      <a:pt x="198" y="217"/>
                    </a:lnTo>
                    <a:lnTo>
                      <a:pt x="198" y="217"/>
                    </a:lnTo>
                    <a:lnTo>
                      <a:pt x="200" y="302"/>
                    </a:lnTo>
                    <a:lnTo>
                      <a:pt x="202" y="386"/>
                    </a:lnTo>
                    <a:lnTo>
                      <a:pt x="209" y="468"/>
                    </a:lnTo>
                    <a:lnTo>
                      <a:pt x="217" y="551"/>
                    </a:lnTo>
                    <a:lnTo>
                      <a:pt x="227" y="631"/>
                    </a:lnTo>
                    <a:lnTo>
                      <a:pt x="240" y="712"/>
                    </a:lnTo>
                    <a:lnTo>
                      <a:pt x="255" y="791"/>
                    </a:lnTo>
                    <a:lnTo>
                      <a:pt x="273" y="869"/>
                    </a:lnTo>
                    <a:lnTo>
                      <a:pt x="273" y="869"/>
                    </a:lnTo>
                    <a:close/>
                  </a:path>
                </a:pathLst>
              </a:custGeom>
              <a:solidFill>
                <a:srgbClr val="F5DB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:a16="http://schemas.microsoft.com/office/drawing/2014/main" id="{A0D84B06-5F84-EBF5-E1A1-40252BD58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9" y="3465"/>
                <a:ext cx="379" cy="440"/>
              </a:xfrm>
              <a:custGeom>
                <a:avLst/>
                <a:gdLst>
                  <a:gd name="T0" fmla="*/ 1132 w 1136"/>
                  <a:gd name="T1" fmla="*/ 496 h 1322"/>
                  <a:gd name="T2" fmla="*/ 1122 w 1136"/>
                  <a:gd name="T3" fmla="*/ 519 h 1322"/>
                  <a:gd name="T4" fmla="*/ 1093 w 1136"/>
                  <a:gd name="T5" fmla="*/ 571 h 1322"/>
                  <a:gd name="T6" fmla="*/ 1006 w 1136"/>
                  <a:gd name="T7" fmla="*/ 698 h 1322"/>
                  <a:gd name="T8" fmla="*/ 915 w 1136"/>
                  <a:gd name="T9" fmla="*/ 831 h 1322"/>
                  <a:gd name="T10" fmla="*/ 873 w 1136"/>
                  <a:gd name="T11" fmla="*/ 893 h 1322"/>
                  <a:gd name="T12" fmla="*/ 784 w 1136"/>
                  <a:gd name="T13" fmla="*/ 1006 h 1322"/>
                  <a:gd name="T14" fmla="*/ 699 w 1136"/>
                  <a:gd name="T15" fmla="*/ 1103 h 1322"/>
                  <a:gd name="T16" fmla="*/ 618 w 1136"/>
                  <a:gd name="T17" fmla="*/ 1184 h 1322"/>
                  <a:gd name="T18" fmla="*/ 579 w 1136"/>
                  <a:gd name="T19" fmla="*/ 1218 h 1322"/>
                  <a:gd name="T20" fmla="*/ 534 w 1136"/>
                  <a:gd name="T21" fmla="*/ 1257 h 1322"/>
                  <a:gd name="T22" fmla="*/ 492 w 1136"/>
                  <a:gd name="T23" fmla="*/ 1286 h 1322"/>
                  <a:gd name="T24" fmla="*/ 459 w 1136"/>
                  <a:gd name="T25" fmla="*/ 1307 h 1322"/>
                  <a:gd name="T26" fmla="*/ 434 w 1136"/>
                  <a:gd name="T27" fmla="*/ 1316 h 1322"/>
                  <a:gd name="T28" fmla="*/ 422 w 1136"/>
                  <a:gd name="T29" fmla="*/ 1319 h 1322"/>
                  <a:gd name="T30" fmla="*/ 400 w 1136"/>
                  <a:gd name="T31" fmla="*/ 1322 h 1322"/>
                  <a:gd name="T32" fmla="*/ 381 w 1136"/>
                  <a:gd name="T33" fmla="*/ 1318 h 1322"/>
                  <a:gd name="T34" fmla="*/ 361 w 1136"/>
                  <a:gd name="T35" fmla="*/ 1311 h 1322"/>
                  <a:gd name="T36" fmla="*/ 331 w 1136"/>
                  <a:gd name="T37" fmla="*/ 1291 h 1322"/>
                  <a:gd name="T38" fmla="*/ 279 w 1136"/>
                  <a:gd name="T39" fmla="*/ 1252 h 1322"/>
                  <a:gd name="T40" fmla="*/ 245 w 1136"/>
                  <a:gd name="T41" fmla="*/ 1227 h 1322"/>
                  <a:gd name="T42" fmla="*/ 0 w 1136"/>
                  <a:gd name="T43" fmla="*/ 1059 h 1322"/>
                  <a:gd name="T44" fmla="*/ 1 w 1136"/>
                  <a:gd name="T45" fmla="*/ 1056 h 1322"/>
                  <a:gd name="T46" fmla="*/ 17 w 1136"/>
                  <a:gd name="T47" fmla="*/ 1041 h 1322"/>
                  <a:gd name="T48" fmla="*/ 26 w 1136"/>
                  <a:gd name="T49" fmla="*/ 1023 h 1322"/>
                  <a:gd name="T50" fmla="*/ 40 w 1136"/>
                  <a:gd name="T51" fmla="*/ 999 h 1322"/>
                  <a:gd name="T52" fmla="*/ 77 w 1136"/>
                  <a:gd name="T53" fmla="*/ 928 h 1322"/>
                  <a:gd name="T54" fmla="*/ 121 w 1136"/>
                  <a:gd name="T55" fmla="*/ 829 h 1322"/>
                  <a:gd name="T56" fmla="*/ 137 w 1136"/>
                  <a:gd name="T57" fmla="*/ 797 h 1322"/>
                  <a:gd name="T58" fmla="*/ 171 w 1136"/>
                  <a:gd name="T59" fmla="*/ 736 h 1322"/>
                  <a:gd name="T60" fmla="*/ 210 w 1136"/>
                  <a:gd name="T61" fmla="*/ 678 h 1322"/>
                  <a:gd name="T62" fmla="*/ 274 w 1136"/>
                  <a:gd name="T63" fmla="*/ 596 h 1322"/>
                  <a:gd name="T64" fmla="*/ 332 w 1136"/>
                  <a:gd name="T65" fmla="*/ 527 h 1322"/>
                  <a:gd name="T66" fmla="*/ 454 w 1136"/>
                  <a:gd name="T67" fmla="*/ 389 h 1322"/>
                  <a:gd name="T68" fmla="*/ 514 w 1136"/>
                  <a:gd name="T69" fmla="*/ 317 h 1322"/>
                  <a:gd name="T70" fmla="*/ 569 w 1136"/>
                  <a:gd name="T71" fmla="*/ 243 h 1322"/>
                  <a:gd name="T72" fmla="*/ 619 w 1136"/>
                  <a:gd name="T73" fmla="*/ 167 h 1322"/>
                  <a:gd name="T74" fmla="*/ 662 w 1136"/>
                  <a:gd name="T75" fmla="*/ 86 h 1322"/>
                  <a:gd name="T76" fmla="*/ 692 w 1136"/>
                  <a:gd name="T77" fmla="*/ 2 h 1322"/>
                  <a:gd name="T78" fmla="*/ 695 w 1136"/>
                  <a:gd name="T79" fmla="*/ 0 h 1322"/>
                  <a:gd name="T80" fmla="*/ 735 w 1136"/>
                  <a:gd name="T81" fmla="*/ 45 h 1322"/>
                  <a:gd name="T82" fmla="*/ 765 w 1136"/>
                  <a:gd name="T83" fmla="*/ 69 h 1322"/>
                  <a:gd name="T84" fmla="*/ 880 w 1136"/>
                  <a:gd name="T85" fmla="*/ 162 h 1322"/>
                  <a:gd name="T86" fmla="*/ 983 w 1136"/>
                  <a:gd name="T87" fmla="*/ 253 h 1322"/>
                  <a:gd name="T88" fmla="*/ 1048 w 1136"/>
                  <a:gd name="T89" fmla="*/ 313 h 1322"/>
                  <a:gd name="T90" fmla="*/ 1099 w 1136"/>
                  <a:gd name="T91" fmla="*/ 370 h 1322"/>
                  <a:gd name="T92" fmla="*/ 1125 w 1136"/>
                  <a:gd name="T93" fmla="*/ 406 h 1322"/>
                  <a:gd name="T94" fmla="*/ 1133 w 1136"/>
                  <a:gd name="T95" fmla="*/ 426 h 1322"/>
                  <a:gd name="T96" fmla="*/ 1136 w 1136"/>
                  <a:gd name="T97" fmla="*/ 436 h 1322"/>
                  <a:gd name="T98" fmla="*/ 1136 w 1136"/>
                  <a:gd name="T99" fmla="*/ 468 h 1322"/>
                  <a:gd name="T100" fmla="*/ 1132 w 1136"/>
                  <a:gd name="T101" fmla="*/ 496 h 1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136" h="1322">
                    <a:moveTo>
                      <a:pt x="1132" y="496"/>
                    </a:moveTo>
                    <a:lnTo>
                      <a:pt x="1132" y="496"/>
                    </a:lnTo>
                    <a:lnTo>
                      <a:pt x="1128" y="508"/>
                    </a:lnTo>
                    <a:lnTo>
                      <a:pt x="1122" y="519"/>
                    </a:lnTo>
                    <a:lnTo>
                      <a:pt x="1110" y="543"/>
                    </a:lnTo>
                    <a:lnTo>
                      <a:pt x="1093" y="571"/>
                    </a:lnTo>
                    <a:lnTo>
                      <a:pt x="1070" y="605"/>
                    </a:lnTo>
                    <a:lnTo>
                      <a:pt x="1006" y="698"/>
                    </a:lnTo>
                    <a:lnTo>
                      <a:pt x="964" y="758"/>
                    </a:lnTo>
                    <a:lnTo>
                      <a:pt x="915" y="831"/>
                    </a:lnTo>
                    <a:lnTo>
                      <a:pt x="915" y="831"/>
                    </a:lnTo>
                    <a:lnTo>
                      <a:pt x="873" y="893"/>
                    </a:lnTo>
                    <a:lnTo>
                      <a:pt x="829" y="951"/>
                    </a:lnTo>
                    <a:lnTo>
                      <a:pt x="784" y="1006"/>
                    </a:lnTo>
                    <a:lnTo>
                      <a:pt x="742" y="1056"/>
                    </a:lnTo>
                    <a:lnTo>
                      <a:pt x="699" y="1103"/>
                    </a:lnTo>
                    <a:lnTo>
                      <a:pt x="658" y="1145"/>
                    </a:lnTo>
                    <a:lnTo>
                      <a:pt x="618" y="1184"/>
                    </a:lnTo>
                    <a:lnTo>
                      <a:pt x="579" y="1218"/>
                    </a:lnTo>
                    <a:lnTo>
                      <a:pt x="579" y="1218"/>
                    </a:lnTo>
                    <a:lnTo>
                      <a:pt x="556" y="1239"/>
                    </a:lnTo>
                    <a:lnTo>
                      <a:pt x="534" y="1257"/>
                    </a:lnTo>
                    <a:lnTo>
                      <a:pt x="512" y="1272"/>
                    </a:lnTo>
                    <a:lnTo>
                      <a:pt x="492" y="1286"/>
                    </a:lnTo>
                    <a:lnTo>
                      <a:pt x="474" y="1297"/>
                    </a:lnTo>
                    <a:lnTo>
                      <a:pt x="459" y="1307"/>
                    </a:lnTo>
                    <a:lnTo>
                      <a:pt x="445" y="1312"/>
                    </a:lnTo>
                    <a:lnTo>
                      <a:pt x="434" y="1316"/>
                    </a:lnTo>
                    <a:lnTo>
                      <a:pt x="434" y="1316"/>
                    </a:lnTo>
                    <a:lnTo>
                      <a:pt x="422" y="1319"/>
                    </a:lnTo>
                    <a:lnTo>
                      <a:pt x="411" y="1320"/>
                    </a:lnTo>
                    <a:lnTo>
                      <a:pt x="400" y="1322"/>
                    </a:lnTo>
                    <a:lnTo>
                      <a:pt x="390" y="1320"/>
                    </a:lnTo>
                    <a:lnTo>
                      <a:pt x="381" y="1318"/>
                    </a:lnTo>
                    <a:lnTo>
                      <a:pt x="371" y="1315"/>
                    </a:lnTo>
                    <a:lnTo>
                      <a:pt x="361" y="1311"/>
                    </a:lnTo>
                    <a:lnTo>
                      <a:pt x="352" y="1305"/>
                    </a:lnTo>
                    <a:lnTo>
                      <a:pt x="331" y="1291"/>
                    </a:lnTo>
                    <a:lnTo>
                      <a:pt x="306" y="1274"/>
                    </a:lnTo>
                    <a:lnTo>
                      <a:pt x="279" y="1252"/>
                    </a:lnTo>
                    <a:lnTo>
                      <a:pt x="245" y="1227"/>
                    </a:lnTo>
                    <a:lnTo>
                      <a:pt x="245" y="1227"/>
                    </a:lnTo>
                    <a:lnTo>
                      <a:pt x="145" y="1156"/>
                    </a:lnTo>
                    <a:lnTo>
                      <a:pt x="0" y="1059"/>
                    </a:lnTo>
                    <a:lnTo>
                      <a:pt x="1" y="1056"/>
                    </a:lnTo>
                    <a:lnTo>
                      <a:pt x="1" y="1056"/>
                    </a:lnTo>
                    <a:lnTo>
                      <a:pt x="10" y="1049"/>
                    </a:lnTo>
                    <a:lnTo>
                      <a:pt x="17" y="1041"/>
                    </a:lnTo>
                    <a:lnTo>
                      <a:pt x="22" y="1032"/>
                    </a:lnTo>
                    <a:lnTo>
                      <a:pt x="26" y="1023"/>
                    </a:lnTo>
                    <a:lnTo>
                      <a:pt x="26" y="1023"/>
                    </a:lnTo>
                    <a:lnTo>
                      <a:pt x="40" y="999"/>
                    </a:lnTo>
                    <a:lnTo>
                      <a:pt x="54" y="976"/>
                    </a:lnTo>
                    <a:lnTo>
                      <a:pt x="77" y="928"/>
                    </a:lnTo>
                    <a:lnTo>
                      <a:pt x="99" y="878"/>
                    </a:lnTo>
                    <a:lnTo>
                      <a:pt x="121" y="829"/>
                    </a:lnTo>
                    <a:lnTo>
                      <a:pt x="121" y="829"/>
                    </a:lnTo>
                    <a:lnTo>
                      <a:pt x="137" y="797"/>
                    </a:lnTo>
                    <a:lnTo>
                      <a:pt x="153" y="767"/>
                    </a:lnTo>
                    <a:lnTo>
                      <a:pt x="171" y="736"/>
                    </a:lnTo>
                    <a:lnTo>
                      <a:pt x="190" y="707"/>
                    </a:lnTo>
                    <a:lnTo>
                      <a:pt x="210" y="678"/>
                    </a:lnTo>
                    <a:lnTo>
                      <a:pt x="230" y="651"/>
                    </a:lnTo>
                    <a:lnTo>
                      <a:pt x="274" y="596"/>
                    </a:lnTo>
                    <a:lnTo>
                      <a:pt x="274" y="596"/>
                    </a:lnTo>
                    <a:lnTo>
                      <a:pt x="332" y="527"/>
                    </a:lnTo>
                    <a:lnTo>
                      <a:pt x="393" y="458"/>
                    </a:lnTo>
                    <a:lnTo>
                      <a:pt x="454" y="389"/>
                    </a:lnTo>
                    <a:lnTo>
                      <a:pt x="484" y="353"/>
                    </a:lnTo>
                    <a:lnTo>
                      <a:pt x="514" y="317"/>
                    </a:lnTo>
                    <a:lnTo>
                      <a:pt x="542" y="280"/>
                    </a:lnTo>
                    <a:lnTo>
                      <a:pt x="569" y="243"/>
                    </a:lnTo>
                    <a:lnTo>
                      <a:pt x="596" y="206"/>
                    </a:lnTo>
                    <a:lnTo>
                      <a:pt x="619" y="167"/>
                    </a:lnTo>
                    <a:lnTo>
                      <a:pt x="641" y="127"/>
                    </a:lnTo>
                    <a:lnTo>
                      <a:pt x="662" y="86"/>
                    </a:lnTo>
                    <a:lnTo>
                      <a:pt x="678" y="45"/>
                    </a:lnTo>
                    <a:lnTo>
                      <a:pt x="692" y="2"/>
                    </a:lnTo>
                    <a:lnTo>
                      <a:pt x="695" y="0"/>
                    </a:lnTo>
                    <a:lnTo>
                      <a:pt x="695" y="0"/>
                    </a:lnTo>
                    <a:lnTo>
                      <a:pt x="714" y="24"/>
                    </a:lnTo>
                    <a:lnTo>
                      <a:pt x="735" y="45"/>
                    </a:lnTo>
                    <a:lnTo>
                      <a:pt x="735" y="45"/>
                    </a:lnTo>
                    <a:lnTo>
                      <a:pt x="765" y="69"/>
                    </a:lnTo>
                    <a:lnTo>
                      <a:pt x="815" y="111"/>
                    </a:lnTo>
                    <a:lnTo>
                      <a:pt x="880" y="162"/>
                    </a:lnTo>
                    <a:lnTo>
                      <a:pt x="948" y="221"/>
                    </a:lnTo>
                    <a:lnTo>
                      <a:pt x="983" y="253"/>
                    </a:lnTo>
                    <a:lnTo>
                      <a:pt x="1016" y="283"/>
                    </a:lnTo>
                    <a:lnTo>
                      <a:pt x="1048" y="313"/>
                    </a:lnTo>
                    <a:lnTo>
                      <a:pt x="1075" y="342"/>
                    </a:lnTo>
                    <a:lnTo>
                      <a:pt x="1099" y="370"/>
                    </a:lnTo>
                    <a:lnTo>
                      <a:pt x="1118" y="395"/>
                    </a:lnTo>
                    <a:lnTo>
                      <a:pt x="1125" y="406"/>
                    </a:lnTo>
                    <a:lnTo>
                      <a:pt x="1130" y="417"/>
                    </a:lnTo>
                    <a:lnTo>
                      <a:pt x="1133" y="426"/>
                    </a:lnTo>
                    <a:lnTo>
                      <a:pt x="1136" y="436"/>
                    </a:lnTo>
                    <a:lnTo>
                      <a:pt x="1136" y="436"/>
                    </a:lnTo>
                    <a:lnTo>
                      <a:pt x="1136" y="452"/>
                    </a:lnTo>
                    <a:lnTo>
                      <a:pt x="1136" y="468"/>
                    </a:lnTo>
                    <a:lnTo>
                      <a:pt x="1135" y="481"/>
                    </a:lnTo>
                    <a:lnTo>
                      <a:pt x="1132" y="496"/>
                    </a:lnTo>
                    <a:lnTo>
                      <a:pt x="1132" y="496"/>
                    </a:lnTo>
                    <a:close/>
                  </a:path>
                </a:pathLst>
              </a:custGeom>
              <a:solidFill>
                <a:srgbClr val="FF931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:a16="http://schemas.microsoft.com/office/drawing/2014/main" id="{D34FCC01-E529-87A4-3723-0BC38340BA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64" y="71"/>
                <a:ext cx="1636" cy="1128"/>
              </a:xfrm>
              <a:custGeom>
                <a:avLst/>
                <a:gdLst>
                  <a:gd name="T0" fmla="*/ 3750 w 4907"/>
                  <a:gd name="T1" fmla="*/ 3049 h 3384"/>
                  <a:gd name="T2" fmla="*/ 3802 w 4907"/>
                  <a:gd name="T3" fmla="*/ 3060 h 3384"/>
                  <a:gd name="T4" fmla="*/ 3743 w 4907"/>
                  <a:gd name="T5" fmla="*/ 3048 h 3384"/>
                  <a:gd name="T6" fmla="*/ 3002 w 4907"/>
                  <a:gd name="T7" fmla="*/ 3044 h 3384"/>
                  <a:gd name="T8" fmla="*/ 2950 w 4907"/>
                  <a:gd name="T9" fmla="*/ 3045 h 3384"/>
                  <a:gd name="T10" fmla="*/ 3379 w 4907"/>
                  <a:gd name="T11" fmla="*/ 3025 h 3384"/>
                  <a:gd name="T12" fmla="*/ 3168 w 4907"/>
                  <a:gd name="T13" fmla="*/ 3033 h 3384"/>
                  <a:gd name="T14" fmla="*/ 3098 w 4907"/>
                  <a:gd name="T15" fmla="*/ 3038 h 3384"/>
                  <a:gd name="T16" fmla="*/ 3238 w 4907"/>
                  <a:gd name="T17" fmla="*/ 3029 h 3384"/>
                  <a:gd name="T18" fmla="*/ 3379 w 4907"/>
                  <a:gd name="T19" fmla="*/ 3025 h 3384"/>
                  <a:gd name="T20" fmla="*/ 3379 w 4907"/>
                  <a:gd name="T21" fmla="*/ 3025 h 3384"/>
                  <a:gd name="T22" fmla="*/ 1955 w 4907"/>
                  <a:gd name="T23" fmla="*/ 2996 h 3384"/>
                  <a:gd name="T24" fmla="*/ 2625 w 4907"/>
                  <a:gd name="T25" fmla="*/ 3040 h 3384"/>
                  <a:gd name="T26" fmla="*/ 2892 w 4907"/>
                  <a:gd name="T27" fmla="*/ 3045 h 3384"/>
                  <a:gd name="T28" fmla="*/ 2625 w 4907"/>
                  <a:gd name="T29" fmla="*/ 3040 h 3384"/>
                  <a:gd name="T30" fmla="*/ 1955 w 4907"/>
                  <a:gd name="T31" fmla="*/ 2996 h 3384"/>
                  <a:gd name="T32" fmla="*/ 1572 w 4907"/>
                  <a:gd name="T33" fmla="*/ 2964 h 3384"/>
                  <a:gd name="T34" fmla="*/ 1565 w 4907"/>
                  <a:gd name="T35" fmla="*/ 2963 h 3384"/>
                  <a:gd name="T36" fmla="*/ 1565 w 4907"/>
                  <a:gd name="T37" fmla="*/ 2963 h 3384"/>
                  <a:gd name="T38" fmla="*/ 1562 w 4907"/>
                  <a:gd name="T39" fmla="*/ 2963 h 3384"/>
                  <a:gd name="T40" fmla="*/ 1559 w 4907"/>
                  <a:gd name="T41" fmla="*/ 2963 h 3384"/>
                  <a:gd name="T42" fmla="*/ 1549 w 4907"/>
                  <a:gd name="T43" fmla="*/ 2961 h 3384"/>
                  <a:gd name="T44" fmla="*/ 1554 w 4907"/>
                  <a:gd name="T45" fmla="*/ 2963 h 3384"/>
                  <a:gd name="T46" fmla="*/ 1548 w 4907"/>
                  <a:gd name="T47" fmla="*/ 2961 h 3384"/>
                  <a:gd name="T48" fmla="*/ 1548 w 4907"/>
                  <a:gd name="T49" fmla="*/ 2961 h 3384"/>
                  <a:gd name="T50" fmla="*/ 670 w 4907"/>
                  <a:gd name="T51" fmla="*/ 2961 h 3384"/>
                  <a:gd name="T52" fmla="*/ 466 w 4907"/>
                  <a:gd name="T53" fmla="*/ 3095 h 3384"/>
                  <a:gd name="T54" fmla="*/ 50 w 4907"/>
                  <a:gd name="T55" fmla="*/ 3321 h 3384"/>
                  <a:gd name="T56" fmla="*/ 0 w 4907"/>
                  <a:gd name="T57" fmla="*/ 3346 h 3384"/>
                  <a:gd name="T58" fmla="*/ 309 w 4907"/>
                  <a:gd name="T59" fmla="*/ 3186 h 3384"/>
                  <a:gd name="T60" fmla="*/ 569 w 4907"/>
                  <a:gd name="T61" fmla="*/ 3027 h 3384"/>
                  <a:gd name="T62" fmla="*/ 670 w 4907"/>
                  <a:gd name="T63" fmla="*/ 2961 h 3384"/>
                  <a:gd name="T64" fmla="*/ 1547 w 4907"/>
                  <a:gd name="T65" fmla="*/ 2961 h 3384"/>
                  <a:gd name="T66" fmla="*/ 907 w 4907"/>
                  <a:gd name="T67" fmla="*/ 2918 h 3384"/>
                  <a:gd name="T68" fmla="*/ 751 w 4907"/>
                  <a:gd name="T69" fmla="*/ 2934 h 3384"/>
                  <a:gd name="T70" fmla="*/ 671 w 4907"/>
                  <a:gd name="T71" fmla="*/ 2961 h 3384"/>
                  <a:gd name="T72" fmla="*/ 721 w 4907"/>
                  <a:gd name="T73" fmla="*/ 2941 h 3384"/>
                  <a:gd name="T74" fmla="*/ 864 w 4907"/>
                  <a:gd name="T75" fmla="*/ 2920 h 3384"/>
                  <a:gd name="T76" fmla="*/ 951 w 4907"/>
                  <a:gd name="T77" fmla="*/ 2918 h 3384"/>
                  <a:gd name="T78" fmla="*/ 951 w 4907"/>
                  <a:gd name="T79" fmla="*/ 2918 h 3384"/>
                  <a:gd name="T80" fmla="*/ 4615 w 4907"/>
                  <a:gd name="T81" fmla="*/ 13 h 3384"/>
                  <a:gd name="T82" fmla="*/ 4705 w 4907"/>
                  <a:gd name="T83" fmla="*/ 66 h 3384"/>
                  <a:gd name="T84" fmla="*/ 4811 w 4907"/>
                  <a:gd name="T85" fmla="*/ 175 h 3384"/>
                  <a:gd name="T86" fmla="*/ 4852 w 4907"/>
                  <a:gd name="T87" fmla="*/ 245 h 3384"/>
                  <a:gd name="T88" fmla="*/ 4883 w 4907"/>
                  <a:gd name="T89" fmla="*/ 324 h 3384"/>
                  <a:gd name="T90" fmla="*/ 4898 w 4907"/>
                  <a:gd name="T91" fmla="*/ 412 h 3384"/>
                  <a:gd name="T92" fmla="*/ 4896 w 4907"/>
                  <a:gd name="T93" fmla="*/ 507 h 3384"/>
                  <a:gd name="T94" fmla="*/ 4852 w 4907"/>
                  <a:gd name="T95" fmla="*/ 751 h 3384"/>
                  <a:gd name="T96" fmla="*/ 4379 w 4907"/>
                  <a:gd name="T97" fmla="*/ 3380 h 3384"/>
                  <a:gd name="T98" fmla="*/ 4379 w 4907"/>
                  <a:gd name="T99" fmla="*/ 3380 h 3384"/>
                  <a:gd name="T100" fmla="*/ 4629 w 4907"/>
                  <a:gd name="T101" fmla="*/ 2031 h 3384"/>
                  <a:gd name="T102" fmla="*/ 4896 w 4907"/>
                  <a:gd name="T103" fmla="*/ 561 h 3384"/>
                  <a:gd name="T104" fmla="*/ 4907 w 4907"/>
                  <a:gd name="T105" fmla="*/ 462 h 3384"/>
                  <a:gd name="T106" fmla="*/ 4899 w 4907"/>
                  <a:gd name="T107" fmla="*/ 369 h 3384"/>
                  <a:gd name="T108" fmla="*/ 4877 w 4907"/>
                  <a:gd name="T109" fmla="*/ 285 h 3384"/>
                  <a:gd name="T110" fmla="*/ 4841 w 4907"/>
                  <a:gd name="T111" fmla="*/ 211 h 3384"/>
                  <a:gd name="T112" fmla="*/ 4770 w 4907"/>
                  <a:gd name="T113" fmla="*/ 117 h 3384"/>
                  <a:gd name="T114" fmla="*/ 4652 w 4907"/>
                  <a:gd name="T115" fmla="*/ 29 h 3384"/>
                  <a:gd name="T116" fmla="*/ 4586 w 4907"/>
                  <a:gd name="T117" fmla="*/ 0 h 3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07" h="3384">
                    <a:moveTo>
                      <a:pt x="3743" y="3048"/>
                    </a:moveTo>
                    <a:lnTo>
                      <a:pt x="3743" y="3048"/>
                    </a:lnTo>
                    <a:lnTo>
                      <a:pt x="3750" y="3049"/>
                    </a:lnTo>
                    <a:lnTo>
                      <a:pt x="3750" y="3049"/>
                    </a:lnTo>
                    <a:lnTo>
                      <a:pt x="3778" y="3053"/>
                    </a:lnTo>
                    <a:lnTo>
                      <a:pt x="3802" y="3060"/>
                    </a:lnTo>
                    <a:lnTo>
                      <a:pt x="3802" y="3060"/>
                    </a:lnTo>
                    <a:lnTo>
                      <a:pt x="3802" y="3060"/>
                    </a:lnTo>
                    <a:lnTo>
                      <a:pt x="3778" y="3053"/>
                    </a:lnTo>
                    <a:lnTo>
                      <a:pt x="3750" y="3049"/>
                    </a:lnTo>
                    <a:lnTo>
                      <a:pt x="3750" y="3049"/>
                    </a:lnTo>
                    <a:lnTo>
                      <a:pt x="3743" y="3048"/>
                    </a:lnTo>
                    <a:close/>
                    <a:moveTo>
                      <a:pt x="3096" y="3038"/>
                    </a:moveTo>
                    <a:lnTo>
                      <a:pt x="3096" y="3038"/>
                    </a:lnTo>
                    <a:lnTo>
                      <a:pt x="3052" y="3041"/>
                    </a:lnTo>
                    <a:lnTo>
                      <a:pt x="3002" y="3044"/>
                    </a:lnTo>
                    <a:lnTo>
                      <a:pt x="2950" y="3045"/>
                    </a:lnTo>
                    <a:lnTo>
                      <a:pt x="2892" y="3045"/>
                    </a:lnTo>
                    <a:lnTo>
                      <a:pt x="2892" y="3045"/>
                    </a:lnTo>
                    <a:lnTo>
                      <a:pt x="2950" y="3045"/>
                    </a:lnTo>
                    <a:lnTo>
                      <a:pt x="3002" y="3044"/>
                    </a:lnTo>
                    <a:lnTo>
                      <a:pt x="3052" y="3041"/>
                    </a:lnTo>
                    <a:lnTo>
                      <a:pt x="3096" y="3038"/>
                    </a:lnTo>
                    <a:close/>
                    <a:moveTo>
                      <a:pt x="3379" y="3025"/>
                    </a:moveTo>
                    <a:lnTo>
                      <a:pt x="3379" y="3025"/>
                    </a:lnTo>
                    <a:lnTo>
                      <a:pt x="3308" y="3026"/>
                    </a:lnTo>
                    <a:lnTo>
                      <a:pt x="3238" y="3029"/>
                    </a:lnTo>
                    <a:lnTo>
                      <a:pt x="3168" y="3033"/>
                    </a:lnTo>
                    <a:lnTo>
                      <a:pt x="3099" y="3038"/>
                    </a:lnTo>
                    <a:lnTo>
                      <a:pt x="3099" y="3038"/>
                    </a:lnTo>
                    <a:lnTo>
                      <a:pt x="3098" y="3038"/>
                    </a:lnTo>
                    <a:lnTo>
                      <a:pt x="3098" y="3038"/>
                    </a:lnTo>
                    <a:lnTo>
                      <a:pt x="3099" y="3038"/>
                    </a:lnTo>
                    <a:lnTo>
                      <a:pt x="3099" y="3038"/>
                    </a:lnTo>
                    <a:lnTo>
                      <a:pt x="3168" y="3033"/>
                    </a:lnTo>
                    <a:lnTo>
                      <a:pt x="3238" y="3029"/>
                    </a:lnTo>
                    <a:lnTo>
                      <a:pt x="3308" y="3026"/>
                    </a:lnTo>
                    <a:lnTo>
                      <a:pt x="3379" y="3025"/>
                    </a:lnTo>
                    <a:close/>
                    <a:moveTo>
                      <a:pt x="3379" y="3025"/>
                    </a:moveTo>
                    <a:lnTo>
                      <a:pt x="3379" y="3025"/>
                    </a:lnTo>
                    <a:lnTo>
                      <a:pt x="3379" y="3025"/>
                    </a:lnTo>
                    <a:lnTo>
                      <a:pt x="3379" y="3025"/>
                    </a:lnTo>
                    <a:lnTo>
                      <a:pt x="3379" y="3025"/>
                    </a:lnTo>
                    <a:lnTo>
                      <a:pt x="3379" y="3025"/>
                    </a:lnTo>
                    <a:close/>
                    <a:moveTo>
                      <a:pt x="1576" y="2964"/>
                    </a:moveTo>
                    <a:lnTo>
                      <a:pt x="1576" y="2964"/>
                    </a:lnTo>
                    <a:lnTo>
                      <a:pt x="1795" y="2982"/>
                    </a:lnTo>
                    <a:lnTo>
                      <a:pt x="1955" y="2996"/>
                    </a:lnTo>
                    <a:lnTo>
                      <a:pt x="2137" y="3009"/>
                    </a:lnTo>
                    <a:lnTo>
                      <a:pt x="2331" y="3023"/>
                    </a:lnTo>
                    <a:lnTo>
                      <a:pt x="2528" y="3034"/>
                    </a:lnTo>
                    <a:lnTo>
                      <a:pt x="2625" y="3040"/>
                    </a:lnTo>
                    <a:lnTo>
                      <a:pt x="2718" y="3042"/>
                    </a:lnTo>
                    <a:lnTo>
                      <a:pt x="2808" y="3045"/>
                    </a:lnTo>
                    <a:lnTo>
                      <a:pt x="2892" y="3045"/>
                    </a:lnTo>
                    <a:lnTo>
                      <a:pt x="2892" y="3045"/>
                    </a:lnTo>
                    <a:lnTo>
                      <a:pt x="2892" y="3045"/>
                    </a:lnTo>
                    <a:lnTo>
                      <a:pt x="2808" y="3045"/>
                    </a:lnTo>
                    <a:lnTo>
                      <a:pt x="2718" y="3042"/>
                    </a:lnTo>
                    <a:lnTo>
                      <a:pt x="2625" y="3040"/>
                    </a:lnTo>
                    <a:lnTo>
                      <a:pt x="2528" y="3034"/>
                    </a:lnTo>
                    <a:lnTo>
                      <a:pt x="2331" y="3023"/>
                    </a:lnTo>
                    <a:lnTo>
                      <a:pt x="2137" y="3009"/>
                    </a:lnTo>
                    <a:lnTo>
                      <a:pt x="1955" y="2996"/>
                    </a:lnTo>
                    <a:lnTo>
                      <a:pt x="1795" y="2982"/>
                    </a:lnTo>
                    <a:lnTo>
                      <a:pt x="1576" y="2964"/>
                    </a:lnTo>
                    <a:close/>
                    <a:moveTo>
                      <a:pt x="1572" y="2964"/>
                    </a:moveTo>
                    <a:lnTo>
                      <a:pt x="1572" y="2964"/>
                    </a:lnTo>
                    <a:lnTo>
                      <a:pt x="1573" y="2964"/>
                    </a:lnTo>
                    <a:lnTo>
                      <a:pt x="1573" y="2964"/>
                    </a:lnTo>
                    <a:lnTo>
                      <a:pt x="1572" y="2964"/>
                    </a:lnTo>
                    <a:close/>
                    <a:moveTo>
                      <a:pt x="1565" y="2963"/>
                    </a:moveTo>
                    <a:lnTo>
                      <a:pt x="1565" y="2963"/>
                    </a:lnTo>
                    <a:lnTo>
                      <a:pt x="1565" y="2963"/>
                    </a:lnTo>
                    <a:lnTo>
                      <a:pt x="1565" y="2963"/>
                    </a:lnTo>
                    <a:lnTo>
                      <a:pt x="1565" y="2963"/>
                    </a:lnTo>
                    <a:close/>
                    <a:moveTo>
                      <a:pt x="1561" y="2963"/>
                    </a:moveTo>
                    <a:lnTo>
                      <a:pt x="1561" y="2963"/>
                    </a:lnTo>
                    <a:lnTo>
                      <a:pt x="1562" y="2963"/>
                    </a:lnTo>
                    <a:lnTo>
                      <a:pt x="1562" y="2963"/>
                    </a:lnTo>
                    <a:lnTo>
                      <a:pt x="1561" y="2963"/>
                    </a:lnTo>
                    <a:close/>
                    <a:moveTo>
                      <a:pt x="1555" y="2963"/>
                    </a:moveTo>
                    <a:lnTo>
                      <a:pt x="1555" y="2963"/>
                    </a:lnTo>
                    <a:lnTo>
                      <a:pt x="1559" y="2963"/>
                    </a:lnTo>
                    <a:lnTo>
                      <a:pt x="1559" y="2963"/>
                    </a:lnTo>
                    <a:lnTo>
                      <a:pt x="1555" y="2963"/>
                    </a:lnTo>
                    <a:close/>
                    <a:moveTo>
                      <a:pt x="1549" y="2961"/>
                    </a:moveTo>
                    <a:lnTo>
                      <a:pt x="1549" y="2961"/>
                    </a:lnTo>
                    <a:lnTo>
                      <a:pt x="1551" y="2961"/>
                    </a:lnTo>
                    <a:lnTo>
                      <a:pt x="1551" y="2961"/>
                    </a:lnTo>
                    <a:lnTo>
                      <a:pt x="1554" y="2963"/>
                    </a:lnTo>
                    <a:lnTo>
                      <a:pt x="1554" y="2963"/>
                    </a:lnTo>
                    <a:lnTo>
                      <a:pt x="1551" y="2961"/>
                    </a:lnTo>
                    <a:lnTo>
                      <a:pt x="1551" y="2961"/>
                    </a:lnTo>
                    <a:lnTo>
                      <a:pt x="1549" y="2961"/>
                    </a:lnTo>
                    <a:close/>
                    <a:moveTo>
                      <a:pt x="1548" y="2961"/>
                    </a:moveTo>
                    <a:lnTo>
                      <a:pt x="1548" y="2961"/>
                    </a:lnTo>
                    <a:lnTo>
                      <a:pt x="1548" y="2961"/>
                    </a:lnTo>
                    <a:lnTo>
                      <a:pt x="1548" y="2961"/>
                    </a:lnTo>
                    <a:lnTo>
                      <a:pt x="1548" y="2961"/>
                    </a:lnTo>
                    <a:close/>
                    <a:moveTo>
                      <a:pt x="670" y="2961"/>
                    </a:moveTo>
                    <a:lnTo>
                      <a:pt x="670" y="2961"/>
                    </a:lnTo>
                    <a:lnTo>
                      <a:pt x="670" y="2961"/>
                    </a:lnTo>
                    <a:lnTo>
                      <a:pt x="670" y="2961"/>
                    </a:lnTo>
                    <a:lnTo>
                      <a:pt x="618" y="2996"/>
                    </a:lnTo>
                    <a:lnTo>
                      <a:pt x="569" y="3027"/>
                    </a:lnTo>
                    <a:lnTo>
                      <a:pt x="521" y="3059"/>
                    </a:lnTo>
                    <a:lnTo>
                      <a:pt x="466" y="3095"/>
                    </a:lnTo>
                    <a:lnTo>
                      <a:pt x="397" y="3136"/>
                    </a:lnTo>
                    <a:lnTo>
                      <a:pt x="309" y="3186"/>
                    </a:lnTo>
                    <a:lnTo>
                      <a:pt x="194" y="3246"/>
                    </a:lnTo>
                    <a:lnTo>
                      <a:pt x="50" y="3321"/>
                    </a:lnTo>
                    <a:lnTo>
                      <a:pt x="50" y="3321"/>
                    </a:lnTo>
                    <a:lnTo>
                      <a:pt x="0" y="3346"/>
                    </a:lnTo>
                    <a:lnTo>
                      <a:pt x="0" y="3346"/>
                    </a:lnTo>
                    <a:lnTo>
                      <a:pt x="0" y="3346"/>
                    </a:lnTo>
                    <a:lnTo>
                      <a:pt x="50" y="3321"/>
                    </a:lnTo>
                    <a:lnTo>
                      <a:pt x="50" y="3321"/>
                    </a:lnTo>
                    <a:lnTo>
                      <a:pt x="194" y="3246"/>
                    </a:lnTo>
                    <a:lnTo>
                      <a:pt x="309" y="3186"/>
                    </a:lnTo>
                    <a:lnTo>
                      <a:pt x="397" y="3136"/>
                    </a:lnTo>
                    <a:lnTo>
                      <a:pt x="466" y="3095"/>
                    </a:lnTo>
                    <a:lnTo>
                      <a:pt x="521" y="3059"/>
                    </a:lnTo>
                    <a:lnTo>
                      <a:pt x="569" y="3027"/>
                    </a:lnTo>
                    <a:lnTo>
                      <a:pt x="618" y="2996"/>
                    </a:lnTo>
                    <a:lnTo>
                      <a:pt x="670" y="2961"/>
                    </a:lnTo>
                    <a:lnTo>
                      <a:pt x="670" y="2961"/>
                    </a:lnTo>
                    <a:lnTo>
                      <a:pt x="670" y="2961"/>
                    </a:lnTo>
                    <a:close/>
                    <a:moveTo>
                      <a:pt x="1460" y="2953"/>
                    </a:moveTo>
                    <a:lnTo>
                      <a:pt x="1460" y="2953"/>
                    </a:lnTo>
                    <a:lnTo>
                      <a:pt x="1547" y="2961"/>
                    </a:lnTo>
                    <a:lnTo>
                      <a:pt x="1547" y="2961"/>
                    </a:lnTo>
                    <a:lnTo>
                      <a:pt x="1460" y="2953"/>
                    </a:lnTo>
                    <a:close/>
                    <a:moveTo>
                      <a:pt x="951" y="2918"/>
                    </a:moveTo>
                    <a:lnTo>
                      <a:pt x="951" y="2918"/>
                    </a:lnTo>
                    <a:lnTo>
                      <a:pt x="907" y="2918"/>
                    </a:lnTo>
                    <a:lnTo>
                      <a:pt x="864" y="2920"/>
                    </a:lnTo>
                    <a:lnTo>
                      <a:pt x="823" y="2923"/>
                    </a:lnTo>
                    <a:lnTo>
                      <a:pt x="786" y="2927"/>
                    </a:lnTo>
                    <a:lnTo>
                      <a:pt x="751" y="2934"/>
                    </a:lnTo>
                    <a:lnTo>
                      <a:pt x="721" y="2941"/>
                    </a:lnTo>
                    <a:lnTo>
                      <a:pt x="693" y="2950"/>
                    </a:lnTo>
                    <a:lnTo>
                      <a:pt x="681" y="2956"/>
                    </a:lnTo>
                    <a:lnTo>
                      <a:pt x="671" y="2961"/>
                    </a:lnTo>
                    <a:lnTo>
                      <a:pt x="671" y="2961"/>
                    </a:lnTo>
                    <a:lnTo>
                      <a:pt x="681" y="2956"/>
                    </a:lnTo>
                    <a:lnTo>
                      <a:pt x="693" y="2950"/>
                    </a:lnTo>
                    <a:lnTo>
                      <a:pt x="721" y="2941"/>
                    </a:lnTo>
                    <a:lnTo>
                      <a:pt x="751" y="2934"/>
                    </a:lnTo>
                    <a:lnTo>
                      <a:pt x="786" y="2927"/>
                    </a:lnTo>
                    <a:lnTo>
                      <a:pt x="823" y="2923"/>
                    </a:lnTo>
                    <a:lnTo>
                      <a:pt x="864" y="2920"/>
                    </a:lnTo>
                    <a:lnTo>
                      <a:pt x="907" y="2918"/>
                    </a:lnTo>
                    <a:lnTo>
                      <a:pt x="951" y="2918"/>
                    </a:lnTo>
                    <a:close/>
                    <a:moveTo>
                      <a:pt x="951" y="2918"/>
                    </a:moveTo>
                    <a:lnTo>
                      <a:pt x="951" y="2918"/>
                    </a:lnTo>
                    <a:lnTo>
                      <a:pt x="951" y="2918"/>
                    </a:lnTo>
                    <a:lnTo>
                      <a:pt x="951" y="2918"/>
                    </a:lnTo>
                    <a:lnTo>
                      <a:pt x="951" y="2918"/>
                    </a:lnTo>
                    <a:lnTo>
                      <a:pt x="951" y="2918"/>
                    </a:lnTo>
                    <a:close/>
                    <a:moveTo>
                      <a:pt x="4586" y="0"/>
                    </a:moveTo>
                    <a:lnTo>
                      <a:pt x="4586" y="0"/>
                    </a:lnTo>
                    <a:lnTo>
                      <a:pt x="4600" y="6"/>
                    </a:lnTo>
                    <a:lnTo>
                      <a:pt x="4615" y="13"/>
                    </a:lnTo>
                    <a:lnTo>
                      <a:pt x="4615" y="13"/>
                    </a:lnTo>
                    <a:lnTo>
                      <a:pt x="4646" y="28"/>
                    </a:lnTo>
                    <a:lnTo>
                      <a:pt x="4676" y="46"/>
                    </a:lnTo>
                    <a:lnTo>
                      <a:pt x="4705" y="66"/>
                    </a:lnTo>
                    <a:lnTo>
                      <a:pt x="4734" y="90"/>
                    </a:lnTo>
                    <a:lnTo>
                      <a:pt x="4761" y="116"/>
                    </a:lnTo>
                    <a:lnTo>
                      <a:pt x="4787" y="143"/>
                    </a:lnTo>
                    <a:lnTo>
                      <a:pt x="4811" y="175"/>
                    </a:lnTo>
                    <a:lnTo>
                      <a:pt x="4822" y="192"/>
                    </a:lnTo>
                    <a:lnTo>
                      <a:pt x="4833" y="210"/>
                    </a:lnTo>
                    <a:lnTo>
                      <a:pt x="4843" y="228"/>
                    </a:lnTo>
                    <a:lnTo>
                      <a:pt x="4852" y="245"/>
                    </a:lnTo>
                    <a:lnTo>
                      <a:pt x="4861" y="265"/>
                    </a:lnTo>
                    <a:lnTo>
                      <a:pt x="4869" y="284"/>
                    </a:lnTo>
                    <a:lnTo>
                      <a:pt x="4876" y="303"/>
                    </a:lnTo>
                    <a:lnTo>
                      <a:pt x="4883" y="324"/>
                    </a:lnTo>
                    <a:lnTo>
                      <a:pt x="4888" y="346"/>
                    </a:lnTo>
                    <a:lnTo>
                      <a:pt x="4892" y="367"/>
                    </a:lnTo>
                    <a:lnTo>
                      <a:pt x="4895" y="389"/>
                    </a:lnTo>
                    <a:lnTo>
                      <a:pt x="4898" y="412"/>
                    </a:lnTo>
                    <a:lnTo>
                      <a:pt x="4899" y="436"/>
                    </a:lnTo>
                    <a:lnTo>
                      <a:pt x="4899" y="459"/>
                    </a:lnTo>
                    <a:lnTo>
                      <a:pt x="4899" y="482"/>
                    </a:lnTo>
                    <a:lnTo>
                      <a:pt x="4896" y="507"/>
                    </a:lnTo>
                    <a:lnTo>
                      <a:pt x="4894" y="533"/>
                    </a:lnTo>
                    <a:lnTo>
                      <a:pt x="4890" y="558"/>
                    </a:lnTo>
                    <a:lnTo>
                      <a:pt x="4890" y="558"/>
                    </a:lnTo>
                    <a:lnTo>
                      <a:pt x="4852" y="751"/>
                    </a:lnTo>
                    <a:lnTo>
                      <a:pt x="4790" y="1094"/>
                    </a:lnTo>
                    <a:lnTo>
                      <a:pt x="4622" y="2021"/>
                    </a:lnTo>
                    <a:lnTo>
                      <a:pt x="4379" y="3380"/>
                    </a:lnTo>
                    <a:lnTo>
                      <a:pt x="4379" y="3380"/>
                    </a:lnTo>
                    <a:lnTo>
                      <a:pt x="4371" y="3376"/>
                    </a:lnTo>
                    <a:lnTo>
                      <a:pt x="4371" y="3376"/>
                    </a:lnTo>
                    <a:lnTo>
                      <a:pt x="4371" y="3376"/>
                    </a:lnTo>
                    <a:lnTo>
                      <a:pt x="4379" y="3380"/>
                    </a:lnTo>
                    <a:lnTo>
                      <a:pt x="4379" y="3380"/>
                    </a:lnTo>
                    <a:lnTo>
                      <a:pt x="4386" y="3384"/>
                    </a:lnTo>
                    <a:lnTo>
                      <a:pt x="4386" y="3384"/>
                    </a:lnTo>
                    <a:lnTo>
                      <a:pt x="4629" y="2031"/>
                    </a:lnTo>
                    <a:lnTo>
                      <a:pt x="4797" y="1100"/>
                    </a:lnTo>
                    <a:lnTo>
                      <a:pt x="4861" y="755"/>
                    </a:lnTo>
                    <a:lnTo>
                      <a:pt x="4896" y="561"/>
                    </a:lnTo>
                    <a:lnTo>
                      <a:pt x="4896" y="561"/>
                    </a:lnTo>
                    <a:lnTo>
                      <a:pt x="4901" y="535"/>
                    </a:lnTo>
                    <a:lnTo>
                      <a:pt x="4905" y="510"/>
                    </a:lnTo>
                    <a:lnTo>
                      <a:pt x="4906" y="485"/>
                    </a:lnTo>
                    <a:lnTo>
                      <a:pt x="4907" y="462"/>
                    </a:lnTo>
                    <a:lnTo>
                      <a:pt x="4907" y="437"/>
                    </a:lnTo>
                    <a:lnTo>
                      <a:pt x="4906" y="415"/>
                    </a:lnTo>
                    <a:lnTo>
                      <a:pt x="4903" y="391"/>
                    </a:lnTo>
                    <a:lnTo>
                      <a:pt x="4899" y="369"/>
                    </a:lnTo>
                    <a:lnTo>
                      <a:pt x="4895" y="347"/>
                    </a:lnTo>
                    <a:lnTo>
                      <a:pt x="4890" y="327"/>
                    </a:lnTo>
                    <a:lnTo>
                      <a:pt x="4884" y="306"/>
                    </a:lnTo>
                    <a:lnTo>
                      <a:pt x="4877" y="285"/>
                    </a:lnTo>
                    <a:lnTo>
                      <a:pt x="4869" y="266"/>
                    </a:lnTo>
                    <a:lnTo>
                      <a:pt x="4861" y="248"/>
                    </a:lnTo>
                    <a:lnTo>
                      <a:pt x="4851" y="229"/>
                    </a:lnTo>
                    <a:lnTo>
                      <a:pt x="4841" y="211"/>
                    </a:lnTo>
                    <a:lnTo>
                      <a:pt x="4830" y="194"/>
                    </a:lnTo>
                    <a:lnTo>
                      <a:pt x="4819" y="178"/>
                    </a:lnTo>
                    <a:lnTo>
                      <a:pt x="4794" y="146"/>
                    </a:lnTo>
                    <a:lnTo>
                      <a:pt x="4770" y="117"/>
                    </a:lnTo>
                    <a:lnTo>
                      <a:pt x="4742" y="91"/>
                    </a:lnTo>
                    <a:lnTo>
                      <a:pt x="4713" y="68"/>
                    </a:lnTo>
                    <a:lnTo>
                      <a:pt x="4683" y="47"/>
                    </a:lnTo>
                    <a:lnTo>
                      <a:pt x="4652" y="29"/>
                    </a:lnTo>
                    <a:lnTo>
                      <a:pt x="4622" y="14"/>
                    </a:lnTo>
                    <a:lnTo>
                      <a:pt x="4622" y="14"/>
                    </a:lnTo>
                    <a:lnTo>
                      <a:pt x="4604" y="7"/>
                    </a:lnTo>
                    <a:lnTo>
                      <a:pt x="45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Freeform 21">
                <a:extLst>
                  <a:ext uri="{FF2B5EF4-FFF2-40B4-BE49-F238E27FC236}">
                    <a16:creationId xmlns:a16="http://schemas.microsoft.com/office/drawing/2014/main" id="{DED33ADB-10DB-7544-096F-50CD2AA8A8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2" y="1087"/>
                <a:ext cx="19" cy="4"/>
              </a:xfrm>
              <a:custGeom>
                <a:avLst/>
                <a:gdLst>
                  <a:gd name="T0" fmla="*/ 0 w 59"/>
                  <a:gd name="T1" fmla="*/ 0 h 12"/>
                  <a:gd name="T2" fmla="*/ 0 w 59"/>
                  <a:gd name="T3" fmla="*/ 0 h 12"/>
                  <a:gd name="T4" fmla="*/ 7 w 59"/>
                  <a:gd name="T5" fmla="*/ 1 h 12"/>
                  <a:gd name="T6" fmla="*/ 7 w 59"/>
                  <a:gd name="T7" fmla="*/ 1 h 12"/>
                  <a:gd name="T8" fmla="*/ 35 w 59"/>
                  <a:gd name="T9" fmla="*/ 5 h 12"/>
                  <a:gd name="T10" fmla="*/ 59 w 59"/>
                  <a:gd name="T11" fmla="*/ 12 h 12"/>
                  <a:gd name="T12" fmla="*/ 59 w 59"/>
                  <a:gd name="T13" fmla="*/ 12 h 12"/>
                  <a:gd name="T14" fmla="*/ 59 w 59"/>
                  <a:gd name="T15" fmla="*/ 12 h 12"/>
                  <a:gd name="T16" fmla="*/ 35 w 59"/>
                  <a:gd name="T17" fmla="*/ 5 h 12"/>
                  <a:gd name="T18" fmla="*/ 7 w 59"/>
                  <a:gd name="T19" fmla="*/ 1 h 12"/>
                  <a:gd name="T20" fmla="*/ 7 w 59"/>
                  <a:gd name="T21" fmla="*/ 1 h 12"/>
                  <a:gd name="T22" fmla="*/ 0 w 59"/>
                  <a:gd name="T2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12">
                    <a:moveTo>
                      <a:pt x="0" y="0"/>
                    </a:moveTo>
                    <a:lnTo>
                      <a:pt x="0" y="0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35" y="5"/>
                    </a:lnTo>
                    <a:lnTo>
                      <a:pt x="59" y="12"/>
                    </a:lnTo>
                    <a:lnTo>
                      <a:pt x="59" y="12"/>
                    </a:lnTo>
                    <a:lnTo>
                      <a:pt x="59" y="12"/>
                    </a:lnTo>
                    <a:lnTo>
                      <a:pt x="35" y="5"/>
                    </a:lnTo>
                    <a:lnTo>
                      <a:pt x="7" y="1"/>
                    </a:lnTo>
                    <a:lnTo>
                      <a:pt x="7" y="1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Freeform 22">
                <a:extLst>
                  <a:ext uri="{FF2B5EF4-FFF2-40B4-BE49-F238E27FC236}">
                    <a16:creationId xmlns:a16="http://schemas.microsoft.com/office/drawing/2014/main" id="{A6495E0E-E7AF-2AEF-E949-121E7B678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1083"/>
                <a:ext cx="68" cy="3"/>
              </a:xfrm>
              <a:custGeom>
                <a:avLst/>
                <a:gdLst>
                  <a:gd name="T0" fmla="*/ 204 w 204"/>
                  <a:gd name="T1" fmla="*/ 0 h 7"/>
                  <a:gd name="T2" fmla="*/ 204 w 204"/>
                  <a:gd name="T3" fmla="*/ 0 h 7"/>
                  <a:gd name="T4" fmla="*/ 160 w 204"/>
                  <a:gd name="T5" fmla="*/ 3 h 7"/>
                  <a:gd name="T6" fmla="*/ 110 w 204"/>
                  <a:gd name="T7" fmla="*/ 6 h 7"/>
                  <a:gd name="T8" fmla="*/ 58 w 204"/>
                  <a:gd name="T9" fmla="*/ 7 h 7"/>
                  <a:gd name="T10" fmla="*/ 0 w 204"/>
                  <a:gd name="T11" fmla="*/ 7 h 7"/>
                  <a:gd name="T12" fmla="*/ 0 w 204"/>
                  <a:gd name="T13" fmla="*/ 7 h 7"/>
                  <a:gd name="T14" fmla="*/ 58 w 204"/>
                  <a:gd name="T15" fmla="*/ 7 h 7"/>
                  <a:gd name="T16" fmla="*/ 110 w 204"/>
                  <a:gd name="T17" fmla="*/ 6 h 7"/>
                  <a:gd name="T18" fmla="*/ 160 w 204"/>
                  <a:gd name="T19" fmla="*/ 3 h 7"/>
                  <a:gd name="T20" fmla="*/ 204 w 204"/>
                  <a:gd name="T2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4" h="7">
                    <a:moveTo>
                      <a:pt x="204" y="0"/>
                    </a:moveTo>
                    <a:lnTo>
                      <a:pt x="204" y="0"/>
                    </a:lnTo>
                    <a:lnTo>
                      <a:pt x="160" y="3"/>
                    </a:lnTo>
                    <a:lnTo>
                      <a:pt x="110" y="6"/>
                    </a:lnTo>
                    <a:lnTo>
                      <a:pt x="58" y="7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58" y="7"/>
                    </a:lnTo>
                    <a:lnTo>
                      <a:pt x="110" y="6"/>
                    </a:lnTo>
                    <a:lnTo>
                      <a:pt x="160" y="3"/>
                    </a:lnTo>
                    <a:lnTo>
                      <a:pt x="20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Freeform 23">
                <a:extLst>
                  <a:ext uri="{FF2B5EF4-FFF2-40B4-BE49-F238E27FC236}">
                    <a16:creationId xmlns:a16="http://schemas.microsoft.com/office/drawing/2014/main" id="{6BA7BC24-6E57-00B4-2CFC-435ACFA74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7" y="1079"/>
                <a:ext cx="93" cy="4"/>
              </a:xfrm>
              <a:custGeom>
                <a:avLst/>
                <a:gdLst>
                  <a:gd name="T0" fmla="*/ 281 w 281"/>
                  <a:gd name="T1" fmla="*/ 0 h 13"/>
                  <a:gd name="T2" fmla="*/ 281 w 281"/>
                  <a:gd name="T3" fmla="*/ 0 h 13"/>
                  <a:gd name="T4" fmla="*/ 210 w 281"/>
                  <a:gd name="T5" fmla="*/ 1 h 13"/>
                  <a:gd name="T6" fmla="*/ 140 w 281"/>
                  <a:gd name="T7" fmla="*/ 4 h 13"/>
                  <a:gd name="T8" fmla="*/ 70 w 281"/>
                  <a:gd name="T9" fmla="*/ 8 h 13"/>
                  <a:gd name="T10" fmla="*/ 1 w 281"/>
                  <a:gd name="T11" fmla="*/ 13 h 13"/>
                  <a:gd name="T12" fmla="*/ 1 w 281"/>
                  <a:gd name="T13" fmla="*/ 13 h 13"/>
                  <a:gd name="T14" fmla="*/ 0 w 281"/>
                  <a:gd name="T15" fmla="*/ 13 h 13"/>
                  <a:gd name="T16" fmla="*/ 0 w 281"/>
                  <a:gd name="T17" fmla="*/ 13 h 13"/>
                  <a:gd name="T18" fmla="*/ 1 w 281"/>
                  <a:gd name="T19" fmla="*/ 13 h 13"/>
                  <a:gd name="T20" fmla="*/ 1 w 281"/>
                  <a:gd name="T21" fmla="*/ 13 h 13"/>
                  <a:gd name="T22" fmla="*/ 70 w 281"/>
                  <a:gd name="T23" fmla="*/ 8 h 13"/>
                  <a:gd name="T24" fmla="*/ 140 w 281"/>
                  <a:gd name="T25" fmla="*/ 4 h 13"/>
                  <a:gd name="T26" fmla="*/ 210 w 281"/>
                  <a:gd name="T27" fmla="*/ 1 h 13"/>
                  <a:gd name="T28" fmla="*/ 281 w 281"/>
                  <a:gd name="T2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1" h="13">
                    <a:moveTo>
                      <a:pt x="281" y="0"/>
                    </a:moveTo>
                    <a:lnTo>
                      <a:pt x="281" y="0"/>
                    </a:lnTo>
                    <a:lnTo>
                      <a:pt x="210" y="1"/>
                    </a:lnTo>
                    <a:lnTo>
                      <a:pt x="140" y="4"/>
                    </a:lnTo>
                    <a:lnTo>
                      <a:pt x="70" y="8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0" y="13"/>
                    </a:lnTo>
                    <a:lnTo>
                      <a:pt x="0" y="13"/>
                    </a:lnTo>
                    <a:lnTo>
                      <a:pt x="1" y="13"/>
                    </a:lnTo>
                    <a:lnTo>
                      <a:pt x="1" y="13"/>
                    </a:lnTo>
                    <a:lnTo>
                      <a:pt x="70" y="8"/>
                    </a:lnTo>
                    <a:lnTo>
                      <a:pt x="140" y="4"/>
                    </a:lnTo>
                    <a:lnTo>
                      <a:pt x="210" y="1"/>
                    </a:lnTo>
                    <a:lnTo>
                      <a:pt x="28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Freeform 24">
                <a:extLst>
                  <a:ext uri="{FF2B5EF4-FFF2-40B4-BE49-F238E27FC236}">
                    <a16:creationId xmlns:a16="http://schemas.microsoft.com/office/drawing/2014/main" id="{24C56B79-913B-E87E-8867-409A2547D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0" y="1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Freeform 25">
                <a:extLst>
                  <a:ext uri="{FF2B5EF4-FFF2-40B4-BE49-F238E27FC236}">
                    <a16:creationId xmlns:a16="http://schemas.microsoft.com/office/drawing/2014/main" id="{D5AC400F-89F7-79C8-25EB-54FEA8A8F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9" y="1059"/>
                <a:ext cx="439" cy="27"/>
              </a:xfrm>
              <a:custGeom>
                <a:avLst/>
                <a:gdLst>
                  <a:gd name="T0" fmla="*/ 0 w 1316"/>
                  <a:gd name="T1" fmla="*/ 0 h 81"/>
                  <a:gd name="T2" fmla="*/ 0 w 1316"/>
                  <a:gd name="T3" fmla="*/ 0 h 81"/>
                  <a:gd name="T4" fmla="*/ 219 w 1316"/>
                  <a:gd name="T5" fmla="*/ 18 h 81"/>
                  <a:gd name="T6" fmla="*/ 379 w 1316"/>
                  <a:gd name="T7" fmla="*/ 32 h 81"/>
                  <a:gd name="T8" fmla="*/ 561 w 1316"/>
                  <a:gd name="T9" fmla="*/ 45 h 81"/>
                  <a:gd name="T10" fmla="*/ 755 w 1316"/>
                  <a:gd name="T11" fmla="*/ 59 h 81"/>
                  <a:gd name="T12" fmla="*/ 952 w 1316"/>
                  <a:gd name="T13" fmla="*/ 70 h 81"/>
                  <a:gd name="T14" fmla="*/ 1049 w 1316"/>
                  <a:gd name="T15" fmla="*/ 76 h 81"/>
                  <a:gd name="T16" fmla="*/ 1142 w 1316"/>
                  <a:gd name="T17" fmla="*/ 78 h 81"/>
                  <a:gd name="T18" fmla="*/ 1232 w 1316"/>
                  <a:gd name="T19" fmla="*/ 81 h 81"/>
                  <a:gd name="T20" fmla="*/ 1316 w 1316"/>
                  <a:gd name="T21" fmla="*/ 81 h 81"/>
                  <a:gd name="T22" fmla="*/ 1316 w 1316"/>
                  <a:gd name="T23" fmla="*/ 81 h 81"/>
                  <a:gd name="T24" fmla="*/ 1316 w 1316"/>
                  <a:gd name="T25" fmla="*/ 81 h 81"/>
                  <a:gd name="T26" fmla="*/ 1232 w 1316"/>
                  <a:gd name="T27" fmla="*/ 81 h 81"/>
                  <a:gd name="T28" fmla="*/ 1142 w 1316"/>
                  <a:gd name="T29" fmla="*/ 78 h 81"/>
                  <a:gd name="T30" fmla="*/ 1049 w 1316"/>
                  <a:gd name="T31" fmla="*/ 76 h 81"/>
                  <a:gd name="T32" fmla="*/ 952 w 1316"/>
                  <a:gd name="T33" fmla="*/ 70 h 81"/>
                  <a:gd name="T34" fmla="*/ 755 w 1316"/>
                  <a:gd name="T35" fmla="*/ 59 h 81"/>
                  <a:gd name="T36" fmla="*/ 561 w 1316"/>
                  <a:gd name="T37" fmla="*/ 45 h 81"/>
                  <a:gd name="T38" fmla="*/ 379 w 1316"/>
                  <a:gd name="T39" fmla="*/ 32 h 81"/>
                  <a:gd name="T40" fmla="*/ 219 w 1316"/>
                  <a:gd name="T41" fmla="*/ 18 h 81"/>
                  <a:gd name="T42" fmla="*/ 0 w 1316"/>
                  <a:gd name="T43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16" h="81">
                    <a:moveTo>
                      <a:pt x="0" y="0"/>
                    </a:moveTo>
                    <a:lnTo>
                      <a:pt x="0" y="0"/>
                    </a:lnTo>
                    <a:lnTo>
                      <a:pt x="219" y="18"/>
                    </a:lnTo>
                    <a:lnTo>
                      <a:pt x="379" y="32"/>
                    </a:lnTo>
                    <a:lnTo>
                      <a:pt x="561" y="45"/>
                    </a:lnTo>
                    <a:lnTo>
                      <a:pt x="755" y="59"/>
                    </a:lnTo>
                    <a:lnTo>
                      <a:pt x="952" y="70"/>
                    </a:lnTo>
                    <a:lnTo>
                      <a:pt x="1049" y="76"/>
                    </a:lnTo>
                    <a:lnTo>
                      <a:pt x="1142" y="78"/>
                    </a:lnTo>
                    <a:lnTo>
                      <a:pt x="1232" y="81"/>
                    </a:lnTo>
                    <a:lnTo>
                      <a:pt x="1316" y="81"/>
                    </a:lnTo>
                    <a:lnTo>
                      <a:pt x="1316" y="81"/>
                    </a:lnTo>
                    <a:lnTo>
                      <a:pt x="1316" y="81"/>
                    </a:lnTo>
                    <a:lnTo>
                      <a:pt x="1232" y="81"/>
                    </a:lnTo>
                    <a:lnTo>
                      <a:pt x="1142" y="78"/>
                    </a:lnTo>
                    <a:lnTo>
                      <a:pt x="1049" y="76"/>
                    </a:lnTo>
                    <a:lnTo>
                      <a:pt x="952" y="70"/>
                    </a:lnTo>
                    <a:lnTo>
                      <a:pt x="755" y="59"/>
                    </a:lnTo>
                    <a:lnTo>
                      <a:pt x="561" y="45"/>
                    </a:lnTo>
                    <a:lnTo>
                      <a:pt x="379" y="32"/>
                    </a:lnTo>
                    <a:lnTo>
                      <a:pt x="219" y="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Rectangle 26">
                <a:extLst>
                  <a:ext uri="{FF2B5EF4-FFF2-40B4-BE49-F238E27FC236}">
                    <a16:creationId xmlns:a16="http://schemas.microsoft.com/office/drawing/2014/main" id="{BA39DEB6-3CA5-0A01-95F0-1FC0A8990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8" y="1059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Rectangle 27">
                <a:extLst>
                  <a:ext uri="{FF2B5EF4-FFF2-40B4-BE49-F238E27FC236}">
                    <a16:creationId xmlns:a16="http://schemas.microsoft.com/office/drawing/2014/main" id="{710F14BC-8EC5-BCC1-913B-FD6FE59CB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" y="105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Rectangle 28">
                <a:extLst>
                  <a:ext uri="{FF2B5EF4-FFF2-40B4-BE49-F238E27FC236}">
                    <a16:creationId xmlns:a16="http://schemas.microsoft.com/office/drawing/2014/main" id="{FF3307DA-0523-5945-6C52-F800380A9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" y="105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Rectangle 29">
                <a:extLst>
                  <a:ext uri="{FF2B5EF4-FFF2-40B4-BE49-F238E27FC236}">
                    <a16:creationId xmlns:a16="http://schemas.microsoft.com/office/drawing/2014/main" id="{60F05DCE-A643-F1D9-FFC1-424C1DA15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2" y="1058"/>
                <a:ext cx="2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3" name="Freeform 30">
                <a:extLst>
                  <a:ext uri="{FF2B5EF4-FFF2-40B4-BE49-F238E27FC236}">
                    <a16:creationId xmlns:a16="http://schemas.microsoft.com/office/drawing/2014/main" id="{CAD4C60B-93AE-86B3-7110-BB95951A1C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0" y="1058"/>
                <a:ext cx="2" cy="0"/>
              </a:xfrm>
              <a:custGeom>
                <a:avLst/>
                <a:gdLst>
                  <a:gd name="T0" fmla="*/ 0 w 5"/>
                  <a:gd name="T1" fmla="*/ 0 h 2"/>
                  <a:gd name="T2" fmla="*/ 0 w 5"/>
                  <a:gd name="T3" fmla="*/ 0 h 2"/>
                  <a:gd name="T4" fmla="*/ 2 w 5"/>
                  <a:gd name="T5" fmla="*/ 0 h 2"/>
                  <a:gd name="T6" fmla="*/ 2 w 5"/>
                  <a:gd name="T7" fmla="*/ 0 h 2"/>
                  <a:gd name="T8" fmla="*/ 5 w 5"/>
                  <a:gd name="T9" fmla="*/ 2 h 2"/>
                  <a:gd name="T10" fmla="*/ 5 w 5"/>
                  <a:gd name="T11" fmla="*/ 2 h 2"/>
                  <a:gd name="T12" fmla="*/ 2 w 5"/>
                  <a:gd name="T13" fmla="*/ 0 h 2"/>
                  <a:gd name="T14" fmla="*/ 2 w 5"/>
                  <a:gd name="T15" fmla="*/ 0 h 2"/>
                  <a:gd name="T16" fmla="*/ 0 w 5"/>
                  <a:gd name="T1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lnTo>
                      <a:pt x="0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2"/>
                    </a:lnTo>
                    <a:lnTo>
                      <a:pt x="5" y="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Rectangle 31">
                <a:extLst>
                  <a:ext uri="{FF2B5EF4-FFF2-40B4-BE49-F238E27FC236}">
                    <a16:creationId xmlns:a16="http://schemas.microsoft.com/office/drawing/2014/main" id="{E905DCF7-D6B7-0B1F-1EB3-D999F0B11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0" y="1058"/>
                <a:ext cx="1" cy="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32">
                <a:extLst>
                  <a:ext uri="{FF2B5EF4-FFF2-40B4-BE49-F238E27FC236}">
                    <a16:creationId xmlns:a16="http://schemas.microsoft.com/office/drawing/2014/main" id="{8B518FFE-B8E7-01ED-A4CA-D3804F20D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4" y="1058"/>
                <a:ext cx="223" cy="128"/>
              </a:xfrm>
              <a:custGeom>
                <a:avLst/>
                <a:gdLst>
                  <a:gd name="T0" fmla="*/ 670 w 670"/>
                  <a:gd name="T1" fmla="*/ 0 h 385"/>
                  <a:gd name="T2" fmla="*/ 670 w 670"/>
                  <a:gd name="T3" fmla="*/ 0 h 385"/>
                  <a:gd name="T4" fmla="*/ 670 w 670"/>
                  <a:gd name="T5" fmla="*/ 0 h 385"/>
                  <a:gd name="T6" fmla="*/ 670 w 670"/>
                  <a:gd name="T7" fmla="*/ 0 h 385"/>
                  <a:gd name="T8" fmla="*/ 618 w 670"/>
                  <a:gd name="T9" fmla="*/ 35 h 385"/>
                  <a:gd name="T10" fmla="*/ 569 w 670"/>
                  <a:gd name="T11" fmla="*/ 66 h 385"/>
                  <a:gd name="T12" fmla="*/ 521 w 670"/>
                  <a:gd name="T13" fmla="*/ 98 h 385"/>
                  <a:gd name="T14" fmla="*/ 466 w 670"/>
                  <a:gd name="T15" fmla="*/ 134 h 385"/>
                  <a:gd name="T16" fmla="*/ 397 w 670"/>
                  <a:gd name="T17" fmla="*/ 175 h 385"/>
                  <a:gd name="T18" fmla="*/ 309 w 670"/>
                  <a:gd name="T19" fmla="*/ 225 h 385"/>
                  <a:gd name="T20" fmla="*/ 194 w 670"/>
                  <a:gd name="T21" fmla="*/ 285 h 385"/>
                  <a:gd name="T22" fmla="*/ 50 w 670"/>
                  <a:gd name="T23" fmla="*/ 360 h 385"/>
                  <a:gd name="T24" fmla="*/ 50 w 670"/>
                  <a:gd name="T25" fmla="*/ 360 h 385"/>
                  <a:gd name="T26" fmla="*/ 0 w 670"/>
                  <a:gd name="T27" fmla="*/ 385 h 385"/>
                  <a:gd name="T28" fmla="*/ 0 w 670"/>
                  <a:gd name="T29" fmla="*/ 385 h 385"/>
                  <a:gd name="T30" fmla="*/ 0 w 670"/>
                  <a:gd name="T31" fmla="*/ 385 h 385"/>
                  <a:gd name="T32" fmla="*/ 50 w 670"/>
                  <a:gd name="T33" fmla="*/ 360 h 385"/>
                  <a:gd name="T34" fmla="*/ 50 w 670"/>
                  <a:gd name="T35" fmla="*/ 360 h 385"/>
                  <a:gd name="T36" fmla="*/ 194 w 670"/>
                  <a:gd name="T37" fmla="*/ 285 h 385"/>
                  <a:gd name="T38" fmla="*/ 309 w 670"/>
                  <a:gd name="T39" fmla="*/ 225 h 385"/>
                  <a:gd name="T40" fmla="*/ 397 w 670"/>
                  <a:gd name="T41" fmla="*/ 175 h 385"/>
                  <a:gd name="T42" fmla="*/ 466 w 670"/>
                  <a:gd name="T43" fmla="*/ 134 h 385"/>
                  <a:gd name="T44" fmla="*/ 521 w 670"/>
                  <a:gd name="T45" fmla="*/ 98 h 385"/>
                  <a:gd name="T46" fmla="*/ 569 w 670"/>
                  <a:gd name="T47" fmla="*/ 66 h 385"/>
                  <a:gd name="T48" fmla="*/ 618 w 670"/>
                  <a:gd name="T49" fmla="*/ 35 h 385"/>
                  <a:gd name="T50" fmla="*/ 670 w 670"/>
                  <a:gd name="T51" fmla="*/ 0 h 385"/>
                  <a:gd name="T52" fmla="*/ 670 w 670"/>
                  <a:gd name="T53" fmla="*/ 0 h 385"/>
                  <a:gd name="T54" fmla="*/ 670 w 670"/>
                  <a:gd name="T55" fmla="*/ 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70" h="385">
                    <a:moveTo>
                      <a:pt x="670" y="0"/>
                    </a:moveTo>
                    <a:lnTo>
                      <a:pt x="670" y="0"/>
                    </a:lnTo>
                    <a:lnTo>
                      <a:pt x="670" y="0"/>
                    </a:lnTo>
                    <a:lnTo>
                      <a:pt x="670" y="0"/>
                    </a:lnTo>
                    <a:lnTo>
                      <a:pt x="618" y="35"/>
                    </a:lnTo>
                    <a:lnTo>
                      <a:pt x="569" y="66"/>
                    </a:lnTo>
                    <a:lnTo>
                      <a:pt x="521" y="98"/>
                    </a:lnTo>
                    <a:lnTo>
                      <a:pt x="466" y="134"/>
                    </a:lnTo>
                    <a:lnTo>
                      <a:pt x="397" y="175"/>
                    </a:lnTo>
                    <a:lnTo>
                      <a:pt x="309" y="225"/>
                    </a:lnTo>
                    <a:lnTo>
                      <a:pt x="194" y="285"/>
                    </a:lnTo>
                    <a:lnTo>
                      <a:pt x="50" y="360"/>
                    </a:lnTo>
                    <a:lnTo>
                      <a:pt x="50" y="360"/>
                    </a:lnTo>
                    <a:lnTo>
                      <a:pt x="0" y="385"/>
                    </a:lnTo>
                    <a:lnTo>
                      <a:pt x="0" y="385"/>
                    </a:lnTo>
                    <a:lnTo>
                      <a:pt x="0" y="385"/>
                    </a:lnTo>
                    <a:lnTo>
                      <a:pt x="50" y="360"/>
                    </a:lnTo>
                    <a:lnTo>
                      <a:pt x="50" y="360"/>
                    </a:lnTo>
                    <a:lnTo>
                      <a:pt x="194" y="285"/>
                    </a:lnTo>
                    <a:lnTo>
                      <a:pt x="309" y="225"/>
                    </a:lnTo>
                    <a:lnTo>
                      <a:pt x="397" y="175"/>
                    </a:lnTo>
                    <a:lnTo>
                      <a:pt x="466" y="134"/>
                    </a:lnTo>
                    <a:lnTo>
                      <a:pt x="521" y="98"/>
                    </a:lnTo>
                    <a:lnTo>
                      <a:pt x="569" y="66"/>
                    </a:lnTo>
                    <a:lnTo>
                      <a:pt x="618" y="35"/>
                    </a:lnTo>
                    <a:lnTo>
                      <a:pt x="670" y="0"/>
                    </a:lnTo>
                    <a:lnTo>
                      <a:pt x="670" y="0"/>
                    </a:lnTo>
                    <a:lnTo>
                      <a:pt x="67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33">
                <a:extLst>
                  <a:ext uri="{FF2B5EF4-FFF2-40B4-BE49-F238E27FC236}">
                    <a16:creationId xmlns:a16="http://schemas.microsoft.com/office/drawing/2014/main" id="{FD00DB6B-6157-501A-69F1-C5F4D2DD3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1" y="1055"/>
                <a:ext cx="29" cy="3"/>
              </a:xfrm>
              <a:custGeom>
                <a:avLst/>
                <a:gdLst>
                  <a:gd name="T0" fmla="*/ 0 w 87"/>
                  <a:gd name="T1" fmla="*/ 0 h 8"/>
                  <a:gd name="T2" fmla="*/ 0 w 87"/>
                  <a:gd name="T3" fmla="*/ 0 h 8"/>
                  <a:gd name="T4" fmla="*/ 87 w 87"/>
                  <a:gd name="T5" fmla="*/ 8 h 8"/>
                  <a:gd name="T6" fmla="*/ 87 w 87"/>
                  <a:gd name="T7" fmla="*/ 8 h 8"/>
                  <a:gd name="T8" fmla="*/ 0 w 87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8">
                    <a:moveTo>
                      <a:pt x="0" y="0"/>
                    </a:moveTo>
                    <a:lnTo>
                      <a:pt x="0" y="0"/>
                    </a:lnTo>
                    <a:lnTo>
                      <a:pt x="87" y="8"/>
                    </a:lnTo>
                    <a:lnTo>
                      <a:pt x="87" y="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Freeform 34">
                <a:extLst>
                  <a:ext uri="{FF2B5EF4-FFF2-40B4-BE49-F238E27FC236}">
                    <a16:creationId xmlns:a16="http://schemas.microsoft.com/office/drawing/2014/main" id="{2F62DEE9-CA80-BC02-94A1-B2CFA21C3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88" y="1043"/>
                <a:ext cx="93" cy="15"/>
              </a:xfrm>
              <a:custGeom>
                <a:avLst/>
                <a:gdLst>
                  <a:gd name="T0" fmla="*/ 280 w 280"/>
                  <a:gd name="T1" fmla="*/ 0 h 43"/>
                  <a:gd name="T2" fmla="*/ 280 w 280"/>
                  <a:gd name="T3" fmla="*/ 0 h 43"/>
                  <a:gd name="T4" fmla="*/ 236 w 280"/>
                  <a:gd name="T5" fmla="*/ 0 h 43"/>
                  <a:gd name="T6" fmla="*/ 193 w 280"/>
                  <a:gd name="T7" fmla="*/ 2 h 43"/>
                  <a:gd name="T8" fmla="*/ 152 w 280"/>
                  <a:gd name="T9" fmla="*/ 5 h 43"/>
                  <a:gd name="T10" fmla="*/ 115 w 280"/>
                  <a:gd name="T11" fmla="*/ 9 h 43"/>
                  <a:gd name="T12" fmla="*/ 80 w 280"/>
                  <a:gd name="T13" fmla="*/ 16 h 43"/>
                  <a:gd name="T14" fmla="*/ 50 w 280"/>
                  <a:gd name="T15" fmla="*/ 23 h 43"/>
                  <a:gd name="T16" fmla="*/ 22 w 280"/>
                  <a:gd name="T17" fmla="*/ 32 h 43"/>
                  <a:gd name="T18" fmla="*/ 10 w 280"/>
                  <a:gd name="T19" fmla="*/ 38 h 43"/>
                  <a:gd name="T20" fmla="*/ 0 w 280"/>
                  <a:gd name="T21" fmla="*/ 43 h 43"/>
                  <a:gd name="T22" fmla="*/ 0 w 280"/>
                  <a:gd name="T23" fmla="*/ 43 h 43"/>
                  <a:gd name="T24" fmla="*/ 10 w 280"/>
                  <a:gd name="T25" fmla="*/ 38 h 43"/>
                  <a:gd name="T26" fmla="*/ 22 w 280"/>
                  <a:gd name="T27" fmla="*/ 32 h 43"/>
                  <a:gd name="T28" fmla="*/ 50 w 280"/>
                  <a:gd name="T29" fmla="*/ 23 h 43"/>
                  <a:gd name="T30" fmla="*/ 80 w 280"/>
                  <a:gd name="T31" fmla="*/ 16 h 43"/>
                  <a:gd name="T32" fmla="*/ 115 w 280"/>
                  <a:gd name="T33" fmla="*/ 9 h 43"/>
                  <a:gd name="T34" fmla="*/ 152 w 280"/>
                  <a:gd name="T35" fmla="*/ 5 h 43"/>
                  <a:gd name="T36" fmla="*/ 193 w 280"/>
                  <a:gd name="T37" fmla="*/ 2 h 43"/>
                  <a:gd name="T38" fmla="*/ 236 w 280"/>
                  <a:gd name="T39" fmla="*/ 0 h 43"/>
                  <a:gd name="T40" fmla="*/ 280 w 280"/>
                  <a:gd name="T4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0" h="43">
                    <a:moveTo>
                      <a:pt x="280" y="0"/>
                    </a:moveTo>
                    <a:lnTo>
                      <a:pt x="280" y="0"/>
                    </a:lnTo>
                    <a:lnTo>
                      <a:pt x="236" y="0"/>
                    </a:lnTo>
                    <a:lnTo>
                      <a:pt x="193" y="2"/>
                    </a:lnTo>
                    <a:lnTo>
                      <a:pt x="152" y="5"/>
                    </a:lnTo>
                    <a:lnTo>
                      <a:pt x="115" y="9"/>
                    </a:lnTo>
                    <a:lnTo>
                      <a:pt x="80" y="16"/>
                    </a:lnTo>
                    <a:lnTo>
                      <a:pt x="50" y="23"/>
                    </a:lnTo>
                    <a:lnTo>
                      <a:pt x="22" y="32"/>
                    </a:lnTo>
                    <a:lnTo>
                      <a:pt x="10" y="38"/>
                    </a:lnTo>
                    <a:lnTo>
                      <a:pt x="0" y="43"/>
                    </a:lnTo>
                    <a:lnTo>
                      <a:pt x="0" y="43"/>
                    </a:lnTo>
                    <a:lnTo>
                      <a:pt x="10" y="38"/>
                    </a:lnTo>
                    <a:lnTo>
                      <a:pt x="22" y="32"/>
                    </a:lnTo>
                    <a:lnTo>
                      <a:pt x="50" y="23"/>
                    </a:lnTo>
                    <a:lnTo>
                      <a:pt x="80" y="16"/>
                    </a:lnTo>
                    <a:lnTo>
                      <a:pt x="115" y="9"/>
                    </a:lnTo>
                    <a:lnTo>
                      <a:pt x="152" y="5"/>
                    </a:lnTo>
                    <a:lnTo>
                      <a:pt x="193" y="2"/>
                    </a:lnTo>
                    <a:lnTo>
                      <a:pt x="236" y="0"/>
                    </a:lnTo>
                    <a:lnTo>
                      <a:pt x="2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Freeform 35">
                <a:extLst>
                  <a:ext uri="{FF2B5EF4-FFF2-40B4-BE49-F238E27FC236}">
                    <a16:creationId xmlns:a16="http://schemas.microsoft.com/office/drawing/2014/main" id="{27389003-6819-EA5B-10F0-A2BD164568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1" y="10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Freeform 36">
                <a:extLst>
                  <a:ext uri="{FF2B5EF4-FFF2-40B4-BE49-F238E27FC236}">
                    <a16:creationId xmlns:a16="http://schemas.microsoft.com/office/drawing/2014/main" id="{2FDBA51F-D952-7EB1-6E2E-7AD883D53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1" y="71"/>
                <a:ext cx="179" cy="1128"/>
              </a:xfrm>
              <a:custGeom>
                <a:avLst/>
                <a:gdLst>
                  <a:gd name="T0" fmla="*/ 215 w 536"/>
                  <a:gd name="T1" fmla="*/ 0 h 3384"/>
                  <a:gd name="T2" fmla="*/ 244 w 536"/>
                  <a:gd name="T3" fmla="*/ 13 h 3384"/>
                  <a:gd name="T4" fmla="*/ 275 w 536"/>
                  <a:gd name="T5" fmla="*/ 28 h 3384"/>
                  <a:gd name="T6" fmla="*/ 334 w 536"/>
                  <a:gd name="T7" fmla="*/ 66 h 3384"/>
                  <a:gd name="T8" fmla="*/ 390 w 536"/>
                  <a:gd name="T9" fmla="*/ 116 h 3384"/>
                  <a:gd name="T10" fmla="*/ 440 w 536"/>
                  <a:gd name="T11" fmla="*/ 175 h 3384"/>
                  <a:gd name="T12" fmla="*/ 462 w 536"/>
                  <a:gd name="T13" fmla="*/ 210 h 3384"/>
                  <a:gd name="T14" fmla="*/ 481 w 536"/>
                  <a:gd name="T15" fmla="*/ 245 h 3384"/>
                  <a:gd name="T16" fmla="*/ 498 w 536"/>
                  <a:gd name="T17" fmla="*/ 284 h 3384"/>
                  <a:gd name="T18" fmla="*/ 512 w 536"/>
                  <a:gd name="T19" fmla="*/ 324 h 3384"/>
                  <a:gd name="T20" fmla="*/ 521 w 536"/>
                  <a:gd name="T21" fmla="*/ 367 h 3384"/>
                  <a:gd name="T22" fmla="*/ 527 w 536"/>
                  <a:gd name="T23" fmla="*/ 412 h 3384"/>
                  <a:gd name="T24" fmla="*/ 528 w 536"/>
                  <a:gd name="T25" fmla="*/ 459 h 3384"/>
                  <a:gd name="T26" fmla="*/ 525 w 536"/>
                  <a:gd name="T27" fmla="*/ 507 h 3384"/>
                  <a:gd name="T28" fmla="*/ 519 w 536"/>
                  <a:gd name="T29" fmla="*/ 558 h 3384"/>
                  <a:gd name="T30" fmla="*/ 481 w 536"/>
                  <a:gd name="T31" fmla="*/ 751 h 3384"/>
                  <a:gd name="T32" fmla="*/ 251 w 536"/>
                  <a:gd name="T33" fmla="*/ 2021 h 3384"/>
                  <a:gd name="T34" fmla="*/ 8 w 536"/>
                  <a:gd name="T35" fmla="*/ 3380 h 3384"/>
                  <a:gd name="T36" fmla="*/ 0 w 536"/>
                  <a:gd name="T37" fmla="*/ 3376 h 3384"/>
                  <a:gd name="T38" fmla="*/ 8 w 536"/>
                  <a:gd name="T39" fmla="*/ 3380 h 3384"/>
                  <a:gd name="T40" fmla="*/ 15 w 536"/>
                  <a:gd name="T41" fmla="*/ 3384 h 3384"/>
                  <a:gd name="T42" fmla="*/ 258 w 536"/>
                  <a:gd name="T43" fmla="*/ 2031 h 3384"/>
                  <a:gd name="T44" fmla="*/ 490 w 536"/>
                  <a:gd name="T45" fmla="*/ 755 h 3384"/>
                  <a:gd name="T46" fmla="*/ 525 w 536"/>
                  <a:gd name="T47" fmla="*/ 561 h 3384"/>
                  <a:gd name="T48" fmla="*/ 534 w 536"/>
                  <a:gd name="T49" fmla="*/ 510 h 3384"/>
                  <a:gd name="T50" fmla="*/ 536 w 536"/>
                  <a:gd name="T51" fmla="*/ 462 h 3384"/>
                  <a:gd name="T52" fmla="*/ 535 w 536"/>
                  <a:gd name="T53" fmla="*/ 415 h 3384"/>
                  <a:gd name="T54" fmla="*/ 528 w 536"/>
                  <a:gd name="T55" fmla="*/ 369 h 3384"/>
                  <a:gd name="T56" fmla="*/ 519 w 536"/>
                  <a:gd name="T57" fmla="*/ 327 h 3384"/>
                  <a:gd name="T58" fmla="*/ 506 w 536"/>
                  <a:gd name="T59" fmla="*/ 285 h 3384"/>
                  <a:gd name="T60" fmla="*/ 490 w 536"/>
                  <a:gd name="T61" fmla="*/ 248 h 3384"/>
                  <a:gd name="T62" fmla="*/ 470 w 536"/>
                  <a:gd name="T63" fmla="*/ 211 h 3384"/>
                  <a:gd name="T64" fmla="*/ 448 w 536"/>
                  <a:gd name="T65" fmla="*/ 178 h 3384"/>
                  <a:gd name="T66" fmla="*/ 399 w 536"/>
                  <a:gd name="T67" fmla="*/ 117 h 3384"/>
                  <a:gd name="T68" fmla="*/ 342 w 536"/>
                  <a:gd name="T69" fmla="*/ 68 h 3384"/>
                  <a:gd name="T70" fmla="*/ 281 w 536"/>
                  <a:gd name="T71" fmla="*/ 29 h 3384"/>
                  <a:gd name="T72" fmla="*/ 251 w 536"/>
                  <a:gd name="T73" fmla="*/ 14 h 3384"/>
                  <a:gd name="T74" fmla="*/ 215 w 536"/>
                  <a:gd name="T75" fmla="*/ 0 h 3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36" h="3384">
                    <a:moveTo>
                      <a:pt x="215" y="0"/>
                    </a:moveTo>
                    <a:lnTo>
                      <a:pt x="215" y="0"/>
                    </a:lnTo>
                    <a:lnTo>
                      <a:pt x="229" y="6"/>
                    </a:lnTo>
                    <a:lnTo>
                      <a:pt x="244" y="13"/>
                    </a:lnTo>
                    <a:lnTo>
                      <a:pt x="244" y="13"/>
                    </a:lnTo>
                    <a:lnTo>
                      <a:pt x="275" y="28"/>
                    </a:lnTo>
                    <a:lnTo>
                      <a:pt x="305" y="46"/>
                    </a:lnTo>
                    <a:lnTo>
                      <a:pt x="334" y="66"/>
                    </a:lnTo>
                    <a:lnTo>
                      <a:pt x="363" y="90"/>
                    </a:lnTo>
                    <a:lnTo>
                      <a:pt x="390" y="116"/>
                    </a:lnTo>
                    <a:lnTo>
                      <a:pt x="416" y="143"/>
                    </a:lnTo>
                    <a:lnTo>
                      <a:pt x="440" y="175"/>
                    </a:lnTo>
                    <a:lnTo>
                      <a:pt x="451" y="192"/>
                    </a:lnTo>
                    <a:lnTo>
                      <a:pt x="462" y="210"/>
                    </a:lnTo>
                    <a:lnTo>
                      <a:pt x="472" y="228"/>
                    </a:lnTo>
                    <a:lnTo>
                      <a:pt x="481" y="245"/>
                    </a:lnTo>
                    <a:lnTo>
                      <a:pt x="490" y="265"/>
                    </a:lnTo>
                    <a:lnTo>
                      <a:pt x="498" y="284"/>
                    </a:lnTo>
                    <a:lnTo>
                      <a:pt x="505" y="303"/>
                    </a:lnTo>
                    <a:lnTo>
                      <a:pt x="512" y="324"/>
                    </a:lnTo>
                    <a:lnTo>
                      <a:pt x="517" y="346"/>
                    </a:lnTo>
                    <a:lnTo>
                      <a:pt x="521" y="367"/>
                    </a:lnTo>
                    <a:lnTo>
                      <a:pt x="524" y="389"/>
                    </a:lnTo>
                    <a:lnTo>
                      <a:pt x="527" y="412"/>
                    </a:lnTo>
                    <a:lnTo>
                      <a:pt x="528" y="436"/>
                    </a:lnTo>
                    <a:lnTo>
                      <a:pt x="528" y="459"/>
                    </a:lnTo>
                    <a:lnTo>
                      <a:pt x="528" y="482"/>
                    </a:lnTo>
                    <a:lnTo>
                      <a:pt x="525" y="507"/>
                    </a:lnTo>
                    <a:lnTo>
                      <a:pt x="523" y="533"/>
                    </a:lnTo>
                    <a:lnTo>
                      <a:pt x="519" y="558"/>
                    </a:lnTo>
                    <a:lnTo>
                      <a:pt x="519" y="558"/>
                    </a:lnTo>
                    <a:lnTo>
                      <a:pt x="481" y="751"/>
                    </a:lnTo>
                    <a:lnTo>
                      <a:pt x="419" y="1094"/>
                    </a:lnTo>
                    <a:lnTo>
                      <a:pt x="251" y="2021"/>
                    </a:lnTo>
                    <a:lnTo>
                      <a:pt x="8" y="3380"/>
                    </a:lnTo>
                    <a:lnTo>
                      <a:pt x="8" y="3380"/>
                    </a:lnTo>
                    <a:lnTo>
                      <a:pt x="0" y="3376"/>
                    </a:lnTo>
                    <a:lnTo>
                      <a:pt x="0" y="3376"/>
                    </a:lnTo>
                    <a:lnTo>
                      <a:pt x="0" y="3376"/>
                    </a:lnTo>
                    <a:lnTo>
                      <a:pt x="8" y="3380"/>
                    </a:lnTo>
                    <a:lnTo>
                      <a:pt x="8" y="3380"/>
                    </a:lnTo>
                    <a:lnTo>
                      <a:pt x="15" y="3384"/>
                    </a:lnTo>
                    <a:lnTo>
                      <a:pt x="15" y="3384"/>
                    </a:lnTo>
                    <a:lnTo>
                      <a:pt x="258" y="2031"/>
                    </a:lnTo>
                    <a:lnTo>
                      <a:pt x="426" y="1100"/>
                    </a:lnTo>
                    <a:lnTo>
                      <a:pt x="490" y="755"/>
                    </a:lnTo>
                    <a:lnTo>
                      <a:pt x="525" y="561"/>
                    </a:lnTo>
                    <a:lnTo>
                      <a:pt x="525" y="561"/>
                    </a:lnTo>
                    <a:lnTo>
                      <a:pt x="530" y="535"/>
                    </a:lnTo>
                    <a:lnTo>
                      <a:pt x="534" y="510"/>
                    </a:lnTo>
                    <a:lnTo>
                      <a:pt x="535" y="485"/>
                    </a:lnTo>
                    <a:lnTo>
                      <a:pt x="536" y="462"/>
                    </a:lnTo>
                    <a:lnTo>
                      <a:pt x="536" y="437"/>
                    </a:lnTo>
                    <a:lnTo>
                      <a:pt x="535" y="415"/>
                    </a:lnTo>
                    <a:lnTo>
                      <a:pt x="532" y="391"/>
                    </a:lnTo>
                    <a:lnTo>
                      <a:pt x="528" y="369"/>
                    </a:lnTo>
                    <a:lnTo>
                      <a:pt x="524" y="347"/>
                    </a:lnTo>
                    <a:lnTo>
                      <a:pt x="519" y="327"/>
                    </a:lnTo>
                    <a:lnTo>
                      <a:pt x="513" y="306"/>
                    </a:lnTo>
                    <a:lnTo>
                      <a:pt x="506" y="285"/>
                    </a:lnTo>
                    <a:lnTo>
                      <a:pt x="498" y="266"/>
                    </a:lnTo>
                    <a:lnTo>
                      <a:pt x="490" y="248"/>
                    </a:lnTo>
                    <a:lnTo>
                      <a:pt x="480" y="229"/>
                    </a:lnTo>
                    <a:lnTo>
                      <a:pt x="470" y="211"/>
                    </a:lnTo>
                    <a:lnTo>
                      <a:pt x="459" y="194"/>
                    </a:lnTo>
                    <a:lnTo>
                      <a:pt x="448" y="178"/>
                    </a:lnTo>
                    <a:lnTo>
                      <a:pt x="423" y="146"/>
                    </a:lnTo>
                    <a:lnTo>
                      <a:pt x="399" y="117"/>
                    </a:lnTo>
                    <a:lnTo>
                      <a:pt x="371" y="91"/>
                    </a:lnTo>
                    <a:lnTo>
                      <a:pt x="342" y="68"/>
                    </a:lnTo>
                    <a:lnTo>
                      <a:pt x="312" y="47"/>
                    </a:lnTo>
                    <a:lnTo>
                      <a:pt x="281" y="29"/>
                    </a:lnTo>
                    <a:lnTo>
                      <a:pt x="251" y="14"/>
                    </a:lnTo>
                    <a:lnTo>
                      <a:pt x="251" y="14"/>
                    </a:lnTo>
                    <a:lnTo>
                      <a:pt x="233" y="7"/>
                    </a:lnTo>
                    <a:lnTo>
                      <a:pt x="21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C2136091-6251-6717-45AD-D48347557F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64" y="1043"/>
                <a:ext cx="1462" cy="157"/>
              </a:xfrm>
              <a:custGeom>
                <a:avLst/>
                <a:gdLst>
                  <a:gd name="T0" fmla="*/ 4386 w 4386"/>
                  <a:gd name="T1" fmla="*/ 470 h 470"/>
                  <a:gd name="T2" fmla="*/ 4379 w 4386"/>
                  <a:gd name="T3" fmla="*/ 462 h 470"/>
                  <a:gd name="T4" fmla="*/ 951 w 4386"/>
                  <a:gd name="T5" fmla="*/ 0 h 470"/>
                  <a:gd name="T6" fmla="*/ 951 w 4386"/>
                  <a:gd name="T7" fmla="*/ 0 h 470"/>
                  <a:gd name="T8" fmla="*/ 823 w 4386"/>
                  <a:gd name="T9" fmla="*/ 5 h 470"/>
                  <a:gd name="T10" fmla="*/ 721 w 4386"/>
                  <a:gd name="T11" fmla="*/ 23 h 470"/>
                  <a:gd name="T12" fmla="*/ 671 w 4386"/>
                  <a:gd name="T13" fmla="*/ 43 h 470"/>
                  <a:gd name="T14" fmla="*/ 670 w 4386"/>
                  <a:gd name="T15" fmla="*/ 43 h 470"/>
                  <a:gd name="T16" fmla="*/ 618 w 4386"/>
                  <a:gd name="T17" fmla="*/ 78 h 470"/>
                  <a:gd name="T18" fmla="*/ 466 w 4386"/>
                  <a:gd name="T19" fmla="*/ 177 h 470"/>
                  <a:gd name="T20" fmla="*/ 194 w 4386"/>
                  <a:gd name="T21" fmla="*/ 328 h 470"/>
                  <a:gd name="T22" fmla="*/ 0 w 4386"/>
                  <a:gd name="T23" fmla="*/ 428 h 470"/>
                  <a:gd name="T24" fmla="*/ 28 w 4386"/>
                  <a:gd name="T25" fmla="*/ 421 h 470"/>
                  <a:gd name="T26" fmla="*/ 57 w 4386"/>
                  <a:gd name="T27" fmla="*/ 406 h 470"/>
                  <a:gd name="T28" fmla="*/ 404 w 4386"/>
                  <a:gd name="T29" fmla="*/ 220 h 470"/>
                  <a:gd name="T30" fmla="*/ 578 w 4386"/>
                  <a:gd name="T31" fmla="*/ 111 h 470"/>
                  <a:gd name="T32" fmla="*/ 677 w 4386"/>
                  <a:gd name="T33" fmla="*/ 46 h 470"/>
                  <a:gd name="T34" fmla="*/ 727 w 4386"/>
                  <a:gd name="T35" fmla="*/ 25 h 470"/>
                  <a:gd name="T36" fmla="*/ 830 w 4386"/>
                  <a:gd name="T37" fmla="*/ 7 h 470"/>
                  <a:gd name="T38" fmla="*/ 958 w 4386"/>
                  <a:gd name="T39" fmla="*/ 2 h 470"/>
                  <a:gd name="T40" fmla="*/ 1135 w 4386"/>
                  <a:gd name="T41" fmla="*/ 9 h 470"/>
                  <a:gd name="T42" fmla="*/ 1457 w 4386"/>
                  <a:gd name="T43" fmla="*/ 36 h 470"/>
                  <a:gd name="T44" fmla="*/ 1559 w 4386"/>
                  <a:gd name="T45" fmla="*/ 46 h 470"/>
                  <a:gd name="T46" fmla="*/ 1916 w 4386"/>
                  <a:gd name="T47" fmla="*/ 76 h 470"/>
                  <a:gd name="T48" fmla="*/ 2514 w 4386"/>
                  <a:gd name="T49" fmla="*/ 118 h 470"/>
                  <a:gd name="T50" fmla="*/ 2811 w 4386"/>
                  <a:gd name="T51" fmla="*/ 130 h 470"/>
                  <a:gd name="T52" fmla="*/ 2958 w 4386"/>
                  <a:gd name="T53" fmla="*/ 130 h 470"/>
                  <a:gd name="T54" fmla="*/ 3106 w 4386"/>
                  <a:gd name="T55" fmla="*/ 123 h 470"/>
                  <a:gd name="T56" fmla="*/ 3245 w 4386"/>
                  <a:gd name="T57" fmla="*/ 113 h 470"/>
                  <a:gd name="T58" fmla="*/ 3386 w 4386"/>
                  <a:gd name="T59" fmla="*/ 109 h 470"/>
                  <a:gd name="T60" fmla="*/ 3664 w 4386"/>
                  <a:gd name="T61" fmla="*/ 123 h 470"/>
                  <a:gd name="T62" fmla="*/ 3783 w 4386"/>
                  <a:gd name="T63" fmla="*/ 137 h 470"/>
                  <a:gd name="T64" fmla="*/ 3778 w 4386"/>
                  <a:gd name="T65" fmla="*/ 135 h 470"/>
                  <a:gd name="T66" fmla="*/ 3743 w 4386"/>
                  <a:gd name="T67" fmla="*/ 130 h 470"/>
                  <a:gd name="T68" fmla="*/ 3561 w 4386"/>
                  <a:gd name="T69" fmla="*/ 112 h 470"/>
                  <a:gd name="T70" fmla="*/ 3379 w 4386"/>
                  <a:gd name="T71" fmla="*/ 107 h 470"/>
                  <a:gd name="T72" fmla="*/ 3379 w 4386"/>
                  <a:gd name="T73" fmla="*/ 107 h 470"/>
                  <a:gd name="T74" fmla="*/ 3238 w 4386"/>
                  <a:gd name="T75" fmla="*/ 111 h 470"/>
                  <a:gd name="T76" fmla="*/ 3099 w 4386"/>
                  <a:gd name="T77" fmla="*/ 120 h 470"/>
                  <a:gd name="T78" fmla="*/ 3096 w 4386"/>
                  <a:gd name="T79" fmla="*/ 120 h 470"/>
                  <a:gd name="T80" fmla="*/ 3002 w 4386"/>
                  <a:gd name="T81" fmla="*/ 126 h 470"/>
                  <a:gd name="T82" fmla="*/ 2892 w 4386"/>
                  <a:gd name="T83" fmla="*/ 127 h 470"/>
                  <a:gd name="T84" fmla="*/ 2892 w 4386"/>
                  <a:gd name="T85" fmla="*/ 127 h 470"/>
                  <a:gd name="T86" fmla="*/ 2625 w 4386"/>
                  <a:gd name="T87" fmla="*/ 122 h 470"/>
                  <a:gd name="T88" fmla="*/ 2137 w 4386"/>
                  <a:gd name="T89" fmla="*/ 91 h 470"/>
                  <a:gd name="T90" fmla="*/ 1576 w 4386"/>
                  <a:gd name="T91" fmla="*/ 46 h 470"/>
                  <a:gd name="T92" fmla="*/ 1573 w 4386"/>
                  <a:gd name="T93" fmla="*/ 46 h 470"/>
                  <a:gd name="T94" fmla="*/ 1565 w 4386"/>
                  <a:gd name="T95" fmla="*/ 45 h 470"/>
                  <a:gd name="T96" fmla="*/ 1565 w 4386"/>
                  <a:gd name="T97" fmla="*/ 45 h 470"/>
                  <a:gd name="T98" fmla="*/ 1561 w 4386"/>
                  <a:gd name="T99" fmla="*/ 45 h 470"/>
                  <a:gd name="T100" fmla="*/ 1559 w 4386"/>
                  <a:gd name="T101" fmla="*/ 45 h 470"/>
                  <a:gd name="T102" fmla="*/ 1554 w 4386"/>
                  <a:gd name="T103" fmla="*/ 45 h 470"/>
                  <a:gd name="T104" fmla="*/ 1551 w 4386"/>
                  <a:gd name="T105" fmla="*/ 43 h 470"/>
                  <a:gd name="T106" fmla="*/ 1548 w 4386"/>
                  <a:gd name="T107" fmla="*/ 43 h 470"/>
                  <a:gd name="T108" fmla="*/ 1548 w 4386"/>
                  <a:gd name="T109" fmla="*/ 43 h 470"/>
                  <a:gd name="T110" fmla="*/ 1460 w 4386"/>
                  <a:gd name="T111" fmla="*/ 35 h 470"/>
                  <a:gd name="T112" fmla="*/ 1223 w 4386"/>
                  <a:gd name="T113" fmla="*/ 13 h 470"/>
                  <a:gd name="T114" fmla="*/ 1017 w 4386"/>
                  <a:gd name="T115" fmla="*/ 0 h 470"/>
                  <a:gd name="T116" fmla="*/ 951 w 4386"/>
                  <a:gd name="T117" fmla="*/ 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386" h="470">
                    <a:moveTo>
                      <a:pt x="4371" y="458"/>
                    </a:moveTo>
                    <a:lnTo>
                      <a:pt x="4386" y="470"/>
                    </a:lnTo>
                    <a:lnTo>
                      <a:pt x="4386" y="470"/>
                    </a:lnTo>
                    <a:lnTo>
                      <a:pt x="4386" y="466"/>
                    </a:lnTo>
                    <a:lnTo>
                      <a:pt x="4386" y="466"/>
                    </a:lnTo>
                    <a:lnTo>
                      <a:pt x="4379" y="462"/>
                    </a:lnTo>
                    <a:lnTo>
                      <a:pt x="4379" y="462"/>
                    </a:lnTo>
                    <a:lnTo>
                      <a:pt x="4371" y="458"/>
                    </a:lnTo>
                    <a:close/>
                    <a:moveTo>
                      <a:pt x="951" y="0"/>
                    </a:moveTo>
                    <a:lnTo>
                      <a:pt x="951" y="0"/>
                    </a:lnTo>
                    <a:lnTo>
                      <a:pt x="951" y="0"/>
                    </a:lnTo>
                    <a:lnTo>
                      <a:pt x="951" y="0"/>
                    </a:lnTo>
                    <a:lnTo>
                      <a:pt x="907" y="0"/>
                    </a:lnTo>
                    <a:lnTo>
                      <a:pt x="864" y="2"/>
                    </a:lnTo>
                    <a:lnTo>
                      <a:pt x="823" y="5"/>
                    </a:lnTo>
                    <a:lnTo>
                      <a:pt x="786" y="9"/>
                    </a:lnTo>
                    <a:lnTo>
                      <a:pt x="751" y="16"/>
                    </a:lnTo>
                    <a:lnTo>
                      <a:pt x="721" y="23"/>
                    </a:lnTo>
                    <a:lnTo>
                      <a:pt x="693" y="32"/>
                    </a:lnTo>
                    <a:lnTo>
                      <a:pt x="681" y="38"/>
                    </a:lnTo>
                    <a:lnTo>
                      <a:pt x="671" y="43"/>
                    </a:lnTo>
                    <a:lnTo>
                      <a:pt x="671" y="43"/>
                    </a:lnTo>
                    <a:lnTo>
                      <a:pt x="670" y="43"/>
                    </a:lnTo>
                    <a:lnTo>
                      <a:pt x="670" y="43"/>
                    </a:lnTo>
                    <a:lnTo>
                      <a:pt x="670" y="43"/>
                    </a:lnTo>
                    <a:lnTo>
                      <a:pt x="670" y="43"/>
                    </a:lnTo>
                    <a:lnTo>
                      <a:pt x="618" y="78"/>
                    </a:lnTo>
                    <a:lnTo>
                      <a:pt x="569" y="109"/>
                    </a:lnTo>
                    <a:lnTo>
                      <a:pt x="521" y="141"/>
                    </a:lnTo>
                    <a:lnTo>
                      <a:pt x="466" y="177"/>
                    </a:lnTo>
                    <a:lnTo>
                      <a:pt x="397" y="218"/>
                    </a:lnTo>
                    <a:lnTo>
                      <a:pt x="309" y="268"/>
                    </a:lnTo>
                    <a:lnTo>
                      <a:pt x="194" y="328"/>
                    </a:lnTo>
                    <a:lnTo>
                      <a:pt x="50" y="403"/>
                    </a:lnTo>
                    <a:lnTo>
                      <a:pt x="50" y="403"/>
                    </a:lnTo>
                    <a:lnTo>
                      <a:pt x="0" y="428"/>
                    </a:lnTo>
                    <a:lnTo>
                      <a:pt x="0" y="428"/>
                    </a:lnTo>
                    <a:lnTo>
                      <a:pt x="1" y="436"/>
                    </a:lnTo>
                    <a:lnTo>
                      <a:pt x="28" y="421"/>
                    </a:lnTo>
                    <a:lnTo>
                      <a:pt x="28" y="421"/>
                    </a:lnTo>
                    <a:lnTo>
                      <a:pt x="57" y="406"/>
                    </a:lnTo>
                    <a:lnTo>
                      <a:pt x="57" y="406"/>
                    </a:lnTo>
                    <a:lnTo>
                      <a:pt x="203" y="331"/>
                    </a:lnTo>
                    <a:lnTo>
                      <a:pt x="316" y="271"/>
                    </a:lnTo>
                    <a:lnTo>
                      <a:pt x="404" y="220"/>
                    </a:lnTo>
                    <a:lnTo>
                      <a:pt x="473" y="178"/>
                    </a:lnTo>
                    <a:lnTo>
                      <a:pt x="529" y="144"/>
                    </a:lnTo>
                    <a:lnTo>
                      <a:pt x="578" y="111"/>
                    </a:lnTo>
                    <a:lnTo>
                      <a:pt x="625" y="80"/>
                    </a:lnTo>
                    <a:lnTo>
                      <a:pt x="677" y="46"/>
                    </a:lnTo>
                    <a:lnTo>
                      <a:pt x="677" y="46"/>
                    </a:lnTo>
                    <a:lnTo>
                      <a:pt x="688" y="40"/>
                    </a:lnTo>
                    <a:lnTo>
                      <a:pt x="700" y="35"/>
                    </a:lnTo>
                    <a:lnTo>
                      <a:pt x="727" y="25"/>
                    </a:lnTo>
                    <a:lnTo>
                      <a:pt x="758" y="18"/>
                    </a:lnTo>
                    <a:lnTo>
                      <a:pt x="793" y="11"/>
                    </a:lnTo>
                    <a:lnTo>
                      <a:pt x="830" y="7"/>
                    </a:lnTo>
                    <a:lnTo>
                      <a:pt x="871" y="5"/>
                    </a:lnTo>
                    <a:lnTo>
                      <a:pt x="914" y="3"/>
                    </a:lnTo>
                    <a:lnTo>
                      <a:pt x="958" y="2"/>
                    </a:lnTo>
                    <a:lnTo>
                      <a:pt x="958" y="2"/>
                    </a:lnTo>
                    <a:lnTo>
                      <a:pt x="1046" y="3"/>
                    </a:lnTo>
                    <a:lnTo>
                      <a:pt x="1135" y="9"/>
                    </a:lnTo>
                    <a:lnTo>
                      <a:pt x="1223" y="14"/>
                    </a:lnTo>
                    <a:lnTo>
                      <a:pt x="1308" y="23"/>
                    </a:lnTo>
                    <a:lnTo>
                      <a:pt x="1457" y="36"/>
                    </a:lnTo>
                    <a:lnTo>
                      <a:pt x="1515" y="43"/>
                    </a:lnTo>
                    <a:lnTo>
                      <a:pt x="1559" y="46"/>
                    </a:lnTo>
                    <a:lnTo>
                      <a:pt x="1559" y="46"/>
                    </a:lnTo>
                    <a:lnTo>
                      <a:pt x="1634" y="51"/>
                    </a:lnTo>
                    <a:lnTo>
                      <a:pt x="1756" y="62"/>
                    </a:lnTo>
                    <a:lnTo>
                      <a:pt x="1916" y="76"/>
                    </a:lnTo>
                    <a:lnTo>
                      <a:pt x="2104" y="91"/>
                    </a:lnTo>
                    <a:lnTo>
                      <a:pt x="2306" y="105"/>
                    </a:lnTo>
                    <a:lnTo>
                      <a:pt x="2514" y="118"/>
                    </a:lnTo>
                    <a:lnTo>
                      <a:pt x="2616" y="123"/>
                    </a:lnTo>
                    <a:lnTo>
                      <a:pt x="2716" y="127"/>
                    </a:lnTo>
                    <a:lnTo>
                      <a:pt x="2811" y="130"/>
                    </a:lnTo>
                    <a:lnTo>
                      <a:pt x="2900" y="130"/>
                    </a:lnTo>
                    <a:lnTo>
                      <a:pt x="2900" y="130"/>
                    </a:lnTo>
                    <a:lnTo>
                      <a:pt x="2958" y="130"/>
                    </a:lnTo>
                    <a:lnTo>
                      <a:pt x="3012" y="129"/>
                    </a:lnTo>
                    <a:lnTo>
                      <a:pt x="3062" y="126"/>
                    </a:lnTo>
                    <a:lnTo>
                      <a:pt x="3106" y="123"/>
                    </a:lnTo>
                    <a:lnTo>
                      <a:pt x="3106" y="123"/>
                    </a:lnTo>
                    <a:lnTo>
                      <a:pt x="3176" y="118"/>
                    </a:lnTo>
                    <a:lnTo>
                      <a:pt x="3245" y="113"/>
                    </a:lnTo>
                    <a:lnTo>
                      <a:pt x="3315" y="111"/>
                    </a:lnTo>
                    <a:lnTo>
                      <a:pt x="3386" y="109"/>
                    </a:lnTo>
                    <a:lnTo>
                      <a:pt x="3386" y="109"/>
                    </a:lnTo>
                    <a:lnTo>
                      <a:pt x="3479" y="111"/>
                    </a:lnTo>
                    <a:lnTo>
                      <a:pt x="3572" y="115"/>
                    </a:lnTo>
                    <a:lnTo>
                      <a:pt x="3664" y="123"/>
                    </a:lnTo>
                    <a:lnTo>
                      <a:pt x="3756" y="133"/>
                    </a:lnTo>
                    <a:lnTo>
                      <a:pt x="3756" y="133"/>
                    </a:lnTo>
                    <a:lnTo>
                      <a:pt x="3783" y="137"/>
                    </a:lnTo>
                    <a:lnTo>
                      <a:pt x="3802" y="142"/>
                    </a:lnTo>
                    <a:lnTo>
                      <a:pt x="3802" y="142"/>
                    </a:lnTo>
                    <a:lnTo>
                      <a:pt x="3778" y="135"/>
                    </a:lnTo>
                    <a:lnTo>
                      <a:pt x="3750" y="131"/>
                    </a:lnTo>
                    <a:lnTo>
                      <a:pt x="3750" y="131"/>
                    </a:lnTo>
                    <a:lnTo>
                      <a:pt x="3743" y="130"/>
                    </a:lnTo>
                    <a:lnTo>
                      <a:pt x="3743" y="130"/>
                    </a:lnTo>
                    <a:lnTo>
                      <a:pt x="3652" y="120"/>
                    </a:lnTo>
                    <a:lnTo>
                      <a:pt x="3561" y="112"/>
                    </a:lnTo>
                    <a:lnTo>
                      <a:pt x="3470" y="108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08" y="108"/>
                    </a:lnTo>
                    <a:lnTo>
                      <a:pt x="3238" y="111"/>
                    </a:lnTo>
                    <a:lnTo>
                      <a:pt x="3168" y="115"/>
                    </a:lnTo>
                    <a:lnTo>
                      <a:pt x="3099" y="120"/>
                    </a:lnTo>
                    <a:lnTo>
                      <a:pt x="3099" y="120"/>
                    </a:lnTo>
                    <a:lnTo>
                      <a:pt x="3098" y="120"/>
                    </a:lnTo>
                    <a:lnTo>
                      <a:pt x="3098" y="120"/>
                    </a:lnTo>
                    <a:lnTo>
                      <a:pt x="3096" y="120"/>
                    </a:lnTo>
                    <a:lnTo>
                      <a:pt x="3096" y="120"/>
                    </a:lnTo>
                    <a:lnTo>
                      <a:pt x="3052" y="123"/>
                    </a:lnTo>
                    <a:lnTo>
                      <a:pt x="3002" y="126"/>
                    </a:lnTo>
                    <a:lnTo>
                      <a:pt x="2950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08" y="127"/>
                    </a:lnTo>
                    <a:lnTo>
                      <a:pt x="2718" y="124"/>
                    </a:lnTo>
                    <a:lnTo>
                      <a:pt x="2625" y="122"/>
                    </a:lnTo>
                    <a:lnTo>
                      <a:pt x="2528" y="116"/>
                    </a:lnTo>
                    <a:lnTo>
                      <a:pt x="2331" y="105"/>
                    </a:lnTo>
                    <a:lnTo>
                      <a:pt x="2137" y="91"/>
                    </a:lnTo>
                    <a:lnTo>
                      <a:pt x="1955" y="78"/>
                    </a:lnTo>
                    <a:lnTo>
                      <a:pt x="1795" y="64"/>
                    </a:lnTo>
                    <a:lnTo>
                      <a:pt x="1576" y="46"/>
                    </a:lnTo>
                    <a:lnTo>
                      <a:pt x="1576" y="46"/>
                    </a:lnTo>
                    <a:lnTo>
                      <a:pt x="1573" y="46"/>
                    </a:lnTo>
                    <a:lnTo>
                      <a:pt x="1573" y="46"/>
                    </a:lnTo>
                    <a:lnTo>
                      <a:pt x="1572" y="46"/>
                    </a:lnTo>
                    <a:lnTo>
                      <a:pt x="1572" y="46"/>
                    </a:lnTo>
                    <a:lnTo>
                      <a:pt x="1565" y="45"/>
                    </a:lnTo>
                    <a:lnTo>
                      <a:pt x="1565" y="45"/>
                    </a:lnTo>
                    <a:lnTo>
                      <a:pt x="1565" y="45"/>
                    </a:lnTo>
                    <a:lnTo>
                      <a:pt x="1565" y="45"/>
                    </a:lnTo>
                    <a:lnTo>
                      <a:pt x="1562" y="45"/>
                    </a:lnTo>
                    <a:lnTo>
                      <a:pt x="1562" y="45"/>
                    </a:lnTo>
                    <a:lnTo>
                      <a:pt x="1561" y="45"/>
                    </a:lnTo>
                    <a:lnTo>
                      <a:pt x="1561" y="45"/>
                    </a:lnTo>
                    <a:lnTo>
                      <a:pt x="1559" y="45"/>
                    </a:lnTo>
                    <a:lnTo>
                      <a:pt x="1559" y="45"/>
                    </a:lnTo>
                    <a:lnTo>
                      <a:pt x="1555" y="45"/>
                    </a:lnTo>
                    <a:lnTo>
                      <a:pt x="1555" y="45"/>
                    </a:lnTo>
                    <a:lnTo>
                      <a:pt x="1554" y="45"/>
                    </a:lnTo>
                    <a:lnTo>
                      <a:pt x="1554" y="45"/>
                    </a:lnTo>
                    <a:lnTo>
                      <a:pt x="1551" y="43"/>
                    </a:lnTo>
                    <a:lnTo>
                      <a:pt x="1551" y="43"/>
                    </a:lnTo>
                    <a:lnTo>
                      <a:pt x="1549" y="43"/>
                    </a:lnTo>
                    <a:lnTo>
                      <a:pt x="1549" y="43"/>
                    </a:lnTo>
                    <a:lnTo>
                      <a:pt x="1548" y="43"/>
                    </a:lnTo>
                    <a:lnTo>
                      <a:pt x="1548" y="43"/>
                    </a:lnTo>
                    <a:lnTo>
                      <a:pt x="1548" y="43"/>
                    </a:lnTo>
                    <a:lnTo>
                      <a:pt x="1548" y="43"/>
                    </a:lnTo>
                    <a:lnTo>
                      <a:pt x="1547" y="43"/>
                    </a:lnTo>
                    <a:lnTo>
                      <a:pt x="1547" y="43"/>
                    </a:lnTo>
                    <a:lnTo>
                      <a:pt x="1460" y="35"/>
                    </a:lnTo>
                    <a:lnTo>
                      <a:pt x="1460" y="35"/>
                    </a:lnTo>
                    <a:lnTo>
                      <a:pt x="1351" y="24"/>
                    </a:lnTo>
                    <a:lnTo>
                      <a:pt x="1223" y="13"/>
                    </a:lnTo>
                    <a:lnTo>
                      <a:pt x="1155" y="7"/>
                    </a:lnTo>
                    <a:lnTo>
                      <a:pt x="1086" y="3"/>
                    </a:lnTo>
                    <a:lnTo>
                      <a:pt x="1017" y="0"/>
                    </a:lnTo>
                    <a:lnTo>
                      <a:pt x="951" y="0"/>
                    </a:lnTo>
                    <a:lnTo>
                      <a:pt x="951" y="0"/>
                    </a:lnTo>
                    <a:lnTo>
                      <a:pt x="951" y="0"/>
                    </a:lnTo>
                    <a:close/>
                  </a:path>
                </a:pathLst>
              </a:custGeom>
              <a:solidFill>
                <a:srgbClr val="FFBE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Freeform 38">
                <a:extLst>
                  <a:ext uri="{FF2B5EF4-FFF2-40B4-BE49-F238E27FC236}">
                    <a16:creationId xmlns:a16="http://schemas.microsoft.com/office/drawing/2014/main" id="{5893FA93-7191-E0D0-9901-5C03A262A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1" y="1196"/>
                <a:ext cx="5" cy="4"/>
              </a:xfrm>
              <a:custGeom>
                <a:avLst/>
                <a:gdLst>
                  <a:gd name="T0" fmla="*/ 0 w 15"/>
                  <a:gd name="T1" fmla="*/ 0 h 12"/>
                  <a:gd name="T2" fmla="*/ 15 w 15"/>
                  <a:gd name="T3" fmla="*/ 12 h 12"/>
                  <a:gd name="T4" fmla="*/ 15 w 15"/>
                  <a:gd name="T5" fmla="*/ 12 h 12"/>
                  <a:gd name="T6" fmla="*/ 15 w 15"/>
                  <a:gd name="T7" fmla="*/ 8 h 12"/>
                  <a:gd name="T8" fmla="*/ 15 w 15"/>
                  <a:gd name="T9" fmla="*/ 8 h 12"/>
                  <a:gd name="T10" fmla="*/ 8 w 15"/>
                  <a:gd name="T11" fmla="*/ 4 h 12"/>
                  <a:gd name="T12" fmla="*/ 8 w 15"/>
                  <a:gd name="T13" fmla="*/ 4 h 12"/>
                  <a:gd name="T14" fmla="*/ 0 w 15"/>
                  <a:gd name="T1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12">
                    <a:moveTo>
                      <a:pt x="0" y="0"/>
                    </a:moveTo>
                    <a:lnTo>
                      <a:pt x="15" y="12"/>
                    </a:lnTo>
                    <a:lnTo>
                      <a:pt x="15" y="12"/>
                    </a:lnTo>
                    <a:lnTo>
                      <a:pt x="15" y="8"/>
                    </a:lnTo>
                    <a:lnTo>
                      <a:pt x="15" y="8"/>
                    </a:lnTo>
                    <a:lnTo>
                      <a:pt x="8" y="4"/>
                    </a:lnTo>
                    <a:lnTo>
                      <a:pt x="8" y="4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Freeform 39">
                <a:extLst>
                  <a:ext uri="{FF2B5EF4-FFF2-40B4-BE49-F238E27FC236}">
                    <a16:creationId xmlns:a16="http://schemas.microsoft.com/office/drawing/2014/main" id="{39FA333E-D45C-0537-650D-96D4BB2A1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4" y="1043"/>
                <a:ext cx="1267" cy="146"/>
              </a:xfrm>
              <a:custGeom>
                <a:avLst/>
                <a:gdLst>
                  <a:gd name="T0" fmla="*/ 951 w 3802"/>
                  <a:gd name="T1" fmla="*/ 0 h 436"/>
                  <a:gd name="T2" fmla="*/ 864 w 3802"/>
                  <a:gd name="T3" fmla="*/ 2 h 436"/>
                  <a:gd name="T4" fmla="*/ 751 w 3802"/>
                  <a:gd name="T5" fmla="*/ 16 h 436"/>
                  <a:gd name="T6" fmla="*/ 681 w 3802"/>
                  <a:gd name="T7" fmla="*/ 38 h 436"/>
                  <a:gd name="T8" fmla="*/ 670 w 3802"/>
                  <a:gd name="T9" fmla="*/ 43 h 436"/>
                  <a:gd name="T10" fmla="*/ 670 w 3802"/>
                  <a:gd name="T11" fmla="*/ 43 h 436"/>
                  <a:gd name="T12" fmla="*/ 521 w 3802"/>
                  <a:gd name="T13" fmla="*/ 141 h 436"/>
                  <a:gd name="T14" fmla="*/ 309 w 3802"/>
                  <a:gd name="T15" fmla="*/ 268 h 436"/>
                  <a:gd name="T16" fmla="*/ 50 w 3802"/>
                  <a:gd name="T17" fmla="*/ 403 h 436"/>
                  <a:gd name="T18" fmla="*/ 1 w 3802"/>
                  <a:gd name="T19" fmla="*/ 436 h 436"/>
                  <a:gd name="T20" fmla="*/ 57 w 3802"/>
                  <a:gd name="T21" fmla="*/ 406 h 436"/>
                  <a:gd name="T22" fmla="*/ 316 w 3802"/>
                  <a:gd name="T23" fmla="*/ 271 h 436"/>
                  <a:gd name="T24" fmla="*/ 529 w 3802"/>
                  <a:gd name="T25" fmla="*/ 144 h 436"/>
                  <a:gd name="T26" fmla="*/ 677 w 3802"/>
                  <a:gd name="T27" fmla="*/ 46 h 436"/>
                  <a:gd name="T28" fmla="*/ 700 w 3802"/>
                  <a:gd name="T29" fmla="*/ 35 h 436"/>
                  <a:gd name="T30" fmla="*/ 793 w 3802"/>
                  <a:gd name="T31" fmla="*/ 11 h 436"/>
                  <a:gd name="T32" fmla="*/ 914 w 3802"/>
                  <a:gd name="T33" fmla="*/ 3 h 436"/>
                  <a:gd name="T34" fmla="*/ 1046 w 3802"/>
                  <a:gd name="T35" fmla="*/ 3 h 436"/>
                  <a:gd name="T36" fmla="*/ 1308 w 3802"/>
                  <a:gd name="T37" fmla="*/ 23 h 436"/>
                  <a:gd name="T38" fmla="*/ 1559 w 3802"/>
                  <a:gd name="T39" fmla="*/ 46 h 436"/>
                  <a:gd name="T40" fmla="*/ 1756 w 3802"/>
                  <a:gd name="T41" fmla="*/ 62 h 436"/>
                  <a:gd name="T42" fmla="*/ 2306 w 3802"/>
                  <a:gd name="T43" fmla="*/ 105 h 436"/>
                  <a:gd name="T44" fmla="*/ 2716 w 3802"/>
                  <a:gd name="T45" fmla="*/ 127 h 436"/>
                  <a:gd name="T46" fmla="*/ 2900 w 3802"/>
                  <a:gd name="T47" fmla="*/ 130 h 436"/>
                  <a:gd name="T48" fmla="*/ 3062 w 3802"/>
                  <a:gd name="T49" fmla="*/ 126 h 436"/>
                  <a:gd name="T50" fmla="*/ 3176 w 3802"/>
                  <a:gd name="T51" fmla="*/ 118 h 436"/>
                  <a:gd name="T52" fmla="*/ 3386 w 3802"/>
                  <a:gd name="T53" fmla="*/ 109 h 436"/>
                  <a:gd name="T54" fmla="*/ 3572 w 3802"/>
                  <a:gd name="T55" fmla="*/ 115 h 436"/>
                  <a:gd name="T56" fmla="*/ 3756 w 3802"/>
                  <a:gd name="T57" fmla="*/ 133 h 436"/>
                  <a:gd name="T58" fmla="*/ 3802 w 3802"/>
                  <a:gd name="T59" fmla="*/ 142 h 436"/>
                  <a:gd name="T60" fmla="*/ 3750 w 3802"/>
                  <a:gd name="T61" fmla="*/ 131 h 436"/>
                  <a:gd name="T62" fmla="*/ 3652 w 3802"/>
                  <a:gd name="T63" fmla="*/ 120 h 436"/>
                  <a:gd name="T64" fmla="*/ 3379 w 3802"/>
                  <a:gd name="T65" fmla="*/ 107 h 436"/>
                  <a:gd name="T66" fmla="*/ 3379 w 3802"/>
                  <a:gd name="T67" fmla="*/ 107 h 436"/>
                  <a:gd name="T68" fmla="*/ 3308 w 3802"/>
                  <a:gd name="T69" fmla="*/ 108 h 436"/>
                  <a:gd name="T70" fmla="*/ 3099 w 3802"/>
                  <a:gd name="T71" fmla="*/ 120 h 436"/>
                  <a:gd name="T72" fmla="*/ 3098 w 3802"/>
                  <a:gd name="T73" fmla="*/ 120 h 436"/>
                  <a:gd name="T74" fmla="*/ 3052 w 3802"/>
                  <a:gd name="T75" fmla="*/ 123 h 436"/>
                  <a:gd name="T76" fmla="*/ 2892 w 3802"/>
                  <a:gd name="T77" fmla="*/ 127 h 436"/>
                  <a:gd name="T78" fmla="*/ 2892 w 3802"/>
                  <a:gd name="T79" fmla="*/ 127 h 436"/>
                  <a:gd name="T80" fmla="*/ 2718 w 3802"/>
                  <a:gd name="T81" fmla="*/ 124 h 436"/>
                  <a:gd name="T82" fmla="*/ 2331 w 3802"/>
                  <a:gd name="T83" fmla="*/ 105 h 436"/>
                  <a:gd name="T84" fmla="*/ 1795 w 3802"/>
                  <a:gd name="T85" fmla="*/ 64 h 436"/>
                  <a:gd name="T86" fmla="*/ 1573 w 3802"/>
                  <a:gd name="T87" fmla="*/ 46 h 436"/>
                  <a:gd name="T88" fmla="*/ 1572 w 3802"/>
                  <a:gd name="T89" fmla="*/ 46 h 436"/>
                  <a:gd name="T90" fmla="*/ 1565 w 3802"/>
                  <a:gd name="T91" fmla="*/ 45 h 436"/>
                  <a:gd name="T92" fmla="*/ 1562 w 3802"/>
                  <a:gd name="T93" fmla="*/ 45 h 436"/>
                  <a:gd name="T94" fmla="*/ 1559 w 3802"/>
                  <a:gd name="T95" fmla="*/ 45 h 436"/>
                  <a:gd name="T96" fmla="*/ 1555 w 3802"/>
                  <a:gd name="T97" fmla="*/ 45 h 436"/>
                  <a:gd name="T98" fmla="*/ 1551 w 3802"/>
                  <a:gd name="T99" fmla="*/ 43 h 436"/>
                  <a:gd name="T100" fmla="*/ 1549 w 3802"/>
                  <a:gd name="T101" fmla="*/ 43 h 436"/>
                  <a:gd name="T102" fmla="*/ 1548 w 3802"/>
                  <a:gd name="T103" fmla="*/ 43 h 436"/>
                  <a:gd name="T104" fmla="*/ 1547 w 3802"/>
                  <a:gd name="T105" fmla="*/ 43 h 436"/>
                  <a:gd name="T106" fmla="*/ 1351 w 3802"/>
                  <a:gd name="T107" fmla="*/ 24 h 436"/>
                  <a:gd name="T108" fmla="*/ 1086 w 3802"/>
                  <a:gd name="T109" fmla="*/ 3 h 436"/>
                  <a:gd name="T110" fmla="*/ 951 w 3802"/>
                  <a:gd name="T111" fmla="*/ 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802" h="436">
                    <a:moveTo>
                      <a:pt x="951" y="0"/>
                    </a:moveTo>
                    <a:lnTo>
                      <a:pt x="951" y="0"/>
                    </a:lnTo>
                    <a:lnTo>
                      <a:pt x="951" y="0"/>
                    </a:lnTo>
                    <a:lnTo>
                      <a:pt x="951" y="0"/>
                    </a:lnTo>
                    <a:lnTo>
                      <a:pt x="907" y="0"/>
                    </a:lnTo>
                    <a:lnTo>
                      <a:pt x="864" y="2"/>
                    </a:lnTo>
                    <a:lnTo>
                      <a:pt x="823" y="5"/>
                    </a:lnTo>
                    <a:lnTo>
                      <a:pt x="786" y="9"/>
                    </a:lnTo>
                    <a:lnTo>
                      <a:pt x="751" y="16"/>
                    </a:lnTo>
                    <a:lnTo>
                      <a:pt x="721" y="23"/>
                    </a:lnTo>
                    <a:lnTo>
                      <a:pt x="693" y="32"/>
                    </a:lnTo>
                    <a:lnTo>
                      <a:pt x="681" y="38"/>
                    </a:lnTo>
                    <a:lnTo>
                      <a:pt x="671" y="43"/>
                    </a:lnTo>
                    <a:lnTo>
                      <a:pt x="671" y="43"/>
                    </a:lnTo>
                    <a:lnTo>
                      <a:pt x="670" y="43"/>
                    </a:lnTo>
                    <a:lnTo>
                      <a:pt x="670" y="43"/>
                    </a:lnTo>
                    <a:lnTo>
                      <a:pt x="670" y="43"/>
                    </a:lnTo>
                    <a:lnTo>
                      <a:pt x="670" y="43"/>
                    </a:lnTo>
                    <a:lnTo>
                      <a:pt x="618" y="78"/>
                    </a:lnTo>
                    <a:lnTo>
                      <a:pt x="569" y="109"/>
                    </a:lnTo>
                    <a:lnTo>
                      <a:pt x="521" y="141"/>
                    </a:lnTo>
                    <a:lnTo>
                      <a:pt x="466" y="177"/>
                    </a:lnTo>
                    <a:lnTo>
                      <a:pt x="397" y="218"/>
                    </a:lnTo>
                    <a:lnTo>
                      <a:pt x="309" y="268"/>
                    </a:lnTo>
                    <a:lnTo>
                      <a:pt x="194" y="328"/>
                    </a:lnTo>
                    <a:lnTo>
                      <a:pt x="50" y="403"/>
                    </a:lnTo>
                    <a:lnTo>
                      <a:pt x="50" y="403"/>
                    </a:lnTo>
                    <a:lnTo>
                      <a:pt x="0" y="428"/>
                    </a:lnTo>
                    <a:lnTo>
                      <a:pt x="0" y="428"/>
                    </a:lnTo>
                    <a:lnTo>
                      <a:pt x="1" y="436"/>
                    </a:lnTo>
                    <a:lnTo>
                      <a:pt x="28" y="421"/>
                    </a:lnTo>
                    <a:lnTo>
                      <a:pt x="28" y="421"/>
                    </a:lnTo>
                    <a:lnTo>
                      <a:pt x="57" y="406"/>
                    </a:lnTo>
                    <a:lnTo>
                      <a:pt x="57" y="406"/>
                    </a:lnTo>
                    <a:lnTo>
                      <a:pt x="203" y="331"/>
                    </a:lnTo>
                    <a:lnTo>
                      <a:pt x="316" y="271"/>
                    </a:lnTo>
                    <a:lnTo>
                      <a:pt x="404" y="220"/>
                    </a:lnTo>
                    <a:lnTo>
                      <a:pt x="473" y="178"/>
                    </a:lnTo>
                    <a:lnTo>
                      <a:pt x="529" y="144"/>
                    </a:lnTo>
                    <a:lnTo>
                      <a:pt x="578" y="111"/>
                    </a:lnTo>
                    <a:lnTo>
                      <a:pt x="625" y="80"/>
                    </a:lnTo>
                    <a:lnTo>
                      <a:pt x="677" y="46"/>
                    </a:lnTo>
                    <a:lnTo>
                      <a:pt x="677" y="46"/>
                    </a:lnTo>
                    <a:lnTo>
                      <a:pt x="688" y="40"/>
                    </a:lnTo>
                    <a:lnTo>
                      <a:pt x="700" y="35"/>
                    </a:lnTo>
                    <a:lnTo>
                      <a:pt x="727" y="25"/>
                    </a:lnTo>
                    <a:lnTo>
                      <a:pt x="758" y="18"/>
                    </a:lnTo>
                    <a:lnTo>
                      <a:pt x="793" y="11"/>
                    </a:lnTo>
                    <a:lnTo>
                      <a:pt x="830" y="7"/>
                    </a:lnTo>
                    <a:lnTo>
                      <a:pt x="871" y="5"/>
                    </a:lnTo>
                    <a:lnTo>
                      <a:pt x="914" y="3"/>
                    </a:lnTo>
                    <a:lnTo>
                      <a:pt x="958" y="2"/>
                    </a:lnTo>
                    <a:lnTo>
                      <a:pt x="958" y="2"/>
                    </a:lnTo>
                    <a:lnTo>
                      <a:pt x="1046" y="3"/>
                    </a:lnTo>
                    <a:lnTo>
                      <a:pt x="1135" y="9"/>
                    </a:lnTo>
                    <a:lnTo>
                      <a:pt x="1223" y="14"/>
                    </a:lnTo>
                    <a:lnTo>
                      <a:pt x="1308" y="23"/>
                    </a:lnTo>
                    <a:lnTo>
                      <a:pt x="1457" y="36"/>
                    </a:lnTo>
                    <a:lnTo>
                      <a:pt x="1515" y="43"/>
                    </a:lnTo>
                    <a:lnTo>
                      <a:pt x="1559" y="46"/>
                    </a:lnTo>
                    <a:lnTo>
                      <a:pt x="1559" y="46"/>
                    </a:lnTo>
                    <a:lnTo>
                      <a:pt x="1634" y="51"/>
                    </a:lnTo>
                    <a:lnTo>
                      <a:pt x="1756" y="62"/>
                    </a:lnTo>
                    <a:lnTo>
                      <a:pt x="1916" y="76"/>
                    </a:lnTo>
                    <a:lnTo>
                      <a:pt x="2104" y="91"/>
                    </a:lnTo>
                    <a:lnTo>
                      <a:pt x="2306" y="105"/>
                    </a:lnTo>
                    <a:lnTo>
                      <a:pt x="2514" y="118"/>
                    </a:lnTo>
                    <a:lnTo>
                      <a:pt x="2616" y="123"/>
                    </a:lnTo>
                    <a:lnTo>
                      <a:pt x="2716" y="127"/>
                    </a:lnTo>
                    <a:lnTo>
                      <a:pt x="2811" y="130"/>
                    </a:lnTo>
                    <a:lnTo>
                      <a:pt x="2900" y="130"/>
                    </a:lnTo>
                    <a:lnTo>
                      <a:pt x="2900" y="130"/>
                    </a:lnTo>
                    <a:lnTo>
                      <a:pt x="2958" y="130"/>
                    </a:lnTo>
                    <a:lnTo>
                      <a:pt x="3012" y="129"/>
                    </a:lnTo>
                    <a:lnTo>
                      <a:pt x="3062" y="126"/>
                    </a:lnTo>
                    <a:lnTo>
                      <a:pt x="3106" y="123"/>
                    </a:lnTo>
                    <a:lnTo>
                      <a:pt x="3106" y="123"/>
                    </a:lnTo>
                    <a:lnTo>
                      <a:pt x="3176" y="118"/>
                    </a:lnTo>
                    <a:lnTo>
                      <a:pt x="3245" y="113"/>
                    </a:lnTo>
                    <a:lnTo>
                      <a:pt x="3315" y="111"/>
                    </a:lnTo>
                    <a:lnTo>
                      <a:pt x="3386" y="109"/>
                    </a:lnTo>
                    <a:lnTo>
                      <a:pt x="3386" y="109"/>
                    </a:lnTo>
                    <a:lnTo>
                      <a:pt x="3479" y="111"/>
                    </a:lnTo>
                    <a:lnTo>
                      <a:pt x="3572" y="115"/>
                    </a:lnTo>
                    <a:lnTo>
                      <a:pt x="3664" y="123"/>
                    </a:lnTo>
                    <a:lnTo>
                      <a:pt x="3756" y="133"/>
                    </a:lnTo>
                    <a:lnTo>
                      <a:pt x="3756" y="133"/>
                    </a:lnTo>
                    <a:lnTo>
                      <a:pt x="3783" y="137"/>
                    </a:lnTo>
                    <a:lnTo>
                      <a:pt x="3802" y="142"/>
                    </a:lnTo>
                    <a:lnTo>
                      <a:pt x="3802" y="142"/>
                    </a:lnTo>
                    <a:lnTo>
                      <a:pt x="3778" y="135"/>
                    </a:lnTo>
                    <a:lnTo>
                      <a:pt x="3750" y="131"/>
                    </a:lnTo>
                    <a:lnTo>
                      <a:pt x="3750" y="131"/>
                    </a:lnTo>
                    <a:lnTo>
                      <a:pt x="3743" y="130"/>
                    </a:lnTo>
                    <a:lnTo>
                      <a:pt x="3743" y="130"/>
                    </a:lnTo>
                    <a:lnTo>
                      <a:pt x="3652" y="120"/>
                    </a:lnTo>
                    <a:lnTo>
                      <a:pt x="3561" y="112"/>
                    </a:lnTo>
                    <a:lnTo>
                      <a:pt x="3470" y="108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79" y="107"/>
                    </a:lnTo>
                    <a:lnTo>
                      <a:pt x="3308" y="108"/>
                    </a:lnTo>
                    <a:lnTo>
                      <a:pt x="3238" y="111"/>
                    </a:lnTo>
                    <a:lnTo>
                      <a:pt x="3168" y="115"/>
                    </a:lnTo>
                    <a:lnTo>
                      <a:pt x="3099" y="120"/>
                    </a:lnTo>
                    <a:lnTo>
                      <a:pt x="3099" y="120"/>
                    </a:lnTo>
                    <a:lnTo>
                      <a:pt x="3098" y="120"/>
                    </a:lnTo>
                    <a:lnTo>
                      <a:pt x="3098" y="120"/>
                    </a:lnTo>
                    <a:lnTo>
                      <a:pt x="3096" y="120"/>
                    </a:lnTo>
                    <a:lnTo>
                      <a:pt x="3096" y="120"/>
                    </a:lnTo>
                    <a:lnTo>
                      <a:pt x="3052" y="123"/>
                    </a:lnTo>
                    <a:lnTo>
                      <a:pt x="3002" y="126"/>
                    </a:lnTo>
                    <a:lnTo>
                      <a:pt x="2950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92" y="127"/>
                    </a:lnTo>
                    <a:lnTo>
                      <a:pt x="2808" y="127"/>
                    </a:lnTo>
                    <a:lnTo>
                      <a:pt x="2718" y="124"/>
                    </a:lnTo>
                    <a:lnTo>
                      <a:pt x="2625" y="122"/>
                    </a:lnTo>
                    <a:lnTo>
                      <a:pt x="2528" y="116"/>
                    </a:lnTo>
                    <a:lnTo>
                      <a:pt x="2331" y="105"/>
                    </a:lnTo>
                    <a:lnTo>
                      <a:pt x="2137" y="91"/>
                    </a:lnTo>
                    <a:lnTo>
                      <a:pt x="1955" y="78"/>
                    </a:lnTo>
                    <a:lnTo>
                      <a:pt x="1795" y="64"/>
                    </a:lnTo>
                    <a:lnTo>
                      <a:pt x="1576" y="46"/>
                    </a:lnTo>
                    <a:lnTo>
                      <a:pt x="1576" y="46"/>
                    </a:lnTo>
                    <a:lnTo>
                      <a:pt x="1573" y="46"/>
                    </a:lnTo>
                    <a:lnTo>
                      <a:pt x="1573" y="46"/>
                    </a:lnTo>
                    <a:lnTo>
                      <a:pt x="1572" y="46"/>
                    </a:lnTo>
                    <a:lnTo>
                      <a:pt x="1572" y="46"/>
                    </a:lnTo>
                    <a:lnTo>
                      <a:pt x="1565" y="45"/>
                    </a:lnTo>
                    <a:lnTo>
                      <a:pt x="1565" y="45"/>
                    </a:lnTo>
                    <a:lnTo>
                      <a:pt x="1565" y="45"/>
                    </a:lnTo>
                    <a:lnTo>
                      <a:pt x="1565" y="45"/>
                    </a:lnTo>
                    <a:lnTo>
                      <a:pt x="1562" y="45"/>
                    </a:lnTo>
                    <a:lnTo>
                      <a:pt x="1562" y="45"/>
                    </a:lnTo>
                    <a:lnTo>
                      <a:pt x="1561" y="45"/>
                    </a:lnTo>
                    <a:lnTo>
                      <a:pt x="1561" y="45"/>
                    </a:lnTo>
                    <a:lnTo>
                      <a:pt x="1559" y="45"/>
                    </a:lnTo>
                    <a:lnTo>
                      <a:pt x="1559" y="45"/>
                    </a:lnTo>
                    <a:lnTo>
                      <a:pt x="1555" y="45"/>
                    </a:lnTo>
                    <a:lnTo>
                      <a:pt x="1555" y="45"/>
                    </a:lnTo>
                    <a:lnTo>
                      <a:pt x="1554" y="45"/>
                    </a:lnTo>
                    <a:lnTo>
                      <a:pt x="1554" y="45"/>
                    </a:lnTo>
                    <a:lnTo>
                      <a:pt x="1551" y="43"/>
                    </a:lnTo>
                    <a:lnTo>
                      <a:pt x="1551" y="43"/>
                    </a:lnTo>
                    <a:lnTo>
                      <a:pt x="1549" y="43"/>
                    </a:lnTo>
                    <a:lnTo>
                      <a:pt x="1549" y="43"/>
                    </a:lnTo>
                    <a:lnTo>
                      <a:pt x="1548" y="43"/>
                    </a:lnTo>
                    <a:lnTo>
                      <a:pt x="1548" y="43"/>
                    </a:lnTo>
                    <a:lnTo>
                      <a:pt x="1548" y="43"/>
                    </a:lnTo>
                    <a:lnTo>
                      <a:pt x="1548" y="43"/>
                    </a:lnTo>
                    <a:lnTo>
                      <a:pt x="1547" y="43"/>
                    </a:lnTo>
                    <a:lnTo>
                      <a:pt x="1547" y="43"/>
                    </a:lnTo>
                    <a:lnTo>
                      <a:pt x="1460" y="35"/>
                    </a:lnTo>
                    <a:lnTo>
                      <a:pt x="1460" y="35"/>
                    </a:lnTo>
                    <a:lnTo>
                      <a:pt x="1351" y="24"/>
                    </a:lnTo>
                    <a:lnTo>
                      <a:pt x="1223" y="13"/>
                    </a:lnTo>
                    <a:lnTo>
                      <a:pt x="1155" y="7"/>
                    </a:lnTo>
                    <a:lnTo>
                      <a:pt x="1086" y="3"/>
                    </a:lnTo>
                    <a:lnTo>
                      <a:pt x="1017" y="0"/>
                    </a:lnTo>
                    <a:lnTo>
                      <a:pt x="951" y="0"/>
                    </a:lnTo>
                    <a:lnTo>
                      <a:pt x="951" y="0"/>
                    </a:lnTo>
                    <a:lnTo>
                      <a:pt x="95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Freeform 40">
                <a:extLst>
                  <a:ext uri="{FF2B5EF4-FFF2-40B4-BE49-F238E27FC236}">
                    <a16:creationId xmlns:a16="http://schemas.microsoft.com/office/drawing/2014/main" id="{7564839B-937F-1A87-CA87-99DA7EA8A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3"/>
                <a:ext cx="1787" cy="1194"/>
              </a:xfrm>
              <a:custGeom>
                <a:avLst/>
                <a:gdLst>
                  <a:gd name="T0" fmla="*/ 2392 w 5361"/>
                  <a:gd name="T1" fmla="*/ 0 h 3584"/>
                  <a:gd name="T2" fmla="*/ 1872 w 5361"/>
                  <a:gd name="T3" fmla="*/ 22 h 3584"/>
                  <a:gd name="T4" fmla="*/ 1008 w 5361"/>
                  <a:gd name="T5" fmla="*/ 91 h 3584"/>
                  <a:gd name="T6" fmla="*/ 528 w 5361"/>
                  <a:gd name="T7" fmla="*/ 137 h 3584"/>
                  <a:gd name="T8" fmla="*/ 379 w 5361"/>
                  <a:gd name="T9" fmla="*/ 156 h 3584"/>
                  <a:gd name="T10" fmla="*/ 294 w 5361"/>
                  <a:gd name="T11" fmla="*/ 179 h 3584"/>
                  <a:gd name="T12" fmla="*/ 173 w 5361"/>
                  <a:gd name="T13" fmla="*/ 255 h 3584"/>
                  <a:gd name="T14" fmla="*/ 82 w 5361"/>
                  <a:gd name="T15" fmla="*/ 356 h 3584"/>
                  <a:gd name="T16" fmla="*/ 42 w 5361"/>
                  <a:gd name="T17" fmla="*/ 427 h 3584"/>
                  <a:gd name="T18" fmla="*/ 14 w 5361"/>
                  <a:gd name="T19" fmla="*/ 507 h 3584"/>
                  <a:gd name="T20" fmla="*/ 0 w 5361"/>
                  <a:gd name="T21" fmla="*/ 597 h 3584"/>
                  <a:gd name="T22" fmla="*/ 4 w 5361"/>
                  <a:gd name="T23" fmla="*/ 695 h 3584"/>
                  <a:gd name="T24" fmla="*/ 97 w 5361"/>
                  <a:gd name="T25" fmla="*/ 1255 h 3584"/>
                  <a:gd name="T26" fmla="*/ 512 w 5361"/>
                  <a:gd name="T27" fmla="*/ 3525 h 3584"/>
                  <a:gd name="T28" fmla="*/ 859 w 5361"/>
                  <a:gd name="T29" fmla="*/ 3340 h 3584"/>
                  <a:gd name="T30" fmla="*/ 1080 w 5361"/>
                  <a:gd name="T31" fmla="*/ 3200 h 3584"/>
                  <a:gd name="T32" fmla="*/ 1132 w 5361"/>
                  <a:gd name="T33" fmla="*/ 3165 h 3584"/>
                  <a:gd name="T34" fmla="*/ 1155 w 5361"/>
                  <a:gd name="T35" fmla="*/ 3154 h 3584"/>
                  <a:gd name="T36" fmla="*/ 1285 w 5361"/>
                  <a:gd name="T37" fmla="*/ 3127 h 3584"/>
                  <a:gd name="T38" fmla="*/ 1413 w 5361"/>
                  <a:gd name="T39" fmla="*/ 3122 h 3584"/>
                  <a:gd name="T40" fmla="*/ 1413 w 5361"/>
                  <a:gd name="T41" fmla="*/ 3122 h 3584"/>
                  <a:gd name="T42" fmla="*/ 1617 w 5361"/>
                  <a:gd name="T43" fmla="*/ 3129 h 3584"/>
                  <a:gd name="T44" fmla="*/ 1922 w 5361"/>
                  <a:gd name="T45" fmla="*/ 3157 h 3584"/>
                  <a:gd name="T46" fmla="*/ 2010 w 5361"/>
                  <a:gd name="T47" fmla="*/ 3165 h 3584"/>
                  <a:gd name="T48" fmla="*/ 2011 w 5361"/>
                  <a:gd name="T49" fmla="*/ 3165 h 3584"/>
                  <a:gd name="T50" fmla="*/ 2016 w 5361"/>
                  <a:gd name="T51" fmla="*/ 3167 h 3584"/>
                  <a:gd name="T52" fmla="*/ 2021 w 5361"/>
                  <a:gd name="T53" fmla="*/ 3167 h 3584"/>
                  <a:gd name="T54" fmla="*/ 2024 w 5361"/>
                  <a:gd name="T55" fmla="*/ 3167 h 3584"/>
                  <a:gd name="T56" fmla="*/ 2027 w 5361"/>
                  <a:gd name="T57" fmla="*/ 3167 h 3584"/>
                  <a:gd name="T58" fmla="*/ 2035 w 5361"/>
                  <a:gd name="T59" fmla="*/ 3168 h 3584"/>
                  <a:gd name="T60" fmla="*/ 2417 w 5361"/>
                  <a:gd name="T61" fmla="*/ 3200 h 3584"/>
                  <a:gd name="T62" fmla="*/ 3087 w 5361"/>
                  <a:gd name="T63" fmla="*/ 3244 h 3584"/>
                  <a:gd name="T64" fmla="*/ 3354 w 5361"/>
                  <a:gd name="T65" fmla="*/ 3249 h 3584"/>
                  <a:gd name="T66" fmla="*/ 3464 w 5361"/>
                  <a:gd name="T67" fmla="*/ 3248 h 3584"/>
                  <a:gd name="T68" fmla="*/ 3560 w 5361"/>
                  <a:gd name="T69" fmla="*/ 3242 h 3584"/>
                  <a:gd name="T70" fmla="*/ 3630 w 5361"/>
                  <a:gd name="T71" fmla="*/ 3237 h 3584"/>
                  <a:gd name="T72" fmla="*/ 3841 w 5361"/>
                  <a:gd name="T73" fmla="*/ 3229 h 3584"/>
                  <a:gd name="T74" fmla="*/ 3841 w 5361"/>
                  <a:gd name="T75" fmla="*/ 3229 h 3584"/>
                  <a:gd name="T76" fmla="*/ 4114 w 5361"/>
                  <a:gd name="T77" fmla="*/ 3242 h 3584"/>
                  <a:gd name="T78" fmla="*/ 4212 w 5361"/>
                  <a:gd name="T79" fmla="*/ 3253 h 3584"/>
                  <a:gd name="T80" fmla="*/ 4275 w 5361"/>
                  <a:gd name="T81" fmla="*/ 3267 h 3584"/>
                  <a:gd name="T82" fmla="*/ 4342 w 5361"/>
                  <a:gd name="T83" fmla="*/ 3314 h 3584"/>
                  <a:gd name="T84" fmla="*/ 4404 w 5361"/>
                  <a:gd name="T85" fmla="*/ 3358 h 3584"/>
                  <a:gd name="T86" fmla="*/ 4614 w 5361"/>
                  <a:gd name="T87" fmla="*/ 3467 h 3584"/>
                  <a:gd name="T88" fmla="*/ 4829 w 5361"/>
                  <a:gd name="T89" fmla="*/ 3576 h 3584"/>
                  <a:gd name="T90" fmla="*/ 4841 w 5361"/>
                  <a:gd name="T91" fmla="*/ 3584 h 3584"/>
                  <a:gd name="T92" fmla="*/ 5352 w 5361"/>
                  <a:gd name="T93" fmla="*/ 762 h 3584"/>
                  <a:gd name="T94" fmla="*/ 5361 w 5361"/>
                  <a:gd name="T95" fmla="*/ 686 h 3584"/>
                  <a:gd name="T96" fmla="*/ 5357 w 5361"/>
                  <a:gd name="T97" fmla="*/ 593 h 3584"/>
                  <a:gd name="T98" fmla="*/ 5338 w 5361"/>
                  <a:gd name="T99" fmla="*/ 507 h 3584"/>
                  <a:gd name="T100" fmla="*/ 5305 w 5361"/>
                  <a:gd name="T101" fmla="*/ 432 h 3584"/>
                  <a:gd name="T102" fmla="*/ 5249 w 5361"/>
                  <a:gd name="T103" fmla="*/ 347 h 3584"/>
                  <a:gd name="T104" fmla="*/ 5138 w 5361"/>
                  <a:gd name="T105" fmla="*/ 250 h 3584"/>
                  <a:gd name="T106" fmla="*/ 5062 w 5361"/>
                  <a:gd name="T107" fmla="*/ 210 h 3584"/>
                  <a:gd name="T108" fmla="*/ 4994 w 5361"/>
                  <a:gd name="T109" fmla="*/ 192 h 3584"/>
                  <a:gd name="T110" fmla="*/ 4830 w 5361"/>
                  <a:gd name="T111" fmla="*/ 170 h 3584"/>
                  <a:gd name="T112" fmla="*/ 4427 w 5361"/>
                  <a:gd name="T113" fmla="*/ 122 h 3584"/>
                  <a:gd name="T114" fmla="*/ 3751 w 5361"/>
                  <a:gd name="T115" fmla="*/ 60 h 3584"/>
                  <a:gd name="T116" fmla="*/ 3138 w 5361"/>
                  <a:gd name="T117" fmla="*/ 17 h 3584"/>
                  <a:gd name="T118" fmla="*/ 2523 w 5361"/>
                  <a:gd name="T119" fmla="*/ 0 h 3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61" h="3584">
                    <a:moveTo>
                      <a:pt x="2523" y="0"/>
                    </a:moveTo>
                    <a:lnTo>
                      <a:pt x="2523" y="0"/>
                    </a:lnTo>
                    <a:lnTo>
                      <a:pt x="2392" y="0"/>
                    </a:lnTo>
                    <a:lnTo>
                      <a:pt x="2392" y="0"/>
                    </a:lnTo>
                    <a:lnTo>
                      <a:pt x="2305" y="2"/>
                    </a:lnTo>
                    <a:lnTo>
                      <a:pt x="2218" y="4"/>
                    </a:lnTo>
                    <a:lnTo>
                      <a:pt x="2046" y="13"/>
                    </a:lnTo>
                    <a:lnTo>
                      <a:pt x="1872" y="22"/>
                    </a:lnTo>
                    <a:lnTo>
                      <a:pt x="1700" y="33"/>
                    </a:lnTo>
                    <a:lnTo>
                      <a:pt x="1526" y="47"/>
                    </a:lnTo>
                    <a:lnTo>
                      <a:pt x="1354" y="62"/>
                    </a:lnTo>
                    <a:lnTo>
                      <a:pt x="1008" y="91"/>
                    </a:lnTo>
                    <a:lnTo>
                      <a:pt x="1008" y="91"/>
                    </a:lnTo>
                    <a:lnTo>
                      <a:pt x="768" y="112"/>
                    </a:lnTo>
                    <a:lnTo>
                      <a:pt x="648" y="123"/>
                    </a:lnTo>
                    <a:lnTo>
                      <a:pt x="528" y="137"/>
                    </a:lnTo>
                    <a:lnTo>
                      <a:pt x="528" y="137"/>
                    </a:lnTo>
                    <a:lnTo>
                      <a:pt x="470" y="144"/>
                    </a:lnTo>
                    <a:lnTo>
                      <a:pt x="410" y="150"/>
                    </a:lnTo>
                    <a:lnTo>
                      <a:pt x="379" y="156"/>
                    </a:lnTo>
                    <a:lnTo>
                      <a:pt x="349" y="161"/>
                    </a:lnTo>
                    <a:lnTo>
                      <a:pt x="320" y="170"/>
                    </a:lnTo>
                    <a:lnTo>
                      <a:pt x="294" y="179"/>
                    </a:lnTo>
                    <a:lnTo>
                      <a:pt x="294" y="179"/>
                    </a:lnTo>
                    <a:lnTo>
                      <a:pt x="262" y="195"/>
                    </a:lnTo>
                    <a:lnTo>
                      <a:pt x="232" y="211"/>
                    </a:lnTo>
                    <a:lnTo>
                      <a:pt x="203" y="232"/>
                    </a:lnTo>
                    <a:lnTo>
                      <a:pt x="173" y="255"/>
                    </a:lnTo>
                    <a:lnTo>
                      <a:pt x="145" y="280"/>
                    </a:lnTo>
                    <a:lnTo>
                      <a:pt x="119" y="309"/>
                    </a:lnTo>
                    <a:lnTo>
                      <a:pt x="94" y="339"/>
                    </a:lnTo>
                    <a:lnTo>
                      <a:pt x="82" y="356"/>
                    </a:lnTo>
                    <a:lnTo>
                      <a:pt x="72" y="372"/>
                    </a:lnTo>
                    <a:lnTo>
                      <a:pt x="61" y="390"/>
                    </a:lnTo>
                    <a:lnTo>
                      <a:pt x="51" y="408"/>
                    </a:lnTo>
                    <a:lnTo>
                      <a:pt x="42" y="427"/>
                    </a:lnTo>
                    <a:lnTo>
                      <a:pt x="33" y="447"/>
                    </a:lnTo>
                    <a:lnTo>
                      <a:pt x="27" y="466"/>
                    </a:lnTo>
                    <a:lnTo>
                      <a:pt x="20" y="487"/>
                    </a:lnTo>
                    <a:lnTo>
                      <a:pt x="14" y="507"/>
                    </a:lnTo>
                    <a:lnTo>
                      <a:pt x="10" y="529"/>
                    </a:lnTo>
                    <a:lnTo>
                      <a:pt x="6" y="551"/>
                    </a:lnTo>
                    <a:lnTo>
                      <a:pt x="3" y="575"/>
                    </a:lnTo>
                    <a:lnTo>
                      <a:pt x="0" y="597"/>
                    </a:lnTo>
                    <a:lnTo>
                      <a:pt x="0" y="622"/>
                    </a:lnTo>
                    <a:lnTo>
                      <a:pt x="0" y="645"/>
                    </a:lnTo>
                    <a:lnTo>
                      <a:pt x="2" y="670"/>
                    </a:lnTo>
                    <a:lnTo>
                      <a:pt x="4" y="695"/>
                    </a:lnTo>
                    <a:lnTo>
                      <a:pt x="9" y="721"/>
                    </a:lnTo>
                    <a:lnTo>
                      <a:pt x="9" y="721"/>
                    </a:lnTo>
                    <a:lnTo>
                      <a:pt x="42" y="914"/>
                    </a:lnTo>
                    <a:lnTo>
                      <a:pt x="97" y="1255"/>
                    </a:lnTo>
                    <a:lnTo>
                      <a:pt x="244" y="2180"/>
                    </a:lnTo>
                    <a:lnTo>
                      <a:pt x="462" y="3550"/>
                    </a:lnTo>
                    <a:lnTo>
                      <a:pt x="462" y="3550"/>
                    </a:lnTo>
                    <a:lnTo>
                      <a:pt x="512" y="3525"/>
                    </a:lnTo>
                    <a:lnTo>
                      <a:pt x="512" y="3525"/>
                    </a:lnTo>
                    <a:lnTo>
                      <a:pt x="656" y="3450"/>
                    </a:lnTo>
                    <a:lnTo>
                      <a:pt x="771" y="3390"/>
                    </a:lnTo>
                    <a:lnTo>
                      <a:pt x="859" y="3340"/>
                    </a:lnTo>
                    <a:lnTo>
                      <a:pt x="928" y="3299"/>
                    </a:lnTo>
                    <a:lnTo>
                      <a:pt x="983" y="3263"/>
                    </a:lnTo>
                    <a:lnTo>
                      <a:pt x="1031" y="3231"/>
                    </a:lnTo>
                    <a:lnTo>
                      <a:pt x="1080" y="3200"/>
                    </a:lnTo>
                    <a:lnTo>
                      <a:pt x="1132" y="3165"/>
                    </a:lnTo>
                    <a:lnTo>
                      <a:pt x="1132" y="3165"/>
                    </a:lnTo>
                    <a:lnTo>
                      <a:pt x="1132" y="3165"/>
                    </a:lnTo>
                    <a:lnTo>
                      <a:pt x="1132" y="3165"/>
                    </a:lnTo>
                    <a:lnTo>
                      <a:pt x="1133" y="3165"/>
                    </a:lnTo>
                    <a:lnTo>
                      <a:pt x="1133" y="3165"/>
                    </a:lnTo>
                    <a:lnTo>
                      <a:pt x="1143" y="3160"/>
                    </a:lnTo>
                    <a:lnTo>
                      <a:pt x="1155" y="3154"/>
                    </a:lnTo>
                    <a:lnTo>
                      <a:pt x="1183" y="3145"/>
                    </a:lnTo>
                    <a:lnTo>
                      <a:pt x="1213" y="3138"/>
                    </a:lnTo>
                    <a:lnTo>
                      <a:pt x="1248" y="3131"/>
                    </a:lnTo>
                    <a:lnTo>
                      <a:pt x="1285" y="3127"/>
                    </a:lnTo>
                    <a:lnTo>
                      <a:pt x="1326" y="3124"/>
                    </a:lnTo>
                    <a:lnTo>
                      <a:pt x="1369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79" y="3122"/>
                    </a:lnTo>
                    <a:lnTo>
                      <a:pt x="1548" y="3125"/>
                    </a:lnTo>
                    <a:lnTo>
                      <a:pt x="1617" y="3129"/>
                    </a:lnTo>
                    <a:lnTo>
                      <a:pt x="1685" y="3135"/>
                    </a:lnTo>
                    <a:lnTo>
                      <a:pt x="1813" y="3146"/>
                    </a:lnTo>
                    <a:lnTo>
                      <a:pt x="1922" y="3157"/>
                    </a:lnTo>
                    <a:lnTo>
                      <a:pt x="1922" y="3157"/>
                    </a:lnTo>
                    <a:lnTo>
                      <a:pt x="2009" y="3165"/>
                    </a:lnTo>
                    <a:lnTo>
                      <a:pt x="2009" y="3165"/>
                    </a:lnTo>
                    <a:lnTo>
                      <a:pt x="2010" y="3165"/>
                    </a:lnTo>
                    <a:lnTo>
                      <a:pt x="2010" y="3165"/>
                    </a:lnTo>
                    <a:lnTo>
                      <a:pt x="2010" y="3165"/>
                    </a:lnTo>
                    <a:lnTo>
                      <a:pt x="2010" y="3165"/>
                    </a:lnTo>
                    <a:lnTo>
                      <a:pt x="2011" y="3165"/>
                    </a:lnTo>
                    <a:lnTo>
                      <a:pt x="2011" y="3165"/>
                    </a:lnTo>
                    <a:lnTo>
                      <a:pt x="2013" y="3165"/>
                    </a:lnTo>
                    <a:lnTo>
                      <a:pt x="2013" y="3165"/>
                    </a:lnTo>
                    <a:lnTo>
                      <a:pt x="2016" y="3167"/>
                    </a:lnTo>
                    <a:lnTo>
                      <a:pt x="2016" y="3167"/>
                    </a:lnTo>
                    <a:lnTo>
                      <a:pt x="2017" y="3167"/>
                    </a:lnTo>
                    <a:lnTo>
                      <a:pt x="2017" y="3167"/>
                    </a:lnTo>
                    <a:lnTo>
                      <a:pt x="2021" y="3167"/>
                    </a:lnTo>
                    <a:lnTo>
                      <a:pt x="2021" y="3167"/>
                    </a:lnTo>
                    <a:lnTo>
                      <a:pt x="2023" y="3167"/>
                    </a:lnTo>
                    <a:lnTo>
                      <a:pt x="2023" y="3167"/>
                    </a:lnTo>
                    <a:lnTo>
                      <a:pt x="2024" y="3167"/>
                    </a:lnTo>
                    <a:lnTo>
                      <a:pt x="2024" y="3167"/>
                    </a:lnTo>
                    <a:lnTo>
                      <a:pt x="2027" y="3167"/>
                    </a:lnTo>
                    <a:lnTo>
                      <a:pt x="2027" y="3167"/>
                    </a:lnTo>
                    <a:lnTo>
                      <a:pt x="2027" y="3167"/>
                    </a:lnTo>
                    <a:lnTo>
                      <a:pt x="2027" y="3167"/>
                    </a:lnTo>
                    <a:lnTo>
                      <a:pt x="2034" y="3168"/>
                    </a:lnTo>
                    <a:lnTo>
                      <a:pt x="2034" y="3168"/>
                    </a:lnTo>
                    <a:lnTo>
                      <a:pt x="2035" y="3168"/>
                    </a:lnTo>
                    <a:lnTo>
                      <a:pt x="2035" y="3168"/>
                    </a:lnTo>
                    <a:lnTo>
                      <a:pt x="2038" y="3168"/>
                    </a:lnTo>
                    <a:lnTo>
                      <a:pt x="2038" y="3168"/>
                    </a:lnTo>
                    <a:lnTo>
                      <a:pt x="2257" y="3186"/>
                    </a:lnTo>
                    <a:lnTo>
                      <a:pt x="2417" y="3200"/>
                    </a:lnTo>
                    <a:lnTo>
                      <a:pt x="2599" y="3213"/>
                    </a:lnTo>
                    <a:lnTo>
                      <a:pt x="2793" y="3227"/>
                    </a:lnTo>
                    <a:lnTo>
                      <a:pt x="2990" y="3238"/>
                    </a:lnTo>
                    <a:lnTo>
                      <a:pt x="3087" y="3244"/>
                    </a:lnTo>
                    <a:lnTo>
                      <a:pt x="3180" y="3246"/>
                    </a:lnTo>
                    <a:lnTo>
                      <a:pt x="3270" y="3249"/>
                    </a:lnTo>
                    <a:lnTo>
                      <a:pt x="3354" y="3249"/>
                    </a:lnTo>
                    <a:lnTo>
                      <a:pt x="3354" y="3249"/>
                    </a:lnTo>
                    <a:lnTo>
                      <a:pt x="3354" y="3249"/>
                    </a:lnTo>
                    <a:lnTo>
                      <a:pt x="3354" y="3249"/>
                    </a:lnTo>
                    <a:lnTo>
                      <a:pt x="3412" y="3249"/>
                    </a:lnTo>
                    <a:lnTo>
                      <a:pt x="3464" y="3248"/>
                    </a:lnTo>
                    <a:lnTo>
                      <a:pt x="3514" y="3245"/>
                    </a:lnTo>
                    <a:lnTo>
                      <a:pt x="3558" y="3242"/>
                    </a:lnTo>
                    <a:lnTo>
                      <a:pt x="3558" y="3242"/>
                    </a:lnTo>
                    <a:lnTo>
                      <a:pt x="3560" y="3242"/>
                    </a:lnTo>
                    <a:lnTo>
                      <a:pt x="3560" y="3242"/>
                    </a:lnTo>
                    <a:lnTo>
                      <a:pt x="3561" y="3242"/>
                    </a:lnTo>
                    <a:lnTo>
                      <a:pt x="3561" y="3242"/>
                    </a:lnTo>
                    <a:lnTo>
                      <a:pt x="3630" y="3237"/>
                    </a:lnTo>
                    <a:lnTo>
                      <a:pt x="3700" y="3233"/>
                    </a:lnTo>
                    <a:lnTo>
                      <a:pt x="3770" y="3230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932" y="3230"/>
                    </a:lnTo>
                    <a:lnTo>
                      <a:pt x="4023" y="3234"/>
                    </a:lnTo>
                    <a:lnTo>
                      <a:pt x="4114" y="3242"/>
                    </a:lnTo>
                    <a:lnTo>
                      <a:pt x="4205" y="3252"/>
                    </a:lnTo>
                    <a:lnTo>
                      <a:pt x="4205" y="3252"/>
                    </a:lnTo>
                    <a:lnTo>
                      <a:pt x="4212" y="3253"/>
                    </a:lnTo>
                    <a:lnTo>
                      <a:pt x="4212" y="3253"/>
                    </a:lnTo>
                    <a:lnTo>
                      <a:pt x="4240" y="3257"/>
                    </a:lnTo>
                    <a:lnTo>
                      <a:pt x="4264" y="3264"/>
                    </a:lnTo>
                    <a:lnTo>
                      <a:pt x="4264" y="3264"/>
                    </a:lnTo>
                    <a:lnTo>
                      <a:pt x="4275" y="3267"/>
                    </a:lnTo>
                    <a:lnTo>
                      <a:pt x="4285" y="3271"/>
                    </a:lnTo>
                    <a:lnTo>
                      <a:pt x="4302" y="3281"/>
                    </a:lnTo>
                    <a:lnTo>
                      <a:pt x="4320" y="3295"/>
                    </a:lnTo>
                    <a:lnTo>
                      <a:pt x="4342" y="3314"/>
                    </a:lnTo>
                    <a:lnTo>
                      <a:pt x="4342" y="3314"/>
                    </a:lnTo>
                    <a:lnTo>
                      <a:pt x="4362" y="3329"/>
                    </a:lnTo>
                    <a:lnTo>
                      <a:pt x="4382" y="3344"/>
                    </a:lnTo>
                    <a:lnTo>
                      <a:pt x="4404" y="3358"/>
                    </a:lnTo>
                    <a:lnTo>
                      <a:pt x="4427" y="3372"/>
                    </a:lnTo>
                    <a:lnTo>
                      <a:pt x="4472" y="3398"/>
                    </a:lnTo>
                    <a:lnTo>
                      <a:pt x="4519" y="3421"/>
                    </a:lnTo>
                    <a:lnTo>
                      <a:pt x="4614" y="3467"/>
                    </a:lnTo>
                    <a:lnTo>
                      <a:pt x="4661" y="3489"/>
                    </a:lnTo>
                    <a:lnTo>
                      <a:pt x="4706" y="3512"/>
                    </a:lnTo>
                    <a:lnTo>
                      <a:pt x="4706" y="3512"/>
                    </a:lnTo>
                    <a:lnTo>
                      <a:pt x="4829" y="3576"/>
                    </a:lnTo>
                    <a:lnTo>
                      <a:pt x="4833" y="3580"/>
                    </a:lnTo>
                    <a:lnTo>
                      <a:pt x="4833" y="3580"/>
                    </a:lnTo>
                    <a:lnTo>
                      <a:pt x="4841" y="3584"/>
                    </a:lnTo>
                    <a:lnTo>
                      <a:pt x="4841" y="3584"/>
                    </a:lnTo>
                    <a:lnTo>
                      <a:pt x="5084" y="2225"/>
                    </a:lnTo>
                    <a:lnTo>
                      <a:pt x="5252" y="1298"/>
                    </a:lnTo>
                    <a:lnTo>
                      <a:pt x="5314" y="955"/>
                    </a:lnTo>
                    <a:lnTo>
                      <a:pt x="5352" y="762"/>
                    </a:lnTo>
                    <a:lnTo>
                      <a:pt x="5352" y="762"/>
                    </a:lnTo>
                    <a:lnTo>
                      <a:pt x="5356" y="737"/>
                    </a:lnTo>
                    <a:lnTo>
                      <a:pt x="5358" y="711"/>
                    </a:lnTo>
                    <a:lnTo>
                      <a:pt x="5361" y="686"/>
                    </a:lnTo>
                    <a:lnTo>
                      <a:pt x="5361" y="663"/>
                    </a:lnTo>
                    <a:lnTo>
                      <a:pt x="5361" y="640"/>
                    </a:lnTo>
                    <a:lnTo>
                      <a:pt x="5360" y="616"/>
                    </a:lnTo>
                    <a:lnTo>
                      <a:pt x="5357" y="593"/>
                    </a:lnTo>
                    <a:lnTo>
                      <a:pt x="5354" y="571"/>
                    </a:lnTo>
                    <a:lnTo>
                      <a:pt x="5350" y="550"/>
                    </a:lnTo>
                    <a:lnTo>
                      <a:pt x="5345" y="528"/>
                    </a:lnTo>
                    <a:lnTo>
                      <a:pt x="5338" y="507"/>
                    </a:lnTo>
                    <a:lnTo>
                      <a:pt x="5331" y="488"/>
                    </a:lnTo>
                    <a:lnTo>
                      <a:pt x="5323" y="469"/>
                    </a:lnTo>
                    <a:lnTo>
                      <a:pt x="5314" y="449"/>
                    </a:lnTo>
                    <a:lnTo>
                      <a:pt x="5305" y="432"/>
                    </a:lnTo>
                    <a:lnTo>
                      <a:pt x="5295" y="414"/>
                    </a:lnTo>
                    <a:lnTo>
                      <a:pt x="5284" y="396"/>
                    </a:lnTo>
                    <a:lnTo>
                      <a:pt x="5273" y="379"/>
                    </a:lnTo>
                    <a:lnTo>
                      <a:pt x="5249" y="347"/>
                    </a:lnTo>
                    <a:lnTo>
                      <a:pt x="5223" y="320"/>
                    </a:lnTo>
                    <a:lnTo>
                      <a:pt x="5196" y="294"/>
                    </a:lnTo>
                    <a:lnTo>
                      <a:pt x="5167" y="270"/>
                    </a:lnTo>
                    <a:lnTo>
                      <a:pt x="5138" y="250"/>
                    </a:lnTo>
                    <a:lnTo>
                      <a:pt x="5108" y="232"/>
                    </a:lnTo>
                    <a:lnTo>
                      <a:pt x="5077" y="217"/>
                    </a:lnTo>
                    <a:lnTo>
                      <a:pt x="5077" y="217"/>
                    </a:lnTo>
                    <a:lnTo>
                      <a:pt x="5062" y="210"/>
                    </a:lnTo>
                    <a:lnTo>
                      <a:pt x="5048" y="204"/>
                    </a:lnTo>
                    <a:lnTo>
                      <a:pt x="5048" y="204"/>
                    </a:lnTo>
                    <a:lnTo>
                      <a:pt x="5021" y="197"/>
                    </a:lnTo>
                    <a:lnTo>
                      <a:pt x="4994" y="192"/>
                    </a:lnTo>
                    <a:lnTo>
                      <a:pt x="4966" y="188"/>
                    </a:lnTo>
                    <a:lnTo>
                      <a:pt x="4938" y="184"/>
                    </a:lnTo>
                    <a:lnTo>
                      <a:pt x="4883" y="177"/>
                    </a:lnTo>
                    <a:lnTo>
                      <a:pt x="4830" y="170"/>
                    </a:lnTo>
                    <a:lnTo>
                      <a:pt x="4830" y="170"/>
                    </a:lnTo>
                    <a:lnTo>
                      <a:pt x="4695" y="153"/>
                    </a:lnTo>
                    <a:lnTo>
                      <a:pt x="4562" y="137"/>
                    </a:lnTo>
                    <a:lnTo>
                      <a:pt x="4427" y="122"/>
                    </a:lnTo>
                    <a:lnTo>
                      <a:pt x="4291" y="108"/>
                    </a:lnTo>
                    <a:lnTo>
                      <a:pt x="4021" y="83"/>
                    </a:lnTo>
                    <a:lnTo>
                      <a:pt x="3751" y="60"/>
                    </a:lnTo>
                    <a:lnTo>
                      <a:pt x="3751" y="60"/>
                    </a:lnTo>
                    <a:lnTo>
                      <a:pt x="3598" y="47"/>
                    </a:lnTo>
                    <a:lnTo>
                      <a:pt x="3445" y="35"/>
                    </a:lnTo>
                    <a:lnTo>
                      <a:pt x="3292" y="25"/>
                    </a:lnTo>
                    <a:lnTo>
                      <a:pt x="3138" y="17"/>
                    </a:lnTo>
                    <a:lnTo>
                      <a:pt x="2985" y="10"/>
                    </a:lnTo>
                    <a:lnTo>
                      <a:pt x="2830" y="4"/>
                    </a:lnTo>
                    <a:lnTo>
                      <a:pt x="2677" y="2"/>
                    </a:lnTo>
                    <a:lnTo>
                      <a:pt x="2523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41">
                <a:extLst>
                  <a:ext uri="{FF2B5EF4-FFF2-40B4-BE49-F238E27FC236}">
                    <a16:creationId xmlns:a16="http://schemas.microsoft.com/office/drawing/2014/main" id="{209D502F-E69F-AD3D-08CF-EFF949C6D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0" y="3"/>
                <a:ext cx="1787" cy="1194"/>
              </a:xfrm>
              <a:custGeom>
                <a:avLst/>
                <a:gdLst>
                  <a:gd name="T0" fmla="*/ 2392 w 5361"/>
                  <a:gd name="T1" fmla="*/ 0 h 3584"/>
                  <a:gd name="T2" fmla="*/ 1872 w 5361"/>
                  <a:gd name="T3" fmla="*/ 22 h 3584"/>
                  <a:gd name="T4" fmla="*/ 1008 w 5361"/>
                  <a:gd name="T5" fmla="*/ 91 h 3584"/>
                  <a:gd name="T6" fmla="*/ 528 w 5361"/>
                  <a:gd name="T7" fmla="*/ 137 h 3584"/>
                  <a:gd name="T8" fmla="*/ 379 w 5361"/>
                  <a:gd name="T9" fmla="*/ 156 h 3584"/>
                  <a:gd name="T10" fmla="*/ 294 w 5361"/>
                  <a:gd name="T11" fmla="*/ 179 h 3584"/>
                  <a:gd name="T12" fmla="*/ 173 w 5361"/>
                  <a:gd name="T13" fmla="*/ 255 h 3584"/>
                  <a:gd name="T14" fmla="*/ 82 w 5361"/>
                  <a:gd name="T15" fmla="*/ 356 h 3584"/>
                  <a:gd name="T16" fmla="*/ 42 w 5361"/>
                  <a:gd name="T17" fmla="*/ 427 h 3584"/>
                  <a:gd name="T18" fmla="*/ 14 w 5361"/>
                  <a:gd name="T19" fmla="*/ 507 h 3584"/>
                  <a:gd name="T20" fmla="*/ 0 w 5361"/>
                  <a:gd name="T21" fmla="*/ 597 h 3584"/>
                  <a:gd name="T22" fmla="*/ 4 w 5361"/>
                  <a:gd name="T23" fmla="*/ 695 h 3584"/>
                  <a:gd name="T24" fmla="*/ 97 w 5361"/>
                  <a:gd name="T25" fmla="*/ 1255 h 3584"/>
                  <a:gd name="T26" fmla="*/ 512 w 5361"/>
                  <a:gd name="T27" fmla="*/ 3525 h 3584"/>
                  <a:gd name="T28" fmla="*/ 859 w 5361"/>
                  <a:gd name="T29" fmla="*/ 3340 h 3584"/>
                  <a:gd name="T30" fmla="*/ 1080 w 5361"/>
                  <a:gd name="T31" fmla="*/ 3200 h 3584"/>
                  <a:gd name="T32" fmla="*/ 1132 w 5361"/>
                  <a:gd name="T33" fmla="*/ 3165 h 3584"/>
                  <a:gd name="T34" fmla="*/ 1155 w 5361"/>
                  <a:gd name="T35" fmla="*/ 3154 h 3584"/>
                  <a:gd name="T36" fmla="*/ 1285 w 5361"/>
                  <a:gd name="T37" fmla="*/ 3127 h 3584"/>
                  <a:gd name="T38" fmla="*/ 1413 w 5361"/>
                  <a:gd name="T39" fmla="*/ 3122 h 3584"/>
                  <a:gd name="T40" fmla="*/ 1413 w 5361"/>
                  <a:gd name="T41" fmla="*/ 3122 h 3584"/>
                  <a:gd name="T42" fmla="*/ 1617 w 5361"/>
                  <a:gd name="T43" fmla="*/ 3129 h 3584"/>
                  <a:gd name="T44" fmla="*/ 1922 w 5361"/>
                  <a:gd name="T45" fmla="*/ 3157 h 3584"/>
                  <a:gd name="T46" fmla="*/ 2010 w 5361"/>
                  <a:gd name="T47" fmla="*/ 3165 h 3584"/>
                  <a:gd name="T48" fmla="*/ 2011 w 5361"/>
                  <a:gd name="T49" fmla="*/ 3165 h 3584"/>
                  <a:gd name="T50" fmla="*/ 2016 w 5361"/>
                  <a:gd name="T51" fmla="*/ 3167 h 3584"/>
                  <a:gd name="T52" fmla="*/ 2021 w 5361"/>
                  <a:gd name="T53" fmla="*/ 3167 h 3584"/>
                  <a:gd name="T54" fmla="*/ 2024 w 5361"/>
                  <a:gd name="T55" fmla="*/ 3167 h 3584"/>
                  <a:gd name="T56" fmla="*/ 2027 w 5361"/>
                  <a:gd name="T57" fmla="*/ 3167 h 3584"/>
                  <a:gd name="T58" fmla="*/ 2035 w 5361"/>
                  <a:gd name="T59" fmla="*/ 3168 h 3584"/>
                  <a:gd name="T60" fmla="*/ 2417 w 5361"/>
                  <a:gd name="T61" fmla="*/ 3200 h 3584"/>
                  <a:gd name="T62" fmla="*/ 3087 w 5361"/>
                  <a:gd name="T63" fmla="*/ 3244 h 3584"/>
                  <a:gd name="T64" fmla="*/ 3354 w 5361"/>
                  <a:gd name="T65" fmla="*/ 3249 h 3584"/>
                  <a:gd name="T66" fmla="*/ 3464 w 5361"/>
                  <a:gd name="T67" fmla="*/ 3248 h 3584"/>
                  <a:gd name="T68" fmla="*/ 3560 w 5361"/>
                  <a:gd name="T69" fmla="*/ 3242 h 3584"/>
                  <a:gd name="T70" fmla="*/ 3630 w 5361"/>
                  <a:gd name="T71" fmla="*/ 3237 h 3584"/>
                  <a:gd name="T72" fmla="*/ 3841 w 5361"/>
                  <a:gd name="T73" fmla="*/ 3229 h 3584"/>
                  <a:gd name="T74" fmla="*/ 3841 w 5361"/>
                  <a:gd name="T75" fmla="*/ 3229 h 3584"/>
                  <a:gd name="T76" fmla="*/ 4114 w 5361"/>
                  <a:gd name="T77" fmla="*/ 3242 h 3584"/>
                  <a:gd name="T78" fmla="*/ 4212 w 5361"/>
                  <a:gd name="T79" fmla="*/ 3253 h 3584"/>
                  <a:gd name="T80" fmla="*/ 4275 w 5361"/>
                  <a:gd name="T81" fmla="*/ 3267 h 3584"/>
                  <a:gd name="T82" fmla="*/ 4342 w 5361"/>
                  <a:gd name="T83" fmla="*/ 3314 h 3584"/>
                  <a:gd name="T84" fmla="*/ 4404 w 5361"/>
                  <a:gd name="T85" fmla="*/ 3358 h 3584"/>
                  <a:gd name="T86" fmla="*/ 4614 w 5361"/>
                  <a:gd name="T87" fmla="*/ 3467 h 3584"/>
                  <a:gd name="T88" fmla="*/ 4829 w 5361"/>
                  <a:gd name="T89" fmla="*/ 3576 h 3584"/>
                  <a:gd name="T90" fmla="*/ 4841 w 5361"/>
                  <a:gd name="T91" fmla="*/ 3584 h 3584"/>
                  <a:gd name="T92" fmla="*/ 5352 w 5361"/>
                  <a:gd name="T93" fmla="*/ 762 h 3584"/>
                  <a:gd name="T94" fmla="*/ 5361 w 5361"/>
                  <a:gd name="T95" fmla="*/ 686 h 3584"/>
                  <a:gd name="T96" fmla="*/ 5357 w 5361"/>
                  <a:gd name="T97" fmla="*/ 593 h 3584"/>
                  <a:gd name="T98" fmla="*/ 5338 w 5361"/>
                  <a:gd name="T99" fmla="*/ 507 h 3584"/>
                  <a:gd name="T100" fmla="*/ 5305 w 5361"/>
                  <a:gd name="T101" fmla="*/ 432 h 3584"/>
                  <a:gd name="T102" fmla="*/ 5249 w 5361"/>
                  <a:gd name="T103" fmla="*/ 347 h 3584"/>
                  <a:gd name="T104" fmla="*/ 5138 w 5361"/>
                  <a:gd name="T105" fmla="*/ 250 h 3584"/>
                  <a:gd name="T106" fmla="*/ 5062 w 5361"/>
                  <a:gd name="T107" fmla="*/ 210 h 3584"/>
                  <a:gd name="T108" fmla="*/ 4994 w 5361"/>
                  <a:gd name="T109" fmla="*/ 192 h 3584"/>
                  <a:gd name="T110" fmla="*/ 4830 w 5361"/>
                  <a:gd name="T111" fmla="*/ 170 h 3584"/>
                  <a:gd name="T112" fmla="*/ 4427 w 5361"/>
                  <a:gd name="T113" fmla="*/ 122 h 3584"/>
                  <a:gd name="T114" fmla="*/ 3751 w 5361"/>
                  <a:gd name="T115" fmla="*/ 60 h 3584"/>
                  <a:gd name="T116" fmla="*/ 3138 w 5361"/>
                  <a:gd name="T117" fmla="*/ 17 h 3584"/>
                  <a:gd name="T118" fmla="*/ 2523 w 5361"/>
                  <a:gd name="T119" fmla="*/ 0 h 35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361" h="3584">
                    <a:moveTo>
                      <a:pt x="2523" y="0"/>
                    </a:moveTo>
                    <a:lnTo>
                      <a:pt x="2523" y="0"/>
                    </a:lnTo>
                    <a:lnTo>
                      <a:pt x="2392" y="0"/>
                    </a:lnTo>
                    <a:lnTo>
                      <a:pt x="2392" y="0"/>
                    </a:lnTo>
                    <a:lnTo>
                      <a:pt x="2305" y="2"/>
                    </a:lnTo>
                    <a:lnTo>
                      <a:pt x="2218" y="4"/>
                    </a:lnTo>
                    <a:lnTo>
                      <a:pt x="2046" y="13"/>
                    </a:lnTo>
                    <a:lnTo>
                      <a:pt x="1872" y="22"/>
                    </a:lnTo>
                    <a:lnTo>
                      <a:pt x="1700" y="33"/>
                    </a:lnTo>
                    <a:lnTo>
                      <a:pt x="1526" y="47"/>
                    </a:lnTo>
                    <a:lnTo>
                      <a:pt x="1354" y="62"/>
                    </a:lnTo>
                    <a:lnTo>
                      <a:pt x="1008" y="91"/>
                    </a:lnTo>
                    <a:lnTo>
                      <a:pt x="1008" y="91"/>
                    </a:lnTo>
                    <a:lnTo>
                      <a:pt x="768" y="112"/>
                    </a:lnTo>
                    <a:lnTo>
                      <a:pt x="648" y="123"/>
                    </a:lnTo>
                    <a:lnTo>
                      <a:pt x="528" y="137"/>
                    </a:lnTo>
                    <a:lnTo>
                      <a:pt x="528" y="137"/>
                    </a:lnTo>
                    <a:lnTo>
                      <a:pt x="470" y="144"/>
                    </a:lnTo>
                    <a:lnTo>
                      <a:pt x="410" y="150"/>
                    </a:lnTo>
                    <a:lnTo>
                      <a:pt x="379" y="156"/>
                    </a:lnTo>
                    <a:lnTo>
                      <a:pt x="349" y="161"/>
                    </a:lnTo>
                    <a:lnTo>
                      <a:pt x="320" y="170"/>
                    </a:lnTo>
                    <a:lnTo>
                      <a:pt x="294" y="179"/>
                    </a:lnTo>
                    <a:lnTo>
                      <a:pt x="294" y="179"/>
                    </a:lnTo>
                    <a:lnTo>
                      <a:pt x="262" y="195"/>
                    </a:lnTo>
                    <a:lnTo>
                      <a:pt x="232" y="211"/>
                    </a:lnTo>
                    <a:lnTo>
                      <a:pt x="203" y="232"/>
                    </a:lnTo>
                    <a:lnTo>
                      <a:pt x="173" y="255"/>
                    </a:lnTo>
                    <a:lnTo>
                      <a:pt x="145" y="280"/>
                    </a:lnTo>
                    <a:lnTo>
                      <a:pt x="119" y="309"/>
                    </a:lnTo>
                    <a:lnTo>
                      <a:pt x="94" y="339"/>
                    </a:lnTo>
                    <a:lnTo>
                      <a:pt x="82" y="356"/>
                    </a:lnTo>
                    <a:lnTo>
                      <a:pt x="72" y="372"/>
                    </a:lnTo>
                    <a:lnTo>
                      <a:pt x="61" y="390"/>
                    </a:lnTo>
                    <a:lnTo>
                      <a:pt x="51" y="408"/>
                    </a:lnTo>
                    <a:lnTo>
                      <a:pt x="42" y="427"/>
                    </a:lnTo>
                    <a:lnTo>
                      <a:pt x="33" y="447"/>
                    </a:lnTo>
                    <a:lnTo>
                      <a:pt x="27" y="466"/>
                    </a:lnTo>
                    <a:lnTo>
                      <a:pt x="20" y="487"/>
                    </a:lnTo>
                    <a:lnTo>
                      <a:pt x="14" y="507"/>
                    </a:lnTo>
                    <a:lnTo>
                      <a:pt x="10" y="529"/>
                    </a:lnTo>
                    <a:lnTo>
                      <a:pt x="6" y="551"/>
                    </a:lnTo>
                    <a:lnTo>
                      <a:pt x="3" y="575"/>
                    </a:lnTo>
                    <a:lnTo>
                      <a:pt x="0" y="597"/>
                    </a:lnTo>
                    <a:lnTo>
                      <a:pt x="0" y="622"/>
                    </a:lnTo>
                    <a:lnTo>
                      <a:pt x="0" y="645"/>
                    </a:lnTo>
                    <a:lnTo>
                      <a:pt x="2" y="670"/>
                    </a:lnTo>
                    <a:lnTo>
                      <a:pt x="4" y="695"/>
                    </a:lnTo>
                    <a:lnTo>
                      <a:pt x="9" y="721"/>
                    </a:lnTo>
                    <a:lnTo>
                      <a:pt x="9" y="721"/>
                    </a:lnTo>
                    <a:lnTo>
                      <a:pt x="42" y="914"/>
                    </a:lnTo>
                    <a:lnTo>
                      <a:pt x="97" y="1255"/>
                    </a:lnTo>
                    <a:lnTo>
                      <a:pt x="244" y="2180"/>
                    </a:lnTo>
                    <a:lnTo>
                      <a:pt x="462" y="3550"/>
                    </a:lnTo>
                    <a:lnTo>
                      <a:pt x="462" y="3550"/>
                    </a:lnTo>
                    <a:lnTo>
                      <a:pt x="512" y="3525"/>
                    </a:lnTo>
                    <a:lnTo>
                      <a:pt x="512" y="3525"/>
                    </a:lnTo>
                    <a:lnTo>
                      <a:pt x="656" y="3450"/>
                    </a:lnTo>
                    <a:lnTo>
                      <a:pt x="771" y="3390"/>
                    </a:lnTo>
                    <a:lnTo>
                      <a:pt x="859" y="3340"/>
                    </a:lnTo>
                    <a:lnTo>
                      <a:pt x="928" y="3299"/>
                    </a:lnTo>
                    <a:lnTo>
                      <a:pt x="983" y="3263"/>
                    </a:lnTo>
                    <a:lnTo>
                      <a:pt x="1031" y="3231"/>
                    </a:lnTo>
                    <a:lnTo>
                      <a:pt x="1080" y="3200"/>
                    </a:lnTo>
                    <a:lnTo>
                      <a:pt x="1132" y="3165"/>
                    </a:lnTo>
                    <a:lnTo>
                      <a:pt x="1132" y="3165"/>
                    </a:lnTo>
                    <a:lnTo>
                      <a:pt x="1132" y="3165"/>
                    </a:lnTo>
                    <a:lnTo>
                      <a:pt x="1132" y="3165"/>
                    </a:lnTo>
                    <a:lnTo>
                      <a:pt x="1133" y="3165"/>
                    </a:lnTo>
                    <a:lnTo>
                      <a:pt x="1133" y="3165"/>
                    </a:lnTo>
                    <a:lnTo>
                      <a:pt x="1143" y="3160"/>
                    </a:lnTo>
                    <a:lnTo>
                      <a:pt x="1155" y="3154"/>
                    </a:lnTo>
                    <a:lnTo>
                      <a:pt x="1183" y="3145"/>
                    </a:lnTo>
                    <a:lnTo>
                      <a:pt x="1213" y="3138"/>
                    </a:lnTo>
                    <a:lnTo>
                      <a:pt x="1248" y="3131"/>
                    </a:lnTo>
                    <a:lnTo>
                      <a:pt x="1285" y="3127"/>
                    </a:lnTo>
                    <a:lnTo>
                      <a:pt x="1326" y="3124"/>
                    </a:lnTo>
                    <a:lnTo>
                      <a:pt x="1369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13" y="3122"/>
                    </a:lnTo>
                    <a:lnTo>
                      <a:pt x="1479" y="3122"/>
                    </a:lnTo>
                    <a:lnTo>
                      <a:pt x="1548" y="3125"/>
                    </a:lnTo>
                    <a:lnTo>
                      <a:pt x="1617" y="3129"/>
                    </a:lnTo>
                    <a:lnTo>
                      <a:pt x="1685" y="3135"/>
                    </a:lnTo>
                    <a:lnTo>
                      <a:pt x="1813" y="3146"/>
                    </a:lnTo>
                    <a:lnTo>
                      <a:pt x="1922" y="3157"/>
                    </a:lnTo>
                    <a:lnTo>
                      <a:pt x="1922" y="3157"/>
                    </a:lnTo>
                    <a:lnTo>
                      <a:pt x="2009" y="3165"/>
                    </a:lnTo>
                    <a:lnTo>
                      <a:pt x="2009" y="3165"/>
                    </a:lnTo>
                    <a:lnTo>
                      <a:pt x="2010" y="3165"/>
                    </a:lnTo>
                    <a:lnTo>
                      <a:pt x="2010" y="3165"/>
                    </a:lnTo>
                    <a:lnTo>
                      <a:pt x="2010" y="3165"/>
                    </a:lnTo>
                    <a:lnTo>
                      <a:pt x="2010" y="3165"/>
                    </a:lnTo>
                    <a:lnTo>
                      <a:pt x="2011" y="3165"/>
                    </a:lnTo>
                    <a:lnTo>
                      <a:pt x="2011" y="3165"/>
                    </a:lnTo>
                    <a:lnTo>
                      <a:pt x="2013" y="3165"/>
                    </a:lnTo>
                    <a:lnTo>
                      <a:pt x="2013" y="3165"/>
                    </a:lnTo>
                    <a:lnTo>
                      <a:pt x="2016" y="3167"/>
                    </a:lnTo>
                    <a:lnTo>
                      <a:pt x="2016" y="3167"/>
                    </a:lnTo>
                    <a:lnTo>
                      <a:pt x="2017" y="3167"/>
                    </a:lnTo>
                    <a:lnTo>
                      <a:pt x="2017" y="3167"/>
                    </a:lnTo>
                    <a:lnTo>
                      <a:pt x="2021" y="3167"/>
                    </a:lnTo>
                    <a:lnTo>
                      <a:pt x="2021" y="3167"/>
                    </a:lnTo>
                    <a:lnTo>
                      <a:pt x="2023" y="3167"/>
                    </a:lnTo>
                    <a:lnTo>
                      <a:pt x="2023" y="3167"/>
                    </a:lnTo>
                    <a:lnTo>
                      <a:pt x="2024" y="3167"/>
                    </a:lnTo>
                    <a:lnTo>
                      <a:pt x="2024" y="3167"/>
                    </a:lnTo>
                    <a:lnTo>
                      <a:pt x="2027" y="3167"/>
                    </a:lnTo>
                    <a:lnTo>
                      <a:pt x="2027" y="3167"/>
                    </a:lnTo>
                    <a:lnTo>
                      <a:pt x="2027" y="3167"/>
                    </a:lnTo>
                    <a:lnTo>
                      <a:pt x="2027" y="3167"/>
                    </a:lnTo>
                    <a:lnTo>
                      <a:pt x="2034" y="3168"/>
                    </a:lnTo>
                    <a:lnTo>
                      <a:pt x="2034" y="3168"/>
                    </a:lnTo>
                    <a:lnTo>
                      <a:pt x="2035" y="3168"/>
                    </a:lnTo>
                    <a:lnTo>
                      <a:pt x="2035" y="3168"/>
                    </a:lnTo>
                    <a:lnTo>
                      <a:pt x="2038" y="3168"/>
                    </a:lnTo>
                    <a:lnTo>
                      <a:pt x="2038" y="3168"/>
                    </a:lnTo>
                    <a:lnTo>
                      <a:pt x="2257" y="3186"/>
                    </a:lnTo>
                    <a:lnTo>
                      <a:pt x="2417" y="3200"/>
                    </a:lnTo>
                    <a:lnTo>
                      <a:pt x="2599" y="3213"/>
                    </a:lnTo>
                    <a:lnTo>
                      <a:pt x="2793" y="3227"/>
                    </a:lnTo>
                    <a:lnTo>
                      <a:pt x="2990" y="3238"/>
                    </a:lnTo>
                    <a:lnTo>
                      <a:pt x="3087" y="3244"/>
                    </a:lnTo>
                    <a:lnTo>
                      <a:pt x="3180" y="3246"/>
                    </a:lnTo>
                    <a:lnTo>
                      <a:pt x="3270" y="3249"/>
                    </a:lnTo>
                    <a:lnTo>
                      <a:pt x="3354" y="3249"/>
                    </a:lnTo>
                    <a:lnTo>
                      <a:pt x="3354" y="3249"/>
                    </a:lnTo>
                    <a:lnTo>
                      <a:pt x="3354" y="3249"/>
                    </a:lnTo>
                    <a:lnTo>
                      <a:pt x="3354" y="3249"/>
                    </a:lnTo>
                    <a:lnTo>
                      <a:pt x="3412" y="3249"/>
                    </a:lnTo>
                    <a:lnTo>
                      <a:pt x="3464" y="3248"/>
                    </a:lnTo>
                    <a:lnTo>
                      <a:pt x="3514" y="3245"/>
                    </a:lnTo>
                    <a:lnTo>
                      <a:pt x="3558" y="3242"/>
                    </a:lnTo>
                    <a:lnTo>
                      <a:pt x="3558" y="3242"/>
                    </a:lnTo>
                    <a:lnTo>
                      <a:pt x="3560" y="3242"/>
                    </a:lnTo>
                    <a:lnTo>
                      <a:pt x="3560" y="3242"/>
                    </a:lnTo>
                    <a:lnTo>
                      <a:pt x="3561" y="3242"/>
                    </a:lnTo>
                    <a:lnTo>
                      <a:pt x="3561" y="3242"/>
                    </a:lnTo>
                    <a:lnTo>
                      <a:pt x="3630" y="3237"/>
                    </a:lnTo>
                    <a:lnTo>
                      <a:pt x="3700" y="3233"/>
                    </a:lnTo>
                    <a:lnTo>
                      <a:pt x="3770" y="3230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841" y="3229"/>
                    </a:lnTo>
                    <a:lnTo>
                      <a:pt x="3932" y="3230"/>
                    </a:lnTo>
                    <a:lnTo>
                      <a:pt x="4023" y="3234"/>
                    </a:lnTo>
                    <a:lnTo>
                      <a:pt x="4114" y="3242"/>
                    </a:lnTo>
                    <a:lnTo>
                      <a:pt x="4205" y="3252"/>
                    </a:lnTo>
                    <a:lnTo>
                      <a:pt x="4205" y="3252"/>
                    </a:lnTo>
                    <a:lnTo>
                      <a:pt x="4212" y="3253"/>
                    </a:lnTo>
                    <a:lnTo>
                      <a:pt x="4212" y="3253"/>
                    </a:lnTo>
                    <a:lnTo>
                      <a:pt x="4240" y="3257"/>
                    </a:lnTo>
                    <a:lnTo>
                      <a:pt x="4264" y="3264"/>
                    </a:lnTo>
                    <a:lnTo>
                      <a:pt x="4264" y="3264"/>
                    </a:lnTo>
                    <a:lnTo>
                      <a:pt x="4275" y="3267"/>
                    </a:lnTo>
                    <a:lnTo>
                      <a:pt x="4285" y="3271"/>
                    </a:lnTo>
                    <a:lnTo>
                      <a:pt x="4302" y="3281"/>
                    </a:lnTo>
                    <a:lnTo>
                      <a:pt x="4320" y="3295"/>
                    </a:lnTo>
                    <a:lnTo>
                      <a:pt x="4342" y="3314"/>
                    </a:lnTo>
                    <a:lnTo>
                      <a:pt x="4342" y="3314"/>
                    </a:lnTo>
                    <a:lnTo>
                      <a:pt x="4362" y="3329"/>
                    </a:lnTo>
                    <a:lnTo>
                      <a:pt x="4382" y="3344"/>
                    </a:lnTo>
                    <a:lnTo>
                      <a:pt x="4404" y="3358"/>
                    </a:lnTo>
                    <a:lnTo>
                      <a:pt x="4427" y="3372"/>
                    </a:lnTo>
                    <a:lnTo>
                      <a:pt x="4472" y="3398"/>
                    </a:lnTo>
                    <a:lnTo>
                      <a:pt x="4519" y="3421"/>
                    </a:lnTo>
                    <a:lnTo>
                      <a:pt x="4614" y="3467"/>
                    </a:lnTo>
                    <a:lnTo>
                      <a:pt x="4661" y="3489"/>
                    </a:lnTo>
                    <a:lnTo>
                      <a:pt x="4706" y="3512"/>
                    </a:lnTo>
                    <a:lnTo>
                      <a:pt x="4706" y="3512"/>
                    </a:lnTo>
                    <a:lnTo>
                      <a:pt x="4829" y="3576"/>
                    </a:lnTo>
                    <a:lnTo>
                      <a:pt x="4833" y="3580"/>
                    </a:lnTo>
                    <a:lnTo>
                      <a:pt x="4833" y="3580"/>
                    </a:lnTo>
                    <a:lnTo>
                      <a:pt x="4841" y="3584"/>
                    </a:lnTo>
                    <a:lnTo>
                      <a:pt x="4841" y="3584"/>
                    </a:lnTo>
                    <a:lnTo>
                      <a:pt x="5084" y="2225"/>
                    </a:lnTo>
                    <a:lnTo>
                      <a:pt x="5252" y="1298"/>
                    </a:lnTo>
                    <a:lnTo>
                      <a:pt x="5314" y="955"/>
                    </a:lnTo>
                    <a:lnTo>
                      <a:pt x="5352" y="762"/>
                    </a:lnTo>
                    <a:lnTo>
                      <a:pt x="5352" y="762"/>
                    </a:lnTo>
                    <a:lnTo>
                      <a:pt x="5356" y="737"/>
                    </a:lnTo>
                    <a:lnTo>
                      <a:pt x="5358" y="711"/>
                    </a:lnTo>
                    <a:lnTo>
                      <a:pt x="5361" y="686"/>
                    </a:lnTo>
                    <a:lnTo>
                      <a:pt x="5361" y="663"/>
                    </a:lnTo>
                    <a:lnTo>
                      <a:pt x="5361" y="640"/>
                    </a:lnTo>
                    <a:lnTo>
                      <a:pt x="5360" y="616"/>
                    </a:lnTo>
                    <a:lnTo>
                      <a:pt x="5357" y="593"/>
                    </a:lnTo>
                    <a:lnTo>
                      <a:pt x="5354" y="571"/>
                    </a:lnTo>
                    <a:lnTo>
                      <a:pt x="5350" y="550"/>
                    </a:lnTo>
                    <a:lnTo>
                      <a:pt x="5345" y="528"/>
                    </a:lnTo>
                    <a:lnTo>
                      <a:pt x="5338" y="507"/>
                    </a:lnTo>
                    <a:lnTo>
                      <a:pt x="5331" y="488"/>
                    </a:lnTo>
                    <a:lnTo>
                      <a:pt x="5323" y="469"/>
                    </a:lnTo>
                    <a:lnTo>
                      <a:pt x="5314" y="449"/>
                    </a:lnTo>
                    <a:lnTo>
                      <a:pt x="5305" y="432"/>
                    </a:lnTo>
                    <a:lnTo>
                      <a:pt x="5295" y="414"/>
                    </a:lnTo>
                    <a:lnTo>
                      <a:pt x="5284" y="396"/>
                    </a:lnTo>
                    <a:lnTo>
                      <a:pt x="5273" y="379"/>
                    </a:lnTo>
                    <a:lnTo>
                      <a:pt x="5249" y="347"/>
                    </a:lnTo>
                    <a:lnTo>
                      <a:pt x="5223" y="320"/>
                    </a:lnTo>
                    <a:lnTo>
                      <a:pt x="5196" y="294"/>
                    </a:lnTo>
                    <a:lnTo>
                      <a:pt x="5167" y="270"/>
                    </a:lnTo>
                    <a:lnTo>
                      <a:pt x="5138" y="250"/>
                    </a:lnTo>
                    <a:lnTo>
                      <a:pt x="5108" y="232"/>
                    </a:lnTo>
                    <a:lnTo>
                      <a:pt x="5077" y="217"/>
                    </a:lnTo>
                    <a:lnTo>
                      <a:pt x="5077" y="217"/>
                    </a:lnTo>
                    <a:lnTo>
                      <a:pt x="5062" y="210"/>
                    </a:lnTo>
                    <a:lnTo>
                      <a:pt x="5048" y="204"/>
                    </a:lnTo>
                    <a:lnTo>
                      <a:pt x="5048" y="204"/>
                    </a:lnTo>
                    <a:lnTo>
                      <a:pt x="5021" y="197"/>
                    </a:lnTo>
                    <a:lnTo>
                      <a:pt x="4994" y="192"/>
                    </a:lnTo>
                    <a:lnTo>
                      <a:pt x="4966" y="188"/>
                    </a:lnTo>
                    <a:lnTo>
                      <a:pt x="4938" y="184"/>
                    </a:lnTo>
                    <a:lnTo>
                      <a:pt x="4883" y="177"/>
                    </a:lnTo>
                    <a:lnTo>
                      <a:pt x="4830" y="170"/>
                    </a:lnTo>
                    <a:lnTo>
                      <a:pt x="4830" y="170"/>
                    </a:lnTo>
                    <a:lnTo>
                      <a:pt x="4695" y="153"/>
                    </a:lnTo>
                    <a:lnTo>
                      <a:pt x="4562" y="137"/>
                    </a:lnTo>
                    <a:lnTo>
                      <a:pt x="4427" y="122"/>
                    </a:lnTo>
                    <a:lnTo>
                      <a:pt x="4291" y="108"/>
                    </a:lnTo>
                    <a:lnTo>
                      <a:pt x="4021" y="83"/>
                    </a:lnTo>
                    <a:lnTo>
                      <a:pt x="3751" y="60"/>
                    </a:lnTo>
                    <a:lnTo>
                      <a:pt x="3751" y="60"/>
                    </a:lnTo>
                    <a:lnTo>
                      <a:pt x="3598" y="47"/>
                    </a:lnTo>
                    <a:lnTo>
                      <a:pt x="3445" y="35"/>
                    </a:lnTo>
                    <a:lnTo>
                      <a:pt x="3292" y="25"/>
                    </a:lnTo>
                    <a:lnTo>
                      <a:pt x="3138" y="17"/>
                    </a:lnTo>
                    <a:lnTo>
                      <a:pt x="2985" y="10"/>
                    </a:lnTo>
                    <a:lnTo>
                      <a:pt x="2830" y="4"/>
                    </a:lnTo>
                    <a:lnTo>
                      <a:pt x="2677" y="2"/>
                    </a:lnTo>
                    <a:lnTo>
                      <a:pt x="25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Freeform 42">
                <a:extLst>
                  <a:ext uri="{FF2B5EF4-FFF2-40B4-BE49-F238E27FC236}">
                    <a16:creationId xmlns:a16="http://schemas.microsoft.com/office/drawing/2014/main" id="{D5C9987F-9C2C-6CCB-EA65-17E899456D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3628"/>
                <a:ext cx="720" cy="417"/>
              </a:xfrm>
              <a:custGeom>
                <a:avLst/>
                <a:gdLst>
                  <a:gd name="T0" fmla="*/ 41 w 2161"/>
                  <a:gd name="T1" fmla="*/ 56 h 1251"/>
                  <a:gd name="T2" fmla="*/ 164 w 2161"/>
                  <a:gd name="T3" fmla="*/ 175 h 1251"/>
                  <a:gd name="T4" fmla="*/ 297 w 2161"/>
                  <a:gd name="T5" fmla="*/ 281 h 1251"/>
                  <a:gd name="T6" fmla="*/ 394 w 2161"/>
                  <a:gd name="T7" fmla="*/ 345 h 1251"/>
                  <a:gd name="T8" fmla="*/ 547 w 2161"/>
                  <a:gd name="T9" fmla="*/ 429 h 1251"/>
                  <a:gd name="T10" fmla="*/ 681 w 2161"/>
                  <a:gd name="T11" fmla="*/ 485 h 1251"/>
                  <a:gd name="T12" fmla="*/ 765 w 2161"/>
                  <a:gd name="T13" fmla="*/ 508 h 1251"/>
                  <a:gd name="T14" fmla="*/ 824 w 2161"/>
                  <a:gd name="T15" fmla="*/ 520 h 1251"/>
                  <a:gd name="T16" fmla="*/ 1002 w 2161"/>
                  <a:gd name="T17" fmla="*/ 540 h 1251"/>
                  <a:gd name="T18" fmla="*/ 1240 w 2161"/>
                  <a:gd name="T19" fmla="*/ 560 h 1251"/>
                  <a:gd name="T20" fmla="*/ 1297 w 2161"/>
                  <a:gd name="T21" fmla="*/ 571 h 1251"/>
                  <a:gd name="T22" fmla="*/ 1378 w 2161"/>
                  <a:gd name="T23" fmla="*/ 593 h 1251"/>
                  <a:gd name="T24" fmla="*/ 1509 w 2161"/>
                  <a:gd name="T25" fmla="*/ 646 h 1251"/>
                  <a:gd name="T26" fmla="*/ 1658 w 2161"/>
                  <a:gd name="T27" fmla="*/ 728 h 1251"/>
                  <a:gd name="T28" fmla="*/ 1752 w 2161"/>
                  <a:gd name="T29" fmla="*/ 792 h 1251"/>
                  <a:gd name="T30" fmla="*/ 1884 w 2161"/>
                  <a:gd name="T31" fmla="*/ 897 h 1251"/>
                  <a:gd name="T32" fmla="*/ 2008 w 2161"/>
                  <a:gd name="T33" fmla="*/ 1010 h 1251"/>
                  <a:gd name="T34" fmla="*/ 2064 w 2161"/>
                  <a:gd name="T35" fmla="*/ 1067 h 1251"/>
                  <a:gd name="T36" fmla="*/ 2117 w 2161"/>
                  <a:gd name="T37" fmla="*/ 1129 h 1251"/>
                  <a:gd name="T38" fmla="*/ 2133 w 2161"/>
                  <a:gd name="T39" fmla="*/ 1157 h 1251"/>
                  <a:gd name="T40" fmla="*/ 2144 w 2161"/>
                  <a:gd name="T41" fmla="*/ 1187 h 1251"/>
                  <a:gd name="T42" fmla="*/ 2144 w 2161"/>
                  <a:gd name="T43" fmla="*/ 1204 h 1251"/>
                  <a:gd name="T44" fmla="*/ 2132 w 2161"/>
                  <a:gd name="T45" fmla="*/ 1222 h 1251"/>
                  <a:gd name="T46" fmla="*/ 2103 w 2161"/>
                  <a:gd name="T47" fmla="*/ 1233 h 1251"/>
                  <a:gd name="T48" fmla="*/ 2089 w 2161"/>
                  <a:gd name="T49" fmla="*/ 1236 h 1251"/>
                  <a:gd name="T50" fmla="*/ 2085 w 2161"/>
                  <a:gd name="T51" fmla="*/ 1244 h 1251"/>
                  <a:gd name="T52" fmla="*/ 2089 w 2161"/>
                  <a:gd name="T53" fmla="*/ 1251 h 1251"/>
                  <a:gd name="T54" fmla="*/ 2106 w 2161"/>
                  <a:gd name="T55" fmla="*/ 1249 h 1251"/>
                  <a:gd name="T56" fmla="*/ 2142 w 2161"/>
                  <a:gd name="T57" fmla="*/ 1234 h 1251"/>
                  <a:gd name="T58" fmla="*/ 2157 w 2161"/>
                  <a:gd name="T59" fmla="*/ 1216 h 1251"/>
                  <a:gd name="T60" fmla="*/ 2161 w 2161"/>
                  <a:gd name="T61" fmla="*/ 1197 h 1251"/>
                  <a:gd name="T62" fmla="*/ 2158 w 2161"/>
                  <a:gd name="T63" fmla="*/ 1175 h 1251"/>
                  <a:gd name="T64" fmla="*/ 2140 w 2161"/>
                  <a:gd name="T65" fmla="*/ 1134 h 1251"/>
                  <a:gd name="T66" fmla="*/ 2103 w 2161"/>
                  <a:gd name="T67" fmla="*/ 1085 h 1251"/>
                  <a:gd name="T68" fmla="*/ 2042 w 2161"/>
                  <a:gd name="T69" fmla="*/ 1019 h 1251"/>
                  <a:gd name="T70" fmla="*/ 1976 w 2161"/>
                  <a:gd name="T71" fmla="*/ 957 h 1251"/>
                  <a:gd name="T72" fmla="*/ 1852 w 2161"/>
                  <a:gd name="T73" fmla="*/ 850 h 1251"/>
                  <a:gd name="T74" fmla="*/ 1764 w 2161"/>
                  <a:gd name="T75" fmla="*/ 782 h 1251"/>
                  <a:gd name="T76" fmla="*/ 1623 w 2161"/>
                  <a:gd name="T77" fmla="*/ 689 h 1251"/>
                  <a:gd name="T78" fmla="*/ 1475 w 2161"/>
                  <a:gd name="T79" fmla="*/ 613 h 1251"/>
                  <a:gd name="T80" fmla="*/ 1395 w 2161"/>
                  <a:gd name="T81" fmla="*/ 581 h 1251"/>
                  <a:gd name="T82" fmla="*/ 1313 w 2161"/>
                  <a:gd name="T83" fmla="*/ 559 h 1251"/>
                  <a:gd name="T84" fmla="*/ 1145 w 2161"/>
                  <a:gd name="T85" fmla="*/ 536 h 1251"/>
                  <a:gd name="T86" fmla="*/ 976 w 2161"/>
                  <a:gd name="T87" fmla="*/ 523 h 1251"/>
                  <a:gd name="T88" fmla="*/ 835 w 2161"/>
                  <a:gd name="T89" fmla="*/ 505 h 1251"/>
                  <a:gd name="T90" fmla="*/ 730 w 2161"/>
                  <a:gd name="T91" fmla="*/ 482 h 1251"/>
                  <a:gd name="T92" fmla="*/ 661 w 2161"/>
                  <a:gd name="T93" fmla="*/ 461 h 1251"/>
                  <a:gd name="T94" fmla="*/ 563 w 2161"/>
                  <a:gd name="T95" fmla="*/ 420 h 1251"/>
                  <a:gd name="T96" fmla="*/ 439 w 2161"/>
                  <a:gd name="T97" fmla="*/ 352 h 1251"/>
                  <a:gd name="T98" fmla="*/ 322 w 2161"/>
                  <a:gd name="T99" fmla="*/ 278 h 1251"/>
                  <a:gd name="T100" fmla="*/ 159 w 2161"/>
                  <a:gd name="T101" fmla="*/ 148 h 1251"/>
                  <a:gd name="T102" fmla="*/ 13 w 2161"/>
                  <a:gd name="T103" fmla="*/ 2 h 1251"/>
                  <a:gd name="T104" fmla="*/ 8 w 2161"/>
                  <a:gd name="T105" fmla="*/ 0 h 1251"/>
                  <a:gd name="T106" fmla="*/ 0 w 2161"/>
                  <a:gd name="T107" fmla="*/ 5 h 1251"/>
                  <a:gd name="T108" fmla="*/ 1 w 2161"/>
                  <a:gd name="T109" fmla="*/ 15 h 1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161" h="1251">
                    <a:moveTo>
                      <a:pt x="1" y="15"/>
                    </a:moveTo>
                    <a:lnTo>
                      <a:pt x="1" y="15"/>
                    </a:lnTo>
                    <a:lnTo>
                      <a:pt x="41" y="56"/>
                    </a:lnTo>
                    <a:lnTo>
                      <a:pt x="81" y="96"/>
                    </a:lnTo>
                    <a:lnTo>
                      <a:pt x="122" y="136"/>
                    </a:lnTo>
                    <a:lnTo>
                      <a:pt x="164" y="175"/>
                    </a:lnTo>
                    <a:lnTo>
                      <a:pt x="208" y="210"/>
                    </a:lnTo>
                    <a:lnTo>
                      <a:pt x="252" y="246"/>
                    </a:lnTo>
                    <a:lnTo>
                      <a:pt x="297" y="281"/>
                    </a:lnTo>
                    <a:lnTo>
                      <a:pt x="344" y="314"/>
                    </a:lnTo>
                    <a:lnTo>
                      <a:pt x="344" y="314"/>
                    </a:lnTo>
                    <a:lnTo>
                      <a:pt x="394" y="345"/>
                    </a:lnTo>
                    <a:lnTo>
                      <a:pt x="443" y="376"/>
                    </a:lnTo>
                    <a:lnTo>
                      <a:pt x="494" y="403"/>
                    </a:lnTo>
                    <a:lnTo>
                      <a:pt x="547" y="429"/>
                    </a:lnTo>
                    <a:lnTo>
                      <a:pt x="599" y="454"/>
                    </a:lnTo>
                    <a:lnTo>
                      <a:pt x="654" y="475"/>
                    </a:lnTo>
                    <a:lnTo>
                      <a:pt x="681" y="485"/>
                    </a:lnTo>
                    <a:lnTo>
                      <a:pt x="709" y="493"/>
                    </a:lnTo>
                    <a:lnTo>
                      <a:pt x="737" y="501"/>
                    </a:lnTo>
                    <a:lnTo>
                      <a:pt x="765" y="508"/>
                    </a:lnTo>
                    <a:lnTo>
                      <a:pt x="765" y="508"/>
                    </a:lnTo>
                    <a:lnTo>
                      <a:pt x="795" y="515"/>
                    </a:lnTo>
                    <a:lnTo>
                      <a:pt x="824" y="520"/>
                    </a:lnTo>
                    <a:lnTo>
                      <a:pt x="883" y="529"/>
                    </a:lnTo>
                    <a:lnTo>
                      <a:pt x="942" y="536"/>
                    </a:lnTo>
                    <a:lnTo>
                      <a:pt x="1002" y="540"/>
                    </a:lnTo>
                    <a:lnTo>
                      <a:pt x="1122" y="548"/>
                    </a:lnTo>
                    <a:lnTo>
                      <a:pt x="1181" y="553"/>
                    </a:lnTo>
                    <a:lnTo>
                      <a:pt x="1240" y="560"/>
                    </a:lnTo>
                    <a:lnTo>
                      <a:pt x="1240" y="560"/>
                    </a:lnTo>
                    <a:lnTo>
                      <a:pt x="1268" y="566"/>
                    </a:lnTo>
                    <a:lnTo>
                      <a:pt x="1297" y="571"/>
                    </a:lnTo>
                    <a:lnTo>
                      <a:pt x="1324" y="577"/>
                    </a:lnTo>
                    <a:lnTo>
                      <a:pt x="1350" y="585"/>
                    </a:lnTo>
                    <a:lnTo>
                      <a:pt x="1378" y="593"/>
                    </a:lnTo>
                    <a:lnTo>
                      <a:pt x="1406" y="602"/>
                    </a:lnTo>
                    <a:lnTo>
                      <a:pt x="1458" y="622"/>
                    </a:lnTo>
                    <a:lnTo>
                      <a:pt x="1509" y="646"/>
                    </a:lnTo>
                    <a:lnTo>
                      <a:pt x="1560" y="672"/>
                    </a:lnTo>
                    <a:lnTo>
                      <a:pt x="1610" y="700"/>
                    </a:lnTo>
                    <a:lnTo>
                      <a:pt x="1658" y="728"/>
                    </a:lnTo>
                    <a:lnTo>
                      <a:pt x="1658" y="728"/>
                    </a:lnTo>
                    <a:lnTo>
                      <a:pt x="1705" y="760"/>
                    </a:lnTo>
                    <a:lnTo>
                      <a:pt x="1752" y="792"/>
                    </a:lnTo>
                    <a:lnTo>
                      <a:pt x="1796" y="826"/>
                    </a:lnTo>
                    <a:lnTo>
                      <a:pt x="1840" y="861"/>
                    </a:lnTo>
                    <a:lnTo>
                      <a:pt x="1884" y="897"/>
                    </a:lnTo>
                    <a:lnTo>
                      <a:pt x="1925" y="934"/>
                    </a:lnTo>
                    <a:lnTo>
                      <a:pt x="1968" y="971"/>
                    </a:lnTo>
                    <a:lnTo>
                      <a:pt x="2008" y="1010"/>
                    </a:lnTo>
                    <a:lnTo>
                      <a:pt x="2008" y="1010"/>
                    </a:lnTo>
                    <a:lnTo>
                      <a:pt x="2037" y="1038"/>
                    </a:lnTo>
                    <a:lnTo>
                      <a:pt x="2064" y="1067"/>
                    </a:lnTo>
                    <a:lnTo>
                      <a:pt x="2092" y="1098"/>
                    </a:lnTo>
                    <a:lnTo>
                      <a:pt x="2104" y="1113"/>
                    </a:lnTo>
                    <a:lnTo>
                      <a:pt x="2117" y="1129"/>
                    </a:lnTo>
                    <a:lnTo>
                      <a:pt x="2117" y="1129"/>
                    </a:lnTo>
                    <a:lnTo>
                      <a:pt x="2125" y="1143"/>
                    </a:lnTo>
                    <a:lnTo>
                      <a:pt x="2133" y="1157"/>
                    </a:lnTo>
                    <a:lnTo>
                      <a:pt x="2139" y="1172"/>
                    </a:lnTo>
                    <a:lnTo>
                      <a:pt x="2144" y="1187"/>
                    </a:lnTo>
                    <a:lnTo>
                      <a:pt x="2144" y="1187"/>
                    </a:lnTo>
                    <a:lnTo>
                      <a:pt x="2146" y="1193"/>
                    </a:lnTo>
                    <a:lnTo>
                      <a:pt x="2146" y="1198"/>
                    </a:lnTo>
                    <a:lnTo>
                      <a:pt x="2144" y="1204"/>
                    </a:lnTo>
                    <a:lnTo>
                      <a:pt x="2143" y="1208"/>
                    </a:lnTo>
                    <a:lnTo>
                      <a:pt x="2139" y="1216"/>
                    </a:lnTo>
                    <a:lnTo>
                      <a:pt x="2132" y="1222"/>
                    </a:lnTo>
                    <a:lnTo>
                      <a:pt x="2122" y="1227"/>
                    </a:lnTo>
                    <a:lnTo>
                      <a:pt x="2113" y="1230"/>
                    </a:lnTo>
                    <a:lnTo>
                      <a:pt x="2103" y="1233"/>
                    </a:lnTo>
                    <a:lnTo>
                      <a:pt x="2093" y="1234"/>
                    </a:lnTo>
                    <a:lnTo>
                      <a:pt x="2093" y="1234"/>
                    </a:lnTo>
                    <a:lnTo>
                      <a:pt x="2089" y="1236"/>
                    </a:lnTo>
                    <a:lnTo>
                      <a:pt x="2087" y="1238"/>
                    </a:lnTo>
                    <a:lnTo>
                      <a:pt x="2085" y="1241"/>
                    </a:lnTo>
                    <a:lnTo>
                      <a:pt x="2085" y="1244"/>
                    </a:lnTo>
                    <a:lnTo>
                      <a:pt x="2085" y="1247"/>
                    </a:lnTo>
                    <a:lnTo>
                      <a:pt x="2087" y="1249"/>
                    </a:lnTo>
                    <a:lnTo>
                      <a:pt x="2089" y="1251"/>
                    </a:lnTo>
                    <a:lnTo>
                      <a:pt x="2093" y="1251"/>
                    </a:lnTo>
                    <a:lnTo>
                      <a:pt x="2093" y="1251"/>
                    </a:lnTo>
                    <a:lnTo>
                      <a:pt x="2106" y="1249"/>
                    </a:lnTo>
                    <a:lnTo>
                      <a:pt x="2120" y="1245"/>
                    </a:lnTo>
                    <a:lnTo>
                      <a:pt x="2132" y="1241"/>
                    </a:lnTo>
                    <a:lnTo>
                      <a:pt x="2142" y="1234"/>
                    </a:lnTo>
                    <a:lnTo>
                      <a:pt x="2151" y="1226"/>
                    </a:lnTo>
                    <a:lnTo>
                      <a:pt x="2154" y="1222"/>
                    </a:lnTo>
                    <a:lnTo>
                      <a:pt x="2157" y="1216"/>
                    </a:lnTo>
                    <a:lnTo>
                      <a:pt x="2160" y="1211"/>
                    </a:lnTo>
                    <a:lnTo>
                      <a:pt x="2161" y="1204"/>
                    </a:lnTo>
                    <a:lnTo>
                      <a:pt x="2161" y="1197"/>
                    </a:lnTo>
                    <a:lnTo>
                      <a:pt x="2161" y="1189"/>
                    </a:lnTo>
                    <a:lnTo>
                      <a:pt x="2161" y="1189"/>
                    </a:lnTo>
                    <a:lnTo>
                      <a:pt x="2158" y="1175"/>
                    </a:lnTo>
                    <a:lnTo>
                      <a:pt x="2154" y="1161"/>
                    </a:lnTo>
                    <a:lnTo>
                      <a:pt x="2147" y="1147"/>
                    </a:lnTo>
                    <a:lnTo>
                      <a:pt x="2140" y="1134"/>
                    </a:lnTo>
                    <a:lnTo>
                      <a:pt x="2122" y="1109"/>
                    </a:lnTo>
                    <a:lnTo>
                      <a:pt x="2103" y="1085"/>
                    </a:lnTo>
                    <a:lnTo>
                      <a:pt x="2103" y="1085"/>
                    </a:lnTo>
                    <a:lnTo>
                      <a:pt x="2089" y="1069"/>
                    </a:lnTo>
                    <a:lnTo>
                      <a:pt x="2074" y="1052"/>
                    </a:lnTo>
                    <a:lnTo>
                      <a:pt x="2042" y="1019"/>
                    </a:lnTo>
                    <a:lnTo>
                      <a:pt x="2009" y="988"/>
                    </a:lnTo>
                    <a:lnTo>
                      <a:pt x="1976" y="957"/>
                    </a:lnTo>
                    <a:lnTo>
                      <a:pt x="1976" y="957"/>
                    </a:lnTo>
                    <a:lnTo>
                      <a:pt x="1935" y="920"/>
                    </a:lnTo>
                    <a:lnTo>
                      <a:pt x="1895" y="884"/>
                    </a:lnTo>
                    <a:lnTo>
                      <a:pt x="1852" y="850"/>
                    </a:lnTo>
                    <a:lnTo>
                      <a:pt x="1809" y="815"/>
                    </a:lnTo>
                    <a:lnTo>
                      <a:pt x="1809" y="815"/>
                    </a:lnTo>
                    <a:lnTo>
                      <a:pt x="1764" y="782"/>
                    </a:lnTo>
                    <a:lnTo>
                      <a:pt x="1718" y="749"/>
                    </a:lnTo>
                    <a:lnTo>
                      <a:pt x="1672" y="719"/>
                    </a:lnTo>
                    <a:lnTo>
                      <a:pt x="1623" y="689"/>
                    </a:lnTo>
                    <a:lnTo>
                      <a:pt x="1575" y="661"/>
                    </a:lnTo>
                    <a:lnTo>
                      <a:pt x="1526" y="636"/>
                    </a:lnTo>
                    <a:lnTo>
                      <a:pt x="1475" y="613"/>
                    </a:lnTo>
                    <a:lnTo>
                      <a:pt x="1422" y="591"/>
                    </a:lnTo>
                    <a:lnTo>
                      <a:pt x="1422" y="591"/>
                    </a:lnTo>
                    <a:lnTo>
                      <a:pt x="1395" y="581"/>
                    </a:lnTo>
                    <a:lnTo>
                      <a:pt x="1367" y="573"/>
                    </a:lnTo>
                    <a:lnTo>
                      <a:pt x="1339" y="566"/>
                    </a:lnTo>
                    <a:lnTo>
                      <a:pt x="1313" y="559"/>
                    </a:lnTo>
                    <a:lnTo>
                      <a:pt x="1257" y="549"/>
                    </a:lnTo>
                    <a:lnTo>
                      <a:pt x="1202" y="541"/>
                    </a:lnTo>
                    <a:lnTo>
                      <a:pt x="1145" y="536"/>
                    </a:lnTo>
                    <a:lnTo>
                      <a:pt x="1090" y="531"/>
                    </a:lnTo>
                    <a:lnTo>
                      <a:pt x="976" y="523"/>
                    </a:lnTo>
                    <a:lnTo>
                      <a:pt x="976" y="523"/>
                    </a:lnTo>
                    <a:lnTo>
                      <a:pt x="905" y="515"/>
                    </a:lnTo>
                    <a:lnTo>
                      <a:pt x="869" y="511"/>
                    </a:lnTo>
                    <a:lnTo>
                      <a:pt x="835" y="505"/>
                    </a:lnTo>
                    <a:lnTo>
                      <a:pt x="799" y="498"/>
                    </a:lnTo>
                    <a:lnTo>
                      <a:pt x="765" y="491"/>
                    </a:lnTo>
                    <a:lnTo>
                      <a:pt x="730" y="482"/>
                    </a:lnTo>
                    <a:lnTo>
                      <a:pt x="696" y="472"/>
                    </a:lnTo>
                    <a:lnTo>
                      <a:pt x="696" y="472"/>
                    </a:lnTo>
                    <a:lnTo>
                      <a:pt x="661" y="461"/>
                    </a:lnTo>
                    <a:lnTo>
                      <a:pt x="628" y="449"/>
                    </a:lnTo>
                    <a:lnTo>
                      <a:pt x="596" y="435"/>
                    </a:lnTo>
                    <a:lnTo>
                      <a:pt x="563" y="420"/>
                    </a:lnTo>
                    <a:lnTo>
                      <a:pt x="532" y="405"/>
                    </a:lnTo>
                    <a:lnTo>
                      <a:pt x="500" y="388"/>
                    </a:lnTo>
                    <a:lnTo>
                      <a:pt x="439" y="352"/>
                    </a:lnTo>
                    <a:lnTo>
                      <a:pt x="439" y="352"/>
                    </a:lnTo>
                    <a:lnTo>
                      <a:pt x="380" y="316"/>
                    </a:lnTo>
                    <a:lnTo>
                      <a:pt x="322" y="278"/>
                    </a:lnTo>
                    <a:lnTo>
                      <a:pt x="267" y="237"/>
                    </a:lnTo>
                    <a:lnTo>
                      <a:pt x="212" y="194"/>
                    </a:lnTo>
                    <a:lnTo>
                      <a:pt x="159" y="148"/>
                    </a:lnTo>
                    <a:lnTo>
                      <a:pt x="110" y="102"/>
                    </a:lnTo>
                    <a:lnTo>
                      <a:pt x="60" y="53"/>
                    </a:lnTo>
                    <a:lnTo>
                      <a:pt x="13" y="2"/>
                    </a:lnTo>
                    <a:lnTo>
                      <a:pt x="13" y="2"/>
                    </a:lnTo>
                    <a:lnTo>
                      <a:pt x="11" y="1"/>
                    </a:lnTo>
                    <a:lnTo>
                      <a:pt x="8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1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Freeform 43">
                <a:extLst>
                  <a:ext uri="{FF2B5EF4-FFF2-40B4-BE49-F238E27FC236}">
                    <a16:creationId xmlns:a16="http://schemas.microsoft.com/office/drawing/2014/main" id="{8A4A6C67-F3EC-FD26-88C7-64432740E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3" y="3915"/>
                <a:ext cx="499" cy="362"/>
              </a:xfrm>
              <a:custGeom>
                <a:avLst/>
                <a:gdLst>
                  <a:gd name="T0" fmla="*/ 1387 w 1497"/>
                  <a:gd name="T1" fmla="*/ 1057 h 1085"/>
                  <a:gd name="T2" fmla="*/ 1369 w 1497"/>
                  <a:gd name="T3" fmla="*/ 1054 h 1085"/>
                  <a:gd name="T4" fmla="*/ 1369 w 1497"/>
                  <a:gd name="T5" fmla="*/ 1055 h 1085"/>
                  <a:gd name="T6" fmla="*/ 1363 w 1497"/>
                  <a:gd name="T7" fmla="*/ 1051 h 1085"/>
                  <a:gd name="T8" fmla="*/ 943 w 1497"/>
                  <a:gd name="T9" fmla="*/ 755 h 1085"/>
                  <a:gd name="T10" fmla="*/ 143 w 1497"/>
                  <a:gd name="T11" fmla="*/ 193 h 1085"/>
                  <a:gd name="T12" fmla="*/ 47 w 1497"/>
                  <a:gd name="T13" fmla="*/ 125 h 1085"/>
                  <a:gd name="T14" fmla="*/ 47 w 1497"/>
                  <a:gd name="T15" fmla="*/ 124 h 1085"/>
                  <a:gd name="T16" fmla="*/ 25 w 1497"/>
                  <a:gd name="T17" fmla="*/ 85 h 1085"/>
                  <a:gd name="T18" fmla="*/ 18 w 1497"/>
                  <a:gd name="T19" fmla="*/ 63 h 1085"/>
                  <a:gd name="T20" fmla="*/ 18 w 1497"/>
                  <a:gd name="T21" fmla="*/ 45 h 1085"/>
                  <a:gd name="T22" fmla="*/ 32 w 1497"/>
                  <a:gd name="T23" fmla="*/ 30 h 1085"/>
                  <a:gd name="T24" fmla="*/ 66 w 1497"/>
                  <a:gd name="T25" fmla="*/ 18 h 1085"/>
                  <a:gd name="T26" fmla="*/ 87 w 1497"/>
                  <a:gd name="T27" fmla="*/ 16 h 1085"/>
                  <a:gd name="T28" fmla="*/ 131 w 1497"/>
                  <a:gd name="T29" fmla="*/ 27 h 1085"/>
                  <a:gd name="T30" fmla="*/ 176 w 1497"/>
                  <a:gd name="T31" fmla="*/ 56 h 1085"/>
                  <a:gd name="T32" fmla="*/ 343 w 1497"/>
                  <a:gd name="T33" fmla="*/ 175 h 1085"/>
                  <a:gd name="T34" fmla="*/ 1192 w 1497"/>
                  <a:gd name="T35" fmla="*/ 771 h 1085"/>
                  <a:gd name="T36" fmla="*/ 1392 w 1497"/>
                  <a:gd name="T37" fmla="*/ 910 h 1085"/>
                  <a:gd name="T38" fmla="*/ 1411 w 1497"/>
                  <a:gd name="T39" fmla="*/ 926 h 1085"/>
                  <a:gd name="T40" fmla="*/ 1410 w 1497"/>
                  <a:gd name="T41" fmla="*/ 924 h 1085"/>
                  <a:gd name="T42" fmla="*/ 1416 w 1497"/>
                  <a:gd name="T43" fmla="*/ 937 h 1085"/>
                  <a:gd name="T44" fmla="*/ 1483 w 1497"/>
                  <a:gd name="T45" fmla="*/ 1084 h 1085"/>
                  <a:gd name="T46" fmla="*/ 1491 w 1497"/>
                  <a:gd name="T47" fmla="*/ 1084 h 1085"/>
                  <a:gd name="T48" fmla="*/ 1497 w 1497"/>
                  <a:gd name="T49" fmla="*/ 1076 h 1085"/>
                  <a:gd name="T50" fmla="*/ 1457 w 1497"/>
                  <a:gd name="T51" fmla="*/ 989 h 1085"/>
                  <a:gd name="T52" fmla="*/ 1434 w 1497"/>
                  <a:gd name="T53" fmla="*/ 935 h 1085"/>
                  <a:gd name="T54" fmla="*/ 1421 w 1497"/>
                  <a:gd name="T55" fmla="*/ 910 h 1085"/>
                  <a:gd name="T56" fmla="*/ 1369 w 1497"/>
                  <a:gd name="T57" fmla="*/ 875 h 1085"/>
                  <a:gd name="T58" fmla="*/ 635 w 1497"/>
                  <a:gd name="T59" fmla="*/ 361 h 1085"/>
                  <a:gd name="T60" fmla="*/ 164 w 1497"/>
                  <a:gd name="T61" fmla="*/ 27 h 1085"/>
                  <a:gd name="T62" fmla="*/ 129 w 1497"/>
                  <a:gd name="T63" fmla="*/ 8 h 1085"/>
                  <a:gd name="T64" fmla="*/ 70 w 1497"/>
                  <a:gd name="T65" fmla="*/ 0 h 1085"/>
                  <a:gd name="T66" fmla="*/ 41 w 1497"/>
                  <a:gd name="T67" fmla="*/ 5 h 1085"/>
                  <a:gd name="T68" fmla="*/ 15 w 1497"/>
                  <a:gd name="T69" fmla="*/ 20 h 1085"/>
                  <a:gd name="T70" fmla="*/ 5 w 1497"/>
                  <a:gd name="T71" fmla="*/ 30 h 1085"/>
                  <a:gd name="T72" fmla="*/ 0 w 1497"/>
                  <a:gd name="T73" fmla="*/ 49 h 1085"/>
                  <a:gd name="T74" fmla="*/ 7 w 1497"/>
                  <a:gd name="T75" fmla="*/ 84 h 1085"/>
                  <a:gd name="T76" fmla="*/ 25 w 1497"/>
                  <a:gd name="T77" fmla="*/ 122 h 1085"/>
                  <a:gd name="T78" fmla="*/ 45 w 1497"/>
                  <a:gd name="T79" fmla="*/ 143 h 1085"/>
                  <a:gd name="T80" fmla="*/ 185 w 1497"/>
                  <a:gd name="T81" fmla="*/ 242 h 1085"/>
                  <a:gd name="T82" fmla="*/ 1009 w 1497"/>
                  <a:gd name="T83" fmla="*/ 822 h 1085"/>
                  <a:gd name="T84" fmla="*/ 1359 w 1497"/>
                  <a:gd name="T85" fmla="*/ 1068 h 1085"/>
                  <a:gd name="T86" fmla="*/ 1374 w 1497"/>
                  <a:gd name="T87" fmla="*/ 1072 h 1085"/>
                  <a:gd name="T88" fmla="*/ 1489 w 1497"/>
                  <a:gd name="T89" fmla="*/ 1085 h 1085"/>
                  <a:gd name="T90" fmla="*/ 1494 w 1497"/>
                  <a:gd name="T91" fmla="*/ 1083 h 1085"/>
                  <a:gd name="T92" fmla="*/ 1496 w 1497"/>
                  <a:gd name="T93" fmla="*/ 1074 h 1085"/>
                  <a:gd name="T94" fmla="*/ 1489 w 1497"/>
                  <a:gd name="T95" fmla="*/ 1069 h 1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97" h="1085">
                    <a:moveTo>
                      <a:pt x="1489" y="1069"/>
                    </a:moveTo>
                    <a:lnTo>
                      <a:pt x="1489" y="1069"/>
                    </a:lnTo>
                    <a:lnTo>
                      <a:pt x="1387" y="1057"/>
                    </a:lnTo>
                    <a:lnTo>
                      <a:pt x="1387" y="1057"/>
                    </a:lnTo>
                    <a:lnTo>
                      <a:pt x="1369" y="1054"/>
                    </a:lnTo>
                    <a:lnTo>
                      <a:pt x="1369" y="1054"/>
                    </a:lnTo>
                    <a:lnTo>
                      <a:pt x="1366" y="1054"/>
                    </a:lnTo>
                    <a:lnTo>
                      <a:pt x="1367" y="1054"/>
                    </a:lnTo>
                    <a:lnTo>
                      <a:pt x="1369" y="1055"/>
                    </a:lnTo>
                    <a:lnTo>
                      <a:pt x="1369" y="1055"/>
                    </a:lnTo>
                    <a:lnTo>
                      <a:pt x="1363" y="1051"/>
                    </a:lnTo>
                    <a:lnTo>
                      <a:pt x="1363" y="1051"/>
                    </a:lnTo>
                    <a:lnTo>
                      <a:pt x="1287" y="997"/>
                    </a:lnTo>
                    <a:lnTo>
                      <a:pt x="1287" y="997"/>
                    </a:lnTo>
                    <a:lnTo>
                      <a:pt x="943" y="755"/>
                    </a:lnTo>
                    <a:lnTo>
                      <a:pt x="943" y="755"/>
                    </a:lnTo>
                    <a:lnTo>
                      <a:pt x="143" y="193"/>
                    </a:lnTo>
                    <a:lnTo>
                      <a:pt x="143" y="193"/>
                    </a:lnTo>
                    <a:lnTo>
                      <a:pt x="55" y="131"/>
                    </a:lnTo>
                    <a:lnTo>
                      <a:pt x="55" y="131"/>
                    </a:lnTo>
                    <a:lnTo>
                      <a:pt x="47" y="125"/>
                    </a:lnTo>
                    <a:lnTo>
                      <a:pt x="47" y="125"/>
                    </a:lnTo>
                    <a:lnTo>
                      <a:pt x="47" y="124"/>
                    </a:lnTo>
                    <a:lnTo>
                      <a:pt x="47" y="124"/>
                    </a:lnTo>
                    <a:lnTo>
                      <a:pt x="39" y="111"/>
                    </a:lnTo>
                    <a:lnTo>
                      <a:pt x="30" y="99"/>
                    </a:lnTo>
                    <a:lnTo>
                      <a:pt x="25" y="85"/>
                    </a:lnTo>
                    <a:lnTo>
                      <a:pt x="19" y="70"/>
                    </a:lnTo>
                    <a:lnTo>
                      <a:pt x="19" y="70"/>
                    </a:lnTo>
                    <a:lnTo>
                      <a:pt x="18" y="63"/>
                    </a:lnTo>
                    <a:lnTo>
                      <a:pt x="16" y="58"/>
                    </a:lnTo>
                    <a:lnTo>
                      <a:pt x="18" y="51"/>
                    </a:lnTo>
                    <a:lnTo>
                      <a:pt x="18" y="45"/>
                    </a:lnTo>
                    <a:lnTo>
                      <a:pt x="21" y="41"/>
                    </a:lnTo>
                    <a:lnTo>
                      <a:pt x="23" y="37"/>
                    </a:lnTo>
                    <a:lnTo>
                      <a:pt x="32" y="30"/>
                    </a:lnTo>
                    <a:lnTo>
                      <a:pt x="41" y="25"/>
                    </a:lnTo>
                    <a:lnTo>
                      <a:pt x="54" y="20"/>
                    </a:lnTo>
                    <a:lnTo>
                      <a:pt x="66" y="18"/>
                    </a:lnTo>
                    <a:lnTo>
                      <a:pt x="77" y="16"/>
                    </a:lnTo>
                    <a:lnTo>
                      <a:pt x="77" y="16"/>
                    </a:lnTo>
                    <a:lnTo>
                      <a:pt x="87" y="16"/>
                    </a:lnTo>
                    <a:lnTo>
                      <a:pt x="96" y="16"/>
                    </a:lnTo>
                    <a:lnTo>
                      <a:pt x="113" y="20"/>
                    </a:lnTo>
                    <a:lnTo>
                      <a:pt x="131" y="27"/>
                    </a:lnTo>
                    <a:lnTo>
                      <a:pt x="146" y="36"/>
                    </a:lnTo>
                    <a:lnTo>
                      <a:pt x="163" y="45"/>
                    </a:lnTo>
                    <a:lnTo>
                      <a:pt x="176" y="56"/>
                    </a:lnTo>
                    <a:lnTo>
                      <a:pt x="207" y="77"/>
                    </a:lnTo>
                    <a:lnTo>
                      <a:pt x="207" y="77"/>
                    </a:lnTo>
                    <a:lnTo>
                      <a:pt x="343" y="175"/>
                    </a:lnTo>
                    <a:lnTo>
                      <a:pt x="343" y="175"/>
                    </a:lnTo>
                    <a:lnTo>
                      <a:pt x="768" y="474"/>
                    </a:lnTo>
                    <a:lnTo>
                      <a:pt x="1192" y="771"/>
                    </a:lnTo>
                    <a:lnTo>
                      <a:pt x="1192" y="771"/>
                    </a:lnTo>
                    <a:lnTo>
                      <a:pt x="1392" y="910"/>
                    </a:lnTo>
                    <a:lnTo>
                      <a:pt x="1392" y="910"/>
                    </a:lnTo>
                    <a:lnTo>
                      <a:pt x="1409" y="923"/>
                    </a:lnTo>
                    <a:lnTo>
                      <a:pt x="1409" y="923"/>
                    </a:lnTo>
                    <a:lnTo>
                      <a:pt x="1411" y="926"/>
                    </a:lnTo>
                    <a:lnTo>
                      <a:pt x="1411" y="926"/>
                    </a:lnTo>
                    <a:lnTo>
                      <a:pt x="1410" y="924"/>
                    </a:lnTo>
                    <a:lnTo>
                      <a:pt x="1410" y="924"/>
                    </a:lnTo>
                    <a:lnTo>
                      <a:pt x="1410" y="928"/>
                    </a:lnTo>
                    <a:lnTo>
                      <a:pt x="1416" y="937"/>
                    </a:lnTo>
                    <a:lnTo>
                      <a:pt x="1416" y="937"/>
                    </a:lnTo>
                    <a:lnTo>
                      <a:pt x="1482" y="1081"/>
                    </a:lnTo>
                    <a:lnTo>
                      <a:pt x="1482" y="1081"/>
                    </a:lnTo>
                    <a:lnTo>
                      <a:pt x="1483" y="1084"/>
                    </a:lnTo>
                    <a:lnTo>
                      <a:pt x="1486" y="1085"/>
                    </a:lnTo>
                    <a:lnTo>
                      <a:pt x="1489" y="1085"/>
                    </a:lnTo>
                    <a:lnTo>
                      <a:pt x="1491" y="1084"/>
                    </a:lnTo>
                    <a:lnTo>
                      <a:pt x="1494" y="1083"/>
                    </a:lnTo>
                    <a:lnTo>
                      <a:pt x="1496" y="1080"/>
                    </a:lnTo>
                    <a:lnTo>
                      <a:pt x="1497" y="1076"/>
                    </a:lnTo>
                    <a:lnTo>
                      <a:pt x="1496" y="1073"/>
                    </a:lnTo>
                    <a:lnTo>
                      <a:pt x="1496" y="1073"/>
                    </a:lnTo>
                    <a:lnTo>
                      <a:pt x="1457" y="989"/>
                    </a:lnTo>
                    <a:lnTo>
                      <a:pt x="1457" y="989"/>
                    </a:lnTo>
                    <a:lnTo>
                      <a:pt x="1434" y="935"/>
                    </a:lnTo>
                    <a:lnTo>
                      <a:pt x="1434" y="935"/>
                    </a:lnTo>
                    <a:lnTo>
                      <a:pt x="1428" y="923"/>
                    </a:lnTo>
                    <a:lnTo>
                      <a:pt x="1425" y="916"/>
                    </a:lnTo>
                    <a:lnTo>
                      <a:pt x="1421" y="910"/>
                    </a:lnTo>
                    <a:lnTo>
                      <a:pt x="1421" y="910"/>
                    </a:lnTo>
                    <a:lnTo>
                      <a:pt x="1369" y="875"/>
                    </a:lnTo>
                    <a:lnTo>
                      <a:pt x="1369" y="875"/>
                    </a:lnTo>
                    <a:lnTo>
                      <a:pt x="1038" y="642"/>
                    </a:lnTo>
                    <a:lnTo>
                      <a:pt x="1038" y="642"/>
                    </a:lnTo>
                    <a:lnTo>
                      <a:pt x="635" y="361"/>
                    </a:lnTo>
                    <a:lnTo>
                      <a:pt x="234" y="77"/>
                    </a:lnTo>
                    <a:lnTo>
                      <a:pt x="234" y="77"/>
                    </a:lnTo>
                    <a:lnTo>
                      <a:pt x="164" y="27"/>
                    </a:lnTo>
                    <a:lnTo>
                      <a:pt x="164" y="27"/>
                    </a:lnTo>
                    <a:lnTo>
                      <a:pt x="147" y="16"/>
                    </a:lnTo>
                    <a:lnTo>
                      <a:pt x="129" y="8"/>
                    </a:lnTo>
                    <a:lnTo>
                      <a:pt x="110" y="2"/>
                    </a:lnTo>
                    <a:lnTo>
                      <a:pt x="91" y="0"/>
                    </a:lnTo>
                    <a:lnTo>
                      <a:pt x="70" y="0"/>
                    </a:lnTo>
                    <a:lnTo>
                      <a:pt x="61" y="1"/>
                    </a:lnTo>
                    <a:lnTo>
                      <a:pt x="51" y="2"/>
                    </a:lnTo>
                    <a:lnTo>
                      <a:pt x="41" y="5"/>
                    </a:lnTo>
                    <a:lnTo>
                      <a:pt x="33" y="9"/>
                    </a:lnTo>
                    <a:lnTo>
                      <a:pt x="23" y="15"/>
                    </a:lnTo>
                    <a:lnTo>
                      <a:pt x="15" y="20"/>
                    </a:lnTo>
                    <a:lnTo>
                      <a:pt x="15" y="20"/>
                    </a:lnTo>
                    <a:lnTo>
                      <a:pt x="10" y="25"/>
                    </a:lnTo>
                    <a:lnTo>
                      <a:pt x="5" y="30"/>
                    </a:lnTo>
                    <a:lnTo>
                      <a:pt x="3" y="37"/>
                    </a:lnTo>
                    <a:lnTo>
                      <a:pt x="1" y="42"/>
                    </a:lnTo>
                    <a:lnTo>
                      <a:pt x="0" y="49"/>
                    </a:lnTo>
                    <a:lnTo>
                      <a:pt x="0" y="56"/>
                    </a:lnTo>
                    <a:lnTo>
                      <a:pt x="1" y="70"/>
                    </a:lnTo>
                    <a:lnTo>
                      <a:pt x="7" y="84"/>
                    </a:lnTo>
                    <a:lnTo>
                      <a:pt x="12" y="98"/>
                    </a:lnTo>
                    <a:lnTo>
                      <a:pt x="25" y="122"/>
                    </a:lnTo>
                    <a:lnTo>
                      <a:pt x="25" y="122"/>
                    </a:lnTo>
                    <a:lnTo>
                      <a:pt x="29" y="128"/>
                    </a:lnTo>
                    <a:lnTo>
                      <a:pt x="34" y="133"/>
                    </a:lnTo>
                    <a:lnTo>
                      <a:pt x="45" y="143"/>
                    </a:lnTo>
                    <a:lnTo>
                      <a:pt x="70" y="161"/>
                    </a:lnTo>
                    <a:lnTo>
                      <a:pt x="70" y="161"/>
                    </a:lnTo>
                    <a:lnTo>
                      <a:pt x="185" y="242"/>
                    </a:lnTo>
                    <a:lnTo>
                      <a:pt x="185" y="242"/>
                    </a:lnTo>
                    <a:lnTo>
                      <a:pt x="1009" y="822"/>
                    </a:lnTo>
                    <a:lnTo>
                      <a:pt x="1009" y="822"/>
                    </a:lnTo>
                    <a:lnTo>
                      <a:pt x="1300" y="1026"/>
                    </a:lnTo>
                    <a:lnTo>
                      <a:pt x="1300" y="1026"/>
                    </a:lnTo>
                    <a:lnTo>
                      <a:pt x="1359" y="1068"/>
                    </a:lnTo>
                    <a:lnTo>
                      <a:pt x="1359" y="1068"/>
                    </a:lnTo>
                    <a:lnTo>
                      <a:pt x="1366" y="1070"/>
                    </a:lnTo>
                    <a:lnTo>
                      <a:pt x="1374" y="1072"/>
                    </a:lnTo>
                    <a:lnTo>
                      <a:pt x="1391" y="1073"/>
                    </a:lnTo>
                    <a:lnTo>
                      <a:pt x="1391" y="1073"/>
                    </a:lnTo>
                    <a:lnTo>
                      <a:pt x="1489" y="1085"/>
                    </a:lnTo>
                    <a:lnTo>
                      <a:pt x="1489" y="1085"/>
                    </a:lnTo>
                    <a:lnTo>
                      <a:pt x="1491" y="1085"/>
                    </a:lnTo>
                    <a:lnTo>
                      <a:pt x="1494" y="1083"/>
                    </a:lnTo>
                    <a:lnTo>
                      <a:pt x="1496" y="1081"/>
                    </a:lnTo>
                    <a:lnTo>
                      <a:pt x="1496" y="1079"/>
                    </a:lnTo>
                    <a:lnTo>
                      <a:pt x="1496" y="1074"/>
                    </a:lnTo>
                    <a:lnTo>
                      <a:pt x="1494" y="1072"/>
                    </a:lnTo>
                    <a:lnTo>
                      <a:pt x="1491" y="1070"/>
                    </a:lnTo>
                    <a:lnTo>
                      <a:pt x="1489" y="1069"/>
                    </a:lnTo>
                    <a:lnTo>
                      <a:pt x="1489" y="10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Freeform 44">
                <a:extLst>
                  <a:ext uri="{FF2B5EF4-FFF2-40B4-BE49-F238E27FC236}">
                    <a16:creationId xmlns:a16="http://schemas.microsoft.com/office/drawing/2014/main" id="{F016443C-14BB-DE16-AD57-05E9335F04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0" y="3869"/>
                <a:ext cx="730" cy="451"/>
              </a:xfrm>
              <a:custGeom>
                <a:avLst/>
                <a:gdLst>
                  <a:gd name="T0" fmla="*/ 56 w 2190"/>
                  <a:gd name="T1" fmla="*/ 37 h 1353"/>
                  <a:gd name="T2" fmla="*/ 263 w 2190"/>
                  <a:gd name="T3" fmla="*/ 125 h 1353"/>
                  <a:gd name="T4" fmla="*/ 413 w 2190"/>
                  <a:gd name="T5" fmla="*/ 204 h 1353"/>
                  <a:gd name="T6" fmla="*/ 464 w 2190"/>
                  <a:gd name="T7" fmla="*/ 238 h 1353"/>
                  <a:gd name="T8" fmla="*/ 561 w 2190"/>
                  <a:gd name="T9" fmla="*/ 317 h 1353"/>
                  <a:gd name="T10" fmla="*/ 697 w 2190"/>
                  <a:gd name="T11" fmla="*/ 442 h 1353"/>
                  <a:gd name="T12" fmla="*/ 786 w 2190"/>
                  <a:gd name="T13" fmla="*/ 529 h 1353"/>
                  <a:gd name="T14" fmla="*/ 954 w 2190"/>
                  <a:gd name="T15" fmla="*/ 708 h 1353"/>
                  <a:gd name="T16" fmla="*/ 1118 w 2190"/>
                  <a:gd name="T17" fmla="*/ 890 h 1353"/>
                  <a:gd name="T18" fmla="*/ 1242 w 2190"/>
                  <a:gd name="T19" fmla="*/ 1017 h 1353"/>
                  <a:gd name="T20" fmla="*/ 1374 w 2190"/>
                  <a:gd name="T21" fmla="*/ 1134 h 1353"/>
                  <a:gd name="T22" fmla="*/ 1472 w 2190"/>
                  <a:gd name="T23" fmla="*/ 1200 h 1353"/>
                  <a:gd name="T24" fmla="*/ 1524 w 2190"/>
                  <a:gd name="T25" fmla="*/ 1230 h 1353"/>
                  <a:gd name="T26" fmla="*/ 1606 w 2190"/>
                  <a:gd name="T27" fmla="*/ 1269 h 1353"/>
                  <a:gd name="T28" fmla="*/ 1688 w 2190"/>
                  <a:gd name="T29" fmla="*/ 1299 h 1353"/>
                  <a:gd name="T30" fmla="*/ 1862 w 2190"/>
                  <a:gd name="T31" fmla="*/ 1339 h 1353"/>
                  <a:gd name="T32" fmla="*/ 1953 w 2190"/>
                  <a:gd name="T33" fmla="*/ 1350 h 1353"/>
                  <a:gd name="T34" fmla="*/ 2061 w 2190"/>
                  <a:gd name="T35" fmla="*/ 1353 h 1353"/>
                  <a:gd name="T36" fmla="*/ 2125 w 2190"/>
                  <a:gd name="T37" fmla="*/ 1342 h 1353"/>
                  <a:gd name="T38" fmla="*/ 2167 w 2190"/>
                  <a:gd name="T39" fmla="*/ 1320 h 1353"/>
                  <a:gd name="T40" fmla="*/ 2183 w 2190"/>
                  <a:gd name="T41" fmla="*/ 1299 h 1353"/>
                  <a:gd name="T42" fmla="*/ 2190 w 2190"/>
                  <a:gd name="T43" fmla="*/ 1273 h 1353"/>
                  <a:gd name="T44" fmla="*/ 2189 w 2190"/>
                  <a:gd name="T45" fmla="*/ 1259 h 1353"/>
                  <a:gd name="T46" fmla="*/ 2182 w 2190"/>
                  <a:gd name="T47" fmla="*/ 1255 h 1353"/>
                  <a:gd name="T48" fmla="*/ 2174 w 2190"/>
                  <a:gd name="T49" fmla="*/ 1259 h 1353"/>
                  <a:gd name="T50" fmla="*/ 2174 w 2190"/>
                  <a:gd name="T51" fmla="*/ 1270 h 1353"/>
                  <a:gd name="T52" fmla="*/ 2168 w 2190"/>
                  <a:gd name="T53" fmla="*/ 1290 h 1353"/>
                  <a:gd name="T54" fmla="*/ 2141 w 2190"/>
                  <a:gd name="T55" fmla="*/ 1317 h 1353"/>
                  <a:gd name="T56" fmla="*/ 2096 w 2190"/>
                  <a:gd name="T57" fmla="*/ 1331 h 1353"/>
                  <a:gd name="T58" fmla="*/ 2032 w 2190"/>
                  <a:gd name="T59" fmla="*/ 1336 h 1353"/>
                  <a:gd name="T60" fmla="*/ 1978 w 2190"/>
                  <a:gd name="T61" fmla="*/ 1335 h 1353"/>
                  <a:gd name="T62" fmla="*/ 1883 w 2190"/>
                  <a:gd name="T63" fmla="*/ 1327 h 1353"/>
                  <a:gd name="T64" fmla="*/ 1788 w 2190"/>
                  <a:gd name="T65" fmla="*/ 1310 h 1353"/>
                  <a:gd name="T66" fmla="*/ 1726 w 2190"/>
                  <a:gd name="T67" fmla="*/ 1294 h 1353"/>
                  <a:gd name="T68" fmla="*/ 1640 w 2190"/>
                  <a:gd name="T69" fmla="*/ 1265 h 1353"/>
                  <a:gd name="T70" fmla="*/ 1557 w 2190"/>
                  <a:gd name="T71" fmla="*/ 1228 h 1353"/>
                  <a:gd name="T72" fmla="*/ 1477 w 2190"/>
                  <a:gd name="T73" fmla="*/ 1184 h 1353"/>
                  <a:gd name="T74" fmla="*/ 1355 w 2190"/>
                  <a:gd name="T75" fmla="*/ 1097 h 1353"/>
                  <a:gd name="T76" fmla="*/ 1264 w 2190"/>
                  <a:gd name="T77" fmla="*/ 1015 h 1353"/>
                  <a:gd name="T78" fmla="*/ 1136 w 2190"/>
                  <a:gd name="T79" fmla="*/ 885 h 1353"/>
                  <a:gd name="T80" fmla="*/ 972 w 2190"/>
                  <a:gd name="T81" fmla="*/ 703 h 1353"/>
                  <a:gd name="T82" fmla="*/ 810 w 2190"/>
                  <a:gd name="T83" fmla="*/ 530 h 1353"/>
                  <a:gd name="T84" fmla="*/ 641 w 2190"/>
                  <a:gd name="T85" fmla="*/ 365 h 1353"/>
                  <a:gd name="T86" fmla="*/ 521 w 2190"/>
                  <a:gd name="T87" fmla="*/ 262 h 1353"/>
                  <a:gd name="T88" fmla="*/ 433 w 2190"/>
                  <a:gd name="T89" fmla="*/ 200 h 1353"/>
                  <a:gd name="T90" fmla="*/ 340 w 2190"/>
                  <a:gd name="T91" fmla="*/ 146 h 1353"/>
                  <a:gd name="T92" fmla="*/ 145 w 2190"/>
                  <a:gd name="T93" fmla="*/ 58 h 1353"/>
                  <a:gd name="T94" fmla="*/ 12 w 2190"/>
                  <a:gd name="T95" fmla="*/ 0 h 1353"/>
                  <a:gd name="T96" fmla="*/ 4 w 2190"/>
                  <a:gd name="T97" fmla="*/ 1 h 1353"/>
                  <a:gd name="T98" fmla="*/ 0 w 2190"/>
                  <a:gd name="T99" fmla="*/ 10 h 1353"/>
                  <a:gd name="T100" fmla="*/ 4 w 2190"/>
                  <a:gd name="T101" fmla="*/ 15 h 1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190" h="1353">
                    <a:moveTo>
                      <a:pt x="4" y="15"/>
                    </a:moveTo>
                    <a:lnTo>
                      <a:pt x="4" y="15"/>
                    </a:lnTo>
                    <a:lnTo>
                      <a:pt x="56" y="37"/>
                    </a:lnTo>
                    <a:lnTo>
                      <a:pt x="107" y="59"/>
                    </a:lnTo>
                    <a:lnTo>
                      <a:pt x="212" y="103"/>
                    </a:lnTo>
                    <a:lnTo>
                      <a:pt x="263" y="125"/>
                    </a:lnTo>
                    <a:lnTo>
                      <a:pt x="314" y="150"/>
                    </a:lnTo>
                    <a:lnTo>
                      <a:pt x="364" y="176"/>
                    </a:lnTo>
                    <a:lnTo>
                      <a:pt x="413" y="204"/>
                    </a:lnTo>
                    <a:lnTo>
                      <a:pt x="413" y="204"/>
                    </a:lnTo>
                    <a:lnTo>
                      <a:pt x="440" y="220"/>
                    </a:lnTo>
                    <a:lnTo>
                      <a:pt x="464" y="238"/>
                    </a:lnTo>
                    <a:lnTo>
                      <a:pt x="489" y="258"/>
                    </a:lnTo>
                    <a:lnTo>
                      <a:pt x="514" y="277"/>
                    </a:lnTo>
                    <a:lnTo>
                      <a:pt x="561" y="317"/>
                    </a:lnTo>
                    <a:lnTo>
                      <a:pt x="608" y="358"/>
                    </a:lnTo>
                    <a:lnTo>
                      <a:pt x="608" y="358"/>
                    </a:lnTo>
                    <a:lnTo>
                      <a:pt x="697" y="442"/>
                    </a:lnTo>
                    <a:lnTo>
                      <a:pt x="741" y="485"/>
                    </a:lnTo>
                    <a:lnTo>
                      <a:pt x="786" y="529"/>
                    </a:lnTo>
                    <a:lnTo>
                      <a:pt x="786" y="529"/>
                    </a:lnTo>
                    <a:lnTo>
                      <a:pt x="828" y="572"/>
                    </a:lnTo>
                    <a:lnTo>
                      <a:pt x="871" y="617"/>
                    </a:lnTo>
                    <a:lnTo>
                      <a:pt x="954" y="708"/>
                    </a:lnTo>
                    <a:lnTo>
                      <a:pt x="1035" y="799"/>
                    </a:lnTo>
                    <a:lnTo>
                      <a:pt x="1118" y="890"/>
                    </a:lnTo>
                    <a:lnTo>
                      <a:pt x="1118" y="890"/>
                    </a:lnTo>
                    <a:lnTo>
                      <a:pt x="1158" y="933"/>
                    </a:lnTo>
                    <a:lnTo>
                      <a:pt x="1199" y="975"/>
                    </a:lnTo>
                    <a:lnTo>
                      <a:pt x="1242" y="1017"/>
                    </a:lnTo>
                    <a:lnTo>
                      <a:pt x="1285" y="1058"/>
                    </a:lnTo>
                    <a:lnTo>
                      <a:pt x="1329" y="1097"/>
                    </a:lnTo>
                    <a:lnTo>
                      <a:pt x="1374" y="1134"/>
                    </a:lnTo>
                    <a:lnTo>
                      <a:pt x="1422" y="1168"/>
                    </a:lnTo>
                    <a:lnTo>
                      <a:pt x="1447" y="1185"/>
                    </a:lnTo>
                    <a:lnTo>
                      <a:pt x="1472" y="1200"/>
                    </a:lnTo>
                    <a:lnTo>
                      <a:pt x="1472" y="1200"/>
                    </a:lnTo>
                    <a:lnTo>
                      <a:pt x="1498" y="1215"/>
                    </a:lnTo>
                    <a:lnTo>
                      <a:pt x="1524" y="1230"/>
                    </a:lnTo>
                    <a:lnTo>
                      <a:pt x="1551" y="1244"/>
                    </a:lnTo>
                    <a:lnTo>
                      <a:pt x="1578" y="1257"/>
                    </a:lnTo>
                    <a:lnTo>
                      <a:pt x="1606" y="1269"/>
                    </a:lnTo>
                    <a:lnTo>
                      <a:pt x="1633" y="1280"/>
                    </a:lnTo>
                    <a:lnTo>
                      <a:pt x="1661" y="1290"/>
                    </a:lnTo>
                    <a:lnTo>
                      <a:pt x="1688" y="1299"/>
                    </a:lnTo>
                    <a:lnTo>
                      <a:pt x="1746" y="1316"/>
                    </a:lnTo>
                    <a:lnTo>
                      <a:pt x="1804" y="1330"/>
                    </a:lnTo>
                    <a:lnTo>
                      <a:pt x="1862" y="1339"/>
                    </a:lnTo>
                    <a:lnTo>
                      <a:pt x="1923" y="1347"/>
                    </a:lnTo>
                    <a:lnTo>
                      <a:pt x="1923" y="1347"/>
                    </a:lnTo>
                    <a:lnTo>
                      <a:pt x="1953" y="1350"/>
                    </a:lnTo>
                    <a:lnTo>
                      <a:pt x="1993" y="1353"/>
                    </a:lnTo>
                    <a:lnTo>
                      <a:pt x="2037" y="1353"/>
                    </a:lnTo>
                    <a:lnTo>
                      <a:pt x="2061" y="1353"/>
                    </a:lnTo>
                    <a:lnTo>
                      <a:pt x="2083" y="1350"/>
                    </a:lnTo>
                    <a:lnTo>
                      <a:pt x="2105" y="1346"/>
                    </a:lnTo>
                    <a:lnTo>
                      <a:pt x="2125" y="1342"/>
                    </a:lnTo>
                    <a:lnTo>
                      <a:pt x="2143" y="1334"/>
                    </a:lnTo>
                    <a:lnTo>
                      <a:pt x="2160" y="1325"/>
                    </a:lnTo>
                    <a:lnTo>
                      <a:pt x="2167" y="1320"/>
                    </a:lnTo>
                    <a:lnTo>
                      <a:pt x="2174" y="1313"/>
                    </a:lnTo>
                    <a:lnTo>
                      <a:pt x="2179" y="1308"/>
                    </a:lnTo>
                    <a:lnTo>
                      <a:pt x="2183" y="1299"/>
                    </a:lnTo>
                    <a:lnTo>
                      <a:pt x="2186" y="1291"/>
                    </a:lnTo>
                    <a:lnTo>
                      <a:pt x="2189" y="1283"/>
                    </a:lnTo>
                    <a:lnTo>
                      <a:pt x="2190" y="1273"/>
                    </a:lnTo>
                    <a:lnTo>
                      <a:pt x="2190" y="1263"/>
                    </a:lnTo>
                    <a:lnTo>
                      <a:pt x="2190" y="1263"/>
                    </a:lnTo>
                    <a:lnTo>
                      <a:pt x="2189" y="1259"/>
                    </a:lnTo>
                    <a:lnTo>
                      <a:pt x="2187" y="1257"/>
                    </a:lnTo>
                    <a:lnTo>
                      <a:pt x="2185" y="1255"/>
                    </a:lnTo>
                    <a:lnTo>
                      <a:pt x="2182" y="1255"/>
                    </a:lnTo>
                    <a:lnTo>
                      <a:pt x="2179" y="1255"/>
                    </a:lnTo>
                    <a:lnTo>
                      <a:pt x="2176" y="1257"/>
                    </a:lnTo>
                    <a:lnTo>
                      <a:pt x="2174" y="1259"/>
                    </a:lnTo>
                    <a:lnTo>
                      <a:pt x="2174" y="1263"/>
                    </a:lnTo>
                    <a:lnTo>
                      <a:pt x="2174" y="1263"/>
                    </a:lnTo>
                    <a:lnTo>
                      <a:pt x="2174" y="1270"/>
                    </a:lnTo>
                    <a:lnTo>
                      <a:pt x="2172" y="1277"/>
                    </a:lnTo>
                    <a:lnTo>
                      <a:pt x="2171" y="1284"/>
                    </a:lnTo>
                    <a:lnTo>
                      <a:pt x="2168" y="1290"/>
                    </a:lnTo>
                    <a:lnTo>
                      <a:pt x="2161" y="1301"/>
                    </a:lnTo>
                    <a:lnTo>
                      <a:pt x="2152" y="1310"/>
                    </a:lnTo>
                    <a:lnTo>
                      <a:pt x="2141" y="1317"/>
                    </a:lnTo>
                    <a:lnTo>
                      <a:pt x="2127" y="1323"/>
                    </a:lnTo>
                    <a:lnTo>
                      <a:pt x="2113" y="1327"/>
                    </a:lnTo>
                    <a:lnTo>
                      <a:pt x="2096" y="1331"/>
                    </a:lnTo>
                    <a:lnTo>
                      <a:pt x="2080" y="1334"/>
                    </a:lnTo>
                    <a:lnTo>
                      <a:pt x="2063" y="1335"/>
                    </a:lnTo>
                    <a:lnTo>
                      <a:pt x="2032" y="1336"/>
                    </a:lnTo>
                    <a:lnTo>
                      <a:pt x="2001" y="1335"/>
                    </a:lnTo>
                    <a:lnTo>
                      <a:pt x="1978" y="1335"/>
                    </a:lnTo>
                    <a:lnTo>
                      <a:pt x="1978" y="1335"/>
                    </a:lnTo>
                    <a:lnTo>
                      <a:pt x="1946" y="1332"/>
                    </a:lnTo>
                    <a:lnTo>
                      <a:pt x="1914" y="1331"/>
                    </a:lnTo>
                    <a:lnTo>
                      <a:pt x="1883" y="1327"/>
                    </a:lnTo>
                    <a:lnTo>
                      <a:pt x="1851" y="1323"/>
                    </a:lnTo>
                    <a:lnTo>
                      <a:pt x="1819" y="1317"/>
                    </a:lnTo>
                    <a:lnTo>
                      <a:pt x="1788" y="1310"/>
                    </a:lnTo>
                    <a:lnTo>
                      <a:pt x="1756" y="1303"/>
                    </a:lnTo>
                    <a:lnTo>
                      <a:pt x="1726" y="1294"/>
                    </a:lnTo>
                    <a:lnTo>
                      <a:pt x="1726" y="1294"/>
                    </a:lnTo>
                    <a:lnTo>
                      <a:pt x="1697" y="1285"/>
                    </a:lnTo>
                    <a:lnTo>
                      <a:pt x="1668" y="1276"/>
                    </a:lnTo>
                    <a:lnTo>
                      <a:pt x="1640" y="1265"/>
                    </a:lnTo>
                    <a:lnTo>
                      <a:pt x="1611" y="1252"/>
                    </a:lnTo>
                    <a:lnTo>
                      <a:pt x="1584" y="1241"/>
                    </a:lnTo>
                    <a:lnTo>
                      <a:pt x="1557" y="1228"/>
                    </a:lnTo>
                    <a:lnTo>
                      <a:pt x="1530" y="1214"/>
                    </a:lnTo>
                    <a:lnTo>
                      <a:pt x="1504" y="1199"/>
                    </a:lnTo>
                    <a:lnTo>
                      <a:pt x="1477" y="1184"/>
                    </a:lnTo>
                    <a:lnTo>
                      <a:pt x="1453" y="1168"/>
                    </a:lnTo>
                    <a:lnTo>
                      <a:pt x="1403" y="1134"/>
                    </a:lnTo>
                    <a:lnTo>
                      <a:pt x="1355" y="1097"/>
                    </a:lnTo>
                    <a:lnTo>
                      <a:pt x="1309" y="1057"/>
                    </a:lnTo>
                    <a:lnTo>
                      <a:pt x="1309" y="1057"/>
                    </a:lnTo>
                    <a:lnTo>
                      <a:pt x="1264" y="1015"/>
                    </a:lnTo>
                    <a:lnTo>
                      <a:pt x="1220" y="973"/>
                    </a:lnTo>
                    <a:lnTo>
                      <a:pt x="1177" y="929"/>
                    </a:lnTo>
                    <a:lnTo>
                      <a:pt x="1136" y="885"/>
                    </a:lnTo>
                    <a:lnTo>
                      <a:pt x="1053" y="794"/>
                    </a:lnTo>
                    <a:lnTo>
                      <a:pt x="972" y="703"/>
                    </a:lnTo>
                    <a:lnTo>
                      <a:pt x="972" y="703"/>
                    </a:lnTo>
                    <a:lnTo>
                      <a:pt x="919" y="645"/>
                    </a:lnTo>
                    <a:lnTo>
                      <a:pt x="865" y="587"/>
                    </a:lnTo>
                    <a:lnTo>
                      <a:pt x="810" y="530"/>
                    </a:lnTo>
                    <a:lnTo>
                      <a:pt x="755" y="474"/>
                    </a:lnTo>
                    <a:lnTo>
                      <a:pt x="699" y="419"/>
                    </a:lnTo>
                    <a:lnTo>
                      <a:pt x="641" y="365"/>
                    </a:lnTo>
                    <a:lnTo>
                      <a:pt x="581" y="313"/>
                    </a:lnTo>
                    <a:lnTo>
                      <a:pt x="521" y="262"/>
                    </a:lnTo>
                    <a:lnTo>
                      <a:pt x="521" y="262"/>
                    </a:lnTo>
                    <a:lnTo>
                      <a:pt x="492" y="240"/>
                    </a:lnTo>
                    <a:lnTo>
                      <a:pt x="463" y="219"/>
                    </a:lnTo>
                    <a:lnTo>
                      <a:pt x="433" y="200"/>
                    </a:lnTo>
                    <a:lnTo>
                      <a:pt x="402" y="180"/>
                    </a:lnTo>
                    <a:lnTo>
                      <a:pt x="372" y="163"/>
                    </a:lnTo>
                    <a:lnTo>
                      <a:pt x="340" y="146"/>
                    </a:lnTo>
                    <a:lnTo>
                      <a:pt x="275" y="116"/>
                    </a:lnTo>
                    <a:lnTo>
                      <a:pt x="211" y="85"/>
                    </a:lnTo>
                    <a:lnTo>
                      <a:pt x="145" y="58"/>
                    </a:lnTo>
                    <a:lnTo>
                      <a:pt x="78" y="29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2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" name="Freeform 45">
                <a:extLst>
                  <a:ext uri="{FF2B5EF4-FFF2-40B4-BE49-F238E27FC236}">
                    <a16:creationId xmlns:a16="http://schemas.microsoft.com/office/drawing/2014/main" id="{E1FA3BA1-0425-28F3-D6BF-BF5E7A25D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5" y="4224"/>
                <a:ext cx="261" cy="77"/>
              </a:xfrm>
              <a:custGeom>
                <a:avLst/>
                <a:gdLst>
                  <a:gd name="T0" fmla="*/ 7 w 783"/>
                  <a:gd name="T1" fmla="*/ 16 h 229"/>
                  <a:gd name="T2" fmla="*/ 47 w 783"/>
                  <a:gd name="T3" fmla="*/ 25 h 229"/>
                  <a:gd name="T4" fmla="*/ 85 w 783"/>
                  <a:gd name="T5" fmla="*/ 40 h 229"/>
                  <a:gd name="T6" fmla="*/ 160 w 783"/>
                  <a:gd name="T7" fmla="*/ 76 h 229"/>
                  <a:gd name="T8" fmla="*/ 198 w 783"/>
                  <a:gd name="T9" fmla="*/ 95 h 229"/>
                  <a:gd name="T10" fmla="*/ 314 w 783"/>
                  <a:gd name="T11" fmla="*/ 145 h 229"/>
                  <a:gd name="T12" fmla="*/ 370 w 783"/>
                  <a:gd name="T13" fmla="*/ 167 h 229"/>
                  <a:gd name="T14" fmla="*/ 456 w 783"/>
                  <a:gd name="T15" fmla="*/ 200 h 229"/>
                  <a:gd name="T16" fmla="*/ 515 w 783"/>
                  <a:gd name="T17" fmla="*/ 217 h 229"/>
                  <a:gd name="T18" fmla="*/ 544 w 783"/>
                  <a:gd name="T19" fmla="*/ 222 h 229"/>
                  <a:gd name="T20" fmla="*/ 588 w 783"/>
                  <a:gd name="T21" fmla="*/ 228 h 229"/>
                  <a:gd name="T22" fmla="*/ 634 w 783"/>
                  <a:gd name="T23" fmla="*/ 229 h 229"/>
                  <a:gd name="T24" fmla="*/ 678 w 783"/>
                  <a:gd name="T25" fmla="*/ 225 h 229"/>
                  <a:gd name="T26" fmla="*/ 721 w 783"/>
                  <a:gd name="T27" fmla="*/ 214 h 229"/>
                  <a:gd name="T28" fmla="*/ 730 w 783"/>
                  <a:gd name="T29" fmla="*/ 208 h 229"/>
                  <a:gd name="T30" fmla="*/ 745 w 783"/>
                  <a:gd name="T31" fmla="*/ 199 h 229"/>
                  <a:gd name="T32" fmla="*/ 759 w 783"/>
                  <a:gd name="T33" fmla="*/ 185 h 229"/>
                  <a:gd name="T34" fmla="*/ 769 w 783"/>
                  <a:gd name="T35" fmla="*/ 171 h 229"/>
                  <a:gd name="T36" fmla="*/ 779 w 783"/>
                  <a:gd name="T37" fmla="*/ 146 h 229"/>
                  <a:gd name="T38" fmla="*/ 783 w 783"/>
                  <a:gd name="T39" fmla="*/ 109 h 229"/>
                  <a:gd name="T40" fmla="*/ 781 w 783"/>
                  <a:gd name="T41" fmla="*/ 90 h 229"/>
                  <a:gd name="T42" fmla="*/ 777 w 783"/>
                  <a:gd name="T43" fmla="*/ 84 h 229"/>
                  <a:gd name="T44" fmla="*/ 772 w 783"/>
                  <a:gd name="T45" fmla="*/ 84 h 229"/>
                  <a:gd name="T46" fmla="*/ 766 w 783"/>
                  <a:gd name="T47" fmla="*/ 87 h 229"/>
                  <a:gd name="T48" fmla="*/ 765 w 783"/>
                  <a:gd name="T49" fmla="*/ 94 h 229"/>
                  <a:gd name="T50" fmla="*/ 766 w 783"/>
                  <a:gd name="T51" fmla="*/ 107 h 229"/>
                  <a:gd name="T52" fmla="*/ 766 w 783"/>
                  <a:gd name="T53" fmla="*/ 130 h 229"/>
                  <a:gd name="T54" fmla="*/ 761 w 783"/>
                  <a:gd name="T55" fmla="*/ 149 h 229"/>
                  <a:gd name="T56" fmla="*/ 752 w 783"/>
                  <a:gd name="T57" fmla="*/ 166 h 229"/>
                  <a:gd name="T58" fmla="*/ 741 w 783"/>
                  <a:gd name="T59" fmla="*/ 180 h 229"/>
                  <a:gd name="T60" fmla="*/ 726 w 783"/>
                  <a:gd name="T61" fmla="*/ 191 h 229"/>
                  <a:gd name="T62" fmla="*/ 700 w 783"/>
                  <a:gd name="T63" fmla="*/ 202 h 229"/>
                  <a:gd name="T64" fmla="*/ 660 w 783"/>
                  <a:gd name="T65" fmla="*/ 210 h 229"/>
                  <a:gd name="T66" fmla="*/ 616 w 783"/>
                  <a:gd name="T67" fmla="*/ 213 h 229"/>
                  <a:gd name="T68" fmla="*/ 572 w 783"/>
                  <a:gd name="T69" fmla="*/ 208 h 229"/>
                  <a:gd name="T70" fmla="*/ 514 w 783"/>
                  <a:gd name="T71" fmla="*/ 199 h 229"/>
                  <a:gd name="T72" fmla="*/ 485 w 783"/>
                  <a:gd name="T73" fmla="*/ 192 h 229"/>
                  <a:gd name="T74" fmla="*/ 428 w 783"/>
                  <a:gd name="T75" fmla="*/ 173 h 229"/>
                  <a:gd name="T76" fmla="*/ 344 w 783"/>
                  <a:gd name="T77" fmla="*/ 140 h 229"/>
                  <a:gd name="T78" fmla="*/ 289 w 783"/>
                  <a:gd name="T79" fmla="*/ 116 h 229"/>
                  <a:gd name="T80" fmla="*/ 215 w 783"/>
                  <a:gd name="T81" fmla="*/ 84 h 229"/>
                  <a:gd name="T82" fmla="*/ 142 w 783"/>
                  <a:gd name="T83" fmla="*/ 49 h 229"/>
                  <a:gd name="T84" fmla="*/ 78 w 783"/>
                  <a:gd name="T85" fmla="*/ 20 h 229"/>
                  <a:gd name="T86" fmla="*/ 45 w 783"/>
                  <a:gd name="T87" fmla="*/ 7 h 229"/>
                  <a:gd name="T88" fmla="*/ 11 w 783"/>
                  <a:gd name="T89" fmla="*/ 0 h 229"/>
                  <a:gd name="T90" fmla="*/ 7 w 783"/>
                  <a:gd name="T91" fmla="*/ 0 h 229"/>
                  <a:gd name="T92" fmla="*/ 1 w 783"/>
                  <a:gd name="T93" fmla="*/ 5 h 229"/>
                  <a:gd name="T94" fmla="*/ 0 w 783"/>
                  <a:gd name="T95" fmla="*/ 10 h 229"/>
                  <a:gd name="T96" fmla="*/ 2 w 783"/>
                  <a:gd name="T97" fmla="*/ 14 h 229"/>
                  <a:gd name="T98" fmla="*/ 7 w 783"/>
                  <a:gd name="T99" fmla="*/ 16 h 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83" h="229">
                    <a:moveTo>
                      <a:pt x="7" y="16"/>
                    </a:moveTo>
                    <a:lnTo>
                      <a:pt x="7" y="16"/>
                    </a:lnTo>
                    <a:lnTo>
                      <a:pt x="26" y="20"/>
                    </a:lnTo>
                    <a:lnTo>
                      <a:pt x="47" y="25"/>
                    </a:lnTo>
                    <a:lnTo>
                      <a:pt x="66" y="32"/>
                    </a:lnTo>
                    <a:lnTo>
                      <a:pt x="85" y="40"/>
                    </a:lnTo>
                    <a:lnTo>
                      <a:pt x="122" y="57"/>
                    </a:lnTo>
                    <a:lnTo>
                      <a:pt x="160" y="76"/>
                    </a:lnTo>
                    <a:lnTo>
                      <a:pt x="160" y="76"/>
                    </a:lnTo>
                    <a:lnTo>
                      <a:pt x="198" y="95"/>
                    </a:lnTo>
                    <a:lnTo>
                      <a:pt x="237" y="112"/>
                    </a:lnTo>
                    <a:lnTo>
                      <a:pt x="314" y="145"/>
                    </a:lnTo>
                    <a:lnTo>
                      <a:pt x="314" y="145"/>
                    </a:lnTo>
                    <a:lnTo>
                      <a:pt x="370" y="167"/>
                    </a:lnTo>
                    <a:lnTo>
                      <a:pt x="428" y="189"/>
                    </a:lnTo>
                    <a:lnTo>
                      <a:pt x="456" y="200"/>
                    </a:lnTo>
                    <a:lnTo>
                      <a:pt x="485" y="208"/>
                    </a:lnTo>
                    <a:lnTo>
                      <a:pt x="515" y="217"/>
                    </a:lnTo>
                    <a:lnTo>
                      <a:pt x="544" y="222"/>
                    </a:lnTo>
                    <a:lnTo>
                      <a:pt x="544" y="222"/>
                    </a:lnTo>
                    <a:lnTo>
                      <a:pt x="566" y="225"/>
                    </a:lnTo>
                    <a:lnTo>
                      <a:pt x="588" y="228"/>
                    </a:lnTo>
                    <a:lnTo>
                      <a:pt x="610" y="229"/>
                    </a:lnTo>
                    <a:lnTo>
                      <a:pt x="634" y="229"/>
                    </a:lnTo>
                    <a:lnTo>
                      <a:pt x="656" y="229"/>
                    </a:lnTo>
                    <a:lnTo>
                      <a:pt x="678" y="225"/>
                    </a:lnTo>
                    <a:lnTo>
                      <a:pt x="700" y="221"/>
                    </a:lnTo>
                    <a:lnTo>
                      <a:pt x="721" y="214"/>
                    </a:lnTo>
                    <a:lnTo>
                      <a:pt x="721" y="214"/>
                    </a:lnTo>
                    <a:lnTo>
                      <a:pt x="730" y="208"/>
                    </a:lnTo>
                    <a:lnTo>
                      <a:pt x="739" y="204"/>
                    </a:lnTo>
                    <a:lnTo>
                      <a:pt x="745" y="199"/>
                    </a:lnTo>
                    <a:lnTo>
                      <a:pt x="752" y="192"/>
                    </a:lnTo>
                    <a:lnTo>
                      <a:pt x="759" y="185"/>
                    </a:lnTo>
                    <a:lnTo>
                      <a:pt x="765" y="178"/>
                    </a:lnTo>
                    <a:lnTo>
                      <a:pt x="769" y="171"/>
                    </a:lnTo>
                    <a:lnTo>
                      <a:pt x="773" y="163"/>
                    </a:lnTo>
                    <a:lnTo>
                      <a:pt x="779" y="146"/>
                    </a:lnTo>
                    <a:lnTo>
                      <a:pt x="783" y="129"/>
                    </a:lnTo>
                    <a:lnTo>
                      <a:pt x="783" y="109"/>
                    </a:lnTo>
                    <a:lnTo>
                      <a:pt x="781" y="90"/>
                    </a:lnTo>
                    <a:lnTo>
                      <a:pt x="781" y="90"/>
                    </a:lnTo>
                    <a:lnTo>
                      <a:pt x="780" y="87"/>
                    </a:lnTo>
                    <a:lnTo>
                      <a:pt x="777" y="84"/>
                    </a:lnTo>
                    <a:lnTo>
                      <a:pt x="774" y="84"/>
                    </a:lnTo>
                    <a:lnTo>
                      <a:pt x="772" y="84"/>
                    </a:lnTo>
                    <a:lnTo>
                      <a:pt x="769" y="86"/>
                    </a:lnTo>
                    <a:lnTo>
                      <a:pt x="766" y="87"/>
                    </a:lnTo>
                    <a:lnTo>
                      <a:pt x="765" y="90"/>
                    </a:lnTo>
                    <a:lnTo>
                      <a:pt x="765" y="94"/>
                    </a:lnTo>
                    <a:lnTo>
                      <a:pt x="765" y="94"/>
                    </a:lnTo>
                    <a:lnTo>
                      <a:pt x="766" y="107"/>
                    </a:lnTo>
                    <a:lnTo>
                      <a:pt x="766" y="119"/>
                    </a:lnTo>
                    <a:lnTo>
                      <a:pt x="766" y="130"/>
                    </a:lnTo>
                    <a:lnTo>
                      <a:pt x="763" y="140"/>
                    </a:lnTo>
                    <a:lnTo>
                      <a:pt x="761" y="149"/>
                    </a:lnTo>
                    <a:lnTo>
                      <a:pt x="758" y="159"/>
                    </a:lnTo>
                    <a:lnTo>
                      <a:pt x="752" y="166"/>
                    </a:lnTo>
                    <a:lnTo>
                      <a:pt x="747" y="173"/>
                    </a:lnTo>
                    <a:lnTo>
                      <a:pt x="741" y="180"/>
                    </a:lnTo>
                    <a:lnTo>
                      <a:pt x="734" y="185"/>
                    </a:lnTo>
                    <a:lnTo>
                      <a:pt x="726" y="191"/>
                    </a:lnTo>
                    <a:lnTo>
                      <a:pt x="718" y="195"/>
                    </a:lnTo>
                    <a:lnTo>
                      <a:pt x="700" y="202"/>
                    </a:lnTo>
                    <a:lnTo>
                      <a:pt x="681" y="207"/>
                    </a:lnTo>
                    <a:lnTo>
                      <a:pt x="660" y="210"/>
                    </a:lnTo>
                    <a:lnTo>
                      <a:pt x="638" y="213"/>
                    </a:lnTo>
                    <a:lnTo>
                      <a:pt x="616" y="213"/>
                    </a:lnTo>
                    <a:lnTo>
                      <a:pt x="594" y="211"/>
                    </a:lnTo>
                    <a:lnTo>
                      <a:pt x="572" y="208"/>
                    </a:lnTo>
                    <a:lnTo>
                      <a:pt x="551" y="206"/>
                    </a:lnTo>
                    <a:lnTo>
                      <a:pt x="514" y="199"/>
                    </a:lnTo>
                    <a:lnTo>
                      <a:pt x="514" y="199"/>
                    </a:lnTo>
                    <a:lnTo>
                      <a:pt x="485" y="192"/>
                    </a:lnTo>
                    <a:lnTo>
                      <a:pt x="456" y="184"/>
                    </a:lnTo>
                    <a:lnTo>
                      <a:pt x="428" y="173"/>
                    </a:lnTo>
                    <a:lnTo>
                      <a:pt x="399" y="163"/>
                    </a:lnTo>
                    <a:lnTo>
                      <a:pt x="344" y="140"/>
                    </a:lnTo>
                    <a:lnTo>
                      <a:pt x="289" y="116"/>
                    </a:lnTo>
                    <a:lnTo>
                      <a:pt x="289" y="116"/>
                    </a:lnTo>
                    <a:lnTo>
                      <a:pt x="252" y="101"/>
                    </a:lnTo>
                    <a:lnTo>
                      <a:pt x="215" y="84"/>
                    </a:lnTo>
                    <a:lnTo>
                      <a:pt x="142" y="49"/>
                    </a:lnTo>
                    <a:lnTo>
                      <a:pt x="142" y="49"/>
                    </a:lnTo>
                    <a:lnTo>
                      <a:pt x="110" y="33"/>
                    </a:lnTo>
                    <a:lnTo>
                      <a:pt x="78" y="20"/>
                    </a:lnTo>
                    <a:lnTo>
                      <a:pt x="62" y="13"/>
                    </a:lnTo>
                    <a:lnTo>
                      <a:pt x="45" y="7"/>
                    </a:lnTo>
                    <a:lnTo>
                      <a:pt x="27" y="3"/>
                    </a:lnTo>
                    <a:lnTo>
                      <a:pt x="11" y="0"/>
                    </a:lnTo>
                    <a:lnTo>
                      <a:pt x="11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1" y="5"/>
                    </a:lnTo>
                    <a:lnTo>
                      <a:pt x="1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2" y="14"/>
                    </a:lnTo>
                    <a:lnTo>
                      <a:pt x="7" y="16"/>
                    </a:lnTo>
                    <a:lnTo>
                      <a:pt x="7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Freeform 46">
                <a:extLst>
                  <a:ext uri="{FF2B5EF4-FFF2-40B4-BE49-F238E27FC236}">
                    <a16:creationId xmlns:a16="http://schemas.microsoft.com/office/drawing/2014/main" id="{A56EE11F-28F9-8137-223D-FFDC579944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4157"/>
                <a:ext cx="305" cy="109"/>
              </a:xfrm>
              <a:custGeom>
                <a:avLst/>
                <a:gdLst>
                  <a:gd name="T0" fmla="*/ 8 w 915"/>
                  <a:gd name="T1" fmla="*/ 17 h 325"/>
                  <a:gd name="T2" fmla="*/ 54 w 915"/>
                  <a:gd name="T3" fmla="*/ 26 h 325"/>
                  <a:gd name="T4" fmla="*/ 98 w 915"/>
                  <a:gd name="T5" fmla="*/ 42 h 325"/>
                  <a:gd name="T6" fmla="*/ 142 w 915"/>
                  <a:gd name="T7" fmla="*/ 62 h 325"/>
                  <a:gd name="T8" fmla="*/ 184 w 915"/>
                  <a:gd name="T9" fmla="*/ 84 h 325"/>
                  <a:gd name="T10" fmla="*/ 266 w 915"/>
                  <a:gd name="T11" fmla="*/ 126 h 325"/>
                  <a:gd name="T12" fmla="*/ 350 w 915"/>
                  <a:gd name="T13" fmla="*/ 164 h 325"/>
                  <a:gd name="T14" fmla="*/ 478 w 915"/>
                  <a:gd name="T15" fmla="*/ 226 h 325"/>
                  <a:gd name="T16" fmla="*/ 575 w 915"/>
                  <a:gd name="T17" fmla="*/ 272 h 325"/>
                  <a:gd name="T18" fmla="*/ 608 w 915"/>
                  <a:gd name="T19" fmla="*/ 285 h 325"/>
                  <a:gd name="T20" fmla="*/ 658 w 915"/>
                  <a:gd name="T21" fmla="*/ 303 h 325"/>
                  <a:gd name="T22" fmla="*/ 710 w 915"/>
                  <a:gd name="T23" fmla="*/ 319 h 325"/>
                  <a:gd name="T24" fmla="*/ 764 w 915"/>
                  <a:gd name="T25" fmla="*/ 325 h 325"/>
                  <a:gd name="T26" fmla="*/ 805 w 915"/>
                  <a:gd name="T27" fmla="*/ 324 h 325"/>
                  <a:gd name="T28" fmla="*/ 818 w 915"/>
                  <a:gd name="T29" fmla="*/ 323 h 325"/>
                  <a:gd name="T30" fmla="*/ 845 w 915"/>
                  <a:gd name="T31" fmla="*/ 313 h 325"/>
                  <a:gd name="T32" fmla="*/ 869 w 915"/>
                  <a:gd name="T33" fmla="*/ 299 h 325"/>
                  <a:gd name="T34" fmla="*/ 888 w 915"/>
                  <a:gd name="T35" fmla="*/ 281 h 325"/>
                  <a:gd name="T36" fmla="*/ 902 w 915"/>
                  <a:gd name="T37" fmla="*/ 259 h 325"/>
                  <a:gd name="T38" fmla="*/ 910 w 915"/>
                  <a:gd name="T39" fmla="*/ 234 h 325"/>
                  <a:gd name="T40" fmla="*/ 914 w 915"/>
                  <a:gd name="T41" fmla="*/ 208 h 325"/>
                  <a:gd name="T42" fmla="*/ 914 w 915"/>
                  <a:gd name="T43" fmla="*/ 181 h 325"/>
                  <a:gd name="T44" fmla="*/ 910 w 915"/>
                  <a:gd name="T45" fmla="*/ 153 h 325"/>
                  <a:gd name="T46" fmla="*/ 909 w 915"/>
                  <a:gd name="T47" fmla="*/ 150 h 325"/>
                  <a:gd name="T48" fmla="*/ 903 w 915"/>
                  <a:gd name="T49" fmla="*/ 148 h 325"/>
                  <a:gd name="T50" fmla="*/ 898 w 915"/>
                  <a:gd name="T51" fmla="*/ 149 h 325"/>
                  <a:gd name="T52" fmla="*/ 893 w 915"/>
                  <a:gd name="T53" fmla="*/ 153 h 325"/>
                  <a:gd name="T54" fmla="*/ 893 w 915"/>
                  <a:gd name="T55" fmla="*/ 157 h 325"/>
                  <a:gd name="T56" fmla="*/ 899 w 915"/>
                  <a:gd name="T57" fmla="*/ 192 h 325"/>
                  <a:gd name="T58" fmla="*/ 898 w 915"/>
                  <a:gd name="T59" fmla="*/ 225 h 325"/>
                  <a:gd name="T60" fmla="*/ 885 w 915"/>
                  <a:gd name="T61" fmla="*/ 255 h 325"/>
                  <a:gd name="T62" fmla="*/ 864 w 915"/>
                  <a:gd name="T63" fmla="*/ 283 h 325"/>
                  <a:gd name="T64" fmla="*/ 855 w 915"/>
                  <a:gd name="T65" fmla="*/ 290 h 325"/>
                  <a:gd name="T66" fmla="*/ 834 w 915"/>
                  <a:gd name="T67" fmla="*/ 301 h 325"/>
                  <a:gd name="T68" fmla="*/ 811 w 915"/>
                  <a:gd name="T69" fmla="*/ 306 h 325"/>
                  <a:gd name="T70" fmla="*/ 775 w 915"/>
                  <a:gd name="T71" fmla="*/ 309 h 325"/>
                  <a:gd name="T72" fmla="*/ 749 w 915"/>
                  <a:gd name="T73" fmla="*/ 308 h 325"/>
                  <a:gd name="T74" fmla="*/ 696 w 915"/>
                  <a:gd name="T75" fmla="*/ 298 h 325"/>
                  <a:gd name="T76" fmla="*/ 644 w 915"/>
                  <a:gd name="T77" fmla="*/ 281 h 325"/>
                  <a:gd name="T78" fmla="*/ 569 w 915"/>
                  <a:gd name="T79" fmla="*/ 251 h 325"/>
                  <a:gd name="T80" fmla="*/ 501 w 915"/>
                  <a:gd name="T81" fmla="*/ 218 h 325"/>
                  <a:gd name="T82" fmla="*/ 361 w 915"/>
                  <a:gd name="T83" fmla="*/ 152 h 325"/>
                  <a:gd name="T84" fmla="*/ 291 w 915"/>
                  <a:gd name="T85" fmla="*/ 121 h 325"/>
                  <a:gd name="T86" fmla="*/ 222 w 915"/>
                  <a:gd name="T87" fmla="*/ 87 h 325"/>
                  <a:gd name="T88" fmla="*/ 119 w 915"/>
                  <a:gd name="T89" fmla="*/ 33 h 325"/>
                  <a:gd name="T90" fmla="*/ 65 w 915"/>
                  <a:gd name="T91" fmla="*/ 13 h 325"/>
                  <a:gd name="T92" fmla="*/ 28 w 915"/>
                  <a:gd name="T93" fmla="*/ 3 h 325"/>
                  <a:gd name="T94" fmla="*/ 8 w 915"/>
                  <a:gd name="T95" fmla="*/ 0 h 325"/>
                  <a:gd name="T96" fmla="*/ 3 w 915"/>
                  <a:gd name="T97" fmla="*/ 2 h 325"/>
                  <a:gd name="T98" fmla="*/ 0 w 915"/>
                  <a:gd name="T99" fmla="*/ 7 h 325"/>
                  <a:gd name="T100" fmla="*/ 3 w 915"/>
                  <a:gd name="T101" fmla="*/ 14 h 325"/>
                  <a:gd name="T102" fmla="*/ 8 w 915"/>
                  <a:gd name="T103" fmla="*/ 17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15" h="325">
                    <a:moveTo>
                      <a:pt x="8" y="17"/>
                    </a:moveTo>
                    <a:lnTo>
                      <a:pt x="8" y="17"/>
                    </a:lnTo>
                    <a:lnTo>
                      <a:pt x="32" y="21"/>
                    </a:lnTo>
                    <a:lnTo>
                      <a:pt x="54" y="26"/>
                    </a:lnTo>
                    <a:lnTo>
                      <a:pt x="77" y="33"/>
                    </a:lnTo>
                    <a:lnTo>
                      <a:pt x="98" y="42"/>
                    </a:lnTo>
                    <a:lnTo>
                      <a:pt x="120" y="53"/>
                    </a:lnTo>
                    <a:lnTo>
                      <a:pt x="142" y="62"/>
                    </a:lnTo>
                    <a:lnTo>
                      <a:pt x="184" y="84"/>
                    </a:lnTo>
                    <a:lnTo>
                      <a:pt x="184" y="84"/>
                    </a:lnTo>
                    <a:lnTo>
                      <a:pt x="225" y="106"/>
                    </a:lnTo>
                    <a:lnTo>
                      <a:pt x="266" y="126"/>
                    </a:lnTo>
                    <a:lnTo>
                      <a:pt x="350" y="164"/>
                    </a:lnTo>
                    <a:lnTo>
                      <a:pt x="350" y="164"/>
                    </a:lnTo>
                    <a:lnTo>
                      <a:pt x="414" y="195"/>
                    </a:lnTo>
                    <a:lnTo>
                      <a:pt x="478" y="226"/>
                    </a:lnTo>
                    <a:lnTo>
                      <a:pt x="542" y="257"/>
                    </a:lnTo>
                    <a:lnTo>
                      <a:pt x="575" y="272"/>
                    </a:lnTo>
                    <a:lnTo>
                      <a:pt x="608" y="285"/>
                    </a:lnTo>
                    <a:lnTo>
                      <a:pt x="608" y="285"/>
                    </a:lnTo>
                    <a:lnTo>
                      <a:pt x="633" y="295"/>
                    </a:lnTo>
                    <a:lnTo>
                      <a:pt x="658" y="303"/>
                    </a:lnTo>
                    <a:lnTo>
                      <a:pt x="684" y="312"/>
                    </a:lnTo>
                    <a:lnTo>
                      <a:pt x="710" y="319"/>
                    </a:lnTo>
                    <a:lnTo>
                      <a:pt x="738" y="323"/>
                    </a:lnTo>
                    <a:lnTo>
                      <a:pt x="764" y="325"/>
                    </a:lnTo>
                    <a:lnTo>
                      <a:pt x="791" y="325"/>
                    </a:lnTo>
                    <a:lnTo>
                      <a:pt x="805" y="324"/>
                    </a:lnTo>
                    <a:lnTo>
                      <a:pt x="818" y="323"/>
                    </a:lnTo>
                    <a:lnTo>
                      <a:pt x="818" y="323"/>
                    </a:lnTo>
                    <a:lnTo>
                      <a:pt x="833" y="319"/>
                    </a:lnTo>
                    <a:lnTo>
                      <a:pt x="845" y="313"/>
                    </a:lnTo>
                    <a:lnTo>
                      <a:pt x="858" y="308"/>
                    </a:lnTo>
                    <a:lnTo>
                      <a:pt x="869" y="299"/>
                    </a:lnTo>
                    <a:lnTo>
                      <a:pt x="878" y="291"/>
                    </a:lnTo>
                    <a:lnTo>
                      <a:pt x="888" y="281"/>
                    </a:lnTo>
                    <a:lnTo>
                      <a:pt x="895" y="270"/>
                    </a:lnTo>
                    <a:lnTo>
                      <a:pt x="902" y="259"/>
                    </a:lnTo>
                    <a:lnTo>
                      <a:pt x="906" y="247"/>
                    </a:lnTo>
                    <a:lnTo>
                      <a:pt x="910" y="234"/>
                    </a:lnTo>
                    <a:lnTo>
                      <a:pt x="913" y="222"/>
                    </a:lnTo>
                    <a:lnTo>
                      <a:pt x="914" y="208"/>
                    </a:lnTo>
                    <a:lnTo>
                      <a:pt x="915" y="195"/>
                    </a:lnTo>
                    <a:lnTo>
                      <a:pt x="914" y="181"/>
                    </a:lnTo>
                    <a:lnTo>
                      <a:pt x="913" y="167"/>
                    </a:lnTo>
                    <a:lnTo>
                      <a:pt x="910" y="153"/>
                    </a:lnTo>
                    <a:lnTo>
                      <a:pt x="910" y="153"/>
                    </a:lnTo>
                    <a:lnTo>
                      <a:pt x="909" y="150"/>
                    </a:lnTo>
                    <a:lnTo>
                      <a:pt x="906" y="148"/>
                    </a:lnTo>
                    <a:lnTo>
                      <a:pt x="903" y="148"/>
                    </a:lnTo>
                    <a:lnTo>
                      <a:pt x="900" y="148"/>
                    </a:lnTo>
                    <a:lnTo>
                      <a:pt x="898" y="149"/>
                    </a:lnTo>
                    <a:lnTo>
                      <a:pt x="895" y="150"/>
                    </a:lnTo>
                    <a:lnTo>
                      <a:pt x="893" y="153"/>
                    </a:lnTo>
                    <a:lnTo>
                      <a:pt x="893" y="157"/>
                    </a:lnTo>
                    <a:lnTo>
                      <a:pt x="893" y="157"/>
                    </a:lnTo>
                    <a:lnTo>
                      <a:pt x="898" y="174"/>
                    </a:lnTo>
                    <a:lnTo>
                      <a:pt x="899" y="192"/>
                    </a:lnTo>
                    <a:lnTo>
                      <a:pt x="899" y="208"/>
                    </a:lnTo>
                    <a:lnTo>
                      <a:pt x="898" y="225"/>
                    </a:lnTo>
                    <a:lnTo>
                      <a:pt x="892" y="240"/>
                    </a:lnTo>
                    <a:lnTo>
                      <a:pt x="885" y="255"/>
                    </a:lnTo>
                    <a:lnTo>
                      <a:pt x="877" y="269"/>
                    </a:lnTo>
                    <a:lnTo>
                      <a:pt x="864" y="283"/>
                    </a:lnTo>
                    <a:lnTo>
                      <a:pt x="864" y="283"/>
                    </a:lnTo>
                    <a:lnTo>
                      <a:pt x="855" y="290"/>
                    </a:lnTo>
                    <a:lnTo>
                      <a:pt x="845" y="296"/>
                    </a:lnTo>
                    <a:lnTo>
                      <a:pt x="834" y="301"/>
                    </a:lnTo>
                    <a:lnTo>
                      <a:pt x="823" y="305"/>
                    </a:lnTo>
                    <a:lnTo>
                      <a:pt x="811" y="306"/>
                    </a:lnTo>
                    <a:lnTo>
                      <a:pt x="798" y="308"/>
                    </a:lnTo>
                    <a:lnTo>
                      <a:pt x="775" y="309"/>
                    </a:lnTo>
                    <a:lnTo>
                      <a:pt x="775" y="309"/>
                    </a:lnTo>
                    <a:lnTo>
                      <a:pt x="749" y="308"/>
                    </a:lnTo>
                    <a:lnTo>
                      <a:pt x="722" y="303"/>
                    </a:lnTo>
                    <a:lnTo>
                      <a:pt x="696" y="298"/>
                    </a:lnTo>
                    <a:lnTo>
                      <a:pt x="670" y="291"/>
                    </a:lnTo>
                    <a:lnTo>
                      <a:pt x="644" y="281"/>
                    </a:lnTo>
                    <a:lnTo>
                      <a:pt x="619" y="272"/>
                    </a:lnTo>
                    <a:lnTo>
                      <a:pt x="569" y="251"/>
                    </a:lnTo>
                    <a:lnTo>
                      <a:pt x="569" y="251"/>
                    </a:lnTo>
                    <a:lnTo>
                      <a:pt x="501" y="218"/>
                    </a:lnTo>
                    <a:lnTo>
                      <a:pt x="432" y="185"/>
                    </a:lnTo>
                    <a:lnTo>
                      <a:pt x="361" y="152"/>
                    </a:lnTo>
                    <a:lnTo>
                      <a:pt x="291" y="121"/>
                    </a:lnTo>
                    <a:lnTo>
                      <a:pt x="291" y="121"/>
                    </a:lnTo>
                    <a:lnTo>
                      <a:pt x="257" y="105"/>
                    </a:lnTo>
                    <a:lnTo>
                      <a:pt x="222" y="87"/>
                    </a:lnTo>
                    <a:lnTo>
                      <a:pt x="153" y="50"/>
                    </a:lnTo>
                    <a:lnTo>
                      <a:pt x="119" y="33"/>
                    </a:lnTo>
                    <a:lnTo>
                      <a:pt x="83" y="18"/>
                    </a:lnTo>
                    <a:lnTo>
                      <a:pt x="65" y="13"/>
                    </a:lnTo>
                    <a:lnTo>
                      <a:pt x="47" y="7"/>
                    </a:lnTo>
                    <a:lnTo>
                      <a:pt x="28" y="3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2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3" y="14"/>
                    </a:lnTo>
                    <a:lnTo>
                      <a:pt x="4" y="15"/>
                    </a:lnTo>
                    <a:lnTo>
                      <a:pt x="8" y="17"/>
                    </a:lnTo>
                    <a:lnTo>
                      <a:pt x="8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Freeform 47">
                <a:extLst>
                  <a:ext uri="{FF2B5EF4-FFF2-40B4-BE49-F238E27FC236}">
                    <a16:creationId xmlns:a16="http://schemas.microsoft.com/office/drawing/2014/main" id="{BAAD7CB3-5AF6-1D0B-EA4D-B4389AACD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6" y="4072"/>
                <a:ext cx="413" cy="189"/>
              </a:xfrm>
              <a:custGeom>
                <a:avLst/>
                <a:gdLst>
                  <a:gd name="T0" fmla="*/ 4 w 1239"/>
                  <a:gd name="T1" fmla="*/ 15 h 567"/>
                  <a:gd name="T2" fmla="*/ 104 w 1239"/>
                  <a:gd name="T3" fmla="*/ 70 h 567"/>
                  <a:gd name="T4" fmla="*/ 202 w 1239"/>
                  <a:gd name="T5" fmla="*/ 129 h 567"/>
                  <a:gd name="T6" fmla="*/ 397 w 1239"/>
                  <a:gd name="T7" fmla="*/ 249 h 567"/>
                  <a:gd name="T8" fmla="*/ 448 w 1239"/>
                  <a:gd name="T9" fmla="*/ 278 h 567"/>
                  <a:gd name="T10" fmla="*/ 551 w 1239"/>
                  <a:gd name="T11" fmla="*/ 330 h 567"/>
                  <a:gd name="T12" fmla="*/ 603 w 1239"/>
                  <a:gd name="T13" fmla="*/ 354 h 567"/>
                  <a:gd name="T14" fmla="*/ 657 w 1239"/>
                  <a:gd name="T15" fmla="*/ 376 h 567"/>
                  <a:gd name="T16" fmla="*/ 766 w 1239"/>
                  <a:gd name="T17" fmla="*/ 417 h 567"/>
                  <a:gd name="T18" fmla="*/ 820 w 1239"/>
                  <a:gd name="T19" fmla="*/ 440 h 567"/>
                  <a:gd name="T20" fmla="*/ 843 w 1239"/>
                  <a:gd name="T21" fmla="*/ 452 h 567"/>
                  <a:gd name="T22" fmla="*/ 912 w 1239"/>
                  <a:gd name="T23" fmla="*/ 490 h 567"/>
                  <a:gd name="T24" fmla="*/ 982 w 1239"/>
                  <a:gd name="T25" fmla="*/ 526 h 567"/>
                  <a:gd name="T26" fmla="*/ 1006 w 1239"/>
                  <a:gd name="T27" fmla="*/ 536 h 567"/>
                  <a:gd name="T28" fmla="*/ 1058 w 1239"/>
                  <a:gd name="T29" fmla="*/ 552 h 567"/>
                  <a:gd name="T30" fmla="*/ 1112 w 1239"/>
                  <a:gd name="T31" fmla="*/ 563 h 567"/>
                  <a:gd name="T32" fmla="*/ 1137 w 1239"/>
                  <a:gd name="T33" fmla="*/ 566 h 567"/>
                  <a:gd name="T34" fmla="*/ 1175 w 1239"/>
                  <a:gd name="T35" fmla="*/ 566 h 567"/>
                  <a:gd name="T36" fmla="*/ 1200 w 1239"/>
                  <a:gd name="T37" fmla="*/ 560 h 567"/>
                  <a:gd name="T38" fmla="*/ 1211 w 1239"/>
                  <a:gd name="T39" fmla="*/ 556 h 567"/>
                  <a:gd name="T40" fmla="*/ 1229 w 1239"/>
                  <a:gd name="T41" fmla="*/ 541 h 567"/>
                  <a:gd name="T42" fmla="*/ 1237 w 1239"/>
                  <a:gd name="T43" fmla="*/ 523 h 567"/>
                  <a:gd name="T44" fmla="*/ 1239 w 1239"/>
                  <a:gd name="T45" fmla="*/ 501 h 567"/>
                  <a:gd name="T46" fmla="*/ 1236 w 1239"/>
                  <a:gd name="T47" fmla="*/ 479 h 567"/>
                  <a:gd name="T48" fmla="*/ 1235 w 1239"/>
                  <a:gd name="T49" fmla="*/ 476 h 567"/>
                  <a:gd name="T50" fmla="*/ 1229 w 1239"/>
                  <a:gd name="T51" fmla="*/ 474 h 567"/>
                  <a:gd name="T52" fmla="*/ 1224 w 1239"/>
                  <a:gd name="T53" fmla="*/ 475 h 567"/>
                  <a:gd name="T54" fmla="*/ 1221 w 1239"/>
                  <a:gd name="T55" fmla="*/ 479 h 567"/>
                  <a:gd name="T56" fmla="*/ 1221 w 1239"/>
                  <a:gd name="T57" fmla="*/ 483 h 567"/>
                  <a:gd name="T58" fmla="*/ 1222 w 1239"/>
                  <a:gd name="T59" fmla="*/ 514 h 567"/>
                  <a:gd name="T60" fmla="*/ 1218 w 1239"/>
                  <a:gd name="T61" fmla="*/ 525 h 567"/>
                  <a:gd name="T62" fmla="*/ 1204 w 1239"/>
                  <a:gd name="T63" fmla="*/ 540 h 567"/>
                  <a:gd name="T64" fmla="*/ 1182 w 1239"/>
                  <a:gd name="T65" fmla="*/ 548 h 567"/>
                  <a:gd name="T66" fmla="*/ 1155 w 1239"/>
                  <a:gd name="T67" fmla="*/ 551 h 567"/>
                  <a:gd name="T68" fmla="*/ 1112 w 1239"/>
                  <a:gd name="T69" fmla="*/ 547 h 567"/>
                  <a:gd name="T70" fmla="*/ 1062 w 1239"/>
                  <a:gd name="T71" fmla="*/ 536 h 567"/>
                  <a:gd name="T72" fmla="*/ 1042 w 1239"/>
                  <a:gd name="T73" fmla="*/ 530 h 567"/>
                  <a:gd name="T74" fmla="*/ 985 w 1239"/>
                  <a:gd name="T75" fmla="*/ 508 h 567"/>
                  <a:gd name="T76" fmla="*/ 911 w 1239"/>
                  <a:gd name="T77" fmla="*/ 471 h 567"/>
                  <a:gd name="T78" fmla="*/ 802 w 1239"/>
                  <a:gd name="T79" fmla="*/ 413 h 567"/>
                  <a:gd name="T80" fmla="*/ 763 w 1239"/>
                  <a:gd name="T81" fmla="*/ 396 h 567"/>
                  <a:gd name="T82" fmla="*/ 665 w 1239"/>
                  <a:gd name="T83" fmla="*/ 359 h 567"/>
                  <a:gd name="T84" fmla="*/ 568 w 1239"/>
                  <a:gd name="T85" fmla="*/ 321 h 567"/>
                  <a:gd name="T86" fmla="*/ 519 w 1239"/>
                  <a:gd name="T87" fmla="*/ 297 h 567"/>
                  <a:gd name="T88" fmla="*/ 426 w 1239"/>
                  <a:gd name="T89" fmla="*/ 246 h 567"/>
                  <a:gd name="T90" fmla="*/ 380 w 1239"/>
                  <a:gd name="T91" fmla="*/ 220 h 567"/>
                  <a:gd name="T92" fmla="*/ 198 w 1239"/>
                  <a:gd name="T93" fmla="*/ 107 h 567"/>
                  <a:gd name="T94" fmla="*/ 106 w 1239"/>
                  <a:gd name="T95" fmla="*/ 52 h 567"/>
                  <a:gd name="T96" fmla="*/ 12 w 1239"/>
                  <a:gd name="T97" fmla="*/ 1 h 567"/>
                  <a:gd name="T98" fmla="*/ 9 w 1239"/>
                  <a:gd name="T99" fmla="*/ 0 h 567"/>
                  <a:gd name="T100" fmla="*/ 2 w 1239"/>
                  <a:gd name="T101" fmla="*/ 1 h 567"/>
                  <a:gd name="T102" fmla="*/ 0 w 1239"/>
                  <a:gd name="T103" fmla="*/ 6 h 567"/>
                  <a:gd name="T104" fmla="*/ 1 w 1239"/>
                  <a:gd name="T105" fmla="*/ 12 h 567"/>
                  <a:gd name="T106" fmla="*/ 4 w 1239"/>
                  <a:gd name="T107" fmla="*/ 15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239" h="567">
                    <a:moveTo>
                      <a:pt x="4" y="15"/>
                    </a:moveTo>
                    <a:lnTo>
                      <a:pt x="4" y="15"/>
                    </a:lnTo>
                    <a:lnTo>
                      <a:pt x="55" y="41"/>
                    </a:lnTo>
                    <a:lnTo>
                      <a:pt x="104" y="70"/>
                    </a:lnTo>
                    <a:lnTo>
                      <a:pt x="154" y="99"/>
                    </a:lnTo>
                    <a:lnTo>
                      <a:pt x="202" y="129"/>
                    </a:lnTo>
                    <a:lnTo>
                      <a:pt x="299" y="190"/>
                    </a:lnTo>
                    <a:lnTo>
                      <a:pt x="397" y="249"/>
                    </a:lnTo>
                    <a:lnTo>
                      <a:pt x="397" y="249"/>
                    </a:lnTo>
                    <a:lnTo>
                      <a:pt x="448" y="278"/>
                    </a:lnTo>
                    <a:lnTo>
                      <a:pt x="499" y="304"/>
                    </a:lnTo>
                    <a:lnTo>
                      <a:pt x="551" y="330"/>
                    </a:lnTo>
                    <a:lnTo>
                      <a:pt x="603" y="354"/>
                    </a:lnTo>
                    <a:lnTo>
                      <a:pt x="603" y="354"/>
                    </a:lnTo>
                    <a:lnTo>
                      <a:pt x="630" y="366"/>
                    </a:lnTo>
                    <a:lnTo>
                      <a:pt x="657" y="376"/>
                    </a:lnTo>
                    <a:lnTo>
                      <a:pt x="712" y="396"/>
                    </a:lnTo>
                    <a:lnTo>
                      <a:pt x="766" y="417"/>
                    </a:lnTo>
                    <a:lnTo>
                      <a:pt x="794" y="428"/>
                    </a:lnTo>
                    <a:lnTo>
                      <a:pt x="820" y="440"/>
                    </a:lnTo>
                    <a:lnTo>
                      <a:pt x="820" y="440"/>
                    </a:lnTo>
                    <a:lnTo>
                      <a:pt x="843" y="452"/>
                    </a:lnTo>
                    <a:lnTo>
                      <a:pt x="867" y="464"/>
                    </a:lnTo>
                    <a:lnTo>
                      <a:pt x="912" y="490"/>
                    </a:lnTo>
                    <a:lnTo>
                      <a:pt x="958" y="515"/>
                    </a:lnTo>
                    <a:lnTo>
                      <a:pt x="982" y="526"/>
                    </a:lnTo>
                    <a:lnTo>
                      <a:pt x="1006" y="536"/>
                    </a:lnTo>
                    <a:lnTo>
                      <a:pt x="1006" y="536"/>
                    </a:lnTo>
                    <a:lnTo>
                      <a:pt x="1032" y="544"/>
                    </a:lnTo>
                    <a:lnTo>
                      <a:pt x="1058" y="552"/>
                    </a:lnTo>
                    <a:lnTo>
                      <a:pt x="1086" y="558"/>
                    </a:lnTo>
                    <a:lnTo>
                      <a:pt x="1112" y="563"/>
                    </a:lnTo>
                    <a:lnTo>
                      <a:pt x="1112" y="563"/>
                    </a:lnTo>
                    <a:lnTo>
                      <a:pt x="1137" y="566"/>
                    </a:lnTo>
                    <a:lnTo>
                      <a:pt x="1163" y="567"/>
                    </a:lnTo>
                    <a:lnTo>
                      <a:pt x="1175" y="566"/>
                    </a:lnTo>
                    <a:lnTo>
                      <a:pt x="1188" y="565"/>
                    </a:lnTo>
                    <a:lnTo>
                      <a:pt x="1200" y="560"/>
                    </a:lnTo>
                    <a:lnTo>
                      <a:pt x="1211" y="556"/>
                    </a:lnTo>
                    <a:lnTo>
                      <a:pt x="1211" y="556"/>
                    </a:lnTo>
                    <a:lnTo>
                      <a:pt x="1221" y="549"/>
                    </a:lnTo>
                    <a:lnTo>
                      <a:pt x="1229" y="541"/>
                    </a:lnTo>
                    <a:lnTo>
                      <a:pt x="1235" y="533"/>
                    </a:lnTo>
                    <a:lnTo>
                      <a:pt x="1237" y="523"/>
                    </a:lnTo>
                    <a:lnTo>
                      <a:pt x="1239" y="512"/>
                    </a:lnTo>
                    <a:lnTo>
                      <a:pt x="1239" y="501"/>
                    </a:lnTo>
                    <a:lnTo>
                      <a:pt x="1239" y="490"/>
                    </a:lnTo>
                    <a:lnTo>
                      <a:pt x="1236" y="479"/>
                    </a:lnTo>
                    <a:lnTo>
                      <a:pt x="1236" y="479"/>
                    </a:lnTo>
                    <a:lnTo>
                      <a:pt x="1235" y="476"/>
                    </a:lnTo>
                    <a:lnTo>
                      <a:pt x="1232" y="474"/>
                    </a:lnTo>
                    <a:lnTo>
                      <a:pt x="1229" y="474"/>
                    </a:lnTo>
                    <a:lnTo>
                      <a:pt x="1226" y="474"/>
                    </a:lnTo>
                    <a:lnTo>
                      <a:pt x="1224" y="475"/>
                    </a:lnTo>
                    <a:lnTo>
                      <a:pt x="1221" y="476"/>
                    </a:lnTo>
                    <a:lnTo>
                      <a:pt x="1221" y="479"/>
                    </a:lnTo>
                    <a:lnTo>
                      <a:pt x="1221" y="483"/>
                    </a:lnTo>
                    <a:lnTo>
                      <a:pt x="1221" y="483"/>
                    </a:lnTo>
                    <a:lnTo>
                      <a:pt x="1222" y="500"/>
                    </a:lnTo>
                    <a:lnTo>
                      <a:pt x="1222" y="514"/>
                    </a:lnTo>
                    <a:lnTo>
                      <a:pt x="1221" y="519"/>
                    </a:lnTo>
                    <a:lnTo>
                      <a:pt x="1218" y="525"/>
                    </a:lnTo>
                    <a:lnTo>
                      <a:pt x="1213" y="533"/>
                    </a:lnTo>
                    <a:lnTo>
                      <a:pt x="1204" y="540"/>
                    </a:lnTo>
                    <a:lnTo>
                      <a:pt x="1193" y="545"/>
                    </a:lnTo>
                    <a:lnTo>
                      <a:pt x="1182" y="548"/>
                    </a:lnTo>
                    <a:lnTo>
                      <a:pt x="1169" y="549"/>
                    </a:lnTo>
                    <a:lnTo>
                      <a:pt x="1155" y="551"/>
                    </a:lnTo>
                    <a:lnTo>
                      <a:pt x="1141" y="549"/>
                    </a:lnTo>
                    <a:lnTo>
                      <a:pt x="1112" y="547"/>
                    </a:lnTo>
                    <a:lnTo>
                      <a:pt x="1084" y="541"/>
                    </a:lnTo>
                    <a:lnTo>
                      <a:pt x="1062" y="536"/>
                    </a:lnTo>
                    <a:lnTo>
                      <a:pt x="1062" y="536"/>
                    </a:lnTo>
                    <a:lnTo>
                      <a:pt x="1042" y="530"/>
                    </a:lnTo>
                    <a:lnTo>
                      <a:pt x="1022" y="523"/>
                    </a:lnTo>
                    <a:lnTo>
                      <a:pt x="985" y="508"/>
                    </a:lnTo>
                    <a:lnTo>
                      <a:pt x="948" y="490"/>
                    </a:lnTo>
                    <a:lnTo>
                      <a:pt x="911" y="471"/>
                    </a:lnTo>
                    <a:lnTo>
                      <a:pt x="838" y="432"/>
                    </a:lnTo>
                    <a:lnTo>
                      <a:pt x="802" y="413"/>
                    </a:lnTo>
                    <a:lnTo>
                      <a:pt x="763" y="396"/>
                    </a:lnTo>
                    <a:lnTo>
                      <a:pt x="763" y="396"/>
                    </a:lnTo>
                    <a:lnTo>
                      <a:pt x="715" y="377"/>
                    </a:lnTo>
                    <a:lnTo>
                      <a:pt x="665" y="359"/>
                    </a:lnTo>
                    <a:lnTo>
                      <a:pt x="616" y="341"/>
                    </a:lnTo>
                    <a:lnTo>
                      <a:pt x="568" y="321"/>
                    </a:lnTo>
                    <a:lnTo>
                      <a:pt x="568" y="321"/>
                    </a:lnTo>
                    <a:lnTo>
                      <a:pt x="519" y="297"/>
                    </a:lnTo>
                    <a:lnTo>
                      <a:pt x="472" y="272"/>
                    </a:lnTo>
                    <a:lnTo>
                      <a:pt x="426" y="246"/>
                    </a:lnTo>
                    <a:lnTo>
                      <a:pt x="380" y="220"/>
                    </a:lnTo>
                    <a:lnTo>
                      <a:pt x="380" y="220"/>
                    </a:lnTo>
                    <a:lnTo>
                      <a:pt x="289" y="164"/>
                    </a:lnTo>
                    <a:lnTo>
                      <a:pt x="198" y="107"/>
                    </a:lnTo>
                    <a:lnTo>
                      <a:pt x="153" y="80"/>
                    </a:lnTo>
                    <a:lnTo>
                      <a:pt x="106" y="52"/>
                    </a:lnTo>
                    <a:lnTo>
                      <a:pt x="60" y="26"/>
                    </a:lnTo>
                    <a:lnTo>
                      <a:pt x="12" y="1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2" y="1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1" y="12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1" name="Freeform 48">
                <a:extLst>
                  <a:ext uri="{FF2B5EF4-FFF2-40B4-BE49-F238E27FC236}">
                    <a16:creationId xmlns:a16="http://schemas.microsoft.com/office/drawing/2014/main" id="{CE533666-7BBD-017A-525F-7B470EC276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9" y="1510"/>
                <a:ext cx="1426" cy="1663"/>
              </a:xfrm>
              <a:custGeom>
                <a:avLst/>
                <a:gdLst>
                  <a:gd name="T0" fmla="*/ 4243 w 4280"/>
                  <a:gd name="T1" fmla="*/ 2840 h 4989"/>
                  <a:gd name="T2" fmla="*/ 4156 w 4280"/>
                  <a:gd name="T3" fmla="*/ 3274 h 4989"/>
                  <a:gd name="T4" fmla="*/ 4002 w 4280"/>
                  <a:gd name="T5" fmla="*/ 3687 h 4989"/>
                  <a:gd name="T6" fmla="*/ 3810 w 4280"/>
                  <a:gd name="T7" fmla="*/ 4026 h 4989"/>
                  <a:gd name="T8" fmla="*/ 3558 w 4280"/>
                  <a:gd name="T9" fmla="*/ 4340 h 4989"/>
                  <a:gd name="T10" fmla="*/ 3256 w 4280"/>
                  <a:gd name="T11" fmla="*/ 4603 h 4989"/>
                  <a:gd name="T12" fmla="*/ 2908 w 4280"/>
                  <a:gd name="T13" fmla="*/ 4806 h 4989"/>
                  <a:gd name="T14" fmla="*/ 2572 w 4280"/>
                  <a:gd name="T15" fmla="*/ 4922 h 4989"/>
                  <a:gd name="T16" fmla="*/ 2179 w 4280"/>
                  <a:gd name="T17" fmla="*/ 4971 h 4989"/>
                  <a:gd name="T18" fmla="*/ 1786 w 4280"/>
                  <a:gd name="T19" fmla="*/ 4938 h 4989"/>
                  <a:gd name="T20" fmla="*/ 1406 w 4280"/>
                  <a:gd name="T21" fmla="*/ 4821 h 4989"/>
                  <a:gd name="T22" fmla="*/ 1090 w 4280"/>
                  <a:gd name="T23" fmla="*/ 4650 h 4989"/>
                  <a:gd name="T24" fmla="*/ 777 w 4280"/>
                  <a:gd name="T25" fmla="*/ 4395 h 4989"/>
                  <a:gd name="T26" fmla="*/ 489 w 4280"/>
                  <a:gd name="T27" fmla="*/ 4052 h 4989"/>
                  <a:gd name="T28" fmla="*/ 241 w 4280"/>
                  <a:gd name="T29" fmla="*/ 3606 h 4989"/>
                  <a:gd name="T30" fmla="*/ 102 w 4280"/>
                  <a:gd name="T31" fmla="*/ 3192 h 4989"/>
                  <a:gd name="T32" fmla="*/ 25 w 4280"/>
                  <a:gd name="T33" fmla="*/ 2705 h 4989"/>
                  <a:gd name="T34" fmla="*/ 45 w 4280"/>
                  <a:gd name="T35" fmla="*/ 1979 h 4989"/>
                  <a:gd name="T36" fmla="*/ 219 w 4280"/>
                  <a:gd name="T37" fmla="*/ 1257 h 4989"/>
                  <a:gd name="T38" fmla="*/ 529 w 4280"/>
                  <a:gd name="T39" fmla="*/ 712 h 4989"/>
                  <a:gd name="T40" fmla="*/ 1048 w 4280"/>
                  <a:gd name="T41" fmla="*/ 278 h 4989"/>
                  <a:gd name="T42" fmla="*/ 1349 w 4280"/>
                  <a:gd name="T43" fmla="*/ 145 h 4989"/>
                  <a:gd name="T44" fmla="*/ 1869 w 4280"/>
                  <a:gd name="T45" fmla="*/ 34 h 4989"/>
                  <a:gd name="T46" fmla="*/ 2409 w 4280"/>
                  <a:gd name="T47" fmla="*/ 23 h 4989"/>
                  <a:gd name="T48" fmla="*/ 2816 w 4280"/>
                  <a:gd name="T49" fmla="*/ 88 h 4989"/>
                  <a:gd name="T50" fmla="*/ 3166 w 4280"/>
                  <a:gd name="T51" fmla="*/ 214 h 4989"/>
                  <a:gd name="T52" fmla="*/ 3435 w 4280"/>
                  <a:gd name="T53" fmla="*/ 373 h 4989"/>
                  <a:gd name="T54" fmla="*/ 3734 w 4280"/>
                  <a:gd name="T55" fmla="*/ 657 h 4989"/>
                  <a:gd name="T56" fmla="*/ 3951 w 4280"/>
                  <a:gd name="T57" fmla="*/ 985 h 4989"/>
                  <a:gd name="T58" fmla="*/ 4182 w 4280"/>
                  <a:gd name="T59" fmla="*/ 1653 h 4989"/>
                  <a:gd name="T60" fmla="*/ 4261 w 4280"/>
                  <a:gd name="T61" fmla="*/ 2322 h 4989"/>
                  <a:gd name="T62" fmla="*/ 4277 w 4280"/>
                  <a:gd name="T63" fmla="*/ 2502 h 4989"/>
                  <a:gd name="T64" fmla="*/ 4254 w 4280"/>
                  <a:gd name="T65" fmla="*/ 1992 h 4989"/>
                  <a:gd name="T66" fmla="*/ 4088 w 4280"/>
                  <a:gd name="T67" fmla="*/ 1258 h 4989"/>
                  <a:gd name="T68" fmla="*/ 3806 w 4280"/>
                  <a:gd name="T69" fmla="*/ 725 h 4989"/>
                  <a:gd name="T70" fmla="*/ 3442 w 4280"/>
                  <a:gd name="T71" fmla="*/ 360 h 4989"/>
                  <a:gd name="T72" fmla="*/ 3161 w 4280"/>
                  <a:gd name="T73" fmla="*/ 193 h 4989"/>
                  <a:gd name="T74" fmla="*/ 2784 w 4280"/>
                  <a:gd name="T75" fmla="*/ 63 h 4989"/>
                  <a:gd name="T76" fmla="*/ 2211 w 4280"/>
                  <a:gd name="T77" fmla="*/ 0 h 4989"/>
                  <a:gd name="T78" fmla="*/ 1538 w 4280"/>
                  <a:gd name="T79" fmla="*/ 74 h 4989"/>
                  <a:gd name="T80" fmla="*/ 1076 w 4280"/>
                  <a:gd name="T81" fmla="*/ 245 h 4989"/>
                  <a:gd name="T82" fmla="*/ 765 w 4280"/>
                  <a:gd name="T83" fmla="*/ 448 h 4989"/>
                  <a:gd name="T84" fmla="*/ 524 w 4280"/>
                  <a:gd name="T85" fmla="*/ 692 h 4989"/>
                  <a:gd name="T86" fmla="*/ 193 w 4280"/>
                  <a:gd name="T87" fmla="*/ 1280 h 4989"/>
                  <a:gd name="T88" fmla="*/ 38 w 4280"/>
                  <a:gd name="T89" fmla="*/ 1904 h 4989"/>
                  <a:gd name="T90" fmla="*/ 4 w 4280"/>
                  <a:gd name="T91" fmla="*/ 2629 h 4989"/>
                  <a:gd name="T92" fmla="*/ 136 w 4280"/>
                  <a:gd name="T93" fmla="*/ 3373 h 4989"/>
                  <a:gd name="T94" fmla="*/ 342 w 4280"/>
                  <a:gd name="T95" fmla="*/ 3848 h 4989"/>
                  <a:gd name="T96" fmla="*/ 577 w 4280"/>
                  <a:gd name="T97" fmla="*/ 4200 h 4989"/>
                  <a:gd name="T98" fmla="*/ 820 w 4280"/>
                  <a:gd name="T99" fmla="*/ 4459 h 4989"/>
                  <a:gd name="T100" fmla="*/ 1132 w 4280"/>
                  <a:gd name="T101" fmla="*/ 4694 h 4989"/>
                  <a:gd name="T102" fmla="*/ 1480 w 4280"/>
                  <a:gd name="T103" fmla="*/ 4868 h 4989"/>
                  <a:gd name="T104" fmla="*/ 1814 w 4280"/>
                  <a:gd name="T105" fmla="*/ 4962 h 4989"/>
                  <a:gd name="T106" fmla="*/ 2203 w 4280"/>
                  <a:gd name="T107" fmla="*/ 4988 h 4989"/>
                  <a:gd name="T108" fmla="*/ 2586 w 4280"/>
                  <a:gd name="T109" fmla="*/ 4934 h 4989"/>
                  <a:gd name="T110" fmla="*/ 2951 w 4280"/>
                  <a:gd name="T111" fmla="*/ 4803 h 4989"/>
                  <a:gd name="T112" fmla="*/ 3254 w 4280"/>
                  <a:gd name="T113" fmla="*/ 4625 h 4989"/>
                  <a:gd name="T114" fmla="*/ 3560 w 4280"/>
                  <a:gd name="T115" fmla="*/ 4361 h 4989"/>
                  <a:gd name="T116" fmla="*/ 3889 w 4280"/>
                  <a:gd name="T117" fmla="*/ 3934 h 4989"/>
                  <a:gd name="T118" fmla="*/ 4153 w 4280"/>
                  <a:gd name="T119" fmla="*/ 3345 h 4989"/>
                  <a:gd name="T120" fmla="*/ 4272 w 4280"/>
                  <a:gd name="T121" fmla="*/ 2710 h 4989"/>
                  <a:gd name="T122" fmla="*/ 4269 w 4280"/>
                  <a:gd name="T123" fmla="*/ 2488 h 49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4280" h="4989">
                    <a:moveTo>
                      <a:pt x="4263" y="2495"/>
                    </a:moveTo>
                    <a:lnTo>
                      <a:pt x="4263" y="2495"/>
                    </a:lnTo>
                    <a:lnTo>
                      <a:pt x="4263" y="2545"/>
                    </a:lnTo>
                    <a:lnTo>
                      <a:pt x="4262" y="2594"/>
                    </a:lnTo>
                    <a:lnTo>
                      <a:pt x="4259" y="2643"/>
                    </a:lnTo>
                    <a:lnTo>
                      <a:pt x="4257" y="2692"/>
                    </a:lnTo>
                    <a:lnTo>
                      <a:pt x="4252" y="2742"/>
                    </a:lnTo>
                    <a:lnTo>
                      <a:pt x="4248" y="2790"/>
                    </a:lnTo>
                    <a:lnTo>
                      <a:pt x="4243" y="2840"/>
                    </a:lnTo>
                    <a:lnTo>
                      <a:pt x="4236" y="2888"/>
                    </a:lnTo>
                    <a:lnTo>
                      <a:pt x="4229" y="2938"/>
                    </a:lnTo>
                    <a:lnTo>
                      <a:pt x="4221" y="2986"/>
                    </a:lnTo>
                    <a:lnTo>
                      <a:pt x="4212" y="3034"/>
                    </a:lnTo>
                    <a:lnTo>
                      <a:pt x="4203" y="3082"/>
                    </a:lnTo>
                    <a:lnTo>
                      <a:pt x="4192" y="3130"/>
                    </a:lnTo>
                    <a:lnTo>
                      <a:pt x="4181" y="3179"/>
                    </a:lnTo>
                    <a:lnTo>
                      <a:pt x="4168" y="3226"/>
                    </a:lnTo>
                    <a:lnTo>
                      <a:pt x="4156" y="3274"/>
                    </a:lnTo>
                    <a:lnTo>
                      <a:pt x="4142" y="3321"/>
                    </a:lnTo>
                    <a:lnTo>
                      <a:pt x="4127" y="3367"/>
                    </a:lnTo>
                    <a:lnTo>
                      <a:pt x="4112" y="3414"/>
                    </a:lnTo>
                    <a:lnTo>
                      <a:pt x="4095" y="3461"/>
                    </a:lnTo>
                    <a:lnTo>
                      <a:pt x="4079" y="3507"/>
                    </a:lnTo>
                    <a:lnTo>
                      <a:pt x="4061" y="3552"/>
                    </a:lnTo>
                    <a:lnTo>
                      <a:pt x="4042" y="3598"/>
                    </a:lnTo>
                    <a:lnTo>
                      <a:pt x="4022" y="3643"/>
                    </a:lnTo>
                    <a:lnTo>
                      <a:pt x="4002" y="3687"/>
                    </a:lnTo>
                    <a:lnTo>
                      <a:pt x="3980" y="3733"/>
                    </a:lnTo>
                    <a:lnTo>
                      <a:pt x="3957" y="3775"/>
                    </a:lnTo>
                    <a:lnTo>
                      <a:pt x="3935" y="3819"/>
                    </a:lnTo>
                    <a:lnTo>
                      <a:pt x="3911" y="3862"/>
                    </a:lnTo>
                    <a:lnTo>
                      <a:pt x="3886" y="3905"/>
                    </a:lnTo>
                    <a:lnTo>
                      <a:pt x="3861" y="3947"/>
                    </a:lnTo>
                    <a:lnTo>
                      <a:pt x="3835" y="3989"/>
                    </a:lnTo>
                    <a:lnTo>
                      <a:pt x="3835" y="3989"/>
                    </a:lnTo>
                    <a:lnTo>
                      <a:pt x="3810" y="4026"/>
                    </a:lnTo>
                    <a:lnTo>
                      <a:pt x="3784" y="4063"/>
                    </a:lnTo>
                    <a:lnTo>
                      <a:pt x="3759" y="4099"/>
                    </a:lnTo>
                    <a:lnTo>
                      <a:pt x="3731" y="4136"/>
                    </a:lnTo>
                    <a:lnTo>
                      <a:pt x="3704" y="4171"/>
                    </a:lnTo>
                    <a:lnTo>
                      <a:pt x="3676" y="4205"/>
                    </a:lnTo>
                    <a:lnTo>
                      <a:pt x="3647" y="4240"/>
                    </a:lnTo>
                    <a:lnTo>
                      <a:pt x="3618" y="4274"/>
                    </a:lnTo>
                    <a:lnTo>
                      <a:pt x="3588" y="4307"/>
                    </a:lnTo>
                    <a:lnTo>
                      <a:pt x="3558" y="4340"/>
                    </a:lnTo>
                    <a:lnTo>
                      <a:pt x="3526" y="4372"/>
                    </a:lnTo>
                    <a:lnTo>
                      <a:pt x="3494" y="4404"/>
                    </a:lnTo>
                    <a:lnTo>
                      <a:pt x="3463" y="4434"/>
                    </a:lnTo>
                    <a:lnTo>
                      <a:pt x="3429" y="4464"/>
                    </a:lnTo>
                    <a:lnTo>
                      <a:pt x="3395" y="4493"/>
                    </a:lnTo>
                    <a:lnTo>
                      <a:pt x="3362" y="4522"/>
                    </a:lnTo>
                    <a:lnTo>
                      <a:pt x="3326" y="4550"/>
                    </a:lnTo>
                    <a:lnTo>
                      <a:pt x="3292" y="4577"/>
                    </a:lnTo>
                    <a:lnTo>
                      <a:pt x="3256" y="4603"/>
                    </a:lnTo>
                    <a:lnTo>
                      <a:pt x="3219" y="4630"/>
                    </a:lnTo>
                    <a:lnTo>
                      <a:pt x="3181" y="4654"/>
                    </a:lnTo>
                    <a:lnTo>
                      <a:pt x="3144" y="4678"/>
                    </a:lnTo>
                    <a:lnTo>
                      <a:pt x="3107" y="4701"/>
                    </a:lnTo>
                    <a:lnTo>
                      <a:pt x="3068" y="4725"/>
                    </a:lnTo>
                    <a:lnTo>
                      <a:pt x="3028" y="4745"/>
                    </a:lnTo>
                    <a:lnTo>
                      <a:pt x="2990" y="4766"/>
                    </a:lnTo>
                    <a:lnTo>
                      <a:pt x="2950" y="4787"/>
                    </a:lnTo>
                    <a:lnTo>
                      <a:pt x="2908" y="4806"/>
                    </a:lnTo>
                    <a:lnTo>
                      <a:pt x="2868" y="4824"/>
                    </a:lnTo>
                    <a:lnTo>
                      <a:pt x="2827" y="4840"/>
                    </a:lnTo>
                    <a:lnTo>
                      <a:pt x="2784" y="4857"/>
                    </a:lnTo>
                    <a:lnTo>
                      <a:pt x="2743" y="4872"/>
                    </a:lnTo>
                    <a:lnTo>
                      <a:pt x="2743" y="4872"/>
                    </a:lnTo>
                    <a:lnTo>
                      <a:pt x="2700" y="4886"/>
                    </a:lnTo>
                    <a:lnTo>
                      <a:pt x="2658" y="4898"/>
                    </a:lnTo>
                    <a:lnTo>
                      <a:pt x="2615" y="4911"/>
                    </a:lnTo>
                    <a:lnTo>
                      <a:pt x="2572" y="4922"/>
                    </a:lnTo>
                    <a:lnTo>
                      <a:pt x="2529" y="4931"/>
                    </a:lnTo>
                    <a:lnTo>
                      <a:pt x="2487" y="4940"/>
                    </a:lnTo>
                    <a:lnTo>
                      <a:pt x="2443" y="4948"/>
                    </a:lnTo>
                    <a:lnTo>
                      <a:pt x="2398" y="4955"/>
                    </a:lnTo>
                    <a:lnTo>
                      <a:pt x="2356" y="4960"/>
                    </a:lnTo>
                    <a:lnTo>
                      <a:pt x="2312" y="4964"/>
                    </a:lnTo>
                    <a:lnTo>
                      <a:pt x="2267" y="4968"/>
                    </a:lnTo>
                    <a:lnTo>
                      <a:pt x="2223" y="4970"/>
                    </a:lnTo>
                    <a:lnTo>
                      <a:pt x="2179" y="4971"/>
                    </a:lnTo>
                    <a:lnTo>
                      <a:pt x="2135" y="4973"/>
                    </a:lnTo>
                    <a:lnTo>
                      <a:pt x="2092" y="4971"/>
                    </a:lnTo>
                    <a:lnTo>
                      <a:pt x="2048" y="4970"/>
                    </a:lnTo>
                    <a:lnTo>
                      <a:pt x="2004" y="4967"/>
                    </a:lnTo>
                    <a:lnTo>
                      <a:pt x="1960" y="4963"/>
                    </a:lnTo>
                    <a:lnTo>
                      <a:pt x="1916" y="4959"/>
                    </a:lnTo>
                    <a:lnTo>
                      <a:pt x="1873" y="4952"/>
                    </a:lnTo>
                    <a:lnTo>
                      <a:pt x="1829" y="4945"/>
                    </a:lnTo>
                    <a:lnTo>
                      <a:pt x="1786" y="4938"/>
                    </a:lnTo>
                    <a:lnTo>
                      <a:pt x="1742" y="4929"/>
                    </a:lnTo>
                    <a:lnTo>
                      <a:pt x="1700" y="4919"/>
                    </a:lnTo>
                    <a:lnTo>
                      <a:pt x="1657" y="4908"/>
                    </a:lnTo>
                    <a:lnTo>
                      <a:pt x="1614" y="4895"/>
                    </a:lnTo>
                    <a:lnTo>
                      <a:pt x="1573" y="4883"/>
                    </a:lnTo>
                    <a:lnTo>
                      <a:pt x="1530" y="4869"/>
                    </a:lnTo>
                    <a:lnTo>
                      <a:pt x="1489" y="4854"/>
                    </a:lnTo>
                    <a:lnTo>
                      <a:pt x="1447" y="4838"/>
                    </a:lnTo>
                    <a:lnTo>
                      <a:pt x="1406" y="4821"/>
                    </a:lnTo>
                    <a:lnTo>
                      <a:pt x="1366" y="4803"/>
                    </a:lnTo>
                    <a:lnTo>
                      <a:pt x="1366" y="4803"/>
                    </a:lnTo>
                    <a:lnTo>
                      <a:pt x="1325" y="4784"/>
                    </a:lnTo>
                    <a:lnTo>
                      <a:pt x="1285" y="4765"/>
                    </a:lnTo>
                    <a:lnTo>
                      <a:pt x="1245" y="4743"/>
                    </a:lnTo>
                    <a:lnTo>
                      <a:pt x="1206" y="4720"/>
                    </a:lnTo>
                    <a:lnTo>
                      <a:pt x="1166" y="4698"/>
                    </a:lnTo>
                    <a:lnTo>
                      <a:pt x="1129" y="4675"/>
                    </a:lnTo>
                    <a:lnTo>
                      <a:pt x="1090" y="4650"/>
                    </a:lnTo>
                    <a:lnTo>
                      <a:pt x="1054" y="4625"/>
                    </a:lnTo>
                    <a:lnTo>
                      <a:pt x="1017" y="4599"/>
                    </a:lnTo>
                    <a:lnTo>
                      <a:pt x="981" y="4572"/>
                    </a:lnTo>
                    <a:lnTo>
                      <a:pt x="946" y="4544"/>
                    </a:lnTo>
                    <a:lnTo>
                      <a:pt x="911" y="4517"/>
                    </a:lnTo>
                    <a:lnTo>
                      <a:pt x="877" y="4488"/>
                    </a:lnTo>
                    <a:lnTo>
                      <a:pt x="844" y="4457"/>
                    </a:lnTo>
                    <a:lnTo>
                      <a:pt x="810" y="4427"/>
                    </a:lnTo>
                    <a:lnTo>
                      <a:pt x="777" y="4395"/>
                    </a:lnTo>
                    <a:lnTo>
                      <a:pt x="746" y="4364"/>
                    </a:lnTo>
                    <a:lnTo>
                      <a:pt x="715" y="4332"/>
                    </a:lnTo>
                    <a:lnTo>
                      <a:pt x="685" y="4299"/>
                    </a:lnTo>
                    <a:lnTo>
                      <a:pt x="655" y="4266"/>
                    </a:lnTo>
                    <a:lnTo>
                      <a:pt x="626" y="4231"/>
                    </a:lnTo>
                    <a:lnTo>
                      <a:pt x="597" y="4197"/>
                    </a:lnTo>
                    <a:lnTo>
                      <a:pt x="569" y="4161"/>
                    </a:lnTo>
                    <a:lnTo>
                      <a:pt x="542" y="4125"/>
                    </a:lnTo>
                    <a:lnTo>
                      <a:pt x="489" y="4052"/>
                    </a:lnTo>
                    <a:lnTo>
                      <a:pt x="438" y="3978"/>
                    </a:lnTo>
                    <a:lnTo>
                      <a:pt x="391" y="3902"/>
                    </a:lnTo>
                    <a:lnTo>
                      <a:pt x="347" y="3823"/>
                    </a:lnTo>
                    <a:lnTo>
                      <a:pt x="347" y="3823"/>
                    </a:lnTo>
                    <a:lnTo>
                      <a:pt x="324" y="3781"/>
                    </a:lnTo>
                    <a:lnTo>
                      <a:pt x="302" y="3738"/>
                    </a:lnTo>
                    <a:lnTo>
                      <a:pt x="281" y="3694"/>
                    </a:lnTo>
                    <a:lnTo>
                      <a:pt x="260" y="3650"/>
                    </a:lnTo>
                    <a:lnTo>
                      <a:pt x="241" y="3606"/>
                    </a:lnTo>
                    <a:lnTo>
                      <a:pt x="222" y="3562"/>
                    </a:lnTo>
                    <a:lnTo>
                      <a:pt x="204" y="3516"/>
                    </a:lnTo>
                    <a:lnTo>
                      <a:pt x="187" y="3471"/>
                    </a:lnTo>
                    <a:lnTo>
                      <a:pt x="171" y="3425"/>
                    </a:lnTo>
                    <a:lnTo>
                      <a:pt x="156" y="3380"/>
                    </a:lnTo>
                    <a:lnTo>
                      <a:pt x="140" y="3333"/>
                    </a:lnTo>
                    <a:lnTo>
                      <a:pt x="127" y="3286"/>
                    </a:lnTo>
                    <a:lnTo>
                      <a:pt x="114" y="3239"/>
                    </a:lnTo>
                    <a:lnTo>
                      <a:pt x="102" y="3192"/>
                    </a:lnTo>
                    <a:lnTo>
                      <a:pt x="80" y="3099"/>
                    </a:lnTo>
                    <a:lnTo>
                      <a:pt x="80" y="3099"/>
                    </a:lnTo>
                    <a:lnTo>
                      <a:pt x="70" y="3051"/>
                    </a:lnTo>
                    <a:lnTo>
                      <a:pt x="61" y="3001"/>
                    </a:lnTo>
                    <a:lnTo>
                      <a:pt x="52" y="2951"/>
                    </a:lnTo>
                    <a:lnTo>
                      <a:pt x="45" y="2903"/>
                    </a:lnTo>
                    <a:lnTo>
                      <a:pt x="38" y="2853"/>
                    </a:lnTo>
                    <a:lnTo>
                      <a:pt x="33" y="2804"/>
                    </a:lnTo>
                    <a:lnTo>
                      <a:pt x="25" y="2705"/>
                    </a:lnTo>
                    <a:lnTo>
                      <a:pt x="19" y="2607"/>
                    </a:lnTo>
                    <a:lnTo>
                      <a:pt x="16" y="2508"/>
                    </a:lnTo>
                    <a:lnTo>
                      <a:pt x="18" y="2407"/>
                    </a:lnTo>
                    <a:lnTo>
                      <a:pt x="21" y="2308"/>
                    </a:lnTo>
                    <a:lnTo>
                      <a:pt x="21" y="2308"/>
                    </a:lnTo>
                    <a:lnTo>
                      <a:pt x="23" y="2225"/>
                    </a:lnTo>
                    <a:lnTo>
                      <a:pt x="29" y="2144"/>
                    </a:lnTo>
                    <a:lnTo>
                      <a:pt x="37" y="2061"/>
                    </a:lnTo>
                    <a:lnTo>
                      <a:pt x="45" y="1979"/>
                    </a:lnTo>
                    <a:lnTo>
                      <a:pt x="56" y="1897"/>
                    </a:lnTo>
                    <a:lnTo>
                      <a:pt x="69" y="1815"/>
                    </a:lnTo>
                    <a:lnTo>
                      <a:pt x="84" y="1733"/>
                    </a:lnTo>
                    <a:lnTo>
                      <a:pt x="101" y="1652"/>
                    </a:lnTo>
                    <a:lnTo>
                      <a:pt x="120" y="1572"/>
                    </a:lnTo>
                    <a:lnTo>
                      <a:pt x="140" y="1492"/>
                    </a:lnTo>
                    <a:lnTo>
                      <a:pt x="164" y="1414"/>
                    </a:lnTo>
                    <a:lnTo>
                      <a:pt x="190" y="1335"/>
                    </a:lnTo>
                    <a:lnTo>
                      <a:pt x="219" y="1257"/>
                    </a:lnTo>
                    <a:lnTo>
                      <a:pt x="249" y="1181"/>
                    </a:lnTo>
                    <a:lnTo>
                      <a:pt x="284" y="1105"/>
                    </a:lnTo>
                    <a:lnTo>
                      <a:pt x="320" y="1031"/>
                    </a:lnTo>
                    <a:lnTo>
                      <a:pt x="320" y="1031"/>
                    </a:lnTo>
                    <a:lnTo>
                      <a:pt x="357" y="964"/>
                    </a:lnTo>
                    <a:lnTo>
                      <a:pt x="396" y="898"/>
                    </a:lnTo>
                    <a:lnTo>
                      <a:pt x="438" y="835"/>
                    </a:lnTo>
                    <a:lnTo>
                      <a:pt x="482" y="773"/>
                    </a:lnTo>
                    <a:lnTo>
                      <a:pt x="529" y="712"/>
                    </a:lnTo>
                    <a:lnTo>
                      <a:pt x="577" y="656"/>
                    </a:lnTo>
                    <a:lnTo>
                      <a:pt x="628" y="599"/>
                    </a:lnTo>
                    <a:lnTo>
                      <a:pt x="682" y="547"/>
                    </a:lnTo>
                    <a:lnTo>
                      <a:pt x="737" y="496"/>
                    </a:lnTo>
                    <a:lnTo>
                      <a:pt x="795" y="448"/>
                    </a:lnTo>
                    <a:lnTo>
                      <a:pt x="856" y="401"/>
                    </a:lnTo>
                    <a:lnTo>
                      <a:pt x="917" y="357"/>
                    </a:lnTo>
                    <a:lnTo>
                      <a:pt x="981" y="317"/>
                    </a:lnTo>
                    <a:lnTo>
                      <a:pt x="1048" y="278"/>
                    </a:lnTo>
                    <a:lnTo>
                      <a:pt x="1081" y="260"/>
                    </a:lnTo>
                    <a:lnTo>
                      <a:pt x="1115" y="242"/>
                    </a:lnTo>
                    <a:lnTo>
                      <a:pt x="1150" y="226"/>
                    </a:lnTo>
                    <a:lnTo>
                      <a:pt x="1184" y="209"/>
                    </a:lnTo>
                    <a:lnTo>
                      <a:pt x="1184" y="209"/>
                    </a:lnTo>
                    <a:lnTo>
                      <a:pt x="1225" y="193"/>
                    </a:lnTo>
                    <a:lnTo>
                      <a:pt x="1267" y="175"/>
                    </a:lnTo>
                    <a:lnTo>
                      <a:pt x="1308" y="160"/>
                    </a:lnTo>
                    <a:lnTo>
                      <a:pt x="1349" y="145"/>
                    </a:lnTo>
                    <a:lnTo>
                      <a:pt x="1392" y="131"/>
                    </a:lnTo>
                    <a:lnTo>
                      <a:pt x="1433" y="118"/>
                    </a:lnTo>
                    <a:lnTo>
                      <a:pt x="1476" y="106"/>
                    </a:lnTo>
                    <a:lnTo>
                      <a:pt x="1520" y="95"/>
                    </a:lnTo>
                    <a:lnTo>
                      <a:pt x="1563" y="85"/>
                    </a:lnTo>
                    <a:lnTo>
                      <a:pt x="1606" y="76"/>
                    </a:lnTo>
                    <a:lnTo>
                      <a:pt x="1694" y="59"/>
                    </a:lnTo>
                    <a:lnTo>
                      <a:pt x="1781" y="45"/>
                    </a:lnTo>
                    <a:lnTo>
                      <a:pt x="1869" y="34"/>
                    </a:lnTo>
                    <a:lnTo>
                      <a:pt x="1869" y="34"/>
                    </a:lnTo>
                    <a:lnTo>
                      <a:pt x="1967" y="25"/>
                    </a:lnTo>
                    <a:lnTo>
                      <a:pt x="2065" y="19"/>
                    </a:lnTo>
                    <a:lnTo>
                      <a:pt x="2163" y="17"/>
                    </a:lnTo>
                    <a:lnTo>
                      <a:pt x="2212" y="17"/>
                    </a:lnTo>
                    <a:lnTo>
                      <a:pt x="2262" y="17"/>
                    </a:lnTo>
                    <a:lnTo>
                      <a:pt x="2312" y="18"/>
                    </a:lnTo>
                    <a:lnTo>
                      <a:pt x="2360" y="21"/>
                    </a:lnTo>
                    <a:lnTo>
                      <a:pt x="2409" y="23"/>
                    </a:lnTo>
                    <a:lnTo>
                      <a:pt x="2458" y="28"/>
                    </a:lnTo>
                    <a:lnTo>
                      <a:pt x="2507" y="33"/>
                    </a:lnTo>
                    <a:lnTo>
                      <a:pt x="2556" y="39"/>
                    </a:lnTo>
                    <a:lnTo>
                      <a:pt x="2605" y="45"/>
                    </a:lnTo>
                    <a:lnTo>
                      <a:pt x="2653" y="54"/>
                    </a:lnTo>
                    <a:lnTo>
                      <a:pt x="2653" y="54"/>
                    </a:lnTo>
                    <a:lnTo>
                      <a:pt x="2735" y="69"/>
                    </a:lnTo>
                    <a:lnTo>
                      <a:pt x="2775" y="79"/>
                    </a:lnTo>
                    <a:lnTo>
                      <a:pt x="2816" y="88"/>
                    </a:lnTo>
                    <a:lnTo>
                      <a:pt x="2856" y="99"/>
                    </a:lnTo>
                    <a:lnTo>
                      <a:pt x="2896" y="110"/>
                    </a:lnTo>
                    <a:lnTo>
                      <a:pt x="2935" y="123"/>
                    </a:lnTo>
                    <a:lnTo>
                      <a:pt x="2975" y="135"/>
                    </a:lnTo>
                    <a:lnTo>
                      <a:pt x="3013" y="150"/>
                    </a:lnTo>
                    <a:lnTo>
                      <a:pt x="3052" y="164"/>
                    </a:lnTo>
                    <a:lnTo>
                      <a:pt x="3090" y="180"/>
                    </a:lnTo>
                    <a:lnTo>
                      <a:pt x="3129" y="197"/>
                    </a:lnTo>
                    <a:lnTo>
                      <a:pt x="3166" y="214"/>
                    </a:lnTo>
                    <a:lnTo>
                      <a:pt x="3203" y="233"/>
                    </a:lnTo>
                    <a:lnTo>
                      <a:pt x="3241" y="252"/>
                    </a:lnTo>
                    <a:lnTo>
                      <a:pt x="3276" y="271"/>
                    </a:lnTo>
                    <a:lnTo>
                      <a:pt x="3276" y="271"/>
                    </a:lnTo>
                    <a:lnTo>
                      <a:pt x="3310" y="291"/>
                    </a:lnTo>
                    <a:lnTo>
                      <a:pt x="3341" y="310"/>
                    </a:lnTo>
                    <a:lnTo>
                      <a:pt x="3373" y="331"/>
                    </a:lnTo>
                    <a:lnTo>
                      <a:pt x="3405" y="351"/>
                    </a:lnTo>
                    <a:lnTo>
                      <a:pt x="3435" y="373"/>
                    </a:lnTo>
                    <a:lnTo>
                      <a:pt x="3465" y="397"/>
                    </a:lnTo>
                    <a:lnTo>
                      <a:pt x="3494" y="420"/>
                    </a:lnTo>
                    <a:lnTo>
                      <a:pt x="3523" y="444"/>
                    </a:lnTo>
                    <a:lnTo>
                      <a:pt x="3551" y="468"/>
                    </a:lnTo>
                    <a:lnTo>
                      <a:pt x="3580" y="493"/>
                    </a:lnTo>
                    <a:lnTo>
                      <a:pt x="3606" y="519"/>
                    </a:lnTo>
                    <a:lnTo>
                      <a:pt x="3634" y="546"/>
                    </a:lnTo>
                    <a:lnTo>
                      <a:pt x="3685" y="601"/>
                    </a:lnTo>
                    <a:lnTo>
                      <a:pt x="3734" y="657"/>
                    </a:lnTo>
                    <a:lnTo>
                      <a:pt x="3734" y="657"/>
                    </a:lnTo>
                    <a:lnTo>
                      <a:pt x="3759" y="688"/>
                    </a:lnTo>
                    <a:lnTo>
                      <a:pt x="3784" y="719"/>
                    </a:lnTo>
                    <a:lnTo>
                      <a:pt x="3807" y="751"/>
                    </a:lnTo>
                    <a:lnTo>
                      <a:pt x="3829" y="784"/>
                    </a:lnTo>
                    <a:lnTo>
                      <a:pt x="3851" y="816"/>
                    </a:lnTo>
                    <a:lnTo>
                      <a:pt x="3872" y="849"/>
                    </a:lnTo>
                    <a:lnTo>
                      <a:pt x="3913" y="916"/>
                    </a:lnTo>
                    <a:lnTo>
                      <a:pt x="3951" y="985"/>
                    </a:lnTo>
                    <a:lnTo>
                      <a:pt x="3985" y="1055"/>
                    </a:lnTo>
                    <a:lnTo>
                      <a:pt x="4018" y="1127"/>
                    </a:lnTo>
                    <a:lnTo>
                      <a:pt x="4048" y="1200"/>
                    </a:lnTo>
                    <a:lnTo>
                      <a:pt x="4076" y="1274"/>
                    </a:lnTo>
                    <a:lnTo>
                      <a:pt x="4102" y="1349"/>
                    </a:lnTo>
                    <a:lnTo>
                      <a:pt x="4126" y="1425"/>
                    </a:lnTo>
                    <a:lnTo>
                      <a:pt x="4146" y="1500"/>
                    </a:lnTo>
                    <a:lnTo>
                      <a:pt x="4166" y="1576"/>
                    </a:lnTo>
                    <a:lnTo>
                      <a:pt x="4182" y="1653"/>
                    </a:lnTo>
                    <a:lnTo>
                      <a:pt x="4197" y="1731"/>
                    </a:lnTo>
                    <a:lnTo>
                      <a:pt x="4211" y="1808"/>
                    </a:lnTo>
                    <a:lnTo>
                      <a:pt x="4211" y="1808"/>
                    </a:lnTo>
                    <a:lnTo>
                      <a:pt x="4225" y="1893"/>
                    </a:lnTo>
                    <a:lnTo>
                      <a:pt x="4235" y="1979"/>
                    </a:lnTo>
                    <a:lnTo>
                      <a:pt x="4244" y="2064"/>
                    </a:lnTo>
                    <a:lnTo>
                      <a:pt x="4251" y="2149"/>
                    </a:lnTo>
                    <a:lnTo>
                      <a:pt x="4257" y="2236"/>
                    </a:lnTo>
                    <a:lnTo>
                      <a:pt x="4261" y="2322"/>
                    </a:lnTo>
                    <a:lnTo>
                      <a:pt x="4262" y="2408"/>
                    </a:lnTo>
                    <a:lnTo>
                      <a:pt x="4263" y="2495"/>
                    </a:lnTo>
                    <a:lnTo>
                      <a:pt x="4263" y="2495"/>
                    </a:lnTo>
                    <a:lnTo>
                      <a:pt x="4263" y="2499"/>
                    </a:lnTo>
                    <a:lnTo>
                      <a:pt x="4266" y="2502"/>
                    </a:lnTo>
                    <a:lnTo>
                      <a:pt x="4269" y="2504"/>
                    </a:lnTo>
                    <a:lnTo>
                      <a:pt x="4272" y="2504"/>
                    </a:lnTo>
                    <a:lnTo>
                      <a:pt x="4274" y="2504"/>
                    </a:lnTo>
                    <a:lnTo>
                      <a:pt x="4277" y="2502"/>
                    </a:lnTo>
                    <a:lnTo>
                      <a:pt x="4279" y="2499"/>
                    </a:lnTo>
                    <a:lnTo>
                      <a:pt x="4280" y="2495"/>
                    </a:lnTo>
                    <a:lnTo>
                      <a:pt x="4280" y="2495"/>
                    </a:lnTo>
                    <a:lnTo>
                      <a:pt x="4279" y="2411"/>
                    </a:lnTo>
                    <a:lnTo>
                      <a:pt x="4277" y="2327"/>
                    </a:lnTo>
                    <a:lnTo>
                      <a:pt x="4273" y="2243"/>
                    </a:lnTo>
                    <a:lnTo>
                      <a:pt x="4269" y="2160"/>
                    </a:lnTo>
                    <a:lnTo>
                      <a:pt x="4262" y="2076"/>
                    </a:lnTo>
                    <a:lnTo>
                      <a:pt x="4254" y="1992"/>
                    </a:lnTo>
                    <a:lnTo>
                      <a:pt x="4243" y="1908"/>
                    </a:lnTo>
                    <a:lnTo>
                      <a:pt x="4232" y="1826"/>
                    </a:lnTo>
                    <a:lnTo>
                      <a:pt x="4218" y="1743"/>
                    </a:lnTo>
                    <a:lnTo>
                      <a:pt x="4201" y="1660"/>
                    </a:lnTo>
                    <a:lnTo>
                      <a:pt x="4184" y="1579"/>
                    </a:lnTo>
                    <a:lnTo>
                      <a:pt x="4163" y="1498"/>
                    </a:lnTo>
                    <a:lnTo>
                      <a:pt x="4141" y="1416"/>
                    </a:lnTo>
                    <a:lnTo>
                      <a:pt x="4115" y="1336"/>
                    </a:lnTo>
                    <a:lnTo>
                      <a:pt x="4088" y="1258"/>
                    </a:lnTo>
                    <a:lnTo>
                      <a:pt x="4058" y="1179"/>
                    </a:lnTo>
                    <a:lnTo>
                      <a:pt x="4058" y="1179"/>
                    </a:lnTo>
                    <a:lnTo>
                      <a:pt x="4029" y="1111"/>
                    </a:lnTo>
                    <a:lnTo>
                      <a:pt x="3997" y="1043"/>
                    </a:lnTo>
                    <a:lnTo>
                      <a:pt x="3963" y="977"/>
                    </a:lnTo>
                    <a:lnTo>
                      <a:pt x="3927" y="911"/>
                    </a:lnTo>
                    <a:lnTo>
                      <a:pt x="3890" y="847"/>
                    </a:lnTo>
                    <a:lnTo>
                      <a:pt x="3849" y="785"/>
                    </a:lnTo>
                    <a:lnTo>
                      <a:pt x="3806" y="725"/>
                    </a:lnTo>
                    <a:lnTo>
                      <a:pt x="3760" y="667"/>
                    </a:lnTo>
                    <a:lnTo>
                      <a:pt x="3713" y="610"/>
                    </a:lnTo>
                    <a:lnTo>
                      <a:pt x="3664" y="555"/>
                    </a:lnTo>
                    <a:lnTo>
                      <a:pt x="3611" y="503"/>
                    </a:lnTo>
                    <a:lnTo>
                      <a:pt x="3558" y="452"/>
                    </a:lnTo>
                    <a:lnTo>
                      <a:pt x="3529" y="428"/>
                    </a:lnTo>
                    <a:lnTo>
                      <a:pt x="3501" y="405"/>
                    </a:lnTo>
                    <a:lnTo>
                      <a:pt x="3471" y="382"/>
                    </a:lnTo>
                    <a:lnTo>
                      <a:pt x="3442" y="360"/>
                    </a:lnTo>
                    <a:lnTo>
                      <a:pt x="3412" y="338"/>
                    </a:lnTo>
                    <a:lnTo>
                      <a:pt x="3381" y="315"/>
                    </a:lnTo>
                    <a:lnTo>
                      <a:pt x="3350" y="296"/>
                    </a:lnTo>
                    <a:lnTo>
                      <a:pt x="3318" y="276"/>
                    </a:lnTo>
                    <a:lnTo>
                      <a:pt x="3318" y="276"/>
                    </a:lnTo>
                    <a:lnTo>
                      <a:pt x="3279" y="253"/>
                    </a:lnTo>
                    <a:lnTo>
                      <a:pt x="3239" y="231"/>
                    </a:lnTo>
                    <a:lnTo>
                      <a:pt x="3201" y="212"/>
                    </a:lnTo>
                    <a:lnTo>
                      <a:pt x="3161" y="193"/>
                    </a:lnTo>
                    <a:lnTo>
                      <a:pt x="3119" y="174"/>
                    </a:lnTo>
                    <a:lnTo>
                      <a:pt x="3079" y="157"/>
                    </a:lnTo>
                    <a:lnTo>
                      <a:pt x="3038" y="141"/>
                    </a:lnTo>
                    <a:lnTo>
                      <a:pt x="2997" y="125"/>
                    </a:lnTo>
                    <a:lnTo>
                      <a:pt x="2955" y="112"/>
                    </a:lnTo>
                    <a:lnTo>
                      <a:pt x="2913" y="98"/>
                    </a:lnTo>
                    <a:lnTo>
                      <a:pt x="2870" y="85"/>
                    </a:lnTo>
                    <a:lnTo>
                      <a:pt x="2827" y="74"/>
                    </a:lnTo>
                    <a:lnTo>
                      <a:pt x="2784" y="63"/>
                    </a:lnTo>
                    <a:lnTo>
                      <a:pt x="2742" y="54"/>
                    </a:lnTo>
                    <a:lnTo>
                      <a:pt x="2698" y="45"/>
                    </a:lnTo>
                    <a:lnTo>
                      <a:pt x="2653" y="37"/>
                    </a:lnTo>
                    <a:lnTo>
                      <a:pt x="2611" y="30"/>
                    </a:lnTo>
                    <a:lnTo>
                      <a:pt x="2567" y="23"/>
                    </a:lnTo>
                    <a:lnTo>
                      <a:pt x="2478" y="14"/>
                    </a:lnTo>
                    <a:lnTo>
                      <a:pt x="2389" y="7"/>
                    </a:lnTo>
                    <a:lnTo>
                      <a:pt x="2301" y="1"/>
                    </a:lnTo>
                    <a:lnTo>
                      <a:pt x="2211" y="0"/>
                    </a:lnTo>
                    <a:lnTo>
                      <a:pt x="2123" y="1"/>
                    </a:lnTo>
                    <a:lnTo>
                      <a:pt x="2034" y="4"/>
                    </a:lnTo>
                    <a:lnTo>
                      <a:pt x="1946" y="11"/>
                    </a:lnTo>
                    <a:lnTo>
                      <a:pt x="1946" y="11"/>
                    </a:lnTo>
                    <a:lnTo>
                      <a:pt x="1864" y="18"/>
                    </a:lnTo>
                    <a:lnTo>
                      <a:pt x="1782" y="29"/>
                    </a:lnTo>
                    <a:lnTo>
                      <a:pt x="1700" y="41"/>
                    </a:lnTo>
                    <a:lnTo>
                      <a:pt x="1618" y="56"/>
                    </a:lnTo>
                    <a:lnTo>
                      <a:pt x="1538" y="74"/>
                    </a:lnTo>
                    <a:lnTo>
                      <a:pt x="1458" y="95"/>
                    </a:lnTo>
                    <a:lnTo>
                      <a:pt x="1380" y="120"/>
                    </a:lnTo>
                    <a:lnTo>
                      <a:pt x="1301" y="146"/>
                    </a:lnTo>
                    <a:lnTo>
                      <a:pt x="1263" y="161"/>
                    </a:lnTo>
                    <a:lnTo>
                      <a:pt x="1225" y="176"/>
                    </a:lnTo>
                    <a:lnTo>
                      <a:pt x="1187" y="191"/>
                    </a:lnTo>
                    <a:lnTo>
                      <a:pt x="1150" y="209"/>
                    </a:lnTo>
                    <a:lnTo>
                      <a:pt x="1112" y="226"/>
                    </a:lnTo>
                    <a:lnTo>
                      <a:pt x="1076" y="245"/>
                    </a:lnTo>
                    <a:lnTo>
                      <a:pt x="1039" y="265"/>
                    </a:lnTo>
                    <a:lnTo>
                      <a:pt x="1003" y="284"/>
                    </a:lnTo>
                    <a:lnTo>
                      <a:pt x="968" y="304"/>
                    </a:lnTo>
                    <a:lnTo>
                      <a:pt x="933" y="327"/>
                    </a:lnTo>
                    <a:lnTo>
                      <a:pt x="899" y="349"/>
                    </a:lnTo>
                    <a:lnTo>
                      <a:pt x="864" y="372"/>
                    </a:lnTo>
                    <a:lnTo>
                      <a:pt x="831" y="397"/>
                    </a:lnTo>
                    <a:lnTo>
                      <a:pt x="798" y="422"/>
                    </a:lnTo>
                    <a:lnTo>
                      <a:pt x="765" y="448"/>
                    </a:lnTo>
                    <a:lnTo>
                      <a:pt x="733" y="475"/>
                    </a:lnTo>
                    <a:lnTo>
                      <a:pt x="733" y="475"/>
                    </a:lnTo>
                    <a:lnTo>
                      <a:pt x="704" y="500"/>
                    </a:lnTo>
                    <a:lnTo>
                      <a:pt x="677" y="525"/>
                    </a:lnTo>
                    <a:lnTo>
                      <a:pt x="649" y="552"/>
                    </a:lnTo>
                    <a:lnTo>
                      <a:pt x="623" y="579"/>
                    </a:lnTo>
                    <a:lnTo>
                      <a:pt x="597" y="606"/>
                    </a:lnTo>
                    <a:lnTo>
                      <a:pt x="572" y="634"/>
                    </a:lnTo>
                    <a:lnTo>
                      <a:pt x="524" y="692"/>
                    </a:lnTo>
                    <a:lnTo>
                      <a:pt x="477" y="751"/>
                    </a:lnTo>
                    <a:lnTo>
                      <a:pt x="433" y="812"/>
                    </a:lnTo>
                    <a:lnTo>
                      <a:pt x="391" y="875"/>
                    </a:lnTo>
                    <a:lnTo>
                      <a:pt x="353" y="940"/>
                    </a:lnTo>
                    <a:lnTo>
                      <a:pt x="317" y="1004"/>
                    </a:lnTo>
                    <a:lnTo>
                      <a:pt x="282" y="1072"/>
                    </a:lnTo>
                    <a:lnTo>
                      <a:pt x="251" y="1141"/>
                    </a:lnTo>
                    <a:lnTo>
                      <a:pt x="220" y="1210"/>
                    </a:lnTo>
                    <a:lnTo>
                      <a:pt x="193" y="1280"/>
                    </a:lnTo>
                    <a:lnTo>
                      <a:pt x="168" y="1352"/>
                    </a:lnTo>
                    <a:lnTo>
                      <a:pt x="145" y="1423"/>
                    </a:lnTo>
                    <a:lnTo>
                      <a:pt x="123" y="1495"/>
                    </a:lnTo>
                    <a:lnTo>
                      <a:pt x="123" y="1495"/>
                    </a:lnTo>
                    <a:lnTo>
                      <a:pt x="102" y="1576"/>
                    </a:lnTo>
                    <a:lnTo>
                      <a:pt x="83" y="1658"/>
                    </a:lnTo>
                    <a:lnTo>
                      <a:pt x="66" y="1739"/>
                    </a:lnTo>
                    <a:lnTo>
                      <a:pt x="52" y="1821"/>
                    </a:lnTo>
                    <a:lnTo>
                      <a:pt x="38" y="1904"/>
                    </a:lnTo>
                    <a:lnTo>
                      <a:pt x="29" y="1987"/>
                    </a:lnTo>
                    <a:lnTo>
                      <a:pt x="19" y="2069"/>
                    </a:lnTo>
                    <a:lnTo>
                      <a:pt x="12" y="2152"/>
                    </a:lnTo>
                    <a:lnTo>
                      <a:pt x="12" y="2152"/>
                    </a:lnTo>
                    <a:lnTo>
                      <a:pt x="5" y="2249"/>
                    </a:lnTo>
                    <a:lnTo>
                      <a:pt x="1" y="2344"/>
                    </a:lnTo>
                    <a:lnTo>
                      <a:pt x="0" y="2439"/>
                    </a:lnTo>
                    <a:lnTo>
                      <a:pt x="0" y="2534"/>
                    </a:lnTo>
                    <a:lnTo>
                      <a:pt x="4" y="2629"/>
                    </a:lnTo>
                    <a:lnTo>
                      <a:pt x="10" y="2724"/>
                    </a:lnTo>
                    <a:lnTo>
                      <a:pt x="18" y="2819"/>
                    </a:lnTo>
                    <a:lnTo>
                      <a:pt x="30" y="2914"/>
                    </a:lnTo>
                    <a:lnTo>
                      <a:pt x="30" y="2914"/>
                    </a:lnTo>
                    <a:lnTo>
                      <a:pt x="45" y="3008"/>
                    </a:lnTo>
                    <a:lnTo>
                      <a:pt x="63" y="3100"/>
                    </a:lnTo>
                    <a:lnTo>
                      <a:pt x="84" y="3192"/>
                    </a:lnTo>
                    <a:lnTo>
                      <a:pt x="109" y="3283"/>
                    </a:lnTo>
                    <a:lnTo>
                      <a:pt x="136" y="3373"/>
                    </a:lnTo>
                    <a:lnTo>
                      <a:pt x="167" y="3462"/>
                    </a:lnTo>
                    <a:lnTo>
                      <a:pt x="200" y="3551"/>
                    </a:lnTo>
                    <a:lnTo>
                      <a:pt x="218" y="3595"/>
                    </a:lnTo>
                    <a:lnTo>
                      <a:pt x="237" y="3637"/>
                    </a:lnTo>
                    <a:lnTo>
                      <a:pt x="256" y="3680"/>
                    </a:lnTo>
                    <a:lnTo>
                      <a:pt x="277" y="3723"/>
                    </a:lnTo>
                    <a:lnTo>
                      <a:pt x="298" y="3766"/>
                    </a:lnTo>
                    <a:lnTo>
                      <a:pt x="320" y="3807"/>
                    </a:lnTo>
                    <a:lnTo>
                      <a:pt x="342" y="3848"/>
                    </a:lnTo>
                    <a:lnTo>
                      <a:pt x="365" y="3890"/>
                    </a:lnTo>
                    <a:lnTo>
                      <a:pt x="389" y="3930"/>
                    </a:lnTo>
                    <a:lnTo>
                      <a:pt x="413" y="3970"/>
                    </a:lnTo>
                    <a:lnTo>
                      <a:pt x="440" y="4009"/>
                    </a:lnTo>
                    <a:lnTo>
                      <a:pt x="466" y="4048"/>
                    </a:lnTo>
                    <a:lnTo>
                      <a:pt x="492" y="4087"/>
                    </a:lnTo>
                    <a:lnTo>
                      <a:pt x="521" y="4125"/>
                    </a:lnTo>
                    <a:lnTo>
                      <a:pt x="549" y="4162"/>
                    </a:lnTo>
                    <a:lnTo>
                      <a:pt x="577" y="4200"/>
                    </a:lnTo>
                    <a:lnTo>
                      <a:pt x="608" y="4237"/>
                    </a:lnTo>
                    <a:lnTo>
                      <a:pt x="638" y="4273"/>
                    </a:lnTo>
                    <a:lnTo>
                      <a:pt x="638" y="4273"/>
                    </a:lnTo>
                    <a:lnTo>
                      <a:pt x="667" y="4306"/>
                    </a:lnTo>
                    <a:lnTo>
                      <a:pt x="697" y="4337"/>
                    </a:lnTo>
                    <a:lnTo>
                      <a:pt x="726" y="4369"/>
                    </a:lnTo>
                    <a:lnTo>
                      <a:pt x="758" y="4399"/>
                    </a:lnTo>
                    <a:lnTo>
                      <a:pt x="788" y="4430"/>
                    </a:lnTo>
                    <a:lnTo>
                      <a:pt x="820" y="4459"/>
                    </a:lnTo>
                    <a:lnTo>
                      <a:pt x="853" y="4488"/>
                    </a:lnTo>
                    <a:lnTo>
                      <a:pt x="886" y="4517"/>
                    </a:lnTo>
                    <a:lnTo>
                      <a:pt x="919" y="4544"/>
                    </a:lnTo>
                    <a:lnTo>
                      <a:pt x="954" y="4572"/>
                    </a:lnTo>
                    <a:lnTo>
                      <a:pt x="988" y="4598"/>
                    </a:lnTo>
                    <a:lnTo>
                      <a:pt x="1023" y="4623"/>
                    </a:lnTo>
                    <a:lnTo>
                      <a:pt x="1059" y="4647"/>
                    </a:lnTo>
                    <a:lnTo>
                      <a:pt x="1094" y="4671"/>
                    </a:lnTo>
                    <a:lnTo>
                      <a:pt x="1132" y="4694"/>
                    </a:lnTo>
                    <a:lnTo>
                      <a:pt x="1169" y="4718"/>
                    </a:lnTo>
                    <a:lnTo>
                      <a:pt x="1206" y="4738"/>
                    </a:lnTo>
                    <a:lnTo>
                      <a:pt x="1243" y="4760"/>
                    </a:lnTo>
                    <a:lnTo>
                      <a:pt x="1282" y="4780"/>
                    </a:lnTo>
                    <a:lnTo>
                      <a:pt x="1320" y="4799"/>
                    </a:lnTo>
                    <a:lnTo>
                      <a:pt x="1360" y="4818"/>
                    </a:lnTo>
                    <a:lnTo>
                      <a:pt x="1399" y="4835"/>
                    </a:lnTo>
                    <a:lnTo>
                      <a:pt x="1439" y="4853"/>
                    </a:lnTo>
                    <a:lnTo>
                      <a:pt x="1480" y="4868"/>
                    </a:lnTo>
                    <a:lnTo>
                      <a:pt x="1520" y="4883"/>
                    </a:lnTo>
                    <a:lnTo>
                      <a:pt x="1562" y="4897"/>
                    </a:lnTo>
                    <a:lnTo>
                      <a:pt x="1603" y="4911"/>
                    </a:lnTo>
                    <a:lnTo>
                      <a:pt x="1644" y="4922"/>
                    </a:lnTo>
                    <a:lnTo>
                      <a:pt x="1687" y="4933"/>
                    </a:lnTo>
                    <a:lnTo>
                      <a:pt x="1728" y="4944"/>
                    </a:lnTo>
                    <a:lnTo>
                      <a:pt x="1771" y="4953"/>
                    </a:lnTo>
                    <a:lnTo>
                      <a:pt x="1814" y="4962"/>
                    </a:lnTo>
                    <a:lnTo>
                      <a:pt x="1814" y="4962"/>
                    </a:lnTo>
                    <a:lnTo>
                      <a:pt x="1858" y="4968"/>
                    </a:lnTo>
                    <a:lnTo>
                      <a:pt x="1901" y="4974"/>
                    </a:lnTo>
                    <a:lnTo>
                      <a:pt x="1944" y="4980"/>
                    </a:lnTo>
                    <a:lnTo>
                      <a:pt x="1988" y="4984"/>
                    </a:lnTo>
                    <a:lnTo>
                      <a:pt x="2030" y="4986"/>
                    </a:lnTo>
                    <a:lnTo>
                      <a:pt x="2073" y="4988"/>
                    </a:lnTo>
                    <a:lnTo>
                      <a:pt x="2117" y="4989"/>
                    </a:lnTo>
                    <a:lnTo>
                      <a:pt x="2160" y="4989"/>
                    </a:lnTo>
                    <a:lnTo>
                      <a:pt x="2203" y="4988"/>
                    </a:lnTo>
                    <a:lnTo>
                      <a:pt x="2247" y="4986"/>
                    </a:lnTo>
                    <a:lnTo>
                      <a:pt x="2290" y="4982"/>
                    </a:lnTo>
                    <a:lnTo>
                      <a:pt x="2332" y="4978"/>
                    </a:lnTo>
                    <a:lnTo>
                      <a:pt x="2375" y="4974"/>
                    </a:lnTo>
                    <a:lnTo>
                      <a:pt x="2418" y="4967"/>
                    </a:lnTo>
                    <a:lnTo>
                      <a:pt x="2460" y="4960"/>
                    </a:lnTo>
                    <a:lnTo>
                      <a:pt x="2502" y="4952"/>
                    </a:lnTo>
                    <a:lnTo>
                      <a:pt x="2545" y="4944"/>
                    </a:lnTo>
                    <a:lnTo>
                      <a:pt x="2586" y="4934"/>
                    </a:lnTo>
                    <a:lnTo>
                      <a:pt x="2627" y="4923"/>
                    </a:lnTo>
                    <a:lnTo>
                      <a:pt x="2670" y="4911"/>
                    </a:lnTo>
                    <a:lnTo>
                      <a:pt x="2710" y="4898"/>
                    </a:lnTo>
                    <a:lnTo>
                      <a:pt x="2751" y="4884"/>
                    </a:lnTo>
                    <a:lnTo>
                      <a:pt x="2793" y="4871"/>
                    </a:lnTo>
                    <a:lnTo>
                      <a:pt x="2833" y="4855"/>
                    </a:lnTo>
                    <a:lnTo>
                      <a:pt x="2873" y="4839"/>
                    </a:lnTo>
                    <a:lnTo>
                      <a:pt x="2913" y="4821"/>
                    </a:lnTo>
                    <a:lnTo>
                      <a:pt x="2951" y="4803"/>
                    </a:lnTo>
                    <a:lnTo>
                      <a:pt x="2991" y="4784"/>
                    </a:lnTo>
                    <a:lnTo>
                      <a:pt x="3028" y="4765"/>
                    </a:lnTo>
                    <a:lnTo>
                      <a:pt x="3067" y="4744"/>
                    </a:lnTo>
                    <a:lnTo>
                      <a:pt x="3106" y="4722"/>
                    </a:lnTo>
                    <a:lnTo>
                      <a:pt x="3143" y="4700"/>
                    </a:lnTo>
                    <a:lnTo>
                      <a:pt x="3143" y="4700"/>
                    </a:lnTo>
                    <a:lnTo>
                      <a:pt x="3180" y="4675"/>
                    </a:lnTo>
                    <a:lnTo>
                      <a:pt x="3217" y="4650"/>
                    </a:lnTo>
                    <a:lnTo>
                      <a:pt x="3254" y="4625"/>
                    </a:lnTo>
                    <a:lnTo>
                      <a:pt x="3292" y="4599"/>
                    </a:lnTo>
                    <a:lnTo>
                      <a:pt x="3327" y="4572"/>
                    </a:lnTo>
                    <a:lnTo>
                      <a:pt x="3362" y="4543"/>
                    </a:lnTo>
                    <a:lnTo>
                      <a:pt x="3396" y="4515"/>
                    </a:lnTo>
                    <a:lnTo>
                      <a:pt x="3431" y="4485"/>
                    </a:lnTo>
                    <a:lnTo>
                      <a:pt x="3464" y="4456"/>
                    </a:lnTo>
                    <a:lnTo>
                      <a:pt x="3497" y="4424"/>
                    </a:lnTo>
                    <a:lnTo>
                      <a:pt x="3529" y="4393"/>
                    </a:lnTo>
                    <a:lnTo>
                      <a:pt x="3560" y="4361"/>
                    </a:lnTo>
                    <a:lnTo>
                      <a:pt x="3591" y="4329"/>
                    </a:lnTo>
                    <a:lnTo>
                      <a:pt x="3621" y="4295"/>
                    </a:lnTo>
                    <a:lnTo>
                      <a:pt x="3651" y="4262"/>
                    </a:lnTo>
                    <a:lnTo>
                      <a:pt x="3680" y="4227"/>
                    </a:lnTo>
                    <a:lnTo>
                      <a:pt x="3708" y="4193"/>
                    </a:lnTo>
                    <a:lnTo>
                      <a:pt x="3736" y="4157"/>
                    </a:lnTo>
                    <a:lnTo>
                      <a:pt x="3789" y="4084"/>
                    </a:lnTo>
                    <a:lnTo>
                      <a:pt x="3840" y="4009"/>
                    </a:lnTo>
                    <a:lnTo>
                      <a:pt x="3889" y="3934"/>
                    </a:lnTo>
                    <a:lnTo>
                      <a:pt x="3933" y="3857"/>
                    </a:lnTo>
                    <a:lnTo>
                      <a:pt x="3975" y="3777"/>
                    </a:lnTo>
                    <a:lnTo>
                      <a:pt x="4015" y="3697"/>
                    </a:lnTo>
                    <a:lnTo>
                      <a:pt x="4053" y="3615"/>
                    </a:lnTo>
                    <a:lnTo>
                      <a:pt x="4053" y="3615"/>
                    </a:lnTo>
                    <a:lnTo>
                      <a:pt x="4080" y="3548"/>
                    </a:lnTo>
                    <a:lnTo>
                      <a:pt x="4106" y="3482"/>
                    </a:lnTo>
                    <a:lnTo>
                      <a:pt x="4130" y="3413"/>
                    </a:lnTo>
                    <a:lnTo>
                      <a:pt x="4153" y="3345"/>
                    </a:lnTo>
                    <a:lnTo>
                      <a:pt x="4172" y="3276"/>
                    </a:lnTo>
                    <a:lnTo>
                      <a:pt x="4192" y="3206"/>
                    </a:lnTo>
                    <a:lnTo>
                      <a:pt x="4208" y="3137"/>
                    </a:lnTo>
                    <a:lnTo>
                      <a:pt x="4223" y="3067"/>
                    </a:lnTo>
                    <a:lnTo>
                      <a:pt x="4237" y="2997"/>
                    </a:lnTo>
                    <a:lnTo>
                      <a:pt x="4248" y="2925"/>
                    </a:lnTo>
                    <a:lnTo>
                      <a:pt x="4258" y="2853"/>
                    </a:lnTo>
                    <a:lnTo>
                      <a:pt x="4266" y="2782"/>
                    </a:lnTo>
                    <a:lnTo>
                      <a:pt x="4272" y="2710"/>
                    </a:lnTo>
                    <a:lnTo>
                      <a:pt x="4276" y="2639"/>
                    </a:lnTo>
                    <a:lnTo>
                      <a:pt x="4279" y="2567"/>
                    </a:lnTo>
                    <a:lnTo>
                      <a:pt x="4280" y="2495"/>
                    </a:lnTo>
                    <a:lnTo>
                      <a:pt x="4280" y="2495"/>
                    </a:lnTo>
                    <a:lnTo>
                      <a:pt x="4279" y="2492"/>
                    </a:lnTo>
                    <a:lnTo>
                      <a:pt x="4277" y="2490"/>
                    </a:lnTo>
                    <a:lnTo>
                      <a:pt x="4274" y="2488"/>
                    </a:lnTo>
                    <a:lnTo>
                      <a:pt x="4272" y="2487"/>
                    </a:lnTo>
                    <a:lnTo>
                      <a:pt x="4269" y="2488"/>
                    </a:lnTo>
                    <a:lnTo>
                      <a:pt x="4266" y="2490"/>
                    </a:lnTo>
                    <a:lnTo>
                      <a:pt x="4263" y="2492"/>
                    </a:lnTo>
                    <a:lnTo>
                      <a:pt x="4263" y="2495"/>
                    </a:lnTo>
                    <a:lnTo>
                      <a:pt x="4263" y="24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2" name="Freeform 49">
                <a:extLst>
                  <a:ext uri="{FF2B5EF4-FFF2-40B4-BE49-F238E27FC236}">
                    <a16:creationId xmlns:a16="http://schemas.microsoft.com/office/drawing/2014/main" id="{4D084E84-CCEB-69AC-83A3-AAA68B95D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2" y="2266"/>
                <a:ext cx="97" cy="304"/>
              </a:xfrm>
              <a:custGeom>
                <a:avLst/>
                <a:gdLst>
                  <a:gd name="T0" fmla="*/ 199 w 291"/>
                  <a:gd name="T1" fmla="*/ 4 h 912"/>
                  <a:gd name="T2" fmla="*/ 155 w 291"/>
                  <a:gd name="T3" fmla="*/ 0 h 912"/>
                  <a:gd name="T4" fmla="*/ 118 w 291"/>
                  <a:gd name="T5" fmla="*/ 13 h 912"/>
                  <a:gd name="T6" fmla="*/ 86 w 291"/>
                  <a:gd name="T7" fmla="*/ 36 h 912"/>
                  <a:gd name="T8" fmla="*/ 61 w 291"/>
                  <a:gd name="T9" fmla="*/ 71 h 912"/>
                  <a:gd name="T10" fmla="*/ 29 w 291"/>
                  <a:gd name="T11" fmla="*/ 144 h 912"/>
                  <a:gd name="T12" fmla="*/ 9 w 291"/>
                  <a:gd name="T13" fmla="*/ 240 h 912"/>
                  <a:gd name="T14" fmla="*/ 0 w 291"/>
                  <a:gd name="T15" fmla="*/ 327 h 912"/>
                  <a:gd name="T16" fmla="*/ 2 w 291"/>
                  <a:gd name="T17" fmla="*/ 392 h 912"/>
                  <a:gd name="T18" fmla="*/ 14 w 291"/>
                  <a:gd name="T19" fmla="*/ 514 h 912"/>
                  <a:gd name="T20" fmla="*/ 38 w 291"/>
                  <a:gd name="T21" fmla="*/ 635 h 912"/>
                  <a:gd name="T22" fmla="*/ 61 w 291"/>
                  <a:gd name="T23" fmla="*/ 710 h 912"/>
                  <a:gd name="T24" fmla="*/ 102 w 291"/>
                  <a:gd name="T25" fmla="*/ 798 h 912"/>
                  <a:gd name="T26" fmla="*/ 137 w 291"/>
                  <a:gd name="T27" fmla="*/ 846 h 912"/>
                  <a:gd name="T28" fmla="*/ 178 w 291"/>
                  <a:gd name="T29" fmla="*/ 885 h 912"/>
                  <a:gd name="T30" fmla="*/ 229 w 291"/>
                  <a:gd name="T31" fmla="*/ 910 h 912"/>
                  <a:gd name="T32" fmla="*/ 249 w 291"/>
                  <a:gd name="T33" fmla="*/ 912 h 912"/>
                  <a:gd name="T34" fmla="*/ 273 w 291"/>
                  <a:gd name="T35" fmla="*/ 901 h 912"/>
                  <a:gd name="T36" fmla="*/ 290 w 291"/>
                  <a:gd name="T37" fmla="*/ 878 h 912"/>
                  <a:gd name="T38" fmla="*/ 290 w 291"/>
                  <a:gd name="T39" fmla="*/ 871 h 912"/>
                  <a:gd name="T40" fmla="*/ 282 w 291"/>
                  <a:gd name="T41" fmla="*/ 867 h 912"/>
                  <a:gd name="T42" fmla="*/ 275 w 291"/>
                  <a:gd name="T43" fmla="*/ 872 h 912"/>
                  <a:gd name="T44" fmla="*/ 262 w 291"/>
                  <a:gd name="T45" fmla="*/ 890 h 912"/>
                  <a:gd name="T46" fmla="*/ 237 w 291"/>
                  <a:gd name="T47" fmla="*/ 896 h 912"/>
                  <a:gd name="T48" fmla="*/ 209 w 291"/>
                  <a:gd name="T49" fmla="*/ 883 h 912"/>
                  <a:gd name="T50" fmla="*/ 156 w 291"/>
                  <a:gd name="T51" fmla="*/ 841 h 912"/>
                  <a:gd name="T52" fmla="*/ 133 w 291"/>
                  <a:gd name="T53" fmla="*/ 812 h 912"/>
                  <a:gd name="T54" fmla="*/ 101 w 291"/>
                  <a:gd name="T55" fmla="*/ 759 h 912"/>
                  <a:gd name="T56" fmla="*/ 69 w 291"/>
                  <a:gd name="T57" fmla="*/ 684 h 912"/>
                  <a:gd name="T58" fmla="*/ 49 w 291"/>
                  <a:gd name="T59" fmla="*/ 609 h 912"/>
                  <a:gd name="T60" fmla="*/ 28 w 291"/>
                  <a:gd name="T61" fmla="*/ 495 h 912"/>
                  <a:gd name="T62" fmla="*/ 18 w 291"/>
                  <a:gd name="T63" fmla="*/ 378 h 912"/>
                  <a:gd name="T64" fmla="*/ 18 w 291"/>
                  <a:gd name="T65" fmla="*/ 330 h 912"/>
                  <a:gd name="T66" fmla="*/ 25 w 291"/>
                  <a:gd name="T67" fmla="*/ 236 h 912"/>
                  <a:gd name="T68" fmla="*/ 47 w 291"/>
                  <a:gd name="T69" fmla="*/ 138 h 912"/>
                  <a:gd name="T70" fmla="*/ 72 w 291"/>
                  <a:gd name="T71" fmla="*/ 82 h 912"/>
                  <a:gd name="T72" fmla="*/ 97 w 291"/>
                  <a:gd name="T73" fmla="*/ 47 h 912"/>
                  <a:gd name="T74" fmla="*/ 129 w 291"/>
                  <a:gd name="T75" fmla="*/ 25 h 912"/>
                  <a:gd name="T76" fmla="*/ 166 w 291"/>
                  <a:gd name="T77" fmla="*/ 17 h 912"/>
                  <a:gd name="T78" fmla="*/ 211 w 291"/>
                  <a:gd name="T79" fmla="*/ 26 h 912"/>
                  <a:gd name="T80" fmla="*/ 217 w 291"/>
                  <a:gd name="T81" fmla="*/ 25 h 912"/>
                  <a:gd name="T82" fmla="*/ 221 w 291"/>
                  <a:gd name="T83" fmla="*/ 18 h 912"/>
                  <a:gd name="T84" fmla="*/ 215 w 291"/>
                  <a:gd name="T85" fmla="*/ 10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1" h="912">
                    <a:moveTo>
                      <a:pt x="215" y="10"/>
                    </a:moveTo>
                    <a:lnTo>
                      <a:pt x="215" y="10"/>
                    </a:lnTo>
                    <a:lnTo>
                      <a:pt x="199" y="4"/>
                    </a:lnTo>
                    <a:lnTo>
                      <a:pt x="184" y="2"/>
                    </a:lnTo>
                    <a:lnTo>
                      <a:pt x="169" y="0"/>
                    </a:lnTo>
                    <a:lnTo>
                      <a:pt x="155" y="0"/>
                    </a:lnTo>
                    <a:lnTo>
                      <a:pt x="141" y="3"/>
                    </a:lnTo>
                    <a:lnTo>
                      <a:pt x="129" y="7"/>
                    </a:lnTo>
                    <a:lnTo>
                      <a:pt x="118" y="13"/>
                    </a:lnTo>
                    <a:lnTo>
                      <a:pt x="107" y="20"/>
                    </a:lnTo>
                    <a:lnTo>
                      <a:pt x="95" y="28"/>
                    </a:lnTo>
                    <a:lnTo>
                      <a:pt x="86" y="36"/>
                    </a:lnTo>
                    <a:lnTo>
                      <a:pt x="78" y="47"/>
                    </a:lnTo>
                    <a:lnTo>
                      <a:pt x="68" y="58"/>
                    </a:lnTo>
                    <a:lnTo>
                      <a:pt x="61" y="71"/>
                    </a:lnTo>
                    <a:lnTo>
                      <a:pt x="53" y="84"/>
                    </a:lnTo>
                    <a:lnTo>
                      <a:pt x="40" y="112"/>
                    </a:lnTo>
                    <a:lnTo>
                      <a:pt x="29" y="144"/>
                    </a:lnTo>
                    <a:lnTo>
                      <a:pt x="21" y="175"/>
                    </a:lnTo>
                    <a:lnTo>
                      <a:pt x="14" y="207"/>
                    </a:lnTo>
                    <a:lnTo>
                      <a:pt x="9" y="240"/>
                    </a:lnTo>
                    <a:lnTo>
                      <a:pt x="5" y="270"/>
                    </a:lnTo>
                    <a:lnTo>
                      <a:pt x="2" y="301"/>
                    </a:lnTo>
                    <a:lnTo>
                      <a:pt x="0" y="327"/>
                    </a:lnTo>
                    <a:lnTo>
                      <a:pt x="0" y="350"/>
                    </a:lnTo>
                    <a:lnTo>
                      <a:pt x="0" y="350"/>
                    </a:lnTo>
                    <a:lnTo>
                      <a:pt x="2" y="392"/>
                    </a:lnTo>
                    <a:lnTo>
                      <a:pt x="5" y="433"/>
                    </a:lnTo>
                    <a:lnTo>
                      <a:pt x="9" y="473"/>
                    </a:lnTo>
                    <a:lnTo>
                      <a:pt x="14" y="514"/>
                    </a:lnTo>
                    <a:lnTo>
                      <a:pt x="21" y="556"/>
                    </a:lnTo>
                    <a:lnTo>
                      <a:pt x="29" y="596"/>
                    </a:lnTo>
                    <a:lnTo>
                      <a:pt x="38" y="635"/>
                    </a:lnTo>
                    <a:lnTo>
                      <a:pt x="49" y="674"/>
                    </a:lnTo>
                    <a:lnTo>
                      <a:pt x="49" y="674"/>
                    </a:lnTo>
                    <a:lnTo>
                      <a:pt x="61" y="710"/>
                    </a:lnTo>
                    <a:lnTo>
                      <a:pt x="75" y="746"/>
                    </a:lnTo>
                    <a:lnTo>
                      <a:pt x="93" y="780"/>
                    </a:lnTo>
                    <a:lnTo>
                      <a:pt x="102" y="798"/>
                    </a:lnTo>
                    <a:lnTo>
                      <a:pt x="112" y="815"/>
                    </a:lnTo>
                    <a:lnTo>
                      <a:pt x="124" y="831"/>
                    </a:lnTo>
                    <a:lnTo>
                      <a:pt x="137" y="846"/>
                    </a:lnTo>
                    <a:lnTo>
                      <a:pt x="149" y="860"/>
                    </a:lnTo>
                    <a:lnTo>
                      <a:pt x="163" y="872"/>
                    </a:lnTo>
                    <a:lnTo>
                      <a:pt x="178" y="885"/>
                    </a:lnTo>
                    <a:lnTo>
                      <a:pt x="195" y="895"/>
                    </a:lnTo>
                    <a:lnTo>
                      <a:pt x="211" y="903"/>
                    </a:lnTo>
                    <a:lnTo>
                      <a:pt x="229" y="910"/>
                    </a:lnTo>
                    <a:lnTo>
                      <a:pt x="229" y="910"/>
                    </a:lnTo>
                    <a:lnTo>
                      <a:pt x="239" y="912"/>
                    </a:lnTo>
                    <a:lnTo>
                      <a:pt x="249" y="912"/>
                    </a:lnTo>
                    <a:lnTo>
                      <a:pt x="258" y="911"/>
                    </a:lnTo>
                    <a:lnTo>
                      <a:pt x="266" y="907"/>
                    </a:lnTo>
                    <a:lnTo>
                      <a:pt x="273" y="901"/>
                    </a:lnTo>
                    <a:lnTo>
                      <a:pt x="280" y="895"/>
                    </a:lnTo>
                    <a:lnTo>
                      <a:pt x="286" y="886"/>
                    </a:lnTo>
                    <a:lnTo>
                      <a:pt x="290" y="878"/>
                    </a:lnTo>
                    <a:lnTo>
                      <a:pt x="290" y="878"/>
                    </a:lnTo>
                    <a:lnTo>
                      <a:pt x="291" y="874"/>
                    </a:lnTo>
                    <a:lnTo>
                      <a:pt x="290" y="871"/>
                    </a:lnTo>
                    <a:lnTo>
                      <a:pt x="288" y="870"/>
                    </a:lnTo>
                    <a:lnTo>
                      <a:pt x="286" y="868"/>
                    </a:lnTo>
                    <a:lnTo>
                      <a:pt x="282" y="867"/>
                    </a:lnTo>
                    <a:lnTo>
                      <a:pt x="279" y="868"/>
                    </a:lnTo>
                    <a:lnTo>
                      <a:pt x="276" y="870"/>
                    </a:lnTo>
                    <a:lnTo>
                      <a:pt x="275" y="872"/>
                    </a:lnTo>
                    <a:lnTo>
                      <a:pt x="275" y="872"/>
                    </a:lnTo>
                    <a:lnTo>
                      <a:pt x="269" y="883"/>
                    </a:lnTo>
                    <a:lnTo>
                      <a:pt x="262" y="890"/>
                    </a:lnTo>
                    <a:lnTo>
                      <a:pt x="254" y="895"/>
                    </a:lnTo>
                    <a:lnTo>
                      <a:pt x="246" y="896"/>
                    </a:lnTo>
                    <a:lnTo>
                      <a:pt x="237" y="896"/>
                    </a:lnTo>
                    <a:lnTo>
                      <a:pt x="228" y="893"/>
                    </a:lnTo>
                    <a:lnTo>
                      <a:pt x="218" y="889"/>
                    </a:lnTo>
                    <a:lnTo>
                      <a:pt x="209" y="883"/>
                    </a:lnTo>
                    <a:lnTo>
                      <a:pt x="189" y="870"/>
                    </a:lnTo>
                    <a:lnTo>
                      <a:pt x="171" y="855"/>
                    </a:lnTo>
                    <a:lnTo>
                      <a:pt x="156" y="841"/>
                    </a:lnTo>
                    <a:lnTo>
                      <a:pt x="145" y="828"/>
                    </a:lnTo>
                    <a:lnTo>
                      <a:pt x="145" y="828"/>
                    </a:lnTo>
                    <a:lnTo>
                      <a:pt x="133" y="812"/>
                    </a:lnTo>
                    <a:lnTo>
                      <a:pt x="120" y="795"/>
                    </a:lnTo>
                    <a:lnTo>
                      <a:pt x="111" y="777"/>
                    </a:lnTo>
                    <a:lnTo>
                      <a:pt x="101" y="759"/>
                    </a:lnTo>
                    <a:lnTo>
                      <a:pt x="91" y="742"/>
                    </a:lnTo>
                    <a:lnTo>
                      <a:pt x="83" y="722"/>
                    </a:lnTo>
                    <a:lnTo>
                      <a:pt x="69" y="684"/>
                    </a:lnTo>
                    <a:lnTo>
                      <a:pt x="69" y="684"/>
                    </a:lnTo>
                    <a:lnTo>
                      <a:pt x="58" y="646"/>
                    </a:lnTo>
                    <a:lnTo>
                      <a:pt x="49" y="609"/>
                    </a:lnTo>
                    <a:lnTo>
                      <a:pt x="40" y="571"/>
                    </a:lnTo>
                    <a:lnTo>
                      <a:pt x="33" y="534"/>
                    </a:lnTo>
                    <a:lnTo>
                      <a:pt x="28" y="495"/>
                    </a:lnTo>
                    <a:lnTo>
                      <a:pt x="24" y="455"/>
                    </a:lnTo>
                    <a:lnTo>
                      <a:pt x="21" y="416"/>
                    </a:lnTo>
                    <a:lnTo>
                      <a:pt x="18" y="378"/>
                    </a:lnTo>
                    <a:lnTo>
                      <a:pt x="18" y="378"/>
                    </a:lnTo>
                    <a:lnTo>
                      <a:pt x="18" y="356"/>
                    </a:lnTo>
                    <a:lnTo>
                      <a:pt x="18" y="330"/>
                    </a:lnTo>
                    <a:lnTo>
                      <a:pt x="20" y="301"/>
                    </a:lnTo>
                    <a:lnTo>
                      <a:pt x="22" y="269"/>
                    </a:lnTo>
                    <a:lnTo>
                      <a:pt x="25" y="236"/>
                    </a:lnTo>
                    <a:lnTo>
                      <a:pt x="31" y="203"/>
                    </a:lnTo>
                    <a:lnTo>
                      <a:pt x="39" y="170"/>
                    </a:lnTo>
                    <a:lnTo>
                      <a:pt x="47" y="138"/>
                    </a:lnTo>
                    <a:lnTo>
                      <a:pt x="58" y="108"/>
                    </a:lnTo>
                    <a:lnTo>
                      <a:pt x="65" y="94"/>
                    </a:lnTo>
                    <a:lnTo>
                      <a:pt x="72" y="82"/>
                    </a:lnTo>
                    <a:lnTo>
                      <a:pt x="80" y="69"/>
                    </a:lnTo>
                    <a:lnTo>
                      <a:pt x="89" y="58"/>
                    </a:lnTo>
                    <a:lnTo>
                      <a:pt x="97" y="47"/>
                    </a:lnTo>
                    <a:lnTo>
                      <a:pt x="107" y="39"/>
                    </a:lnTo>
                    <a:lnTo>
                      <a:pt x="118" y="32"/>
                    </a:lnTo>
                    <a:lnTo>
                      <a:pt x="129" y="25"/>
                    </a:lnTo>
                    <a:lnTo>
                      <a:pt x="140" y="21"/>
                    </a:lnTo>
                    <a:lnTo>
                      <a:pt x="152" y="18"/>
                    </a:lnTo>
                    <a:lnTo>
                      <a:pt x="166" y="17"/>
                    </a:lnTo>
                    <a:lnTo>
                      <a:pt x="180" y="18"/>
                    </a:lnTo>
                    <a:lnTo>
                      <a:pt x="195" y="21"/>
                    </a:lnTo>
                    <a:lnTo>
                      <a:pt x="211" y="26"/>
                    </a:lnTo>
                    <a:lnTo>
                      <a:pt x="211" y="26"/>
                    </a:lnTo>
                    <a:lnTo>
                      <a:pt x="214" y="26"/>
                    </a:lnTo>
                    <a:lnTo>
                      <a:pt x="217" y="25"/>
                    </a:lnTo>
                    <a:lnTo>
                      <a:pt x="220" y="24"/>
                    </a:lnTo>
                    <a:lnTo>
                      <a:pt x="221" y="21"/>
                    </a:lnTo>
                    <a:lnTo>
                      <a:pt x="221" y="18"/>
                    </a:lnTo>
                    <a:lnTo>
                      <a:pt x="220" y="14"/>
                    </a:lnTo>
                    <a:lnTo>
                      <a:pt x="218" y="11"/>
                    </a:lnTo>
                    <a:lnTo>
                      <a:pt x="215" y="10"/>
                    </a:lnTo>
                    <a:lnTo>
                      <a:pt x="21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3" name="Freeform 50">
                <a:extLst>
                  <a:ext uri="{FF2B5EF4-FFF2-40B4-BE49-F238E27FC236}">
                    <a16:creationId xmlns:a16="http://schemas.microsoft.com/office/drawing/2014/main" id="{1E5D4B5D-7844-203F-99A2-D231948EC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2" y="2337"/>
                <a:ext cx="81" cy="256"/>
              </a:xfrm>
              <a:custGeom>
                <a:avLst/>
                <a:gdLst>
                  <a:gd name="T0" fmla="*/ 97 w 243"/>
                  <a:gd name="T1" fmla="*/ 38 h 767"/>
                  <a:gd name="T2" fmla="*/ 111 w 243"/>
                  <a:gd name="T3" fmla="*/ 25 h 767"/>
                  <a:gd name="T4" fmla="*/ 124 w 243"/>
                  <a:gd name="T5" fmla="*/ 19 h 767"/>
                  <a:gd name="T6" fmla="*/ 137 w 243"/>
                  <a:gd name="T7" fmla="*/ 21 h 767"/>
                  <a:gd name="T8" fmla="*/ 151 w 243"/>
                  <a:gd name="T9" fmla="*/ 26 h 767"/>
                  <a:gd name="T10" fmla="*/ 173 w 243"/>
                  <a:gd name="T11" fmla="*/ 51 h 767"/>
                  <a:gd name="T12" fmla="*/ 191 w 243"/>
                  <a:gd name="T13" fmla="*/ 78 h 767"/>
                  <a:gd name="T14" fmla="*/ 199 w 243"/>
                  <a:gd name="T15" fmla="*/ 96 h 767"/>
                  <a:gd name="T16" fmla="*/ 213 w 243"/>
                  <a:gd name="T17" fmla="*/ 133 h 767"/>
                  <a:gd name="T18" fmla="*/ 221 w 243"/>
                  <a:gd name="T19" fmla="*/ 172 h 767"/>
                  <a:gd name="T20" fmla="*/ 225 w 243"/>
                  <a:gd name="T21" fmla="*/ 231 h 767"/>
                  <a:gd name="T22" fmla="*/ 226 w 243"/>
                  <a:gd name="T23" fmla="*/ 262 h 767"/>
                  <a:gd name="T24" fmla="*/ 224 w 243"/>
                  <a:gd name="T25" fmla="*/ 322 h 767"/>
                  <a:gd name="T26" fmla="*/ 215 w 243"/>
                  <a:gd name="T27" fmla="*/ 382 h 767"/>
                  <a:gd name="T28" fmla="*/ 202 w 243"/>
                  <a:gd name="T29" fmla="*/ 441 h 767"/>
                  <a:gd name="T30" fmla="*/ 193 w 243"/>
                  <a:gd name="T31" fmla="*/ 470 h 767"/>
                  <a:gd name="T32" fmla="*/ 160 w 243"/>
                  <a:gd name="T33" fmla="*/ 572 h 767"/>
                  <a:gd name="T34" fmla="*/ 130 w 243"/>
                  <a:gd name="T35" fmla="*/ 646 h 767"/>
                  <a:gd name="T36" fmla="*/ 118 w 243"/>
                  <a:gd name="T37" fmla="*/ 671 h 767"/>
                  <a:gd name="T38" fmla="*/ 100 w 243"/>
                  <a:gd name="T39" fmla="*/ 703 h 767"/>
                  <a:gd name="T40" fmla="*/ 75 w 243"/>
                  <a:gd name="T41" fmla="*/ 734 h 767"/>
                  <a:gd name="T42" fmla="*/ 61 w 243"/>
                  <a:gd name="T43" fmla="*/ 745 h 767"/>
                  <a:gd name="T44" fmla="*/ 46 w 243"/>
                  <a:gd name="T45" fmla="*/ 749 h 767"/>
                  <a:gd name="T46" fmla="*/ 31 w 243"/>
                  <a:gd name="T47" fmla="*/ 745 h 767"/>
                  <a:gd name="T48" fmla="*/ 16 w 243"/>
                  <a:gd name="T49" fmla="*/ 729 h 767"/>
                  <a:gd name="T50" fmla="*/ 13 w 243"/>
                  <a:gd name="T51" fmla="*/ 726 h 767"/>
                  <a:gd name="T52" fmla="*/ 7 w 243"/>
                  <a:gd name="T53" fmla="*/ 726 h 767"/>
                  <a:gd name="T54" fmla="*/ 2 w 243"/>
                  <a:gd name="T55" fmla="*/ 729 h 767"/>
                  <a:gd name="T56" fmla="*/ 0 w 243"/>
                  <a:gd name="T57" fmla="*/ 734 h 767"/>
                  <a:gd name="T58" fmla="*/ 2 w 243"/>
                  <a:gd name="T59" fmla="*/ 737 h 767"/>
                  <a:gd name="T60" fmla="*/ 18 w 243"/>
                  <a:gd name="T61" fmla="*/ 756 h 767"/>
                  <a:gd name="T62" fmla="*/ 35 w 243"/>
                  <a:gd name="T63" fmla="*/ 766 h 767"/>
                  <a:gd name="T64" fmla="*/ 51 w 243"/>
                  <a:gd name="T65" fmla="*/ 766 h 767"/>
                  <a:gd name="T66" fmla="*/ 68 w 243"/>
                  <a:gd name="T67" fmla="*/ 760 h 767"/>
                  <a:gd name="T68" fmla="*/ 84 w 243"/>
                  <a:gd name="T69" fmla="*/ 747 h 767"/>
                  <a:gd name="T70" fmla="*/ 101 w 243"/>
                  <a:gd name="T71" fmla="*/ 727 h 767"/>
                  <a:gd name="T72" fmla="*/ 131 w 243"/>
                  <a:gd name="T73" fmla="*/ 679 h 767"/>
                  <a:gd name="T74" fmla="*/ 158 w 243"/>
                  <a:gd name="T75" fmla="*/ 621 h 767"/>
                  <a:gd name="T76" fmla="*/ 180 w 243"/>
                  <a:gd name="T77" fmla="*/ 565 h 767"/>
                  <a:gd name="T78" fmla="*/ 206 w 243"/>
                  <a:gd name="T79" fmla="*/ 486 h 767"/>
                  <a:gd name="T80" fmla="*/ 215 w 243"/>
                  <a:gd name="T81" fmla="*/ 452 h 767"/>
                  <a:gd name="T82" fmla="*/ 232 w 243"/>
                  <a:gd name="T83" fmla="*/ 382 h 767"/>
                  <a:gd name="T84" fmla="*/ 240 w 243"/>
                  <a:gd name="T85" fmla="*/ 310 h 767"/>
                  <a:gd name="T86" fmla="*/ 243 w 243"/>
                  <a:gd name="T87" fmla="*/ 237 h 767"/>
                  <a:gd name="T88" fmla="*/ 240 w 243"/>
                  <a:gd name="T89" fmla="*/ 201 h 767"/>
                  <a:gd name="T90" fmla="*/ 236 w 243"/>
                  <a:gd name="T91" fmla="*/ 162 h 767"/>
                  <a:gd name="T92" fmla="*/ 226 w 243"/>
                  <a:gd name="T93" fmla="*/ 125 h 767"/>
                  <a:gd name="T94" fmla="*/ 214 w 243"/>
                  <a:gd name="T95" fmla="*/ 89 h 767"/>
                  <a:gd name="T96" fmla="*/ 196 w 243"/>
                  <a:gd name="T97" fmla="*/ 55 h 767"/>
                  <a:gd name="T98" fmla="*/ 189 w 243"/>
                  <a:gd name="T99" fmla="*/ 44 h 767"/>
                  <a:gd name="T100" fmla="*/ 171 w 243"/>
                  <a:gd name="T101" fmla="*/ 23 h 767"/>
                  <a:gd name="T102" fmla="*/ 151 w 243"/>
                  <a:gd name="T103" fmla="*/ 5 h 767"/>
                  <a:gd name="T104" fmla="*/ 138 w 243"/>
                  <a:gd name="T105" fmla="*/ 1 h 767"/>
                  <a:gd name="T106" fmla="*/ 126 w 243"/>
                  <a:gd name="T107" fmla="*/ 0 h 767"/>
                  <a:gd name="T108" fmla="*/ 112 w 243"/>
                  <a:gd name="T109" fmla="*/ 4 h 767"/>
                  <a:gd name="T110" fmla="*/ 104 w 243"/>
                  <a:gd name="T111" fmla="*/ 8 h 767"/>
                  <a:gd name="T112" fmla="*/ 89 w 243"/>
                  <a:gd name="T113" fmla="*/ 22 h 767"/>
                  <a:gd name="T114" fmla="*/ 83 w 243"/>
                  <a:gd name="T115" fmla="*/ 30 h 767"/>
                  <a:gd name="T116" fmla="*/ 82 w 243"/>
                  <a:gd name="T117" fmla="*/ 37 h 767"/>
                  <a:gd name="T118" fmla="*/ 84 w 243"/>
                  <a:gd name="T119" fmla="*/ 41 h 767"/>
                  <a:gd name="T120" fmla="*/ 91 w 243"/>
                  <a:gd name="T121" fmla="*/ 43 h 767"/>
                  <a:gd name="T122" fmla="*/ 97 w 243"/>
                  <a:gd name="T123" fmla="*/ 38 h 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43" h="767">
                    <a:moveTo>
                      <a:pt x="97" y="38"/>
                    </a:moveTo>
                    <a:lnTo>
                      <a:pt x="97" y="38"/>
                    </a:lnTo>
                    <a:lnTo>
                      <a:pt x="104" y="30"/>
                    </a:lnTo>
                    <a:lnTo>
                      <a:pt x="111" y="25"/>
                    </a:lnTo>
                    <a:lnTo>
                      <a:pt x="118" y="21"/>
                    </a:lnTo>
                    <a:lnTo>
                      <a:pt x="124" y="19"/>
                    </a:lnTo>
                    <a:lnTo>
                      <a:pt x="131" y="19"/>
                    </a:lnTo>
                    <a:lnTo>
                      <a:pt x="137" y="21"/>
                    </a:lnTo>
                    <a:lnTo>
                      <a:pt x="144" y="23"/>
                    </a:lnTo>
                    <a:lnTo>
                      <a:pt x="151" y="26"/>
                    </a:lnTo>
                    <a:lnTo>
                      <a:pt x="162" y="37"/>
                    </a:lnTo>
                    <a:lnTo>
                      <a:pt x="173" y="51"/>
                    </a:lnTo>
                    <a:lnTo>
                      <a:pt x="182" y="65"/>
                    </a:lnTo>
                    <a:lnTo>
                      <a:pt x="191" y="78"/>
                    </a:lnTo>
                    <a:lnTo>
                      <a:pt x="191" y="78"/>
                    </a:lnTo>
                    <a:lnTo>
                      <a:pt x="199" y="96"/>
                    </a:lnTo>
                    <a:lnTo>
                      <a:pt x="206" y="116"/>
                    </a:lnTo>
                    <a:lnTo>
                      <a:pt x="213" y="133"/>
                    </a:lnTo>
                    <a:lnTo>
                      <a:pt x="217" y="153"/>
                    </a:lnTo>
                    <a:lnTo>
                      <a:pt x="221" y="172"/>
                    </a:lnTo>
                    <a:lnTo>
                      <a:pt x="222" y="191"/>
                    </a:lnTo>
                    <a:lnTo>
                      <a:pt x="225" y="231"/>
                    </a:lnTo>
                    <a:lnTo>
                      <a:pt x="225" y="231"/>
                    </a:lnTo>
                    <a:lnTo>
                      <a:pt x="226" y="262"/>
                    </a:lnTo>
                    <a:lnTo>
                      <a:pt x="225" y="292"/>
                    </a:lnTo>
                    <a:lnTo>
                      <a:pt x="224" y="322"/>
                    </a:lnTo>
                    <a:lnTo>
                      <a:pt x="220" y="351"/>
                    </a:lnTo>
                    <a:lnTo>
                      <a:pt x="215" y="382"/>
                    </a:lnTo>
                    <a:lnTo>
                      <a:pt x="209" y="410"/>
                    </a:lnTo>
                    <a:lnTo>
                      <a:pt x="202" y="441"/>
                    </a:lnTo>
                    <a:lnTo>
                      <a:pt x="193" y="470"/>
                    </a:lnTo>
                    <a:lnTo>
                      <a:pt x="193" y="470"/>
                    </a:lnTo>
                    <a:lnTo>
                      <a:pt x="178" y="521"/>
                    </a:lnTo>
                    <a:lnTo>
                      <a:pt x="160" y="572"/>
                    </a:lnTo>
                    <a:lnTo>
                      <a:pt x="141" y="621"/>
                    </a:lnTo>
                    <a:lnTo>
                      <a:pt x="130" y="646"/>
                    </a:lnTo>
                    <a:lnTo>
                      <a:pt x="118" y="671"/>
                    </a:lnTo>
                    <a:lnTo>
                      <a:pt x="118" y="671"/>
                    </a:lnTo>
                    <a:lnTo>
                      <a:pt x="111" y="685"/>
                    </a:lnTo>
                    <a:lnTo>
                      <a:pt x="100" y="703"/>
                    </a:lnTo>
                    <a:lnTo>
                      <a:pt x="89" y="719"/>
                    </a:lnTo>
                    <a:lnTo>
                      <a:pt x="75" y="734"/>
                    </a:lnTo>
                    <a:lnTo>
                      <a:pt x="68" y="741"/>
                    </a:lnTo>
                    <a:lnTo>
                      <a:pt x="61" y="745"/>
                    </a:lnTo>
                    <a:lnTo>
                      <a:pt x="54" y="748"/>
                    </a:lnTo>
                    <a:lnTo>
                      <a:pt x="46" y="749"/>
                    </a:lnTo>
                    <a:lnTo>
                      <a:pt x="39" y="748"/>
                    </a:lnTo>
                    <a:lnTo>
                      <a:pt x="31" y="745"/>
                    </a:lnTo>
                    <a:lnTo>
                      <a:pt x="24" y="738"/>
                    </a:lnTo>
                    <a:lnTo>
                      <a:pt x="16" y="729"/>
                    </a:lnTo>
                    <a:lnTo>
                      <a:pt x="16" y="729"/>
                    </a:lnTo>
                    <a:lnTo>
                      <a:pt x="13" y="726"/>
                    </a:lnTo>
                    <a:lnTo>
                      <a:pt x="10" y="726"/>
                    </a:lnTo>
                    <a:lnTo>
                      <a:pt x="7" y="726"/>
                    </a:lnTo>
                    <a:lnTo>
                      <a:pt x="5" y="726"/>
                    </a:lnTo>
                    <a:lnTo>
                      <a:pt x="2" y="729"/>
                    </a:lnTo>
                    <a:lnTo>
                      <a:pt x="0" y="731"/>
                    </a:lnTo>
                    <a:lnTo>
                      <a:pt x="0" y="734"/>
                    </a:lnTo>
                    <a:lnTo>
                      <a:pt x="2" y="737"/>
                    </a:lnTo>
                    <a:lnTo>
                      <a:pt x="2" y="737"/>
                    </a:lnTo>
                    <a:lnTo>
                      <a:pt x="10" y="748"/>
                    </a:lnTo>
                    <a:lnTo>
                      <a:pt x="18" y="756"/>
                    </a:lnTo>
                    <a:lnTo>
                      <a:pt x="27" y="762"/>
                    </a:lnTo>
                    <a:lnTo>
                      <a:pt x="35" y="766"/>
                    </a:lnTo>
                    <a:lnTo>
                      <a:pt x="43" y="767"/>
                    </a:lnTo>
                    <a:lnTo>
                      <a:pt x="51" y="766"/>
                    </a:lnTo>
                    <a:lnTo>
                      <a:pt x="60" y="765"/>
                    </a:lnTo>
                    <a:lnTo>
                      <a:pt x="68" y="760"/>
                    </a:lnTo>
                    <a:lnTo>
                      <a:pt x="76" y="754"/>
                    </a:lnTo>
                    <a:lnTo>
                      <a:pt x="84" y="747"/>
                    </a:lnTo>
                    <a:lnTo>
                      <a:pt x="93" y="738"/>
                    </a:lnTo>
                    <a:lnTo>
                      <a:pt x="101" y="727"/>
                    </a:lnTo>
                    <a:lnTo>
                      <a:pt x="116" y="705"/>
                    </a:lnTo>
                    <a:lnTo>
                      <a:pt x="131" y="679"/>
                    </a:lnTo>
                    <a:lnTo>
                      <a:pt x="145" y="650"/>
                    </a:lnTo>
                    <a:lnTo>
                      <a:pt x="158" y="621"/>
                    </a:lnTo>
                    <a:lnTo>
                      <a:pt x="170" y="592"/>
                    </a:lnTo>
                    <a:lnTo>
                      <a:pt x="180" y="565"/>
                    </a:lnTo>
                    <a:lnTo>
                      <a:pt x="196" y="517"/>
                    </a:lnTo>
                    <a:lnTo>
                      <a:pt x="206" y="486"/>
                    </a:lnTo>
                    <a:lnTo>
                      <a:pt x="206" y="486"/>
                    </a:lnTo>
                    <a:lnTo>
                      <a:pt x="215" y="452"/>
                    </a:lnTo>
                    <a:lnTo>
                      <a:pt x="225" y="417"/>
                    </a:lnTo>
                    <a:lnTo>
                      <a:pt x="232" y="382"/>
                    </a:lnTo>
                    <a:lnTo>
                      <a:pt x="236" y="346"/>
                    </a:lnTo>
                    <a:lnTo>
                      <a:pt x="240" y="310"/>
                    </a:lnTo>
                    <a:lnTo>
                      <a:pt x="242" y="274"/>
                    </a:lnTo>
                    <a:lnTo>
                      <a:pt x="243" y="237"/>
                    </a:lnTo>
                    <a:lnTo>
                      <a:pt x="240" y="201"/>
                    </a:lnTo>
                    <a:lnTo>
                      <a:pt x="240" y="201"/>
                    </a:lnTo>
                    <a:lnTo>
                      <a:pt x="239" y="182"/>
                    </a:lnTo>
                    <a:lnTo>
                      <a:pt x="236" y="162"/>
                    </a:lnTo>
                    <a:lnTo>
                      <a:pt x="232" y="143"/>
                    </a:lnTo>
                    <a:lnTo>
                      <a:pt x="226" y="125"/>
                    </a:lnTo>
                    <a:lnTo>
                      <a:pt x="221" y="107"/>
                    </a:lnTo>
                    <a:lnTo>
                      <a:pt x="214" y="89"/>
                    </a:lnTo>
                    <a:lnTo>
                      <a:pt x="206" y="73"/>
                    </a:lnTo>
                    <a:lnTo>
                      <a:pt x="196" y="55"/>
                    </a:lnTo>
                    <a:lnTo>
                      <a:pt x="196" y="55"/>
                    </a:lnTo>
                    <a:lnTo>
                      <a:pt x="189" y="44"/>
                    </a:lnTo>
                    <a:lnTo>
                      <a:pt x="181" y="33"/>
                    </a:lnTo>
                    <a:lnTo>
                      <a:pt x="171" y="23"/>
                    </a:lnTo>
                    <a:lnTo>
                      <a:pt x="162" y="14"/>
                    </a:lnTo>
                    <a:lnTo>
                      <a:pt x="151" y="5"/>
                    </a:lnTo>
                    <a:lnTo>
                      <a:pt x="145" y="4"/>
                    </a:lnTo>
                    <a:lnTo>
                      <a:pt x="138" y="1"/>
                    </a:lnTo>
                    <a:lnTo>
                      <a:pt x="133" y="0"/>
                    </a:lnTo>
                    <a:lnTo>
                      <a:pt x="126" y="0"/>
                    </a:lnTo>
                    <a:lnTo>
                      <a:pt x="119" y="1"/>
                    </a:lnTo>
                    <a:lnTo>
                      <a:pt x="112" y="4"/>
                    </a:lnTo>
                    <a:lnTo>
                      <a:pt x="112" y="4"/>
                    </a:lnTo>
                    <a:lnTo>
                      <a:pt x="104" y="8"/>
                    </a:lnTo>
                    <a:lnTo>
                      <a:pt x="95" y="15"/>
                    </a:lnTo>
                    <a:lnTo>
                      <a:pt x="89" y="22"/>
                    </a:lnTo>
                    <a:lnTo>
                      <a:pt x="83" y="30"/>
                    </a:lnTo>
                    <a:lnTo>
                      <a:pt x="83" y="30"/>
                    </a:lnTo>
                    <a:lnTo>
                      <a:pt x="82" y="34"/>
                    </a:lnTo>
                    <a:lnTo>
                      <a:pt x="82" y="37"/>
                    </a:lnTo>
                    <a:lnTo>
                      <a:pt x="83" y="40"/>
                    </a:lnTo>
                    <a:lnTo>
                      <a:pt x="84" y="41"/>
                    </a:lnTo>
                    <a:lnTo>
                      <a:pt x="89" y="43"/>
                    </a:lnTo>
                    <a:lnTo>
                      <a:pt x="91" y="43"/>
                    </a:lnTo>
                    <a:lnTo>
                      <a:pt x="94" y="41"/>
                    </a:lnTo>
                    <a:lnTo>
                      <a:pt x="97" y="38"/>
                    </a:lnTo>
                    <a:lnTo>
                      <a:pt x="97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Freeform 51">
                <a:extLst>
                  <a:ext uri="{FF2B5EF4-FFF2-40B4-BE49-F238E27FC236}">
                    <a16:creationId xmlns:a16="http://schemas.microsoft.com/office/drawing/2014/main" id="{8445F50D-4392-EEC3-AB40-71CBF6E25A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" y="1402"/>
                <a:ext cx="754" cy="200"/>
              </a:xfrm>
              <a:custGeom>
                <a:avLst/>
                <a:gdLst>
                  <a:gd name="T0" fmla="*/ 22 w 2261"/>
                  <a:gd name="T1" fmla="*/ 571 h 600"/>
                  <a:gd name="T2" fmla="*/ 53 w 2261"/>
                  <a:gd name="T3" fmla="*/ 505 h 600"/>
                  <a:gd name="T4" fmla="*/ 97 w 2261"/>
                  <a:gd name="T5" fmla="*/ 447 h 600"/>
                  <a:gd name="T6" fmla="*/ 149 w 2261"/>
                  <a:gd name="T7" fmla="*/ 395 h 600"/>
                  <a:gd name="T8" fmla="*/ 266 w 2261"/>
                  <a:gd name="T9" fmla="*/ 308 h 600"/>
                  <a:gd name="T10" fmla="*/ 361 w 2261"/>
                  <a:gd name="T11" fmla="*/ 250 h 600"/>
                  <a:gd name="T12" fmla="*/ 512 w 2261"/>
                  <a:gd name="T13" fmla="*/ 177 h 600"/>
                  <a:gd name="T14" fmla="*/ 666 w 2261"/>
                  <a:gd name="T15" fmla="*/ 115 h 600"/>
                  <a:gd name="T16" fmla="*/ 787 w 2261"/>
                  <a:gd name="T17" fmla="*/ 74 h 600"/>
                  <a:gd name="T18" fmla="*/ 945 w 2261"/>
                  <a:gd name="T19" fmla="*/ 34 h 600"/>
                  <a:gd name="T20" fmla="*/ 1040 w 2261"/>
                  <a:gd name="T21" fmla="*/ 20 h 600"/>
                  <a:gd name="T22" fmla="*/ 1136 w 2261"/>
                  <a:gd name="T23" fmla="*/ 16 h 600"/>
                  <a:gd name="T24" fmla="*/ 1201 w 2261"/>
                  <a:gd name="T25" fmla="*/ 20 h 600"/>
                  <a:gd name="T26" fmla="*/ 1296 w 2261"/>
                  <a:gd name="T27" fmla="*/ 34 h 600"/>
                  <a:gd name="T28" fmla="*/ 1424 w 2261"/>
                  <a:gd name="T29" fmla="*/ 60 h 600"/>
                  <a:gd name="T30" fmla="*/ 1664 w 2261"/>
                  <a:gd name="T31" fmla="*/ 119 h 600"/>
                  <a:gd name="T32" fmla="*/ 1812 w 2261"/>
                  <a:gd name="T33" fmla="*/ 164 h 600"/>
                  <a:gd name="T34" fmla="*/ 1955 w 2261"/>
                  <a:gd name="T35" fmla="*/ 224 h 600"/>
                  <a:gd name="T36" fmla="*/ 2021 w 2261"/>
                  <a:gd name="T37" fmla="*/ 263 h 600"/>
                  <a:gd name="T38" fmla="*/ 2061 w 2261"/>
                  <a:gd name="T39" fmla="*/ 292 h 600"/>
                  <a:gd name="T40" fmla="*/ 2111 w 2261"/>
                  <a:gd name="T41" fmla="*/ 340 h 600"/>
                  <a:gd name="T42" fmla="*/ 2152 w 2261"/>
                  <a:gd name="T43" fmla="*/ 395 h 600"/>
                  <a:gd name="T44" fmla="*/ 2207 w 2261"/>
                  <a:gd name="T45" fmla="*/ 497 h 600"/>
                  <a:gd name="T46" fmla="*/ 2244 w 2261"/>
                  <a:gd name="T47" fmla="*/ 581 h 600"/>
                  <a:gd name="T48" fmla="*/ 2253 w 2261"/>
                  <a:gd name="T49" fmla="*/ 587 h 600"/>
                  <a:gd name="T50" fmla="*/ 2260 w 2261"/>
                  <a:gd name="T51" fmla="*/ 582 h 600"/>
                  <a:gd name="T52" fmla="*/ 2260 w 2261"/>
                  <a:gd name="T53" fmla="*/ 577 h 600"/>
                  <a:gd name="T54" fmla="*/ 2196 w 2261"/>
                  <a:gd name="T55" fmla="*/ 440 h 600"/>
                  <a:gd name="T56" fmla="*/ 2144 w 2261"/>
                  <a:gd name="T57" fmla="*/ 358 h 600"/>
                  <a:gd name="T58" fmla="*/ 2096 w 2261"/>
                  <a:gd name="T59" fmla="*/ 301 h 600"/>
                  <a:gd name="T60" fmla="*/ 2038 w 2261"/>
                  <a:gd name="T61" fmla="*/ 253 h 600"/>
                  <a:gd name="T62" fmla="*/ 1988 w 2261"/>
                  <a:gd name="T63" fmla="*/ 223 h 600"/>
                  <a:gd name="T64" fmla="*/ 1908 w 2261"/>
                  <a:gd name="T65" fmla="*/ 184 h 600"/>
                  <a:gd name="T66" fmla="*/ 1827 w 2261"/>
                  <a:gd name="T67" fmla="*/ 152 h 600"/>
                  <a:gd name="T68" fmla="*/ 1652 w 2261"/>
                  <a:gd name="T69" fmla="*/ 100 h 600"/>
                  <a:gd name="T70" fmla="*/ 1473 w 2261"/>
                  <a:gd name="T71" fmla="*/ 53 h 600"/>
                  <a:gd name="T72" fmla="*/ 1291 w 2261"/>
                  <a:gd name="T73" fmla="*/ 15 h 600"/>
                  <a:gd name="T74" fmla="*/ 1168 w 2261"/>
                  <a:gd name="T75" fmla="*/ 1 h 600"/>
                  <a:gd name="T76" fmla="*/ 1107 w 2261"/>
                  <a:gd name="T77" fmla="*/ 0 h 600"/>
                  <a:gd name="T78" fmla="*/ 1015 w 2261"/>
                  <a:gd name="T79" fmla="*/ 6 h 600"/>
                  <a:gd name="T80" fmla="*/ 863 w 2261"/>
                  <a:gd name="T81" fmla="*/ 37 h 600"/>
                  <a:gd name="T82" fmla="*/ 743 w 2261"/>
                  <a:gd name="T83" fmla="*/ 71 h 600"/>
                  <a:gd name="T84" fmla="*/ 625 w 2261"/>
                  <a:gd name="T85" fmla="*/ 113 h 600"/>
                  <a:gd name="T86" fmla="*/ 472 w 2261"/>
                  <a:gd name="T87" fmla="*/ 177 h 600"/>
                  <a:gd name="T88" fmla="*/ 326 w 2261"/>
                  <a:gd name="T89" fmla="*/ 252 h 600"/>
                  <a:gd name="T90" fmla="*/ 232 w 2261"/>
                  <a:gd name="T91" fmla="*/ 311 h 600"/>
                  <a:gd name="T92" fmla="*/ 123 w 2261"/>
                  <a:gd name="T93" fmla="*/ 396 h 600"/>
                  <a:gd name="T94" fmla="*/ 75 w 2261"/>
                  <a:gd name="T95" fmla="*/ 447 h 600"/>
                  <a:gd name="T96" fmla="*/ 35 w 2261"/>
                  <a:gd name="T97" fmla="*/ 505 h 600"/>
                  <a:gd name="T98" fmla="*/ 6 w 2261"/>
                  <a:gd name="T99" fmla="*/ 567 h 600"/>
                  <a:gd name="T100" fmla="*/ 0 w 2261"/>
                  <a:gd name="T101" fmla="*/ 593 h 600"/>
                  <a:gd name="T102" fmla="*/ 6 w 2261"/>
                  <a:gd name="T103" fmla="*/ 600 h 600"/>
                  <a:gd name="T104" fmla="*/ 14 w 2261"/>
                  <a:gd name="T105" fmla="*/ 598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261" h="600">
                    <a:moveTo>
                      <a:pt x="15" y="595"/>
                    </a:moveTo>
                    <a:lnTo>
                      <a:pt x="15" y="595"/>
                    </a:lnTo>
                    <a:lnTo>
                      <a:pt x="22" y="571"/>
                    </a:lnTo>
                    <a:lnTo>
                      <a:pt x="31" y="548"/>
                    </a:lnTo>
                    <a:lnTo>
                      <a:pt x="42" y="526"/>
                    </a:lnTo>
                    <a:lnTo>
                      <a:pt x="53" y="505"/>
                    </a:lnTo>
                    <a:lnTo>
                      <a:pt x="66" y="485"/>
                    </a:lnTo>
                    <a:lnTo>
                      <a:pt x="80" y="465"/>
                    </a:lnTo>
                    <a:lnTo>
                      <a:pt x="97" y="447"/>
                    </a:lnTo>
                    <a:lnTo>
                      <a:pt x="113" y="429"/>
                    </a:lnTo>
                    <a:lnTo>
                      <a:pt x="131" y="412"/>
                    </a:lnTo>
                    <a:lnTo>
                      <a:pt x="149" y="395"/>
                    </a:lnTo>
                    <a:lnTo>
                      <a:pt x="188" y="363"/>
                    </a:lnTo>
                    <a:lnTo>
                      <a:pt x="228" y="334"/>
                    </a:lnTo>
                    <a:lnTo>
                      <a:pt x="266" y="308"/>
                    </a:lnTo>
                    <a:lnTo>
                      <a:pt x="266" y="308"/>
                    </a:lnTo>
                    <a:lnTo>
                      <a:pt x="313" y="278"/>
                    </a:lnTo>
                    <a:lnTo>
                      <a:pt x="361" y="250"/>
                    </a:lnTo>
                    <a:lnTo>
                      <a:pt x="411" y="224"/>
                    </a:lnTo>
                    <a:lnTo>
                      <a:pt x="461" y="199"/>
                    </a:lnTo>
                    <a:lnTo>
                      <a:pt x="512" y="177"/>
                    </a:lnTo>
                    <a:lnTo>
                      <a:pt x="563" y="155"/>
                    </a:lnTo>
                    <a:lnTo>
                      <a:pt x="615" y="135"/>
                    </a:lnTo>
                    <a:lnTo>
                      <a:pt x="666" y="115"/>
                    </a:lnTo>
                    <a:lnTo>
                      <a:pt x="666" y="115"/>
                    </a:lnTo>
                    <a:lnTo>
                      <a:pt x="727" y="93"/>
                    </a:lnTo>
                    <a:lnTo>
                      <a:pt x="787" y="74"/>
                    </a:lnTo>
                    <a:lnTo>
                      <a:pt x="849" y="56"/>
                    </a:lnTo>
                    <a:lnTo>
                      <a:pt x="913" y="41"/>
                    </a:lnTo>
                    <a:lnTo>
                      <a:pt x="945" y="34"/>
                    </a:lnTo>
                    <a:lnTo>
                      <a:pt x="976" y="28"/>
                    </a:lnTo>
                    <a:lnTo>
                      <a:pt x="1008" y="24"/>
                    </a:lnTo>
                    <a:lnTo>
                      <a:pt x="1040" y="20"/>
                    </a:lnTo>
                    <a:lnTo>
                      <a:pt x="1071" y="17"/>
                    </a:lnTo>
                    <a:lnTo>
                      <a:pt x="1104" y="16"/>
                    </a:lnTo>
                    <a:lnTo>
                      <a:pt x="1136" y="16"/>
                    </a:lnTo>
                    <a:lnTo>
                      <a:pt x="1168" y="17"/>
                    </a:lnTo>
                    <a:lnTo>
                      <a:pt x="1168" y="17"/>
                    </a:lnTo>
                    <a:lnTo>
                      <a:pt x="1201" y="20"/>
                    </a:lnTo>
                    <a:lnTo>
                      <a:pt x="1233" y="23"/>
                    </a:lnTo>
                    <a:lnTo>
                      <a:pt x="1264" y="28"/>
                    </a:lnTo>
                    <a:lnTo>
                      <a:pt x="1296" y="34"/>
                    </a:lnTo>
                    <a:lnTo>
                      <a:pt x="1361" y="46"/>
                    </a:lnTo>
                    <a:lnTo>
                      <a:pt x="1424" y="60"/>
                    </a:lnTo>
                    <a:lnTo>
                      <a:pt x="1424" y="60"/>
                    </a:lnTo>
                    <a:lnTo>
                      <a:pt x="1544" y="89"/>
                    </a:lnTo>
                    <a:lnTo>
                      <a:pt x="1664" y="119"/>
                    </a:lnTo>
                    <a:lnTo>
                      <a:pt x="1664" y="119"/>
                    </a:lnTo>
                    <a:lnTo>
                      <a:pt x="1712" y="133"/>
                    </a:lnTo>
                    <a:lnTo>
                      <a:pt x="1762" y="148"/>
                    </a:lnTo>
                    <a:lnTo>
                      <a:pt x="1812" y="164"/>
                    </a:lnTo>
                    <a:lnTo>
                      <a:pt x="1861" y="181"/>
                    </a:lnTo>
                    <a:lnTo>
                      <a:pt x="1908" y="201"/>
                    </a:lnTo>
                    <a:lnTo>
                      <a:pt x="1955" y="224"/>
                    </a:lnTo>
                    <a:lnTo>
                      <a:pt x="1978" y="235"/>
                    </a:lnTo>
                    <a:lnTo>
                      <a:pt x="2000" y="249"/>
                    </a:lnTo>
                    <a:lnTo>
                      <a:pt x="2021" y="263"/>
                    </a:lnTo>
                    <a:lnTo>
                      <a:pt x="2043" y="277"/>
                    </a:lnTo>
                    <a:lnTo>
                      <a:pt x="2043" y="277"/>
                    </a:lnTo>
                    <a:lnTo>
                      <a:pt x="2061" y="292"/>
                    </a:lnTo>
                    <a:lnTo>
                      <a:pt x="2079" y="307"/>
                    </a:lnTo>
                    <a:lnTo>
                      <a:pt x="2094" y="323"/>
                    </a:lnTo>
                    <a:lnTo>
                      <a:pt x="2111" y="340"/>
                    </a:lnTo>
                    <a:lnTo>
                      <a:pt x="2125" y="358"/>
                    </a:lnTo>
                    <a:lnTo>
                      <a:pt x="2138" y="376"/>
                    </a:lnTo>
                    <a:lnTo>
                      <a:pt x="2152" y="395"/>
                    </a:lnTo>
                    <a:lnTo>
                      <a:pt x="2163" y="414"/>
                    </a:lnTo>
                    <a:lnTo>
                      <a:pt x="2187" y="456"/>
                    </a:lnTo>
                    <a:lnTo>
                      <a:pt x="2207" y="497"/>
                    </a:lnTo>
                    <a:lnTo>
                      <a:pt x="2227" y="538"/>
                    </a:lnTo>
                    <a:lnTo>
                      <a:pt x="2244" y="581"/>
                    </a:lnTo>
                    <a:lnTo>
                      <a:pt x="2244" y="581"/>
                    </a:lnTo>
                    <a:lnTo>
                      <a:pt x="2246" y="584"/>
                    </a:lnTo>
                    <a:lnTo>
                      <a:pt x="2249" y="585"/>
                    </a:lnTo>
                    <a:lnTo>
                      <a:pt x="2253" y="587"/>
                    </a:lnTo>
                    <a:lnTo>
                      <a:pt x="2255" y="587"/>
                    </a:lnTo>
                    <a:lnTo>
                      <a:pt x="2258" y="585"/>
                    </a:lnTo>
                    <a:lnTo>
                      <a:pt x="2260" y="582"/>
                    </a:lnTo>
                    <a:lnTo>
                      <a:pt x="2261" y="580"/>
                    </a:lnTo>
                    <a:lnTo>
                      <a:pt x="2260" y="577"/>
                    </a:lnTo>
                    <a:lnTo>
                      <a:pt x="2260" y="577"/>
                    </a:lnTo>
                    <a:lnTo>
                      <a:pt x="2240" y="530"/>
                    </a:lnTo>
                    <a:lnTo>
                      <a:pt x="2220" y="485"/>
                    </a:lnTo>
                    <a:lnTo>
                      <a:pt x="2196" y="440"/>
                    </a:lnTo>
                    <a:lnTo>
                      <a:pt x="2171" y="398"/>
                    </a:lnTo>
                    <a:lnTo>
                      <a:pt x="2158" y="377"/>
                    </a:lnTo>
                    <a:lnTo>
                      <a:pt x="2144" y="358"/>
                    </a:lnTo>
                    <a:lnTo>
                      <a:pt x="2129" y="339"/>
                    </a:lnTo>
                    <a:lnTo>
                      <a:pt x="2112" y="319"/>
                    </a:lnTo>
                    <a:lnTo>
                      <a:pt x="2096" y="301"/>
                    </a:lnTo>
                    <a:lnTo>
                      <a:pt x="2076" y="285"/>
                    </a:lnTo>
                    <a:lnTo>
                      <a:pt x="2057" y="268"/>
                    </a:lnTo>
                    <a:lnTo>
                      <a:pt x="2038" y="253"/>
                    </a:lnTo>
                    <a:lnTo>
                      <a:pt x="2038" y="253"/>
                    </a:lnTo>
                    <a:lnTo>
                      <a:pt x="2013" y="237"/>
                    </a:lnTo>
                    <a:lnTo>
                      <a:pt x="1988" y="223"/>
                    </a:lnTo>
                    <a:lnTo>
                      <a:pt x="1962" y="209"/>
                    </a:lnTo>
                    <a:lnTo>
                      <a:pt x="1936" y="197"/>
                    </a:lnTo>
                    <a:lnTo>
                      <a:pt x="1908" y="184"/>
                    </a:lnTo>
                    <a:lnTo>
                      <a:pt x="1881" y="173"/>
                    </a:lnTo>
                    <a:lnTo>
                      <a:pt x="1827" y="152"/>
                    </a:lnTo>
                    <a:lnTo>
                      <a:pt x="1827" y="152"/>
                    </a:lnTo>
                    <a:lnTo>
                      <a:pt x="1769" y="133"/>
                    </a:lnTo>
                    <a:lnTo>
                      <a:pt x="1711" y="115"/>
                    </a:lnTo>
                    <a:lnTo>
                      <a:pt x="1652" y="100"/>
                    </a:lnTo>
                    <a:lnTo>
                      <a:pt x="1592" y="84"/>
                    </a:lnTo>
                    <a:lnTo>
                      <a:pt x="1592" y="84"/>
                    </a:lnTo>
                    <a:lnTo>
                      <a:pt x="1473" y="53"/>
                    </a:lnTo>
                    <a:lnTo>
                      <a:pt x="1413" y="40"/>
                    </a:lnTo>
                    <a:lnTo>
                      <a:pt x="1353" y="26"/>
                    </a:lnTo>
                    <a:lnTo>
                      <a:pt x="1291" y="15"/>
                    </a:lnTo>
                    <a:lnTo>
                      <a:pt x="1230" y="6"/>
                    </a:lnTo>
                    <a:lnTo>
                      <a:pt x="1200" y="4"/>
                    </a:lnTo>
                    <a:lnTo>
                      <a:pt x="1168" y="1"/>
                    </a:lnTo>
                    <a:lnTo>
                      <a:pt x="1138" y="0"/>
                    </a:lnTo>
                    <a:lnTo>
                      <a:pt x="1107" y="0"/>
                    </a:lnTo>
                    <a:lnTo>
                      <a:pt x="1107" y="0"/>
                    </a:lnTo>
                    <a:lnTo>
                      <a:pt x="1076" y="1"/>
                    </a:lnTo>
                    <a:lnTo>
                      <a:pt x="1045" y="2"/>
                    </a:lnTo>
                    <a:lnTo>
                      <a:pt x="1015" y="6"/>
                    </a:lnTo>
                    <a:lnTo>
                      <a:pt x="985" y="11"/>
                    </a:lnTo>
                    <a:lnTo>
                      <a:pt x="924" y="23"/>
                    </a:lnTo>
                    <a:lnTo>
                      <a:pt x="863" y="37"/>
                    </a:lnTo>
                    <a:lnTo>
                      <a:pt x="863" y="37"/>
                    </a:lnTo>
                    <a:lnTo>
                      <a:pt x="803" y="53"/>
                    </a:lnTo>
                    <a:lnTo>
                      <a:pt x="743" y="71"/>
                    </a:lnTo>
                    <a:lnTo>
                      <a:pt x="684" y="92"/>
                    </a:lnTo>
                    <a:lnTo>
                      <a:pt x="625" y="113"/>
                    </a:lnTo>
                    <a:lnTo>
                      <a:pt x="625" y="113"/>
                    </a:lnTo>
                    <a:lnTo>
                      <a:pt x="574" y="133"/>
                    </a:lnTo>
                    <a:lnTo>
                      <a:pt x="523" y="154"/>
                    </a:lnTo>
                    <a:lnTo>
                      <a:pt x="472" y="177"/>
                    </a:lnTo>
                    <a:lnTo>
                      <a:pt x="422" y="201"/>
                    </a:lnTo>
                    <a:lnTo>
                      <a:pt x="374" y="226"/>
                    </a:lnTo>
                    <a:lnTo>
                      <a:pt x="326" y="252"/>
                    </a:lnTo>
                    <a:lnTo>
                      <a:pt x="279" y="281"/>
                    </a:lnTo>
                    <a:lnTo>
                      <a:pt x="232" y="311"/>
                    </a:lnTo>
                    <a:lnTo>
                      <a:pt x="232" y="311"/>
                    </a:lnTo>
                    <a:lnTo>
                      <a:pt x="195" y="337"/>
                    </a:lnTo>
                    <a:lnTo>
                      <a:pt x="159" y="366"/>
                    </a:lnTo>
                    <a:lnTo>
                      <a:pt x="123" y="396"/>
                    </a:lnTo>
                    <a:lnTo>
                      <a:pt x="106" y="413"/>
                    </a:lnTo>
                    <a:lnTo>
                      <a:pt x="90" y="431"/>
                    </a:lnTo>
                    <a:lnTo>
                      <a:pt x="75" y="447"/>
                    </a:lnTo>
                    <a:lnTo>
                      <a:pt x="60" y="467"/>
                    </a:lnTo>
                    <a:lnTo>
                      <a:pt x="47" y="485"/>
                    </a:lnTo>
                    <a:lnTo>
                      <a:pt x="35" y="505"/>
                    </a:lnTo>
                    <a:lnTo>
                      <a:pt x="24" y="525"/>
                    </a:lnTo>
                    <a:lnTo>
                      <a:pt x="14" y="545"/>
                    </a:lnTo>
                    <a:lnTo>
                      <a:pt x="6" y="567"/>
                    </a:lnTo>
                    <a:lnTo>
                      <a:pt x="0" y="589"/>
                    </a:lnTo>
                    <a:lnTo>
                      <a:pt x="0" y="589"/>
                    </a:lnTo>
                    <a:lnTo>
                      <a:pt x="0" y="593"/>
                    </a:lnTo>
                    <a:lnTo>
                      <a:pt x="2" y="596"/>
                    </a:lnTo>
                    <a:lnTo>
                      <a:pt x="3" y="599"/>
                    </a:lnTo>
                    <a:lnTo>
                      <a:pt x="6" y="600"/>
                    </a:lnTo>
                    <a:lnTo>
                      <a:pt x="9" y="600"/>
                    </a:lnTo>
                    <a:lnTo>
                      <a:pt x="13" y="599"/>
                    </a:lnTo>
                    <a:lnTo>
                      <a:pt x="14" y="598"/>
                    </a:lnTo>
                    <a:lnTo>
                      <a:pt x="15" y="595"/>
                    </a:lnTo>
                    <a:lnTo>
                      <a:pt x="15" y="5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Freeform 52">
                <a:extLst>
                  <a:ext uri="{FF2B5EF4-FFF2-40B4-BE49-F238E27FC236}">
                    <a16:creationId xmlns:a16="http://schemas.microsoft.com/office/drawing/2014/main" id="{01E3659E-B405-DD4C-CDB5-558E439D0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3" y="3010"/>
                <a:ext cx="219" cy="130"/>
              </a:xfrm>
              <a:custGeom>
                <a:avLst/>
                <a:gdLst>
                  <a:gd name="T0" fmla="*/ 514 w 657"/>
                  <a:gd name="T1" fmla="*/ 18 h 390"/>
                  <a:gd name="T2" fmla="*/ 380 w 657"/>
                  <a:gd name="T3" fmla="*/ 18 h 390"/>
                  <a:gd name="T4" fmla="*/ 199 w 657"/>
                  <a:gd name="T5" fmla="*/ 3 h 390"/>
                  <a:gd name="T6" fmla="*/ 146 w 657"/>
                  <a:gd name="T7" fmla="*/ 0 h 390"/>
                  <a:gd name="T8" fmla="*/ 92 w 657"/>
                  <a:gd name="T9" fmla="*/ 7 h 390"/>
                  <a:gd name="T10" fmla="*/ 57 w 657"/>
                  <a:gd name="T11" fmla="*/ 18 h 390"/>
                  <a:gd name="T12" fmla="*/ 24 w 657"/>
                  <a:gd name="T13" fmla="*/ 47 h 390"/>
                  <a:gd name="T14" fmla="*/ 6 w 657"/>
                  <a:gd name="T15" fmla="*/ 86 h 390"/>
                  <a:gd name="T16" fmla="*/ 0 w 657"/>
                  <a:gd name="T17" fmla="*/ 115 h 390"/>
                  <a:gd name="T18" fmla="*/ 1 w 657"/>
                  <a:gd name="T19" fmla="*/ 159 h 390"/>
                  <a:gd name="T20" fmla="*/ 13 w 657"/>
                  <a:gd name="T21" fmla="*/ 196 h 390"/>
                  <a:gd name="T22" fmla="*/ 34 w 657"/>
                  <a:gd name="T23" fmla="*/ 229 h 390"/>
                  <a:gd name="T24" fmla="*/ 64 w 657"/>
                  <a:gd name="T25" fmla="*/ 257 h 390"/>
                  <a:gd name="T26" fmla="*/ 140 w 657"/>
                  <a:gd name="T27" fmla="*/ 298 h 390"/>
                  <a:gd name="T28" fmla="*/ 227 w 657"/>
                  <a:gd name="T29" fmla="*/ 326 h 390"/>
                  <a:gd name="T30" fmla="*/ 332 w 657"/>
                  <a:gd name="T31" fmla="*/ 348 h 390"/>
                  <a:gd name="T32" fmla="*/ 476 w 657"/>
                  <a:gd name="T33" fmla="*/ 368 h 390"/>
                  <a:gd name="T34" fmla="*/ 562 w 657"/>
                  <a:gd name="T35" fmla="*/ 389 h 390"/>
                  <a:gd name="T36" fmla="*/ 567 w 657"/>
                  <a:gd name="T37" fmla="*/ 389 h 390"/>
                  <a:gd name="T38" fmla="*/ 572 w 657"/>
                  <a:gd name="T39" fmla="*/ 381 h 390"/>
                  <a:gd name="T40" fmla="*/ 566 w 657"/>
                  <a:gd name="T41" fmla="*/ 374 h 390"/>
                  <a:gd name="T42" fmla="*/ 516 w 657"/>
                  <a:gd name="T43" fmla="*/ 360 h 390"/>
                  <a:gd name="T44" fmla="*/ 413 w 657"/>
                  <a:gd name="T45" fmla="*/ 343 h 390"/>
                  <a:gd name="T46" fmla="*/ 299 w 657"/>
                  <a:gd name="T47" fmla="*/ 324 h 390"/>
                  <a:gd name="T48" fmla="*/ 204 w 657"/>
                  <a:gd name="T49" fmla="*/ 301 h 390"/>
                  <a:gd name="T50" fmla="*/ 113 w 657"/>
                  <a:gd name="T51" fmla="*/ 265 h 390"/>
                  <a:gd name="T52" fmla="*/ 88 w 657"/>
                  <a:gd name="T53" fmla="*/ 251 h 390"/>
                  <a:gd name="T54" fmla="*/ 56 w 657"/>
                  <a:gd name="T55" fmla="*/ 225 h 390"/>
                  <a:gd name="T56" fmla="*/ 33 w 657"/>
                  <a:gd name="T57" fmla="*/ 193 h 390"/>
                  <a:gd name="T58" fmla="*/ 19 w 657"/>
                  <a:gd name="T59" fmla="*/ 157 h 390"/>
                  <a:gd name="T60" fmla="*/ 17 w 657"/>
                  <a:gd name="T61" fmla="*/ 118 h 390"/>
                  <a:gd name="T62" fmla="*/ 23 w 657"/>
                  <a:gd name="T63" fmla="*/ 89 h 390"/>
                  <a:gd name="T64" fmla="*/ 34 w 657"/>
                  <a:gd name="T65" fmla="*/ 61 h 390"/>
                  <a:gd name="T66" fmla="*/ 52 w 657"/>
                  <a:gd name="T67" fmla="*/ 42 h 390"/>
                  <a:gd name="T68" fmla="*/ 84 w 657"/>
                  <a:gd name="T69" fmla="*/ 25 h 390"/>
                  <a:gd name="T70" fmla="*/ 142 w 657"/>
                  <a:gd name="T71" fmla="*/ 16 h 390"/>
                  <a:gd name="T72" fmla="*/ 226 w 657"/>
                  <a:gd name="T73" fmla="*/ 21 h 390"/>
                  <a:gd name="T74" fmla="*/ 299 w 657"/>
                  <a:gd name="T75" fmla="*/ 29 h 390"/>
                  <a:gd name="T76" fmla="*/ 474 w 657"/>
                  <a:gd name="T77" fmla="*/ 35 h 390"/>
                  <a:gd name="T78" fmla="*/ 653 w 657"/>
                  <a:gd name="T79" fmla="*/ 33 h 390"/>
                  <a:gd name="T80" fmla="*/ 657 w 657"/>
                  <a:gd name="T81" fmla="*/ 27 h 390"/>
                  <a:gd name="T82" fmla="*/ 653 w 657"/>
                  <a:gd name="T83" fmla="*/ 18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57" h="390">
                    <a:moveTo>
                      <a:pt x="649" y="18"/>
                    </a:moveTo>
                    <a:lnTo>
                      <a:pt x="649" y="18"/>
                    </a:lnTo>
                    <a:lnTo>
                      <a:pt x="514" y="18"/>
                    </a:lnTo>
                    <a:lnTo>
                      <a:pt x="448" y="18"/>
                    </a:lnTo>
                    <a:lnTo>
                      <a:pt x="380" y="18"/>
                    </a:lnTo>
                    <a:lnTo>
                      <a:pt x="380" y="18"/>
                    </a:lnTo>
                    <a:lnTo>
                      <a:pt x="334" y="16"/>
                    </a:lnTo>
                    <a:lnTo>
                      <a:pt x="289" y="11"/>
                    </a:lnTo>
                    <a:lnTo>
                      <a:pt x="199" y="3"/>
                    </a:lnTo>
                    <a:lnTo>
                      <a:pt x="199" y="3"/>
                    </a:lnTo>
                    <a:lnTo>
                      <a:pt x="164" y="0"/>
                    </a:lnTo>
                    <a:lnTo>
                      <a:pt x="146" y="0"/>
                    </a:lnTo>
                    <a:lnTo>
                      <a:pt x="126" y="2"/>
                    </a:lnTo>
                    <a:lnTo>
                      <a:pt x="108" y="3"/>
                    </a:lnTo>
                    <a:lnTo>
                      <a:pt x="92" y="7"/>
                    </a:lnTo>
                    <a:lnTo>
                      <a:pt x="74" y="11"/>
                    </a:lnTo>
                    <a:lnTo>
                      <a:pt x="57" y="18"/>
                    </a:lnTo>
                    <a:lnTo>
                      <a:pt x="57" y="18"/>
                    </a:lnTo>
                    <a:lnTo>
                      <a:pt x="45" y="27"/>
                    </a:lnTo>
                    <a:lnTo>
                      <a:pt x="34" y="36"/>
                    </a:lnTo>
                    <a:lnTo>
                      <a:pt x="24" y="47"/>
                    </a:lnTo>
                    <a:lnTo>
                      <a:pt x="16" y="58"/>
                    </a:lnTo>
                    <a:lnTo>
                      <a:pt x="11" y="72"/>
                    </a:lnTo>
                    <a:lnTo>
                      <a:pt x="6" y="86"/>
                    </a:lnTo>
                    <a:lnTo>
                      <a:pt x="2" y="100"/>
                    </a:lnTo>
                    <a:lnTo>
                      <a:pt x="0" y="115"/>
                    </a:lnTo>
                    <a:lnTo>
                      <a:pt x="0" y="115"/>
                    </a:lnTo>
                    <a:lnTo>
                      <a:pt x="0" y="130"/>
                    </a:lnTo>
                    <a:lnTo>
                      <a:pt x="0" y="145"/>
                    </a:lnTo>
                    <a:lnTo>
                      <a:pt x="1" y="159"/>
                    </a:lnTo>
                    <a:lnTo>
                      <a:pt x="4" y="171"/>
                    </a:lnTo>
                    <a:lnTo>
                      <a:pt x="8" y="185"/>
                    </a:lnTo>
                    <a:lnTo>
                      <a:pt x="13" y="196"/>
                    </a:lnTo>
                    <a:lnTo>
                      <a:pt x="19" y="208"/>
                    </a:lnTo>
                    <a:lnTo>
                      <a:pt x="27" y="218"/>
                    </a:lnTo>
                    <a:lnTo>
                      <a:pt x="34" y="229"/>
                    </a:lnTo>
                    <a:lnTo>
                      <a:pt x="44" y="239"/>
                    </a:lnTo>
                    <a:lnTo>
                      <a:pt x="53" y="248"/>
                    </a:lnTo>
                    <a:lnTo>
                      <a:pt x="64" y="257"/>
                    </a:lnTo>
                    <a:lnTo>
                      <a:pt x="88" y="272"/>
                    </a:lnTo>
                    <a:lnTo>
                      <a:pt x="113" y="286"/>
                    </a:lnTo>
                    <a:lnTo>
                      <a:pt x="140" y="298"/>
                    </a:lnTo>
                    <a:lnTo>
                      <a:pt x="169" y="308"/>
                    </a:lnTo>
                    <a:lnTo>
                      <a:pt x="198" y="317"/>
                    </a:lnTo>
                    <a:lnTo>
                      <a:pt x="227" y="326"/>
                    </a:lnTo>
                    <a:lnTo>
                      <a:pt x="282" y="338"/>
                    </a:lnTo>
                    <a:lnTo>
                      <a:pt x="332" y="348"/>
                    </a:lnTo>
                    <a:lnTo>
                      <a:pt x="332" y="348"/>
                    </a:lnTo>
                    <a:lnTo>
                      <a:pt x="390" y="356"/>
                    </a:lnTo>
                    <a:lnTo>
                      <a:pt x="448" y="364"/>
                    </a:lnTo>
                    <a:lnTo>
                      <a:pt x="476" y="368"/>
                    </a:lnTo>
                    <a:lnTo>
                      <a:pt x="505" y="374"/>
                    </a:lnTo>
                    <a:lnTo>
                      <a:pt x="534" y="381"/>
                    </a:lnTo>
                    <a:lnTo>
                      <a:pt x="562" y="389"/>
                    </a:lnTo>
                    <a:lnTo>
                      <a:pt x="562" y="389"/>
                    </a:lnTo>
                    <a:lnTo>
                      <a:pt x="565" y="390"/>
                    </a:lnTo>
                    <a:lnTo>
                      <a:pt x="567" y="389"/>
                    </a:lnTo>
                    <a:lnTo>
                      <a:pt x="570" y="386"/>
                    </a:lnTo>
                    <a:lnTo>
                      <a:pt x="572" y="383"/>
                    </a:lnTo>
                    <a:lnTo>
                      <a:pt x="572" y="381"/>
                    </a:lnTo>
                    <a:lnTo>
                      <a:pt x="570" y="378"/>
                    </a:lnTo>
                    <a:lnTo>
                      <a:pt x="569" y="375"/>
                    </a:lnTo>
                    <a:lnTo>
                      <a:pt x="566" y="374"/>
                    </a:lnTo>
                    <a:lnTo>
                      <a:pt x="566" y="374"/>
                    </a:lnTo>
                    <a:lnTo>
                      <a:pt x="541" y="366"/>
                    </a:lnTo>
                    <a:lnTo>
                      <a:pt x="516" y="360"/>
                    </a:lnTo>
                    <a:lnTo>
                      <a:pt x="490" y="354"/>
                    </a:lnTo>
                    <a:lnTo>
                      <a:pt x="465" y="350"/>
                    </a:lnTo>
                    <a:lnTo>
                      <a:pt x="413" y="343"/>
                    </a:lnTo>
                    <a:lnTo>
                      <a:pt x="362" y="335"/>
                    </a:lnTo>
                    <a:lnTo>
                      <a:pt x="362" y="335"/>
                    </a:lnTo>
                    <a:lnTo>
                      <a:pt x="299" y="324"/>
                    </a:lnTo>
                    <a:lnTo>
                      <a:pt x="267" y="317"/>
                    </a:lnTo>
                    <a:lnTo>
                      <a:pt x="234" y="310"/>
                    </a:lnTo>
                    <a:lnTo>
                      <a:pt x="204" y="301"/>
                    </a:lnTo>
                    <a:lnTo>
                      <a:pt x="172" y="291"/>
                    </a:lnTo>
                    <a:lnTo>
                      <a:pt x="142" y="279"/>
                    </a:lnTo>
                    <a:lnTo>
                      <a:pt x="113" y="265"/>
                    </a:lnTo>
                    <a:lnTo>
                      <a:pt x="113" y="265"/>
                    </a:lnTo>
                    <a:lnTo>
                      <a:pt x="100" y="258"/>
                    </a:lnTo>
                    <a:lnTo>
                      <a:pt x="88" y="251"/>
                    </a:lnTo>
                    <a:lnTo>
                      <a:pt x="75" y="243"/>
                    </a:lnTo>
                    <a:lnTo>
                      <a:pt x="66" y="233"/>
                    </a:lnTo>
                    <a:lnTo>
                      <a:pt x="56" y="225"/>
                    </a:lnTo>
                    <a:lnTo>
                      <a:pt x="46" y="215"/>
                    </a:lnTo>
                    <a:lnTo>
                      <a:pt x="39" y="204"/>
                    </a:lnTo>
                    <a:lnTo>
                      <a:pt x="33" y="193"/>
                    </a:lnTo>
                    <a:lnTo>
                      <a:pt x="27" y="182"/>
                    </a:lnTo>
                    <a:lnTo>
                      <a:pt x="23" y="170"/>
                    </a:lnTo>
                    <a:lnTo>
                      <a:pt x="19" y="157"/>
                    </a:lnTo>
                    <a:lnTo>
                      <a:pt x="17" y="145"/>
                    </a:lnTo>
                    <a:lnTo>
                      <a:pt x="16" y="131"/>
                    </a:lnTo>
                    <a:lnTo>
                      <a:pt x="17" y="118"/>
                    </a:lnTo>
                    <a:lnTo>
                      <a:pt x="19" y="104"/>
                    </a:lnTo>
                    <a:lnTo>
                      <a:pt x="23" y="89"/>
                    </a:lnTo>
                    <a:lnTo>
                      <a:pt x="23" y="89"/>
                    </a:lnTo>
                    <a:lnTo>
                      <a:pt x="26" y="79"/>
                    </a:lnTo>
                    <a:lnTo>
                      <a:pt x="30" y="69"/>
                    </a:lnTo>
                    <a:lnTo>
                      <a:pt x="34" y="61"/>
                    </a:lnTo>
                    <a:lnTo>
                      <a:pt x="39" y="54"/>
                    </a:lnTo>
                    <a:lnTo>
                      <a:pt x="46" y="47"/>
                    </a:lnTo>
                    <a:lnTo>
                      <a:pt x="52" y="42"/>
                    </a:lnTo>
                    <a:lnTo>
                      <a:pt x="59" y="36"/>
                    </a:lnTo>
                    <a:lnTo>
                      <a:pt x="67" y="32"/>
                    </a:lnTo>
                    <a:lnTo>
                      <a:pt x="84" y="25"/>
                    </a:lnTo>
                    <a:lnTo>
                      <a:pt x="102" y="20"/>
                    </a:lnTo>
                    <a:lnTo>
                      <a:pt x="121" y="17"/>
                    </a:lnTo>
                    <a:lnTo>
                      <a:pt x="142" y="16"/>
                    </a:lnTo>
                    <a:lnTo>
                      <a:pt x="162" y="16"/>
                    </a:lnTo>
                    <a:lnTo>
                      <a:pt x="183" y="17"/>
                    </a:lnTo>
                    <a:lnTo>
                      <a:pt x="226" y="21"/>
                    </a:lnTo>
                    <a:lnTo>
                      <a:pt x="264" y="27"/>
                    </a:lnTo>
                    <a:lnTo>
                      <a:pt x="299" y="29"/>
                    </a:lnTo>
                    <a:lnTo>
                      <a:pt x="299" y="29"/>
                    </a:lnTo>
                    <a:lnTo>
                      <a:pt x="341" y="32"/>
                    </a:lnTo>
                    <a:lnTo>
                      <a:pt x="385" y="35"/>
                    </a:lnTo>
                    <a:lnTo>
                      <a:pt x="474" y="35"/>
                    </a:lnTo>
                    <a:lnTo>
                      <a:pt x="649" y="35"/>
                    </a:lnTo>
                    <a:lnTo>
                      <a:pt x="649" y="35"/>
                    </a:lnTo>
                    <a:lnTo>
                      <a:pt x="653" y="33"/>
                    </a:lnTo>
                    <a:lnTo>
                      <a:pt x="656" y="32"/>
                    </a:lnTo>
                    <a:lnTo>
                      <a:pt x="657" y="29"/>
                    </a:lnTo>
                    <a:lnTo>
                      <a:pt x="657" y="27"/>
                    </a:lnTo>
                    <a:lnTo>
                      <a:pt x="657" y="24"/>
                    </a:lnTo>
                    <a:lnTo>
                      <a:pt x="656" y="21"/>
                    </a:lnTo>
                    <a:lnTo>
                      <a:pt x="653" y="18"/>
                    </a:lnTo>
                    <a:lnTo>
                      <a:pt x="649" y="18"/>
                    </a:lnTo>
                    <a:lnTo>
                      <a:pt x="649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Freeform 53">
                <a:extLst>
                  <a:ext uri="{FF2B5EF4-FFF2-40B4-BE49-F238E27FC236}">
                    <a16:creationId xmlns:a16="http://schemas.microsoft.com/office/drawing/2014/main" id="{8BF4FD94-4492-2297-6DF0-CB261EE51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6" y="3101"/>
                <a:ext cx="189" cy="141"/>
              </a:xfrm>
              <a:custGeom>
                <a:avLst/>
                <a:gdLst>
                  <a:gd name="T0" fmla="*/ 98 w 567"/>
                  <a:gd name="T1" fmla="*/ 3 h 423"/>
                  <a:gd name="T2" fmla="*/ 62 w 567"/>
                  <a:gd name="T3" fmla="*/ 0 h 423"/>
                  <a:gd name="T4" fmla="*/ 39 w 567"/>
                  <a:gd name="T5" fmla="*/ 4 h 423"/>
                  <a:gd name="T6" fmla="*/ 26 w 567"/>
                  <a:gd name="T7" fmla="*/ 11 h 423"/>
                  <a:gd name="T8" fmla="*/ 15 w 567"/>
                  <a:gd name="T9" fmla="*/ 20 h 423"/>
                  <a:gd name="T10" fmla="*/ 7 w 567"/>
                  <a:gd name="T11" fmla="*/ 34 h 423"/>
                  <a:gd name="T12" fmla="*/ 2 w 567"/>
                  <a:gd name="T13" fmla="*/ 52 h 423"/>
                  <a:gd name="T14" fmla="*/ 0 w 567"/>
                  <a:gd name="T15" fmla="*/ 62 h 423"/>
                  <a:gd name="T16" fmla="*/ 2 w 567"/>
                  <a:gd name="T17" fmla="*/ 87 h 423"/>
                  <a:gd name="T18" fmla="*/ 7 w 567"/>
                  <a:gd name="T19" fmla="*/ 111 h 423"/>
                  <a:gd name="T20" fmla="*/ 17 w 567"/>
                  <a:gd name="T21" fmla="*/ 135 h 423"/>
                  <a:gd name="T22" fmla="*/ 46 w 567"/>
                  <a:gd name="T23" fmla="*/ 179 h 423"/>
                  <a:gd name="T24" fmla="*/ 81 w 567"/>
                  <a:gd name="T25" fmla="*/ 216 h 423"/>
                  <a:gd name="T26" fmla="*/ 99 w 567"/>
                  <a:gd name="T27" fmla="*/ 233 h 423"/>
                  <a:gd name="T28" fmla="*/ 149 w 567"/>
                  <a:gd name="T29" fmla="*/ 267 h 423"/>
                  <a:gd name="T30" fmla="*/ 200 w 567"/>
                  <a:gd name="T31" fmla="*/ 299 h 423"/>
                  <a:gd name="T32" fmla="*/ 258 w 567"/>
                  <a:gd name="T33" fmla="*/ 331 h 423"/>
                  <a:gd name="T34" fmla="*/ 319 w 567"/>
                  <a:gd name="T35" fmla="*/ 359 h 423"/>
                  <a:gd name="T36" fmla="*/ 348 w 567"/>
                  <a:gd name="T37" fmla="*/ 372 h 423"/>
                  <a:gd name="T38" fmla="*/ 407 w 567"/>
                  <a:gd name="T39" fmla="*/ 393 h 423"/>
                  <a:gd name="T40" fmla="*/ 466 w 567"/>
                  <a:gd name="T41" fmla="*/ 408 h 423"/>
                  <a:gd name="T42" fmla="*/ 528 w 567"/>
                  <a:gd name="T43" fmla="*/ 420 h 423"/>
                  <a:gd name="T44" fmla="*/ 560 w 567"/>
                  <a:gd name="T45" fmla="*/ 423 h 423"/>
                  <a:gd name="T46" fmla="*/ 565 w 567"/>
                  <a:gd name="T47" fmla="*/ 421 h 423"/>
                  <a:gd name="T48" fmla="*/ 567 w 567"/>
                  <a:gd name="T49" fmla="*/ 416 h 423"/>
                  <a:gd name="T50" fmla="*/ 565 w 567"/>
                  <a:gd name="T51" fmla="*/ 410 h 423"/>
                  <a:gd name="T52" fmla="*/ 560 w 567"/>
                  <a:gd name="T53" fmla="*/ 406 h 423"/>
                  <a:gd name="T54" fmla="*/ 534 w 567"/>
                  <a:gd name="T55" fmla="*/ 404 h 423"/>
                  <a:gd name="T56" fmla="*/ 483 w 567"/>
                  <a:gd name="T57" fmla="*/ 395 h 423"/>
                  <a:gd name="T58" fmla="*/ 408 w 567"/>
                  <a:gd name="T59" fmla="*/ 376 h 423"/>
                  <a:gd name="T60" fmla="*/ 360 w 567"/>
                  <a:gd name="T61" fmla="*/ 359 h 423"/>
                  <a:gd name="T62" fmla="*/ 310 w 567"/>
                  <a:gd name="T63" fmla="*/ 337 h 423"/>
                  <a:gd name="T64" fmla="*/ 168 w 567"/>
                  <a:gd name="T65" fmla="*/ 260 h 423"/>
                  <a:gd name="T66" fmla="*/ 148 w 567"/>
                  <a:gd name="T67" fmla="*/ 248 h 423"/>
                  <a:gd name="T68" fmla="*/ 105 w 567"/>
                  <a:gd name="T69" fmla="*/ 218 h 423"/>
                  <a:gd name="T70" fmla="*/ 68 w 567"/>
                  <a:gd name="T71" fmla="*/ 180 h 423"/>
                  <a:gd name="T72" fmla="*/ 37 w 567"/>
                  <a:gd name="T73" fmla="*/ 139 h 423"/>
                  <a:gd name="T74" fmla="*/ 26 w 567"/>
                  <a:gd name="T75" fmla="*/ 117 h 423"/>
                  <a:gd name="T76" fmla="*/ 21 w 567"/>
                  <a:gd name="T77" fmla="*/ 99 h 423"/>
                  <a:gd name="T78" fmla="*/ 17 w 567"/>
                  <a:gd name="T79" fmla="*/ 70 h 423"/>
                  <a:gd name="T80" fmla="*/ 18 w 567"/>
                  <a:gd name="T81" fmla="*/ 52 h 423"/>
                  <a:gd name="T82" fmla="*/ 21 w 567"/>
                  <a:gd name="T83" fmla="*/ 43 h 423"/>
                  <a:gd name="T84" fmla="*/ 25 w 567"/>
                  <a:gd name="T85" fmla="*/ 33 h 423"/>
                  <a:gd name="T86" fmla="*/ 32 w 567"/>
                  <a:gd name="T87" fmla="*/ 25 h 423"/>
                  <a:gd name="T88" fmla="*/ 51 w 567"/>
                  <a:gd name="T89" fmla="*/ 16 h 423"/>
                  <a:gd name="T90" fmla="*/ 73 w 567"/>
                  <a:gd name="T91" fmla="*/ 15 h 423"/>
                  <a:gd name="T92" fmla="*/ 94 w 567"/>
                  <a:gd name="T93" fmla="*/ 19 h 423"/>
                  <a:gd name="T94" fmla="*/ 97 w 567"/>
                  <a:gd name="T95" fmla="*/ 19 h 423"/>
                  <a:gd name="T96" fmla="*/ 102 w 567"/>
                  <a:gd name="T97" fmla="*/ 15 h 423"/>
                  <a:gd name="T98" fmla="*/ 104 w 567"/>
                  <a:gd name="T99" fmla="*/ 9 h 423"/>
                  <a:gd name="T100" fmla="*/ 101 w 567"/>
                  <a:gd name="T101" fmla="*/ 4 h 423"/>
                  <a:gd name="T102" fmla="*/ 98 w 567"/>
                  <a:gd name="T103" fmla="*/ 3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67" h="423">
                    <a:moveTo>
                      <a:pt x="98" y="3"/>
                    </a:moveTo>
                    <a:lnTo>
                      <a:pt x="98" y="3"/>
                    </a:lnTo>
                    <a:lnTo>
                      <a:pt x="80" y="0"/>
                    </a:lnTo>
                    <a:lnTo>
                      <a:pt x="62" y="0"/>
                    </a:lnTo>
                    <a:lnTo>
                      <a:pt x="47" y="1"/>
                    </a:lnTo>
                    <a:lnTo>
                      <a:pt x="39" y="4"/>
                    </a:lnTo>
                    <a:lnTo>
                      <a:pt x="32" y="7"/>
                    </a:lnTo>
                    <a:lnTo>
                      <a:pt x="26" y="11"/>
                    </a:lnTo>
                    <a:lnTo>
                      <a:pt x="21" y="15"/>
                    </a:lnTo>
                    <a:lnTo>
                      <a:pt x="15" y="20"/>
                    </a:lnTo>
                    <a:lnTo>
                      <a:pt x="11" y="27"/>
                    </a:lnTo>
                    <a:lnTo>
                      <a:pt x="7" y="34"/>
                    </a:lnTo>
                    <a:lnTo>
                      <a:pt x="4" y="43"/>
                    </a:lnTo>
                    <a:lnTo>
                      <a:pt x="2" y="52"/>
                    </a:lnTo>
                    <a:lnTo>
                      <a:pt x="0" y="62"/>
                    </a:lnTo>
                    <a:lnTo>
                      <a:pt x="0" y="62"/>
                    </a:lnTo>
                    <a:lnTo>
                      <a:pt x="0" y="74"/>
                    </a:lnTo>
                    <a:lnTo>
                      <a:pt x="2" y="87"/>
                    </a:lnTo>
                    <a:lnTo>
                      <a:pt x="3" y="99"/>
                    </a:lnTo>
                    <a:lnTo>
                      <a:pt x="7" y="111"/>
                    </a:lnTo>
                    <a:lnTo>
                      <a:pt x="11" y="124"/>
                    </a:lnTo>
                    <a:lnTo>
                      <a:pt x="17" y="135"/>
                    </a:lnTo>
                    <a:lnTo>
                      <a:pt x="29" y="158"/>
                    </a:lnTo>
                    <a:lnTo>
                      <a:pt x="46" y="179"/>
                    </a:lnTo>
                    <a:lnTo>
                      <a:pt x="62" y="198"/>
                    </a:lnTo>
                    <a:lnTo>
                      <a:pt x="81" y="216"/>
                    </a:lnTo>
                    <a:lnTo>
                      <a:pt x="99" y="233"/>
                    </a:lnTo>
                    <a:lnTo>
                      <a:pt x="99" y="233"/>
                    </a:lnTo>
                    <a:lnTo>
                      <a:pt x="123" y="251"/>
                    </a:lnTo>
                    <a:lnTo>
                      <a:pt x="149" y="267"/>
                    </a:lnTo>
                    <a:lnTo>
                      <a:pt x="200" y="299"/>
                    </a:lnTo>
                    <a:lnTo>
                      <a:pt x="200" y="299"/>
                    </a:lnTo>
                    <a:lnTo>
                      <a:pt x="229" y="315"/>
                    </a:lnTo>
                    <a:lnTo>
                      <a:pt x="258" y="331"/>
                    </a:lnTo>
                    <a:lnTo>
                      <a:pt x="288" y="346"/>
                    </a:lnTo>
                    <a:lnTo>
                      <a:pt x="319" y="359"/>
                    </a:lnTo>
                    <a:lnTo>
                      <a:pt x="319" y="359"/>
                    </a:lnTo>
                    <a:lnTo>
                      <a:pt x="348" y="372"/>
                    </a:lnTo>
                    <a:lnTo>
                      <a:pt x="376" y="383"/>
                    </a:lnTo>
                    <a:lnTo>
                      <a:pt x="407" y="393"/>
                    </a:lnTo>
                    <a:lnTo>
                      <a:pt x="436" y="401"/>
                    </a:lnTo>
                    <a:lnTo>
                      <a:pt x="466" y="408"/>
                    </a:lnTo>
                    <a:lnTo>
                      <a:pt x="498" y="415"/>
                    </a:lnTo>
                    <a:lnTo>
                      <a:pt x="528" y="420"/>
                    </a:lnTo>
                    <a:lnTo>
                      <a:pt x="560" y="423"/>
                    </a:lnTo>
                    <a:lnTo>
                      <a:pt x="560" y="423"/>
                    </a:lnTo>
                    <a:lnTo>
                      <a:pt x="563" y="423"/>
                    </a:lnTo>
                    <a:lnTo>
                      <a:pt x="565" y="421"/>
                    </a:lnTo>
                    <a:lnTo>
                      <a:pt x="567" y="419"/>
                    </a:lnTo>
                    <a:lnTo>
                      <a:pt x="567" y="416"/>
                    </a:lnTo>
                    <a:lnTo>
                      <a:pt x="567" y="413"/>
                    </a:lnTo>
                    <a:lnTo>
                      <a:pt x="565" y="410"/>
                    </a:lnTo>
                    <a:lnTo>
                      <a:pt x="563" y="408"/>
                    </a:lnTo>
                    <a:lnTo>
                      <a:pt x="560" y="406"/>
                    </a:lnTo>
                    <a:lnTo>
                      <a:pt x="560" y="406"/>
                    </a:lnTo>
                    <a:lnTo>
                      <a:pt x="534" y="404"/>
                    </a:lnTo>
                    <a:lnTo>
                      <a:pt x="507" y="399"/>
                    </a:lnTo>
                    <a:lnTo>
                      <a:pt x="483" y="395"/>
                    </a:lnTo>
                    <a:lnTo>
                      <a:pt x="458" y="390"/>
                    </a:lnTo>
                    <a:lnTo>
                      <a:pt x="408" y="376"/>
                    </a:lnTo>
                    <a:lnTo>
                      <a:pt x="360" y="359"/>
                    </a:lnTo>
                    <a:lnTo>
                      <a:pt x="360" y="359"/>
                    </a:lnTo>
                    <a:lnTo>
                      <a:pt x="334" y="348"/>
                    </a:lnTo>
                    <a:lnTo>
                      <a:pt x="310" y="337"/>
                    </a:lnTo>
                    <a:lnTo>
                      <a:pt x="262" y="313"/>
                    </a:lnTo>
                    <a:lnTo>
                      <a:pt x="168" y="260"/>
                    </a:lnTo>
                    <a:lnTo>
                      <a:pt x="168" y="260"/>
                    </a:lnTo>
                    <a:lnTo>
                      <a:pt x="148" y="248"/>
                    </a:lnTo>
                    <a:lnTo>
                      <a:pt x="126" y="233"/>
                    </a:lnTo>
                    <a:lnTo>
                      <a:pt x="105" y="218"/>
                    </a:lnTo>
                    <a:lnTo>
                      <a:pt x="86" y="200"/>
                    </a:lnTo>
                    <a:lnTo>
                      <a:pt x="68" y="180"/>
                    </a:lnTo>
                    <a:lnTo>
                      <a:pt x="51" y="161"/>
                    </a:lnTo>
                    <a:lnTo>
                      <a:pt x="37" y="139"/>
                    </a:lnTo>
                    <a:lnTo>
                      <a:pt x="32" y="128"/>
                    </a:lnTo>
                    <a:lnTo>
                      <a:pt x="26" y="117"/>
                    </a:lnTo>
                    <a:lnTo>
                      <a:pt x="26" y="117"/>
                    </a:lnTo>
                    <a:lnTo>
                      <a:pt x="21" y="99"/>
                    </a:lnTo>
                    <a:lnTo>
                      <a:pt x="18" y="80"/>
                    </a:lnTo>
                    <a:lnTo>
                      <a:pt x="17" y="70"/>
                    </a:lnTo>
                    <a:lnTo>
                      <a:pt x="17" y="60"/>
                    </a:lnTo>
                    <a:lnTo>
                      <a:pt x="18" y="52"/>
                    </a:lnTo>
                    <a:lnTo>
                      <a:pt x="21" y="43"/>
                    </a:lnTo>
                    <a:lnTo>
                      <a:pt x="21" y="43"/>
                    </a:lnTo>
                    <a:lnTo>
                      <a:pt x="22" y="37"/>
                    </a:lnTo>
                    <a:lnTo>
                      <a:pt x="25" y="33"/>
                    </a:lnTo>
                    <a:lnTo>
                      <a:pt x="29" y="29"/>
                    </a:lnTo>
                    <a:lnTo>
                      <a:pt x="32" y="25"/>
                    </a:lnTo>
                    <a:lnTo>
                      <a:pt x="42" y="19"/>
                    </a:lnTo>
                    <a:lnTo>
                      <a:pt x="51" y="16"/>
                    </a:lnTo>
                    <a:lnTo>
                      <a:pt x="62" y="15"/>
                    </a:lnTo>
                    <a:lnTo>
                      <a:pt x="73" y="15"/>
                    </a:lnTo>
                    <a:lnTo>
                      <a:pt x="83" y="16"/>
                    </a:lnTo>
                    <a:lnTo>
                      <a:pt x="94" y="19"/>
                    </a:lnTo>
                    <a:lnTo>
                      <a:pt x="94" y="19"/>
                    </a:lnTo>
                    <a:lnTo>
                      <a:pt x="97" y="19"/>
                    </a:lnTo>
                    <a:lnTo>
                      <a:pt x="101" y="18"/>
                    </a:lnTo>
                    <a:lnTo>
                      <a:pt x="102" y="15"/>
                    </a:lnTo>
                    <a:lnTo>
                      <a:pt x="104" y="12"/>
                    </a:lnTo>
                    <a:lnTo>
                      <a:pt x="104" y="9"/>
                    </a:lnTo>
                    <a:lnTo>
                      <a:pt x="104" y="7"/>
                    </a:lnTo>
                    <a:lnTo>
                      <a:pt x="101" y="4"/>
                    </a:lnTo>
                    <a:lnTo>
                      <a:pt x="98" y="3"/>
                    </a:lnTo>
                    <a:lnTo>
                      <a:pt x="98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7" name="Freeform 54">
                <a:extLst>
                  <a:ext uri="{FF2B5EF4-FFF2-40B4-BE49-F238E27FC236}">
                    <a16:creationId xmlns:a16="http://schemas.microsoft.com/office/drawing/2014/main" id="{CF0C3699-888D-E2A3-67D4-90D504727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2" y="3203"/>
                <a:ext cx="160" cy="112"/>
              </a:xfrm>
              <a:custGeom>
                <a:avLst/>
                <a:gdLst>
                  <a:gd name="T0" fmla="*/ 61 w 480"/>
                  <a:gd name="T1" fmla="*/ 0 h 335"/>
                  <a:gd name="T2" fmla="*/ 33 w 480"/>
                  <a:gd name="T3" fmla="*/ 7 h 335"/>
                  <a:gd name="T4" fmla="*/ 13 w 480"/>
                  <a:gd name="T5" fmla="*/ 21 h 335"/>
                  <a:gd name="T6" fmla="*/ 3 w 480"/>
                  <a:gd name="T7" fmla="*/ 36 h 335"/>
                  <a:gd name="T8" fmla="*/ 0 w 480"/>
                  <a:gd name="T9" fmla="*/ 47 h 335"/>
                  <a:gd name="T10" fmla="*/ 0 w 480"/>
                  <a:gd name="T11" fmla="*/ 61 h 335"/>
                  <a:gd name="T12" fmla="*/ 2 w 480"/>
                  <a:gd name="T13" fmla="*/ 69 h 335"/>
                  <a:gd name="T14" fmla="*/ 16 w 480"/>
                  <a:gd name="T15" fmla="*/ 102 h 335"/>
                  <a:gd name="T16" fmla="*/ 36 w 480"/>
                  <a:gd name="T17" fmla="*/ 133 h 335"/>
                  <a:gd name="T18" fmla="*/ 62 w 480"/>
                  <a:gd name="T19" fmla="*/ 162 h 335"/>
                  <a:gd name="T20" fmla="*/ 87 w 480"/>
                  <a:gd name="T21" fmla="*/ 186 h 335"/>
                  <a:gd name="T22" fmla="*/ 146 w 480"/>
                  <a:gd name="T23" fmla="*/ 240 h 335"/>
                  <a:gd name="T24" fmla="*/ 180 w 480"/>
                  <a:gd name="T25" fmla="*/ 262 h 335"/>
                  <a:gd name="T26" fmla="*/ 215 w 480"/>
                  <a:gd name="T27" fmla="*/ 282 h 335"/>
                  <a:gd name="T28" fmla="*/ 246 w 480"/>
                  <a:gd name="T29" fmla="*/ 294 h 335"/>
                  <a:gd name="T30" fmla="*/ 309 w 480"/>
                  <a:gd name="T31" fmla="*/ 313 h 335"/>
                  <a:gd name="T32" fmla="*/ 374 w 480"/>
                  <a:gd name="T33" fmla="*/ 324 h 335"/>
                  <a:gd name="T34" fmla="*/ 472 w 480"/>
                  <a:gd name="T35" fmla="*/ 335 h 335"/>
                  <a:gd name="T36" fmla="*/ 476 w 480"/>
                  <a:gd name="T37" fmla="*/ 335 h 335"/>
                  <a:gd name="T38" fmla="*/ 480 w 480"/>
                  <a:gd name="T39" fmla="*/ 331 h 335"/>
                  <a:gd name="T40" fmla="*/ 480 w 480"/>
                  <a:gd name="T41" fmla="*/ 326 h 335"/>
                  <a:gd name="T42" fmla="*/ 476 w 480"/>
                  <a:gd name="T43" fmla="*/ 320 h 335"/>
                  <a:gd name="T44" fmla="*/ 472 w 480"/>
                  <a:gd name="T45" fmla="*/ 319 h 335"/>
                  <a:gd name="T46" fmla="*/ 357 w 480"/>
                  <a:gd name="T47" fmla="*/ 305 h 335"/>
                  <a:gd name="T48" fmla="*/ 302 w 480"/>
                  <a:gd name="T49" fmla="*/ 294 h 335"/>
                  <a:gd name="T50" fmla="*/ 247 w 480"/>
                  <a:gd name="T51" fmla="*/ 277 h 335"/>
                  <a:gd name="T52" fmla="*/ 229 w 480"/>
                  <a:gd name="T53" fmla="*/ 271 h 335"/>
                  <a:gd name="T54" fmla="*/ 196 w 480"/>
                  <a:gd name="T55" fmla="*/ 253 h 335"/>
                  <a:gd name="T56" fmla="*/ 164 w 480"/>
                  <a:gd name="T57" fmla="*/ 232 h 335"/>
                  <a:gd name="T58" fmla="*/ 120 w 480"/>
                  <a:gd name="T59" fmla="*/ 196 h 335"/>
                  <a:gd name="T60" fmla="*/ 97 w 480"/>
                  <a:gd name="T61" fmla="*/ 174 h 335"/>
                  <a:gd name="T62" fmla="*/ 53 w 480"/>
                  <a:gd name="T63" fmla="*/ 124 h 335"/>
                  <a:gd name="T64" fmla="*/ 33 w 480"/>
                  <a:gd name="T65" fmla="*/ 97 h 335"/>
                  <a:gd name="T66" fmla="*/ 27 w 480"/>
                  <a:gd name="T67" fmla="*/ 86 h 335"/>
                  <a:gd name="T68" fmla="*/ 17 w 480"/>
                  <a:gd name="T69" fmla="*/ 60 h 335"/>
                  <a:gd name="T70" fmla="*/ 17 w 480"/>
                  <a:gd name="T71" fmla="*/ 46 h 335"/>
                  <a:gd name="T72" fmla="*/ 20 w 480"/>
                  <a:gd name="T73" fmla="*/ 39 h 335"/>
                  <a:gd name="T74" fmla="*/ 29 w 480"/>
                  <a:gd name="T75" fmla="*/ 28 h 335"/>
                  <a:gd name="T76" fmla="*/ 43 w 480"/>
                  <a:gd name="T77" fmla="*/ 21 h 335"/>
                  <a:gd name="T78" fmla="*/ 65 w 480"/>
                  <a:gd name="T79" fmla="*/ 16 h 335"/>
                  <a:gd name="T80" fmla="*/ 68 w 480"/>
                  <a:gd name="T81" fmla="*/ 16 h 335"/>
                  <a:gd name="T82" fmla="*/ 71 w 480"/>
                  <a:gd name="T83" fmla="*/ 10 h 335"/>
                  <a:gd name="T84" fmla="*/ 69 w 480"/>
                  <a:gd name="T85" fmla="*/ 5 h 335"/>
                  <a:gd name="T86" fmla="*/ 64 w 480"/>
                  <a:gd name="T87" fmla="*/ 0 h 335"/>
                  <a:gd name="T88" fmla="*/ 61 w 480"/>
                  <a:gd name="T89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80" h="335">
                    <a:moveTo>
                      <a:pt x="61" y="0"/>
                    </a:moveTo>
                    <a:lnTo>
                      <a:pt x="61" y="0"/>
                    </a:lnTo>
                    <a:lnTo>
                      <a:pt x="47" y="3"/>
                    </a:lnTo>
                    <a:lnTo>
                      <a:pt x="33" y="7"/>
                    </a:lnTo>
                    <a:lnTo>
                      <a:pt x="22" y="14"/>
                    </a:lnTo>
                    <a:lnTo>
                      <a:pt x="13" y="21"/>
                    </a:lnTo>
                    <a:lnTo>
                      <a:pt x="6" y="31"/>
                    </a:lnTo>
                    <a:lnTo>
                      <a:pt x="3" y="36"/>
                    </a:lnTo>
                    <a:lnTo>
                      <a:pt x="2" y="42"/>
                    </a:lnTo>
                    <a:lnTo>
                      <a:pt x="0" y="47"/>
                    </a:lnTo>
                    <a:lnTo>
                      <a:pt x="0" y="54"/>
                    </a:lnTo>
                    <a:lnTo>
                      <a:pt x="0" y="61"/>
                    </a:lnTo>
                    <a:lnTo>
                      <a:pt x="2" y="69"/>
                    </a:lnTo>
                    <a:lnTo>
                      <a:pt x="2" y="69"/>
                    </a:lnTo>
                    <a:lnTo>
                      <a:pt x="7" y="86"/>
                    </a:lnTo>
                    <a:lnTo>
                      <a:pt x="16" y="102"/>
                    </a:lnTo>
                    <a:lnTo>
                      <a:pt x="25" y="118"/>
                    </a:lnTo>
                    <a:lnTo>
                      <a:pt x="36" y="133"/>
                    </a:lnTo>
                    <a:lnTo>
                      <a:pt x="49" y="148"/>
                    </a:lnTo>
                    <a:lnTo>
                      <a:pt x="62" y="162"/>
                    </a:lnTo>
                    <a:lnTo>
                      <a:pt x="87" y="186"/>
                    </a:lnTo>
                    <a:lnTo>
                      <a:pt x="87" y="186"/>
                    </a:lnTo>
                    <a:lnTo>
                      <a:pt x="116" y="214"/>
                    </a:lnTo>
                    <a:lnTo>
                      <a:pt x="146" y="240"/>
                    </a:lnTo>
                    <a:lnTo>
                      <a:pt x="163" y="251"/>
                    </a:lnTo>
                    <a:lnTo>
                      <a:pt x="180" y="262"/>
                    </a:lnTo>
                    <a:lnTo>
                      <a:pt x="197" y="273"/>
                    </a:lnTo>
                    <a:lnTo>
                      <a:pt x="215" y="282"/>
                    </a:lnTo>
                    <a:lnTo>
                      <a:pt x="215" y="282"/>
                    </a:lnTo>
                    <a:lnTo>
                      <a:pt x="246" y="294"/>
                    </a:lnTo>
                    <a:lnTo>
                      <a:pt x="277" y="305"/>
                    </a:lnTo>
                    <a:lnTo>
                      <a:pt x="309" y="313"/>
                    </a:lnTo>
                    <a:lnTo>
                      <a:pt x="341" y="319"/>
                    </a:lnTo>
                    <a:lnTo>
                      <a:pt x="374" y="324"/>
                    </a:lnTo>
                    <a:lnTo>
                      <a:pt x="407" y="328"/>
                    </a:lnTo>
                    <a:lnTo>
                      <a:pt x="472" y="335"/>
                    </a:lnTo>
                    <a:lnTo>
                      <a:pt x="472" y="335"/>
                    </a:lnTo>
                    <a:lnTo>
                      <a:pt x="476" y="335"/>
                    </a:lnTo>
                    <a:lnTo>
                      <a:pt x="479" y="334"/>
                    </a:lnTo>
                    <a:lnTo>
                      <a:pt x="480" y="331"/>
                    </a:lnTo>
                    <a:lnTo>
                      <a:pt x="480" y="328"/>
                    </a:lnTo>
                    <a:lnTo>
                      <a:pt x="480" y="326"/>
                    </a:lnTo>
                    <a:lnTo>
                      <a:pt x="479" y="323"/>
                    </a:lnTo>
                    <a:lnTo>
                      <a:pt x="476" y="320"/>
                    </a:lnTo>
                    <a:lnTo>
                      <a:pt x="472" y="319"/>
                    </a:lnTo>
                    <a:lnTo>
                      <a:pt x="472" y="319"/>
                    </a:lnTo>
                    <a:lnTo>
                      <a:pt x="415" y="312"/>
                    </a:lnTo>
                    <a:lnTo>
                      <a:pt x="357" y="305"/>
                    </a:lnTo>
                    <a:lnTo>
                      <a:pt x="330" y="299"/>
                    </a:lnTo>
                    <a:lnTo>
                      <a:pt x="302" y="294"/>
                    </a:lnTo>
                    <a:lnTo>
                      <a:pt x="275" y="286"/>
                    </a:lnTo>
                    <a:lnTo>
                      <a:pt x="247" y="277"/>
                    </a:lnTo>
                    <a:lnTo>
                      <a:pt x="247" y="277"/>
                    </a:lnTo>
                    <a:lnTo>
                      <a:pt x="229" y="271"/>
                    </a:lnTo>
                    <a:lnTo>
                      <a:pt x="211" y="262"/>
                    </a:lnTo>
                    <a:lnTo>
                      <a:pt x="196" y="253"/>
                    </a:lnTo>
                    <a:lnTo>
                      <a:pt x="180" y="243"/>
                    </a:lnTo>
                    <a:lnTo>
                      <a:pt x="164" y="232"/>
                    </a:lnTo>
                    <a:lnTo>
                      <a:pt x="149" y="221"/>
                    </a:lnTo>
                    <a:lnTo>
                      <a:pt x="120" y="196"/>
                    </a:lnTo>
                    <a:lnTo>
                      <a:pt x="120" y="196"/>
                    </a:lnTo>
                    <a:lnTo>
                      <a:pt x="97" y="174"/>
                    </a:lnTo>
                    <a:lnTo>
                      <a:pt x="73" y="149"/>
                    </a:lnTo>
                    <a:lnTo>
                      <a:pt x="53" y="124"/>
                    </a:lnTo>
                    <a:lnTo>
                      <a:pt x="42" y="111"/>
                    </a:lnTo>
                    <a:lnTo>
                      <a:pt x="33" y="97"/>
                    </a:lnTo>
                    <a:lnTo>
                      <a:pt x="33" y="97"/>
                    </a:lnTo>
                    <a:lnTo>
                      <a:pt x="27" y="86"/>
                    </a:lnTo>
                    <a:lnTo>
                      <a:pt x="20" y="72"/>
                    </a:lnTo>
                    <a:lnTo>
                      <a:pt x="17" y="60"/>
                    </a:lnTo>
                    <a:lnTo>
                      <a:pt x="17" y="53"/>
                    </a:lnTo>
                    <a:lnTo>
                      <a:pt x="17" y="46"/>
                    </a:lnTo>
                    <a:lnTo>
                      <a:pt x="17" y="46"/>
                    </a:lnTo>
                    <a:lnTo>
                      <a:pt x="20" y="39"/>
                    </a:lnTo>
                    <a:lnTo>
                      <a:pt x="24" y="32"/>
                    </a:lnTo>
                    <a:lnTo>
                      <a:pt x="29" y="28"/>
                    </a:lnTo>
                    <a:lnTo>
                      <a:pt x="36" y="24"/>
                    </a:lnTo>
                    <a:lnTo>
                      <a:pt x="43" y="21"/>
                    </a:lnTo>
                    <a:lnTo>
                      <a:pt x="50" y="18"/>
                    </a:lnTo>
                    <a:lnTo>
                      <a:pt x="65" y="16"/>
                    </a:lnTo>
                    <a:lnTo>
                      <a:pt x="65" y="16"/>
                    </a:lnTo>
                    <a:lnTo>
                      <a:pt x="68" y="16"/>
                    </a:lnTo>
                    <a:lnTo>
                      <a:pt x="71" y="13"/>
                    </a:lnTo>
                    <a:lnTo>
                      <a:pt x="71" y="10"/>
                    </a:lnTo>
                    <a:lnTo>
                      <a:pt x="71" y="7"/>
                    </a:lnTo>
                    <a:lnTo>
                      <a:pt x="69" y="5"/>
                    </a:lnTo>
                    <a:lnTo>
                      <a:pt x="67" y="2"/>
                    </a:lnTo>
                    <a:lnTo>
                      <a:pt x="64" y="0"/>
                    </a:lnTo>
                    <a:lnTo>
                      <a:pt x="61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8" name="Freeform 55">
                <a:extLst>
                  <a:ext uri="{FF2B5EF4-FFF2-40B4-BE49-F238E27FC236}">
                    <a16:creationId xmlns:a16="http://schemas.microsoft.com/office/drawing/2014/main" id="{44043C81-F8C9-27CD-96A1-CF5A1AFB4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" y="3295"/>
                <a:ext cx="600" cy="132"/>
              </a:xfrm>
              <a:custGeom>
                <a:avLst/>
                <a:gdLst>
                  <a:gd name="T0" fmla="*/ 29 w 1799"/>
                  <a:gd name="T1" fmla="*/ 13 h 395"/>
                  <a:gd name="T2" fmla="*/ 5 w 1799"/>
                  <a:gd name="T3" fmla="*/ 55 h 395"/>
                  <a:gd name="T4" fmla="*/ 0 w 1799"/>
                  <a:gd name="T5" fmla="*/ 100 h 395"/>
                  <a:gd name="T6" fmla="*/ 8 w 1799"/>
                  <a:gd name="T7" fmla="*/ 133 h 395"/>
                  <a:gd name="T8" fmla="*/ 36 w 1799"/>
                  <a:gd name="T9" fmla="*/ 179 h 395"/>
                  <a:gd name="T10" fmla="*/ 87 w 1799"/>
                  <a:gd name="T11" fmla="*/ 227 h 395"/>
                  <a:gd name="T12" fmla="*/ 124 w 1799"/>
                  <a:gd name="T13" fmla="*/ 255 h 395"/>
                  <a:gd name="T14" fmla="*/ 183 w 1799"/>
                  <a:gd name="T15" fmla="*/ 288 h 395"/>
                  <a:gd name="T16" fmla="*/ 288 w 1799"/>
                  <a:gd name="T17" fmla="*/ 328 h 395"/>
                  <a:gd name="T18" fmla="*/ 422 w 1799"/>
                  <a:gd name="T19" fmla="*/ 358 h 395"/>
                  <a:gd name="T20" fmla="*/ 547 w 1799"/>
                  <a:gd name="T21" fmla="*/ 377 h 395"/>
                  <a:gd name="T22" fmla="*/ 739 w 1799"/>
                  <a:gd name="T23" fmla="*/ 392 h 395"/>
                  <a:gd name="T24" fmla="*/ 930 w 1799"/>
                  <a:gd name="T25" fmla="*/ 394 h 395"/>
                  <a:gd name="T26" fmla="*/ 1054 w 1799"/>
                  <a:gd name="T27" fmla="*/ 388 h 395"/>
                  <a:gd name="T28" fmla="*/ 1177 w 1799"/>
                  <a:gd name="T29" fmla="*/ 370 h 395"/>
                  <a:gd name="T30" fmla="*/ 1300 w 1799"/>
                  <a:gd name="T31" fmla="*/ 341 h 395"/>
                  <a:gd name="T32" fmla="*/ 1421 w 1799"/>
                  <a:gd name="T33" fmla="*/ 311 h 395"/>
                  <a:gd name="T34" fmla="*/ 1559 w 1799"/>
                  <a:gd name="T35" fmla="*/ 289 h 395"/>
                  <a:gd name="T36" fmla="*/ 1698 w 1799"/>
                  <a:gd name="T37" fmla="*/ 278 h 395"/>
                  <a:gd name="T38" fmla="*/ 1791 w 1799"/>
                  <a:gd name="T39" fmla="*/ 277 h 395"/>
                  <a:gd name="T40" fmla="*/ 1799 w 1799"/>
                  <a:gd name="T41" fmla="*/ 271 h 395"/>
                  <a:gd name="T42" fmla="*/ 1797 w 1799"/>
                  <a:gd name="T43" fmla="*/ 263 h 395"/>
                  <a:gd name="T44" fmla="*/ 1791 w 1799"/>
                  <a:gd name="T45" fmla="*/ 260 h 395"/>
                  <a:gd name="T46" fmla="*/ 1596 w 1799"/>
                  <a:gd name="T47" fmla="*/ 270 h 395"/>
                  <a:gd name="T48" fmla="*/ 1501 w 1799"/>
                  <a:gd name="T49" fmla="*/ 281 h 395"/>
                  <a:gd name="T50" fmla="*/ 1351 w 1799"/>
                  <a:gd name="T51" fmla="*/ 311 h 395"/>
                  <a:gd name="T52" fmla="*/ 1227 w 1799"/>
                  <a:gd name="T53" fmla="*/ 343 h 395"/>
                  <a:gd name="T54" fmla="*/ 1067 w 1799"/>
                  <a:gd name="T55" fmla="*/ 369 h 395"/>
                  <a:gd name="T56" fmla="*/ 969 w 1799"/>
                  <a:gd name="T57" fmla="*/ 376 h 395"/>
                  <a:gd name="T58" fmla="*/ 772 w 1799"/>
                  <a:gd name="T59" fmla="*/ 376 h 395"/>
                  <a:gd name="T60" fmla="*/ 641 w 1799"/>
                  <a:gd name="T61" fmla="*/ 369 h 395"/>
                  <a:gd name="T62" fmla="*/ 447 w 1799"/>
                  <a:gd name="T63" fmla="*/ 345 h 395"/>
                  <a:gd name="T64" fmla="*/ 255 w 1799"/>
                  <a:gd name="T65" fmla="*/ 300 h 395"/>
                  <a:gd name="T66" fmla="*/ 220 w 1799"/>
                  <a:gd name="T67" fmla="*/ 288 h 395"/>
                  <a:gd name="T68" fmla="*/ 123 w 1799"/>
                  <a:gd name="T69" fmla="*/ 234 h 395"/>
                  <a:gd name="T70" fmla="*/ 91 w 1799"/>
                  <a:gd name="T71" fmla="*/ 209 h 395"/>
                  <a:gd name="T72" fmla="*/ 47 w 1799"/>
                  <a:gd name="T73" fmla="*/ 165 h 395"/>
                  <a:gd name="T74" fmla="*/ 19 w 1799"/>
                  <a:gd name="T75" fmla="*/ 113 h 395"/>
                  <a:gd name="T76" fmla="*/ 15 w 1799"/>
                  <a:gd name="T77" fmla="*/ 85 h 395"/>
                  <a:gd name="T78" fmla="*/ 26 w 1799"/>
                  <a:gd name="T79" fmla="*/ 46 h 395"/>
                  <a:gd name="T80" fmla="*/ 51 w 1799"/>
                  <a:gd name="T81" fmla="*/ 13 h 395"/>
                  <a:gd name="T82" fmla="*/ 54 w 1799"/>
                  <a:gd name="T83" fmla="*/ 7 h 395"/>
                  <a:gd name="T84" fmla="*/ 50 w 1799"/>
                  <a:gd name="T85" fmla="*/ 0 h 395"/>
                  <a:gd name="T86" fmla="*/ 40 w 1799"/>
                  <a:gd name="T87" fmla="*/ 1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799" h="395">
                    <a:moveTo>
                      <a:pt x="40" y="1"/>
                    </a:moveTo>
                    <a:lnTo>
                      <a:pt x="40" y="1"/>
                    </a:lnTo>
                    <a:lnTo>
                      <a:pt x="29" y="13"/>
                    </a:lnTo>
                    <a:lnTo>
                      <a:pt x="19" y="27"/>
                    </a:lnTo>
                    <a:lnTo>
                      <a:pt x="11" y="40"/>
                    </a:lnTo>
                    <a:lnTo>
                      <a:pt x="5" y="55"/>
                    </a:lnTo>
                    <a:lnTo>
                      <a:pt x="1" y="69"/>
                    </a:lnTo>
                    <a:lnTo>
                      <a:pt x="0" y="85"/>
                    </a:lnTo>
                    <a:lnTo>
                      <a:pt x="0" y="100"/>
                    </a:lnTo>
                    <a:lnTo>
                      <a:pt x="3" y="117"/>
                    </a:lnTo>
                    <a:lnTo>
                      <a:pt x="3" y="117"/>
                    </a:lnTo>
                    <a:lnTo>
                      <a:pt x="8" y="133"/>
                    </a:lnTo>
                    <a:lnTo>
                      <a:pt x="16" y="148"/>
                    </a:lnTo>
                    <a:lnTo>
                      <a:pt x="25" y="164"/>
                    </a:lnTo>
                    <a:lnTo>
                      <a:pt x="36" y="179"/>
                    </a:lnTo>
                    <a:lnTo>
                      <a:pt x="48" y="191"/>
                    </a:lnTo>
                    <a:lnTo>
                      <a:pt x="61" y="204"/>
                    </a:lnTo>
                    <a:lnTo>
                      <a:pt x="87" y="227"/>
                    </a:lnTo>
                    <a:lnTo>
                      <a:pt x="87" y="227"/>
                    </a:lnTo>
                    <a:lnTo>
                      <a:pt x="105" y="241"/>
                    </a:lnTo>
                    <a:lnTo>
                      <a:pt x="124" y="255"/>
                    </a:lnTo>
                    <a:lnTo>
                      <a:pt x="143" y="267"/>
                    </a:lnTo>
                    <a:lnTo>
                      <a:pt x="163" y="278"/>
                    </a:lnTo>
                    <a:lnTo>
                      <a:pt x="183" y="288"/>
                    </a:lnTo>
                    <a:lnTo>
                      <a:pt x="203" y="297"/>
                    </a:lnTo>
                    <a:lnTo>
                      <a:pt x="245" y="314"/>
                    </a:lnTo>
                    <a:lnTo>
                      <a:pt x="288" y="328"/>
                    </a:lnTo>
                    <a:lnTo>
                      <a:pt x="332" y="340"/>
                    </a:lnTo>
                    <a:lnTo>
                      <a:pt x="376" y="350"/>
                    </a:lnTo>
                    <a:lnTo>
                      <a:pt x="422" y="358"/>
                    </a:lnTo>
                    <a:lnTo>
                      <a:pt x="422" y="358"/>
                    </a:lnTo>
                    <a:lnTo>
                      <a:pt x="484" y="369"/>
                    </a:lnTo>
                    <a:lnTo>
                      <a:pt x="547" y="377"/>
                    </a:lnTo>
                    <a:lnTo>
                      <a:pt x="611" y="384"/>
                    </a:lnTo>
                    <a:lnTo>
                      <a:pt x="674" y="390"/>
                    </a:lnTo>
                    <a:lnTo>
                      <a:pt x="739" y="392"/>
                    </a:lnTo>
                    <a:lnTo>
                      <a:pt x="802" y="394"/>
                    </a:lnTo>
                    <a:lnTo>
                      <a:pt x="866" y="395"/>
                    </a:lnTo>
                    <a:lnTo>
                      <a:pt x="930" y="394"/>
                    </a:lnTo>
                    <a:lnTo>
                      <a:pt x="930" y="394"/>
                    </a:lnTo>
                    <a:lnTo>
                      <a:pt x="992" y="392"/>
                    </a:lnTo>
                    <a:lnTo>
                      <a:pt x="1054" y="388"/>
                    </a:lnTo>
                    <a:lnTo>
                      <a:pt x="1116" y="381"/>
                    </a:lnTo>
                    <a:lnTo>
                      <a:pt x="1147" y="376"/>
                    </a:lnTo>
                    <a:lnTo>
                      <a:pt x="1177" y="370"/>
                    </a:lnTo>
                    <a:lnTo>
                      <a:pt x="1177" y="370"/>
                    </a:lnTo>
                    <a:lnTo>
                      <a:pt x="1239" y="358"/>
                    </a:lnTo>
                    <a:lnTo>
                      <a:pt x="1300" y="341"/>
                    </a:lnTo>
                    <a:lnTo>
                      <a:pt x="1360" y="326"/>
                    </a:lnTo>
                    <a:lnTo>
                      <a:pt x="1421" y="311"/>
                    </a:lnTo>
                    <a:lnTo>
                      <a:pt x="1421" y="311"/>
                    </a:lnTo>
                    <a:lnTo>
                      <a:pt x="1467" y="303"/>
                    </a:lnTo>
                    <a:lnTo>
                      <a:pt x="1512" y="295"/>
                    </a:lnTo>
                    <a:lnTo>
                      <a:pt x="1559" y="289"/>
                    </a:lnTo>
                    <a:lnTo>
                      <a:pt x="1604" y="285"/>
                    </a:lnTo>
                    <a:lnTo>
                      <a:pt x="1651" y="281"/>
                    </a:lnTo>
                    <a:lnTo>
                      <a:pt x="1698" y="278"/>
                    </a:lnTo>
                    <a:lnTo>
                      <a:pt x="1745" y="277"/>
                    </a:lnTo>
                    <a:lnTo>
                      <a:pt x="1791" y="277"/>
                    </a:lnTo>
                    <a:lnTo>
                      <a:pt x="1791" y="277"/>
                    </a:lnTo>
                    <a:lnTo>
                      <a:pt x="1795" y="275"/>
                    </a:lnTo>
                    <a:lnTo>
                      <a:pt x="1797" y="274"/>
                    </a:lnTo>
                    <a:lnTo>
                      <a:pt x="1799" y="271"/>
                    </a:lnTo>
                    <a:lnTo>
                      <a:pt x="1799" y="268"/>
                    </a:lnTo>
                    <a:lnTo>
                      <a:pt x="1799" y="266"/>
                    </a:lnTo>
                    <a:lnTo>
                      <a:pt x="1797" y="263"/>
                    </a:lnTo>
                    <a:lnTo>
                      <a:pt x="1795" y="260"/>
                    </a:lnTo>
                    <a:lnTo>
                      <a:pt x="1791" y="260"/>
                    </a:lnTo>
                    <a:lnTo>
                      <a:pt x="1791" y="260"/>
                    </a:lnTo>
                    <a:lnTo>
                      <a:pt x="1726" y="261"/>
                    </a:lnTo>
                    <a:lnTo>
                      <a:pt x="1661" y="264"/>
                    </a:lnTo>
                    <a:lnTo>
                      <a:pt x="1596" y="270"/>
                    </a:lnTo>
                    <a:lnTo>
                      <a:pt x="1531" y="277"/>
                    </a:lnTo>
                    <a:lnTo>
                      <a:pt x="1531" y="277"/>
                    </a:lnTo>
                    <a:lnTo>
                      <a:pt x="1501" y="281"/>
                    </a:lnTo>
                    <a:lnTo>
                      <a:pt x="1471" y="286"/>
                    </a:lnTo>
                    <a:lnTo>
                      <a:pt x="1410" y="297"/>
                    </a:lnTo>
                    <a:lnTo>
                      <a:pt x="1351" y="311"/>
                    </a:lnTo>
                    <a:lnTo>
                      <a:pt x="1290" y="328"/>
                    </a:lnTo>
                    <a:lnTo>
                      <a:pt x="1290" y="328"/>
                    </a:lnTo>
                    <a:lnTo>
                      <a:pt x="1227" y="343"/>
                    </a:lnTo>
                    <a:lnTo>
                      <a:pt x="1163" y="355"/>
                    </a:lnTo>
                    <a:lnTo>
                      <a:pt x="1099" y="366"/>
                    </a:lnTo>
                    <a:lnTo>
                      <a:pt x="1067" y="369"/>
                    </a:lnTo>
                    <a:lnTo>
                      <a:pt x="1034" y="373"/>
                    </a:lnTo>
                    <a:lnTo>
                      <a:pt x="1034" y="373"/>
                    </a:lnTo>
                    <a:lnTo>
                      <a:pt x="969" y="376"/>
                    </a:lnTo>
                    <a:lnTo>
                      <a:pt x="903" y="379"/>
                    </a:lnTo>
                    <a:lnTo>
                      <a:pt x="838" y="379"/>
                    </a:lnTo>
                    <a:lnTo>
                      <a:pt x="772" y="376"/>
                    </a:lnTo>
                    <a:lnTo>
                      <a:pt x="772" y="376"/>
                    </a:lnTo>
                    <a:lnTo>
                      <a:pt x="707" y="373"/>
                    </a:lnTo>
                    <a:lnTo>
                      <a:pt x="641" y="369"/>
                    </a:lnTo>
                    <a:lnTo>
                      <a:pt x="576" y="363"/>
                    </a:lnTo>
                    <a:lnTo>
                      <a:pt x="511" y="355"/>
                    </a:lnTo>
                    <a:lnTo>
                      <a:pt x="447" y="345"/>
                    </a:lnTo>
                    <a:lnTo>
                      <a:pt x="382" y="333"/>
                    </a:lnTo>
                    <a:lnTo>
                      <a:pt x="318" y="318"/>
                    </a:lnTo>
                    <a:lnTo>
                      <a:pt x="255" y="300"/>
                    </a:lnTo>
                    <a:lnTo>
                      <a:pt x="255" y="300"/>
                    </a:lnTo>
                    <a:lnTo>
                      <a:pt x="237" y="295"/>
                    </a:lnTo>
                    <a:lnTo>
                      <a:pt x="220" y="288"/>
                    </a:lnTo>
                    <a:lnTo>
                      <a:pt x="186" y="272"/>
                    </a:lnTo>
                    <a:lnTo>
                      <a:pt x="154" y="255"/>
                    </a:lnTo>
                    <a:lnTo>
                      <a:pt x="123" y="234"/>
                    </a:lnTo>
                    <a:lnTo>
                      <a:pt x="123" y="234"/>
                    </a:lnTo>
                    <a:lnTo>
                      <a:pt x="106" y="221"/>
                    </a:lnTo>
                    <a:lnTo>
                      <a:pt x="91" y="209"/>
                    </a:lnTo>
                    <a:lnTo>
                      <a:pt x="76" y="195"/>
                    </a:lnTo>
                    <a:lnTo>
                      <a:pt x="61" y="182"/>
                    </a:lnTo>
                    <a:lnTo>
                      <a:pt x="47" y="165"/>
                    </a:lnTo>
                    <a:lnTo>
                      <a:pt x="36" y="148"/>
                    </a:lnTo>
                    <a:lnTo>
                      <a:pt x="26" y="131"/>
                    </a:lnTo>
                    <a:lnTo>
                      <a:pt x="19" y="113"/>
                    </a:lnTo>
                    <a:lnTo>
                      <a:pt x="19" y="113"/>
                    </a:lnTo>
                    <a:lnTo>
                      <a:pt x="16" y="99"/>
                    </a:lnTo>
                    <a:lnTo>
                      <a:pt x="15" y="85"/>
                    </a:lnTo>
                    <a:lnTo>
                      <a:pt x="18" y="71"/>
                    </a:lnTo>
                    <a:lnTo>
                      <a:pt x="21" y="59"/>
                    </a:lnTo>
                    <a:lnTo>
                      <a:pt x="26" y="46"/>
                    </a:lnTo>
                    <a:lnTo>
                      <a:pt x="34" y="34"/>
                    </a:lnTo>
                    <a:lnTo>
                      <a:pt x="43" y="23"/>
                    </a:lnTo>
                    <a:lnTo>
                      <a:pt x="51" y="13"/>
                    </a:lnTo>
                    <a:lnTo>
                      <a:pt x="51" y="13"/>
                    </a:lnTo>
                    <a:lnTo>
                      <a:pt x="54" y="11"/>
                    </a:lnTo>
                    <a:lnTo>
                      <a:pt x="54" y="7"/>
                    </a:lnTo>
                    <a:lnTo>
                      <a:pt x="54" y="4"/>
                    </a:lnTo>
                    <a:lnTo>
                      <a:pt x="51" y="2"/>
                    </a:lnTo>
                    <a:lnTo>
                      <a:pt x="50" y="0"/>
                    </a:lnTo>
                    <a:lnTo>
                      <a:pt x="45" y="0"/>
                    </a:lnTo>
                    <a:lnTo>
                      <a:pt x="43" y="0"/>
                    </a:lnTo>
                    <a:lnTo>
                      <a:pt x="40" y="1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9" name="Freeform 56">
                <a:extLst>
                  <a:ext uri="{FF2B5EF4-FFF2-40B4-BE49-F238E27FC236}">
                    <a16:creationId xmlns:a16="http://schemas.microsoft.com/office/drawing/2014/main" id="{42C44439-4B6C-082C-7699-5DA274EDB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9" y="1041"/>
                <a:ext cx="3102" cy="2867"/>
              </a:xfrm>
              <a:custGeom>
                <a:avLst/>
                <a:gdLst>
                  <a:gd name="T0" fmla="*/ 6367 w 9306"/>
                  <a:gd name="T1" fmla="*/ 7224 h 8600"/>
                  <a:gd name="T2" fmla="*/ 8402 w 9306"/>
                  <a:gd name="T3" fmla="*/ 7051 h 8600"/>
                  <a:gd name="T4" fmla="*/ 8979 w 9306"/>
                  <a:gd name="T5" fmla="*/ 6535 h 8600"/>
                  <a:gd name="T6" fmla="*/ 9303 w 9306"/>
                  <a:gd name="T7" fmla="*/ 4947 h 8600"/>
                  <a:gd name="T8" fmla="*/ 9174 w 9306"/>
                  <a:gd name="T9" fmla="*/ 4258 h 8600"/>
                  <a:gd name="T10" fmla="*/ 9012 w 9306"/>
                  <a:gd name="T11" fmla="*/ 2268 h 8600"/>
                  <a:gd name="T12" fmla="*/ 8531 w 9306"/>
                  <a:gd name="T13" fmla="*/ 1332 h 8600"/>
                  <a:gd name="T14" fmla="*/ 7174 w 9306"/>
                  <a:gd name="T15" fmla="*/ 395 h 8600"/>
                  <a:gd name="T16" fmla="*/ 6548 w 9306"/>
                  <a:gd name="T17" fmla="*/ 118 h 8600"/>
                  <a:gd name="T18" fmla="*/ 4758 w 9306"/>
                  <a:gd name="T19" fmla="*/ 70 h 8600"/>
                  <a:gd name="T20" fmla="*/ 3587 w 9306"/>
                  <a:gd name="T21" fmla="*/ 46 h 8600"/>
                  <a:gd name="T22" fmla="*/ 1894 w 9306"/>
                  <a:gd name="T23" fmla="*/ 1018 h 8600"/>
                  <a:gd name="T24" fmla="*/ 1148 w 9306"/>
                  <a:gd name="T25" fmla="*/ 2090 h 8600"/>
                  <a:gd name="T26" fmla="*/ 871 w 9306"/>
                  <a:gd name="T27" fmla="*/ 3225 h 8600"/>
                  <a:gd name="T28" fmla="*/ 562 w 9306"/>
                  <a:gd name="T29" fmla="*/ 3637 h 8600"/>
                  <a:gd name="T30" fmla="*/ 441 w 9306"/>
                  <a:gd name="T31" fmla="*/ 4341 h 8600"/>
                  <a:gd name="T32" fmla="*/ 212 w 9306"/>
                  <a:gd name="T33" fmla="*/ 5169 h 8600"/>
                  <a:gd name="T34" fmla="*/ 10 w 9306"/>
                  <a:gd name="T35" fmla="*/ 5942 h 8600"/>
                  <a:gd name="T36" fmla="*/ 292 w 9306"/>
                  <a:gd name="T37" fmla="*/ 6639 h 8600"/>
                  <a:gd name="T38" fmla="*/ 1359 w 9306"/>
                  <a:gd name="T39" fmla="*/ 7585 h 8600"/>
                  <a:gd name="T40" fmla="*/ 2370 w 9306"/>
                  <a:gd name="T41" fmla="*/ 8505 h 8600"/>
                  <a:gd name="T42" fmla="*/ 2714 w 9306"/>
                  <a:gd name="T43" fmla="*/ 8499 h 8600"/>
                  <a:gd name="T44" fmla="*/ 3275 w 9306"/>
                  <a:gd name="T45" fmla="*/ 7746 h 8600"/>
                  <a:gd name="T46" fmla="*/ 2842 w 9306"/>
                  <a:gd name="T47" fmla="*/ 7275 h 8600"/>
                  <a:gd name="T48" fmla="*/ 1971 w 9306"/>
                  <a:gd name="T49" fmla="*/ 6365 h 8600"/>
                  <a:gd name="T50" fmla="*/ 1687 w 9306"/>
                  <a:gd name="T51" fmla="*/ 5894 h 8600"/>
                  <a:gd name="T52" fmla="*/ 1956 w 9306"/>
                  <a:gd name="T53" fmla="*/ 5251 h 8600"/>
                  <a:gd name="T54" fmla="*/ 2251 w 9306"/>
                  <a:gd name="T55" fmla="*/ 4646 h 8600"/>
                  <a:gd name="T56" fmla="*/ 2171 w 9306"/>
                  <a:gd name="T57" fmla="*/ 5383 h 8600"/>
                  <a:gd name="T58" fmla="*/ 2178 w 9306"/>
                  <a:gd name="T59" fmla="*/ 6141 h 8600"/>
                  <a:gd name="T60" fmla="*/ 2179 w 9306"/>
                  <a:gd name="T61" fmla="*/ 5709 h 8600"/>
                  <a:gd name="T62" fmla="*/ 2200 w 9306"/>
                  <a:gd name="T63" fmla="*/ 5022 h 8600"/>
                  <a:gd name="T64" fmla="*/ 2093 w 9306"/>
                  <a:gd name="T65" fmla="*/ 4834 h 8600"/>
                  <a:gd name="T66" fmla="*/ 1919 w 9306"/>
                  <a:gd name="T67" fmla="*/ 5397 h 8600"/>
                  <a:gd name="T68" fmla="*/ 1657 w 9306"/>
                  <a:gd name="T69" fmla="*/ 5957 h 8600"/>
                  <a:gd name="T70" fmla="*/ 2467 w 9306"/>
                  <a:gd name="T71" fmla="*/ 6863 h 8600"/>
                  <a:gd name="T72" fmla="*/ 2953 w 9306"/>
                  <a:gd name="T73" fmla="*/ 7399 h 8600"/>
                  <a:gd name="T74" fmla="*/ 3228 w 9306"/>
                  <a:gd name="T75" fmla="*/ 7824 h 8600"/>
                  <a:gd name="T76" fmla="*/ 2575 w 9306"/>
                  <a:gd name="T77" fmla="*/ 8577 h 8600"/>
                  <a:gd name="T78" fmla="*/ 1879 w 9306"/>
                  <a:gd name="T79" fmla="*/ 8150 h 8600"/>
                  <a:gd name="T80" fmla="*/ 1300 w 9306"/>
                  <a:gd name="T81" fmla="*/ 7514 h 8600"/>
                  <a:gd name="T82" fmla="*/ 156 w 9306"/>
                  <a:gd name="T83" fmla="*/ 6424 h 8600"/>
                  <a:gd name="T84" fmla="*/ 61 w 9306"/>
                  <a:gd name="T85" fmla="*/ 5758 h 8600"/>
                  <a:gd name="T86" fmla="*/ 226 w 9306"/>
                  <a:gd name="T87" fmla="*/ 5190 h 8600"/>
                  <a:gd name="T88" fmla="*/ 418 w 9306"/>
                  <a:gd name="T89" fmla="*/ 4483 h 8600"/>
                  <a:gd name="T90" fmla="*/ 573 w 9306"/>
                  <a:gd name="T91" fmla="*/ 3649 h 8600"/>
                  <a:gd name="T92" fmla="*/ 882 w 9306"/>
                  <a:gd name="T93" fmla="*/ 3258 h 8600"/>
                  <a:gd name="T94" fmla="*/ 1115 w 9306"/>
                  <a:gd name="T95" fmla="*/ 2194 h 8600"/>
                  <a:gd name="T96" fmla="*/ 1902 w 9306"/>
                  <a:gd name="T97" fmla="*/ 1033 h 8600"/>
                  <a:gd name="T98" fmla="*/ 3512 w 9306"/>
                  <a:gd name="T99" fmla="*/ 115 h 8600"/>
                  <a:gd name="T100" fmla="*/ 4559 w 9306"/>
                  <a:gd name="T101" fmla="*/ 66 h 8600"/>
                  <a:gd name="T102" fmla="*/ 6421 w 9306"/>
                  <a:gd name="T103" fmla="*/ 126 h 8600"/>
                  <a:gd name="T104" fmla="*/ 6997 w 9306"/>
                  <a:gd name="T105" fmla="*/ 326 h 8600"/>
                  <a:gd name="T106" fmla="*/ 8276 w 9306"/>
                  <a:gd name="T107" fmla="*/ 1094 h 8600"/>
                  <a:gd name="T108" fmla="*/ 8943 w 9306"/>
                  <a:gd name="T109" fmla="*/ 2024 h 8600"/>
                  <a:gd name="T110" fmla="*/ 9113 w 9306"/>
                  <a:gd name="T111" fmla="*/ 3953 h 8600"/>
                  <a:gd name="T112" fmla="*/ 9291 w 9306"/>
                  <a:gd name="T113" fmla="*/ 4874 h 8600"/>
                  <a:gd name="T114" fmla="*/ 9023 w 9306"/>
                  <a:gd name="T115" fmla="*/ 6382 h 8600"/>
                  <a:gd name="T116" fmla="*/ 8518 w 9306"/>
                  <a:gd name="T117" fmla="*/ 6987 h 8600"/>
                  <a:gd name="T118" fmla="*/ 6641 w 9306"/>
                  <a:gd name="T119" fmla="*/ 7199 h 8600"/>
                  <a:gd name="T120" fmla="*/ 5362 w 9306"/>
                  <a:gd name="T121" fmla="*/ 7140 h 8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306" h="8600">
                    <a:moveTo>
                      <a:pt x="5229" y="6379"/>
                    </a:moveTo>
                    <a:lnTo>
                      <a:pt x="5229" y="6379"/>
                    </a:lnTo>
                    <a:lnTo>
                      <a:pt x="5273" y="6781"/>
                    </a:lnTo>
                    <a:lnTo>
                      <a:pt x="5273" y="6781"/>
                    </a:lnTo>
                    <a:lnTo>
                      <a:pt x="5281" y="6841"/>
                    </a:lnTo>
                    <a:lnTo>
                      <a:pt x="5289" y="6900"/>
                    </a:lnTo>
                    <a:lnTo>
                      <a:pt x="5299" y="6959"/>
                    </a:lnTo>
                    <a:lnTo>
                      <a:pt x="5311" y="7018"/>
                    </a:lnTo>
                    <a:lnTo>
                      <a:pt x="5325" y="7075"/>
                    </a:lnTo>
                    <a:lnTo>
                      <a:pt x="5343" y="7133"/>
                    </a:lnTo>
                    <a:lnTo>
                      <a:pt x="5353" y="7160"/>
                    </a:lnTo>
                    <a:lnTo>
                      <a:pt x="5362" y="7189"/>
                    </a:lnTo>
                    <a:lnTo>
                      <a:pt x="5375" y="7217"/>
                    </a:lnTo>
                    <a:lnTo>
                      <a:pt x="5387" y="7244"/>
                    </a:lnTo>
                    <a:lnTo>
                      <a:pt x="5387" y="7244"/>
                    </a:lnTo>
                    <a:lnTo>
                      <a:pt x="5390" y="7247"/>
                    </a:lnTo>
                    <a:lnTo>
                      <a:pt x="5394" y="7248"/>
                    </a:lnTo>
                    <a:lnTo>
                      <a:pt x="5394" y="7248"/>
                    </a:lnTo>
                    <a:lnTo>
                      <a:pt x="5718" y="7242"/>
                    </a:lnTo>
                    <a:lnTo>
                      <a:pt x="6042" y="7233"/>
                    </a:lnTo>
                    <a:lnTo>
                      <a:pt x="6367" y="7224"/>
                    </a:lnTo>
                    <a:lnTo>
                      <a:pt x="6691" y="7214"/>
                    </a:lnTo>
                    <a:lnTo>
                      <a:pt x="6691" y="7214"/>
                    </a:lnTo>
                    <a:lnTo>
                      <a:pt x="6920" y="7206"/>
                    </a:lnTo>
                    <a:lnTo>
                      <a:pt x="7150" y="7197"/>
                    </a:lnTo>
                    <a:lnTo>
                      <a:pt x="7379" y="7188"/>
                    </a:lnTo>
                    <a:lnTo>
                      <a:pt x="7609" y="7175"/>
                    </a:lnTo>
                    <a:lnTo>
                      <a:pt x="7609" y="7175"/>
                    </a:lnTo>
                    <a:lnTo>
                      <a:pt x="7740" y="7167"/>
                    </a:lnTo>
                    <a:lnTo>
                      <a:pt x="7806" y="7163"/>
                    </a:lnTo>
                    <a:lnTo>
                      <a:pt x="7871" y="7157"/>
                    </a:lnTo>
                    <a:lnTo>
                      <a:pt x="7937" y="7151"/>
                    </a:lnTo>
                    <a:lnTo>
                      <a:pt x="8002" y="7142"/>
                    </a:lnTo>
                    <a:lnTo>
                      <a:pt x="8067" y="7133"/>
                    </a:lnTo>
                    <a:lnTo>
                      <a:pt x="8133" y="7122"/>
                    </a:lnTo>
                    <a:lnTo>
                      <a:pt x="8133" y="7122"/>
                    </a:lnTo>
                    <a:lnTo>
                      <a:pt x="8178" y="7112"/>
                    </a:lnTo>
                    <a:lnTo>
                      <a:pt x="8224" y="7102"/>
                    </a:lnTo>
                    <a:lnTo>
                      <a:pt x="8269" y="7091"/>
                    </a:lnTo>
                    <a:lnTo>
                      <a:pt x="8314" y="7079"/>
                    </a:lnTo>
                    <a:lnTo>
                      <a:pt x="8358" y="7067"/>
                    </a:lnTo>
                    <a:lnTo>
                      <a:pt x="8402" y="7051"/>
                    </a:lnTo>
                    <a:lnTo>
                      <a:pt x="8444" y="7036"/>
                    </a:lnTo>
                    <a:lnTo>
                      <a:pt x="8487" y="7018"/>
                    </a:lnTo>
                    <a:lnTo>
                      <a:pt x="8529" y="7000"/>
                    </a:lnTo>
                    <a:lnTo>
                      <a:pt x="8569" y="6980"/>
                    </a:lnTo>
                    <a:lnTo>
                      <a:pt x="8608" y="6958"/>
                    </a:lnTo>
                    <a:lnTo>
                      <a:pt x="8647" y="6933"/>
                    </a:lnTo>
                    <a:lnTo>
                      <a:pt x="8684" y="6907"/>
                    </a:lnTo>
                    <a:lnTo>
                      <a:pt x="8722" y="6878"/>
                    </a:lnTo>
                    <a:lnTo>
                      <a:pt x="8757" y="6847"/>
                    </a:lnTo>
                    <a:lnTo>
                      <a:pt x="8790" y="6813"/>
                    </a:lnTo>
                    <a:lnTo>
                      <a:pt x="8790" y="6813"/>
                    </a:lnTo>
                    <a:lnTo>
                      <a:pt x="8814" y="6790"/>
                    </a:lnTo>
                    <a:lnTo>
                      <a:pt x="8836" y="6763"/>
                    </a:lnTo>
                    <a:lnTo>
                      <a:pt x="8857" y="6737"/>
                    </a:lnTo>
                    <a:lnTo>
                      <a:pt x="8877" y="6710"/>
                    </a:lnTo>
                    <a:lnTo>
                      <a:pt x="8897" y="6682"/>
                    </a:lnTo>
                    <a:lnTo>
                      <a:pt x="8915" y="6655"/>
                    </a:lnTo>
                    <a:lnTo>
                      <a:pt x="8932" y="6626"/>
                    </a:lnTo>
                    <a:lnTo>
                      <a:pt x="8949" y="6595"/>
                    </a:lnTo>
                    <a:lnTo>
                      <a:pt x="8964" y="6565"/>
                    </a:lnTo>
                    <a:lnTo>
                      <a:pt x="8979" y="6535"/>
                    </a:lnTo>
                    <a:lnTo>
                      <a:pt x="8993" y="6504"/>
                    </a:lnTo>
                    <a:lnTo>
                      <a:pt x="9007" y="6474"/>
                    </a:lnTo>
                    <a:lnTo>
                      <a:pt x="9030" y="6411"/>
                    </a:lnTo>
                    <a:lnTo>
                      <a:pt x="9052" y="6347"/>
                    </a:lnTo>
                    <a:lnTo>
                      <a:pt x="9052" y="6347"/>
                    </a:lnTo>
                    <a:lnTo>
                      <a:pt x="9066" y="6299"/>
                    </a:lnTo>
                    <a:lnTo>
                      <a:pt x="9079" y="6252"/>
                    </a:lnTo>
                    <a:lnTo>
                      <a:pt x="9090" y="6204"/>
                    </a:lnTo>
                    <a:lnTo>
                      <a:pt x="9101" y="6156"/>
                    </a:lnTo>
                    <a:lnTo>
                      <a:pt x="9119" y="6059"/>
                    </a:lnTo>
                    <a:lnTo>
                      <a:pt x="9136" y="5962"/>
                    </a:lnTo>
                    <a:lnTo>
                      <a:pt x="9136" y="5962"/>
                    </a:lnTo>
                    <a:lnTo>
                      <a:pt x="9204" y="5589"/>
                    </a:lnTo>
                    <a:lnTo>
                      <a:pt x="9204" y="5589"/>
                    </a:lnTo>
                    <a:lnTo>
                      <a:pt x="9227" y="5464"/>
                    </a:lnTo>
                    <a:lnTo>
                      <a:pt x="9249" y="5339"/>
                    </a:lnTo>
                    <a:lnTo>
                      <a:pt x="9270" y="5213"/>
                    </a:lnTo>
                    <a:lnTo>
                      <a:pt x="9288" y="5088"/>
                    </a:lnTo>
                    <a:lnTo>
                      <a:pt x="9288" y="5088"/>
                    </a:lnTo>
                    <a:lnTo>
                      <a:pt x="9296" y="5018"/>
                    </a:lnTo>
                    <a:lnTo>
                      <a:pt x="9303" y="4947"/>
                    </a:lnTo>
                    <a:lnTo>
                      <a:pt x="9306" y="4912"/>
                    </a:lnTo>
                    <a:lnTo>
                      <a:pt x="9306" y="4876"/>
                    </a:lnTo>
                    <a:lnTo>
                      <a:pt x="9306" y="4841"/>
                    </a:lnTo>
                    <a:lnTo>
                      <a:pt x="9303" y="4805"/>
                    </a:lnTo>
                    <a:lnTo>
                      <a:pt x="9303" y="4805"/>
                    </a:lnTo>
                    <a:lnTo>
                      <a:pt x="9300" y="4778"/>
                    </a:lnTo>
                    <a:lnTo>
                      <a:pt x="9295" y="4749"/>
                    </a:lnTo>
                    <a:lnTo>
                      <a:pt x="9289" y="4721"/>
                    </a:lnTo>
                    <a:lnTo>
                      <a:pt x="9283" y="4694"/>
                    </a:lnTo>
                    <a:lnTo>
                      <a:pt x="9266" y="4640"/>
                    </a:lnTo>
                    <a:lnTo>
                      <a:pt x="9248" y="4585"/>
                    </a:lnTo>
                    <a:lnTo>
                      <a:pt x="9230" y="4531"/>
                    </a:lnTo>
                    <a:lnTo>
                      <a:pt x="9214" y="4476"/>
                    </a:lnTo>
                    <a:lnTo>
                      <a:pt x="9207" y="4449"/>
                    </a:lnTo>
                    <a:lnTo>
                      <a:pt x="9200" y="4421"/>
                    </a:lnTo>
                    <a:lnTo>
                      <a:pt x="9196" y="4392"/>
                    </a:lnTo>
                    <a:lnTo>
                      <a:pt x="9192" y="4365"/>
                    </a:lnTo>
                    <a:lnTo>
                      <a:pt x="9192" y="4365"/>
                    </a:lnTo>
                    <a:lnTo>
                      <a:pt x="9189" y="4337"/>
                    </a:lnTo>
                    <a:lnTo>
                      <a:pt x="9185" y="4311"/>
                    </a:lnTo>
                    <a:lnTo>
                      <a:pt x="9174" y="4258"/>
                    </a:lnTo>
                    <a:lnTo>
                      <a:pt x="9174" y="4258"/>
                    </a:lnTo>
                    <a:lnTo>
                      <a:pt x="9161" y="4191"/>
                    </a:lnTo>
                    <a:lnTo>
                      <a:pt x="9152" y="4123"/>
                    </a:lnTo>
                    <a:lnTo>
                      <a:pt x="9142" y="4055"/>
                    </a:lnTo>
                    <a:lnTo>
                      <a:pt x="9132" y="3987"/>
                    </a:lnTo>
                    <a:lnTo>
                      <a:pt x="9132" y="3987"/>
                    </a:lnTo>
                    <a:lnTo>
                      <a:pt x="9121" y="3878"/>
                    </a:lnTo>
                    <a:lnTo>
                      <a:pt x="9113" y="3771"/>
                    </a:lnTo>
                    <a:lnTo>
                      <a:pt x="9106" y="3662"/>
                    </a:lnTo>
                    <a:lnTo>
                      <a:pt x="9101" y="3553"/>
                    </a:lnTo>
                    <a:lnTo>
                      <a:pt x="9091" y="3335"/>
                    </a:lnTo>
                    <a:lnTo>
                      <a:pt x="9085" y="3226"/>
                    </a:lnTo>
                    <a:lnTo>
                      <a:pt x="9080" y="3118"/>
                    </a:lnTo>
                    <a:lnTo>
                      <a:pt x="9080" y="3118"/>
                    </a:lnTo>
                    <a:lnTo>
                      <a:pt x="9068" y="2875"/>
                    </a:lnTo>
                    <a:lnTo>
                      <a:pt x="9061" y="2753"/>
                    </a:lnTo>
                    <a:lnTo>
                      <a:pt x="9052" y="2631"/>
                    </a:lnTo>
                    <a:lnTo>
                      <a:pt x="9041" y="2509"/>
                    </a:lnTo>
                    <a:lnTo>
                      <a:pt x="9029" y="2387"/>
                    </a:lnTo>
                    <a:lnTo>
                      <a:pt x="9021" y="2327"/>
                    </a:lnTo>
                    <a:lnTo>
                      <a:pt x="9012" y="2268"/>
                    </a:lnTo>
                    <a:lnTo>
                      <a:pt x="9003" y="2207"/>
                    </a:lnTo>
                    <a:lnTo>
                      <a:pt x="8992" y="2146"/>
                    </a:lnTo>
                    <a:lnTo>
                      <a:pt x="8992" y="2146"/>
                    </a:lnTo>
                    <a:lnTo>
                      <a:pt x="8983" y="2105"/>
                    </a:lnTo>
                    <a:lnTo>
                      <a:pt x="8972" y="2062"/>
                    </a:lnTo>
                    <a:lnTo>
                      <a:pt x="8959" y="2019"/>
                    </a:lnTo>
                    <a:lnTo>
                      <a:pt x="8943" y="1978"/>
                    </a:lnTo>
                    <a:lnTo>
                      <a:pt x="8927" y="1938"/>
                    </a:lnTo>
                    <a:lnTo>
                      <a:pt x="8909" y="1897"/>
                    </a:lnTo>
                    <a:lnTo>
                      <a:pt x="8890" y="1857"/>
                    </a:lnTo>
                    <a:lnTo>
                      <a:pt x="8869" y="1817"/>
                    </a:lnTo>
                    <a:lnTo>
                      <a:pt x="8848" y="1778"/>
                    </a:lnTo>
                    <a:lnTo>
                      <a:pt x="8825" y="1740"/>
                    </a:lnTo>
                    <a:lnTo>
                      <a:pt x="8803" y="1701"/>
                    </a:lnTo>
                    <a:lnTo>
                      <a:pt x="8778" y="1664"/>
                    </a:lnTo>
                    <a:lnTo>
                      <a:pt x="8728" y="1591"/>
                    </a:lnTo>
                    <a:lnTo>
                      <a:pt x="8679" y="1519"/>
                    </a:lnTo>
                    <a:lnTo>
                      <a:pt x="8679" y="1519"/>
                    </a:lnTo>
                    <a:lnTo>
                      <a:pt x="8632" y="1456"/>
                    </a:lnTo>
                    <a:lnTo>
                      <a:pt x="8582" y="1393"/>
                    </a:lnTo>
                    <a:lnTo>
                      <a:pt x="8531" y="1332"/>
                    </a:lnTo>
                    <a:lnTo>
                      <a:pt x="8479" y="1273"/>
                    </a:lnTo>
                    <a:lnTo>
                      <a:pt x="8425" y="1215"/>
                    </a:lnTo>
                    <a:lnTo>
                      <a:pt x="8369" y="1158"/>
                    </a:lnTo>
                    <a:lnTo>
                      <a:pt x="8311" y="1103"/>
                    </a:lnTo>
                    <a:lnTo>
                      <a:pt x="8253" y="1049"/>
                    </a:lnTo>
                    <a:lnTo>
                      <a:pt x="8192" y="999"/>
                    </a:lnTo>
                    <a:lnTo>
                      <a:pt x="8130" y="948"/>
                    </a:lnTo>
                    <a:lnTo>
                      <a:pt x="8068" y="899"/>
                    </a:lnTo>
                    <a:lnTo>
                      <a:pt x="8003" y="852"/>
                    </a:lnTo>
                    <a:lnTo>
                      <a:pt x="7937" y="808"/>
                    </a:lnTo>
                    <a:lnTo>
                      <a:pt x="7871" y="764"/>
                    </a:lnTo>
                    <a:lnTo>
                      <a:pt x="7803" y="723"/>
                    </a:lnTo>
                    <a:lnTo>
                      <a:pt x="7735" y="683"/>
                    </a:lnTo>
                    <a:lnTo>
                      <a:pt x="7735" y="683"/>
                    </a:lnTo>
                    <a:lnTo>
                      <a:pt x="7688" y="657"/>
                    </a:lnTo>
                    <a:lnTo>
                      <a:pt x="7641" y="632"/>
                    </a:lnTo>
                    <a:lnTo>
                      <a:pt x="7546" y="582"/>
                    </a:lnTo>
                    <a:lnTo>
                      <a:pt x="7451" y="536"/>
                    </a:lnTo>
                    <a:lnTo>
                      <a:pt x="7355" y="487"/>
                    </a:lnTo>
                    <a:lnTo>
                      <a:pt x="7355" y="487"/>
                    </a:lnTo>
                    <a:lnTo>
                      <a:pt x="7174" y="395"/>
                    </a:lnTo>
                    <a:lnTo>
                      <a:pt x="7084" y="350"/>
                    </a:lnTo>
                    <a:lnTo>
                      <a:pt x="6992" y="305"/>
                    </a:lnTo>
                    <a:lnTo>
                      <a:pt x="6992" y="305"/>
                    </a:lnTo>
                    <a:lnTo>
                      <a:pt x="6952" y="285"/>
                    </a:lnTo>
                    <a:lnTo>
                      <a:pt x="6912" y="264"/>
                    </a:lnTo>
                    <a:lnTo>
                      <a:pt x="6874" y="242"/>
                    </a:lnTo>
                    <a:lnTo>
                      <a:pt x="6836" y="217"/>
                    </a:lnTo>
                    <a:lnTo>
                      <a:pt x="6836" y="217"/>
                    </a:lnTo>
                    <a:lnTo>
                      <a:pt x="6810" y="197"/>
                    </a:lnTo>
                    <a:lnTo>
                      <a:pt x="6782" y="175"/>
                    </a:lnTo>
                    <a:lnTo>
                      <a:pt x="6770" y="165"/>
                    </a:lnTo>
                    <a:lnTo>
                      <a:pt x="6754" y="155"/>
                    </a:lnTo>
                    <a:lnTo>
                      <a:pt x="6739" y="147"/>
                    </a:lnTo>
                    <a:lnTo>
                      <a:pt x="6724" y="140"/>
                    </a:lnTo>
                    <a:lnTo>
                      <a:pt x="6724" y="140"/>
                    </a:lnTo>
                    <a:lnTo>
                      <a:pt x="6703" y="135"/>
                    </a:lnTo>
                    <a:lnTo>
                      <a:pt x="6681" y="129"/>
                    </a:lnTo>
                    <a:lnTo>
                      <a:pt x="6659" y="126"/>
                    </a:lnTo>
                    <a:lnTo>
                      <a:pt x="6637" y="124"/>
                    </a:lnTo>
                    <a:lnTo>
                      <a:pt x="6592" y="121"/>
                    </a:lnTo>
                    <a:lnTo>
                      <a:pt x="6548" y="118"/>
                    </a:lnTo>
                    <a:lnTo>
                      <a:pt x="6548" y="118"/>
                    </a:lnTo>
                    <a:lnTo>
                      <a:pt x="6490" y="113"/>
                    </a:lnTo>
                    <a:lnTo>
                      <a:pt x="6431" y="110"/>
                    </a:lnTo>
                    <a:lnTo>
                      <a:pt x="6371" y="108"/>
                    </a:lnTo>
                    <a:lnTo>
                      <a:pt x="6313" y="107"/>
                    </a:lnTo>
                    <a:lnTo>
                      <a:pt x="6313" y="107"/>
                    </a:lnTo>
                    <a:lnTo>
                      <a:pt x="6239" y="108"/>
                    </a:lnTo>
                    <a:lnTo>
                      <a:pt x="6166" y="110"/>
                    </a:lnTo>
                    <a:lnTo>
                      <a:pt x="6018" y="118"/>
                    </a:lnTo>
                    <a:lnTo>
                      <a:pt x="5944" y="122"/>
                    </a:lnTo>
                    <a:lnTo>
                      <a:pt x="5871" y="125"/>
                    </a:lnTo>
                    <a:lnTo>
                      <a:pt x="5798" y="128"/>
                    </a:lnTo>
                    <a:lnTo>
                      <a:pt x="5723" y="126"/>
                    </a:lnTo>
                    <a:lnTo>
                      <a:pt x="5723" y="126"/>
                    </a:lnTo>
                    <a:lnTo>
                      <a:pt x="5581" y="124"/>
                    </a:lnTo>
                    <a:lnTo>
                      <a:pt x="5439" y="117"/>
                    </a:lnTo>
                    <a:lnTo>
                      <a:pt x="5296" y="108"/>
                    </a:lnTo>
                    <a:lnTo>
                      <a:pt x="5154" y="99"/>
                    </a:lnTo>
                    <a:lnTo>
                      <a:pt x="5154" y="99"/>
                    </a:lnTo>
                    <a:lnTo>
                      <a:pt x="4957" y="85"/>
                    </a:lnTo>
                    <a:lnTo>
                      <a:pt x="4758" y="70"/>
                    </a:lnTo>
                    <a:lnTo>
                      <a:pt x="4561" y="52"/>
                    </a:lnTo>
                    <a:lnTo>
                      <a:pt x="4363" y="34"/>
                    </a:lnTo>
                    <a:lnTo>
                      <a:pt x="4363" y="34"/>
                    </a:lnTo>
                    <a:lnTo>
                      <a:pt x="4229" y="20"/>
                    </a:lnTo>
                    <a:lnTo>
                      <a:pt x="4163" y="13"/>
                    </a:lnTo>
                    <a:lnTo>
                      <a:pt x="4095" y="9"/>
                    </a:lnTo>
                    <a:lnTo>
                      <a:pt x="4029" y="4"/>
                    </a:lnTo>
                    <a:lnTo>
                      <a:pt x="3962" y="1"/>
                    </a:lnTo>
                    <a:lnTo>
                      <a:pt x="3894" y="0"/>
                    </a:lnTo>
                    <a:lnTo>
                      <a:pt x="3828" y="1"/>
                    </a:lnTo>
                    <a:lnTo>
                      <a:pt x="3828" y="1"/>
                    </a:lnTo>
                    <a:lnTo>
                      <a:pt x="3776" y="2"/>
                    </a:lnTo>
                    <a:lnTo>
                      <a:pt x="3748" y="5"/>
                    </a:lnTo>
                    <a:lnTo>
                      <a:pt x="3722" y="8"/>
                    </a:lnTo>
                    <a:lnTo>
                      <a:pt x="3696" y="11"/>
                    </a:lnTo>
                    <a:lnTo>
                      <a:pt x="3669" y="16"/>
                    </a:lnTo>
                    <a:lnTo>
                      <a:pt x="3645" y="23"/>
                    </a:lnTo>
                    <a:lnTo>
                      <a:pt x="3620" y="31"/>
                    </a:lnTo>
                    <a:lnTo>
                      <a:pt x="3620" y="31"/>
                    </a:lnTo>
                    <a:lnTo>
                      <a:pt x="3603" y="38"/>
                    </a:lnTo>
                    <a:lnTo>
                      <a:pt x="3587" y="46"/>
                    </a:lnTo>
                    <a:lnTo>
                      <a:pt x="3572" y="56"/>
                    </a:lnTo>
                    <a:lnTo>
                      <a:pt x="3555" y="66"/>
                    </a:lnTo>
                    <a:lnTo>
                      <a:pt x="3496" y="107"/>
                    </a:lnTo>
                    <a:lnTo>
                      <a:pt x="3496" y="107"/>
                    </a:lnTo>
                    <a:lnTo>
                      <a:pt x="3441" y="143"/>
                    </a:lnTo>
                    <a:lnTo>
                      <a:pt x="3386" y="177"/>
                    </a:lnTo>
                    <a:lnTo>
                      <a:pt x="3330" y="210"/>
                    </a:lnTo>
                    <a:lnTo>
                      <a:pt x="3274" y="243"/>
                    </a:lnTo>
                    <a:lnTo>
                      <a:pt x="3161" y="305"/>
                    </a:lnTo>
                    <a:lnTo>
                      <a:pt x="3046" y="367"/>
                    </a:lnTo>
                    <a:lnTo>
                      <a:pt x="2816" y="486"/>
                    </a:lnTo>
                    <a:lnTo>
                      <a:pt x="2700" y="545"/>
                    </a:lnTo>
                    <a:lnTo>
                      <a:pt x="2587" y="607"/>
                    </a:lnTo>
                    <a:lnTo>
                      <a:pt x="2587" y="607"/>
                    </a:lnTo>
                    <a:lnTo>
                      <a:pt x="2450" y="683"/>
                    </a:lnTo>
                    <a:lnTo>
                      <a:pt x="2313" y="760"/>
                    </a:lnTo>
                    <a:lnTo>
                      <a:pt x="2178" y="839"/>
                    </a:lnTo>
                    <a:lnTo>
                      <a:pt x="2044" y="921"/>
                    </a:lnTo>
                    <a:lnTo>
                      <a:pt x="2044" y="921"/>
                    </a:lnTo>
                    <a:lnTo>
                      <a:pt x="1944" y="985"/>
                    </a:lnTo>
                    <a:lnTo>
                      <a:pt x="1894" y="1018"/>
                    </a:lnTo>
                    <a:lnTo>
                      <a:pt x="1844" y="1051"/>
                    </a:lnTo>
                    <a:lnTo>
                      <a:pt x="1795" y="1085"/>
                    </a:lnTo>
                    <a:lnTo>
                      <a:pt x="1748" y="1123"/>
                    </a:lnTo>
                    <a:lnTo>
                      <a:pt x="1701" y="1160"/>
                    </a:lnTo>
                    <a:lnTo>
                      <a:pt x="1657" y="1200"/>
                    </a:lnTo>
                    <a:lnTo>
                      <a:pt x="1657" y="1200"/>
                    </a:lnTo>
                    <a:lnTo>
                      <a:pt x="1645" y="1212"/>
                    </a:lnTo>
                    <a:lnTo>
                      <a:pt x="1632" y="1226"/>
                    </a:lnTo>
                    <a:lnTo>
                      <a:pt x="1609" y="1255"/>
                    </a:lnTo>
                    <a:lnTo>
                      <a:pt x="1589" y="1284"/>
                    </a:lnTo>
                    <a:lnTo>
                      <a:pt x="1570" y="1315"/>
                    </a:lnTo>
                    <a:lnTo>
                      <a:pt x="1552" y="1347"/>
                    </a:lnTo>
                    <a:lnTo>
                      <a:pt x="1534" y="1379"/>
                    </a:lnTo>
                    <a:lnTo>
                      <a:pt x="1500" y="1444"/>
                    </a:lnTo>
                    <a:lnTo>
                      <a:pt x="1500" y="1444"/>
                    </a:lnTo>
                    <a:lnTo>
                      <a:pt x="1370" y="1671"/>
                    </a:lnTo>
                    <a:lnTo>
                      <a:pt x="1307" y="1785"/>
                    </a:lnTo>
                    <a:lnTo>
                      <a:pt x="1245" y="1901"/>
                    </a:lnTo>
                    <a:lnTo>
                      <a:pt x="1245" y="1901"/>
                    </a:lnTo>
                    <a:lnTo>
                      <a:pt x="1180" y="2026"/>
                    </a:lnTo>
                    <a:lnTo>
                      <a:pt x="1148" y="2090"/>
                    </a:lnTo>
                    <a:lnTo>
                      <a:pt x="1117" y="2153"/>
                    </a:lnTo>
                    <a:lnTo>
                      <a:pt x="1088" y="2217"/>
                    </a:lnTo>
                    <a:lnTo>
                      <a:pt x="1059" y="2281"/>
                    </a:lnTo>
                    <a:lnTo>
                      <a:pt x="1030" y="2346"/>
                    </a:lnTo>
                    <a:lnTo>
                      <a:pt x="1004" y="2412"/>
                    </a:lnTo>
                    <a:lnTo>
                      <a:pt x="1004" y="2412"/>
                    </a:lnTo>
                    <a:lnTo>
                      <a:pt x="983" y="2466"/>
                    </a:lnTo>
                    <a:lnTo>
                      <a:pt x="965" y="2521"/>
                    </a:lnTo>
                    <a:lnTo>
                      <a:pt x="948" y="2578"/>
                    </a:lnTo>
                    <a:lnTo>
                      <a:pt x="935" y="2634"/>
                    </a:lnTo>
                    <a:lnTo>
                      <a:pt x="935" y="2634"/>
                    </a:lnTo>
                    <a:lnTo>
                      <a:pt x="926" y="2673"/>
                    </a:lnTo>
                    <a:lnTo>
                      <a:pt x="921" y="2713"/>
                    </a:lnTo>
                    <a:lnTo>
                      <a:pt x="915" y="2753"/>
                    </a:lnTo>
                    <a:lnTo>
                      <a:pt x="911" y="2792"/>
                    </a:lnTo>
                    <a:lnTo>
                      <a:pt x="904" y="2872"/>
                    </a:lnTo>
                    <a:lnTo>
                      <a:pt x="897" y="2952"/>
                    </a:lnTo>
                    <a:lnTo>
                      <a:pt x="897" y="2952"/>
                    </a:lnTo>
                    <a:lnTo>
                      <a:pt x="886" y="3089"/>
                    </a:lnTo>
                    <a:lnTo>
                      <a:pt x="879" y="3158"/>
                    </a:lnTo>
                    <a:lnTo>
                      <a:pt x="871" y="3225"/>
                    </a:lnTo>
                    <a:lnTo>
                      <a:pt x="871" y="3225"/>
                    </a:lnTo>
                    <a:lnTo>
                      <a:pt x="864" y="3261"/>
                    </a:lnTo>
                    <a:lnTo>
                      <a:pt x="860" y="3279"/>
                    </a:lnTo>
                    <a:lnTo>
                      <a:pt x="855" y="3294"/>
                    </a:lnTo>
                    <a:lnTo>
                      <a:pt x="849" y="3311"/>
                    </a:lnTo>
                    <a:lnTo>
                      <a:pt x="841" y="3326"/>
                    </a:lnTo>
                    <a:lnTo>
                      <a:pt x="830" y="3339"/>
                    </a:lnTo>
                    <a:lnTo>
                      <a:pt x="817" y="3353"/>
                    </a:lnTo>
                    <a:lnTo>
                      <a:pt x="817" y="3353"/>
                    </a:lnTo>
                    <a:lnTo>
                      <a:pt x="771" y="3396"/>
                    </a:lnTo>
                    <a:lnTo>
                      <a:pt x="724" y="3437"/>
                    </a:lnTo>
                    <a:lnTo>
                      <a:pt x="678" y="3480"/>
                    </a:lnTo>
                    <a:lnTo>
                      <a:pt x="655" y="3502"/>
                    </a:lnTo>
                    <a:lnTo>
                      <a:pt x="634" y="3524"/>
                    </a:lnTo>
                    <a:lnTo>
                      <a:pt x="634" y="3524"/>
                    </a:lnTo>
                    <a:lnTo>
                      <a:pt x="616" y="3543"/>
                    </a:lnTo>
                    <a:lnTo>
                      <a:pt x="601" y="3563"/>
                    </a:lnTo>
                    <a:lnTo>
                      <a:pt x="587" y="3583"/>
                    </a:lnTo>
                    <a:lnTo>
                      <a:pt x="575" y="3604"/>
                    </a:lnTo>
                    <a:lnTo>
                      <a:pt x="565" y="3626"/>
                    </a:lnTo>
                    <a:lnTo>
                      <a:pt x="562" y="3637"/>
                    </a:lnTo>
                    <a:lnTo>
                      <a:pt x="560" y="3649"/>
                    </a:lnTo>
                    <a:lnTo>
                      <a:pt x="557" y="3661"/>
                    </a:lnTo>
                    <a:lnTo>
                      <a:pt x="557" y="3673"/>
                    </a:lnTo>
                    <a:lnTo>
                      <a:pt x="557" y="3687"/>
                    </a:lnTo>
                    <a:lnTo>
                      <a:pt x="557" y="3699"/>
                    </a:lnTo>
                    <a:lnTo>
                      <a:pt x="557" y="3699"/>
                    </a:lnTo>
                    <a:lnTo>
                      <a:pt x="560" y="3734"/>
                    </a:lnTo>
                    <a:lnTo>
                      <a:pt x="561" y="3769"/>
                    </a:lnTo>
                    <a:lnTo>
                      <a:pt x="560" y="3805"/>
                    </a:lnTo>
                    <a:lnTo>
                      <a:pt x="558" y="3841"/>
                    </a:lnTo>
                    <a:lnTo>
                      <a:pt x="554" y="3877"/>
                    </a:lnTo>
                    <a:lnTo>
                      <a:pt x="550" y="3913"/>
                    </a:lnTo>
                    <a:lnTo>
                      <a:pt x="540" y="3983"/>
                    </a:lnTo>
                    <a:lnTo>
                      <a:pt x="540" y="3983"/>
                    </a:lnTo>
                    <a:lnTo>
                      <a:pt x="535" y="4017"/>
                    </a:lnTo>
                    <a:lnTo>
                      <a:pt x="528" y="4052"/>
                    </a:lnTo>
                    <a:lnTo>
                      <a:pt x="520" y="4085"/>
                    </a:lnTo>
                    <a:lnTo>
                      <a:pt x="510" y="4119"/>
                    </a:lnTo>
                    <a:lnTo>
                      <a:pt x="510" y="4119"/>
                    </a:lnTo>
                    <a:lnTo>
                      <a:pt x="474" y="4230"/>
                    </a:lnTo>
                    <a:lnTo>
                      <a:pt x="441" y="4341"/>
                    </a:lnTo>
                    <a:lnTo>
                      <a:pt x="408" y="4454"/>
                    </a:lnTo>
                    <a:lnTo>
                      <a:pt x="378" y="4566"/>
                    </a:lnTo>
                    <a:lnTo>
                      <a:pt x="378" y="4566"/>
                    </a:lnTo>
                    <a:lnTo>
                      <a:pt x="371" y="4597"/>
                    </a:lnTo>
                    <a:lnTo>
                      <a:pt x="364" y="4628"/>
                    </a:lnTo>
                    <a:lnTo>
                      <a:pt x="352" y="4690"/>
                    </a:lnTo>
                    <a:lnTo>
                      <a:pt x="329" y="4814"/>
                    </a:lnTo>
                    <a:lnTo>
                      <a:pt x="329" y="4814"/>
                    </a:lnTo>
                    <a:lnTo>
                      <a:pt x="320" y="4862"/>
                    </a:lnTo>
                    <a:lnTo>
                      <a:pt x="306" y="4910"/>
                    </a:lnTo>
                    <a:lnTo>
                      <a:pt x="299" y="4934"/>
                    </a:lnTo>
                    <a:lnTo>
                      <a:pt x="291" y="4957"/>
                    </a:lnTo>
                    <a:lnTo>
                      <a:pt x="281" y="4980"/>
                    </a:lnTo>
                    <a:lnTo>
                      <a:pt x="270" y="5003"/>
                    </a:lnTo>
                    <a:lnTo>
                      <a:pt x="270" y="5003"/>
                    </a:lnTo>
                    <a:lnTo>
                      <a:pt x="252" y="5042"/>
                    </a:lnTo>
                    <a:lnTo>
                      <a:pt x="236" y="5084"/>
                    </a:lnTo>
                    <a:lnTo>
                      <a:pt x="229" y="5104"/>
                    </a:lnTo>
                    <a:lnTo>
                      <a:pt x="223" y="5125"/>
                    </a:lnTo>
                    <a:lnTo>
                      <a:pt x="218" y="5147"/>
                    </a:lnTo>
                    <a:lnTo>
                      <a:pt x="212" y="5169"/>
                    </a:lnTo>
                    <a:lnTo>
                      <a:pt x="212" y="5169"/>
                    </a:lnTo>
                    <a:lnTo>
                      <a:pt x="208" y="5200"/>
                    </a:lnTo>
                    <a:lnTo>
                      <a:pt x="204" y="5230"/>
                    </a:lnTo>
                    <a:lnTo>
                      <a:pt x="198" y="5290"/>
                    </a:lnTo>
                    <a:lnTo>
                      <a:pt x="196" y="5319"/>
                    </a:lnTo>
                    <a:lnTo>
                      <a:pt x="192" y="5350"/>
                    </a:lnTo>
                    <a:lnTo>
                      <a:pt x="185" y="5380"/>
                    </a:lnTo>
                    <a:lnTo>
                      <a:pt x="176" y="5409"/>
                    </a:lnTo>
                    <a:lnTo>
                      <a:pt x="176" y="5409"/>
                    </a:lnTo>
                    <a:lnTo>
                      <a:pt x="154" y="5468"/>
                    </a:lnTo>
                    <a:lnTo>
                      <a:pt x="131" y="5527"/>
                    </a:lnTo>
                    <a:lnTo>
                      <a:pt x="81" y="5643"/>
                    </a:lnTo>
                    <a:lnTo>
                      <a:pt x="81" y="5643"/>
                    </a:lnTo>
                    <a:lnTo>
                      <a:pt x="66" y="5680"/>
                    </a:lnTo>
                    <a:lnTo>
                      <a:pt x="55" y="5720"/>
                    </a:lnTo>
                    <a:lnTo>
                      <a:pt x="44" y="5760"/>
                    </a:lnTo>
                    <a:lnTo>
                      <a:pt x="36" y="5800"/>
                    </a:lnTo>
                    <a:lnTo>
                      <a:pt x="36" y="5800"/>
                    </a:lnTo>
                    <a:lnTo>
                      <a:pt x="21" y="5871"/>
                    </a:lnTo>
                    <a:lnTo>
                      <a:pt x="15" y="5906"/>
                    </a:lnTo>
                    <a:lnTo>
                      <a:pt x="10" y="5942"/>
                    </a:lnTo>
                    <a:lnTo>
                      <a:pt x="6" y="5978"/>
                    </a:lnTo>
                    <a:lnTo>
                      <a:pt x="3" y="6014"/>
                    </a:lnTo>
                    <a:lnTo>
                      <a:pt x="0" y="6051"/>
                    </a:lnTo>
                    <a:lnTo>
                      <a:pt x="0" y="6087"/>
                    </a:lnTo>
                    <a:lnTo>
                      <a:pt x="0" y="6087"/>
                    </a:lnTo>
                    <a:lnTo>
                      <a:pt x="1" y="6116"/>
                    </a:lnTo>
                    <a:lnTo>
                      <a:pt x="4" y="6146"/>
                    </a:lnTo>
                    <a:lnTo>
                      <a:pt x="11" y="6174"/>
                    </a:lnTo>
                    <a:lnTo>
                      <a:pt x="18" y="6203"/>
                    </a:lnTo>
                    <a:lnTo>
                      <a:pt x="28" y="6230"/>
                    </a:lnTo>
                    <a:lnTo>
                      <a:pt x="39" y="6258"/>
                    </a:lnTo>
                    <a:lnTo>
                      <a:pt x="51" y="6284"/>
                    </a:lnTo>
                    <a:lnTo>
                      <a:pt x="65" y="6310"/>
                    </a:lnTo>
                    <a:lnTo>
                      <a:pt x="79" y="6336"/>
                    </a:lnTo>
                    <a:lnTo>
                      <a:pt x="95" y="6362"/>
                    </a:lnTo>
                    <a:lnTo>
                      <a:pt x="127" y="6412"/>
                    </a:lnTo>
                    <a:lnTo>
                      <a:pt x="161" y="6462"/>
                    </a:lnTo>
                    <a:lnTo>
                      <a:pt x="196" y="6509"/>
                    </a:lnTo>
                    <a:lnTo>
                      <a:pt x="196" y="6509"/>
                    </a:lnTo>
                    <a:lnTo>
                      <a:pt x="243" y="6575"/>
                    </a:lnTo>
                    <a:lnTo>
                      <a:pt x="292" y="6639"/>
                    </a:lnTo>
                    <a:lnTo>
                      <a:pt x="342" y="6703"/>
                    </a:lnTo>
                    <a:lnTo>
                      <a:pt x="394" y="6765"/>
                    </a:lnTo>
                    <a:lnTo>
                      <a:pt x="447" y="6827"/>
                    </a:lnTo>
                    <a:lnTo>
                      <a:pt x="502" y="6887"/>
                    </a:lnTo>
                    <a:lnTo>
                      <a:pt x="557" y="6947"/>
                    </a:lnTo>
                    <a:lnTo>
                      <a:pt x="615" y="7003"/>
                    </a:lnTo>
                    <a:lnTo>
                      <a:pt x="615" y="7003"/>
                    </a:lnTo>
                    <a:lnTo>
                      <a:pt x="674" y="7061"/>
                    </a:lnTo>
                    <a:lnTo>
                      <a:pt x="737" y="7116"/>
                    </a:lnTo>
                    <a:lnTo>
                      <a:pt x="801" y="7168"/>
                    </a:lnTo>
                    <a:lnTo>
                      <a:pt x="866" y="7221"/>
                    </a:lnTo>
                    <a:lnTo>
                      <a:pt x="933" y="7270"/>
                    </a:lnTo>
                    <a:lnTo>
                      <a:pt x="999" y="7320"/>
                    </a:lnTo>
                    <a:lnTo>
                      <a:pt x="1134" y="7417"/>
                    </a:lnTo>
                    <a:lnTo>
                      <a:pt x="1134" y="7417"/>
                    </a:lnTo>
                    <a:lnTo>
                      <a:pt x="1236" y="7490"/>
                    </a:lnTo>
                    <a:lnTo>
                      <a:pt x="1287" y="7525"/>
                    </a:lnTo>
                    <a:lnTo>
                      <a:pt x="1337" y="7564"/>
                    </a:lnTo>
                    <a:lnTo>
                      <a:pt x="1337" y="7564"/>
                    </a:lnTo>
                    <a:lnTo>
                      <a:pt x="1348" y="7574"/>
                    </a:lnTo>
                    <a:lnTo>
                      <a:pt x="1359" y="7585"/>
                    </a:lnTo>
                    <a:lnTo>
                      <a:pt x="1377" y="7605"/>
                    </a:lnTo>
                    <a:lnTo>
                      <a:pt x="1413" y="7652"/>
                    </a:lnTo>
                    <a:lnTo>
                      <a:pt x="1413" y="7652"/>
                    </a:lnTo>
                    <a:lnTo>
                      <a:pt x="1485" y="7746"/>
                    </a:lnTo>
                    <a:lnTo>
                      <a:pt x="1559" y="7840"/>
                    </a:lnTo>
                    <a:lnTo>
                      <a:pt x="1635" y="7930"/>
                    </a:lnTo>
                    <a:lnTo>
                      <a:pt x="1712" y="8020"/>
                    </a:lnTo>
                    <a:lnTo>
                      <a:pt x="1712" y="8020"/>
                    </a:lnTo>
                    <a:lnTo>
                      <a:pt x="1737" y="8049"/>
                    </a:lnTo>
                    <a:lnTo>
                      <a:pt x="1763" y="8078"/>
                    </a:lnTo>
                    <a:lnTo>
                      <a:pt x="1791" y="8105"/>
                    </a:lnTo>
                    <a:lnTo>
                      <a:pt x="1806" y="8118"/>
                    </a:lnTo>
                    <a:lnTo>
                      <a:pt x="1821" y="8129"/>
                    </a:lnTo>
                    <a:lnTo>
                      <a:pt x="1821" y="8129"/>
                    </a:lnTo>
                    <a:lnTo>
                      <a:pt x="1906" y="8189"/>
                    </a:lnTo>
                    <a:lnTo>
                      <a:pt x="1993" y="8247"/>
                    </a:lnTo>
                    <a:lnTo>
                      <a:pt x="1993" y="8247"/>
                    </a:lnTo>
                    <a:lnTo>
                      <a:pt x="2210" y="8392"/>
                    </a:lnTo>
                    <a:lnTo>
                      <a:pt x="2263" y="8429"/>
                    </a:lnTo>
                    <a:lnTo>
                      <a:pt x="2317" y="8466"/>
                    </a:lnTo>
                    <a:lnTo>
                      <a:pt x="2370" y="8505"/>
                    </a:lnTo>
                    <a:lnTo>
                      <a:pt x="2421" y="8544"/>
                    </a:lnTo>
                    <a:lnTo>
                      <a:pt x="2421" y="8544"/>
                    </a:lnTo>
                    <a:lnTo>
                      <a:pt x="2440" y="8559"/>
                    </a:lnTo>
                    <a:lnTo>
                      <a:pt x="2459" y="8571"/>
                    </a:lnTo>
                    <a:lnTo>
                      <a:pt x="2478" y="8584"/>
                    </a:lnTo>
                    <a:lnTo>
                      <a:pt x="2498" y="8593"/>
                    </a:lnTo>
                    <a:lnTo>
                      <a:pt x="2507" y="8596"/>
                    </a:lnTo>
                    <a:lnTo>
                      <a:pt x="2517" y="8599"/>
                    </a:lnTo>
                    <a:lnTo>
                      <a:pt x="2528" y="8600"/>
                    </a:lnTo>
                    <a:lnTo>
                      <a:pt x="2539" y="8600"/>
                    </a:lnTo>
                    <a:lnTo>
                      <a:pt x="2550" y="8600"/>
                    </a:lnTo>
                    <a:lnTo>
                      <a:pt x="2561" y="8599"/>
                    </a:lnTo>
                    <a:lnTo>
                      <a:pt x="2572" y="8595"/>
                    </a:lnTo>
                    <a:lnTo>
                      <a:pt x="2585" y="8590"/>
                    </a:lnTo>
                    <a:lnTo>
                      <a:pt x="2585" y="8590"/>
                    </a:lnTo>
                    <a:lnTo>
                      <a:pt x="2608" y="8579"/>
                    </a:lnTo>
                    <a:lnTo>
                      <a:pt x="2630" y="8566"/>
                    </a:lnTo>
                    <a:lnTo>
                      <a:pt x="2652" y="8550"/>
                    </a:lnTo>
                    <a:lnTo>
                      <a:pt x="2673" y="8534"/>
                    </a:lnTo>
                    <a:lnTo>
                      <a:pt x="2694" y="8517"/>
                    </a:lnTo>
                    <a:lnTo>
                      <a:pt x="2714" y="8499"/>
                    </a:lnTo>
                    <a:lnTo>
                      <a:pt x="2753" y="8464"/>
                    </a:lnTo>
                    <a:lnTo>
                      <a:pt x="2753" y="8464"/>
                    </a:lnTo>
                    <a:lnTo>
                      <a:pt x="2784" y="8433"/>
                    </a:lnTo>
                    <a:lnTo>
                      <a:pt x="2816" y="8402"/>
                    </a:lnTo>
                    <a:lnTo>
                      <a:pt x="2847" y="8369"/>
                    </a:lnTo>
                    <a:lnTo>
                      <a:pt x="2877" y="8336"/>
                    </a:lnTo>
                    <a:lnTo>
                      <a:pt x="2906" y="8301"/>
                    </a:lnTo>
                    <a:lnTo>
                      <a:pt x="2933" y="8267"/>
                    </a:lnTo>
                    <a:lnTo>
                      <a:pt x="2987" y="8196"/>
                    </a:lnTo>
                    <a:lnTo>
                      <a:pt x="3040" y="8125"/>
                    </a:lnTo>
                    <a:lnTo>
                      <a:pt x="3092" y="8052"/>
                    </a:lnTo>
                    <a:lnTo>
                      <a:pt x="3193" y="7904"/>
                    </a:lnTo>
                    <a:lnTo>
                      <a:pt x="3193" y="7904"/>
                    </a:lnTo>
                    <a:lnTo>
                      <a:pt x="3210" y="7878"/>
                    </a:lnTo>
                    <a:lnTo>
                      <a:pt x="3230" y="7851"/>
                    </a:lnTo>
                    <a:lnTo>
                      <a:pt x="3248" y="7822"/>
                    </a:lnTo>
                    <a:lnTo>
                      <a:pt x="3255" y="7808"/>
                    </a:lnTo>
                    <a:lnTo>
                      <a:pt x="3261" y="7793"/>
                    </a:lnTo>
                    <a:lnTo>
                      <a:pt x="3267" y="7778"/>
                    </a:lnTo>
                    <a:lnTo>
                      <a:pt x="3272" y="7761"/>
                    </a:lnTo>
                    <a:lnTo>
                      <a:pt x="3275" y="7746"/>
                    </a:lnTo>
                    <a:lnTo>
                      <a:pt x="3275" y="7731"/>
                    </a:lnTo>
                    <a:lnTo>
                      <a:pt x="3275" y="7714"/>
                    </a:lnTo>
                    <a:lnTo>
                      <a:pt x="3272" y="7699"/>
                    </a:lnTo>
                    <a:lnTo>
                      <a:pt x="3267" y="7684"/>
                    </a:lnTo>
                    <a:lnTo>
                      <a:pt x="3259" y="7667"/>
                    </a:lnTo>
                    <a:lnTo>
                      <a:pt x="3259" y="7667"/>
                    </a:lnTo>
                    <a:lnTo>
                      <a:pt x="3244" y="7645"/>
                    </a:lnTo>
                    <a:lnTo>
                      <a:pt x="3228" y="7625"/>
                    </a:lnTo>
                    <a:lnTo>
                      <a:pt x="3210" y="7604"/>
                    </a:lnTo>
                    <a:lnTo>
                      <a:pt x="3191" y="7585"/>
                    </a:lnTo>
                    <a:lnTo>
                      <a:pt x="3153" y="7547"/>
                    </a:lnTo>
                    <a:lnTo>
                      <a:pt x="3113" y="7513"/>
                    </a:lnTo>
                    <a:lnTo>
                      <a:pt x="3113" y="7513"/>
                    </a:lnTo>
                    <a:lnTo>
                      <a:pt x="3068" y="7473"/>
                    </a:lnTo>
                    <a:lnTo>
                      <a:pt x="3022" y="7434"/>
                    </a:lnTo>
                    <a:lnTo>
                      <a:pt x="2929" y="7357"/>
                    </a:lnTo>
                    <a:lnTo>
                      <a:pt x="2929" y="7357"/>
                    </a:lnTo>
                    <a:lnTo>
                      <a:pt x="2904" y="7338"/>
                    </a:lnTo>
                    <a:lnTo>
                      <a:pt x="2882" y="7317"/>
                    </a:lnTo>
                    <a:lnTo>
                      <a:pt x="2862" y="7297"/>
                    </a:lnTo>
                    <a:lnTo>
                      <a:pt x="2842" y="7275"/>
                    </a:lnTo>
                    <a:lnTo>
                      <a:pt x="2824" y="7251"/>
                    </a:lnTo>
                    <a:lnTo>
                      <a:pt x="2807" y="7226"/>
                    </a:lnTo>
                    <a:lnTo>
                      <a:pt x="2791" y="7200"/>
                    </a:lnTo>
                    <a:lnTo>
                      <a:pt x="2778" y="7173"/>
                    </a:lnTo>
                    <a:lnTo>
                      <a:pt x="2778" y="7173"/>
                    </a:lnTo>
                    <a:lnTo>
                      <a:pt x="2762" y="7144"/>
                    </a:lnTo>
                    <a:lnTo>
                      <a:pt x="2747" y="7119"/>
                    </a:lnTo>
                    <a:lnTo>
                      <a:pt x="2728" y="7095"/>
                    </a:lnTo>
                    <a:lnTo>
                      <a:pt x="2707" y="7072"/>
                    </a:lnTo>
                    <a:lnTo>
                      <a:pt x="2707" y="7072"/>
                    </a:lnTo>
                    <a:lnTo>
                      <a:pt x="2666" y="7029"/>
                    </a:lnTo>
                    <a:lnTo>
                      <a:pt x="2625" y="6988"/>
                    </a:lnTo>
                    <a:lnTo>
                      <a:pt x="2541" y="6907"/>
                    </a:lnTo>
                    <a:lnTo>
                      <a:pt x="2455" y="6825"/>
                    </a:lnTo>
                    <a:lnTo>
                      <a:pt x="2368" y="6745"/>
                    </a:lnTo>
                    <a:lnTo>
                      <a:pt x="2368" y="6745"/>
                    </a:lnTo>
                    <a:lnTo>
                      <a:pt x="2195" y="6583"/>
                    </a:lnTo>
                    <a:lnTo>
                      <a:pt x="2108" y="6502"/>
                    </a:lnTo>
                    <a:lnTo>
                      <a:pt x="2022" y="6418"/>
                    </a:lnTo>
                    <a:lnTo>
                      <a:pt x="2022" y="6418"/>
                    </a:lnTo>
                    <a:lnTo>
                      <a:pt x="1971" y="6365"/>
                    </a:lnTo>
                    <a:lnTo>
                      <a:pt x="1922" y="6310"/>
                    </a:lnTo>
                    <a:lnTo>
                      <a:pt x="1873" y="6255"/>
                    </a:lnTo>
                    <a:lnTo>
                      <a:pt x="1826" y="6198"/>
                    </a:lnTo>
                    <a:lnTo>
                      <a:pt x="1826" y="6198"/>
                    </a:lnTo>
                    <a:lnTo>
                      <a:pt x="1775" y="6132"/>
                    </a:lnTo>
                    <a:lnTo>
                      <a:pt x="1749" y="6098"/>
                    </a:lnTo>
                    <a:lnTo>
                      <a:pt x="1726" y="6063"/>
                    </a:lnTo>
                    <a:lnTo>
                      <a:pt x="1726" y="6063"/>
                    </a:lnTo>
                    <a:lnTo>
                      <a:pt x="1711" y="6043"/>
                    </a:lnTo>
                    <a:lnTo>
                      <a:pt x="1696" y="6021"/>
                    </a:lnTo>
                    <a:lnTo>
                      <a:pt x="1683" y="5997"/>
                    </a:lnTo>
                    <a:lnTo>
                      <a:pt x="1678" y="5986"/>
                    </a:lnTo>
                    <a:lnTo>
                      <a:pt x="1673" y="5974"/>
                    </a:lnTo>
                    <a:lnTo>
                      <a:pt x="1673" y="5974"/>
                    </a:lnTo>
                    <a:lnTo>
                      <a:pt x="1672" y="5964"/>
                    </a:lnTo>
                    <a:lnTo>
                      <a:pt x="1672" y="5955"/>
                    </a:lnTo>
                    <a:lnTo>
                      <a:pt x="1673" y="5944"/>
                    </a:lnTo>
                    <a:lnTo>
                      <a:pt x="1675" y="5934"/>
                    </a:lnTo>
                    <a:lnTo>
                      <a:pt x="1682" y="5913"/>
                    </a:lnTo>
                    <a:lnTo>
                      <a:pt x="1687" y="5894"/>
                    </a:lnTo>
                    <a:lnTo>
                      <a:pt x="1687" y="5894"/>
                    </a:lnTo>
                    <a:lnTo>
                      <a:pt x="1702" y="5855"/>
                    </a:lnTo>
                    <a:lnTo>
                      <a:pt x="1718" y="5815"/>
                    </a:lnTo>
                    <a:lnTo>
                      <a:pt x="1749" y="5737"/>
                    </a:lnTo>
                    <a:lnTo>
                      <a:pt x="1749" y="5737"/>
                    </a:lnTo>
                    <a:lnTo>
                      <a:pt x="1759" y="5715"/>
                    </a:lnTo>
                    <a:lnTo>
                      <a:pt x="1769" y="5694"/>
                    </a:lnTo>
                    <a:lnTo>
                      <a:pt x="1791" y="5654"/>
                    </a:lnTo>
                    <a:lnTo>
                      <a:pt x="1814" y="5616"/>
                    </a:lnTo>
                    <a:lnTo>
                      <a:pt x="1839" y="5577"/>
                    </a:lnTo>
                    <a:lnTo>
                      <a:pt x="1864" y="5539"/>
                    </a:lnTo>
                    <a:lnTo>
                      <a:pt x="1887" y="5499"/>
                    </a:lnTo>
                    <a:lnTo>
                      <a:pt x="1909" y="5459"/>
                    </a:lnTo>
                    <a:lnTo>
                      <a:pt x="1919" y="5438"/>
                    </a:lnTo>
                    <a:lnTo>
                      <a:pt x="1928" y="5417"/>
                    </a:lnTo>
                    <a:lnTo>
                      <a:pt x="1928" y="5417"/>
                    </a:lnTo>
                    <a:lnTo>
                      <a:pt x="1935" y="5397"/>
                    </a:lnTo>
                    <a:lnTo>
                      <a:pt x="1941" y="5376"/>
                    </a:lnTo>
                    <a:lnTo>
                      <a:pt x="1945" y="5355"/>
                    </a:lnTo>
                    <a:lnTo>
                      <a:pt x="1949" y="5335"/>
                    </a:lnTo>
                    <a:lnTo>
                      <a:pt x="1953" y="5293"/>
                    </a:lnTo>
                    <a:lnTo>
                      <a:pt x="1956" y="5251"/>
                    </a:lnTo>
                    <a:lnTo>
                      <a:pt x="1959" y="5208"/>
                    </a:lnTo>
                    <a:lnTo>
                      <a:pt x="1962" y="5166"/>
                    </a:lnTo>
                    <a:lnTo>
                      <a:pt x="1964" y="5146"/>
                    </a:lnTo>
                    <a:lnTo>
                      <a:pt x="1968" y="5124"/>
                    </a:lnTo>
                    <a:lnTo>
                      <a:pt x="1973" y="5103"/>
                    </a:lnTo>
                    <a:lnTo>
                      <a:pt x="1979" y="5082"/>
                    </a:lnTo>
                    <a:lnTo>
                      <a:pt x="1979" y="5082"/>
                    </a:lnTo>
                    <a:lnTo>
                      <a:pt x="1990" y="5052"/>
                    </a:lnTo>
                    <a:lnTo>
                      <a:pt x="2004" y="5022"/>
                    </a:lnTo>
                    <a:lnTo>
                      <a:pt x="2019" y="4993"/>
                    </a:lnTo>
                    <a:lnTo>
                      <a:pt x="2035" y="4964"/>
                    </a:lnTo>
                    <a:lnTo>
                      <a:pt x="2069" y="4907"/>
                    </a:lnTo>
                    <a:lnTo>
                      <a:pt x="2102" y="4852"/>
                    </a:lnTo>
                    <a:lnTo>
                      <a:pt x="2102" y="4852"/>
                    </a:lnTo>
                    <a:lnTo>
                      <a:pt x="2152" y="4763"/>
                    </a:lnTo>
                    <a:lnTo>
                      <a:pt x="2201" y="4673"/>
                    </a:lnTo>
                    <a:lnTo>
                      <a:pt x="2298" y="4494"/>
                    </a:lnTo>
                    <a:lnTo>
                      <a:pt x="2298" y="4494"/>
                    </a:lnTo>
                    <a:lnTo>
                      <a:pt x="2283" y="4487"/>
                    </a:lnTo>
                    <a:lnTo>
                      <a:pt x="2283" y="4487"/>
                    </a:lnTo>
                    <a:lnTo>
                      <a:pt x="2251" y="4646"/>
                    </a:lnTo>
                    <a:lnTo>
                      <a:pt x="2221" y="4805"/>
                    </a:lnTo>
                    <a:lnTo>
                      <a:pt x="2221" y="4805"/>
                    </a:lnTo>
                    <a:lnTo>
                      <a:pt x="2204" y="4894"/>
                    </a:lnTo>
                    <a:lnTo>
                      <a:pt x="2196" y="4938"/>
                    </a:lnTo>
                    <a:lnTo>
                      <a:pt x="2189" y="4983"/>
                    </a:lnTo>
                    <a:lnTo>
                      <a:pt x="2189" y="4983"/>
                    </a:lnTo>
                    <a:lnTo>
                      <a:pt x="2183" y="5015"/>
                    </a:lnTo>
                    <a:lnTo>
                      <a:pt x="2177" y="5047"/>
                    </a:lnTo>
                    <a:lnTo>
                      <a:pt x="2159" y="5111"/>
                    </a:lnTo>
                    <a:lnTo>
                      <a:pt x="2152" y="5143"/>
                    </a:lnTo>
                    <a:lnTo>
                      <a:pt x="2146" y="5176"/>
                    </a:lnTo>
                    <a:lnTo>
                      <a:pt x="2144" y="5191"/>
                    </a:lnTo>
                    <a:lnTo>
                      <a:pt x="2144" y="5208"/>
                    </a:lnTo>
                    <a:lnTo>
                      <a:pt x="2144" y="5224"/>
                    </a:lnTo>
                    <a:lnTo>
                      <a:pt x="2145" y="5240"/>
                    </a:lnTo>
                    <a:lnTo>
                      <a:pt x="2145" y="5240"/>
                    </a:lnTo>
                    <a:lnTo>
                      <a:pt x="2148" y="5260"/>
                    </a:lnTo>
                    <a:lnTo>
                      <a:pt x="2152" y="5281"/>
                    </a:lnTo>
                    <a:lnTo>
                      <a:pt x="2160" y="5321"/>
                    </a:lnTo>
                    <a:lnTo>
                      <a:pt x="2168" y="5362"/>
                    </a:lnTo>
                    <a:lnTo>
                      <a:pt x="2171" y="5383"/>
                    </a:lnTo>
                    <a:lnTo>
                      <a:pt x="2174" y="5403"/>
                    </a:lnTo>
                    <a:lnTo>
                      <a:pt x="2174" y="5403"/>
                    </a:lnTo>
                    <a:lnTo>
                      <a:pt x="2174" y="5431"/>
                    </a:lnTo>
                    <a:lnTo>
                      <a:pt x="2174" y="5459"/>
                    </a:lnTo>
                    <a:lnTo>
                      <a:pt x="2172" y="5515"/>
                    </a:lnTo>
                    <a:lnTo>
                      <a:pt x="2172" y="5515"/>
                    </a:lnTo>
                    <a:lnTo>
                      <a:pt x="2171" y="5581"/>
                    </a:lnTo>
                    <a:lnTo>
                      <a:pt x="2168" y="5649"/>
                    </a:lnTo>
                    <a:lnTo>
                      <a:pt x="2163" y="5716"/>
                    </a:lnTo>
                    <a:lnTo>
                      <a:pt x="2159" y="5749"/>
                    </a:lnTo>
                    <a:lnTo>
                      <a:pt x="2153" y="5782"/>
                    </a:lnTo>
                    <a:lnTo>
                      <a:pt x="2153" y="5782"/>
                    </a:lnTo>
                    <a:lnTo>
                      <a:pt x="2150" y="5804"/>
                    </a:lnTo>
                    <a:lnTo>
                      <a:pt x="2148" y="5826"/>
                    </a:lnTo>
                    <a:lnTo>
                      <a:pt x="2146" y="5849"/>
                    </a:lnTo>
                    <a:lnTo>
                      <a:pt x="2146" y="5872"/>
                    </a:lnTo>
                    <a:lnTo>
                      <a:pt x="2148" y="5917"/>
                    </a:lnTo>
                    <a:lnTo>
                      <a:pt x="2150" y="5963"/>
                    </a:lnTo>
                    <a:lnTo>
                      <a:pt x="2156" y="6008"/>
                    </a:lnTo>
                    <a:lnTo>
                      <a:pt x="2163" y="6052"/>
                    </a:lnTo>
                    <a:lnTo>
                      <a:pt x="2178" y="6141"/>
                    </a:lnTo>
                    <a:lnTo>
                      <a:pt x="2178" y="6141"/>
                    </a:lnTo>
                    <a:lnTo>
                      <a:pt x="2179" y="6145"/>
                    </a:lnTo>
                    <a:lnTo>
                      <a:pt x="2182" y="6146"/>
                    </a:lnTo>
                    <a:lnTo>
                      <a:pt x="2185" y="6148"/>
                    </a:lnTo>
                    <a:lnTo>
                      <a:pt x="2188" y="6148"/>
                    </a:lnTo>
                    <a:lnTo>
                      <a:pt x="2190" y="6146"/>
                    </a:lnTo>
                    <a:lnTo>
                      <a:pt x="2193" y="6143"/>
                    </a:lnTo>
                    <a:lnTo>
                      <a:pt x="2195" y="6141"/>
                    </a:lnTo>
                    <a:lnTo>
                      <a:pt x="2195" y="6136"/>
                    </a:lnTo>
                    <a:lnTo>
                      <a:pt x="2195" y="6136"/>
                    </a:lnTo>
                    <a:lnTo>
                      <a:pt x="2179" y="6046"/>
                    </a:lnTo>
                    <a:lnTo>
                      <a:pt x="2174" y="6000"/>
                    </a:lnTo>
                    <a:lnTo>
                      <a:pt x="2168" y="5953"/>
                    </a:lnTo>
                    <a:lnTo>
                      <a:pt x="2166" y="5908"/>
                    </a:lnTo>
                    <a:lnTo>
                      <a:pt x="2166" y="5861"/>
                    </a:lnTo>
                    <a:lnTo>
                      <a:pt x="2167" y="5815"/>
                    </a:lnTo>
                    <a:lnTo>
                      <a:pt x="2170" y="5792"/>
                    </a:lnTo>
                    <a:lnTo>
                      <a:pt x="2172" y="5770"/>
                    </a:lnTo>
                    <a:lnTo>
                      <a:pt x="2172" y="5770"/>
                    </a:lnTo>
                    <a:lnTo>
                      <a:pt x="2177" y="5740"/>
                    </a:lnTo>
                    <a:lnTo>
                      <a:pt x="2179" y="5709"/>
                    </a:lnTo>
                    <a:lnTo>
                      <a:pt x="2185" y="5647"/>
                    </a:lnTo>
                    <a:lnTo>
                      <a:pt x="2188" y="5587"/>
                    </a:lnTo>
                    <a:lnTo>
                      <a:pt x="2189" y="5525"/>
                    </a:lnTo>
                    <a:lnTo>
                      <a:pt x="2189" y="5525"/>
                    </a:lnTo>
                    <a:lnTo>
                      <a:pt x="2190" y="5459"/>
                    </a:lnTo>
                    <a:lnTo>
                      <a:pt x="2189" y="5426"/>
                    </a:lnTo>
                    <a:lnTo>
                      <a:pt x="2188" y="5392"/>
                    </a:lnTo>
                    <a:lnTo>
                      <a:pt x="2185" y="5359"/>
                    </a:lnTo>
                    <a:lnTo>
                      <a:pt x="2181" y="5326"/>
                    </a:lnTo>
                    <a:lnTo>
                      <a:pt x="2175" y="5295"/>
                    </a:lnTo>
                    <a:lnTo>
                      <a:pt x="2168" y="5262"/>
                    </a:lnTo>
                    <a:lnTo>
                      <a:pt x="2168" y="5262"/>
                    </a:lnTo>
                    <a:lnTo>
                      <a:pt x="2164" y="5245"/>
                    </a:lnTo>
                    <a:lnTo>
                      <a:pt x="2163" y="5227"/>
                    </a:lnTo>
                    <a:lnTo>
                      <a:pt x="2161" y="5211"/>
                    </a:lnTo>
                    <a:lnTo>
                      <a:pt x="2163" y="5194"/>
                    </a:lnTo>
                    <a:lnTo>
                      <a:pt x="2164" y="5176"/>
                    </a:lnTo>
                    <a:lnTo>
                      <a:pt x="2167" y="5160"/>
                    </a:lnTo>
                    <a:lnTo>
                      <a:pt x="2174" y="5124"/>
                    </a:lnTo>
                    <a:lnTo>
                      <a:pt x="2192" y="5055"/>
                    </a:lnTo>
                    <a:lnTo>
                      <a:pt x="2200" y="5022"/>
                    </a:lnTo>
                    <a:lnTo>
                      <a:pt x="2206" y="4987"/>
                    </a:lnTo>
                    <a:lnTo>
                      <a:pt x="2206" y="4987"/>
                    </a:lnTo>
                    <a:lnTo>
                      <a:pt x="2212" y="4943"/>
                    </a:lnTo>
                    <a:lnTo>
                      <a:pt x="2219" y="4898"/>
                    </a:lnTo>
                    <a:lnTo>
                      <a:pt x="2237" y="4810"/>
                    </a:lnTo>
                    <a:lnTo>
                      <a:pt x="2237" y="4810"/>
                    </a:lnTo>
                    <a:lnTo>
                      <a:pt x="2268" y="4650"/>
                    </a:lnTo>
                    <a:lnTo>
                      <a:pt x="2298" y="4491"/>
                    </a:lnTo>
                    <a:lnTo>
                      <a:pt x="2298" y="4491"/>
                    </a:lnTo>
                    <a:lnTo>
                      <a:pt x="2298" y="4489"/>
                    </a:lnTo>
                    <a:lnTo>
                      <a:pt x="2298" y="4486"/>
                    </a:lnTo>
                    <a:lnTo>
                      <a:pt x="2295" y="4483"/>
                    </a:lnTo>
                    <a:lnTo>
                      <a:pt x="2294" y="4482"/>
                    </a:lnTo>
                    <a:lnTo>
                      <a:pt x="2291" y="4480"/>
                    </a:lnTo>
                    <a:lnTo>
                      <a:pt x="2288" y="4482"/>
                    </a:lnTo>
                    <a:lnTo>
                      <a:pt x="2285" y="4483"/>
                    </a:lnTo>
                    <a:lnTo>
                      <a:pt x="2283" y="4484"/>
                    </a:lnTo>
                    <a:lnTo>
                      <a:pt x="2283" y="4484"/>
                    </a:lnTo>
                    <a:lnTo>
                      <a:pt x="2189" y="4661"/>
                    </a:lnTo>
                    <a:lnTo>
                      <a:pt x="2093" y="4834"/>
                    </a:lnTo>
                    <a:lnTo>
                      <a:pt x="2093" y="4834"/>
                    </a:lnTo>
                    <a:lnTo>
                      <a:pt x="2062" y="4885"/>
                    </a:lnTo>
                    <a:lnTo>
                      <a:pt x="2032" y="4938"/>
                    </a:lnTo>
                    <a:lnTo>
                      <a:pt x="2017" y="4964"/>
                    </a:lnTo>
                    <a:lnTo>
                      <a:pt x="2002" y="4990"/>
                    </a:lnTo>
                    <a:lnTo>
                      <a:pt x="1989" y="5016"/>
                    </a:lnTo>
                    <a:lnTo>
                      <a:pt x="1977" y="5044"/>
                    </a:lnTo>
                    <a:lnTo>
                      <a:pt x="1977" y="5044"/>
                    </a:lnTo>
                    <a:lnTo>
                      <a:pt x="1964" y="5077"/>
                    </a:lnTo>
                    <a:lnTo>
                      <a:pt x="1953" y="5110"/>
                    </a:lnTo>
                    <a:lnTo>
                      <a:pt x="1946" y="5144"/>
                    </a:lnTo>
                    <a:lnTo>
                      <a:pt x="1941" y="5180"/>
                    </a:lnTo>
                    <a:lnTo>
                      <a:pt x="1941" y="5180"/>
                    </a:lnTo>
                    <a:lnTo>
                      <a:pt x="1938" y="5204"/>
                    </a:lnTo>
                    <a:lnTo>
                      <a:pt x="1937" y="5228"/>
                    </a:lnTo>
                    <a:lnTo>
                      <a:pt x="1937" y="5278"/>
                    </a:lnTo>
                    <a:lnTo>
                      <a:pt x="1935" y="5302"/>
                    </a:lnTo>
                    <a:lnTo>
                      <a:pt x="1934" y="5326"/>
                    </a:lnTo>
                    <a:lnTo>
                      <a:pt x="1931" y="5350"/>
                    </a:lnTo>
                    <a:lnTo>
                      <a:pt x="1926" y="5375"/>
                    </a:lnTo>
                    <a:lnTo>
                      <a:pt x="1926" y="5375"/>
                    </a:lnTo>
                    <a:lnTo>
                      <a:pt x="1919" y="5397"/>
                    </a:lnTo>
                    <a:lnTo>
                      <a:pt x="1911" y="5419"/>
                    </a:lnTo>
                    <a:lnTo>
                      <a:pt x="1902" y="5439"/>
                    </a:lnTo>
                    <a:lnTo>
                      <a:pt x="1891" y="5461"/>
                    </a:lnTo>
                    <a:lnTo>
                      <a:pt x="1869" y="5503"/>
                    </a:lnTo>
                    <a:lnTo>
                      <a:pt x="1844" y="5543"/>
                    </a:lnTo>
                    <a:lnTo>
                      <a:pt x="1792" y="5623"/>
                    </a:lnTo>
                    <a:lnTo>
                      <a:pt x="1767" y="5663"/>
                    </a:lnTo>
                    <a:lnTo>
                      <a:pt x="1756" y="5683"/>
                    </a:lnTo>
                    <a:lnTo>
                      <a:pt x="1747" y="5704"/>
                    </a:lnTo>
                    <a:lnTo>
                      <a:pt x="1747" y="5704"/>
                    </a:lnTo>
                    <a:lnTo>
                      <a:pt x="1730" y="5741"/>
                    </a:lnTo>
                    <a:lnTo>
                      <a:pt x="1715" y="5778"/>
                    </a:lnTo>
                    <a:lnTo>
                      <a:pt x="1686" y="5854"/>
                    </a:lnTo>
                    <a:lnTo>
                      <a:pt x="1686" y="5854"/>
                    </a:lnTo>
                    <a:lnTo>
                      <a:pt x="1676" y="5876"/>
                    </a:lnTo>
                    <a:lnTo>
                      <a:pt x="1668" y="5899"/>
                    </a:lnTo>
                    <a:lnTo>
                      <a:pt x="1661" y="5923"/>
                    </a:lnTo>
                    <a:lnTo>
                      <a:pt x="1660" y="5934"/>
                    </a:lnTo>
                    <a:lnTo>
                      <a:pt x="1657" y="5946"/>
                    </a:lnTo>
                    <a:lnTo>
                      <a:pt x="1657" y="5946"/>
                    </a:lnTo>
                    <a:lnTo>
                      <a:pt x="1657" y="5957"/>
                    </a:lnTo>
                    <a:lnTo>
                      <a:pt x="1657" y="5967"/>
                    </a:lnTo>
                    <a:lnTo>
                      <a:pt x="1660" y="5978"/>
                    </a:lnTo>
                    <a:lnTo>
                      <a:pt x="1662" y="5989"/>
                    </a:lnTo>
                    <a:lnTo>
                      <a:pt x="1669" y="6008"/>
                    </a:lnTo>
                    <a:lnTo>
                      <a:pt x="1680" y="6029"/>
                    </a:lnTo>
                    <a:lnTo>
                      <a:pt x="1693" y="6048"/>
                    </a:lnTo>
                    <a:lnTo>
                      <a:pt x="1705" y="6066"/>
                    </a:lnTo>
                    <a:lnTo>
                      <a:pt x="1731" y="6101"/>
                    </a:lnTo>
                    <a:lnTo>
                      <a:pt x="1731" y="6101"/>
                    </a:lnTo>
                    <a:lnTo>
                      <a:pt x="1758" y="6135"/>
                    </a:lnTo>
                    <a:lnTo>
                      <a:pt x="1784" y="6171"/>
                    </a:lnTo>
                    <a:lnTo>
                      <a:pt x="1839" y="6238"/>
                    </a:lnTo>
                    <a:lnTo>
                      <a:pt x="1895" y="6306"/>
                    </a:lnTo>
                    <a:lnTo>
                      <a:pt x="1955" y="6371"/>
                    </a:lnTo>
                    <a:lnTo>
                      <a:pt x="1955" y="6371"/>
                    </a:lnTo>
                    <a:lnTo>
                      <a:pt x="1995" y="6413"/>
                    </a:lnTo>
                    <a:lnTo>
                      <a:pt x="2036" y="6456"/>
                    </a:lnTo>
                    <a:lnTo>
                      <a:pt x="2120" y="6540"/>
                    </a:lnTo>
                    <a:lnTo>
                      <a:pt x="2206" y="6621"/>
                    </a:lnTo>
                    <a:lnTo>
                      <a:pt x="2292" y="6703"/>
                    </a:lnTo>
                    <a:lnTo>
                      <a:pt x="2467" y="6863"/>
                    </a:lnTo>
                    <a:lnTo>
                      <a:pt x="2554" y="6944"/>
                    </a:lnTo>
                    <a:lnTo>
                      <a:pt x="2638" y="7027"/>
                    </a:lnTo>
                    <a:lnTo>
                      <a:pt x="2638" y="7027"/>
                    </a:lnTo>
                    <a:lnTo>
                      <a:pt x="2692" y="7079"/>
                    </a:lnTo>
                    <a:lnTo>
                      <a:pt x="2718" y="7108"/>
                    </a:lnTo>
                    <a:lnTo>
                      <a:pt x="2742" y="7137"/>
                    </a:lnTo>
                    <a:lnTo>
                      <a:pt x="2742" y="7137"/>
                    </a:lnTo>
                    <a:lnTo>
                      <a:pt x="2749" y="7146"/>
                    </a:lnTo>
                    <a:lnTo>
                      <a:pt x="2754" y="7156"/>
                    </a:lnTo>
                    <a:lnTo>
                      <a:pt x="2764" y="7178"/>
                    </a:lnTo>
                    <a:lnTo>
                      <a:pt x="2773" y="7200"/>
                    </a:lnTo>
                    <a:lnTo>
                      <a:pt x="2783" y="7222"/>
                    </a:lnTo>
                    <a:lnTo>
                      <a:pt x="2783" y="7222"/>
                    </a:lnTo>
                    <a:lnTo>
                      <a:pt x="2801" y="7251"/>
                    </a:lnTo>
                    <a:lnTo>
                      <a:pt x="2820" y="7279"/>
                    </a:lnTo>
                    <a:lnTo>
                      <a:pt x="2831" y="7293"/>
                    </a:lnTo>
                    <a:lnTo>
                      <a:pt x="2842" y="7305"/>
                    </a:lnTo>
                    <a:lnTo>
                      <a:pt x="2855" y="7317"/>
                    </a:lnTo>
                    <a:lnTo>
                      <a:pt x="2867" y="7330"/>
                    </a:lnTo>
                    <a:lnTo>
                      <a:pt x="2867" y="7330"/>
                    </a:lnTo>
                    <a:lnTo>
                      <a:pt x="2953" y="7399"/>
                    </a:lnTo>
                    <a:lnTo>
                      <a:pt x="3038" y="7469"/>
                    </a:lnTo>
                    <a:lnTo>
                      <a:pt x="3079" y="7505"/>
                    </a:lnTo>
                    <a:lnTo>
                      <a:pt x="3121" y="7542"/>
                    </a:lnTo>
                    <a:lnTo>
                      <a:pt x="3161" y="7579"/>
                    </a:lnTo>
                    <a:lnTo>
                      <a:pt x="3199" y="7619"/>
                    </a:lnTo>
                    <a:lnTo>
                      <a:pt x="3199" y="7619"/>
                    </a:lnTo>
                    <a:lnTo>
                      <a:pt x="3213" y="7634"/>
                    </a:lnTo>
                    <a:lnTo>
                      <a:pt x="3226" y="7649"/>
                    </a:lnTo>
                    <a:lnTo>
                      <a:pt x="3237" y="7665"/>
                    </a:lnTo>
                    <a:lnTo>
                      <a:pt x="3245" y="7680"/>
                    </a:lnTo>
                    <a:lnTo>
                      <a:pt x="3253" y="7696"/>
                    </a:lnTo>
                    <a:lnTo>
                      <a:pt x="3257" y="7714"/>
                    </a:lnTo>
                    <a:lnTo>
                      <a:pt x="3259" y="7724"/>
                    </a:lnTo>
                    <a:lnTo>
                      <a:pt x="3259" y="7733"/>
                    </a:lnTo>
                    <a:lnTo>
                      <a:pt x="3259" y="7743"/>
                    </a:lnTo>
                    <a:lnTo>
                      <a:pt x="3257" y="7754"/>
                    </a:lnTo>
                    <a:lnTo>
                      <a:pt x="3257" y="7754"/>
                    </a:lnTo>
                    <a:lnTo>
                      <a:pt x="3253" y="7772"/>
                    </a:lnTo>
                    <a:lnTo>
                      <a:pt x="3246" y="7790"/>
                    </a:lnTo>
                    <a:lnTo>
                      <a:pt x="3238" y="7808"/>
                    </a:lnTo>
                    <a:lnTo>
                      <a:pt x="3228" y="7824"/>
                    </a:lnTo>
                    <a:lnTo>
                      <a:pt x="3206" y="7857"/>
                    </a:lnTo>
                    <a:lnTo>
                      <a:pt x="3184" y="7888"/>
                    </a:lnTo>
                    <a:lnTo>
                      <a:pt x="3184" y="7888"/>
                    </a:lnTo>
                    <a:lnTo>
                      <a:pt x="3079" y="8039"/>
                    </a:lnTo>
                    <a:lnTo>
                      <a:pt x="3027" y="8114"/>
                    </a:lnTo>
                    <a:lnTo>
                      <a:pt x="2973" y="8188"/>
                    </a:lnTo>
                    <a:lnTo>
                      <a:pt x="2918" y="8260"/>
                    </a:lnTo>
                    <a:lnTo>
                      <a:pt x="2889" y="8294"/>
                    </a:lnTo>
                    <a:lnTo>
                      <a:pt x="2859" y="8329"/>
                    </a:lnTo>
                    <a:lnTo>
                      <a:pt x="2829" y="8363"/>
                    </a:lnTo>
                    <a:lnTo>
                      <a:pt x="2798" y="8396"/>
                    </a:lnTo>
                    <a:lnTo>
                      <a:pt x="2765" y="8429"/>
                    </a:lnTo>
                    <a:lnTo>
                      <a:pt x="2732" y="8461"/>
                    </a:lnTo>
                    <a:lnTo>
                      <a:pt x="2732" y="8461"/>
                    </a:lnTo>
                    <a:lnTo>
                      <a:pt x="2695" y="8495"/>
                    </a:lnTo>
                    <a:lnTo>
                      <a:pt x="2674" y="8513"/>
                    </a:lnTo>
                    <a:lnTo>
                      <a:pt x="2654" y="8530"/>
                    </a:lnTo>
                    <a:lnTo>
                      <a:pt x="2631" y="8546"/>
                    </a:lnTo>
                    <a:lnTo>
                      <a:pt x="2609" y="8560"/>
                    </a:lnTo>
                    <a:lnTo>
                      <a:pt x="2586" y="8573"/>
                    </a:lnTo>
                    <a:lnTo>
                      <a:pt x="2575" y="8577"/>
                    </a:lnTo>
                    <a:lnTo>
                      <a:pt x="2563" y="8581"/>
                    </a:lnTo>
                    <a:lnTo>
                      <a:pt x="2563" y="8581"/>
                    </a:lnTo>
                    <a:lnTo>
                      <a:pt x="2553" y="8584"/>
                    </a:lnTo>
                    <a:lnTo>
                      <a:pt x="2543" y="8585"/>
                    </a:lnTo>
                    <a:lnTo>
                      <a:pt x="2535" y="8585"/>
                    </a:lnTo>
                    <a:lnTo>
                      <a:pt x="2525" y="8584"/>
                    </a:lnTo>
                    <a:lnTo>
                      <a:pt x="2517" y="8582"/>
                    </a:lnTo>
                    <a:lnTo>
                      <a:pt x="2509" y="8581"/>
                    </a:lnTo>
                    <a:lnTo>
                      <a:pt x="2492" y="8574"/>
                    </a:lnTo>
                    <a:lnTo>
                      <a:pt x="2477" y="8564"/>
                    </a:lnTo>
                    <a:lnTo>
                      <a:pt x="2462" y="8555"/>
                    </a:lnTo>
                    <a:lnTo>
                      <a:pt x="2433" y="8533"/>
                    </a:lnTo>
                    <a:lnTo>
                      <a:pt x="2433" y="8533"/>
                    </a:lnTo>
                    <a:lnTo>
                      <a:pt x="2386" y="8497"/>
                    </a:lnTo>
                    <a:lnTo>
                      <a:pt x="2339" y="8462"/>
                    </a:lnTo>
                    <a:lnTo>
                      <a:pt x="2339" y="8462"/>
                    </a:lnTo>
                    <a:lnTo>
                      <a:pt x="2232" y="8389"/>
                    </a:lnTo>
                    <a:lnTo>
                      <a:pt x="2126" y="8316"/>
                    </a:lnTo>
                    <a:lnTo>
                      <a:pt x="1911" y="8172"/>
                    </a:lnTo>
                    <a:lnTo>
                      <a:pt x="1911" y="8172"/>
                    </a:lnTo>
                    <a:lnTo>
                      <a:pt x="1879" y="8150"/>
                    </a:lnTo>
                    <a:lnTo>
                      <a:pt x="1847" y="8127"/>
                    </a:lnTo>
                    <a:lnTo>
                      <a:pt x="1815" y="8104"/>
                    </a:lnTo>
                    <a:lnTo>
                      <a:pt x="1802" y="8092"/>
                    </a:lnTo>
                    <a:lnTo>
                      <a:pt x="1786" y="8078"/>
                    </a:lnTo>
                    <a:lnTo>
                      <a:pt x="1786" y="8078"/>
                    </a:lnTo>
                    <a:lnTo>
                      <a:pt x="1748" y="8038"/>
                    </a:lnTo>
                    <a:lnTo>
                      <a:pt x="1712" y="7997"/>
                    </a:lnTo>
                    <a:lnTo>
                      <a:pt x="1640" y="7911"/>
                    </a:lnTo>
                    <a:lnTo>
                      <a:pt x="1640" y="7911"/>
                    </a:lnTo>
                    <a:lnTo>
                      <a:pt x="1574" y="7833"/>
                    </a:lnTo>
                    <a:lnTo>
                      <a:pt x="1508" y="7753"/>
                    </a:lnTo>
                    <a:lnTo>
                      <a:pt x="1476" y="7711"/>
                    </a:lnTo>
                    <a:lnTo>
                      <a:pt x="1445" y="7671"/>
                    </a:lnTo>
                    <a:lnTo>
                      <a:pt x="1414" y="7629"/>
                    </a:lnTo>
                    <a:lnTo>
                      <a:pt x="1384" y="7587"/>
                    </a:lnTo>
                    <a:lnTo>
                      <a:pt x="1384" y="7587"/>
                    </a:lnTo>
                    <a:lnTo>
                      <a:pt x="1374" y="7574"/>
                    </a:lnTo>
                    <a:lnTo>
                      <a:pt x="1361" y="7560"/>
                    </a:lnTo>
                    <a:lnTo>
                      <a:pt x="1347" y="7547"/>
                    </a:lnTo>
                    <a:lnTo>
                      <a:pt x="1332" y="7535"/>
                    </a:lnTo>
                    <a:lnTo>
                      <a:pt x="1300" y="7514"/>
                    </a:lnTo>
                    <a:lnTo>
                      <a:pt x="1270" y="7494"/>
                    </a:lnTo>
                    <a:lnTo>
                      <a:pt x="1270" y="7494"/>
                    </a:lnTo>
                    <a:lnTo>
                      <a:pt x="1148" y="7405"/>
                    </a:lnTo>
                    <a:lnTo>
                      <a:pt x="1026" y="7317"/>
                    </a:lnTo>
                    <a:lnTo>
                      <a:pt x="1026" y="7317"/>
                    </a:lnTo>
                    <a:lnTo>
                      <a:pt x="957" y="7268"/>
                    </a:lnTo>
                    <a:lnTo>
                      <a:pt x="889" y="7215"/>
                    </a:lnTo>
                    <a:lnTo>
                      <a:pt x="823" y="7163"/>
                    </a:lnTo>
                    <a:lnTo>
                      <a:pt x="757" y="7108"/>
                    </a:lnTo>
                    <a:lnTo>
                      <a:pt x="693" y="7053"/>
                    </a:lnTo>
                    <a:lnTo>
                      <a:pt x="631" y="6995"/>
                    </a:lnTo>
                    <a:lnTo>
                      <a:pt x="571" y="6936"/>
                    </a:lnTo>
                    <a:lnTo>
                      <a:pt x="513" y="6874"/>
                    </a:lnTo>
                    <a:lnTo>
                      <a:pt x="513" y="6874"/>
                    </a:lnTo>
                    <a:lnTo>
                      <a:pt x="458" y="6813"/>
                    </a:lnTo>
                    <a:lnTo>
                      <a:pt x="404" y="6751"/>
                    </a:lnTo>
                    <a:lnTo>
                      <a:pt x="352" y="6688"/>
                    </a:lnTo>
                    <a:lnTo>
                      <a:pt x="301" y="6623"/>
                    </a:lnTo>
                    <a:lnTo>
                      <a:pt x="251" y="6558"/>
                    </a:lnTo>
                    <a:lnTo>
                      <a:pt x="203" y="6492"/>
                    </a:lnTo>
                    <a:lnTo>
                      <a:pt x="156" y="6424"/>
                    </a:lnTo>
                    <a:lnTo>
                      <a:pt x="112" y="6356"/>
                    </a:lnTo>
                    <a:lnTo>
                      <a:pt x="112" y="6356"/>
                    </a:lnTo>
                    <a:lnTo>
                      <a:pt x="84" y="6310"/>
                    </a:lnTo>
                    <a:lnTo>
                      <a:pt x="72" y="6287"/>
                    </a:lnTo>
                    <a:lnTo>
                      <a:pt x="59" y="6262"/>
                    </a:lnTo>
                    <a:lnTo>
                      <a:pt x="47" y="6238"/>
                    </a:lnTo>
                    <a:lnTo>
                      <a:pt x="37" y="6214"/>
                    </a:lnTo>
                    <a:lnTo>
                      <a:pt x="29" y="6187"/>
                    </a:lnTo>
                    <a:lnTo>
                      <a:pt x="23" y="6163"/>
                    </a:lnTo>
                    <a:lnTo>
                      <a:pt x="23" y="6163"/>
                    </a:lnTo>
                    <a:lnTo>
                      <a:pt x="19" y="6143"/>
                    </a:lnTo>
                    <a:lnTo>
                      <a:pt x="17" y="6124"/>
                    </a:lnTo>
                    <a:lnTo>
                      <a:pt x="15" y="6084"/>
                    </a:lnTo>
                    <a:lnTo>
                      <a:pt x="15" y="6044"/>
                    </a:lnTo>
                    <a:lnTo>
                      <a:pt x="18" y="6004"/>
                    </a:lnTo>
                    <a:lnTo>
                      <a:pt x="22" y="5964"/>
                    </a:lnTo>
                    <a:lnTo>
                      <a:pt x="29" y="5924"/>
                    </a:lnTo>
                    <a:lnTo>
                      <a:pt x="43" y="5847"/>
                    </a:lnTo>
                    <a:lnTo>
                      <a:pt x="43" y="5847"/>
                    </a:lnTo>
                    <a:lnTo>
                      <a:pt x="51" y="5803"/>
                    </a:lnTo>
                    <a:lnTo>
                      <a:pt x="61" y="5758"/>
                    </a:lnTo>
                    <a:lnTo>
                      <a:pt x="73" y="5713"/>
                    </a:lnTo>
                    <a:lnTo>
                      <a:pt x="80" y="5693"/>
                    </a:lnTo>
                    <a:lnTo>
                      <a:pt x="87" y="5671"/>
                    </a:lnTo>
                    <a:lnTo>
                      <a:pt x="87" y="5671"/>
                    </a:lnTo>
                    <a:lnTo>
                      <a:pt x="109" y="5616"/>
                    </a:lnTo>
                    <a:lnTo>
                      <a:pt x="132" y="5562"/>
                    </a:lnTo>
                    <a:lnTo>
                      <a:pt x="156" y="5507"/>
                    </a:lnTo>
                    <a:lnTo>
                      <a:pt x="178" y="5453"/>
                    </a:lnTo>
                    <a:lnTo>
                      <a:pt x="178" y="5453"/>
                    </a:lnTo>
                    <a:lnTo>
                      <a:pt x="197" y="5401"/>
                    </a:lnTo>
                    <a:lnTo>
                      <a:pt x="205" y="5375"/>
                    </a:lnTo>
                    <a:lnTo>
                      <a:pt x="212" y="5348"/>
                    </a:lnTo>
                    <a:lnTo>
                      <a:pt x="212" y="5348"/>
                    </a:lnTo>
                    <a:lnTo>
                      <a:pt x="215" y="5335"/>
                    </a:lnTo>
                    <a:lnTo>
                      <a:pt x="216" y="5321"/>
                    </a:lnTo>
                    <a:lnTo>
                      <a:pt x="218" y="5293"/>
                    </a:lnTo>
                    <a:lnTo>
                      <a:pt x="219" y="5266"/>
                    </a:lnTo>
                    <a:lnTo>
                      <a:pt x="221" y="5238"/>
                    </a:lnTo>
                    <a:lnTo>
                      <a:pt x="221" y="5238"/>
                    </a:lnTo>
                    <a:lnTo>
                      <a:pt x="222" y="5213"/>
                    </a:lnTo>
                    <a:lnTo>
                      <a:pt x="226" y="5190"/>
                    </a:lnTo>
                    <a:lnTo>
                      <a:pt x="230" y="5166"/>
                    </a:lnTo>
                    <a:lnTo>
                      <a:pt x="234" y="5142"/>
                    </a:lnTo>
                    <a:lnTo>
                      <a:pt x="241" y="5118"/>
                    </a:lnTo>
                    <a:lnTo>
                      <a:pt x="248" y="5096"/>
                    </a:lnTo>
                    <a:lnTo>
                      <a:pt x="256" y="5073"/>
                    </a:lnTo>
                    <a:lnTo>
                      <a:pt x="265" y="5051"/>
                    </a:lnTo>
                    <a:lnTo>
                      <a:pt x="265" y="5051"/>
                    </a:lnTo>
                    <a:lnTo>
                      <a:pt x="302" y="4967"/>
                    </a:lnTo>
                    <a:lnTo>
                      <a:pt x="318" y="4924"/>
                    </a:lnTo>
                    <a:lnTo>
                      <a:pt x="325" y="4902"/>
                    </a:lnTo>
                    <a:lnTo>
                      <a:pt x="332" y="4879"/>
                    </a:lnTo>
                    <a:lnTo>
                      <a:pt x="332" y="4879"/>
                    </a:lnTo>
                    <a:lnTo>
                      <a:pt x="340" y="4845"/>
                    </a:lnTo>
                    <a:lnTo>
                      <a:pt x="347" y="4811"/>
                    </a:lnTo>
                    <a:lnTo>
                      <a:pt x="360" y="4742"/>
                    </a:lnTo>
                    <a:lnTo>
                      <a:pt x="371" y="4673"/>
                    </a:lnTo>
                    <a:lnTo>
                      <a:pt x="378" y="4639"/>
                    </a:lnTo>
                    <a:lnTo>
                      <a:pt x="386" y="4604"/>
                    </a:lnTo>
                    <a:lnTo>
                      <a:pt x="386" y="4604"/>
                    </a:lnTo>
                    <a:lnTo>
                      <a:pt x="401" y="4544"/>
                    </a:lnTo>
                    <a:lnTo>
                      <a:pt x="418" y="4483"/>
                    </a:lnTo>
                    <a:lnTo>
                      <a:pt x="452" y="4363"/>
                    </a:lnTo>
                    <a:lnTo>
                      <a:pt x="452" y="4363"/>
                    </a:lnTo>
                    <a:lnTo>
                      <a:pt x="465" y="4320"/>
                    </a:lnTo>
                    <a:lnTo>
                      <a:pt x="478" y="4279"/>
                    </a:lnTo>
                    <a:lnTo>
                      <a:pt x="506" y="4195"/>
                    </a:lnTo>
                    <a:lnTo>
                      <a:pt x="520" y="4154"/>
                    </a:lnTo>
                    <a:lnTo>
                      <a:pt x="532" y="4111"/>
                    </a:lnTo>
                    <a:lnTo>
                      <a:pt x="542" y="4068"/>
                    </a:lnTo>
                    <a:lnTo>
                      <a:pt x="551" y="4026"/>
                    </a:lnTo>
                    <a:lnTo>
                      <a:pt x="551" y="4026"/>
                    </a:lnTo>
                    <a:lnTo>
                      <a:pt x="561" y="3959"/>
                    </a:lnTo>
                    <a:lnTo>
                      <a:pt x="569" y="3892"/>
                    </a:lnTo>
                    <a:lnTo>
                      <a:pt x="573" y="3824"/>
                    </a:lnTo>
                    <a:lnTo>
                      <a:pt x="576" y="3757"/>
                    </a:lnTo>
                    <a:lnTo>
                      <a:pt x="576" y="3757"/>
                    </a:lnTo>
                    <a:lnTo>
                      <a:pt x="575" y="3731"/>
                    </a:lnTo>
                    <a:lnTo>
                      <a:pt x="572" y="3703"/>
                    </a:lnTo>
                    <a:lnTo>
                      <a:pt x="571" y="3676"/>
                    </a:lnTo>
                    <a:lnTo>
                      <a:pt x="572" y="3662"/>
                    </a:lnTo>
                    <a:lnTo>
                      <a:pt x="573" y="3649"/>
                    </a:lnTo>
                    <a:lnTo>
                      <a:pt x="573" y="3649"/>
                    </a:lnTo>
                    <a:lnTo>
                      <a:pt x="578" y="3633"/>
                    </a:lnTo>
                    <a:lnTo>
                      <a:pt x="584" y="3618"/>
                    </a:lnTo>
                    <a:lnTo>
                      <a:pt x="593" y="3603"/>
                    </a:lnTo>
                    <a:lnTo>
                      <a:pt x="602" y="3589"/>
                    </a:lnTo>
                    <a:lnTo>
                      <a:pt x="612" y="3575"/>
                    </a:lnTo>
                    <a:lnTo>
                      <a:pt x="623" y="3561"/>
                    </a:lnTo>
                    <a:lnTo>
                      <a:pt x="645" y="3536"/>
                    </a:lnTo>
                    <a:lnTo>
                      <a:pt x="645" y="3536"/>
                    </a:lnTo>
                    <a:lnTo>
                      <a:pt x="667" y="3513"/>
                    </a:lnTo>
                    <a:lnTo>
                      <a:pt x="689" y="3491"/>
                    </a:lnTo>
                    <a:lnTo>
                      <a:pt x="735" y="3448"/>
                    </a:lnTo>
                    <a:lnTo>
                      <a:pt x="782" y="3407"/>
                    </a:lnTo>
                    <a:lnTo>
                      <a:pt x="828" y="3366"/>
                    </a:lnTo>
                    <a:lnTo>
                      <a:pt x="828" y="3366"/>
                    </a:lnTo>
                    <a:lnTo>
                      <a:pt x="839" y="3353"/>
                    </a:lnTo>
                    <a:lnTo>
                      <a:pt x="849" y="3341"/>
                    </a:lnTo>
                    <a:lnTo>
                      <a:pt x="857" y="3328"/>
                    </a:lnTo>
                    <a:lnTo>
                      <a:pt x="864" y="3316"/>
                    </a:lnTo>
                    <a:lnTo>
                      <a:pt x="870" y="3302"/>
                    </a:lnTo>
                    <a:lnTo>
                      <a:pt x="875" y="3288"/>
                    </a:lnTo>
                    <a:lnTo>
                      <a:pt x="882" y="3258"/>
                    </a:lnTo>
                    <a:lnTo>
                      <a:pt x="882" y="3258"/>
                    </a:lnTo>
                    <a:lnTo>
                      <a:pt x="889" y="3221"/>
                    </a:lnTo>
                    <a:lnTo>
                      <a:pt x="895" y="3185"/>
                    </a:lnTo>
                    <a:lnTo>
                      <a:pt x="903" y="3111"/>
                    </a:lnTo>
                    <a:lnTo>
                      <a:pt x="910" y="3038"/>
                    </a:lnTo>
                    <a:lnTo>
                      <a:pt x="915" y="2963"/>
                    </a:lnTo>
                    <a:lnTo>
                      <a:pt x="921" y="2889"/>
                    </a:lnTo>
                    <a:lnTo>
                      <a:pt x="926" y="2816"/>
                    </a:lnTo>
                    <a:lnTo>
                      <a:pt x="935" y="2741"/>
                    </a:lnTo>
                    <a:lnTo>
                      <a:pt x="939" y="2706"/>
                    </a:lnTo>
                    <a:lnTo>
                      <a:pt x="944" y="2668"/>
                    </a:lnTo>
                    <a:lnTo>
                      <a:pt x="944" y="2668"/>
                    </a:lnTo>
                    <a:lnTo>
                      <a:pt x="950" y="2638"/>
                    </a:lnTo>
                    <a:lnTo>
                      <a:pt x="957" y="2606"/>
                    </a:lnTo>
                    <a:lnTo>
                      <a:pt x="964" y="2576"/>
                    </a:lnTo>
                    <a:lnTo>
                      <a:pt x="973" y="2546"/>
                    </a:lnTo>
                    <a:lnTo>
                      <a:pt x="992" y="2485"/>
                    </a:lnTo>
                    <a:lnTo>
                      <a:pt x="1013" y="2426"/>
                    </a:lnTo>
                    <a:lnTo>
                      <a:pt x="1038" y="2367"/>
                    </a:lnTo>
                    <a:lnTo>
                      <a:pt x="1063" y="2309"/>
                    </a:lnTo>
                    <a:lnTo>
                      <a:pt x="1115" y="2194"/>
                    </a:lnTo>
                    <a:lnTo>
                      <a:pt x="1115" y="2194"/>
                    </a:lnTo>
                    <a:lnTo>
                      <a:pt x="1170" y="2081"/>
                    </a:lnTo>
                    <a:lnTo>
                      <a:pt x="1227" y="1971"/>
                    </a:lnTo>
                    <a:lnTo>
                      <a:pt x="1286" y="1861"/>
                    </a:lnTo>
                    <a:lnTo>
                      <a:pt x="1347" y="1751"/>
                    </a:lnTo>
                    <a:lnTo>
                      <a:pt x="1469" y="1534"/>
                    </a:lnTo>
                    <a:lnTo>
                      <a:pt x="1530" y="1426"/>
                    </a:lnTo>
                    <a:lnTo>
                      <a:pt x="1591" y="1315"/>
                    </a:lnTo>
                    <a:lnTo>
                      <a:pt x="1591" y="1315"/>
                    </a:lnTo>
                    <a:lnTo>
                      <a:pt x="1602" y="1296"/>
                    </a:lnTo>
                    <a:lnTo>
                      <a:pt x="1614" y="1278"/>
                    </a:lnTo>
                    <a:lnTo>
                      <a:pt x="1627" y="1260"/>
                    </a:lnTo>
                    <a:lnTo>
                      <a:pt x="1640" y="1244"/>
                    </a:lnTo>
                    <a:lnTo>
                      <a:pt x="1654" y="1227"/>
                    </a:lnTo>
                    <a:lnTo>
                      <a:pt x="1669" y="1212"/>
                    </a:lnTo>
                    <a:lnTo>
                      <a:pt x="1701" y="1182"/>
                    </a:lnTo>
                    <a:lnTo>
                      <a:pt x="1734" y="1154"/>
                    </a:lnTo>
                    <a:lnTo>
                      <a:pt x="1770" y="1127"/>
                    </a:lnTo>
                    <a:lnTo>
                      <a:pt x="1842" y="1076"/>
                    </a:lnTo>
                    <a:lnTo>
                      <a:pt x="1842" y="1076"/>
                    </a:lnTo>
                    <a:lnTo>
                      <a:pt x="1902" y="1033"/>
                    </a:lnTo>
                    <a:lnTo>
                      <a:pt x="1963" y="993"/>
                    </a:lnTo>
                    <a:lnTo>
                      <a:pt x="2025" y="953"/>
                    </a:lnTo>
                    <a:lnTo>
                      <a:pt x="2087" y="913"/>
                    </a:lnTo>
                    <a:lnTo>
                      <a:pt x="2214" y="837"/>
                    </a:lnTo>
                    <a:lnTo>
                      <a:pt x="2342" y="763"/>
                    </a:lnTo>
                    <a:lnTo>
                      <a:pt x="2342" y="763"/>
                    </a:lnTo>
                    <a:lnTo>
                      <a:pt x="2473" y="688"/>
                    </a:lnTo>
                    <a:lnTo>
                      <a:pt x="2605" y="615"/>
                    </a:lnTo>
                    <a:lnTo>
                      <a:pt x="2738" y="544"/>
                    </a:lnTo>
                    <a:lnTo>
                      <a:pt x="2871" y="474"/>
                    </a:lnTo>
                    <a:lnTo>
                      <a:pt x="2871" y="474"/>
                    </a:lnTo>
                    <a:lnTo>
                      <a:pt x="3001" y="407"/>
                    </a:lnTo>
                    <a:lnTo>
                      <a:pt x="3129" y="341"/>
                    </a:lnTo>
                    <a:lnTo>
                      <a:pt x="3194" y="307"/>
                    </a:lnTo>
                    <a:lnTo>
                      <a:pt x="3257" y="272"/>
                    </a:lnTo>
                    <a:lnTo>
                      <a:pt x="3321" y="237"/>
                    </a:lnTo>
                    <a:lnTo>
                      <a:pt x="3383" y="199"/>
                    </a:lnTo>
                    <a:lnTo>
                      <a:pt x="3383" y="199"/>
                    </a:lnTo>
                    <a:lnTo>
                      <a:pt x="3448" y="158"/>
                    </a:lnTo>
                    <a:lnTo>
                      <a:pt x="3512" y="115"/>
                    </a:lnTo>
                    <a:lnTo>
                      <a:pt x="3512" y="115"/>
                    </a:lnTo>
                    <a:lnTo>
                      <a:pt x="3545" y="93"/>
                    </a:lnTo>
                    <a:lnTo>
                      <a:pt x="3578" y="71"/>
                    </a:lnTo>
                    <a:lnTo>
                      <a:pt x="3596" y="62"/>
                    </a:lnTo>
                    <a:lnTo>
                      <a:pt x="3614" y="52"/>
                    </a:lnTo>
                    <a:lnTo>
                      <a:pt x="3632" y="45"/>
                    </a:lnTo>
                    <a:lnTo>
                      <a:pt x="3650" y="38"/>
                    </a:lnTo>
                    <a:lnTo>
                      <a:pt x="3650" y="38"/>
                    </a:lnTo>
                    <a:lnTo>
                      <a:pt x="3680" y="31"/>
                    </a:lnTo>
                    <a:lnTo>
                      <a:pt x="3709" y="26"/>
                    </a:lnTo>
                    <a:lnTo>
                      <a:pt x="3740" y="22"/>
                    </a:lnTo>
                    <a:lnTo>
                      <a:pt x="3770" y="19"/>
                    </a:lnTo>
                    <a:lnTo>
                      <a:pt x="3800" y="17"/>
                    </a:lnTo>
                    <a:lnTo>
                      <a:pt x="3832" y="16"/>
                    </a:lnTo>
                    <a:lnTo>
                      <a:pt x="3891" y="16"/>
                    </a:lnTo>
                    <a:lnTo>
                      <a:pt x="3891" y="16"/>
                    </a:lnTo>
                    <a:lnTo>
                      <a:pt x="3963" y="17"/>
                    </a:lnTo>
                    <a:lnTo>
                      <a:pt x="4033" y="22"/>
                    </a:lnTo>
                    <a:lnTo>
                      <a:pt x="4104" y="26"/>
                    </a:lnTo>
                    <a:lnTo>
                      <a:pt x="4174" y="31"/>
                    </a:lnTo>
                    <a:lnTo>
                      <a:pt x="4174" y="31"/>
                    </a:lnTo>
                    <a:lnTo>
                      <a:pt x="4559" y="66"/>
                    </a:lnTo>
                    <a:lnTo>
                      <a:pt x="4750" y="84"/>
                    </a:lnTo>
                    <a:lnTo>
                      <a:pt x="4943" y="99"/>
                    </a:lnTo>
                    <a:lnTo>
                      <a:pt x="4943" y="99"/>
                    </a:lnTo>
                    <a:lnTo>
                      <a:pt x="5085" y="110"/>
                    </a:lnTo>
                    <a:lnTo>
                      <a:pt x="5229" y="121"/>
                    </a:lnTo>
                    <a:lnTo>
                      <a:pt x="5372" y="129"/>
                    </a:lnTo>
                    <a:lnTo>
                      <a:pt x="5515" y="136"/>
                    </a:lnTo>
                    <a:lnTo>
                      <a:pt x="5515" y="136"/>
                    </a:lnTo>
                    <a:lnTo>
                      <a:pt x="5637" y="141"/>
                    </a:lnTo>
                    <a:lnTo>
                      <a:pt x="5758" y="144"/>
                    </a:lnTo>
                    <a:lnTo>
                      <a:pt x="5820" y="146"/>
                    </a:lnTo>
                    <a:lnTo>
                      <a:pt x="5881" y="144"/>
                    </a:lnTo>
                    <a:lnTo>
                      <a:pt x="5941" y="143"/>
                    </a:lnTo>
                    <a:lnTo>
                      <a:pt x="6002" y="139"/>
                    </a:lnTo>
                    <a:lnTo>
                      <a:pt x="6002" y="139"/>
                    </a:lnTo>
                    <a:lnTo>
                      <a:pt x="6107" y="132"/>
                    </a:lnTo>
                    <a:lnTo>
                      <a:pt x="6211" y="126"/>
                    </a:lnTo>
                    <a:lnTo>
                      <a:pt x="6264" y="125"/>
                    </a:lnTo>
                    <a:lnTo>
                      <a:pt x="6316" y="125"/>
                    </a:lnTo>
                    <a:lnTo>
                      <a:pt x="6368" y="125"/>
                    </a:lnTo>
                    <a:lnTo>
                      <a:pt x="6421" y="126"/>
                    </a:lnTo>
                    <a:lnTo>
                      <a:pt x="6421" y="126"/>
                    </a:lnTo>
                    <a:lnTo>
                      <a:pt x="6476" y="129"/>
                    </a:lnTo>
                    <a:lnTo>
                      <a:pt x="6530" y="133"/>
                    </a:lnTo>
                    <a:lnTo>
                      <a:pt x="6584" y="137"/>
                    </a:lnTo>
                    <a:lnTo>
                      <a:pt x="6639" y="143"/>
                    </a:lnTo>
                    <a:lnTo>
                      <a:pt x="6639" y="143"/>
                    </a:lnTo>
                    <a:lnTo>
                      <a:pt x="6684" y="148"/>
                    </a:lnTo>
                    <a:lnTo>
                      <a:pt x="6706" y="153"/>
                    </a:lnTo>
                    <a:lnTo>
                      <a:pt x="6728" y="159"/>
                    </a:lnTo>
                    <a:lnTo>
                      <a:pt x="6728" y="159"/>
                    </a:lnTo>
                    <a:lnTo>
                      <a:pt x="6739" y="164"/>
                    </a:lnTo>
                    <a:lnTo>
                      <a:pt x="6749" y="169"/>
                    </a:lnTo>
                    <a:lnTo>
                      <a:pt x="6768" y="183"/>
                    </a:lnTo>
                    <a:lnTo>
                      <a:pt x="6803" y="212"/>
                    </a:lnTo>
                    <a:lnTo>
                      <a:pt x="6803" y="212"/>
                    </a:lnTo>
                    <a:lnTo>
                      <a:pt x="6821" y="227"/>
                    </a:lnTo>
                    <a:lnTo>
                      <a:pt x="6839" y="239"/>
                    </a:lnTo>
                    <a:lnTo>
                      <a:pt x="6877" y="264"/>
                    </a:lnTo>
                    <a:lnTo>
                      <a:pt x="6916" y="286"/>
                    </a:lnTo>
                    <a:lnTo>
                      <a:pt x="6956" y="307"/>
                    </a:lnTo>
                    <a:lnTo>
                      <a:pt x="6997" y="326"/>
                    </a:lnTo>
                    <a:lnTo>
                      <a:pt x="7038" y="345"/>
                    </a:lnTo>
                    <a:lnTo>
                      <a:pt x="7120" y="384"/>
                    </a:lnTo>
                    <a:lnTo>
                      <a:pt x="7120" y="384"/>
                    </a:lnTo>
                    <a:lnTo>
                      <a:pt x="7216" y="432"/>
                    </a:lnTo>
                    <a:lnTo>
                      <a:pt x="7313" y="482"/>
                    </a:lnTo>
                    <a:lnTo>
                      <a:pt x="7408" y="533"/>
                    </a:lnTo>
                    <a:lnTo>
                      <a:pt x="7506" y="581"/>
                    </a:lnTo>
                    <a:lnTo>
                      <a:pt x="7506" y="581"/>
                    </a:lnTo>
                    <a:lnTo>
                      <a:pt x="7591" y="626"/>
                    </a:lnTo>
                    <a:lnTo>
                      <a:pt x="7677" y="672"/>
                    </a:lnTo>
                    <a:lnTo>
                      <a:pt x="7762" y="720"/>
                    </a:lnTo>
                    <a:lnTo>
                      <a:pt x="7845" y="770"/>
                    </a:lnTo>
                    <a:lnTo>
                      <a:pt x="7926" y="821"/>
                    </a:lnTo>
                    <a:lnTo>
                      <a:pt x="8006" y="876"/>
                    </a:lnTo>
                    <a:lnTo>
                      <a:pt x="8045" y="903"/>
                    </a:lnTo>
                    <a:lnTo>
                      <a:pt x="8085" y="932"/>
                    </a:lnTo>
                    <a:lnTo>
                      <a:pt x="8123" y="963"/>
                    </a:lnTo>
                    <a:lnTo>
                      <a:pt x="8160" y="993"/>
                    </a:lnTo>
                    <a:lnTo>
                      <a:pt x="8160" y="993"/>
                    </a:lnTo>
                    <a:lnTo>
                      <a:pt x="8220" y="1043"/>
                    </a:lnTo>
                    <a:lnTo>
                      <a:pt x="8276" y="1094"/>
                    </a:lnTo>
                    <a:lnTo>
                      <a:pt x="8333" y="1146"/>
                    </a:lnTo>
                    <a:lnTo>
                      <a:pt x="8388" y="1200"/>
                    </a:lnTo>
                    <a:lnTo>
                      <a:pt x="8440" y="1255"/>
                    </a:lnTo>
                    <a:lnTo>
                      <a:pt x="8491" y="1311"/>
                    </a:lnTo>
                    <a:lnTo>
                      <a:pt x="8542" y="1369"/>
                    </a:lnTo>
                    <a:lnTo>
                      <a:pt x="8591" y="1428"/>
                    </a:lnTo>
                    <a:lnTo>
                      <a:pt x="8591" y="1428"/>
                    </a:lnTo>
                    <a:lnTo>
                      <a:pt x="8626" y="1475"/>
                    </a:lnTo>
                    <a:lnTo>
                      <a:pt x="8661" y="1523"/>
                    </a:lnTo>
                    <a:lnTo>
                      <a:pt x="8695" y="1572"/>
                    </a:lnTo>
                    <a:lnTo>
                      <a:pt x="8728" y="1620"/>
                    </a:lnTo>
                    <a:lnTo>
                      <a:pt x="8760" y="1670"/>
                    </a:lnTo>
                    <a:lnTo>
                      <a:pt x="8790" y="1720"/>
                    </a:lnTo>
                    <a:lnTo>
                      <a:pt x="8821" y="1771"/>
                    </a:lnTo>
                    <a:lnTo>
                      <a:pt x="8850" y="1822"/>
                    </a:lnTo>
                    <a:lnTo>
                      <a:pt x="8850" y="1822"/>
                    </a:lnTo>
                    <a:lnTo>
                      <a:pt x="8884" y="1889"/>
                    </a:lnTo>
                    <a:lnTo>
                      <a:pt x="8901" y="1922"/>
                    </a:lnTo>
                    <a:lnTo>
                      <a:pt x="8916" y="1955"/>
                    </a:lnTo>
                    <a:lnTo>
                      <a:pt x="8930" y="1989"/>
                    </a:lnTo>
                    <a:lnTo>
                      <a:pt x="8943" y="2024"/>
                    </a:lnTo>
                    <a:lnTo>
                      <a:pt x="8954" y="2059"/>
                    </a:lnTo>
                    <a:lnTo>
                      <a:pt x="8964" y="2095"/>
                    </a:lnTo>
                    <a:lnTo>
                      <a:pt x="8964" y="2095"/>
                    </a:lnTo>
                    <a:lnTo>
                      <a:pt x="8975" y="2145"/>
                    </a:lnTo>
                    <a:lnTo>
                      <a:pt x="8985" y="2196"/>
                    </a:lnTo>
                    <a:lnTo>
                      <a:pt x="8993" y="2247"/>
                    </a:lnTo>
                    <a:lnTo>
                      <a:pt x="9000" y="2299"/>
                    </a:lnTo>
                    <a:lnTo>
                      <a:pt x="9011" y="2401"/>
                    </a:lnTo>
                    <a:lnTo>
                      <a:pt x="9021" y="2504"/>
                    </a:lnTo>
                    <a:lnTo>
                      <a:pt x="9021" y="2504"/>
                    </a:lnTo>
                    <a:lnTo>
                      <a:pt x="9033" y="2638"/>
                    </a:lnTo>
                    <a:lnTo>
                      <a:pt x="9043" y="2772"/>
                    </a:lnTo>
                    <a:lnTo>
                      <a:pt x="9051" y="2905"/>
                    </a:lnTo>
                    <a:lnTo>
                      <a:pt x="9059" y="3040"/>
                    </a:lnTo>
                    <a:lnTo>
                      <a:pt x="9059" y="3040"/>
                    </a:lnTo>
                    <a:lnTo>
                      <a:pt x="9072" y="3268"/>
                    </a:lnTo>
                    <a:lnTo>
                      <a:pt x="9081" y="3497"/>
                    </a:lnTo>
                    <a:lnTo>
                      <a:pt x="9088" y="3611"/>
                    </a:lnTo>
                    <a:lnTo>
                      <a:pt x="9095" y="3725"/>
                    </a:lnTo>
                    <a:lnTo>
                      <a:pt x="9103" y="3838"/>
                    </a:lnTo>
                    <a:lnTo>
                      <a:pt x="9113" y="3953"/>
                    </a:lnTo>
                    <a:lnTo>
                      <a:pt x="9113" y="3953"/>
                    </a:lnTo>
                    <a:lnTo>
                      <a:pt x="9119" y="4001"/>
                    </a:lnTo>
                    <a:lnTo>
                      <a:pt x="9124" y="4049"/>
                    </a:lnTo>
                    <a:lnTo>
                      <a:pt x="9139" y="4146"/>
                    </a:lnTo>
                    <a:lnTo>
                      <a:pt x="9172" y="4337"/>
                    </a:lnTo>
                    <a:lnTo>
                      <a:pt x="9172" y="4337"/>
                    </a:lnTo>
                    <a:lnTo>
                      <a:pt x="9187" y="4428"/>
                    </a:lnTo>
                    <a:lnTo>
                      <a:pt x="9196" y="4473"/>
                    </a:lnTo>
                    <a:lnTo>
                      <a:pt x="9201" y="4495"/>
                    </a:lnTo>
                    <a:lnTo>
                      <a:pt x="9208" y="4519"/>
                    </a:lnTo>
                    <a:lnTo>
                      <a:pt x="9208" y="4519"/>
                    </a:lnTo>
                    <a:lnTo>
                      <a:pt x="9227" y="4582"/>
                    </a:lnTo>
                    <a:lnTo>
                      <a:pt x="9249" y="4647"/>
                    </a:lnTo>
                    <a:lnTo>
                      <a:pt x="9259" y="4679"/>
                    </a:lnTo>
                    <a:lnTo>
                      <a:pt x="9269" y="4712"/>
                    </a:lnTo>
                    <a:lnTo>
                      <a:pt x="9277" y="4745"/>
                    </a:lnTo>
                    <a:lnTo>
                      <a:pt x="9284" y="4778"/>
                    </a:lnTo>
                    <a:lnTo>
                      <a:pt x="9284" y="4778"/>
                    </a:lnTo>
                    <a:lnTo>
                      <a:pt x="9288" y="4810"/>
                    </a:lnTo>
                    <a:lnTo>
                      <a:pt x="9291" y="4841"/>
                    </a:lnTo>
                    <a:lnTo>
                      <a:pt x="9291" y="4874"/>
                    </a:lnTo>
                    <a:lnTo>
                      <a:pt x="9289" y="4907"/>
                    </a:lnTo>
                    <a:lnTo>
                      <a:pt x="9288" y="4939"/>
                    </a:lnTo>
                    <a:lnTo>
                      <a:pt x="9285" y="4972"/>
                    </a:lnTo>
                    <a:lnTo>
                      <a:pt x="9277" y="5037"/>
                    </a:lnTo>
                    <a:lnTo>
                      <a:pt x="9277" y="5037"/>
                    </a:lnTo>
                    <a:lnTo>
                      <a:pt x="9270" y="5098"/>
                    </a:lnTo>
                    <a:lnTo>
                      <a:pt x="9262" y="5158"/>
                    </a:lnTo>
                    <a:lnTo>
                      <a:pt x="9243" y="5279"/>
                    </a:lnTo>
                    <a:lnTo>
                      <a:pt x="9222" y="5401"/>
                    </a:lnTo>
                    <a:lnTo>
                      <a:pt x="9200" y="5522"/>
                    </a:lnTo>
                    <a:lnTo>
                      <a:pt x="9200" y="5522"/>
                    </a:lnTo>
                    <a:lnTo>
                      <a:pt x="9135" y="5876"/>
                    </a:lnTo>
                    <a:lnTo>
                      <a:pt x="9135" y="5876"/>
                    </a:lnTo>
                    <a:lnTo>
                      <a:pt x="9099" y="6076"/>
                    </a:lnTo>
                    <a:lnTo>
                      <a:pt x="9080" y="6176"/>
                    </a:lnTo>
                    <a:lnTo>
                      <a:pt x="9068" y="6226"/>
                    </a:lnTo>
                    <a:lnTo>
                      <a:pt x="9055" y="6276"/>
                    </a:lnTo>
                    <a:lnTo>
                      <a:pt x="9055" y="6276"/>
                    </a:lnTo>
                    <a:lnTo>
                      <a:pt x="9045" y="6311"/>
                    </a:lnTo>
                    <a:lnTo>
                      <a:pt x="9036" y="6346"/>
                    </a:lnTo>
                    <a:lnTo>
                      <a:pt x="9023" y="6382"/>
                    </a:lnTo>
                    <a:lnTo>
                      <a:pt x="9011" y="6416"/>
                    </a:lnTo>
                    <a:lnTo>
                      <a:pt x="8999" y="6451"/>
                    </a:lnTo>
                    <a:lnTo>
                      <a:pt x="8983" y="6485"/>
                    </a:lnTo>
                    <a:lnTo>
                      <a:pt x="8968" y="6520"/>
                    </a:lnTo>
                    <a:lnTo>
                      <a:pt x="8953" y="6553"/>
                    </a:lnTo>
                    <a:lnTo>
                      <a:pt x="8935" y="6584"/>
                    </a:lnTo>
                    <a:lnTo>
                      <a:pt x="8917" y="6617"/>
                    </a:lnTo>
                    <a:lnTo>
                      <a:pt x="8898" y="6649"/>
                    </a:lnTo>
                    <a:lnTo>
                      <a:pt x="8877" y="6679"/>
                    </a:lnTo>
                    <a:lnTo>
                      <a:pt x="8857" y="6710"/>
                    </a:lnTo>
                    <a:lnTo>
                      <a:pt x="8835" y="6739"/>
                    </a:lnTo>
                    <a:lnTo>
                      <a:pt x="8811" y="6768"/>
                    </a:lnTo>
                    <a:lnTo>
                      <a:pt x="8786" y="6795"/>
                    </a:lnTo>
                    <a:lnTo>
                      <a:pt x="8786" y="6795"/>
                    </a:lnTo>
                    <a:lnTo>
                      <a:pt x="8752" y="6830"/>
                    </a:lnTo>
                    <a:lnTo>
                      <a:pt x="8716" y="6863"/>
                    </a:lnTo>
                    <a:lnTo>
                      <a:pt x="8679" y="6892"/>
                    </a:lnTo>
                    <a:lnTo>
                      <a:pt x="8640" y="6919"/>
                    </a:lnTo>
                    <a:lnTo>
                      <a:pt x="8600" y="6944"/>
                    </a:lnTo>
                    <a:lnTo>
                      <a:pt x="8559" y="6966"/>
                    </a:lnTo>
                    <a:lnTo>
                      <a:pt x="8518" y="6987"/>
                    </a:lnTo>
                    <a:lnTo>
                      <a:pt x="8475" y="7006"/>
                    </a:lnTo>
                    <a:lnTo>
                      <a:pt x="8432" y="7024"/>
                    </a:lnTo>
                    <a:lnTo>
                      <a:pt x="8388" y="7039"/>
                    </a:lnTo>
                    <a:lnTo>
                      <a:pt x="8342" y="7053"/>
                    </a:lnTo>
                    <a:lnTo>
                      <a:pt x="8297" y="7067"/>
                    </a:lnTo>
                    <a:lnTo>
                      <a:pt x="8251" y="7078"/>
                    </a:lnTo>
                    <a:lnTo>
                      <a:pt x="8205" y="7089"/>
                    </a:lnTo>
                    <a:lnTo>
                      <a:pt x="8111" y="7108"/>
                    </a:lnTo>
                    <a:lnTo>
                      <a:pt x="8111" y="7108"/>
                    </a:lnTo>
                    <a:lnTo>
                      <a:pt x="8045" y="7120"/>
                    </a:lnTo>
                    <a:lnTo>
                      <a:pt x="7977" y="7130"/>
                    </a:lnTo>
                    <a:lnTo>
                      <a:pt x="7910" y="7138"/>
                    </a:lnTo>
                    <a:lnTo>
                      <a:pt x="7842" y="7144"/>
                    </a:lnTo>
                    <a:lnTo>
                      <a:pt x="7773" y="7149"/>
                    </a:lnTo>
                    <a:lnTo>
                      <a:pt x="7706" y="7153"/>
                    </a:lnTo>
                    <a:lnTo>
                      <a:pt x="7569" y="7162"/>
                    </a:lnTo>
                    <a:lnTo>
                      <a:pt x="7569" y="7162"/>
                    </a:lnTo>
                    <a:lnTo>
                      <a:pt x="7338" y="7173"/>
                    </a:lnTo>
                    <a:lnTo>
                      <a:pt x="7106" y="7182"/>
                    </a:lnTo>
                    <a:lnTo>
                      <a:pt x="6873" y="7191"/>
                    </a:lnTo>
                    <a:lnTo>
                      <a:pt x="6641" y="7199"/>
                    </a:lnTo>
                    <a:lnTo>
                      <a:pt x="6641" y="7199"/>
                    </a:lnTo>
                    <a:lnTo>
                      <a:pt x="6202" y="7213"/>
                    </a:lnTo>
                    <a:lnTo>
                      <a:pt x="5761" y="7224"/>
                    </a:lnTo>
                    <a:lnTo>
                      <a:pt x="5761" y="7224"/>
                    </a:lnTo>
                    <a:lnTo>
                      <a:pt x="5484" y="7230"/>
                    </a:lnTo>
                    <a:lnTo>
                      <a:pt x="5484" y="7230"/>
                    </a:lnTo>
                    <a:lnTo>
                      <a:pt x="5412" y="7232"/>
                    </a:lnTo>
                    <a:lnTo>
                      <a:pt x="5412" y="7232"/>
                    </a:lnTo>
                    <a:lnTo>
                      <a:pt x="5397" y="7232"/>
                    </a:lnTo>
                    <a:lnTo>
                      <a:pt x="5397" y="7232"/>
                    </a:lnTo>
                    <a:lnTo>
                      <a:pt x="5395" y="7233"/>
                    </a:lnTo>
                    <a:lnTo>
                      <a:pt x="5395" y="7233"/>
                    </a:lnTo>
                    <a:lnTo>
                      <a:pt x="5397" y="7236"/>
                    </a:lnTo>
                    <a:lnTo>
                      <a:pt x="5398" y="7236"/>
                    </a:lnTo>
                    <a:lnTo>
                      <a:pt x="5399" y="7236"/>
                    </a:lnTo>
                    <a:lnTo>
                      <a:pt x="5399" y="7233"/>
                    </a:lnTo>
                    <a:lnTo>
                      <a:pt x="5398" y="7229"/>
                    </a:lnTo>
                    <a:lnTo>
                      <a:pt x="5398" y="7229"/>
                    </a:lnTo>
                    <a:lnTo>
                      <a:pt x="5384" y="7200"/>
                    </a:lnTo>
                    <a:lnTo>
                      <a:pt x="5373" y="7170"/>
                    </a:lnTo>
                    <a:lnTo>
                      <a:pt x="5362" y="7140"/>
                    </a:lnTo>
                    <a:lnTo>
                      <a:pt x="5351" y="7109"/>
                    </a:lnTo>
                    <a:lnTo>
                      <a:pt x="5343" y="7079"/>
                    </a:lnTo>
                    <a:lnTo>
                      <a:pt x="5335" y="7049"/>
                    </a:lnTo>
                    <a:lnTo>
                      <a:pt x="5321" y="6987"/>
                    </a:lnTo>
                    <a:lnTo>
                      <a:pt x="5310" y="6923"/>
                    </a:lnTo>
                    <a:lnTo>
                      <a:pt x="5300" y="6860"/>
                    </a:lnTo>
                    <a:lnTo>
                      <a:pt x="5292" y="6796"/>
                    </a:lnTo>
                    <a:lnTo>
                      <a:pt x="5285" y="6733"/>
                    </a:lnTo>
                    <a:lnTo>
                      <a:pt x="5285" y="6733"/>
                    </a:lnTo>
                    <a:lnTo>
                      <a:pt x="5245" y="6379"/>
                    </a:lnTo>
                    <a:lnTo>
                      <a:pt x="5245" y="6379"/>
                    </a:lnTo>
                    <a:lnTo>
                      <a:pt x="5244" y="6376"/>
                    </a:lnTo>
                    <a:lnTo>
                      <a:pt x="5242" y="6373"/>
                    </a:lnTo>
                    <a:lnTo>
                      <a:pt x="5240" y="6372"/>
                    </a:lnTo>
                    <a:lnTo>
                      <a:pt x="5235" y="6372"/>
                    </a:lnTo>
                    <a:lnTo>
                      <a:pt x="5233" y="6372"/>
                    </a:lnTo>
                    <a:lnTo>
                      <a:pt x="5230" y="6373"/>
                    </a:lnTo>
                    <a:lnTo>
                      <a:pt x="5229" y="6376"/>
                    </a:lnTo>
                    <a:lnTo>
                      <a:pt x="5229" y="6379"/>
                    </a:lnTo>
                    <a:lnTo>
                      <a:pt x="5229" y="63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0" name="Freeform 57">
                <a:extLst>
                  <a:ext uri="{FF2B5EF4-FFF2-40B4-BE49-F238E27FC236}">
                    <a16:creationId xmlns:a16="http://schemas.microsoft.com/office/drawing/2014/main" id="{1D0C395A-ABD5-09ED-996A-52317F669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5" y="3085"/>
                <a:ext cx="354" cy="6"/>
              </a:xfrm>
              <a:custGeom>
                <a:avLst/>
                <a:gdLst>
                  <a:gd name="T0" fmla="*/ 8 w 1064"/>
                  <a:gd name="T1" fmla="*/ 17 h 17"/>
                  <a:gd name="T2" fmla="*/ 8 w 1064"/>
                  <a:gd name="T3" fmla="*/ 17 h 17"/>
                  <a:gd name="T4" fmla="*/ 831 w 1064"/>
                  <a:gd name="T5" fmla="*/ 17 h 17"/>
                  <a:gd name="T6" fmla="*/ 831 w 1064"/>
                  <a:gd name="T7" fmla="*/ 17 h 17"/>
                  <a:gd name="T8" fmla="*/ 1055 w 1064"/>
                  <a:gd name="T9" fmla="*/ 17 h 17"/>
                  <a:gd name="T10" fmla="*/ 1055 w 1064"/>
                  <a:gd name="T11" fmla="*/ 17 h 17"/>
                  <a:gd name="T12" fmla="*/ 1060 w 1064"/>
                  <a:gd name="T13" fmla="*/ 16 h 17"/>
                  <a:gd name="T14" fmla="*/ 1062 w 1064"/>
                  <a:gd name="T15" fmla="*/ 14 h 17"/>
                  <a:gd name="T16" fmla="*/ 1064 w 1064"/>
                  <a:gd name="T17" fmla="*/ 11 h 17"/>
                  <a:gd name="T18" fmla="*/ 1064 w 1064"/>
                  <a:gd name="T19" fmla="*/ 9 h 17"/>
                  <a:gd name="T20" fmla="*/ 1064 w 1064"/>
                  <a:gd name="T21" fmla="*/ 6 h 17"/>
                  <a:gd name="T22" fmla="*/ 1062 w 1064"/>
                  <a:gd name="T23" fmla="*/ 3 h 17"/>
                  <a:gd name="T24" fmla="*/ 1060 w 1064"/>
                  <a:gd name="T25" fmla="*/ 2 h 17"/>
                  <a:gd name="T26" fmla="*/ 1055 w 1064"/>
                  <a:gd name="T27" fmla="*/ 0 h 17"/>
                  <a:gd name="T28" fmla="*/ 1055 w 1064"/>
                  <a:gd name="T29" fmla="*/ 0 h 17"/>
                  <a:gd name="T30" fmla="*/ 237 w 1064"/>
                  <a:gd name="T31" fmla="*/ 0 h 17"/>
                  <a:gd name="T32" fmla="*/ 237 w 1064"/>
                  <a:gd name="T33" fmla="*/ 0 h 17"/>
                  <a:gd name="T34" fmla="*/ 8 w 1064"/>
                  <a:gd name="T35" fmla="*/ 0 h 17"/>
                  <a:gd name="T36" fmla="*/ 8 w 1064"/>
                  <a:gd name="T37" fmla="*/ 0 h 17"/>
                  <a:gd name="T38" fmla="*/ 4 w 1064"/>
                  <a:gd name="T39" fmla="*/ 2 h 17"/>
                  <a:gd name="T40" fmla="*/ 2 w 1064"/>
                  <a:gd name="T41" fmla="*/ 3 h 17"/>
                  <a:gd name="T42" fmla="*/ 0 w 1064"/>
                  <a:gd name="T43" fmla="*/ 6 h 17"/>
                  <a:gd name="T44" fmla="*/ 0 w 1064"/>
                  <a:gd name="T45" fmla="*/ 9 h 17"/>
                  <a:gd name="T46" fmla="*/ 0 w 1064"/>
                  <a:gd name="T47" fmla="*/ 11 h 17"/>
                  <a:gd name="T48" fmla="*/ 2 w 1064"/>
                  <a:gd name="T49" fmla="*/ 14 h 17"/>
                  <a:gd name="T50" fmla="*/ 4 w 1064"/>
                  <a:gd name="T51" fmla="*/ 16 h 17"/>
                  <a:gd name="T52" fmla="*/ 8 w 1064"/>
                  <a:gd name="T53" fmla="*/ 17 h 17"/>
                  <a:gd name="T54" fmla="*/ 8 w 1064"/>
                  <a:gd name="T55" fmla="*/ 17 h 17"/>
                  <a:gd name="T56" fmla="*/ 4 w 1064"/>
                  <a:gd name="T57" fmla="*/ 17 h 17"/>
                  <a:gd name="T58" fmla="*/ 8 w 1064"/>
                  <a:gd name="T59" fmla="*/ 17 h 17"/>
                  <a:gd name="T60" fmla="*/ 8 w 1064"/>
                  <a:gd name="T61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064" h="17">
                    <a:moveTo>
                      <a:pt x="8" y="17"/>
                    </a:moveTo>
                    <a:lnTo>
                      <a:pt x="8" y="17"/>
                    </a:lnTo>
                    <a:lnTo>
                      <a:pt x="831" y="17"/>
                    </a:lnTo>
                    <a:lnTo>
                      <a:pt x="831" y="17"/>
                    </a:lnTo>
                    <a:lnTo>
                      <a:pt x="1055" y="17"/>
                    </a:lnTo>
                    <a:lnTo>
                      <a:pt x="1055" y="17"/>
                    </a:lnTo>
                    <a:lnTo>
                      <a:pt x="1060" y="16"/>
                    </a:lnTo>
                    <a:lnTo>
                      <a:pt x="1062" y="14"/>
                    </a:lnTo>
                    <a:lnTo>
                      <a:pt x="1064" y="11"/>
                    </a:lnTo>
                    <a:lnTo>
                      <a:pt x="1064" y="9"/>
                    </a:lnTo>
                    <a:lnTo>
                      <a:pt x="1064" y="6"/>
                    </a:lnTo>
                    <a:lnTo>
                      <a:pt x="1062" y="3"/>
                    </a:lnTo>
                    <a:lnTo>
                      <a:pt x="1060" y="2"/>
                    </a:lnTo>
                    <a:lnTo>
                      <a:pt x="1055" y="0"/>
                    </a:lnTo>
                    <a:lnTo>
                      <a:pt x="1055" y="0"/>
                    </a:lnTo>
                    <a:lnTo>
                      <a:pt x="237" y="0"/>
                    </a:lnTo>
                    <a:lnTo>
                      <a:pt x="237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2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9"/>
                    </a:lnTo>
                    <a:lnTo>
                      <a:pt x="0" y="11"/>
                    </a:lnTo>
                    <a:lnTo>
                      <a:pt x="2" y="14"/>
                    </a:lnTo>
                    <a:lnTo>
                      <a:pt x="4" y="16"/>
                    </a:lnTo>
                    <a:lnTo>
                      <a:pt x="8" y="17"/>
                    </a:lnTo>
                    <a:lnTo>
                      <a:pt x="8" y="17"/>
                    </a:lnTo>
                    <a:lnTo>
                      <a:pt x="4" y="17"/>
                    </a:lnTo>
                    <a:lnTo>
                      <a:pt x="8" y="17"/>
                    </a:lnTo>
                    <a:lnTo>
                      <a:pt x="8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1" name="Freeform 58">
                <a:extLst>
                  <a:ext uri="{FF2B5EF4-FFF2-40B4-BE49-F238E27FC236}">
                    <a16:creationId xmlns:a16="http://schemas.microsoft.com/office/drawing/2014/main" id="{9AD449A8-9E52-98B7-165C-C3B41272A4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2" y="2631"/>
                <a:ext cx="527" cy="431"/>
              </a:xfrm>
              <a:custGeom>
                <a:avLst/>
                <a:gdLst>
                  <a:gd name="T0" fmla="*/ 66 w 1581"/>
                  <a:gd name="T1" fmla="*/ 1291 h 1292"/>
                  <a:gd name="T2" fmla="*/ 376 w 1581"/>
                  <a:gd name="T3" fmla="*/ 1278 h 1292"/>
                  <a:gd name="T4" fmla="*/ 531 w 1581"/>
                  <a:gd name="T5" fmla="*/ 1263 h 1292"/>
                  <a:gd name="T6" fmla="*/ 656 w 1581"/>
                  <a:gd name="T7" fmla="*/ 1240 h 1292"/>
                  <a:gd name="T8" fmla="*/ 749 w 1581"/>
                  <a:gd name="T9" fmla="*/ 1214 h 1292"/>
                  <a:gd name="T10" fmla="*/ 835 w 1581"/>
                  <a:gd name="T11" fmla="*/ 1182 h 1292"/>
                  <a:gd name="T12" fmla="*/ 977 w 1581"/>
                  <a:gd name="T13" fmla="*/ 1131 h 1292"/>
                  <a:gd name="T14" fmla="*/ 1038 w 1581"/>
                  <a:gd name="T15" fmla="*/ 1114 h 1292"/>
                  <a:gd name="T16" fmla="*/ 1132 w 1581"/>
                  <a:gd name="T17" fmla="*/ 1102 h 1292"/>
                  <a:gd name="T18" fmla="*/ 1260 w 1581"/>
                  <a:gd name="T19" fmla="*/ 1091 h 1292"/>
                  <a:gd name="T20" fmla="*/ 1308 w 1581"/>
                  <a:gd name="T21" fmla="*/ 1080 h 1292"/>
                  <a:gd name="T22" fmla="*/ 1378 w 1581"/>
                  <a:gd name="T23" fmla="*/ 1055 h 1292"/>
                  <a:gd name="T24" fmla="*/ 1442 w 1581"/>
                  <a:gd name="T25" fmla="*/ 1018 h 1292"/>
                  <a:gd name="T26" fmla="*/ 1478 w 1581"/>
                  <a:gd name="T27" fmla="*/ 988 h 1292"/>
                  <a:gd name="T28" fmla="*/ 1525 w 1581"/>
                  <a:gd name="T29" fmla="*/ 937 h 1292"/>
                  <a:gd name="T30" fmla="*/ 1558 w 1581"/>
                  <a:gd name="T31" fmla="*/ 876 h 1292"/>
                  <a:gd name="T32" fmla="*/ 1573 w 1581"/>
                  <a:gd name="T33" fmla="*/ 828 h 1292"/>
                  <a:gd name="T34" fmla="*/ 1581 w 1581"/>
                  <a:gd name="T35" fmla="*/ 752 h 1292"/>
                  <a:gd name="T36" fmla="*/ 1576 w 1581"/>
                  <a:gd name="T37" fmla="*/ 676 h 1292"/>
                  <a:gd name="T38" fmla="*/ 1558 w 1581"/>
                  <a:gd name="T39" fmla="*/ 594 h 1292"/>
                  <a:gd name="T40" fmla="*/ 1533 w 1581"/>
                  <a:gd name="T41" fmla="*/ 512 h 1292"/>
                  <a:gd name="T42" fmla="*/ 1480 w 1581"/>
                  <a:gd name="T43" fmla="*/ 392 h 1292"/>
                  <a:gd name="T44" fmla="*/ 1465 w 1581"/>
                  <a:gd name="T45" fmla="*/ 351 h 1292"/>
                  <a:gd name="T46" fmla="*/ 1452 w 1581"/>
                  <a:gd name="T47" fmla="*/ 289 h 1292"/>
                  <a:gd name="T48" fmla="*/ 1443 w 1581"/>
                  <a:gd name="T49" fmla="*/ 183 h 1292"/>
                  <a:gd name="T50" fmla="*/ 1434 w 1581"/>
                  <a:gd name="T51" fmla="*/ 7 h 1292"/>
                  <a:gd name="T52" fmla="*/ 1431 w 1581"/>
                  <a:gd name="T53" fmla="*/ 1 h 1292"/>
                  <a:gd name="T54" fmla="*/ 1421 w 1581"/>
                  <a:gd name="T55" fmla="*/ 0 h 1292"/>
                  <a:gd name="T56" fmla="*/ 1417 w 1581"/>
                  <a:gd name="T57" fmla="*/ 7 h 1292"/>
                  <a:gd name="T58" fmla="*/ 1424 w 1581"/>
                  <a:gd name="T59" fmla="*/ 122 h 1292"/>
                  <a:gd name="T60" fmla="*/ 1429 w 1581"/>
                  <a:gd name="T61" fmla="*/ 237 h 1292"/>
                  <a:gd name="T62" fmla="*/ 1442 w 1581"/>
                  <a:gd name="T63" fmla="*/ 319 h 1292"/>
                  <a:gd name="T64" fmla="*/ 1465 w 1581"/>
                  <a:gd name="T65" fmla="*/ 396 h 1292"/>
                  <a:gd name="T66" fmla="*/ 1487 w 1581"/>
                  <a:gd name="T67" fmla="*/ 447 h 1292"/>
                  <a:gd name="T68" fmla="*/ 1531 w 1581"/>
                  <a:gd name="T69" fmla="*/ 558 h 1292"/>
                  <a:gd name="T70" fmla="*/ 1555 w 1581"/>
                  <a:gd name="T71" fmla="*/ 647 h 1292"/>
                  <a:gd name="T72" fmla="*/ 1565 w 1581"/>
                  <a:gd name="T73" fmla="*/ 738 h 1292"/>
                  <a:gd name="T74" fmla="*/ 1556 w 1581"/>
                  <a:gd name="T75" fmla="*/ 826 h 1292"/>
                  <a:gd name="T76" fmla="*/ 1522 w 1581"/>
                  <a:gd name="T77" fmla="*/ 909 h 1292"/>
                  <a:gd name="T78" fmla="*/ 1492 w 1581"/>
                  <a:gd name="T79" fmla="*/ 952 h 1292"/>
                  <a:gd name="T80" fmla="*/ 1432 w 1581"/>
                  <a:gd name="T81" fmla="*/ 1004 h 1292"/>
                  <a:gd name="T82" fmla="*/ 1365 w 1581"/>
                  <a:gd name="T83" fmla="*/ 1043 h 1292"/>
                  <a:gd name="T84" fmla="*/ 1307 w 1581"/>
                  <a:gd name="T85" fmla="*/ 1063 h 1292"/>
                  <a:gd name="T86" fmla="*/ 1217 w 1581"/>
                  <a:gd name="T87" fmla="*/ 1079 h 1292"/>
                  <a:gd name="T88" fmla="*/ 1126 w 1581"/>
                  <a:gd name="T89" fmla="*/ 1085 h 1292"/>
                  <a:gd name="T90" fmla="*/ 1035 w 1581"/>
                  <a:gd name="T91" fmla="*/ 1099 h 1292"/>
                  <a:gd name="T92" fmla="*/ 948 w 1581"/>
                  <a:gd name="T93" fmla="*/ 1124 h 1292"/>
                  <a:gd name="T94" fmla="*/ 721 w 1581"/>
                  <a:gd name="T95" fmla="*/ 1205 h 1292"/>
                  <a:gd name="T96" fmla="*/ 663 w 1581"/>
                  <a:gd name="T97" fmla="*/ 1223 h 1292"/>
                  <a:gd name="T98" fmla="*/ 542 w 1581"/>
                  <a:gd name="T99" fmla="*/ 1247 h 1292"/>
                  <a:gd name="T100" fmla="*/ 419 w 1581"/>
                  <a:gd name="T101" fmla="*/ 1262 h 1292"/>
                  <a:gd name="T102" fmla="*/ 171 w 1581"/>
                  <a:gd name="T103" fmla="*/ 1274 h 1292"/>
                  <a:gd name="T104" fmla="*/ 4 w 1581"/>
                  <a:gd name="T105" fmla="*/ 1276 h 1292"/>
                  <a:gd name="T106" fmla="*/ 0 w 1581"/>
                  <a:gd name="T107" fmla="*/ 1284 h 1292"/>
                  <a:gd name="T108" fmla="*/ 4 w 1581"/>
                  <a:gd name="T109" fmla="*/ 1291 h 1292"/>
                  <a:gd name="T110" fmla="*/ 4 w 1581"/>
                  <a:gd name="T111" fmla="*/ 1292 h 1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581" h="1292">
                    <a:moveTo>
                      <a:pt x="8" y="1292"/>
                    </a:moveTo>
                    <a:lnTo>
                      <a:pt x="8" y="1292"/>
                    </a:lnTo>
                    <a:lnTo>
                      <a:pt x="66" y="1291"/>
                    </a:lnTo>
                    <a:lnTo>
                      <a:pt x="205" y="1287"/>
                    </a:lnTo>
                    <a:lnTo>
                      <a:pt x="289" y="1282"/>
                    </a:lnTo>
                    <a:lnTo>
                      <a:pt x="376" y="1278"/>
                    </a:lnTo>
                    <a:lnTo>
                      <a:pt x="459" y="1271"/>
                    </a:lnTo>
                    <a:lnTo>
                      <a:pt x="496" y="1267"/>
                    </a:lnTo>
                    <a:lnTo>
                      <a:pt x="531" y="1263"/>
                    </a:lnTo>
                    <a:lnTo>
                      <a:pt x="531" y="1263"/>
                    </a:lnTo>
                    <a:lnTo>
                      <a:pt x="594" y="1252"/>
                    </a:lnTo>
                    <a:lnTo>
                      <a:pt x="656" y="1240"/>
                    </a:lnTo>
                    <a:lnTo>
                      <a:pt x="688" y="1231"/>
                    </a:lnTo>
                    <a:lnTo>
                      <a:pt x="718" y="1223"/>
                    </a:lnTo>
                    <a:lnTo>
                      <a:pt x="749" y="1214"/>
                    </a:lnTo>
                    <a:lnTo>
                      <a:pt x="779" y="1204"/>
                    </a:lnTo>
                    <a:lnTo>
                      <a:pt x="779" y="1204"/>
                    </a:lnTo>
                    <a:lnTo>
                      <a:pt x="835" y="1182"/>
                    </a:lnTo>
                    <a:lnTo>
                      <a:pt x="892" y="1161"/>
                    </a:lnTo>
                    <a:lnTo>
                      <a:pt x="948" y="1141"/>
                    </a:lnTo>
                    <a:lnTo>
                      <a:pt x="977" y="1131"/>
                    </a:lnTo>
                    <a:lnTo>
                      <a:pt x="1006" y="1123"/>
                    </a:lnTo>
                    <a:lnTo>
                      <a:pt x="1006" y="1123"/>
                    </a:lnTo>
                    <a:lnTo>
                      <a:pt x="1038" y="1114"/>
                    </a:lnTo>
                    <a:lnTo>
                      <a:pt x="1070" y="1109"/>
                    </a:lnTo>
                    <a:lnTo>
                      <a:pt x="1100" y="1105"/>
                    </a:lnTo>
                    <a:lnTo>
                      <a:pt x="1132" y="1102"/>
                    </a:lnTo>
                    <a:lnTo>
                      <a:pt x="1197" y="1096"/>
                    </a:lnTo>
                    <a:lnTo>
                      <a:pt x="1228" y="1094"/>
                    </a:lnTo>
                    <a:lnTo>
                      <a:pt x="1260" y="1091"/>
                    </a:lnTo>
                    <a:lnTo>
                      <a:pt x="1260" y="1091"/>
                    </a:lnTo>
                    <a:lnTo>
                      <a:pt x="1285" y="1087"/>
                    </a:lnTo>
                    <a:lnTo>
                      <a:pt x="1308" y="1080"/>
                    </a:lnTo>
                    <a:lnTo>
                      <a:pt x="1332" y="1073"/>
                    </a:lnTo>
                    <a:lnTo>
                      <a:pt x="1355" y="1065"/>
                    </a:lnTo>
                    <a:lnTo>
                      <a:pt x="1378" y="1055"/>
                    </a:lnTo>
                    <a:lnTo>
                      <a:pt x="1401" y="1044"/>
                    </a:lnTo>
                    <a:lnTo>
                      <a:pt x="1421" y="1032"/>
                    </a:lnTo>
                    <a:lnTo>
                      <a:pt x="1442" y="1018"/>
                    </a:lnTo>
                    <a:lnTo>
                      <a:pt x="1442" y="1018"/>
                    </a:lnTo>
                    <a:lnTo>
                      <a:pt x="1460" y="1003"/>
                    </a:lnTo>
                    <a:lnTo>
                      <a:pt x="1478" y="988"/>
                    </a:lnTo>
                    <a:lnTo>
                      <a:pt x="1494" y="972"/>
                    </a:lnTo>
                    <a:lnTo>
                      <a:pt x="1509" y="955"/>
                    </a:lnTo>
                    <a:lnTo>
                      <a:pt x="1525" y="937"/>
                    </a:lnTo>
                    <a:lnTo>
                      <a:pt x="1537" y="917"/>
                    </a:lnTo>
                    <a:lnTo>
                      <a:pt x="1548" y="897"/>
                    </a:lnTo>
                    <a:lnTo>
                      <a:pt x="1558" y="876"/>
                    </a:lnTo>
                    <a:lnTo>
                      <a:pt x="1558" y="876"/>
                    </a:lnTo>
                    <a:lnTo>
                      <a:pt x="1567" y="853"/>
                    </a:lnTo>
                    <a:lnTo>
                      <a:pt x="1573" y="828"/>
                    </a:lnTo>
                    <a:lnTo>
                      <a:pt x="1577" y="803"/>
                    </a:lnTo>
                    <a:lnTo>
                      <a:pt x="1580" y="777"/>
                    </a:lnTo>
                    <a:lnTo>
                      <a:pt x="1581" y="752"/>
                    </a:lnTo>
                    <a:lnTo>
                      <a:pt x="1580" y="726"/>
                    </a:lnTo>
                    <a:lnTo>
                      <a:pt x="1578" y="701"/>
                    </a:lnTo>
                    <a:lnTo>
                      <a:pt x="1576" y="676"/>
                    </a:lnTo>
                    <a:lnTo>
                      <a:pt x="1576" y="676"/>
                    </a:lnTo>
                    <a:lnTo>
                      <a:pt x="1567" y="635"/>
                    </a:lnTo>
                    <a:lnTo>
                      <a:pt x="1558" y="594"/>
                    </a:lnTo>
                    <a:lnTo>
                      <a:pt x="1547" y="552"/>
                    </a:lnTo>
                    <a:lnTo>
                      <a:pt x="1533" y="512"/>
                    </a:lnTo>
                    <a:lnTo>
                      <a:pt x="1533" y="512"/>
                    </a:lnTo>
                    <a:lnTo>
                      <a:pt x="1516" y="472"/>
                    </a:lnTo>
                    <a:lnTo>
                      <a:pt x="1497" y="432"/>
                    </a:lnTo>
                    <a:lnTo>
                      <a:pt x="1480" y="392"/>
                    </a:lnTo>
                    <a:lnTo>
                      <a:pt x="1472" y="372"/>
                    </a:lnTo>
                    <a:lnTo>
                      <a:pt x="1465" y="351"/>
                    </a:lnTo>
                    <a:lnTo>
                      <a:pt x="1465" y="351"/>
                    </a:lnTo>
                    <a:lnTo>
                      <a:pt x="1460" y="330"/>
                    </a:lnTo>
                    <a:lnTo>
                      <a:pt x="1456" y="310"/>
                    </a:lnTo>
                    <a:lnTo>
                      <a:pt x="1452" y="289"/>
                    </a:lnTo>
                    <a:lnTo>
                      <a:pt x="1449" y="268"/>
                    </a:lnTo>
                    <a:lnTo>
                      <a:pt x="1446" y="226"/>
                    </a:lnTo>
                    <a:lnTo>
                      <a:pt x="1443" y="183"/>
                    </a:lnTo>
                    <a:lnTo>
                      <a:pt x="1443" y="183"/>
                    </a:lnTo>
                    <a:lnTo>
                      <a:pt x="1441" y="95"/>
                    </a:lnTo>
                    <a:lnTo>
                      <a:pt x="1434" y="7"/>
                    </a:lnTo>
                    <a:lnTo>
                      <a:pt x="1434" y="7"/>
                    </a:lnTo>
                    <a:lnTo>
                      <a:pt x="1432" y="4"/>
                    </a:lnTo>
                    <a:lnTo>
                      <a:pt x="1431" y="1"/>
                    </a:lnTo>
                    <a:lnTo>
                      <a:pt x="1428" y="0"/>
                    </a:lnTo>
                    <a:lnTo>
                      <a:pt x="1425" y="0"/>
                    </a:lnTo>
                    <a:lnTo>
                      <a:pt x="1421" y="0"/>
                    </a:lnTo>
                    <a:lnTo>
                      <a:pt x="1420" y="1"/>
                    </a:lnTo>
                    <a:lnTo>
                      <a:pt x="1417" y="4"/>
                    </a:lnTo>
                    <a:lnTo>
                      <a:pt x="1417" y="7"/>
                    </a:lnTo>
                    <a:lnTo>
                      <a:pt x="1417" y="7"/>
                    </a:lnTo>
                    <a:lnTo>
                      <a:pt x="1421" y="64"/>
                    </a:lnTo>
                    <a:lnTo>
                      <a:pt x="1424" y="122"/>
                    </a:lnTo>
                    <a:lnTo>
                      <a:pt x="1427" y="179"/>
                    </a:lnTo>
                    <a:lnTo>
                      <a:pt x="1429" y="237"/>
                    </a:lnTo>
                    <a:lnTo>
                      <a:pt x="1429" y="237"/>
                    </a:lnTo>
                    <a:lnTo>
                      <a:pt x="1432" y="264"/>
                    </a:lnTo>
                    <a:lnTo>
                      <a:pt x="1436" y="292"/>
                    </a:lnTo>
                    <a:lnTo>
                      <a:pt x="1442" y="319"/>
                    </a:lnTo>
                    <a:lnTo>
                      <a:pt x="1449" y="346"/>
                    </a:lnTo>
                    <a:lnTo>
                      <a:pt x="1457" y="372"/>
                    </a:lnTo>
                    <a:lnTo>
                      <a:pt x="1465" y="396"/>
                    </a:lnTo>
                    <a:lnTo>
                      <a:pt x="1476" y="423"/>
                    </a:lnTo>
                    <a:lnTo>
                      <a:pt x="1487" y="447"/>
                    </a:lnTo>
                    <a:lnTo>
                      <a:pt x="1487" y="447"/>
                    </a:lnTo>
                    <a:lnTo>
                      <a:pt x="1511" y="501"/>
                    </a:lnTo>
                    <a:lnTo>
                      <a:pt x="1522" y="530"/>
                    </a:lnTo>
                    <a:lnTo>
                      <a:pt x="1531" y="558"/>
                    </a:lnTo>
                    <a:lnTo>
                      <a:pt x="1540" y="588"/>
                    </a:lnTo>
                    <a:lnTo>
                      <a:pt x="1548" y="617"/>
                    </a:lnTo>
                    <a:lnTo>
                      <a:pt x="1555" y="647"/>
                    </a:lnTo>
                    <a:lnTo>
                      <a:pt x="1560" y="678"/>
                    </a:lnTo>
                    <a:lnTo>
                      <a:pt x="1563" y="708"/>
                    </a:lnTo>
                    <a:lnTo>
                      <a:pt x="1565" y="738"/>
                    </a:lnTo>
                    <a:lnTo>
                      <a:pt x="1565" y="767"/>
                    </a:lnTo>
                    <a:lnTo>
                      <a:pt x="1562" y="797"/>
                    </a:lnTo>
                    <a:lnTo>
                      <a:pt x="1556" y="826"/>
                    </a:lnTo>
                    <a:lnTo>
                      <a:pt x="1548" y="854"/>
                    </a:lnTo>
                    <a:lnTo>
                      <a:pt x="1537" y="881"/>
                    </a:lnTo>
                    <a:lnTo>
                      <a:pt x="1522" y="909"/>
                    </a:lnTo>
                    <a:lnTo>
                      <a:pt x="1522" y="909"/>
                    </a:lnTo>
                    <a:lnTo>
                      <a:pt x="1508" y="931"/>
                    </a:lnTo>
                    <a:lnTo>
                      <a:pt x="1492" y="952"/>
                    </a:lnTo>
                    <a:lnTo>
                      <a:pt x="1474" y="970"/>
                    </a:lnTo>
                    <a:lnTo>
                      <a:pt x="1454" y="988"/>
                    </a:lnTo>
                    <a:lnTo>
                      <a:pt x="1432" y="1004"/>
                    </a:lnTo>
                    <a:lnTo>
                      <a:pt x="1412" y="1018"/>
                    </a:lnTo>
                    <a:lnTo>
                      <a:pt x="1388" y="1032"/>
                    </a:lnTo>
                    <a:lnTo>
                      <a:pt x="1365" y="1043"/>
                    </a:lnTo>
                    <a:lnTo>
                      <a:pt x="1365" y="1043"/>
                    </a:lnTo>
                    <a:lnTo>
                      <a:pt x="1336" y="1055"/>
                    </a:lnTo>
                    <a:lnTo>
                      <a:pt x="1307" y="1063"/>
                    </a:lnTo>
                    <a:lnTo>
                      <a:pt x="1278" y="1070"/>
                    </a:lnTo>
                    <a:lnTo>
                      <a:pt x="1248" y="1074"/>
                    </a:lnTo>
                    <a:lnTo>
                      <a:pt x="1217" y="1079"/>
                    </a:lnTo>
                    <a:lnTo>
                      <a:pt x="1187" y="1081"/>
                    </a:lnTo>
                    <a:lnTo>
                      <a:pt x="1126" y="1085"/>
                    </a:lnTo>
                    <a:lnTo>
                      <a:pt x="1126" y="1085"/>
                    </a:lnTo>
                    <a:lnTo>
                      <a:pt x="1095" y="1088"/>
                    </a:lnTo>
                    <a:lnTo>
                      <a:pt x="1066" y="1092"/>
                    </a:lnTo>
                    <a:lnTo>
                      <a:pt x="1035" y="1099"/>
                    </a:lnTo>
                    <a:lnTo>
                      <a:pt x="1006" y="1106"/>
                    </a:lnTo>
                    <a:lnTo>
                      <a:pt x="977" y="1114"/>
                    </a:lnTo>
                    <a:lnTo>
                      <a:pt x="948" y="1124"/>
                    </a:lnTo>
                    <a:lnTo>
                      <a:pt x="892" y="1143"/>
                    </a:lnTo>
                    <a:lnTo>
                      <a:pt x="779" y="1186"/>
                    </a:lnTo>
                    <a:lnTo>
                      <a:pt x="721" y="1205"/>
                    </a:lnTo>
                    <a:lnTo>
                      <a:pt x="692" y="1215"/>
                    </a:lnTo>
                    <a:lnTo>
                      <a:pt x="663" y="1223"/>
                    </a:lnTo>
                    <a:lnTo>
                      <a:pt x="663" y="1223"/>
                    </a:lnTo>
                    <a:lnTo>
                      <a:pt x="623" y="1231"/>
                    </a:lnTo>
                    <a:lnTo>
                      <a:pt x="583" y="1240"/>
                    </a:lnTo>
                    <a:lnTo>
                      <a:pt x="542" y="1247"/>
                    </a:lnTo>
                    <a:lnTo>
                      <a:pt x="502" y="1254"/>
                    </a:lnTo>
                    <a:lnTo>
                      <a:pt x="460" y="1258"/>
                    </a:lnTo>
                    <a:lnTo>
                      <a:pt x="419" y="1262"/>
                    </a:lnTo>
                    <a:lnTo>
                      <a:pt x="336" y="1269"/>
                    </a:lnTo>
                    <a:lnTo>
                      <a:pt x="254" y="1273"/>
                    </a:lnTo>
                    <a:lnTo>
                      <a:pt x="171" y="1274"/>
                    </a:lnTo>
                    <a:lnTo>
                      <a:pt x="8" y="1276"/>
                    </a:lnTo>
                    <a:lnTo>
                      <a:pt x="8" y="1276"/>
                    </a:lnTo>
                    <a:lnTo>
                      <a:pt x="4" y="1276"/>
                    </a:lnTo>
                    <a:lnTo>
                      <a:pt x="3" y="1278"/>
                    </a:lnTo>
                    <a:lnTo>
                      <a:pt x="0" y="1281"/>
                    </a:lnTo>
                    <a:lnTo>
                      <a:pt x="0" y="1284"/>
                    </a:lnTo>
                    <a:lnTo>
                      <a:pt x="0" y="1287"/>
                    </a:lnTo>
                    <a:lnTo>
                      <a:pt x="3" y="1289"/>
                    </a:lnTo>
                    <a:lnTo>
                      <a:pt x="4" y="1291"/>
                    </a:lnTo>
                    <a:lnTo>
                      <a:pt x="8" y="1292"/>
                    </a:lnTo>
                    <a:lnTo>
                      <a:pt x="8" y="1292"/>
                    </a:lnTo>
                    <a:lnTo>
                      <a:pt x="4" y="1292"/>
                    </a:lnTo>
                    <a:lnTo>
                      <a:pt x="8" y="1292"/>
                    </a:lnTo>
                    <a:lnTo>
                      <a:pt x="8" y="129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" name="Freeform 59">
                <a:extLst>
                  <a:ext uri="{FF2B5EF4-FFF2-40B4-BE49-F238E27FC236}">
                    <a16:creationId xmlns:a16="http://schemas.microsoft.com/office/drawing/2014/main" id="{E682AF37-09CD-05D1-0D46-20671536E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7" y="2211"/>
                <a:ext cx="137" cy="378"/>
              </a:xfrm>
              <a:custGeom>
                <a:avLst/>
                <a:gdLst>
                  <a:gd name="T0" fmla="*/ 15 w 411"/>
                  <a:gd name="T1" fmla="*/ 1125 h 1132"/>
                  <a:gd name="T2" fmla="*/ 15 w 411"/>
                  <a:gd name="T3" fmla="*/ 1125 h 1132"/>
                  <a:gd name="T4" fmla="*/ 29 w 411"/>
                  <a:gd name="T5" fmla="*/ 1053 h 1132"/>
                  <a:gd name="T6" fmla="*/ 45 w 411"/>
                  <a:gd name="T7" fmla="*/ 980 h 1132"/>
                  <a:gd name="T8" fmla="*/ 63 w 411"/>
                  <a:gd name="T9" fmla="*/ 908 h 1132"/>
                  <a:gd name="T10" fmla="*/ 83 w 411"/>
                  <a:gd name="T11" fmla="*/ 838 h 1132"/>
                  <a:gd name="T12" fmla="*/ 103 w 411"/>
                  <a:gd name="T13" fmla="*/ 766 h 1132"/>
                  <a:gd name="T14" fmla="*/ 127 w 411"/>
                  <a:gd name="T15" fmla="*/ 696 h 1132"/>
                  <a:gd name="T16" fmla="*/ 152 w 411"/>
                  <a:gd name="T17" fmla="*/ 626 h 1132"/>
                  <a:gd name="T18" fmla="*/ 176 w 411"/>
                  <a:gd name="T19" fmla="*/ 557 h 1132"/>
                  <a:gd name="T20" fmla="*/ 204 w 411"/>
                  <a:gd name="T21" fmla="*/ 488 h 1132"/>
                  <a:gd name="T22" fmla="*/ 232 w 411"/>
                  <a:gd name="T23" fmla="*/ 419 h 1132"/>
                  <a:gd name="T24" fmla="*/ 289 w 411"/>
                  <a:gd name="T25" fmla="*/ 281 h 1132"/>
                  <a:gd name="T26" fmla="*/ 349 w 411"/>
                  <a:gd name="T27" fmla="*/ 146 h 1132"/>
                  <a:gd name="T28" fmla="*/ 411 w 411"/>
                  <a:gd name="T29" fmla="*/ 13 h 1132"/>
                  <a:gd name="T30" fmla="*/ 411 w 411"/>
                  <a:gd name="T31" fmla="*/ 13 h 1132"/>
                  <a:gd name="T32" fmla="*/ 411 w 411"/>
                  <a:gd name="T33" fmla="*/ 9 h 1132"/>
                  <a:gd name="T34" fmla="*/ 411 w 411"/>
                  <a:gd name="T35" fmla="*/ 6 h 1132"/>
                  <a:gd name="T36" fmla="*/ 409 w 411"/>
                  <a:gd name="T37" fmla="*/ 3 h 1132"/>
                  <a:gd name="T38" fmla="*/ 407 w 411"/>
                  <a:gd name="T39" fmla="*/ 0 h 1132"/>
                  <a:gd name="T40" fmla="*/ 404 w 411"/>
                  <a:gd name="T41" fmla="*/ 0 h 1132"/>
                  <a:gd name="T42" fmla="*/ 401 w 411"/>
                  <a:gd name="T43" fmla="*/ 0 h 1132"/>
                  <a:gd name="T44" fmla="*/ 398 w 411"/>
                  <a:gd name="T45" fmla="*/ 2 h 1132"/>
                  <a:gd name="T46" fmla="*/ 396 w 411"/>
                  <a:gd name="T47" fmla="*/ 4 h 1132"/>
                  <a:gd name="T48" fmla="*/ 396 w 411"/>
                  <a:gd name="T49" fmla="*/ 4 h 1132"/>
                  <a:gd name="T50" fmla="*/ 335 w 411"/>
                  <a:gd name="T51" fmla="*/ 138 h 1132"/>
                  <a:gd name="T52" fmla="*/ 274 w 411"/>
                  <a:gd name="T53" fmla="*/ 275 h 1132"/>
                  <a:gd name="T54" fmla="*/ 245 w 411"/>
                  <a:gd name="T55" fmla="*/ 343 h 1132"/>
                  <a:gd name="T56" fmla="*/ 216 w 411"/>
                  <a:gd name="T57" fmla="*/ 412 h 1132"/>
                  <a:gd name="T58" fmla="*/ 189 w 411"/>
                  <a:gd name="T59" fmla="*/ 481 h 1132"/>
                  <a:gd name="T60" fmla="*/ 161 w 411"/>
                  <a:gd name="T61" fmla="*/ 550 h 1132"/>
                  <a:gd name="T62" fmla="*/ 136 w 411"/>
                  <a:gd name="T63" fmla="*/ 620 h 1132"/>
                  <a:gd name="T64" fmla="*/ 112 w 411"/>
                  <a:gd name="T65" fmla="*/ 691 h 1132"/>
                  <a:gd name="T66" fmla="*/ 88 w 411"/>
                  <a:gd name="T67" fmla="*/ 761 h 1132"/>
                  <a:gd name="T68" fmla="*/ 68 w 411"/>
                  <a:gd name="T69" fmla="*/ 833 h 1132"/>
                  <a:gd name="T70" fmla="*/ 47 w 411"/>
                  <a:gd name="T71" fmla="*/ 904 h 1132"/>
                  <a:gd name="T72" fmla="*/ 29 w 411"/>
                  <a:gd name="T73" fmla="*/ 976 h 1132"/>
                  <a:gd name="T74" fmla="*/ 14 w 411"/>
                  <a:gd name="T75" fmla="*/ 1047 h 1132"/>
                  <a:gd name="T76" fmla="*/ 0 w 411"/>
                  <a:gd name="T77" fmla="*/ 1121 h 1132"/>
                  <a:gd name="T78" fmla="*/ 0 w 411"/>
                  <a:gd name="T79" fmla="*/ 1121 h 1132"/>
                  <a:gd name="T80" fmla="*/ 0 w 411"/>
                  <a:gd name="T81" fmla="*/ 1125 h 1132"/>
                  <a:gd name="T82" fmla="*/ 1 w 411"/>
                  <a:gd name="T83" fmla="*/ 1127 h 1132"/>
                  <a:gd name="T84" fmla="*/ 3 w 411"/>
                  <a:gd name="T85" fmla="*/ 1130 h 1132"/>
                  <a:gd name="T86" fmla="*/ 5 w 411"/>
                  <a:gd name="T87" fmla="*/ 1132 h 1132"/>
                  <a:gd name="T88" fmla="*/ 10 w 411"/>
                  <a:gd name="T89" fmla="*/ 1132 h 1132"/>
                  <a:gd name="T90" fmla="*/ 12 w 411"/>
                  <a:gd name="T91" fmla="*/ 1130 h 1132"/>
                  <a:gd name="T92" fmla="*/ 14 w 411"/>
                  <a:gd name="T93" fmla="*/ 1129 h 1132"/>
                  <a:gd name="T94" fmla="*/ 15 w 411"/>
                  <a:gd name="T95" fmla="*/ 1125 h 1132"/>
                  <a:gd name="T96" fmla="*/ 15 w 411"/>
                  <a:gd name="T97" fmla="*/ 1125 h 1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11" h="1132">
                    <a:moveTo>
                      <a:pt x="15" y="1125"/>
                    </a:moveTo>
                    <a:lnTo>
                      <a:pt x="15" y="1125"/>
                    </a:lnTo>
                    <a:lnTo>
                      <a:pt x="29" y="1053"/>
                    </a:lnTo>
                    <a:lnTo>
                      <a:pt x="45" y="980"/>
                    </a:lnTo>
                    <a:lnTo>
                      <a:pt x="63" y="908"/>
                    </a:lnTo>
                    <a:lnTo>
                      <a:pt x="83" y="838"/>
                    </a:lnTo>
                    <a:lnTo>
                      <a:pt x="103" y="766"/>
                    </a:lnTo>
                    <a:lnTo>
                      <a:pt x="127" y="696"/>
                    </a:lnTo>
                    <a:lnTo>
                      <a:pt x="152" y="626"/>
                    </a:lnTo>
                    <a:lnTo>
                      <a:pt x="176" y="557"/>
                    </a:lnTo>
                    <a:lnTo>
                      <a:pt x="204" y="488"/>
                    </a:lnTo>
                    <a:lnTo>
                      <a:pt x="232" y="419"/>
                    </a:lnTo>
                    <a:lnTo>
                      <a:pt x="289" y="281"/>
                    </a:lnTo>
                    <a:lnTo>
                      <a:pt x="349" y="146"/>
                    </a:lnTo>
                    <a:lnTo>
                      <a:pt x="411" y="13"/>
                    </a:lnTo>
                    <a:lnTo>
                      <a:pt x="411" y="13"/>
                    </a:lnTo>
                    <a:lnTo>
                      <a:pt x="411" y="9"/>
                    </a:lnTo>
                    <a:lnTo>
                      <a:pt x="411" y="6"/>
                    </a:lnTo>
                    <a:lnTo>
                      <a:pt x="409" y="3"/>
                    </a:lnTo>
                    <a:lnTo>
                      <a:pt x="407" y="0"/>
                    </a:lnTo>
                    <a:lnTo>
                      <a:pt x="404" y="0"/>
                    </a:lnTo>
                    <a:lnTo>
                      <a:pt x="401" y="0"/>
                    </a:lnTo>
                    <a:lnTo>
                      <a:pt x="398" y="2"/>
                    </a:lnTo>
                    <a:lnTo>
                      <a:pt x="396" y="4"/>
                    </a:lnTo>
                    <a:lnTo>
                      <a:pt x="396" y="4"/>
                    </a:lnTo>
                    <a:lnTo>
                      <a:pt x="335" y="138"/>
                    </a:lnTo>
                    <a:lnTo>
                      <a:pt x="274" y="275"/>
                    </a:lnTo>
                    <a:lnTo>
                      <a:pt x="245" y="343"/>
                    </a:lnTo>
                    <a:lnTo>
                      <a:pt x="216" y="412"/>
                    </a:lnTo>
                    <a:lnTo>
                      <a:pt x="189" y="481"/>
                    </a:lnTo>
                    <a:lnTo>
                      <a:pt x="161" y="550"/>
                    </a:lnTo>
                    <a:lnTo>
                      <a:pt x="136" y="620"/>
                    </a:lnTo>
                    <a:lnTo>
                      <a:pt x="112" y="691"/>
                    </a:lnTo>
                    <a:lnTo>
                      <a:pt x="88" y="761"/>
                    </a:lnTo>
                    <a:lnTo>
                      <a:pt x="68" y="833"/>
                    </a:lnTo>
                    <a:lnTo>
                      <a:pt x="47" y="904"/>
                    </a:lnTo>
                    <a:lnTo>
                      <a:pt x="29" y="976"/>
                    </a:lnTo>
                    <a:lnTo>
                      <a:pt x="14" y="1047"/>
                    </a:lnTo>
                    <a:lnTo>
                      <a:pt x="0" y="1121"/>
                    </a:lnTo>
                    <a:lnTo>
                      <a:pt x="0" y="1121"/>
                    </a:lnTo>
                    <a:lnTo>
                      <a:pt x="0" y="1125"/>
                    </a:lnTo>
                    <a:lnTo>
                      <a:pt x="1" y="1127"/>
                    </a:lnTo>
                    <a:lnTo>
                      <a:pt x="3" y="1130"/>
                    </a:lnTo>
                    <a:lnTo>
                      <a:pt x="5" y="1132"/>
                    </a:lnTo>
                    <a:lnTo>
                      <a:pt x="10" y="1132"/>
                    </a:lnTo>
                    <a:lnTo>
                      <a:pt x="12" y="1130"/>
                    </a:lnTo>
                    <a:lnTo>
                      <a:pt x="14" y="1129"/>
                    </a:lnTo>
                    <a:lnTo>
                      <a:pt x="15" y="1125"/>
                    </a:lnTo>
                    <a:lnTo>
                      <a:pt x="15" y="11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331E8B25-79B7-4D9C-2C96-FA3A1BB9C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4" y="2709"/>
                <a:ext cx="431" cy="356"/>
              </a:xfrm>
              <a:custGeom>
                <a:avLst/>
                <a:gdLst>
                  <a:gd name="T0" fmla="*/ 16 w 1293"/>
                  <a:gd name="T1" fmla="*/ 1066 h 1067"/>
                  <a:gd name="T2" fmla="*/ 54 w 1293"/>
                  <a:gd name="T3" fmla="*/ 1037 h 1067"/>
                  <a:gd name="T4" fmla="*/ 98 w 1293"/>
                  <a:gd name="T5" fmla="*/ 1014 h 1067"/>
                  <a:gd name="T6" fmla="*/ 188 w 1293"/>
                  <a:gd name="T7" fmla="*/ 974 h 1067"/>
                  <a:gd name="T8" fmla="*/ 213 w 1293"/>
                  <a:gd name="T9" fmla="*/ 961 h 1067"/>
                  <a:gd name="T10" fmla="*/ 260 w 1293"/>
                  <a:gd name="T11" fmla="*/ 934 h 1067"/>
                  <a:gd name="T12" fmla="*/ 328 w 1293"/>
                  <a:gd name="T13" fmla="*/ 885 h 1067"/>
                  <a:gd name="T14" fmla="*/ 373 w 1293"/>
                  <a:gd name="T15" fmla="*/ 852 h 1067"/>
                  <a:gd name="T16" fmla="*/ 564 w 1293"/>
                  <a:gd name="T17" fmla="*/ 701 h 1067"/>
                  <a:gd name="T18" fmla="*/ 710 w 1293"/>
                  <a:gd name="T19" fmla="*/ 592 h 1067"/>
                  <a:gd name="T20" fmla="*/ 760 w 1293"/>
                  <a:gd name="T21" fmla="*/ 556 h 1067"/>
                  <a:gd name="T22" fmla="*/ 918 w 1293"/>
                  <a:gd name="T23" fmla="*/ 442 h 1067"/>
                  <a:gd name="T24" fmla="*/ 996 w 1293"/>
                  <a:gd name="T25" fmla="*/ 381 h 1067"/>
                  <a:gd name="T26" fmla="*/ 1069 w 1293"/>
                  <a:gd name="T27" fmla="*/ 316 h 1067"/>
                  <a:gd name="T28" fmla="*/ 1103 w 1293"/>
                  <a:gd name="T29" fmla="*/ 283 h 1067"/>
                  <a:gd name="T30" fmla="*/ 1168 w 1293"/>
                  <a:gd name="T31" fmla="*/ 213 h 1067"/>
                  <a:gd name="T32" fmla="*/ 1226 w 1293"/>
                  <a:gd name="T33" fmla="*/ 137 h 1067"/>
                  <a:gd name="T34" fmla="*/ 1252 w 1293"/>
                  <a:gd name="T35" fmla="*/ 96 h 1067"/>
                  <a:gd name="T36" fmla="*/ 1274 w 1293"/>
                  <a:gd name="T37" fmla="*/ 55 h 1067"/>
                  <a:gd name="T38" fmla="*/ 1292 w 1293"/>
                  <a:gd name="T39" fmla="*/ 11 h 1067"/>
                  <a:gd name="T40" fmla="*/ 1293 w 1293"/>
                  <a:gd name="T41" fmla="*/ 6 h 1067"/>
                  <a:gd name="T42" fmla="*/ 1289 w 1293"/>
                  <a:gd name="T43" fmla="*/ 2 h 1067"/>
                  <a:gd name="T44" fmla="*/ 1284 w 1293"/>
                  <a:gd name="T45" fmla="*/ 0 h 1067"/>
                  <a:gd name="T46" fmla="*/ 1278 w 1293"/>
                  <a:gd name="T47" fmla="*/ 2 h 1067"/>
                  <a:gd name="T48" fmla="*/ 1277 w 1293"/>
                  <a:gd name="T49" fmla="*/ 5 h 1067"/>
                  <a:gd name="T50" fmla="*/ 1258 w 1293"/>
                  <a:gd name="T51" fmla="*/ 51 h 1067"/>
                  <a:gd name="T52" fmla="*/ 1234 w 1293"/>
                  <a:gd name="T53" fmla="*/ 93 h 1067"/>
                  <a:gd name="T54" fmla="*/ 1208 w 1293"/>
                  <a:gd name="T55" fmla="*/ 135 h 1067"/>
                  <a:gd name="T56" fmla="*/ 1147 w 1293"/>
                  <a:gd name="T57" fmla="*/ 212 h 1067"/>
                  <a:gd name="T58" fmla="*/ 1080 w 1293"/>
                  <a:gd name="T59" fmla="*/ 283 h 1067"/>
                  <a:gd name="T60" fmla="*/ 1045 w 1293"/>
                  <a:gd name="T61" fmla="*/ 316 h 1067"/>
                  <a:gd name="T62" fmla="*/ 969 w 1293"/>
                  <a:gd name="T63" fmla="*/ 381 h 1067"/>
                  <a:gd name="T64" fmla="*/ 891 w 1293"/>
                  <a:gd name="T65" fmla="*/ 443 h 1067"/>
                  <a:gd name="T66" fmla="*/ 728 w 1293"/>
                  <a:gd name="T67" fmla="*/ 559 h 1067"/>
                  <a:gd name="T68" fmla="*/ 679 w 1293"/>
                  <a:gd name="T69" fmla="*/ 593 h 1067"/>
                  <a:gd name="T70" fmla="*/ 537 w 1293"/>
                  <a:gd name="T71" fmla="*/ 702 h 1067"/>
                  <a:gd name="T72" fmla="*/ 348 w 1293"/>
                  <a:gd name="T73" fmla="*/ 850 h 1067"/>
                  <a:gd name="T74" fmla="*/ 305 w 1293"/>
                  <a:gd name="T75" fmla="*/ 883 h 1067"/>
                  <a:gd name="T76" fmla="*/ 236 w 1293"/>
                  <a:gd name="T77" fmla="*/ 927 h 1067"/>
                  <a:gd name="T78" fmla="*/ 189 w 1293"/>
                  <a:gd name="T79" fmla="*/ 953 h 1067"/>
                  <a:gd name="T80" fmla="*/ 164 w 1293"/>
                  <a:gd name="T81" fmla="*/ 965 h 1067"/>
                  <a:gd name="T82" fmla="*/ 80 w 1293"/>
                  <a:gd name="T83" fmla="*/ 1004 h 1067"/>
                  <a:gd name="T84" fmla="*/ 40 w 1293"/>
                  <a:gd name="T85" fmla="*/ 1026 h 1067"/>
                  <a:gd name="T86" fmla="*/ 3 w 1293"/>
                  <a:gd name="T87" fmla="*/ 1054 h 1067"/>
                  <a:gd name="T88" fmla="*/ 2 w 1293"/>
                  <a:gd name="T89" fmla="*/ 1056 h 1067"/>
                  <a:gd name="T90" fmla="*/ 2 w 1293"/>
                  <a:gd name="T91" fmla="*/ 1062 h 1067"/>
                  <a:gd name="T92" fmla="*/ 6 w 1293"/>
                  <a:gd name="T93" fmla="*/ 1067 h 1067"/>
                  <a:gd name="T94" fmla="*/ 11 w 1293"/>
                  <a:gd name="T95" fmla="*/ 1067 h 1067"/>
                  <a:gd name="T96" fmla="*/ 16 w 1293"/>
                  <a:gd name="T97" fmla="*/ 1066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293" h="1067">
                    <a:moveTo>
                      <a:pt x="16" y="1066"/>
                    </a:moveTo>
                    <a:lnTo>
                      <a:pt x="16" y="1066"/>
                    </a:lnTo>
                    <a:lnTo>
                      <a:pt x="33" y="1051"/>
                    </a:lnTo>
                    <a:lnTo>
                      <a:pt x="54" y="1037"/>
                    </a:lnTo>
                    <a:lnTo>
                      <a:pt x="76" y="1025"/>
                    </a:lnTo>
                    <a:lnTo>
                      <a:pt x="98" y="1014"/>
                    </a:lnTo>
                    <a:lnTo>
                      <a:pt x="142" y="993"/>
                    </a:lnTo>
                    <a:lnTo>
                      <a:pt x="188" y="974"/>
                    </a:lnTo>
                    <a:lnTo>
                      <a:pt x="188" y="974"/>
                    </a:lnTo>
                    <a:lnTo>
                      <a:pt x="213" y="961"/>
                    </a:lnTo>
                    <a:lnTo>
                      <a:pt x="236" y="947"/>
                    </a:lnTo>
                    <a:lnTo>
                      <a:pt x="260" y="934"/>
                    </a:lnTo>
                    <a:lnTo>
                      <a:pt x="283" y="919"/>
                    </a:lnTo>
                    <a:lnTo>
                      <a:pt x="328" y="885"/>
                    </a:lnTo>
                    <a:lnTo>
                      <a:pt x="373" y="852"/>
                    </a:lnTo>
                    <a:lnTo>
                      <a:pt x="373" y="852"/>
                    </a:lnTo>
                    <a:lnTo>
                      <a:pt x="469" y="777"/>
                    </a:lnTo>
                    <a:lnTo>
                      <a:pt x="564" y="701"/>
                    </a:lnTo>
                    <a:lnTo>
                      <a:pt x="661" y="628"/>
                    </a:lnTo>
                    <a:lnTo>
                      <a:pt x="710" y="592"/>
                    </a:lnTo>
                    <a:lnTo>
                      <a:pt x="760" y="556"/>
                    </a:lnTo>
                    <a:lnTo>
                      <a:pt x="760" y="556"/>
                    </a:lnTo>
                    <a:lnTo>
                      <a:pt x="840" y="500"/>
                    </a:lnTo>
                    <a:lnTo>
                      <a:pt x="918" y="442"/>
                    </a:lnTo>
                    <a:lnTo>
                      <a:pt x="957" y="411"/>
                    </a:lnTo>
                    <a:lnTo>
                      <a:pt x="996" y="381"/>
                    </a:lnTo>
                    <a:lnTo>
                      <a:pt x="1033" y="349"/>
                    </a:lnTo>
                    <a:lnTo>
                      <a:pt x="1069" y="316"/>
                    </a:lnTo>
                    <a:lnTo>
                      <a:pt x="1069" y="316"/>
                    </a:lnTo>
                    <a:lnTo>
                      <a:pt x="1103" y="283"/>
                    </a:lnTo>
                    <a:lnTo>
                      <a:pt x="1136" y="249"/>
                    </a:lnTo>
                    <a:lnTo>
                      <a:pt x="1168" y="213"/>
                    </a:lnTo>
                    <a:lnTo>
                      <a:pt x="1198" y="176"/>
                    </a:lnTo>
                    <a:lnTo>
                      <a:pt x="1226" y="137"/>
                    </a:lnTo>
                    <a:lnTo>
                      <a:pt x="1240" y="117"/>
                    </a:lnTo>
                    <a:lnTo>
                      <a:pt x="1252" y="96"/>
                    </a:lnTo>
                    <a:lnTo>
                      <a:pt x="1263" y="75"/>
                    </a:lnTo>
                    <a:lnTo>
                      <a:pt x="1274" y="55"/>
                    </a:lnTo>
                    <a:lnTo>
                      <a:pt x="1284" y="33"/>
                    </a:lnTo>
                    <a:lnTo>
                      <a:pt x="1292" y="11"/>
                    </a:lnTo>
                    <a:lnTo>
                      <a:pt x="1292" y="11"/>
                    </a:lnTo>
                    <a:lnTo>
                      <a:pt x="1293" y="6"/>
                    </a:lnTo>
                    <a:lnTo>
                      <a:pt x="1292" y="4"/>
                    </a:lnTo>
                    <a:lnTo>
                      <a:pt x="1289" y="2"/>
                    </a:lnTo>
                    <a:lnTo>
                      <a:pt x="1287" y="1"/>
                    </a:lnTo>
                    <a:lnTo>
                      <a:pt x="1284" y="0"/>
                    </a:lnTo>
                    <a:lnTo>
                      <a:pt x="1281" y="1"/>
                    </a:lnTo>
                    <a:lnTo>
                      <a:pt x="1278" y="2"/>
                    </a:lnTo>
                    <a:lnTo>
                      <a:pt x="1277" y="5"/>
                    </a:lnTo>
                    <a:lnTo>
                      <a:pt x="1277" y="5"/>
                    </a:lnTo>
                    <a:lnTo>
                      <a:pt x="1267" y="28"/>
                    </a:lnTo>
                    <a:lnTo>
                      <a:pt x="1258" y="51"/>
                    </a:lnTo>
                    <a:lnTo>
                      <a:pt x="1247" y="73"/>
                    </a:lnTo>
                    <a:lnTo>
                      <a:pt x="1234" y="93"/>
                    </a:lnTo>
                    <a:lnTo>
                      <a:pt x="1222" y="114"/>
                    </a:lnTo>
                    <a:lnTo>
                      <a:pt x="1208" y="135"/>
                    </a:lnTo>
                    <a:lnTo>
                      <a:pt x="1179" y="175"/>
                    </a:lnTo>
                    <a:lnTo>
                      <a:pt x="1147" y="212"/>
                    </a:lnTo>
                    <a:lnTo>
                      <a:pt x="1114" y="249"/>
                    </a:lnTo>
                    <a:lnTo>
                      <a:pt x="1080" y="283"/>
                    </a:lnTo>
                    <a:lnTo>
                      <a:pt x="1045" y="316"/>
                    </a:lnTo>
                    <a:lnTo>
                      <a:pt x="1045" y="316"/>
                    </a:lnTo>
                    <a:lnTo>
                      <a:pt x="1008" y="349"/>
                    </a:lnTo>
                    <a:lnTo>
                      <a:pt x="969" y="381"/>
                    </a:lnTo>
                    <a:lnTo>
                      <a:pt x="931" y="413"/>
                    </a:lnTo>
                    <a:lnTo>
                      <a:pt x="891" y="443"/>
                    </a:lnTo>
                    <a:lnTo>
                      <a:pt x="810" y="502"/>
                    </a:lnTo>
                    <a:lnTo>
                      <a:pt x="728" y="559"/>
                    </a:lnTo>
                    <a:lnTo>
                      <a:pt x="728" y="559"/>
                    </a:lnTo>
                    <a:lnTo>
                      <a:pt x="679" y="593"/>
                    </a:lnTo>
                    <a:lnTo>
                      <a:pt x="630" y="629"/>
                    </a:lnTo>
                    <a:lnTo>
                      <a:pt x="537" y="702"/>
                    </a:lnTo>
                    <a:lnTo>
                      <a:pt x="443" y="777"/>
                    </a:lnTo>
                    <a:lnTo>
                      <a:pt x="348" y="850"/>
                    </a:lnTo>
                    <a:lnTo>
                      <a:pt x="348" y="850"/>
                    </a:lnTo>
                    <a:lnTo>
                      <a:pt x="305" y="883"/>
                    </a:lnTo>
                    <a:lnTo>
                      <a:pt x="260" y="913"/>
                    </a:lnTo>
                    <a:lnTo>
                      <a:pt x="236" y="927"/>
                    </a:lnTo>
                    <a:lnTo>
                      <a:pt x="213" y="941"/>
                    </a:lnTo>
                    <a:lnTo>
                      <a:pt x="189" y="953"/>
                    </a:lnTo>
                    <a:lnTo>
                      <a:pt x="164" y="965"/>
                    </a:lnTo>
                    <a:lnTo>
                      <a:pt x="164" y="965"/>
                    </a:lnTo>
                    <a:lnTo>
                      <a:pt x="123" y="985"/>
                    </a:lnTo>
                    <a:lnTo>
                      <a:pt x="80" y="1004"/>
                    </a:lnTo>
                    <a:lnTo>
                      <a:pt x="60" y="1015"/>
                    </a:lnTo>
                    <a:lnTo>
                      <a:pt x="40" y="1026"/>
                    </a:lnTo>
                    <a:lnTo>
                      <a:pt x="21" y="1040"/>
                    </a:lnTo>
                    <a:lnTo>
                      <a:pt x="3" y="1054"/>
                    </a:lnTo>
                    <a:lnTo>
                      <a:pt x="3" y="1054"/>
                    </a:lnTo>
                    <a:lnTo>
                      <a:pt x="2" y="1056"/>
                    </a:lnTo>
                    <a:lnTo>
                      <a:pt x="0" y="1059"/>
                    </a:lnTo>
                    <a:lnTo>
                      <a:pt x="2" y="1062"/>
                    </a:lnTo>
                    <a:lnTo>
                      <a:pt x="3" y="1065"/>
                    </a:lnTo>
                    <a:lnTo>
                      <a:pt x="6" y="1067"/>
                    </a:lnTo>
                    <a:lnTo>
                      <a:pt x="9" y="1067"/>
                    </a:lnTo>
                    <a:lnTo>
                      <a:pt x="11" y="1067"/>
                    </a:lnTo>
                    <a:lnTo>
                      <a:pt x="16" y="1066"/>
                    </a:lnTo>
                    <a:lnTo>
                      <a:pt x="16" y="10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B0D8055D-A863-B534-D6DC-15DD1343B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4" y="2793"/>
                <a:ext cx="57" cy="178"/>
              </a:xfrm>
              <a:custGeom>
                <a:avLst/>
                <a:gdLst>
                  <a:gd name="T0" fmla="*/ 0 w 170"/>
                  <a:gd name="T1" fmla="*/ 8 h 534"/>
                  <a:gd name="T2" fmla="*/ 0 w 170"/>
                  <a:gd name="T3" fmla="*/ 8 h 534"/>
                  <a:gd name="T4" fmla="*/ 0 w 170"/>
                  <a:gd name="T5" fmla="*/ 23 h 534"/>
                  <a:gd name="T6" fmla="*/ 2 w 170"/>
                  <a:gd name="T7" fmla="*/ 38 h 534"/>
                  <a:gd name="T8" fmla="*/ 5 w 170"/>
                  <a:gd name="T9" fmla="*/ 53 h 534"/>
                  <a:gd name="T10" fmla="*/ 7 w 170"/>
                  <a:gd name="T11" fmla="*/ 69 h 534"/>
                  <a:gd name="T12" fmla="*/ 16 w 170"/>
                  <a:gd name="T13" fmla="*/ 97 h 534"/>
                  <a:gd name="T14" fmla="*/ 27 w 170"/>
                  <a:gd name="T15" fmla="*/ 126 h 534"/>
                  <a:gd name="T16" fmla="*/ 40 w 170"/>
                  <a:gd name="T17" fmla="*/ 155 h 534"/>
                  <a:gd name="T18" fmla="*/ 54 w 170"/>
                  <a:gd name="T19" fmla="*/ 183 h 534"/>
                  <a:gd name="T20" fmla="*/ 82 w 170"/>
                  <a:gd name="T21" fmla="*/ 238 h 534"/>
                  <a:gd name="T22" fmla="*/ 82 w 170"/>
                  <a:gd name="T23" fmla="*/ 238 h 534"/>
                  <a:gd name="T24" fmla="*/ 98 w 170"/>
                  <a:gd name="T25" fmla="*/ 272 h 534"/>
                  <a:gd name="T26" fmla="*/ 112 w 170"/>
                  <a:gd name="T27" fmla="*/ 307 h 534"/>
                  <a:gd name="T28" fmla="*/ 123 w 170"/>
                  <a:gd name="T29" fmla="*/ 343 h 534"/>
                  <a:gd name="T30" fmla="*/ 131 w 170"/>
                  <a:gd name="T31" fmla="*/ 379 h 534"/>
                  <a:gd name="T32" fmla="*/ 138 w 170"/>
                  <a:gd name="T33" fmla="*/ 414 h 534"/>
                  <a:gd name="T34" fmla="*/ 145 w 170"/>
                  <a:gd name="T35" fmla="*/ 452 h 534"/>
                  <a:gd name="T36" fmla="*/ 153 w 170"/>
                  <a:gd name="T37" fmla="*/ 527 h 534"/>
                  <a:gd name="T38" fmla="*/ 153 w 170"/>
                  <a:gd name="T39" fmla="*/ 527 h 534"/>
                  <a:gd name="T40" fmla="*/ 155 w 170"/>
                  <a:gd name="T41" fmla="*/ 530 h 534"/>
                  <a:gd name="T42" fmla="*/ 158 w 170"/>
                  <a:gd name="T43" fmla="*/ 533 h 534"/>
                  <a:gd name="T44" fmla="*/ 160 w 170"/>
                  <a:gd name="T45" fmla="*/ 534 h 534"/>
                  <a:gd name="T46" fmla="*/ 163 w 170"/>
                  <a:gd name="T47" fmla="*/ 534 h 534"/>
                  <a:gd name="T48" fmla="*/ 166 w 170"/>
                  <a:gd name="T49" fmla="*/ 534 h 534"/>
                  <a:gd name="T50" fmla="*/ 169 w 170"/>
                  <a:gd name="T51" fmla="*/ 533 h 534"/>
                  <a:gd name="T52" fmla="*/ 170 w 170"/>
                  <a:gd name="T53" fmla="*/ 530 h 534"/>
                  <a:gd name="T54" fmla="*/ 170 w 170"/>
                  <a:gd name="T55" fmla="*/ 527 h 534"/>
                  <a:gd name="T56" fmla="*/ 170 w 170"/>
                  <a:gd name="T57" fmla="*/ 527 h 534"/>
                  <a:gd name="T58" fmla="*/ 163 w 170"/>
                  <a:gd name="T59" fmla="*/ 458 h 534"/>
                  <a:gd name="T60" fmla="*/ 158 w 170"/>
                  <a:gd name="T61" fmla="*/ 424 h 534"/>
                  <a:gd name="T62" fmla="*/ 152 w 170"/>
                  <a:gd name="T63" fmla="*/ 390 h 534"/>
                  <a:gd name="T64" fmla="*/ 144 w 170"/>
                  <a:gd name="T65" fmla="*/ 357 h 534"/>
                  <a:gd name="T66" fmla="*/ 136 w 170"/>
                  <a:gd name="T67" fmla="*/ 323 h 534"/>
                  <a:gd name="T68" fmla="*/ 125 w 170"/>
                  <a:gd name="T69" fmla="*/ 292 h 534"/>
                  <a:gd name="T70" fmla="*/ 111 w 170"/>
                  <a:gd name="T71" fmla="*/ 259 h 534"/>
                  <a:gd name="T72" fmla="*/ 111 w 170"/>
                  <a:gd name="T73" fmla="*/ 259 h 534"/>
                  <a:gd name="T74" fmla="*/ 97 w 170"/>
                  <a:gd name="T75" fmla="*/ 228 h 534"/>
                  <a:gd name="T76" fmla="*/ 80 w 170"/>
                  <a:gd name="T77" fmla="*/ 198 h 534"/>
                  <a:gd name="T78" fmla="*/ 65 w 170"/>
                  <a:gd name="T79" fmla="*/ 168 h 534"/>
                  <a:gd name="T80" fmla="*/ 50 w 170"/>
                  <a:gd name="T81" fmla="*/ 137 h 534"/>
                  <a:gd name="T82" fmla="*/ 36 w 170"/>
                  <a:gd name="T83" fmla="*/ 106 h 534"/>
                  <a:gd name="T84" fmla="*/ 31 w 170"/>
                  <a:gd name="T85" fmla="*/ 91 h 534"/>
                  <a:gd name="T86" fmla="*/ 25 w 170"/>
                  <a:gd name="T87" fmla="*/ 74 h 534"/>
                  <a:gd name="T88" fmla="*/ 23 w 170"/>
                  <a:gd name="T89" fmla="*/ 58 h 534"/>
                  <a:gd name="T90" fmla="*/ 20 w 170"/>
                  <a:gd name="T91" fmla="*/ 41 h 534"/>
                  <a:gd name="T92" fmla="*/ 17 w 170"/>
                  <a:gd name="T93" fmla="*/ 24 h 534"/>
                  <a:gd name="T94" fmla="*/ 17 w 170"/>
                  <a:gd name="T95" fmla="*/ 8 h 534"/>
                  <a:gd name="T96" fmla="*/ 17 w 170"/>
                  <a:gd name="T97" fmla="*/ 8 h 534"/>
                  <a:gd name="T98" fmla="*/ 17 w 170"/>
                  <a:gd name="T99" fmla="*/ 4 h 534"/>
                  <a:gd name="T100" fmla="*/ 16 w 170"/>
                  <a:gd name="T101" fmla="*/ 1 h 534"/>
                  <a:gd name="T102" fmla="*/ 13 w 170"/>
                  <a:gd name="T103" fmla="*/ 0 h 534"/>
                  <a:gd name="T104" fmla="*/ 9 w 170"/>
                  <a:gd name="T105" fmla="*/ 0 h 534"/>
                  <a:gd name="T106" fmla="*/ 6 w 170"/>
                  <a:gd name="T107" fmla="*/ 0 h 534"/>
                  <a:gd name="T108" fmla="*/ 3 w 170"/>
                  <a:gd name="T109" fmla="*/ 1 h 534"/>
                  <a:gd name="T110" fmla="*/ 2 w 170"/>
                  <a:gd name="T111" fmla="*/ 4 h 534"/>
                  <a:gd name="T112" fmla="*/ 0 w 170"/>
                  <a:gd name="T113" fmla="*/ 8 h 534"/>
                  <a:gd name="T114" fmla="*/ 0 w 170"/>
                  <a:gd name="T115" fmla="*/ 8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0" h="534">
                    <a:moveTo>
                      <a:pt x="0" y="8"/>
                    </a:moveTo>
                    <a:lnTo>
                      <a:pt x="0" y="8"/>
                    </a:lnTo>
                    <a:lnTo>
                      <a:pt x="0" y="23"/>
                    </a:lnTo>
                    <a:lnTo>
                      <a:pt x="2" y="38"/>
                    </a:lnTo>
                    <a:lnTo>
                      <a:pt x="5" y="53"/>
                    </a:lnTo>
                    <a:lnTo>
                      <a:pt x="7" y="69"/>
                    </a:lnTo>
                    <a:lnTo>
                      <a:pt x="16" y="97"/>
                    </a:lnTo>
                    <a:lnTo>
                      <a:pt x="27" y="126"/>
                    </a:lnTo>
                    <a:lnTo>
                      <a:pt x="40" y="155"/>
                    </a:lnTo>
                    <a:lnTo>
                      <a:pt x="54" y="183"/>
                    </a:lnTo>
                    <a:lnTo>
                      <a:pt x="82" y="238"/>
                    </a:lnTo>
                    <a:lnTo>
                      <a:pt x="82" y="238"/>
                    </a:lnTo>
                    <a:lnTo>
                      <a:pt x="98" y="272"/>
                    </a:lnTo>
                    <a:lnTo>
                      <a:pt x="112" y="307"/>
                    </a:lnTo>
                    <a:lnTo>
                      <a:pt x="123" y="343"/>
                    </a:lnTo>
                    <a:lnTo>
                      <a:pt x="131" y="379"/>
                    </a:lnTo>
                    <a:lnTo>
                      <a:pt x="138" y="414"/>
                    </a:lnTo>
                    <a:lnTo>
                      <a:pt x="145" y="452"/>
                    </a:lnTo>
                    <a:lnTo>
                      <a:pt x="153" y="527"/>
                    </a:lnTo>
                    <a:lnTo>
                      <a:pt x="153" y="527"/>
                    </a:lnTo>
                    <a:lnTo>
                      <a:pt x="155" y="530"/>
                    </a:lnTo>
                    <a:lnTo>
                      <a:pt x="158" y="533"/>
                    </a:lnTo>
                    <a:lnTo>
                      <a:pt x="160" y="534"/>
                    </a:lnTo>
                    <a:lnTo>
                      <a:pt x="163" y="534"/>
                    </a:lnTo>
                    <a:lnTo>
                      <a:pt x="166" y="534"/>
                    </a:lnTo>
                    <a:lnTo>
                      <a:pt x="169" y="533"/>
                    </a:lnTo>
                    <a:lnTo>
                      <a:pt x="170" y="530"/>
                    </a:lnTo>
                    <a:lnTo>
                      <a:pt x="170" y="527"/>
                    </a:lnTo>
                    <a:lnTo>
                      <a:pt x="170" y="527"/>
                    </a:lnTo>
                    <a:lnTo>
                      <a:pt x="163" y="458"/>
                    </a:lnTo>
                    <a:lnTo>
                      <a:pt x="158" y="424"/>
                    </a:lnTo>
                    <a:lnTo>
                      <a:pt x="152" y="390"/>
                    </a:lnTo>
                    <a:lnTo>
                      <a:pt x="144" y="357"/>
                    </a:lnTo>
                    <a:lnTo>
                      <a:pt x="136" y="323"/>
                    </a:lnTo>
                    <a:lnTo>
                      <a:pt x="125" y="292"/>
                    </a:lnTo>
                    <a:lnTo>
                      <a:pt x="111" y="259"/>
                    </a:lnTo>
                    <a:lnTo>
                      <a:pt x="111" y="259"/>
                    </a:lnTo>
                    <a:lnTo>
                      <a:pt x="97" y="228"/>
                    </a:lnTo>
                    <a:lnTo>
                      <a:pt x="80" y="198"/>
                    </a:lnTo>
                    <a:lnTo>
                      <a:pt x="65" y="168"/>
                    </a:lnTo>
                    <a:lnTo>
                      <a:pt x="50" y="137"/>
                    </a:lnTo>
                    <a:lnTo>
                      <a:pt x="36" y="106"/>
                    </a:lnTo>
                    <a:lnTo>
                      <a:pt x="31" y="91"/>
                    </a:lnTo>
                    <a:lnTo>
                      <a:pt x="25" y="74"/>
                    </a:lnTo>
                    <a:lnTo>
                      <a:pt x="23" y="58"/>
                    </a:lnTo>
                    <a:lnTo>
                      <a:pt x="20" y="41"/>
                    </a:lnTo>
                    <a:lnTo>
                      <a:pt x="17" y="24"/>
                    </a:lnTo>
                    <a:lnTo>
                      <a:pt x="17" y="8"/>
                    </a:lnTo>
                    <a:lnTo>
                      <a:pt x="17" y="8"/>
                    </a:lnTo>
                    <a:lnTo>
                      <a:pt x="17" y="4"/>
                    </a:lnTo>
                    <a:lnTo>
                      <a:pt x="16" y="1"/>
                    </a:lnTo>
                    <a:lnTo>
                      <a:pt x="13" y="0"/>
                    </a:lnTo>
                    <a:lnTo>
                      <a:pt x="9" y="0"/>
                    </a:lnTo>
                    <a:lnTo>
                      <a:pt x="6" y="0"/>
                    </a:lnTo>
                    <a:lnTo>
                      <a:pt x="3" y="1"/>
                    </a:lnTo>
                    <a:lnTo>
                      <a:pt x="2" y="4"/>
                    </a:lnTo>
                    <a:lnTo>
                      <a:pt x="0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5" name="Freeform 62">
                <a:extLst>
                  <a:ext uri="{FF2B5EF4-FFF2-40B4-BE49-F238E27FC236}">
                    <a16:creationId xmlns:a16="http://schemas.microsoft.com/office/drawing/2014/main" id="{60A38EEE-8DB9-72A6-7153-CF5AB706D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4" y="2259"/>
                <a:ext cx="275" cy="488"/>
              </a:xfrm>
              <a:custGeom>
                <a:avLst/>
                <a:gdLst>
                  <a:gd name="T0" fmla="*/ 0 w 826"/>
                  <a:gd name="T1" fmla="*/ 11 h 1464"/>
                  <a:gd name="T2" fmla="*/ 71 w 826"/>
                  <a:gd name="T3" fmla="*/ 209 h 1464"/>
                  <a:gd name="T4" fmla="*/ 108 w 826"/>
                  <a:gd name="T5" fmla="*/ 308 h 1464"/>
                  <a:gd name="T6" fmla="*/ 148 w 826"/>
                  <a:gd name="T7" fmla="*/ 405 h 1464"/>
                  <a:gd name="T8" fmla="*/ 171 w 826"/>
                  <a:gd name="T9" fmla="*/ 453 h 1464"/>
                  <a:gd name="T10" fmla="*/ 224 w 826"/>
                  <a:gd name="T11" fmla="*/ 547 h 1464"/>
                  <a:gd name="T12" fmla="*/ 309 w 826"/>
                  <a:gd name="T13" fmla="*/ 682 h 1464"/>
                  <a:gd name="T14" fmla="*/ 364 w 826"/>
                  <a:gd name="T15" fmla="*/ 773 h 1464"/>
                  <a:gd name="T16" fmla="*/ 390 w 826"/>
                  <a:gd name="T17" fmla="*/ 819 h 1464"/>
                  <a:gd name="T18" fmla="*/ 434 w 826"/>
                  <a:gd name="T19" fmla="*/ 915 h 1464"/>
                  <a:gd name="T20" fmla="*/ 477 w 826"/>
                  <a:gd name="T21" fmla="*/ 1011 h 1464"/>
                  <a:gd name="T22" fmla="*/ 524 w 826"/>
                  <a:gd name="T23" fmla="*/ 1106 h 1464"/>
                  <a:gd name="T24" fmla="*/ 552 w 826"/>
                  <a:gd name="T25" fmla="*/ 1151 h 1464"/>
                  <a:gd name="T26" fmla="*/ 581 w 826"/>
                  <a:gd name="T27" fmla="*/ 1193 h 1464"/>
                  <a:gd name="T28" fmla="*/ 644 w 826"/>
                  <a:gd name="T29" fmla="*/ 1271 h 1464"/>
                  <a:gd name="T30" fmla="*/ 746 w 826"/>
                  <a:gd name="T31" fmla="*/ 1384 h 1464"/>
                  <a:gd name="T32" fmla="*/ 812 w 826"/>
                  <a:gd name="T33" fmla="*/ 1462 h 1464"/>
                  <a:gd name="T34" fmla="*/ 815 w 826"/>
                  <a:gd name="T35" fmla="*/ 1464 h 1464"/>
                  <a:gd name="T36" fmla="*/ 820 w 826"/>
                  <a:gd name="T37" fmla="*/ 1464 h 1464"/>
                  <a:gd name="T38" fmla="*/ 825 w 826"/>
                  <a:gd name="T39" fmla="*/ 1459 h 1464"/>
                  <a:gd name="T40" fmla="*/ 826 w 826"/>
                  <a:gd name="T41" fmla="*/ 1453 h 1464"/>
                  <a:gd name="T42" fmla="*/ 825 w 826"/>
                  <a:gd name="T43" fmla="*/ 1449 h 1464"/>
                  <a:gd name="T44" fmla="*/ 757 w 826"/>
                  <a:gd name="T45" fmla="*/ 1372 h 1464"/>
                  <a:gd name="T46" fmla="*/ 655 w 826"/>
                  <a:gd name="T47" fmla="*/ 1258 h 1464"/>
                  <a:gd name="T48" fmla="*/ 590 w 826"/>
                  <a:gd name="T49" fmla="*/ 1178 h 1464"/>
                  <a:gd name="T50" fmla="*/ 561 w 826"/>
                  <a:gd name="T51" fmla="*/ 1135 h 1464"/>
                  <a:gd name="T52" fmla="*/ 534 w 826"/>
                  <a:gd name="T53" fmla="*/ 1091 h 1464"/>
                  <a:gd name="T54" fmla="*/ 488 w 826"/>
                  <a:gd name="T55" fmla="*/ 999 h 1464"/>
                  <a:gd name="T56" fmla="*/ 425 w 826"/>
                  <a:gd name="T57" fmla="*/ 857 h 1464"/>
                  <a:gd name="T58" fmla="*/ 379 w 826"/>
                  <a:gd name="T59" fmla="*/ 764 h 1464"/>
                  <a:gd name="T60" fmla="*/ 352 w 826"/>
                  <a:gd name="T61" fmla="*/ 720 h 1464"/>
                  <a:gd name="T62" fmla="*/ 268 w 826"/>
                  <a:gd name="T63" fmla="*/ 591 h 1464"/>
                  <a:gd name="T64" fmla="*/ 240 w 826"/>
                  <a:gd name="T65" fmla="*/ 545 h 1464"/>
                  <a:gd name="T66" fmla="*/ 189 w 826"/>
                  <a:gd name="T67" fmla="*/ 453 h 1464"/>
                  <a:gd name="T68" fmla="*/ 167 w 826"/>
                  <a:gd name="T69" fmla="*/ 405 h 1464"/>
                  <a:gd name="T70" fmla="*/ 124 w 826"/>
                  <a:gd name="T71" fmla="*/ 307 h 1464"/>
                  <a:gd name="T72" fmla="*/ 87 w 826"/>
                  <a:gd name="T73" fmla="*/ 208 h 1464"/>
                  <a:gd name="T74" fmla="*/ 17 w 826"/>
                  <a:gd name="T75" fmla="*/ 7 h 1464"/>
                  <a:gd name="T76" fmla="*/ 14 w 826"/>
                  <a:gd name="T77" fmla="*/ 2 h 1464"/>
                  <a:gd name="T78" fmla="*/ 9 w 826"/>
                  <a:gd name="T79" fmla="*/ 0 h 1464"/>
                  <a:gd name="T80" fmla="*/ 3 w 826"/>
                  <a:gd name="T81" fmla="*/ 2 h 1464"/>
                  <a:gd name="T82" fmla="*/ 0 w 826"/>
                  <a:gd name="T83" fmla="*/ 7 h 1464"/>
                  <a:gd name="T84" fmla="*/ 0 w 826"/>
                  <a:gd name="T85" fmla="*/ 11 h 1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26" h="1464">
                    <a:moveTo>
                      <a:pt x="0" y="11"/>
                    </a:moveTo>
                    <a:lnTo>
                      <a:pt x="0" y="11"/>
                    </a:lnTo>
                    <a:lnTo>
                      <a:pt x="35" y="110"/>
                    </a:lnTo>
                    <a:lnTo>
                      <a:pt x="71" y="209"/>
                    </a:lnTo>
                    <a:lnTo>
                      <a:pt x="88" y="259"/>
                    </a:lnTo>
                    <a:lnTo>
                      <a:pt x="108" y="308"/>
                    </a:lnTo>
                    <a:lnTo>
                      <a:pt x="127" y="356"/>
                    </a:lnTo>
                    <a:lnTo>
                      <a:pt x="148" y="405"/>
                    </a:lnTo>
                    <a:lnTo>
                      <a:pt x="148" y="405"/>
                    </a:lnTo>
                    <a:lnTo>
                      <a:pt x="171" y="453"/>
                    </a:lnTo>
                    <a:lnTo>
                      <a:pt x="197" y="500"/>
                    </a:lnTo>
                    <a:lnTo>
                      <a:pt x="224" y="547"/>
                    </a:lnTo>
                    <a:lnTo>
                      <a:pt x="251" y="592"/>
                    </a:lnTo>
                    <a:lnTo>
                      <a:pt x="309" y="682"/>
                    </a:lnTo>
                    <a:lnTo>
                      <a:pt x="337" y="727"/>
                    </a:lnTo>
                    <a:lnTo>
                      <a:pt x="364" y="773"/>
                    </a:lnTo>
                    <a:lnTo>
                      <a:pt x="364" y="773"/>
                    </a:lnTo>
                    <a:lnTo>
                      <a:pt x="390" y="819"/>
                    </a:lnTo>
                    <a:lnTo>
                      <a:pt x="412" y="868"/>
                    </a:lnTo>
                    <a:lnTo>
                      <a:pt x="434" y="915"/>
                    </a:lnTo>
                    <a:lnTo>
                      <a:pt x="455" y="964"/>
                    </a:lnTo>
                    <a:lnTo>
                      <a:pt x="477" y="1011"/>
                    </a:lnTo>
                    <a:lnTo>
                      <a:pt x="501" y="1059"/>
                    </a:lnTo>
                    <a:lnTo>
                      <a:pt x="524" y="1106"/>
                    </a:lnTo>
                    <a:lnTo>
                      <a:pt x="538" y="1129"/>
                    </a:lnTo>
                    <a:lnTo>
                      <a:pt x="552" y="1151"/>
                    </a:lnTo>
                    <a:lnTo>
                      <a:pt x="552" y="1151"/>
                    </a:lnTo>
                    <a:lnTo>
                      <a:pt x="581" y="1193"/>
                    </a:lnTo>
                    <a:lnTo>
                      <a:pt x="612" y="1233"/>
                    </a:lnTo>
                    <a:lnTo>
                      <a:pt x="644" y="1271"/>
                    </a:lnTo>
                    <a:lnTo>
                      <a:pt x="678" y="1310"/>
                    </a:lnTo>
                    <a:lnTo>
                      <a:pt x="746" y="1384"/>
                    </a:lnTo>
                    <a:lnTo>
                      <a:pt x="780" y="1423"/>
                    </a:lnTo>
                    <a:lnTo>
                      <a:pt x="812" y="1462"/>
                    </a:lnTo>
                    <a:lnTo>
                      <a:pt x="812" y="1462"/>
                    </a:lnTo>
                    <a:lnTo>
                      <a:pt x="815" y="1464"/>
                    </a:lnTo>
                    <a:lnTo>
                      <a:pt x="818" y="1464"/>
                    </a:lnTo>
                    <a:lnTo>
                      <a:pt x="820" y="1464"/>
                    </a:lnTo>
                    <a:lnTo>
                      <a:pt x="823" y="1462"/>
                    </a:lnTo>
                    <a:lnTo>
                      <a:pt x="825" y="1459"/>
                    </a:lnTo>
                    <a:lnTo>
                      <a:pt x="826" y="1456"/>
                    </a:lnTo>
                    <a:lnTo>
                      <a:pt x="826" y="1453"/>
                    </a:lnTo>
                    <a:lnTo>
                      <a:pt x="825" y="1449"/>
                    </a:lnTo>
                    <a:lnTo>
                      <a:pt x="825" y="1449"/>
                    </a:lnTo>
                    <a:lnTo>
                      <a:pt x="791" y="1411"/>
                    </a:lnTo>
                    <a:lnTo>
                      <a:pt x="757" y="1372"/>
                    </a:lnTo>
                    <a:lnTo>
                      <a:pt x="688" y="1296"/>
                    </a:lnTo>
                    <a:lnTo>
                      <a:pt x="655" y="1258"/>
                    </a:lnTo>
                    <a:lnTo>
                      <a:pt x="622" y="1218"/>
                    </a:lnTo>
                    <a:lnTo>
                      <a:pt x="590" y="1178"/>
                    </a:lnTo>
                    <a:lnTo>
                      <a:pt x="561" y="1135"/>
                    </a:lnTo>
                    <a:lnTo>
                      <a:pt x="561" y="1135"/>
                    </a:lnTo>
                    <a:lnTo>
                      <a:pt x="547" y="1113"/>
                    </a:lnTo>
                    <a:lnTo>
                      <a:pt x="534" y="1091"/>
                    </a:lnTo>
                    <a:lnTo>
                      <a:pt x="510" y="1045"/>
                    </a:lnTo>
                    <a:lnTo>
                      <a:pt x="488" y="999"/>
                    </a:lnTo>
                    <a:lnTo>
                      <a:pt x="468" y="952"/>
                    </a:lnTo>
                    <a:lnTo>
                      <a:pt x="425" y="857"/>
                    </a:lnTo>
                    <a:lnTo>
                      <a:pt x="403" y="810"/>
                    </a:lnTo>
                    <a:lnTo>
                      <a:pt x="379" y="764"/>
                    </a:lnTo>
                    <a:lnTo>
                      <a:pt x="379" y="764"/>
                    </a:lnTo>
                    <a:lnTo>
                      <a:pt x="352" y="720"/>
                    </a:lnTo>
                    <a:lnTo>
                      <a:pt x="324" y="676"/>
                    </a:lnTo>
                    <a:lnTo>
                      <a:pt x="268" y="591"/>
                    </a:lnTo>
                    <a:lnTo>
                      <a:pt x="268" y="591"/>
                    </a:lnTo>
                    <a:lnTo>
                      <a:pt x="240" y="545"/>
                    </a:lnTo>
                    <a:lnTo>
                      <a:pt x="214" y="500"/>
                    </a:lnTo>
                    <a:lnTo>
                      <a:pt x="189" y="453"/>
                    </a:lnTo>
                    <a:lnTo>
                      <a:pt x="167" y="405"/>
                    </a:lnTo>
                    <a:lnTo>
                      <a:pt x="167" y="405"/>
                    </a:lnTo>
                    <a:lnTo>
                      <a:pt x="145" y="356"/>
                    </a:lnTo>
                    <a:lnTo>
                      <a:pt x="124" y="307"/>
                    </a:lnTo>
                    <a:lnTo>
                      <a:pt x="105" y="257"/>
                    </a:lnTo>
                    <a:lnTo>
                      <a:pt x="87" y="208"/>
                    </a:lnTo>
                    <a:lnTo>
                      <a:pt x="51" y="107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4" y="2"/>
                    </a:lnTo>
                    <a:lnTo>
                      <a:pt x="13" y="1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2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6" name="Freeform 63">
                <a:extLst>
                  <a:ext uri="{FF2B5EF4-FFF2-40B4-BE49-F238E27FC236}">
                    <a16:creationId xmlns:a16="http://schemas.microsoft.com/office/drawing/2014/main" id="{3E843A7E-0D42-C6A8-D3C8-8BF298DE7D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9" y="2820"/>
                <a:ext cx="532" cy="173"/>
              </a:xfrm>
              <a:custGeom>
                <a:avLst/>
                <a:gdLst>
                  <a:gd name="T0" fmla="*/ 4 w 1597"/>
                  <a:gd name="T1" fmla="*/ 15 h 519"/>
                  <a:gd name="T2" fmla="*/ 49 w 1597"/>
                  <a:gd name="T3" fmla="*/ 40 h 519"/>
                  <a:gd name="T4" fmla="*/ 136 w 1597"/>
                  <a:gd name="T5" fmla="*/ 96 h 519"/>
                  <a:gd name="T6" fmla="*/ 220 w 1597"/>
                  <a:gd name="T7" fmla="*/ 156 h 519"/>
                  <a:gd name="T8" fmla="*/ 307 w 1597"/>
                  <a:gd name="T9" fmla="*/ 214 h 519"/>
                  <a:gd name="T10" fmla="*/ 351 w 1597"/>
                  <a:gd name="T11" fmla="*/ 240 h 519"/>
                  <a:gd name="T12" fmla="*/ 397 w 1597"/>
                  <a:gd name="T13" fmla="*/ 262 h 519"/>
                  <a:gd name="T14" fmla="*/ 442 w 1597"/>
                  <a:gd name="T15" fmla="*/ 280 h 519"/>
                  <a:gd name="T16" fmla="*/ 537 w 1597"/>
                  <a:gd name="T17" fmla="*/ 310 h 519"/>
                  <a:gd name="T18" fmla="*/ 634 w 1597"/>
                  <a:gd name="T19" fmla="*/ 332 h 519"/>
                  <a:gd name="T20" fmla="*/ 732 w 1597"/>
                  <a:gd name="T21" fmla="*/ 353 h 519"/>
                  <a:gd name="T22" fmla="*/ 836 w 1597"/>
                  <a:gd name="T23" fmla="*/ 379 h 519"/>
                  <a:gd name="T24" fmla="*/ 1043 w 1597"/>
                  <a:gd name="T25" fmla="*/ 439 h 519"/>
                  <a:gd name="T26" fmla="*/ 1148 w 1597"/>
                  <a:gd name="T27" fmla="*/ 466 h 519"/>
                  <a:gd name="T28" fmla="*/ 1202 w 1597"/>
                  <a:gd name="T29" fmla="*/ 478 h 519"/>
                  <a:gd name="T30" fmla="*/ 1312 w 1597"/>
                  <a:gd name="T31" fmla="*/ 497 h 519"/>
                  <a:gd name="T32" fmla="*/ 1422 w 1597"/>
                  <a:gd name="T33" fmla="*/ 511 h 519"/>
                  <a:gd name="T34" fmla="*/ 1533 w 1597"/>
                  <a:gd name="T35" fmla="*/ 518 h 519"/>
                  <a:gd name="T36" fmla="*/ 1589 w 1597"/>
                  <a:gd name="T37" fmla="*/ 519 h 519"/>
                  <a:gd name="T38" fmla="*/ 1595 w 1597"/>
                  <a:gd name="T39" fmla="*/ 517 h 519"/>
                  <a:gd name="T40" fmla="*/ 1597 w 1597"/>
                  <a:gd name="T41" fmla="*/ 511 h 519"/>
                  <a:gd name="T42" fmla="*/ 1595 w 1597"/>
                  <a:gd name="T43" fmla="*/ 506 h 519"/>
                  <a:gd name="T44" fmla="*/ 1589 w 1597"/>
                  <a:gd name="T45" fmla="*/ 503 h 519"/>
                  <a:gd name="T46" fmla="*/ 1534 w 1597"/>
                  <a:gd name="T47" fmla="*/ 501 h 519"/>
                  <a:gd name="T48" fmla="*/ 1424 w 1597"/>
                  <a:gd name="T49" fmla="*/ 495 h 519"/>
                  <a:gd name="T50" fmla="*/ 1315 w 1597"/>
                  <a:gd name="T51" fmla="*/ 481 h 519"/>
                  <a:gd name="T52" fmla="*/ 1206 w 1597"/>
                  <a:gd name="T53" fmla="*/ 462 h 519"/>
                  <a:gd name="T54" fmla="*/ 1152 w 1597"/>
                  <a:gd name="T55" fmla="*/ 451 h 519"/>
                  <a:gd name="T56" fmla="*/ 1050 w 1597"/>
                  <a:gd name="T57" fmla="*/ 424 h 519"/>
                  <a:gd name="T58" fmla="*/ 847 w 1597"/>
                  <a:gd name="T59" fmla="*/ 365 h 519"/>
                  <a:gd name="T60" fmla="*/ 745 w 1597"/>
                  <a:gd name="T61" fmla="*/ 339 h 519"/>
                  <a:gd name="T62" fmla="*/ 646 w 1597"/>
                  <a:gd name="T63" fmla="*/ 318 h 519"/>
                  <a:gd name="T64" fmla="*/ 548 w 1597"/>
                  <a:gd name="T65" fmla="*/ 295 h 519"/>
                  <a:gd name="T66" fmla="*/ 452 w 1597"/>
                  <a:gd name="T67" fmla="*/ 266 h 519"/>
                  <a:gd name="T68" fmla="*/ 405 w 1597"/>
                  <a:gd name="T69" fmla="*/ 247 h 519"/>
                  <a:gd name="T70" fmla="*/ 359 w 1597"/>
                  <a:gd name="T71" fmla="*/ 225 h 519"/>
                  <a:gd name="T72" fmla="*/ 337 w 1597"/>
                  <a:gd name="T73" fmla="*/ 212 h 519"/>
                  <a:gd name="T74" fmla="*/ 271 w 1597"/>
                  <a:gd name="T75" fmla="*/ 171 h 519"/>
                  <a:gd name="T76" fmla="*/ 187 w 1597"/>
                  <a:gd name="T77" fmla="*/ 112 h 519"/>
                  <a:gd name="T78" fmla="*/ 102 w 1597"/>
                  <a:gd name="T79" fmla="*/ 52 h 519"/>
                  <a:gd name="T80" fmla="*/ 36 w 1597"/>
                  <a:gd name="T81" fmla="*/ 12 h 519"/>
                  <a:gd name="T82" fmla="*/ 12 w 1597"/>
                  <a:gd name="T83" fmla="*/ 0 h 519"/>
                  <a:gd name="T84" fmla="*/ 7 w 1597"/>
                  <a:gd name="T85" fmla="*/ 0 h 519"/>
                  <a:gd name="T86" fmla="*/ 1 w 1597"/>
                  <a:gd name="T87" fmla="*/ 4 h 519"/>
                  <a:gd name="T88" fmla="*/ 0 w 1597"/>
                  <a:gd name="T89" fmla="*/ 10 h 519"/>
                  <a:gd name="T90" fmla="*/ 4 w 1597"/>
                  <a:gd name="T91" fmla="*/ 15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97" h="519">
                    <a:moveTo>
                      <a:pt x="4" y="15"/>
                    </a:moveTo>
                    <a:lnTo>
                      <a:pt x="4" y="15"/>
                    </a:lnTo>
                    <a:lnTo>
                      <a:pt x="27" y="26"/>
                    </a:lnTo>
                    <a:lnTo>
                      <a:pt x="49" y="40"/>
                    </a:lnTo>
                    <a:lnTo>
                      <a:pt x="93" y="67"/>
                    </a:lnTo>
                    <a:lnTo>
                      <a:pt x="136" y="96"/>
                    </a:lnTo>
                    <a:lnTo>
                      <a:pt x="179" y="125"/>
                    </a:lnTo>
                    <a:lnTo>
                      <a:pt x="220" y="156"/>
                    </a:lnTo>
                    <a:lnTo>
                      <a:pt x="263" y="185"/>
                    </a:lnTo>
                    <a:lnTo>
                      <a:pt x="307" y="214"/>
                    </a:lnTo>
                    <a:lnTo>
                      <a:pt x="351" y="240"/>
                    </a:lnTo>
                    <a:lnTo>
                      <a:pt x="351" y="240"/>
                    </a:lnTo>
                    <a:lnTo>
                      <a:pt x="373" y="251"/>
                    </a:lnTo>
                    <a:lnTo>
                      <a:pt x="397" y="262"/>
                    </a:lnTo>
                    <a:lnTo>
                      <a:pt x="419" y="271"/>
                    </a:lnTo>
                    <a:lnTo>
                      <a:pt x="442" y="280"/>
                    </a:lnTo>
                    <a:lnTo>
                      <a:pt x="489" y="296"/>
                    </a:lnTo>
                    <a:lnTo>
                      <a:pt x="537" y="310"/>
                    </a:lnTo>
                    <a:lnTo>
                      <a:pt x="586" y="321"/>
                    </a:lnTo>
                    <a:lnTo>
                      <a:pt x="634" y="332"/>
                    </a:lnTo>
                    <a:lnTo>
                      <a:pt x="732" y="353"/>
                    </a:lnTo>
                    <a:lnTo>
                      <a:pt x="732" y="353"/>
                    </a:lnTo>
                    <a:lnTo>
                      <a:pt x="784" y="365"/>
                    </a:lnTo>
                    <a:lnTo>
                      <a:pt x="836" y="379"/>
                    </a:lnTo>
                    <a:lnTo>
                      <a:pt x="940" y="409"/>
                    </a:lnTo>
                    <a:lnTo>
                      <a:pt x="1043" y="439"/>
                    </a:lnTo>
                    <a:lnTo>
                      <a:pt x="1096" y="453"/>
                    </a:lnTo>
                    <a:lnTo>
                      <a:pt x="1148" y="466"/>
                    </a:lnTo>
                    <a:lnTo>
                      <a:pt x="1148" y="466"/>
                    </a:lnTo>
                    <a:lnTo>
                      <a:pt x="1202" y="478"/>
                    </a:lnTo>
                    <a:lnTo>
                      <a:pt x="1257" y="489"/>
                    </a:lnTo>
                    <a:lnTo>
                      <a:pt x="1312" y="497"/>
                    </a:lnTo>
                    <a:lnTo>
                      <a:pt x="1367" y="506"/>
                    </a:lnTo>
                    <a:lnTo>
                      <a:pt x="1422" y="511"/>
                    </a:lnTo>
                    <a:lnTo>
                      <a:pt x="1477" y="517"/>
                    </a:lnTo>
                    <a:lnTo>
                      <a:pt x="1533" y="518"/>
                    </a:lnTo>
                    <a:lnTo>
                      <a:pt x="1589" y="519"/>
                    </a:lnTo>
                    <a:lnTo>
                      <a:pt x="1589" y="519"/>
                    </a:lnTo>
                    <a:lnTo>
                      <a:pt x="1592" y="518"/>
                    </a:lnTo>
                    <a:lnTo>
                      <a:pt x="1595" y="517"/>
                    </a:lnTo>
                    <a:lnTo>
                      <a:pt x="1596" y="514"/>
                    </a:lnTo>
                    <a:lnTo>
                      <a:pt x="1597" y="511"/>
                    </a:lnTo>
                    <a:lnTo>
                      <a:pt x="1596" y="508"/>
                    </a:lnTo>
                    <a:lnTo>
                      <a:pt x="1595" y="506"/>
                    </a:lnTo>
                    <a:lnTo>
                      <a:pt x="1592" y="503"/>
                    </a:lnTo>
                    <a:lnTo>
                      <a:pt x="1589" y="503"/>
                    </a:lnTo>
                    <a:lnTo>
                      <a:pt x="1589" y="503"/>
                    </a:lnTo>
                    <a:lnTo>
                      <a:pt x="1534" y="501"/>
                    </a:lnTo>
                    <a:lnTo>
                      <a:pt x="1479" y="500"/>
                    </a:lnTo>
                    <a:lnTo>
                      <a:pt x="1424" y="495"/>
                    </a:lnTo>
                    <a:lnTo>
                      <a:pt x="1368" y="489"/>
                    </a:lnTo>
                    <a:lnTo>
                      <a:pt x="1315" y="481"/>
                    </a:lnTo>
                    <a:lnTo>
                      <a:pt x="1260" y="473"/>
                    </a:lnTo>
                    <a:lnTo>
                      <a:pt x="1206" y="462"/>
                    </a:lnTo>
                    <a:lnTo>
                      <a:pt x="1152" y="451"/>
                    </a:lnTo>
                    <a:lnTo>
                      <a:pt x="1152" y="451"/>
                    </a:lnTo>
                    <a:lnTo>
                      <a:pt x="1101" y="438"/>
                    </a:lnTo>
                    <a:lnTo>
                      <a:pt x="1050" y="424"/>
                    </a:lnTo>
                    <a:lnTo>
                      <a:pt x="949" y="394"/>
                    </a:lnTo>
                    <a:lnTo>
                      <a:pt x="847" y="365"/>
                    </a:lnTo>
                    <a:lnTo>
                      <a:pt x="796" y="351"/>
                    </a:lnTo>
                    <a:lnTo>
                      <a:pt x="745" y="339"/>
                    </a:lnTo>
                    <a:lnTo>
                      <a:pt x="745" y="339"/>
                    </a:lnTo>
                    <a:lnTo>
                      <a:pt x="646" y="318"/>
                    </a:lnTo>
                    <a:lnTo>
                      <a:pt x="598" y="307"/>
                    </a:lnTo>
                    <a:lnTo>
                      <a:pt x="548" y="295"/>
                    </a:lnTo>
                    <a:lnTo>
                      <a:pt x="500" y="281"/>
                    </a:lnTo>
                    <a:lnTo>
                      <a:pt x="452" y="266"/>
                    </a:lnTo>
                    <a:lnTo>
                      <a:pt x="428" y="256"/>
                    </a:lnTo>
                    <a:lnTo>
                      <a:pt x="405" y="247"/>
                    </a:lnTo>
                    <a:lnTo>
                      <a:pt x="383" y="237"/>
                    </a:lnTo>
                    <a:lnTo>
                      <a:pt x="359" y="225"/>
                    </a:lnTo>
                    <a:lnTo>
                      <a:pt x="359" y="225"/>
                    </a:lnTo>
                    <a:lnTo>
                      <a:pt x="337" y="212"/>
                    </a:lnTo>
                    <a:lnTo>
                      <a:pt x="315" y="200"/>
                    </a:lnTo>
                    <a:lnTo>
                      <a:pt x="271" y="171"/>
                    </a:lnTo>
                    <a:lnTo>
                      <a:pt x="228" y="142"/>
                    </a:lnTo>
                    <a:lnTo>
                      <a:pt x="187" y="112"/>
                    </a:lnTo>
                    <a:lnTo>
                      <a:pt x="144" y="83"/>
                    </a:lnTo>
                    <a:lnTo>
                      <a:pt x="102" y="52"/>
                    </a:lnTo>
                    <a:lnTo>
                      <a:pt x="58" y="25"/>
                    </a:lnTo>
                    <a:lnTo>
                      <a:pt x="36" y="12"/>
                    </a:lnTo>
                    <a:lnTo>
                      <a:pt x="12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2"/>
                    </a:lnTo>
                    <a:lnTo>
                      <a:pt x="4" y="15"/>
                    </a:lnTo>
                    <a:lnTo>
                      <a:pt x="4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Freeform 64">
                <a:extLst>
                  <a:ext uri="{FF2B5EF4-FFF2-40B4-BE49-F238E27FC236}">
                    <a16:creationId xmlns:a16="http://schemas.microsoft.com/office/drawing/2014/main" id="{9BD5974C-C182-BADB-6E13-19A1932D37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0" y="2688"/>
                <a:ext cx="79" cy="95"/>
              </a:xfrm>
              <a:custGeom>
                <a:avLst/>
                <a:gdLst>
                  <a:gd name="T0" fmla="*/ 1 w 236"/>
                  <a:gd name="T1" fmla="*/ 13 h 287"/>
                  <a:gd name="T2" fmla="*/ 1 w 236"/>
                  <a:gd name="T3" fmla="*/ 13 h 287"/>
                  <a:gd name="T4" fmla="*/ 39 w 236"/>
                  <a:gd name="T5" fmla="*/ 95 h 287"/>
                  <a:gd name="T6" fmla="*/ 59 w 236"/>
                  <a:gd name="T7" fmla="*/ 138 h 287"/>
                  <a:gd name="T8" fmla="*/ 72 w 236"/>
                  <a:gd name="T9" fmla="*/ 159 h 287"/>
                  <a:gd name="T10" fmla="*/ 84 w 236"/>
                  <a:gd name="T11" fmla="*/ 179 h 287"/>
                  <a:gd name="T12" fmla="*/ 98 w 236"/>
                  <a:gd name="T13" fmla="*/ 197 h 287"/>
                  <a:gd name="T14" fmla="*/ 112 w 236"/>
                  <a:gd name="T15" fmla="*/ 215 h 287"/>
                  <a:gd name="T16" fmla="*/ 127 w 236"/>
                  <a:gd name="T17" fmla="*/ 232 h 287"/>
                  <a:gd name="T18" fmla="*/ 143 w 236"/>
                  <a:gd name="T19" fmla="*/ 247 h 287"/>
                  <a:gd name="T20" fmla="*/ 163 w 236"/>
                  <a:gd name="T21" fmla="*/ 261 h 287"/>
                  <a:gd name="T22" fmla="*/ 182 w 236"/>
                  <a:gd name="T23" fmla="*/ 272 h 287"/>
                  <a:gd name="T24" fmla="*/ 203 w 236"/>
                  <a:gd name="T25" fmla="*/ 280 h 287"/>
                  <a:gd name="T26" fmla="*/ 226 w 236"/>
                  <a:gd name="T27" fmla="*/ 287 h 287"/>
                  <a:gd name="T28" fmla="*/ 226 w 236"/>
                  <a:gd name="T29" fmla="*/ 287 h 287"/>
                  <a:gd name="T30" fmla="*/ 230 w 236"/>
                  <a:gd name="T31" fmla="*/ 287 h 287"/>
                  <a:gd name="T32" fmla="*/ 233 w 236"/>
                  <a:gd name="T33" fmla="*/ 285 h 287"/>
                  <a:gd name="T34" fmla="*/ 234 w 236"/>
                  <a:gd name="T35" fmla="*/ 283 h 287"/>
                  <a:gd name="T36" fmla="*/ 236 w 236"/>
                  <a:gd name="T37" fmla="*/ 280 h 287"/>
                  <a:gd name="T38" fmla="*/ 236 w 236"/>
                  <a:gd name="T39" fmla="*/ 277 h 287"/>
                  <a:gd name="T40" fmla="*/ 236 w 236"/>
                  <a:gd name="T41" fmla="*/ 274 h 287"/>
                  <a:gd name="T42" fmla="*/ 234 w 236"/>
                  <a:gd name="T43" fmla="*/ 272 h 287"/>
                  <a:gd name="T44" fmla="*/ 230 w 236"/>
                  <a:gd name="T45" fmla="*/ 270 h 287"/>
                  <a:gd name="T46" fmla="*/ 230 w 236"/>
                  <a:gd name="T47" fmla="*/ 270 h 287"/>
                  <a:gd name="T48" fmla="*/ 208 w 236"/>
                  <a:gd name="T49" fmla="*/ 265 h 287"/>
                  <a:gd name="T50" fmla="*/ 188 w 236"/>
                  <a:gd name="T51" fmla="*/ 256 h 287"/>
                  <a:gd name="T52" fmla="*/ 170 w 236"/>
                  <a:gd name="T53" fmla="*/ 245 h 287"/>
                  <a:gd name="T54" fmla="*/ 152 w 236"/>
                  <a:gd name="T55" fmla="*/ 232 h 287"/>
                  <a:gd name="T56" fmla="*/ 137 w 236"/>
                  <a:gd name="T57" fmla="*/ 218 h 287"/>
                  <a:gd name="T58" fmla="*/ 121 w 236"/>
                  <a:gd name="T59" fmla="*/ 201 h 287"/>
                  <a:gd name="T60" fmla="*/ 108 w 236"/>
                  <a:gd name="T61" fmla="*/ 183 h 287"/>
                  <a:gd name="T62" fmla="*/ 95 w 236"/>
                  <a:gd name="T63" fmla="*/ 165 h 287"/>
                  <a:gd name="T64" fmla="*/ 83 w 236"/>
                  <a:gd name="T65" fmla="*/ 146 h 287"/>
                  <a:gd name="T66" fmla="*/ 72 w 236"/>
                  <a:gd name="T67" fmla="*/ 126 h 287"/>
                  <a:gd name="T68" fmla="*/ 51 w 236"/>
                  <a:gd name="T69" fmla="*/ 84 h 287"/>
                  <a:gd name="T70" fmla="*/ 15 w 236"/>
                  <a:gd name="T71" fmla="*/ 4 h 287"/>
                  <a:gd name="T72" fmla="*/ 15 w 236"/>
                  <a:gd name="T73" fmla="*/ 4 h 287"/>
                  <a:gd name="T74" fmla="*/ 12 w 236"/>
                  <a:gd name="T75" fmla="*/ 2 h 287"/>
                  <a:gd name="T76" fmla="*/ 10 w 236"/>
                  <a:gd name="T77" fmla="*/ 0 h 287"/>
                  <a:gd name="T78" fmla="*/ 7 w 236"/>
                  <a:gd name="T79" fmla="*/ 0 h 287"/>
                  <a:gd name="T80" fmla="*/ 4 w 236"/>
                  <a:gd name="T81" fmla="*/ 2 h 287"/>
                  <a:gd name="T82" fmla="*/ 1 w 236"/>
                  <a:gd name="T83" fmla="*/ 3 h 287"/>
                  <a:gd name="T84" fmla="*/ 0 w 236"/>
                  <a:gd name="T85" fmla="*/ 6 h 287"/>
                  <a:gd name="T86" fmla="*/ 0 w 236"/>
                  <a:gd name="T87" fmla="*/ 10 h 287"/>
                  <a:gd name="T88" fmla="*/ 1 w 236"/>
                  <a:gd name="T89" fmla="*/ 13 h 287"/>
                  <a:gd name="T90" fmla="*/ 1 w 236"/>
                  <a:gd name="T91" fmla="*/ 13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6" h="287">
                    <a:moveTo>
                      <a:pt x="1" y="13"/>
                    </a:moveTo>
                    <a:lnTo>
                      <a:pt x="1" y="13"/>
                    </a:lnTo>
                    <a:lnTo>
                      <a:pt x="39" y="95"/>
                    </a:lnTo>
                    <a:lnTo>
                      <a:pt x="59" y="138"/>
                    </a:lnTo>
                    <a:lnTo>
                      <a:pt x="72" y="159"/>
                    </a:lnTo>
                    <a:lnTo>
                      <a:pt x="84" y="179"/>
                    </a:lnTo>
                    <a:lnTo>
                      <a:pt x="98" y="197"/>
                    </a:lnTo>
                    <a:lnTo>
                      <a:pt x="112" y="215"/>
                    </a:lnTo>
                    <a:lnTo>
                      <a:pt x="127" y="232"/>
                    </a:lnTo>
                    <a:lnTo>
                      <a:pt x="143" y="247"/>
                    </a:lnTo>
                    <a:lnTo>
                      <a:pt x="163" y="261"/>
                    </a:lnTo>
                    <a:lnTo>
                      <a:pt x="182" y="272"/>
                    </a:lnTo>
                    <a:lnTo>
                      <a:pt x="203" y="280"/>
                    </a:lnTo>
                    <a:lnTo>
                      <a:pt x="226" y="287"/>
                    </a:lnTo>
                    <a:lnTo>
                      <a:pt x="226" y="287"/>
                    </a:lnTo>
                    <a:lnTo>
                      <a:pt x="230" y="287"/>
                    </a:lnTo>
                    <a:lnTo>
                      <a:pt x="233" y="285"/>
                    </a:lnTo>
                    <a:lnTo>
                      <a:pt x="234" y="283"/>
                    </a:lnTo>
                    <a:lnTo>
                      <a:pt x="236" y="280"/>
                    </a:lnTo>
                    <a:lnTo>
                      <a:pt x="236" y="277"/>
                    </a:lnTo>
                    <a:lnTo>
                      <a:pt x="236" y="274"/>
                    </a:lnTo>
                    <a:lnTo>
                      <a:pt x="234" y="272"/>
                    </a:lnTo>
                    <a:lnTo>
                      <a:pt x="230" y="270"/>
                    </a:lnTo>
                    <a:lnTo>
                      <a:pt x="230" y="270"/>
                    </a:lnTo>
                    <a:lnTo>
                      <a:pt x="208" y="265"/>
                    </a:lnTo>
                    <a:lnTo>
                      <a:pt x="188" y="256"/>
                    </a:lnTo>
                    <a:lnTo>
                      <a:pt x="170" y="245"/>
                    </a:lnTo>
                    <a:lnTo>
                      <a:pt x="152" y="232"/>
                    </a:lnTo>
                    <a:lnTo>
                      <a:pt x="137" y="218"/>
                    </a:lnTo>
                    <a:lnTo>
                      <a:pt x="121" y="201"/>
                    </a:lnTo>
                    <a:lnTo>
                      <a:pt x="108" y="183"/>
                    </a:lnTo>
                    <a:lnTo>
                      <a:pt x="95" y="165"/>
                    </a:lnTo>
                    <a:lnTo>
                      <a:pt x="83" y="146"/>
                    </a:lnTo>
                    <a:lnTo>
                      <a:pt x="72" y="126"/>
                    </a:lnTo>
                    <a:lnTo>
                      <a:pt x="51" y="84"/>
                    </a:lnTo>
                    <a:lnTo>
                      <a:pt x="15" y="4"/>
                    </a:lnTo>
                    <a:lnTo>
                      <a:pt x="15" y="4"/>
                    </a:lnTo>
                    <a:lnTo>
                      <a:pt x="12" y="2"/>
                    </a:lnTo>
                    <a:lnTo>
                      <a:pt x="10" y="0"/>
                    </a:lnTo>
                    <a:lnTo>
                      <a:pt x="7" y="0"/>
                    </a:lnTo>
                    <a:lnTo>
                      <a:pt x="4" y="2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8" name="Freeform 65">
                <a:extLst>
                  <a:ext uri="{FF2B5EF4-FFF2-40B4-BE49-F238E27FC236}">
                    <a16:creationId xmlns:a16="http://schemas.microsoft.com/office/drawing/2014/main" id="{AFA4B32B-E122-B8BE-7EC5-FCF408FB6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4" y="2282"/>
                <a:ext cx="146" cy="185"/>
              </a:xfrm>
              <a:custGeom>
                <a:avLst/>
                <a:gdLst>
                  <a:gd name="T0" fmla="*/ 0 w 440"/>
                  <a:gd name="T1" fmla="*/ 11 h 555"/>
                  <a:gd name="T2" fmla="*/ 0 w 440"/>
                  <a:gd name="T3" fmla="*/ 11 h 555"/>
                  <a:gd name="T4" fmla="*/ 17 w 440"/>
                  <a:gd name="T5" fmla="*/ 52 h 555"/>
                  <a:gd name="T6" fmla="*/ 35 w 440"/>
                  <a:gd name="T7" fmla="*/ 92 h 555"/>
                  <a:gd name="T8" fmla="*/ 54 w 440"/>
                  <a:gd name="T9" fmla="*/ 131 h 555"/>
                  <a:gd name="T10" fmla="*/ 75 w 440"/>
                  <a:gd name="T11" fmla="*/ 168 h 555"/>
                  <a:gd name="T12" fmla="*/ 98 w 440"/>
                  <a:gd name="T13" fmla="*/ 205 h 555"/>
                  <a:gd name="T14" fmla="*/ 123 w 440"/>
                  <a:gd name="T15" fmla="*/ 241 h 555"/>
                  <a:gd name="T16" fmla="*/ 149 w 440"/>
                  <a:gd name="T17" fmla="*/ 276 h 555"/>
                  <a:gd name="T18" fmla="*/ 177 w 440"/>
                  <a:gd name="T19" fmla="*/ 310 h 555"/>
                  <a:gd name="T20" fmla="*/ 204 w 440"/>
                  <a:gd name="T21" fmla="*/ 343 h 555"/>
                  <a:gd name="T22" fmla="*/ 235 w 440"/>
                  <a:gd name="T23" fmla="*/ 375 h 555"/>
                  <a:gd name="T24" fmla="*/ 265 w 440"/>
                  <a:gd name="T25" fmla="*/ 407 h 555"/>
                  <a:gd name="T26" fmla="*/ 295 w 440"/>
                  <a:gd name="T27" fmla="*/ 437 h 555"/>
                  <a:gd name="T28" fmla="*/ 327 w 440"/>
                  <a:gd name="T29" fmla="*/ 467 h 555"/>
                  <a:gd name="T30" fmla="*/ 360 w 440"/>
                  <a:gd name="T31" fmla="*/ 496 h 555"/>
                  <a:gd name="T32" fmla="*/ 425 w 440"/>
                  <a:gd name="T33" fmla="*/ 554 h 555"/>
                  <a:gd name="T34" fmla="*/ 425 w 440"/>
                  <a:gd name="T35" fmla="*/ 554 h 555"/>
                  <a:gd name="T36" fmla="*/ 429 w 440"/>
                  <a:gd name="T37" fmla="*/ 555 h 555"/>
                  <a:gd name="T38" fmla="*/ 432 w 440"/>
                  <a:gd name="T39" fmla="*/ 555 h 555"/>
                  <a:gd name="T40" fmla="*/ 435 w 440"/>
                  <a:gd name="T41" fmla="*/ 555 h 555"/>
                  <a:gd name="T42" fmla="*/ 437 w 440"/>
                  <a:gd name="T43" fmla="*/ 553 h 555"/>
                  <a:gd name="T44" fmla="*/ 439 w 440"/>
                  <a:gd name="T45" fmla="*/ 551 h 555"/>
                  <a:gd name="T46" fmla="*/ 440 w 440"/>
                  <a:gd name="T47" fmla="*/ 549 h 555"/>
                  <a:gd name="T48" fmla="*/ 440 w 440"/>
                  <a:gd name="T49" fmla="*/ 544 h 555"/>
                  <a:gd name="T50" fmla="*/ 437 w 440"/>
                  <a:gd name="T51" fmla="*/ 542 h 555"/>
                  <a:gd name="T52" fmla="*/ 437 w 440"/>
                  <a:gd name="T53" fmla="*/ 542 h 555"/>
                  <a:gd name="T54" fmla="*/ 373 w 440"/>
                  <a:gd name="T55" fmla="*/ 485 h 555"/>
                  <a:gd name="T56" fmla="*/ 341 w 440"/>
                  <a:gd name="T57" fmla="*/ 456 h 555"/>
                  <a:gd name="T58" fmla="*/ 309 w 440"/>
                  <a:gd name="T59" fmla="*/ 427 h 555"/>
                  <a:gd name="T60" fmla="*/ 279 w 440"/>
                  <a:gd name="T61" fmla="*/ 397 h 555"/>
                  <a:gd name="T62" fmla="*/ 249 w 440"/>
                  <a:gd name="T63" fmla="*/ 365 h 555"/>
                  <a:gd name="T64" fmla="*/ 220 w 440"/>
                  <a:gd name="T65" fmla="*/ 334 h 555"/>
                  <a:gd name="T66" fmla="*/ 191 w 440"/>
                  <a:gd name="T67" fmla="*/ 302 h 555"/>
                  <a:gd name="T68" fmla="*/ 164 w 440"/>
                  <a:gd name="T69" fmla="*/ 267 h 555"/>
                  <a:gd name="T70" fmla="*/ 138 w 440"/>
                  <a:gd name="T71" fmla="*/ 233 h 555"/>
                  <a:gd name="T72" fmla="*/ 113 w 440"/>
                  <a:gd name="T73" fmla="*/ 199 h 555"/>
                  <a:gd name="T74" fmla="*/ 91 w 440"/>
                  <a:gd name="T75" fmla="*/ 161 h 555"/>
                  <a:gd name="T76" fmla="*/ 69 w 440"/>
                  <a:gd name="T77" fmla="*/ 124 h 555"/>
                  <a:gd name="T78" fmla="*/ 50 w 440"/>
                  <a:gd name="T79" fmla="*/ 87 h 555"/>
                  <a:gd name="T80" fmla="*/ 32 w 440"/>
                  <a:gd name="T81" fmla="*/ 47 h 555"/>
                  <a:gd name="T82" fmla="*/ 17 w 440"/>
                  <a:gd name="T83" fmla="*/ 7 h 555"/>
                  <a:gd name="T84" fmla="*/ 17 w 440"/>
                  <a:gd name="T85" fmla="*/ 7 h 555"/>
                  <a:gd name="T86" fmla="*/ 14 w 440"/>
                  <a:gd name="T87" fmla="*/ 3 h 555"/>
                  <a:gd name="T88" fmla="*/ 13 w 440"/>
                  <a:gd name="T89" fmla="*/ 2 h 555"/>
                  <a:gd name="T90" fmla="*/ 9 w 440"/>
                  <a:gd name="T91" fmla="*/ 0 h 555"/>
                  <a:gd name="T92" fmla="*/ 6 w 440"/>
                  <a:gd name="T93" fmla="*/ 2 h 555"/>
                  <a:gd name="T94" fmla="*/ 3 w 440"/>
                  <a:gd name="T95" fmla="*/ 3 h 555"/>
                  <a:gd name="T96" fmla="*/ 2 w 440"/>
                  <a:gd name="T97" fmla="*/ 4 h 555"/>
                  <a:gd name="T98" fmla="*/ 0 w 440"/>
                  <a:gd name="T99" fmla="*/ 7 h 555"/>
                  <a:gd name="T100" fmla="*/ 0 w 440"/>
                  <a:gd name="T101" fmla="*/ 11 h 555"/>
                  <a:gd name="T102" fmla="*/ 0 w 440"/>
                  <a:gd name="T103" fmla="*/ 11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40" h="555">
                    <a:moveTo>
                      <a:pt x="0" y="11"/>
                    </a:moveTo>
                    <a:lnTo>
                      <a:pt x="0" y="11"/>
                    </a:lnTo>
                    <a:lnTo>
                      <a:pt x="17" y="52"/>
                    </a:lnTo>
                    <a:lnTo>
                      <a:pt x="35" y="92"/>
                    </a:lnTo>
                    <a:lnTo>
                      <a:pt x="54" y="131"/>
                    </a:lnTo>
                    <a:lnTo>
                      <a:pt x="75" y="168"/>
                    </a:lnTo>
                    <a:lnTo>
                      <a:pt x="98" y="205"/>
                    </a:lnTo>
                    <a:lnTo>
                      <a:pt x="123" y="241"/>
                    </a:lnTo>
                    <a:lnTo>
                      <a:pt x="149" y="276"/>
                    </a:lnTo>
                    <a:lnTo>
                      <a:pt x="177" y="310"/>
                    </a:lnTo>
                    <a:lnTo>
                      <a:pt x="204" y="343"/>
                    </a:lnTo>
                    <a:lnTo>
                      <a:pt x="235" y="375"/>
                    </a:lnTo>
                    <a:lnTo>
                      <a:pt x="265" y="407"/>
                    </a:lnTo>
                    <a:lnTo>
                      <a:pt x="295" y="437"/>
                    </a:lnTo>
                    <a:lnTo>
                      <a:pt x="327" y="467"/>
                    </a:lnTo>
                    <a:lnTo>
                      <a:pt x="360" y="496"/>
                    </a:lnTo>
                    <a:lnTo>
                      <a:pt x="425" y="554"/>
                    </a:lnTo>
                    <a:lnTo>
                      <a:pt x="425" y="554"/>
                    </a:lnTo>
                    <a:lnTo>
                      <a:pt x="429" y="555"/>
                    </a:lnTo>
                    <a:lnTo>
                      <a:pt x="432" y="555"/>
                    </a:lnTo>
                    <a:lnTo>
                      <a:pt x="435" y="555"/>
                    </a:lnTo>
                    <a:lnTo>
                      <a:pt x="437" y="553"/>
                    </a:lnTo>
                    <a:lnTo>
                      <a:pt x="439" y="551"/>
                    </a:lnTo>
                    <a:lnTo>
                      <a:pt x="440" y="549"/>
                    </a:lnTo>
                    <a:lnTo>
                      <a:pt x="440" y="544"/>
                    </a:lnTo>
                    <a:lnTo>
                      <a:pt x="437" y="542"/>
                    </a:lnTo>
                    <a:lnTo>
                      <a:pt x="437" y="542"/>
                    </a:lnTo>
                    <a:lnTo>
                      <a:pt x="373" y="485"/>
                    </a:lnTo>
                    <a:lnTo>
                      <a:pt x="341" y="456"/>
                    </a:lnTo>
                    <a:lnTo>
                      <a:pt x="309" y="427"/>
                    </a:lnTo>
                    <a:lnTo>
                      <a:pt x="279" y="397"/>
                    </a:lnTo>
                    <a:lnTo>
                      <a:pt x="249" y="365"/>
                    </a:lnTo>
                    <a:lnTo>
                      <a:pt x="220" y="334"/>
                    </a:lnTo>
                    <a:lnTo>
                      <a:pt x="191" y="302"/>
                    </a:lnTo>
                    <a:lnTo>
                      <a:pt x="164" y="267"/>
                    </a:lnTo>
                    <a:lnTo>
                      <a:pt x="138" y="233"/>
                    </a:lnTo>
                    <a:lnTo>
                      <a:pt x="113" y="199"/>
                    </a:lnTo>
                    <a:lnTo>
                      <a:pt x="91" y="161"/>
                    </a:lnTo>
                    <a:lnTo>
                      <a:pt x="69" y="124"/>
                    </a:lnTo>
                    <a:lnTo>
                      <a:pt x="50" y="87"/>
                    </a:lnTo>
                    <a:lnTo>
                      <a:pt x="32" y="47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4" y="3"/>
                    </a:lnTo>
                    <a:lnTo>
                      <a:pt x="13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2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Freeform 66">
                <a:extLst>
                  <a:ext uri="{FF2B5EF4-FFF2-40B4-BE49-F238E27FC236}">
                    <a16:creationId xmlns:a16="http://schemas.microsoft.com/office/drawing/2014/main" id="{CA105D34-A04D-4082-1F69-8EA54FF98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" y="1747"/>
                <a:ext cx="45" cy="138"/>
              </a:xfrm>
              <a:custGeom>
                <a:avLst/>
                <a:gdLst>
                  <a:gd name="T0" fmla="*/ 0 w 134"/>
                  <a:gd name="T1" fmla="*/ 11 h 416"/>
                  <a:gd name="T2" fmla="*/ 0 w 134"/>
                  <a:gd name="T3" fmla="*/ 11 h 416"/>
                  <a:gd name="T4" fmla="*/ 10 w 134"/>
                  <a:gd name="T5" fmla="*/ 62 h 416"/>
                  <a:gd name="T6" fmla="*/ 19 w 134"/>
                  <a:gd name="T7" fmla="*/ 113 h 416"/>
                  <a:gd name="T8" fmla="*/ 32 w 134"/>
                  <a:gd name="T9" fmla="*/ 164 h 416"/>
                  <a:gd name="T10" fmla="*/ 47 w 134"/>
                  <a:gd name="T11" fmla="*/ 215 h 416"/>
                  <a:gd name="T12" fmla="*/ 62 w 134"/>
                  <a:gd name="T13" fmla="*/ 264 h 416"/>
                  <a:gd name="T14" fmla="*/ 80 w 134"/>
                  <a:gd name="T15" fmla="*/ 314 h 416"/>
                  <a:gd name="T16" fmla="*/ 98 w 134"/>
                  <a:gd name="T17" fmla="*/ 362 h 416"/>
                  <a:gd name="T18" fmla="*/ 117 w 134"/>
                  <a:gd name="T19" fmla="*/ 411 h 416"/>
                  <a:gd name="T20" fmla="*/ 117 w 134"/>
                  <a:gd name="T21" fmla="*/ 411 h 416"/>
                  <a:gd name="T22" fmla="*/ 120 w 134"/>
                  <a:gd name="T23" fmla="*/ 413 h 416"/>
                  <a:gd name="T24" fmla="*/ 123 w 134"/>
                  <a:gd name="T25" fmla="*/ 416 h 416"/>
                  <a:gd name="T26" fmla="*/ 125 w 134"/>
                  <a:gd name="T27" fmla="*/ 416 h 416"/>
                  <a:gd name="T28" fmla="*/ 128 w 134"/>
                  <a:gd name="T29" fmla="*/ 416 h 416"/>
                  <a:gd name="T30" fmla="*/ 131 w 134"/>
                  <a:gd name="T31" fmla="*/ 415 h 416"/>
                  <a:gd name="T32" fmla="*/ 134 w 134"/>
                  <a:gd name="T33" fmla="*/ 413 h 416"/>
                  <a:gd name="T34" fmla="*/ 134 w 134"/>
                  <a:gd name="T35" fmla="*/ 411 h 416"/>
                  <a:gd name="T36" fmla="*/ 134 w 134"/>
                  <a:gd name="T37" fmla="*/ 406 h 416"/>
                  <a:gd name="T38" fmla="*/ 134 w 134"/>
                  <a:gd name="T39" fmla="*/ 406 h 416"/>
                  <a:gd name="T40" fmla="*/ 114 w 134"/>
                  <a:gd name="T41" fmla="*/ 358 h 416"/>
                  <a:gd name="T42" fmla="*/ 96 w 134"/>
                  <a:gd name="T43" fmla="*/ 309 h 416"/>
                  <a:gd name="T44" fmla="*/ 79 w 134"/>
                  <a:gd name="T45" fmla="*/ 260 h 416"/>
                  <a:gd name="T46" fmla="*/ 62 w 134"/>
                  <a:gd name="T47" fmla="*/ 209 h 416"/>
                  <a:gd name="T48" fmla="*/ 48 w 134"/>
                  <a:gd name="T49" fmla="*/ 160 h 416"/>
                  <a:gd name="T50" fmla="*/ 36 w 134"/>
                  <a:gd name="T51" fmla="*/ 109 h 416"/>
                  <a:gd name="T52" fmla="*/ 25 w 134"/>
                  <a:gd name="T53" fmla="*/ 58 h 416"/>
                  <a:gd name="T54" fmla="*/ 17 w 134"/>
                  <a:gd name="T55" fmla="*/ 7 h 416"/>
                  <a:gd name="T56" fmla="*/ 17 w 134"/>
                  <a:gd name="T57" fmla="*/ 7 h 416"/>
                  <a:gd name="T58" fmla="*/ 15 w 134"/>
                  <a:gd name="T59" fmla="*/ 3 h 416"/>
                  <a:gd name="T60" fmla="*/ 12 w 134"/>
                  <a:gd name="T61" fmla="*/ 1 h 416"/>
                  <a:gd name="T62" fmla="*/ 10 w 134"/>
                  <a:gd name="T63" fmla="*/ 0 h 416"/>
                  <a:gd name="T64" fmla="*/ 7 w 134"/>
                  <a:gd name="T65" fmla="*/ 1 h 416"/>
                  <a:gd name="T66" fmla="*/ 4 w 134"/>
                  <a:gd name="T67" fmla="*/ 3 h 416"/>
                  <a:gd name="T68" fmla="*/ 3 w 134"/>
                  <a:gd name="T69" fmla="*/ 4 h 416"/>
                  <a:gd name="T70" fmla="*/ 0 w 134"/>
                  <a:gd name="T71" fmla="*/ 7 h 416"/>
                  <a:gd name="T72" fmla="*/ 0 w 134"/>
                  <a:gd name="T73" fmla="*/ 11 h 416"/>
                  <a:gd name="T74" fmla="*/ 0 w 134"/>
                  <a:gd name="T75" fmla="*/ 11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4" h="416">
                    <a:moveTo>
                      <a:pt x="0" y="11"/>
                    </a:moveTo>
                    <a:lnTo>
                      <a:pt x="0" y="11"/>
                    </a:lnTo>
                    <a:lnTo>
                      <a:pt x="10" y="62"/>
                    </a:lnTo>
                    <a:lnTo>
                      <a:pt x="19" y="113"/>
                    </a:lnTo>
                    <a:lnTo>
                      <a:pt x="32" y="164"/>
                    </a:lnTo>
                    <a:lnTo>
                      <a:pt x="47" y="215"/>
                    </a:lnTo>
                    <a:lnTo>
                      <a:pt x="62" y="264"/>
                    </a:lnTo>
                    <a:lnTo>
                      <a:pt x="80" y="314"/>
                    </a:lnTo>
                    <a:lnTo>
                      <a:pt x="98" y="362"/>
                    </a:lnTo>
                    <a:lnTo>
                      <a:pt x="117" y="411"/>
                    </a:lnTo>
                    <a:lnTo>
                      <a:pt x="117" y="411"/>
                    </a:lnTo>
                    <a:lnTo>
                      <a:pt x="120" y="413"/>
                    </a:lnTo>
                    <a:lnTo>
                      <a:pt x="123" y="416"/>
                    </a:lnTo>
                    <a:lnTo>
                      <a:pt x="125" y="416"/>
                    </a:lnTo>
                    <a:lnTo>
                      <a:pt x="128" y="416"/>
                    </a:lnTo>
                    <a:lnTo>
                      <a:pt x="131" y="415"/>
                    </a:lnTo>
                    <a:lnTo>
                      <a:pt x="134" y="413"/>
                    </a:lnTo>
                    <a:lnTo>
                      <a:pt x="134" y="411"/>
                    </a:lnTo>
                    <a:lnTo>
                      <a:pt x="134" y="406"/>
                    </a:lnTo>
                    <a:lnTo>
                      <a:pt x="134" y="406"/>
                    </a:lnTo>
                    <a:lnTo>
                      <a:pt x="114" y="358"/>
                    </a:lnTo>
                    <a:lnTo>
                      <a:pt x="96" y="309"/>
                    </a:lnTo>
                    <a:lnTo>
                      <a:pt x="79" y="260"/>
                    </a:lnTo>
                    <a:lnTo>
                      <a:pt x="62" y="209"/>
                    </a:lnTo>
                    <a:lnTo>
                      <a:pt x="48" y="160"/>
                    </a:lnTo>
                    <a:lnTo>
                      <a:pt x="36" y="109"/>
                    </a:lnTo>
                    <a:lnTo>
                      <a:pt x="25" y="58"/>
                    </a:lnTo>
                    <a:lnTo>
                      <a:pt x="17" y="7"/>
                    </a:lnTo>
                    <a:lnTo>
                      <a:pt x="17" y="7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10" y="0"/>
                    </a:lnTo>
                    <a:lnTo>
                      <a:pt x="7" y="1"/>
                    </a:lnTo>
                    <a:lnTo>
                      <a:pt x="4" y="3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Freeform 67">
                <a:extLst>
                  <a:ext uri="{FF2B5EF4-FFF2-40B4-BE49-F238E27FC236}">
                    <a16:creationId xmlns:a16="http://schemas.microsoft.com/office/drawing/2014/main" id="{5620C51A-CDD6-1618-582E-C42427310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8" y="1686"/>
                <a:ext cx="485" cy="207"/>
              </a:xfrm>
              <a:custGeom>
                <a:avLst/>
                <a:gdLst>
                  <a:gd name="T0" fmla="*/ 12 w 1455"/>
                  <a:gd name="T1" fmla="*/ 621 h 622"/>
                  <a:gd name="T2" fmla="*/ 186 w 1455"/>
                  <a:gd name="T3" fmla="*/ 534 h 622"/>
                  <a:gd name="T4" fmla="*/ 446 w 1455"/>
                  <a:gd name="T5" fmla="*/ 403 h 622"/>
                  <a:gd name="T6" fmla="*/ 622 w 1455"/>
                  <a:gd name="T7" fmla="*/ 319 h 622"/>
                  <a:gd name="T8" fmla="*/ 710 w 1455"/>
                  <a:gd name="T9" fmla="*/ 279 h 622"/>
                  <a:gd name="T10" fmla="*/ 801 w 1455"/>
                  <a:gd name="T11" fmla="*/ 242 h 622"/>
                  <a:gd name="T12" fmla="*/ 984 w 1455"/>
                  <a:gd name="T13" fmla="*/ 172 h 622"/>
                  <a:gd name="T14" fmla="*/ 1074 w 1455"/>
                  <a:gd name="T15" fmla="*/ 133 h 622"/>
                  <a:gd name="T16" fmla="*/ 1115 w 1455"/>
                  <a:gd name="T17" fmla="*/ 113 h 622"/>
                  <a:gd name="T18" fmla="*/ 1202 w 1455"/>
                  <a:gd name="T19" fmla="*/ 75 h 622"/>
                  <a:gd name="T20" fmla="*/ 1246 w 1455"/>
                  <a:gd name="T21" fmla="*/ 60 h 622"/>
                  <a:gd name="T22" fmla="*/ 1297 w 1455"/>
                  <a:gd name="T23" fmla="*/ 48 h 622"/>
                  <a:gd name="T24" fmla="*/ 1399 w 1455"/>
                  <a:gd name="T25" fmla="*/ 26 h 622"/>
                  <a:gd name="T26" fmla="*/ 1450 w 1455"/>
                  <a:gd name="T27" fmla="*/ 15 h 622"/>
                  <a:gd name="T28" fmla="*/ 1454 w 1455"/>
                  <a:gd name="T29" fmla="*/ 12 h 622"/>
                  <a:gd name="T30" fmla="*/ 1455 w 1455"/>
                  <a:gd name="T31" fmla="*/ 5 h 622"/>
                  <a:gd name="T32" fmla="*/ 1451 w 1455"/>
                  <a:gd name="T33" fmla="*/ 1 h 622"/>
                  <a:gd name="T34" fmla="*/ 1446 w 1455"/>
                  <a:gd name="T35" fmla="*/ 0 h 622"/>
                  <a:gd name="T36" fmla="*/ 1348 w 1455"/>
                  <a:gd name="T37" fmla="*/ 20 h 622"/>
                  <a:gd name="T38" fmla="*/ 1251 w 1455"/>
                  <a:gd name="T39" fmla="*/ 42 h 622"/>
                  <a:gd name="T40" fmla="*/ 1229 w 1455"/>
                  <a:gd name="T41" fmla="*/ 48 h 622"/>
                  <a:gd name="T42" fmla="*/ 1165 w 1455"/>
                  <a:gd name="T43" fmla="*/ 73 h 622"/>
                  <a:gd name="T44" fmla="*/ 1082 w 1455"/>
                  <a:gd name="T45" fmla="*/ 111 h 622"/>
                  <a:gd name="T46" fmla="*/ 1038 w 1455"/>
                  <a:gd name="T47" fmla="*/ 131 h 622"/>
                  <a:gd name="T48" fmla="*/ 901 w 1455"/>
                  <a:gd name="T49" fmla="*/ 186 h 622"/>
                  <a:gd name="T50" fmla="*/ 765 w 1455"/>
                  <a:gd name="T51" fmla="*/ 238 h 622"/>
                  <a:gd name="T52" fmla="*/ 721 w 1455"/>
                  <a:gd name="T53" fmla="*/ 257 h 622"/>
                  <a:gd name="T54" fmla="*/ 539 w 1455"/>
                  <a:gd name="T55" fmla="*/ 340 h 622"/>
                  <a:gd name="T56" fmla="*/ 360 w 1455"/>
                  <a:gd name="T57" fmla="*/ 428 h 622"/>
                  <a:gd name="T58" fmla="*/ 94 w 1455"/>
                  <a:gd name="T59" fmla="*/ 563 h 622"/>
                  <a:gd name="T60" fmla="*/ 4 w 1455"/>
                  <a:gd name="T61" fmla="*/ 607 h 622"/>
                  <a:gd name="T62" fmla="*/ 0 w 1455"/>
                  <a:gd name="T63" fmla="*/ 611 h 622"/>
                  <a:gd name="T64" fmla="*/ 1 w 1455"/>
                  <a:gd name="T65" fmla="*/ 618 h 622"/>
                  <a:gd name="T66" fmla="*/ 5 w 1455"/>
                  <a:gd name="T67" fmla="*/ 621 h 622"/>
                  <a:gd name="T68" fmla="*/ 12 w 1455"/>
                  <a:gd name="T69" fmla="*/ 621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5" h="622">
                    <a:moveTo>
                      <a:pt x="12" y="621"/>
                    </a:moveTo>
                    <a:lnTo>
                      <a:pt x="12" y="621"/>
                    </a:lnTo>
                    <a:lnTo>
                      <a:pt x="99" y="578"/>
                    </a:lnTo>
                    <a:lnTo>
                      <a:pt x="186" y="534"/>
                    </a:lnTo>
                    <a:lnTo>
                      <a:pt x="360" y="446"/>
                    </a:lnTo>
                    <a:lnTo>
                      <a:pt x="446" y="403"/>
                    </a:lnTo>
                    <a:lnTo>
                      <a:pt x="533" y="361"/>
                    </a:lnTo>
                    <a:lnTo>
                      <a:pt x="622" y="319"/>
                    </a:lnTo>
                    <a:lnTo>
                      <a:pt x="710" y="279"/>
                    </a:lnTo>
                    <a:lnTo>
                      <a:pt x="710" y="279"/>
                    </a:lnTo>
                    <a:lnTo>
                      <a:pt x="755" y="260"/>
                    </a:lnTo>
                    <a:lnTo>
                      <a:pt x="801" y="242"/>
                    </a:lnTo>
                    <a:lnTo>
                      <a:pt x="892" y="208"/>
                    </a:lnTo>
                    <a:lnTo>
                      <a:pt x="984" y="172"/>
                    </a:lnTo>
                    <a:lnTo>
                      <a:pt x="1028" y="154"/>
                    </a:lnTo>
                    <a:lnTo>
                      <a:pt x="1074" y="133"/>
                    </a:lnTo>
                    <a:lnTo>
                      <a:pt x="1074" y="133"/>
                    </a:lnTo>
                    <a:lnTo>
                      <a:pt x="1115" y="113"/>
                    </a:lnTo>
                    <a:lnTo>
                      <a:pt x="1158" y="93"/>
                    </a:lnTo>
                    <a:lnTo>
                      <a:pt x="1202" y="75"/>
                    </a:lnTo>
                    <a:lnTo>
                      <a:pt x="1224" y="67"/>
                    </a:lnTo>
                    <a:lnTo>
                      <a:pt x="1246" y="60"/>
                    </a:lnTo>
                    <a:lnTo>
                      <a:pt x="1246" y="60"/>
                    </a:lnTo>
                    <a:lnTo>
                      <a:pt x="1297" y="48"/>
                    </a:lnTo>
                    <a:lnTo>
                      <a:pt x="1348" y="37"/>
                    </a:lnTo>
                    <a:lnTo>
                      <a:pt x="1399" y="26"/>
                    </a:lnTo>
                    <a:lnTo>
                      <a:pt x="1450" y="15"/>
                    </a:lnTo>
                    <a:lnTo>
                      <a:pt x="1450" y="15"/>
                    </a:lnTo>
                    <a:lnTo>
                      <a:pt x="1453" y="13"/>
                    </a:lnTo>
                    <a:lnTo>
                      <a:pt x="1454" y="12"/>
                    </a:lnTo>
                    <a:lnTo>
                      <a:pt x="1455" y="8"/>
                    </a:lnTo>
                    <a:lnTo>
                      <a:pt x="1455" y="5"/>
                    </a:lnTo>
                    <a:lnTo>
                      <a:pt x="1454" y="2"/>
                    </a:lnTo>
                    <a:lnTo>
                      <a:pt x="1451" y="1"/>
                    </a:lnTo>
                    <a:lnTo>
                      <a:pt x="1449" y="0"/>
                    </a:lnTo>
                    <a:lnTo>
                      <a:pt x="1446" y="0"/>
                    </a:lnTo>
                    <a:lnTo>
                      <a:pt x="1446" y="0"/>
                    </a:lnTo>
                    <a:lnTo>
                      <a:pt x="1348" y="20"/>
                    </a:lnTo>
                    <a:lnTo>
                      <a:pt x="1300" y="31"/>
                    </a:lnTo>
                    <a:lnTo>
                      <a:pt x="1251" y="42"/>
                    </a:lnTo>
                    <a:lnTo>
                      <a:pt x="1251" y="42"/>
                    </a:lnTo>
                    <a:lnTo>
                      <a:pt x="1229" y="48"/>
                    </a:lnTo>
                    <a:lnTo>
                      <a:pt x="1207" y="55"/>
                    </a:lnTo>
                    <a:lnTo>
                      <a:pt x="1165" y="73"/>
                    </a:lnTo>
                    <a:lnTo>
                      <a:pt x="1123" y="91"/>
                    </a:lnTo>
                    <a:lnTo>
                      <a:pt x="1082" y="111"/>
                    </a:lnTo>
                    <a:lnTo>
                      <a:pt x="1082" y="111"/>
                    </a:lnTo>
                    <a:lnTo>
                      <a:pt x="1038" y="131"/>
                    </a:lnTo>
                    <a:lnTo>
                      <a:pt x="992" y="150"/>
                    </a:lnTo>
                    <a:lnTo>
                      <a:pt x="901" y="186"/>
                    </a:lnTo>
                    <a:lnTo>
                      <a:pt x="810" y="220"/>
                    </a:lnTo>
                    <a:lnTo>
                      <a:pt x="765" y="238"/>
                    </a:lnTo>
                    <a:lnTo>
                      <a:pt x="721" y="257"/>
                    </a:lnTo>
                    <a:lnTo>
                      <a:pt x="721" y="257"/>
                    </a:lnTo>
                    <a:lnTo>
                      <a:pt x="630" y="297"/>
                    </a:lnTo>
                    <a:lnTo>
                      <a:pt x="539" y="340"/>
                    </a:lnTo>
                    <a:lnTo>
                      <a:pt x="449" y="383"/>
                    </a:lnTo>
                    <a:lnTo>
                      <a:pt x="360" y="428"/>
                    </a:lnTo>
                    <a:lnTo>
                      <a:pt x="182" y="518"/>
                    </a:lnTo>
                    <a:lnTo>
                      <a:pt x="94" y="563"/>
                    </a:lnTo>
                    <a:lnTo>
                      <a:pt x="4" y="607"/>
                    </a:lnTo>
                    <a:lnTo>
                      <a:pt x="4" y="607"/>
                    </a:lnTo>
                    <a:lnTo>
                      <a:pt x="1" y="609"/>
                    </a:lnTo>
                    <a:lnTo>
                      <a:pt x="0" y="611"/>
                    </a:lnTo>
                    <a:lnTo>
                      <a:pt x="0" y="614"/>
                    </a:lnTo>
                    <a:lnTo>
                      <a:pt x="1" y="618"/>
                    </a:lnTo>
                    <a:lnTo>
                      <a:pt x="3" y="620"/>
                    </a:lnTo>
                    <a:lnTo>
                      <a:pt x="5" y="621"/>
                    </a:lnTo>
                    <a:lnTo>
                      <a:pt x="9" y="622"/>
                    </a:lnTo>
                    <a:lnTo>
                      <a:pt x="12" y="621"/>
                    </a:lnTo>
                    <a:lnTo>
                      <a:pt x="12" y="6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Freeform 68">
                <a:extLst>
                  <a:ext uri="{FF2B5EF4-FFF2-40B4-BE49-F238E27FC236}">
                    <a16:creationId xmlns:a16="http://schemas.microsoft.com/office/drawing/2014/main" id="{A8D8EC8C-5E45-3609-34AE-799DFE04A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8" y="1666"/>
                <a:ext cx="447" cy="219"/>
              </a:xfrm>
              <a:custGeom>
                <a:avLst/>
                <a:gdLst>
                  <a:gd name="T0" fmla="*/ 8 w 1340"/>
                  <a:gd name="T1" fmla="*/ 17 h 659"/>
                  <a:gd name="T2" fmla="*/ 50 w 1340"/>
                  <a:gd name="T3" fmla="*/ 20 h 659"/>
                  <a:gd name="T4" fmla="*/ 90 w 1340"/>
                  <a:gd name="T5" fmla="*/ 28 h 659"/>
                  <a:gd name="T6" fmla="*/ 130 w 1340"/>
                  <a:gd name="T7" fmla="*/ 40 h 659"/>
                  <a:gd name="T8" fmla="*/ 205 w 1340"/>
                  <a:gd name="T9" fmla="*/ 76 h 659"/>
                  <a:gd name="T10" fmla="*/ 281 w 1340"/>
                  <a:gd name="T11" fmla="*/ 113 h 659"/>
                  <a:gd name="T12" fmla="*/ 318 w 1340"/>
                  <a:gd name="T13" fmla="*/ 130 h 659"/>
                  <a:gd name="T14" fmla="*/ 365 w 1340"/>
                  <a:gd name="T15" fmla="*/ 148 h 659"/>
                  <a:gd name="T16" fmla="*/ 509 w 1340"/>
                  <a:gd name="T17" fmla="*/ 189 h 659"/>
                  <a:gd name="T18" fmla="*/ 605 w 1340"/>
                  <a:gd name="T19" fmla="*/ 218 h 659"/>
                  <a:gd name="T20" fmla="*/ 651 w 1340"/>
                  <a:gd name="T21" fmla="*/ 237 h 659"/>
                  <a:gd name="T22" fmla="*/ 696 w 1340"/>
                  <a:gd name="T23" fmla="*/ 259 h 659"/>
                  <a:gd name="T24" fmla="*/ 718 w 1340"/>
                  <a:gd name="T25" fmla="*/ 272 h 659"/>
                  <a:gd name="T26" fmla="*/ 782 w 1340"/>
                  <a:gd name="T27" fmla="*/ 315 h 659"/>
                  <a:gd name="T28" fmla="*/ 860 w 1340"/>
                  <a:gd name="T29" fmla="*/ 379 h 659"/>
                  <a:gd name="T30" fmla="*/ 933 w 1340"/>
                  <a:gd name="T31" fmla="*/ 440 h 659"/>
                  <a:gd name="T32" fmla="*/ 1006 w 1340"/>
                  <a:gd name="T33" fmla="*/ 501 h 659"/>
                  <a:gd name="T34" fmla="*/ 1075 w 1340"/>
                  <a:gd name="T35" fmla="*/ 552 h 659"/>
                  <a:gd name="T36" fmla="*/ 1112 w 1340"/>
                  <a:gd name="T37" fmla="*/ 572 h 659"/>
                  <a:gd name="T38" fmla="*/ 1152 w 1340"/>
                  <a:gd name="T39" fmla="*/ 590 h 659"/>
                  <a:gd name="T40" fmla="*/ 1174 w 1340"/>
                  <a:gd name="T41" fmla="*/ 597 h 659"/>
                  <a:gd name="T42" fmla="*/ 1242 w 1340"/>
                  <a:gd name="T43" fmla="*/ 615 h 659"/>
                  <a:gd name="T44" fmla="*/ 1286 w 1340"/>
                  <a:gd name="T45" fmla="*/ 631 h 659"/>
                  <a:gd name="T46" fmla="*/ 1315 w 1340"/>
                  <a:gd name="T47" fmla="*/ 649 h 659"/>
                  <a:gd name="T48" fmla="*/ 1325 w 1340"/>
                  <a:gd name="T49" fmla="*/ 658 h 659"/>
                  <a:gd name="T50" fmla="*/ 1332 w 1340"/>
                  <a:gd name="T51" fmla="*/ 659 h 659"/>
                  <a:gd name="T52" fmla="*/ 1337 w 1340"/>
                  <a:gd name="T53" fmla="*/ 656 h 659"/>
                  <a:gd name="T54" fmla="*/ 1340 w 1340"/>
                  <a:gd name="T55" fmla="*/ 652 h 659"/>
                  <a:gd name="T56" fmla="*/ 1337 w 1340"/>
                  <a:gd name="T57" fmla="*/ 645 h 659"/>
                  <a:gd name="T58" fmla="*/ 1321 w 1340"/>
                  <a:gd name="T59" fmla="*/ 633 h 659"/>
                  <a:gd name="T60" fmla="*/ 1286 w 1340"/>
                  <a:gd name="T61" fmla="*/ 614 h 659"/>
                  <a:gd name="T62" fmla="*/ 1249 w 1340"/>
                  <a:gd name="T63" fmla="*/ 600 h 659"/>
                  <a:gd name="T64" fmla="*/ 1191 w 1340"/>
                  <a:gd name="T65" fmla="*/ 583 h 659"/>
                  <a:gd name="T66" fmla="*/ 1165 w 1340"/>
                  <a:gd name="T67" fmla="*/ 576 h 659"/>
                  <a:gd name="T68" fmla="*/ 1118 w 1340"/>
                  <a:gd name="T69" fmla="*/ 556 h 659"/>
                  <a:gd name="T70" fmla="*/ 1074 w 1340"/>
                  <a:gd name="T71" fmla="*/ 530 h 659"/>
                  <a:gd name="T72" fmla="*/ 1012 w 1340"/>
                  <a:gd name="T73" fmla="*/ 483 h 659"/>
                  <a:gd name="T74" fmla="*/ 973 w 1340"/>
                  <a:gd name="T75" fmla="*/ 452 h 659"/>
                  <a:gd name="T76" fmla="*/ 862 w 1340"/>
                  <a:gd name="T77" fmla="*/ 357 h 659"/>
                  <a:gd name="T78" fmla="*/ 786 w 1340"/>
                  <a:gd name="T79" fmla="*/ 298 h 659"/>
                  <a:gd name="T80" fmla="*/ 704 w 1340"/>
                  <a:gd name="T81" fmla="*/ 244 h 659"/>
                  <a:gd name="T82" fmla="*/ 682 w 1340"/>
                  <a:gd name="T83" fmla="*/ 233 h 659"/>
                  <a:gd name="T84" fmla="*/ 638 w 1340"/>
                  <a:gd name="T85" fmla="*/ 213 h 659"/>
                  <a:gd name="T86" fmla="*/ 568 w 1340"/>
                  <a:gd name="T87" fmla="*/ 188 h 659"/>
                  <a:gd name="T88" fmla="*/ 423 w 1340"/>
                  <a:gd name="T89" fmla="*/ 148 h 659"/>
                  <a:gd name="T90" fmla="*/ 329 w 1340"/>
                  <a:gd name="T91" fmla="*/ 118 h 659"/>
                  <a:gd name="T92" fmla="*/ 291 w 1340"/>
                  <a:gd name="T93" fmla="*/ 100 h 659"/>
                  <a:gd name="T94" fmla="*/ 212 w 1340"/>
                  <a:gd name="T95" fmla="*/ 61 h 659"/>
                  <a:gd name="T96" fmla="*/ 134 w 1340"/>
                  <a:gd name="T97" fmla="*/ 25 h 659"/>
                  <a:gd name="T98" fmla="*/ 94 w 1340"/>
                  <a:gd name="T99" fmla="*/ 11 h 659"/>
                  <a:gd name="T100" fmla="*/ 51 w 1340"/>
                  <a:gd name="T101" fmla="*/ 3 h 659"/>
                  <a:gd name="T102" fmla="*/ 8 w 1340"/>
                  <a:gd name="T103" fmla="*/ 0 h 659"/>
                  <a:gd name="T104" fmla="*/ 5 w 1340"/>
                  <a:gd name="T105" fmla="*/ 2 h 659"/>
                  <a:gd name="T106" fmla="*/ 1 w 1340"/>
                  <a:gd name="T107" fmla="*/ 6 h 659"/>
                  <a:gd name="T108" fmla="*/ 1 w 1340"/>
                  <a:gd name="T109" fmla="*/ 11 h 659"/>
                  <a:gd name="T110" fmla="*/ 5 w 1340"/>
                  <a:gd name="T111" fmla="*/ 17 h 659"/>
                  <a:gd name="T112" fmla="*/ 8 w 1340"/>
                  <a:gd name="T113" fmla="*/ 17 h 6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40" h="659">
                    <a:moveTo>
                      <a:pt x="8" y="17"/>
                    </a:moveTo>
                    <a:lnTo>
                      <a:pt x="8" y="17"/>
                    </a:lnTo>
                    <a:lnTo>
                      <a:pt x="29" y="17"/>
                    </a:lnTo>
                    <a:lnTo>
                      <a:pt x="50" y="20"/>
                    </a:lnTo>
                    <a:lnTo>
                      <a:pt x="70" y="24"/>
                    </a:lnTo>
                    <a:lnTo>
                      <a:pt x="90" y="28"/>
                    </a:lnTo>
                    <a:lnTo>
                      <a:pt x="110" y="34"/>
                    </a:lnTo>
                    <a:lnTo>
                      <a:pt x="130" y="40"/>
                    </a:lnTo>
                    <a:lnTo>
                      <a:pt x="168" y="57"/>
                    </a:lnTo>
                    <a:lnTo>
                      <a:pt x="205" y="76"/>
                    </a:lnTo>
                    <a:lnTo>
                      <a:pt x="244" y="94"/>
                    </a:lnTo>
                    <a:lnTo>
                      <a:pt x="281" y="113"/>
                    </a:lnTo>
                    <a:lnTo>
                      <a:pt x="318" y="130"/>
                    </a:lnTo>
                    <a:lnTo>
                      <a:pt x="318" y="130"/>
                    </a:lnTo>
                    <a:lnTo>
                      <a:pt x="342" y="140"/>
                    </a:lnTo>
                    <a:lnTo>
                      <a:pt x="365" y="148"/>
                    </a:lnTo>
                    <a:lnTo>
                      <a:pt x="412" y="162"/>
                    </a:lnTo>
                    <a:lnTo>
                      <a:pt x="509" y="189"/>
                    </a:lnTo>
                    <a:lnTo>
                      <a:pt x="557" y="203"/>
                    </a:lnTo>
                    <a:lnTo>
                      <a:pt x="605" y="218"/>
                    </a:lnTo>
                    <a:lnTo>
                      <a:pt x="629" y="228"/>
                    </a:lnTo>
                    <a:lnTo>
                      <a:pt x="651" y="237"/>
                    </a:lnTo>
                    <a:lnTo>
                      <a:pt x="674" y="247"/>
                    </a:lnTo>
                    <a:lnTo>
                      <a:pt x="696" y="259"/>
                    </a:lnTo>
                    <a:lnTo>
                      <a:pt x="696" y="259"/>
                    </a:lnTo>
                    <a:lnTo>
                      <a:pt x="718" y="272"/>
                    </a:lnTo>
                    <a:lnTo>
                      <a:pt x="739" y="286"/>
                    </a:lnTo>
                    <a:lnTo>
                      <a:pt x="782" y="315"/>
                    </a:lnTo>
                    <a:lnTo>
                      <a:pt x="822" y="346"/>
                    </a:lnTo>
                    <a:lnTo>
                      <a:pt x="860" y="379"/>
                    </a:lnTo>
                    <a:lnTo>
                      <a:pt x="860" y="379"/>
                    </a:lnTo>
                    <a:lnTo>
                      <a:pt x="933" y="440"/>
                    </a:lnTo>
                    <a:lnTo>
                      <a:pt x="1006" y="501"/>
                    </a:lnTo>
                    <a:lnTo>
                      <a:pt x="1006" y="501"/>
                    </a:lnTo>
                    <a:lnTo>
                      <a:pt x="1041" y="527"/>
                    </a:lnTo>
                    <a:lnTo>
                      <a:pt x="1075" y="552"/>
                    </a:lnTo>
                    <a:lnTo>
                      <a:pt x="1094" y="563"/>
                    </a:lnTo>
                    <a:lnTo>
                      <a:pt x="1112" y="572"/>
                    </a:lnTo>
                    <a:lnTo>
                      <a:pt x="1132" y="582"/>
                    </a:lnTo>
                    <a:lnTo>
                      <a:pt x="1152" y="590"/>
                    </a:lnTo>
                    <a:lnTo>
                      <a:pt x="1152" y="590"/>
                    </a:lnTo>
                    <a:lnTo>
                      <a:pt x="1174" y="597"/>
                    </a:lnTo>
                    <a:lnTo>
                      <a:pt x="1198" y="603"/>
                    </a:lnTo>
                    <a:lnTo>
                      <a:pt x="1242" y="615"/>
                    </a:lnTo>
                    <a:lnTo>
                      <a:pt x="1264" y="623"/>
                    </a:lnTo>
                    <a:lnTo>
                      <a:pt x="1286" y="631"/>
                    </a:lnTo>
                    <a:lnTo>
                      <a:pt x="1305" y="644"/>
                    </a:lnTo>
                    <a:lnTo>
                      <a:pt x="1315" y="649"/>
                    </a:lnTo>
                    <a:lnTo>
                      <a:pt x="1325" y="658"/>
                    </a:lnTo>
                    <a:lnTo>
                      <a:pt x="1325" y="658"/>
                    </a:lnTo>
                    <a:lnTo>
                      <a:pt x="1327" y="659"/>
                    </a:lnTo>
                    <a:lnTo>
                      <a:pt x="1332" y="659"/>
                    </a:lnTo>
                    <a:lnTo>
                      <a:pt x="1334" y="659"/>
                    </a:lnTo>
                    <a:lnTo>
                      <a:pt x="1337" y="656"/>
                    </a:lnTo>
                    <a:lnTo>
                      <a:pt x="1338" y="655"/>
                    </a:lnTo>
                    <a:lnTo>
                      <a:pt x="1340" y="652"/>
                    </a:lnTo>
                    <a:lnTo>
                      <a:pt x="1338" y="648"/>
                    </a:lnTo>
                    <a:lnTo>
                      <a:pt x="1337" y="645"/>
                    </a:lnTo>
                    <a:lnTo>
                      <a:pt x="1337" y="645"/>
                    </a:lnTo>
                    <a:lnTo>
                      <a:pt x="1321" y="633"/>
                    </a:lnTo>
                    <a:lnTo>
                      <a:pt x="1304" y="623"/>
                    </a:lnTo>
                    <a:lnTo>
                      <a:pt x="1286" y="614"/>
                    </a:lnTo>
                    <a:lnTo>
                      <a:pt x="1268" y="607"/>
                    </a:lnTo>
                    <a:lnTo>
                      <a:pt x="1249" y="600"/>
                    </a:lnTo>
                    <a:lnTo>
                      <a:pt x="1230" y="594"/>
                    </a:lnTo>
                    <a:lnTo>
                      <a:pt x="1191" y="583"/>
                    </a:lnTo>
                    <a:lnTo>
                      <a:pt x="1191" y="583"/>
                    </a:lnTo>
                    <a:lnTo>
                      <a:pt x="1165" y="576"/>
                    </a:lnTo>
                    <a:lnTo>
                      <a:pt x="1141" y="567"/>
                    </a:lnTo>
                    <a:lnTo>
                      <a:pt x="1118" y="556"/>
                    </a:lnTo>
                    <a:lnTo>
                      <a:pt x="1096" y="543"/>
                    </a:lnTo>
                    <a:lnTo>
                      <a:pt x="1074" y="530"/>
                    </a:lnTo>
                    <a:lnTo>
                      <a:pt x="1053" y="514"/>
                    </a:lnTo>
                    <a:lnTo>
                      <a:pt x="1012" y="483"/>
                    </a:lnTo>
                    <a:lnTo>
                      <a:pt x="1012" y="483"/>
                    </a:lnTo>
                    <a:lnTo>
                      <a:pt x="973" y="452"/>
                    </a:lnTo>
                    <a:lnTo>
                      <a:pt x="936" y="421"/>
                    </a:lnTo>
                    <a:lnTo>
                      <a:pt x="862" y="357"/>
                    </a:lnTo>
                    <a:lnTo>
                      <a:pt x="824" y="327"/>
                    </a:lnTo>
                    <a:lnTo>
                      <a:pt x="786" y="298"/>
                    </a:lnTo>
                    <a:lnTo>
                      <a:pt x="746" y="270"/>
                    </a:lnTo>
                    <a:lnTo>
                      <a:pt x="704" y="244"/>
                    </a:lnTo>
                    <a:lnTo>
                      <a:pt x="704" y="244"/>
                    </a:lnTo>
                    <a:lnTo>
                      <a:pt x="682" y="233"/>
                    </a:lnTo>
                    <a:lnTo>
                      <a:pt x="660" y="222"/>
                    </a:lnTo>
                    <a:lnTo>
                      <a:pt x="638" y="213"/>
                    </a:lnTo>
                    <a:lnTo>
                      <a:pt x="615" y="204"/>
                    </a:lnTo>
                    <a:lnTo>
                      <a:pt x="568" y="188"/>
                    </a:lnTo>
                    <a:lnTo>
                      <a:pt x="520" y="174"/>
                    </a:lnTo>
                    <a:lnTo>
                      <a:pt x="423" y="148"/>
                    </a:lnTo>
                    <a:lnTo>
                      <a:pt x="376" y="134"/>
                    </a:lnTo>
                    <a:lnTo>
                      <a:pt x="329" y="118"/>
                    </a:lnTo>
                    <a:lnTo>
                      <a:pt x="329" y="118"/>
                    </a:lnTo>
                    <a:lnTo>
                      <a:pt x="291" y="100"/>
                    </a:lnTo>
                    <a:lnTo>
                      <a:pt x="252" y="82"/>
                    </a:lnTo>
                    <a:lnTo>
                      <a:pt x="212" y="61"/>
                    </a:lnTo>
                    <a:lnTo>
                      <a:pt x="174" y="43"/>
                    </a:lnTo>
                    <a:lnTo>
                      <a:pt x="134" y="25"/>
                    </a:lnTo>
                    <a:lnTo>
                      <a:pt x="114" y="18"/>
                    </a:lnTo>
                    <a:lnTo>
                      <a:pt x="94" y="11"/>
                    </a:lnTo>
                    <a:lnTo>
                      <a:pt x="73" y="7"/>
                    </a:lnTo>
                    <a:lnTo>
                      <a:pt x="51" y="3"/>
                    </a:lnTo>
                    <a:lnTo>
                      <a:pt x="30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5" y="2"/>
                    </a:lnTo>
                    <a:lnTo>
                      <a:pt x="3" y="3"/>
                    </a:lnTo>
                    <a:lnTo>
                      <a:pt x="1" y="6"/>
                    </a:lnTo>
                    <a:lnTo>
                      <a:pt x="0" y="9"/>
                    </a:lnTo>
                    <a:lnTo>
                      <a:pt x="1" y="11"/>
                    </a:lnTo>
                    <a:lnTo>
                      <a:pt x="3" y="14"/>
                    </a:lnTo>
                    <a:lnTo>
                      <a:pt x="5" y="17"/>
                    </a:lnTo>
                    <a:lnTo>
                      <a:pt x="8" y="17"/>
                    </a:lnTo>
                    <a:lnTo>
                      <a:pt x="8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Freeform 69">
                <a:extLst>
                  <a:ext uri="{FF2B5EF4-FFF2-40B4-BE49-F238E27FC236}">
                    <a16:creationId xmlns:a16="http://schemas.microsoft.com/office/drawing/2014/main" id="{9F66493E-F57C-3ACD-44FD-830CA71430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9" y="1655"/>
                <a:ext cx="232" cy="458"/>
              </a:xfrm>
              <a:custGeom>
                <a:avLst/>
                <a:gdLst>
                  <a:gd name="T0" fmla="*/ 15 w 695"/>
                  <a:gd name="T1" fmla="*/ 1368 h 1373"/>
                  <a:gd name="T2" fmla="*/ 15 w 695"/>
                  <a:gd name="T3" fmla="*/ 1368 h 1373"/>
                  <a:gd name="T4" fmla="*/ 22 w 695"/>
                  <a:gd name="T5" fmla="*/ 1347 h 1373"/>
                  <a:gd name="T6" fmla="*/ 27 w 695"/>
                  <a:gd name="T7" fmla="*/ 1325 h 1373"/>
                  <a:gd name="T8" fmla="*/ 43 w 695"/>
                  <a:gd name="T9" fmla="*/ 1284 h 1373"/>
                  <a:gd name="T10" fmla="*/ 61 w 695"/>
                  <a:gd name="T11" fmla="*/ 1243 h 1373"/>
                  <a:gd name="T12" fmla="*/ 80 w 695"/>
                  <a:gd name="T13" fmla="*/ 1203 h 1373"/>
                  <a:gd name="T14" fmla="*/ 101 w 695"/>
                  <a:gd name="T15" fmla="*/ 1163 h 1373"/>
                  <a:gd name="T16" fmla="*/ 123 w 695"/>
                  <a:gd name="T17" fmla="*/ 1124 h 1373"/>
                  <a:gd name="T18" fmla="*/ 167 w 695"/>
                  <a:gd name="T19" fmla="*/ 1046 h 1373"/>
                  <a:gd name="T20" fmla="*/ 167 w 695"/>
                  <a:gd name="T21" fmla="*/ 1046 h 1373"/>
                  <a:gd name="T22" fmla="*/ 211 w 695"/>
                  <a:gd name="T23" fmla="*/ 963 h 1373"/>
                  <a:gd name="T24" fmla="*/ 252 w 695"/>
                  <a:gd name="T25" fmla="*/ 879 h 1373"/>
                  <a:gd name="T26" fmla="*/ 333 w 695"/>
                  <a:gd name="T27" fmla="*/ 711 h 1373"/>
                  <a:gd name="T28" fmla="*/ 333 w 695"/>
                  <a:gd name="T29" fmla="*/ 711 h 1373"/>
                  <a:gd name="T30" fmla="*/ 419 w 695"/>
                  <a:gd name="T31" fmla="*/ 533 h 1373"/>
                  <a:gd name="T32" fmla="*/ 462 w 695"/>
                  <a:gd name="T33" fmla="*/ 445 h 1373"/>
                  <a:gd name="T34" fmla="*/ 506 w 695"/>
                  <a:gd name="T35" fmla="*/ 358 h 1373"/>
                  <a:gd name="T36" fmla="*/ 551 w 695"/>
                  <a:gd name="T37" fmla="*/ 270 h 1373"/>
                  <a:gd name="T38" fmla="*/ 597 w 695"/>
                  <a:gd name="T39" fmla="*/ 183 h 1373"/>
                  <a:gd name="T40" fmla="*/ 645 w 695"/>
                  <a:gd name="T41" fmla="*/ 98 h 1373"/>
                  <a:gd name="T42" fmla="*/ 695 w 695"/>
                  <a:gd name="T43" fmla="*/ 12 h 1373"/>
                  <a:gd name="T44" fmla="*/ 695 w 695"/>
                  <a:gd name="T45" fmla="*/ 12 h 1373"/>
                  <a:gd name="T46" fmla="*/ 695 w 695"/>
                  <a:gd name="T47" fmla="*/ 9 h 1373"/>
                  <a:gd name="T48" fmla="*/ 695 w 695"/>
                  <a:gd name="T49" fmla="*/ 7 h 1373"/>
                  <a:gd name="T50" fmla="*/ 693 w 695"/>
                  <a:gd name="T51" fmla="*/ 4 h 1373"/>
                  <a:gd name="T52" fmla="*/ 691 w 695"/>
                  <a:gd name="T53" fmla="*/ 1 h 1373"/>
                  <a:gd name="T54" fmla="*/ 688 w 695"/>
                  <a:gd name="T55" fmla="*/ 0 h 1373"/>
                  <a:gd name="T56" fmla="*/ 685 w 695"/>
                  <a:gd name="T57" fmla="*/ 0 h 1373"/>
                  <a:gd name="T58" fmla="*/ 682 w 695"/>
                  <a:gd name="T59" fmla="*/ 1 h 1373"/>
                  <a:gd name="T60" fmla="*/ 679 w 695"/>
                  <a:gd name="T61" fmla="*/ 4 h 1373"/>
                  <a:gd name="T62" fmla="*/ 679 w 695"/>
                  <a:gd name="T63" fmla="*/ 4 h 1373"/>
                  <a:gd name="T64" fmla="*/ 630 w 695"/>
                  <a:gd name="T65" fmla="*/ 89 h 1373"/>
                  <a:gd name="T66" fmla="*/ 583 w 695"/>
                  <a:gd name="T67" fmla="*/ 175 h 1373"/>
                  <a:gd name="T68" fmla="*/ 536 w 695"/>
                  <a:gd name="T69" fmla="*/ 262 h 1373"/>
                  <a:gd name="T70" fmla="*/ 492 w 695"/>
                  <a:gd name="T71" fmla="*/ 350 h 1373"/>
                  <a:gd name="T72" fmla="*/ 448 w 695"/>
                  <a:gd name="T73" fmla="*/ 437 h 1373"/>
                  <a:gd name="T74" fmla="*/ 404 w 695"/>
                  <a:gd name="T75" fmla="*/ 525 h 1373"/>
                  <a:gd name="T76" fmla="*/ 318 w 695"/>
                  <a:gd name="T77" fmla="*/ 702 h 1373"/>
                  <a:gd name="T78" fmla="*/ 318 w 695"/>
                  <a:gd name="T79" fmla="*/ 702 h 1373"/>
                  <a:gd name="T80" fmla="*/ 236 w 695"/>
                  <a:gd name="T81" fmla="*/ 875 h 1373"/>
                  <a:gd name="T82" fmla="*/ 193 w 695"/>
                  <a:gd name="T83" fmla="*/ 961 h 1373"/>
                  <a:gd name="T84" fmla="*/ 147 w 695"/>
                  <a:gd name="T85" fmla="*/ 1046 h 1373"/>
                  <a:gd name="T86" fmla="*/ 147 w 695"/>
                  <a:gd name="T87" fmla="*/ 1046 h 1373"/>
                  <a:gd name="T88" fmla="*/ 105 w 695"/>
                  <a:gd name="T89" fmla="*/ 1123 h 1373"/>
                  <a:gd name="T90" fmla="*/ 84 w 695"/>
                  <a:gd name="T91" fmla="*/ 1161 h 1373"/>
                  <a:gd name="T92" fmla="*/ 63 w 695"/>
                  <a:gd name="T93" fmla="*/ 1200 h 1373"/>
                  <a:gd name="T94" fmla="*/ 44 w 695"/>
                  <a:gd name="T95" fmla="*/ 1240 h 1373"/>
                  <a:gd name="T96" fmla="*/ 26 w 695"/>
                  <a:gd name="T97" fmla="*/ 1280 h 1373"/>
                  <a:gd name="T98" fmla="*/ 12 w 695"/>
                  <a:gd name="T99" fmla="*/ 1321 h 1373"/>
                  <a:gd name="T100" fmla="*/ 5 w 695"/>
                  <a:gd name="T101" fmla="*/ 1343 h 1373"/>
                  <a:gd name="T102" fmla="*/ 0 w 695"/>
                  <a:gd name="T103" fmla="*/ 1364 h 1373"/>
                  <a:gd name="T104" fmla="*/ 0 w 695"/>
                  <a:gd name="T105" fmla="*/ 1364 h 1373"/>
                  <a:gd name="T106" fmla="*/ 0 w 695"/>
                  <a:gd name="T107" fmla="*/ 1368 h 1373"/>
                  <a:gd name="T108" fmla="*/ 1 w 695"/>
                  <a:gd name="T109" fmla="*/ 1371 h 1373"/>
                  <a:gd name="T110" fmla="*/ 3 w 695"/>
                  <a:gd name="T111" fmla="*/ 1372 h 1373"/>
                  <a:gd name="T112" fmla="*/ 5 w 695"/>
                  <a:gd name="T113" fmla="*/ 1373 h 1373"/>
                  <a:gd name="T114" fmla="*/ 10 w 695"/>
                  <a:gd name="T115" fmla="*/ 1373 h 1373"/>
                  <a:gd name="T116" fmla="*/ 12 w 695"/>
                  <a:gd name="T117" fmla="*/ 1373 h 1373"/>
                  <a:gd name="T118" fmla="*/ 14 w 695"/>
                  <a:gd name="T119" fmla="*/ 1372 h 1373"/>
                  <a:gd name="T120" fmla="*/ 15 w 695"/>
                  <a:gd name="T121" fmla="*/ 1368 h 1373"/>
                  <a:gd name="T122" fmla="*/ 15 w 695"/>
                  <a:gd name="T123" fmla="*/ 1368 h 13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95" h="1373">
                    <a:moveTo>
                      <a:pt x="15" y="1368"/>
                    </a:moveTo>
                    <a:lnTo>
                      <a:pt x="15" y="1368"/>
                    </a:lnTo>
                    <a:lnTo>
                      <a:pt x="22" y="1347"/>
                    </a:lnTo>
                    <a:lnTo>
                      <a:pt x="27" y="1325"/>
                    </a:lnTo>
                    <a:lnTo>
                      <a:pt x="43" y="1284"/>
                    </a:lnTo>
                    <a:lnTo>
                      <a:pt x="61" y="1243"/>
                    </a:lnTo>
                    <a:lnTo>
                      <a:pt x="80" y="1203"/>
                    </a:lnTo>
                    <a:lnTo>
                      <a:pt x="101" y="1163"/>
                    </a:lnTo>
                    <a:lnTo>
                      <a:pt x="123" y="1124"/>
                    </a:lnTo>
                    <a:lnTo>
                      <a:pt x="167" y="1046"/>
                    </a:lnTo>
                    <a:lnTo>
                      <a:pt x="167" y="1046"/>
                    </a:lnTo>
                    <a:lnTo>
                      <a:pt x="211" y="963"/>
                    </a:lnTo>
                    <a:lnTo>
                      <a:pt x="252" y="879"/>
                    </a:lnTo>
                    <a:lnTo>
                      <a:pt x="333" y="711"/>
                    </a:lnTo>
                    <a:lnTo>
                      <a:pt x="333" y="711"/>
                    </a:lnTo>
                    <a:lnTo>
                      <a:pt x="419" y="533"/>
                    </a:lnTo>
                    <a:lnTo>
                      <a:pt x="462" y="445"/>
                    </a:lnTo>
                    <a:lnTo>
                      <a:pt x="506" y="358"/>
                    </a:lnTo>
                    <a:lnTo>
                      <a:pt x="551" y="270"/>
                    </a:lnTo>
                    <a:lnTo>
                      <a:pt x="597" y="183"/>
                    </a:lnTo>
                    <a:lnTo>
                      <a:pt x="645" y="98"/>
                    </a:lnTo>
                    <a:lnTo>
                      <a:pt x="695" y="12"/>
                    </a:lnTo>
                    <a:lnTo>
                      <a:pt x="695" y="12"/>
                    </a:lnTo>
                    <a:lnTo>
                      <a:pt x="695" y="9"/>
                    </a:lnTo>
                    <a:lnTo>
                      <a:pt x="695" y="7"/>
                    </a:lnTo>
                    <a:lnTo>
                      <a:pt x="693" y="4"/>
                    </a:lnTo>
                    <a:lnTo>
                      <a:pt x="691" y="1"/>
                    </a:lnTo>
                    <a:lnTo>
                      <a:pt x="688" y="0"/>
                    </a:lnTo>
                    <a:lnTo>
                      <a:pt x="685" y="0"/>
                    </a:lnTo>
                    <a:lnTo>
                      <a:pt x="682" y="1"/>
                    </a:lnTo>
                    <a:lnTo>
                      <a:pt x="679" y="4"/>
                    </a:lnTo>
                    <a:lnTo>
                      <a:pt x="679" y="4"/>
                    </a:lnTo>
                    <a:lnTo>
                      <a:pt x="630" y="89"/>
                    </a:lnTo>
                    <a:lnTo>
                      <a:pt x="583" y="175"/>
                    </a:lnTo>
                    <a:lnTo>
                      <a:pt x="536" y="262"/>
                    </a:lnTo>
                    <a:lnTo>
                      <a:pt x="492" y="350"/>
                    </a:lnTo>
                    <a:lnTo>
                      <a:pt x="448" y="437"/>
                    </a:lnTo>
                    <a:lnTo>
                      <a:pt x="404" y="525"/>
                    </a:lnTo>
                    <a:lnTo>
                      <a:pt x="318" y="702"/>
                    </a:lnTo>
                    <a:lnTo>
                      <a:pt x="318" y="702"/>
                    </a:lnTo>
                    <a:lnTo>
                      <a:pt x="236" y="875"/>
                    </a:lnTo>
                    <a:lnTo>
                      <a:pt x="193" y="961"/>
                    </a:lnTo>
                    <a:lnTo>
                      <a:pt x="147" y="1046"/>
                    </a:lnTo>
                    <a:lnTo>
                      <a:pt x="147" y="1046"/>
                    </a:lnTo>
                    <a:lnTo>
                      <a:pt x="105" y="1123"/>
                    </a:lnTo>
                    <a:lnTo>
                      <a:pt x="84" y="1161"/>
                    </a:lnTo>
                    <a:lnTo>
                      <a:pt x="63" y="1200"/>
                    </a:lnTo>
                    <a:lnTo>
                      <a:pt x="44" y="1240"/>
                    </a:lnTo>
                    <a:lnTo>
                      <a:pt x="26" y="1280"/>
                    </a:lnTo>
                    <a:lnTo>
                      <a:pt x="12" y="1321"/>
                    </a:lnTo>
                    <a:lnTo>
                      <a:pt x="5" y="1343"/>
                    </a:lnTo>
                    <a:lnTo>
                      <a:pt x="0" y="1364"/>
                    </a:lnTo>
                    <a:lnTo>
                      <a:pt x="0" y="1364"/>
                    </a:lnTo>
                    <a:lnTo>
                      <a:pt x="0" y="1368"/>
                    </a:lnTo>
                    <a:lnTo>
                      <a:pt x="1" y="1371"/>
                    </a:lnTo>
                    <a:lnTo>
                      <a:pt x="3" y="1372"/>
                    </a:lnTo>
                    <a:lnTo>
                      <a:pt x="5" y="1373"/>
                    </a:lnTo>
                    <a:lnTo>
                      <a:pt x="10" y="1373"/>
                    </a:lnTo>
                    <a:lnTo>
                      <a:pt x="12" y="1373"/>
                    </a:lnTo>
                    <a:lnTo>
                      <a:pt x="14" y="1372"/>
                    </a:lnTo>
                    <a:lnTo>
                      <a:pt x="15" y="1368"/>
                    </a:lnTo>
                    <a:lnTo>
                      <a:pt x="15" y="13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3" name="Freeform 70">
                <a:extLst>
                  <a:ext uri="{FF2B5EF4-FFF2-40B4-BE49-F238E27FC236}">
                    <a16:creationId xmlns:a16="http://schemas.microsoft.com/office/drawing/2014/main" id="{5DF085FF-C1A5-1C8B-160C-1AD18F766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3" y="2532"/>
                <a:ext cx="220" cy="74"/>
              </a:xfrm>
              <a:custGeom>
                <a:avLst/>
                <a:gdLst>
                  <a:gd name="T0" fmla="*/ 15 w 660"/>
                  <a:gd name="T1" fmla="*/ 221 h 223"/>
                  <a:gd name="T2" fmla="*/ 15 w 660"/>
                  <a:gd name="T3" fmla="*/ 221 h 223"/>
                  <a:gd name="T4" fmla="*/ 27 w 660"/>
                  <a:gd name="T5" fmla="*/ 208 h 223"/>
                  <a:gd name="T6" fmla="*/ 42 w 660"/>
                  <a:gd name="T7" fmla="*/ 196 h 223"/>
                  <a:gd name="T8" fmla="*/ 59 w 660"/>
                  <a:gd name="T9" fmla="*/ 186 h 223"/>
                  <a:gd name="T10" fmla="*/ 76 w 660"/>
                  <a:gd name="T11" fmla="*/ 176 h 223"/>
                  <a:gd name="T12" fmla="*/ 92 w 660"/>
                  <a:gd name="T13" fmla="*/ 168 h 223"/>
                  <a:gd name="T14" fmla="*/ 109 w 660"/>
                  <a:gd name="T15" fmla="*/ 161 h 223"/>
                  <a:gd name="T16" fmla="*/ 144 w 660"/>
                  <a:gd name="T17" fmla="*/ 147 h 223"/>
                  <a:gd name="T18" fmla="*/ 144 w 660"/>
                  <a:gd name="T19" fmla="*/ 147 h 223"/>
                  <a:gd name="T20" fmla="*/ 223 w 660"/>
                  <a:gd name="T21" fmla="*/ 119 h 223"/>
                  <a:gd name="T22" fmla="*/ 263 w 660"/>
                  <a:gd name="T23" fmla="*/ 105 h 223"/>
                  <a:gd name="T24" fmla="*/ 304 w 660"/>
                  <a:gd name="T25" fmla="*/ 92 h 223"/>
                  <a:gd name="T26" fmla="*/ 304 w 660"/>
                  <a:gd name="T27" fmla="*/ 92 h 223"/>
                  <a:gd name="T28" fmla="*/ 347 w 660"/>
                  <a:gd name="T29" fmla="*/ 80 h 223"/>
                  <a:gd name="T30" fmla="*/ 390 w 660"/>
                  <a:gd name="T31" fmla="*/ 69 h 223"/>
                  <a:gd name="T32" fmla="*/ 434 w 660"/>
                  <a:gd name="T33" fmla="*/ 58 h 223"/>
                  <a:gd name="T34" fmla="*/ 478 w 660"/>
                  <a:gd name="T35" fmla="*/ 48 h 223"/>
                  <a:gd name="T36" fmla="*/ 565 w 660"/>
                  <a:gd name="T37" fmla="*/ 32 h 223"/>
                  <a:gd name="T38" fmla="*/ 653 w 660"/>
                  <a:gd name="T39" fmla="*/ 17 h 223"/>
                  <a:gd name="T40" fmla="*/ 653 w 660"/>
                  <a:gd name="T41" fmla="*/ 17 h 223"/>
                  <a:gd name="T42" fmla="*/ 657 w 660"/>
                  <a:gd name="T43" fmla="*/ 15 h 223"/>
                  <a:gd name="T44" fmla="*/ 659 w 660"/>
                  <a:gd name="T45" fmla="*/ 12 h 223"/>
                  <a:gd name="T46" fmla="*/ 660 w 660"/>
                  <a:gd name="T47" fmla="*/ 10 h 223"/>
                  <a:gd name="T48" fmla="*/ 660 w 660"/>
                  <a:gd name="T49" fmla="*/ 7 h 223"/>
                  <a:gd name="T50" fmla="*/ 659 w 660"/>
                  <a:gd name="T51" fmla="*/ 4 h 223"/>
                  <a:gd name="T52" fmla="*/ 656 w 660"/>
                  <a:gd name="T53" fmla="*/ 1 h 223"/>
                  <a:gd name="T54" fmla="*/ 653 w 660"/>
                  <a:gd name="T55" fmla="*/ 0 h 223"/>
                  <a:gd name="T56" fmla="*/ 649 w 660"/>
                  <a:gd name="T57" fmla="*/ 0 h 223"/>
                  <a:gd name="T58" fmla="*/ 649 w 660"/>
                  <a:gd name="T59" fmla="*/ 0 h 223"/>
                  <a:gd name="T60" fmla="*/ 558 w 660"/>
                  <a:gd name="T61" fmla="*/ 17 h 223"/>
                  <a:gd name="T62" fmla="*/ 468 w 660"/>
                  <a:gd name="T63" fmla="*/ 34 h 223"/>
                  <a:gd name="T64" fmla="*/ 423 w 660"/>
                  <a:gd name="T65" fmla="*/ 44 h 223"/>
                  <a:gd name="T66" fmla="*/ 379 w 660"/>
                  <a:gd name="T67" fmla="*/ 55 h 223"/>
                  <a:gd name="T68" fmla="*/ 333 w 660"/>
                  <a:gd name="T69" fmla="*/ 66 h 223"/>
                  <a:gd name="T70" fmla="*/ 289 w 660"/>
                  <a:gd name="T71" fmla="*/ 79 h 223"/>
                  <a:gd name="T72" fmla="*/ 289 w 660"/>
                  <a:gd name="T73" fmla="*/ 79 h 223"/>
                  <a:gd name="T74" fmla="*/ 248 w 660"/>
                  <a:gd name="T75" fmla="*/ 92 h 223"/>
                  <a:gd name="T76" fmla="*/ 206 w 660"/>
                  <a:gd name="T77" fmla="*/ 106 h 223"/>
                  <a:gd name="T78" fmla="*/ 125 w 660"/>
                  <a:gd name="T79" fmla="*/ 136 h 223"/>
                  <a:gd name="T80" fmla="*/ 125 w 660"/>
                  <a:gd name="T81" fmla="*/ 136 h 223"/>
                  <a:gd name="T82" fmla="*/ 92 w 660"/>
                  <a:gd name="T83" fmla="*/ 150 h 223"/>
                  <a:gd name="T84" fmla="*/ 76 w 660"/>
                  <a:gd name="T85" fmla="*/ 159 h 223"/>
                  <a:gd name="T86" fmla="*/ 59 w 660"/>
                  <a:gd name="T87" fmla="*/ 167 h 223"/>
                  <a:gd name="T88" fmla="*/ 44 w 660"/>
                  <a:gd name="T89" fmla="*/ 175 h 223"/>
                  <a:gd name="T90" fmla="*/ 30 w 660"/>
                  <a:gd name="T91" fmla="*/ 186 h 223"/>
                  <a:gd name="T92" fmla="*/ 15 w 660"/>
                  <a:gd name="T93" fmla="*/ 197 h 223"/>
                  <a:gd name="T94" fmla="*/ 2 w 660"/>
                  <a:gd name="T95" fmla="*/ 209 h 223"/>
                  <a:gd name="T96" fmla="*/ 2 w 660"/>
                  <a:gd name="T97" fmla="*/ 209 h 223"/>
                  <a:gd name="T98" fmla="*/ 1 w 660"/>
                  <a:gd name="T99" fmla="*/ 212 h 223"/>
                  <a:gd name="T100" fmla="*/ 0 w 660"/>
                  <a:gd name="T101" fmla="*/ 215 h 223"/>
                  <a:gd name="T102" fmla="*/ 1 w 660"/>
                  <a:gd name="T103" fmla="*/ 218 h 223"/>
                  <a:gd name="T104" fmla="*/ 2 w 660"/>
                  <a:gd name="T105" fmla="*/ 221 h 223"/>
                  <a:gd name="T106" fmla="*/ 5 w 660"/>
                  <a:gd name="T107" fmla="*/ 223 h 223"/>
                  <a:gd name="T108" fmla="*/ 8 w 660"/>
                  <a:gd name="T109" fmla="*/ 223 h 223"/>
                  <a:gd name="T110" fmla="*/ 11 w 660"/>
                  <a:gd name="T111" fmla="*/ 223 h 223"/>
                  <a:gd name="T112" fmla="*/ 15 w 660"/>
                  <a:gd name="T113" fmla="*/ 221 h 223"/>
                  <a:gd name="T114" fmla="*/ 15 w 660"/>
                  <a:gd name="T115" fmla="*/ 221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60" h="223">
                    <a:moveTo>
                      <a:pt x="15" y="221"/>
                    </a:moveTo>
                    <a:lnTo>
                      <a:pt x="15" y="221"/>
                    </a:lnTo>
                    <a:lnTo>
                      <a:pt x="27" y="208"/>
                    </a:lnTo>
                    <a:lnTo>
                      <a:pt x="42" y="196"/>
                    </a:lnTo>
                    <a:lnTo>
                      <a:pt x="59" y="186"/>
                    </a:lnTo>
                    <a:lnTo>
                      <a:pt x="76" y="176"/>
                    </a:lnTo>
                    <a:lnTo>
                      <a:pt x="92" y="168"/>
                    </a:lnTo>
                    <a:lnTo>
                      <a:pt x="109" y="161"/>
                    </a:lnTo>
                    <a:lnTo>
                      <a:pt x="144" y="147"/>
                    </a:lnTo>
                    <a:lnTo>
                      <a:pt x="144" y="147"/>
                    </a:lnTo>
                    <a:lnTo>
                      <a:pt x="223" y="119"/>
                    </a:lnTo>
                    <a:lnTo>
                      <a:pt x="263" y="105"/>
                    </a:lnTo>
                    <a:lnTo>
                      <a:pt x="304" y="92"/>
                    </a:lnTo>
                    <a:lnTo>
                      <a:pt x="304" y="92"/>
                    </a:lnTo>
                    <a:lnTo>
                      <a:pt x="347" y="80"/>
                    </a:lnTo>
                    <a:lnTo>
                      <a:pt x="390" y="69"/>
                    </a:lnTo>
                    <a:lnTo>
                      <a:pt x="434" y="58"/>
                    </a:lnTo>
                    <a:lnTo>
                      <a:pt x="478" y="48"/>
                    </a:lnTo>
                    <a:lnTo>
                      <a:pt x="565" y="32"/>
                    </a:lnTo>
                    <a:lnTo>
                      <a:pt x="653" y="17"/>
                    </a:lnTo>
                    <a:lnTo>
                      <a:pt x="653" y="17"/>
                    </a:lnTo>
                    <a:lnTo>
                      <a:pt x="657" y="15"/>
                    </a:lnTo>
                    <a:lnTo>
                      <a:pt x="659" y="12"/>
                    </a:lnTo>
                    <a:lnTo>
                      <a:pt x="660" y="10"/>
                    </a:lnTo>
                    <a:lnTo>
                      <a:pt x="660" y="7"/>
                    </a:lnTo>
                    <a:lnTo>
                      <a:pt x="659" y="4"/>
                    </a:lnTo>
                    <a:lnTo>
                      <a:pt x="656" y="1"/>
                    </a:lnTo>
                    <a:lnTo>
                      <a:pt x="653" y="0"/>
                    </a:lnTo>
                    <a:lnTo>
                      <a:pt x="649" y="0"/>
                    </a:lnTo>
                    <a:lnTo>
                      <a:pt x="649" y="0"/>
                    </a:lnTo>
                    <a:lnTo>
                      <a:pt x="558" y="17"/>
                    </a:lnTo>
                    <a:lnTo>
                      <a:pt x="468" y="34"/>
                    </a:lnTo>
                    <a:lnTo>
                      <a:pt x="423" y="44"/>
                    </a:lnTo>
                    <a:lnTo>
                      <a:pt x="379" y="55"/>
                    </a:lnTo>
                    <a:lnTo>
                      <a:pt x="333" y="66"/>
                    </a:lnTo>
                    <a:lnTo>
                      <a:pt x="289" y="79"/>
                    </a:lnTo>
                    <a:lnTo>
                      <a:pt x="289" y="79"/>
                    </a:lnTo>
                    <a:lnTo>
                      <a:pt x="248" y="92"/>
                    </a:lnTo>
                    <a:lnTo>
                      <a:pt x="206" y="106"/>
                    </a:lnTo>
                    <a:lnTo>
                      <a:pt x="125" y="136"/>
                    </a:lnTo>
                    <a:lnTo>
                      <a:pt x="125" y="136"/>
                    </a:lnTo>
                    <a:lnTo>
                      <a:pt x="92" y="150"/>
                    </a:lnTo>
                    <a:lnTo>
                      <a:pt x="76" y="159"/>
                    </a:lnTo>
                    <a:lnTo>
                      <a:pt x="59" y="167"/>
                    </a:lnTo>
                    <a:lnTo>
                      <a:pt x="44" y="175"/>
                    </a:lnTo>
                    <a:lnTo>
                      <a:pt x="30" y="186"/>
                    </a:lnTo>
                    <a:lnTo>
                      <a:pt x="15" y="197"/>
                    </a:lnTo>
                    <a:lnTo>
                      <a:pt x="2" y="209"/>
                    </a:lnTo>
                    <a:lnTo>
                      <a:pt x="2" y="209"/>
                    </a:lnTo>
                    <a:lnTo>
                      <a:pt x="1" y="212"/>
                    </a:lnTo>
                    <a:lnTo>
                      <a:pt x="0" y="215"/>
                    </a:lnTo>
                    <a:lnTo>
                      <a:pt x="1" y="218"/>
                    </a:lnTo>
                    <a:lnTo>
                      <a:pt x="2" y="221"/>
                    </a:lnTo>
                    <a:lnTo>
                      <a:pt x="5" y="223"/>
                    </a:lnTo>
                    <a:lnTo>
                      <a:pt x="8" y="223"/>
                    </a:lnTo>
                    <a:lnTo>
                      <a:pt x="11" y="223"/>
                    </a:lnTo>
                    <a:lnTo>
                      <a:pt x="15" y="221"/>
                    </a:lnTo>
                    <a:lnTo>
                      <a:pt x="15" y="2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Freeform 71">
                <a:extLst>
                  <a:ext uri="{FF2B5EF4-FFF2-40B4-BE49-F238E27FC236}">
                    <a16:creationId xmlns:a16="http://schemas.microsoft.com/office/drawing/2014/main" id="{8DB175FD-CD70-DBAE-8372-074D0D5FC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8" y="2610"/>
                <a:ext cx="178" cy="52"/>
              </a:xfrm>
              <a:custGeom>
                <a:avLst/>
                <a:gdLst>
                  <a:gd name="T0" fmla="*/ 8 w 534"/>
                  <a:gd name="T1" fmla="*/ 18 h 157"/>
                  <a:gd name="T2" fmla="*/ 8 w 534"/>
                  <a:gd name="T3" fmla="*/ 18 h 157"/>
                  <a:gd name="T4" fmla="*/ 24 w 534"/>
                  <a:gd name="T5" fmla="*/ 18 h 157"/>
                  <a:gd name="T6" fmla="*/ 40 w 534"/>
                  <a:gd name="T7" fmla="*/ 19 h 157"/>
                  <a:gd name="T8" fmla="*/ 54 w 534"/>
                  <a:gd name="T9" fmla="*/ 22 h 157"/>
                  <a:gd name="T10" fmla="*/ 69 w 534"/>
                  <a:gd name="T11" fmla="*/ 26 h 157"/>
                  <a:gd name="T12" fmla="*/ 99 w 534"/>
                  <a:gd name="T13" fmla="*/ 37 h 157"/>
                  <a:gd name="T14" fmla="*/ 128 w 534"/>
                  <a:gd name="T15" fmla="*/ 47 h 157"/>
                  <a:gd name="T16" fmla="*/ 128 w 534"/>
                  <a:gd name="T17" fmla="*/ 47 h 157"/>
                  <a:gd name="T18" fmla="*/ 193 w 534"/>
                  <a:gd name="T19" fmla="*/ 67 h 157"/>
                  <a:gd name="T20" fmla="*/ 257 w 534"/>
                  <a:gd name="T21" fmla="*/ 87 h 157"/>
                  <a:gd name="T22" fmla="*/ 257 w 534"/>
                  <a:gd name="T23" fmla="*/ 87 h 157"/>
                  <a:gd name="T24" fmla="*/ 324 w 534"/>
                  <a:gd name="T25" fmla="*/ 105 h 157"/>
                  <a:gd name="T26" fmla="*/ 390 w 534"/>
                  <a:gd name="T27" fmla="*/ 123 h 157"/>
                  <a:gd name="T28" fmla="*/ 524 w 534"/>
                  <a:gd name="T29" fmla="*/ 157 h 157"/>
                  <a:gd name="T30" fmla="*/ 524 w 534"/>
                  <a:gd name="T31" fmla="*/ 157 h 157"/>
                  <a:gd name="T32" fmla="*/ 527 w 534"/>
                  <a:gd name="T33" fmla="*/ 157 h 157"/>
                  <a:gd name="T34" fmla="*/ 530 w 534"/>
                  <a:gd name="T35" fmla="*/ 156 h 157"/>
                  <a:gd name="T36" fmla="*/ 532 w 534"/>
                  <a:gd name="T37" fmla="*/ 153 h 157"/>
                  <a:gd name="T38" fmla="*/ 534 w 534"/>
                  <a:gd name="T39" fmla="*/ 150 h 157"/>
                  <a:gd name="T40" fmla="*/ 534 w 534"/>
                  <a:gd name="T41" fmla="*/ 147 h 157"/>
                  <a:gd name="T42" fmla="*/ 532 w 534"/>
                  <a:gd name="T43" fmla="*/ 145 h 157"/>
                  <a:gd name="T44" fmla="*/ 531 w 534"/>
                  <a:gd name="T45" fmla="*/ 142 h 157"/>
                  <a:gd name="T46" fmla="*/ 528 w 534"/>
                  <a:gd name="T47" fmla="*/ 140 h 157"/>
                  <a:gd name="T48" fmla="*/ 528 w 534"/>
                  <a:gd name="T49" fmla="*/ 140 h 157"/>
                  <a:gd name="T50" fmla="*/ 389 w 534"/>
                  <a:gd name="T51" fmla="*/ 105 h 157"/>
                  <a:gd name="T52" fmla="*/ 320 w 534"/>
                  <a:gd name="T53" fmla="*/ 87 h 157"/>
                  <a:gd name="T54" fmla="*/ 251 w 534"/>
                  <a:gd name="T55" fmla="*/ 69 h 157"/>
                  <a:gd name="T56" fmla="*/ 251 w 534"/>
                  <a:gd name="T57" fmla="*/ 69 h 157"/>
                  <a:gd name="T58" fmla="*/ 188 w 534"/>
                  <a:gd name="T59" fmla="*/ 50 h 157"/>
                  <a:gd name="T60" fmla="*/ 123 w 534"/>
                  <a:gd name="T61" fmla="*/ 27 h 157"/>
                  <a:gd name="T62" fmla="*/ 123 w 534"/>
                  <a:gd name="T63" fmla="*/ 27 h 157"/>
                  <a:gd name="T64" fmla="*/ 95 w 534"/>
                  <a:gd name="T65" fmla="*/ 18 h 157"/>
                  <a:gd name="T66" fmla="*/ 66 w 534"/>
                  <a:gd name="T67" fmla="*/ 8 h 157"/>
                  <a:gd name="T68" fmla="*/ 53 w 534"/>
                  <a:gd name="T69" fmla="*/ 4 h 157"/>
                  <a:gd name="T70" fmla="*/ 39 w 534"/>
                  <a:gd name="T71" fmla="*/ 1 h 157"/>
                  <a:gd name="T72" fmla="*/ 24 w 534"/>
                  <a:gd name="T73" fmla="*/ 0 h 157"/>
                  <a:gd name="T74" fmla="*/ 8 w 534"/>
                  <a:gd name="T75" fmla="*/ 1 h 157"/>
                  <a:gd name="T76" fmla="*/ 8 w 534"/>
                  <a:gd name="T77" fmla="*/ 1 h 157"/>
                  <a:gd name="T78" fmla="*/ 4 w 534"/>
                  <a:gd name="T79" fmla="*/ 1 h 157"/>
                  <a:gd name="T80" fmla="*/ 3 w 534"/>
                  <a:gd name="T81" fmla="*/ 4 h 157"/>
                  <a:gd name="T82" fmla="*/ 0 w 534"/>
                  <a:gd name="T83" fmla="*/ 7 h 157"/>
                  <a:gd name="T84" fmla="*/ 0 w 534"/>
                  <a:gd name="T85" fmla="*/ 10 h 157"/>
                  <a:gd name="T86" fmla="*/ 0 w 534"/>
                  <a:gd name="T87" fmla="*/ 12 h 157"/>
                  <a:gd name="T88" fmla="*/ 3 w 534"/>
                  <a:gd name="T89" fmla="*/ 15 h 157"/>
                  <a:gd name="T90" fmla="*/ 4 w 534"/>
                  <a:gd name="T91" fmla="*/ 16 h 157"/>
                  <a:gd name="T92" fmla="*/ 8 w 534"/>
                  <a:gd name="T93" fmla="*/ 18 h 157"/>
                  <a:gd name="T94" fmla="*/ 8 w 534"/>
                  <a:gd name="T95" fmla="*/ 1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34" h="157">
                    <a:moveTo>
                      <a:pt x="8" y="18"/>
                    </a:moveTo>
                    <a:lnTo>
                      <a:pt x="8" y="18"/>
                    </a:lnTo>
                    <a:lnTo>
                      <a:pt x="24" y="18"/>
                    </a:lnTo>
                    <a:lnTo>
                      <a:pt x="40" y="19"/>
                    </a:lnTo>
                    <a:lnTo>
                      <a:pt x="54" y="22"/>
                    </a:lnTo>
                    <a:lnTo>
                      <a:pt x="69" y="26"/>
                    </a:lnTo>
                    <a:lnTo>
                      <a:pt x="99" y="37"/>
                    </a:lnTo>
                    <a:lnTo>
                      <a:pt x="128" y="47"/>
                    </a:lnTo>
                    <a:lnTo>
                      <a:pt x="128" y="47"/>
                    </a:lnTo>
                    <a:lnTo>
                      <a:pt x="193" y="67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324" y="105"/>
                    </a:lnTo>
                    <a:lnTo>
                      <a:pt x="390" y="123"/>
                    </a:lnTo>
                    <a:lnTo>
                      <a:pt x="524" y="157"/>
                    </a:lnTo>
                    <a:lnTo>
                      <a:pt x="524" y="157"/>
                    </a:lnTo>
                    <a:lnTo>
                      <a:pt x="527" y="157"/>
                    </a:lnTo>
                    <a:lnTo>
                      <a:pt x="530" y="156"/>
                    </a:lnTo>
                    <a:lnTo>
                      <a:pt x="532" y="153"/>
                    </a:lnTo>
                    <a:lnTo>
                      <a:pt x="534" y="150"/>
                    </a:lnTo>
                    <a:lnTo>
                      <a:pt x="534" y="147"/>
                    </a:lnTo>
                    <a:lnTo>
                      <a:pt x="532" y="145"/>
                    </a:lnTo>
                    <a:lnTo>
                      <a:pt x="531" y="142"/>
                    </a:lnTo>
                    <a:lnTo>
                      <a:pt x="528" y="140"/>
                    </a:lnTo>
                    <a:lnTo>
                      <a:pt x="528" y="140"/>
                    </a:lnTo>
                    <a:lnTo>
                      <a:pt x="389" y="105"/>
                    </a:lnTo>
                    <a:lnTo>
                      <a:pt x="320" y="87"/>
                    </a:lnTo>
                    <a:lnTo>
                      <a:pt x="251" y="69"/>
                    </a:lnTo>
                    <a:lnTo>
                      <a:pt x="251" y="69"/>
                    </a:lnTo>
                    <a:lnTo>
                      <a:pt x="188" y="50"/>
                    </a:lnTo>
                    <a:lnTo>
                      <a:pt x="123" y="27"/>
                    </a:lnTo>
                    <a:lnTo>
                      <a:pt x="123" y="27"/>
                    </a:lnTo>
                    <a:lnTo>
                      <a:pt x="95" y="18"/>
                    </a:lnTo>
                    <a:lnTo>
                      <a:pt x="66" y="8"/>
                    </a:lnTo>
                    <a:lnTo>
                      <a:pt x="53" y="4"/>
                    </a:lnTo>
                    <a:lnTo>
                      <a:pt x="39" y="1"/>
                    </a:lnTo>
                    <a:lnTo>
                      <a:pt x="24" y="0"/>
                    </a:lnTo>
                    <a:lnTo>
                      <a:pt x="8" y="1"/>
                    </a:lnTo>
                    <a:lnTo>
                      <a:pt x="8" y="1"/>
                    </a:lnTo>
                    <a:lnTo>
                      <a:pt x="4" y="1"/>
                    </a:lnTo>
                    <a:lnTo>
                      <a:pt x="3" y="4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3" y="15"/>
                    </a:lnTo>
                    <a:lnTo>
                      <a:pt x="4" y="16"/>
                    </a:lnTo>
                    <a:lnTo>
                      <a:pt x="8" y="18"/>
                    </a:lnTo>
                    <a:lnTo>
                      <a:pt x="8" y="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5" name="Freeform 72">
                <a:extLst>
                  <a:ext uri="{FF2B5EF4-FFF2-40B4-BE49-F238E27FC236}">
                    <a16:creationId xmlns:a16="http://schemas.microsoft.com/office/drawing/2014/main" id="{2177A2FB-2E46-B353-1D69-86B83F3C5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1" y="2966"/>
                <a:ext cx="91" cy="84"/>
              </a:xfrm>
              <a:custGeom>
                <a:avLst/>
                <a:gdLst>
                  <a:gd name="T0" fmla="*/ 4 w 272"/>
                  <a:gd name="T1" fmla="*/ 16 h 251"/>
                  <a:gd name="T2" fmla="*/ 4 w 272"/>
                  <a:gd name="T3" fmla="*/ 16 h 251"/>
                  <a:gd name="T4" fmla="*/ 40 w 272"/>
                  <a:gd name="T5" fmla="*/ 40 h 251"/>
                  <a:gd name="T6" fmla="*/ 73 w 272"/>
                  <a:gd name="T7" fmla="*/ 68 h 251"/>
                  <a:gd name="T8" fmla="*/ 106 w 272"/>
                  <a:gd name="T9" fmla="*/ 96 h 251"/>
                  <a:gd name="T10" fmla="*/ 137 w 272"/>
                  <a:gd name="T11" fmla="*/ 126 h 251"/>
                  <a:gd name="T12" fmla="*/ 168 w 272"/>
                  <a:gd name="T13" fmla="*/ 156 h 251"/>
                  <a:gd name="T14" fmla="*/ 198 w 272"/>
                  <a:gd name="T15" fmla="*/ 187 h 251"/>
                  <a:gd name="T16" fmla="*/ 259 w 272"/>
                  <a:gd name="T17" fmla="*/ 249 h 251"/>
                  <a:gd name="T18" fmla="*/ 259 w 272"/>
                  <a:gd name="T19" fmla="*/ 249 h 251"/>
                  <a:gd name="T20" fmla="*/ 261 w 272"/>
                  <a:gd name="T21" fmla="*/ 250 h 251"/>
                  <a:gd name="T22" fmla="*/ 264 w 272"/>
                  <a:gd name="T23" fmla="*/ 251 h 251"/>
                  <a:gd name="T24" fmla="*/ 267 w 272"/>
                  <a:gd name="T25" fmla="*/ 250 h 251"/>
                  <a:gd name="T26" fmla="*/ 270 w 272"/>
                  <a:gd name="T27" fmla="*/ 249 h 251"/>
                  <a:gd name="T28" fmla="*/ 271 w 272"/>
                  <a:gd name="T29" fmla="*/ 246 h 251"/>
                  <a:gd name="T30" fmla="*/ 272 w 272"/>
                  <a:gd name="T31" fmla="*/ 243 h 251"/>
                  <a:gd name="T32" fmla="*/ 272 w 272"/>
                  <a:gd name="T33" fmla="*/ 240 h 251"/>
                  <a:gd name="T34" fmla="*/ 270 w 272"/>
                  <a:gd name="T35" fmla="*/ 237 h 251"/>
                  <a:gd name="T36" fmla="*/ 270 w 272"/>
                  <a:gd name="T37" fmla="*/ 237 h 251"/>
                  <a:gd name="T38" fmla="*/ 209 w 272"/>
                  <a:gd name="T39" fmla="*/ 174 h 251"/>
                  <a:gd name="T40" fmla="*/ 179 w 272"/>
                  <a:gd name="T41" fmla="*/ 142 h 251"/>
                  <a:gd name="T42" fmla="*/ 147 w 272"/>
                  <a:gd name="T43" fmla="*/ 112 h 251"/>
                  <a:gd name="T44" fmla="*/ 115 w 272"/>
                  <a:gd name="T45" fmla="*/ 82 h 251"/>
                  <a:gd name="T46" fmla="*/ 82 w 272"/>
                  <a:gd name="T47" fmla="*/ 54 h 251"/>
                  <a:gd name="T48" fmla="*/ 48 w 272"/>
                  <a:gd name="T49" fmla="*/ 27 h 251"/>
                  <a:gd name="T50" fmla="*/ 12 w 272"/>
                  <a:gd name="T51" fmla="*/ 2 h 251"/>
                  <a:gd name="T52" fmla="*/ 12 w 272"/>
                  <a:gd name="T53" fmla="*/ 2 h 251"/>
                  <a:gd name="T54" fmla="*/ 9 w 272"/>
                  <a:gd name="T55" fmla="*/ 0 h 251"/>
                  <a:gd name="T56" fmla="*/ 5 w 272"/>
                  <a:gd name="T57" fmla="*/ 0 h 251"/>
                  <a:gd name="T58" fmla="*/ 4 w 272"/>
                  <a:gd name="T59" fmla="*/ 2 h 251"/>
                  <a:gd name="T60" fmla="*/ 1 w 272"/>
                  <a:gd name="T61" fmla="*/ 5 h 251"/>
                  <a:gd name="T62" fmla="*/ 0 w 272"/>
                  <a:gd name="T63" fmla="*/ 7 h 251"/>
                  <a:gd name="T64" fmla="*/ 0 w 272"/>
                  <a:gd name="T65" fmla="*/ 10 h 251"/>
                  <a:gd name="T66" fmla="*/ 1 w 272"/>
                  <a:gd name="T67" fmla="*/ 13 h 251"/>
                  <a:gd name="T68" fmla="*/ 4 w 272"/>
                  <a:gd name="T69" fmla="*/ 16 h 251"/>
                  <a:gd name="T70" fmla="*/ 4 w 272"/>
                  <a:gd name="T71" fmla="*/ 16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72" h="251">
                    <a:moveTo>
                      <a:pt x="4" y="16"/>
                    </a:moveTo>
                    <a:lnTo>
                      <a:pt x="4" y="16"/>
                    </a:lnTo>
                    <a:lnTo>
                      <a:pt x="40" y="40"/>
                    </a:lnTo>
                    <a:lnTo>
                      <a:pt x="73" y="68"/>
                    </a:lnTo>
                    <a:lnTo>
                      <a:pt x="106" y="96"/>
                    </a:lnTo>
                    <a:lnTo>
                      <a:pt x="137" y="126"/>
                    </a:lnTo>
                    <a:lnTo>
                      <a:pt x="168" y="156"/>
                    </a:lnTo>
                    <a:lnTo>
                      <a:pt x="198" y="187"/>
                    </a:lnTo>
                    <a:lnTo>
                      <a:pt x="259" y="249"/>
                    </a:lnTo>
                    <a:lnTo>
                      <a:pt x="259" y="249"/>
                    </a:lnTo>
                    <a:lnTo>
                      <a:pt x="261" y="250"/>
                    </a:lnTo>
                    <a:lnTo>
                      <a:pt x="264" y="251"/>
                    </a:lnTo>
                    <a:lnTo>
                      <a:pt x="267" y="250"/>
                    </a:lnTo>
                    <a:lnTo>
                      <a:pt x="270" y="249"/>
                    </a:lnTo>
                    <a:lnTo>
                      <a:pt x="271" y="246"/>
                    </a:lnTo>
                    <a:lnTo>
                      <a:pt x="272" y="243"/>
                    </a:lnTo>
                    <a:lnTo>
                      <a:pt x="272" y="240"/>
                    </a:lnTo>
                    <a:lnTo>
                      <a:pt x="270" y="237"/>
                    </a:lnTo>
                    <a:lnTo>
                      <a:pt x="270" y="237"/>
                    </a:lnTo>
                    <a:lnTo>
                      <a:pt x="209" y="174"/>
                    </a:lnTo>
                    <a:lnTo>
                      <a:pt x="179" y="142"/>
                    </a:lnTo>
                    <a:lnTo>
                      <a:pt x="147" y="112"/>
                    </a:lnTo>
                    <a:lnTo>
                      <a:pt x="115" y="82"/>
                    </a:lnTo>
                    <a:lnTo>
                      <a:pt x="82" y="54"/>
                    </a:lnTo>
                    <a:lnTo>
                      <a:pt x="48" y="27"/>
                    </a:lnTo>
                    <a:lnTo>
                      <a:pt x="12" y="2"/>
                    </a:lnTo>
                    <a:lnTo>
                      <a:pt x="12" y="2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4" y="2"/>
                    </a:lnTo>
                    <a:lnTo>
                      <a:pt x="1" y="5"/>
                    </a:lnTo>
                    <a:lnTo>
                      <a:pt x="0" y="7"/>
                    </a:lnTo>
                    <a:lnTo>
                      <a:pt x="0" y="10"/>
                    </a:lnTo>
                    <a:lnTo>
                      <a:pt x="1" y="13"/>
                    </a:lnTo>
                    <a:lnTo>
                      <a:pt x="4" y="16"/>
                    </a:lnTo>
                    <a:lnTo>
                      <a:pt x="4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6" name="Freeform 73">
                <a:extLst>
                  <a:ext uri="{FF2B5EF4-FFF2-40B4-BE49-F238E27FC236}">
                    <a16:creationId xmlns:a16="http://schemas.microsoft.com/office/drawing/2014/main" id="{F6CFB20E-C4C3-E4D6-B287-C1C6C990F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3" y="2983"/>
                <a:ext cx="31" cy="128"/>
              </a:xfrm>
              <a:custGeom>
                <a:avLst/>
                <a:gdLst>
                  <a:gd name="T0" fmla="*/ 0 w 92"/>
                  <a:gd name="T1" fmla="*/ 11 h 385"/>
                  <a:gd name="T2" fmla="*/ 0 w 92"/>
                  <a:gd name="T3" fmla="*/ 11 h 385"/>
                  <a:gd name="T4" fmla="*/ 12 w 92"/>
                  <a:gd name="T5" fmla="*/ 57 h 385"/>
                  <a:gd name="T6" fmla="*/ 25 w 92"/>
                  <a:gd name="T7" fmla="*/ 102 h 385"/>
                  <a:gd name="T8" fmla="*/ 37 w 92"/>
                  <a:gd name="T9" fmla="*/ 146 h 385"/>
                  <a:gd name="T10" fmla="*/ 49 w 92"/>
                  <a:gd name="T11" fmla="*/ 192 h 385"/>
                  <a:gd name="T12" fmla="*/ 59 w 92"/>
                  <a:gd name="T13" fmla="*/ 237 h 385"/>
                  <a:gd name="T14" fmla="*/ 67 w 92"/>
                  <a:gd name="T15" fmla="*/ 284 h 385"/>
                  <a:gd name="T16" fmla="*/ 74 w 92"/>
                  <a:gd name="T17" fmla="*/ 329 h 385"/>
                  <a:gd name="T18" fmla="*/ 76 w 92"/>
                  <a:gd name="T19" fmla="*/ 353 h 385"/>
                  <a:gd name="T20" fmla="*/ 76 w 92"/>
                  <a:gd name="T21" fmla="*/ 378 h 385"/>
                  <a:gd name="T22" fmla="*/ 76 w 92"/>
                  <a:gd name="T23" fmla="*/ 378 h 385"/>
                  <a:gd name="T24" fmla="*/ 77 w 92"/>
                  <a:gd name="T25" fmla="*/ 380 h 385"/>
                  <a:gd name="T26" fmla="*/ 78 w 92"/>
                  <a:gd name="T27" fmla="*/ 383 h 385"/>
                  <a:gd name="T28" fmla="*/ 81 w 92"/>
                  <a:gd name="T29" fmla="*/ 385 h 385"/>
                  <a:gd name="T30" fmla="*/ 84 w 92"/>
                  <a:gd name="T31" fmla="*/ 385 h 385"/>
                  <a:gd name="T32" fmla="*/ 88 w 92"/>
                  <a:gd name="T33" fmla="*/ 385 h 385"/>
                  <a:gd name="T34" fmla="*/ 89 w 92"/>
                  <a:gd name="T35" fmla="*/ 383 h 385"/>
                  <a:gd name="T36" fmla="*/ 92 w 92"/>
                  <a:gd name="T37" fmla="*/ 380 h 385"/>
                  <a:gd name="T38" fmla="*/ 92 w 92"/>
                  <a:gd name="T39" fmla="*/ 378 h 385"/>
                  <a:gd name="T40" fmla="*/ 92 w 92"/>
                  <a:gd name="T41" fmla="*/ 378 h 385"/>
                  <a:gd name="T42" fmla="*/ 92 w 92"/>
                  <a:gd name="T43" fmla="*/ 353 h 385"/>
                  <a:gd name="T44" fmla="*/ 91 w 92"/>
                  <a:gd name="T45" fmla="*/ 329 h 385"/>
                  <a:gd name="T46" fmla="*/ 84 w 92"/>
                  <a:gd name="T47" fmla="*/ 283 h 385"/>
                  <a:gd name="T48" fmla="*/ 76 w 92"/>
                  <a:gd name="T49" fmla="*/ 236 h 385"/>
                  <a:gd name="T50" fmla="*/ 65 w 92"/>
                  <a:gd name="T51" fmla="*/ 190 h 385"/>
                  <a:gd name="T52" fmla="*/ 54 w 92"/>
                  <a:gd name="T53" fmla="*/ 143 h 385"/>
                  <a:gd name="T54" fmla="*/ 40 w 92"/>
                  <a:gd name="T55" fmla="*/ 98 h 385"/>
                  <a:gd name="T56" fmla="*/ 27 w 92"/>
                  <a:gd name="T57" fmla="*/ 52 h 385"/>
                  <a:gd name="T58" fmla="*/ 16 w 92"/>
                  <a:gd name="T59" fmla="*/ 6 h 385"/>
                  <a:gd name="T60" fmla="*/ 16 w 92"/>
                  <a:gd name="T61" fmla="*/ 6 h 385"/>
                  <a:gd name="T62" fmla="*/ 15 w 92"/>
                  <a:gd name="T63" fmla="*/ 3 h 385"/>
                  <a:gd name="T64" fmla="*/ 12 w 92"/>
                  <a:gd name="T65" fmla="*/ 1 h 385"/>
                  <a:gd name="T66" fmla="*/ 9 w 92"/>
                  <a:gd name="T67" fmla="*/ 0 h 385"/>
                  <a:gd name="T68" fmla="*/ 5 w 92"/>
                  <a:gd name="T69" fmla="*/ 0 h 385"/>
                  <a:gd name="T70" fmla="*/ 3 w 92"/>
                  <a:gd name="T71" fmla="*/ 1 h 385"/>
                  <a:gd name="T72" fmla="*/ 1 w 92"/>
                  <a:gd name="T73" fmla="*/ 4 h 385"/>
                  <a:gd name="T74" fmla="*/ 0 w 92"/>
                  <a:gd name="T75" fmla="*/ 7 h 385"/>
                  <a:gd name="T76" fmla="*/ 0 w 92"/>
                  <a:gd name="T77" fmla="*/ 11 h 385"/>
                  <a:gd name="T78" fmla="*/ 0 w 92"/>
                  <a:gd name="T79" fmla="*/ 11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2" h="385">
                    <a:moveTo>
                      <a:pt x="0" y="11"/>
                    </a:moveTo>
                    <a:lnTo>
                      <a:pt x="0" y="11"/>
                    </a:lnTo>
                    <a:lnTo>
                      <a:pt x="12" y="57"/>
                    </a:lnTo>
                    <a:lnTo>
                      <a:pt x="25" y="102"/>
                    </a:lnTo>
                    <a:lnTo>
                      <a:pt x="37" y="146"/>
                    </a:lnTo>
                    <a:lnTo>
                      <a:pt x="49" y="192"/>
                    </a:lnTo>
                    <a:lnTo>
                      <a:pt x="59" y="237"/>
                    </a:lnTo>
                    <a:lnTo>
                      <a:pt x="67" y="284"/>
                    </a:lnTo>
                    <a:lnTo>
                      <a:pt x="74" y="329"/>
                    </a:lnTo>
                    <a:lnTo>
                      <a:pt x="76" y="353"/>
                    </a:lnTo>
                    <a:lnTo>
                      <a:pt x="76" y="378"/>
                    </a:lnTo>
                    <a:lnTo>
                      <a:pt x="76" y="378"/>
                    </a:lnTo>
                    <a:lnTo>
                      <a:pt x="77" y="380"/>
                    </a:lnTo>
                    <a:lnTo>
                      <a:pt x="78" y="383"/>
                    </a:lnTo>
                    <a:lnTo>
                      <a:pt x="81" y="385"/>
                    </a:lnTo>
                    <a:lnTo>
                      <a:pt x="84" y="385"/>
                    </a:lnTo>
                    <a:lnTo>
                      <a:pt x="88" y="385"/>
                    </a:lnTo>
                    <a:lnTo>
                      <a:pt x="89" y="383"/>
                    </a:lnTo>
                    <a:lnTo>
                      <a:pt x="92" y="380"/>
                    </a:lnTo>
                    <a:lnTo>
                      <a:pt x="92" y="378"/>
                    </a:lnTo>
                    <a:lnTo>
                      <a:pt x="92" y="378"/>
                    </a:lnTo>
                    <a:lnTo>
                      <a:pt x="92" y="353"/>
                    </a:lnTo>
                    <a:lnTo>
                      <a:pt x="91" y="329"/>
                    </a:lnTo>
                    <a:lnTo>
                      <a:pt x="84" y="283"/>
                    </a:lnTo>
                    <a:lnTo>
                      <a:pt x="76" y="236"/>
                    </a:lnTo>
                    <a:lnTo>
                      <a:pt x="65" y="190"/>
                    </a:lnTo>
                    <a:lnTo>
                      <a:pt x="54" y="143"/>
                    </a:lnTo>
                    <a:lnTo>
                      <a:pt x="40" y="98"/>
                    </a:lnTo>
                    <a:lnTo>
                      <a:pt x="27" y="52"/>
                    </a:lnTo>
                    <a:lnTo>
                      <a:pt x="16" y="6"/>
                    </a:lnTo>
                    <a:lnTo>
                      <a:pt x="16" y="6"/>
                    </a:lnTo>
                    <a:lnTo>
                      <a:pt x="15" y="3"/>
                    </a:lnTo>
                    <a:lnTo>
                      <a:pt x="12" y="1"/>
                    </a:lnTo>
                    <a:lnTo>
                      <a:pt x="9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4"/>
                    </a:lnTo>
                    <a:lnTo>
                      <a:pt x="0" y="7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7" name="Freeform 74">
                <a:extLst>
                  <a:ext uri="{FF2B5EF4-FFF2-40B4-BE49-F238E27FC236}">
                    <a16:creationId xmlns:a16="http://schemas.microsoft.com/office/drawing/2014/main" id="{CC95746F-166E-1AF3-767D-97CE55E4F6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3" y="3079"/>
                <a:ext cx="80" cy="372"/>
              </a:xfrm>
              <a:custGeom>
                <a:avLst/>
                <a:gdLst>
                  <a:gd name="T0" fmla="*/ 21 w 240"/>
                  <a:gd name="T1" fmla="*/ 8 h 1117"/>
                  <a:gd name="T2" fmla="*/ 10 w 240"/>
                  <a:gd name="T3" fmla="*/ 186 h 1117"/>
                  <a:gd name="T4" fmla="*/ 2 w 240"/>
                  <a:gd name="T5" fmla="*/ 320 h 1117"/>
                  <a:gd name="T6" fmla="*/ 0 w 240"/>
                  <a:gd name="T7" fmla="*/ 364 h 1117"/>
                  <a:gd name="T8" fmla="*/ 2 w 240"/>
                  <a:gd name="T9" fmla="*/ 442 h 1117"/>
                  <a:gd name="T10" fmla="*/ 8 w 240"/>
                  <a:gd name="T11" fmla="*/ 521 h 1117"/>
                  <a:gd name="T12" fmla="*/ 21 w 240"/>
                  <a:gd name="T13" fmla="*/ 598 h 1117"/>
                  <a:gd name="T14" fmla="*/ 36 w 240"/>
                  <a:gd name="T15" fmla="*/ 675 h 1117"/>
                  <a:gd name="T16" fmla="*/ 50 w 240"/>
                  <a:gd name="T17" fmla="*/ 737 h 1117"/>
                  <a:gd name="T18" fmla="*/ 83 w 240"/>
                  <a:gd name="T19" fmla="*/ 858 h 1117"/>
                  <a:gd name="T20" fmla="*/ 104 w 240"/>
                  <a:gd name="T21" fmla="*/ 919 h 1117"/>
                  <a:gd name="T22" fmla="*/ 115 w 240"/>
                  <a:gd name="T23" fmla="*/ 945 h 1117"/>
                  <a:gd name="T24" fmla="*/ 138 w 240"/>
                  <a:gd name="T25" fmla="*/ 999 h 1117"/>
                  <a:gd name="T26" fmla="*/ 168 w 240"/>
                  <a:gd name="T27" fmla="*/ 1050 h 1117"/>
                  <a:gd name="T28" fmla="*/ 204 w 240"/>
                  <a:gd name="T29" fmla="*/ 1095 h 1117"/>
                  <a:gd name="T30" fmla="*/ 225 w 240"/>
                  <a:gd name="T31" fmla="*/ 1115 h 1117"/>
                  <a:gd name="T32" fmla="*/ 232 w 240"/>
                  <a:gd name="T33" fmla="*/ 1117 h 1117"/>
                  <a:gd name="T34" fmla="*/ 237 w 240"/>
                  <a:gd name="T35" fmla="*/ 1115 h 1117"/>
                  <a:gd name="T36" fmla="*/ 240 w 240"/>
                  <a:gd name="T37" fmla="*/ 1109 h 1117"/>
                  <a:gd name="T38" fmla="*/ 237 w 240"/>
                  <a:gd name="T39" fmla="*/ 1104 h 1117"/>
                  <a:gd name="T40" fmla="*/ 215 w 240"/>
                  <a:gd name="T41" fmla="*/ 1083 h 1117"/>
                  <a:gd name="T42" fmla="*/ 179 w 240"/>
                  <a:gd name="T43" fmla="*/ 1035 h 1117"/>
                  <a:gd name="T44" fmla="*/ 149 w 240"/>
                  <a:gd name="T45" fmla="*/ 982 h 1117"/>
                  <a:gd name="T46" fmla="*/ 126 w 240"/>
                  <a:gd name="T47" fmla="*/ 927 h 1117"/>
                  <a:gd name="T48" fmla="*/ 115 w 240"/>
                  <a:gd name="T49" fmla="*/ 900 h 1117"/>
                  <a:gd name="T50" fmla="*/ 95 w 240"/>
                  <a:gd name="T51" fmla="*/ 842 h 1117"/>
                  <a:gd name="T52" fmla="*/ 64 w 240"/>
                  <a:gd name="T53" fmla="*/ 723 h 1117"/>
                  <a:gd name="T54" fmla="*/ 50 w 240"/>
                  <a:gd name="T55" fmla="*/ 664 h 1117"/>
                  <a:gd name="T56" fmla="*/ 35 w 240"/>
                  <a:gd name="T57" fmla="*/ 587 h 1117"/>
                  <a:gd name="T58" fmla="*/ 25 w 240"/>
                  <a:gd name="T59" fmla="*/ 510 h 1117"/>
                  <a:gd name="T60" fmla="*/ 18 w 240"/>
                  <a:gd name="T61" fmla="*/ 433 h 1117"/>
                  <a:gd name="T62" fmla="*/ 17 w 240"/>
                  <a:gd name="T63" fmla="*/ 354 h 1117"/>
                  <a:gd name="T64" fmla="*/ 18 w 240"/>
                  <a:gd name="T65" fmla="*/ 310 h 1117"/>
                  <a:gd name="T66" fmla="*/ 26 w 240"/>
                  <a:gd name="T67" fmla="*/ 181 h 1117"/>
                  <a:gd name="T68" fmla="*/ 37 w 240"/>
                  <a:gd name="T69" fmla="*/ 8 h 1117"/>
                  <a:gd name="T70" fmla="*/ 36 w 240"/>
                  <a:gd name="T71" fmla="*/ 4 h 1117"/>
                  <a:gd name="T72" fmla="*/ 32 w 240"/>
                  <a:gd name="T73" fmla="*/ 0 h 1117"/>
                  <a:gd name="T74" fmla="*/ 26 w 240"/>
                  <a:gd name="T75" fmla="*/ 0 h 1117"/>
                  <a:gd name="T76" fmla="*/ 21 w 240"/>
                  <a:gd name="T77" fmla="*/ 4 h 1117"/>
                  <a:gd name="T78" fmla="*/ 21 w 240"/>
                  <a:gd name="T79" fmla="*/ 8 h 1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40" h="1117">
                    <a:moveTo>
                      <a:pt x="21" y="8"/>
                    </a:moveTo>
                    <a:lnTo>
                      <a:pt x="21" y="8"/>
                    </a:lnTo>
                    <a:lnTo>
                      <a:pt x="15" y="97"/>
                    </a:lnTo>
                    <a:lnTo>
                      <a:pt x="10" y="186"/>
                    </a:lnTo>
                    <a:lnTo>
                      <a:pt x="4" y="276"/>
                    </a:lnTo>
                    <a:lnTo>
                      <a:pt x="2" y="320"/>
                    </a:lnTo>
                    <a:lnTo>
                      <a:pt x="0" y="364"/>
                    </a:lnTo>
                    <a:lnTo>
                      <a:pt x="0" y="364"/>
                    </a:lnTo>
                    <a:lnTo>
                      <a:pt x="0" y="404"/>
                    </a:lnTo>
                    <a:lnTo>
                      <a:pt x="2" y="442"/>
                    </a:lnTo>
                    <a:lnTo>
                      <a:pt x="4" y="482"/>
                    </a:lnTo>
                    <a:lnTo>
                      <a:pt x="8" y="521"/>
                    </a:lnTo>
                    <a:lnTo>
                      <a:pt x="14" y="559"/>
                    </a:lnTo>
                    <a:lnTo>
                      <a:pt x="21" y="598"/>
                    </a:lnTo>
                    <a:lnTo>
                      <a:pt x="28" y="637"/>
                    </a:lnTo>
                    <a:lnTo>
                      <a:pt x="36" y="675"/>
                    </a:lnTo>
                    <a:lnTo>
                      <a:pt x="36" y="675"/>
                    </a:lnTo>
                    <a:lnTo>
                      <a:pt x="50" y="737"/>
                    </a:lnTo>
                    <a:lnTo>
                      <a:pt x="65" y="798"/>
                    </a:lnTo>
                    <a:lnTo>
                      <a:pt x="83" y="858"/>
                    </a:lnTo>
                    <a:lnTo>
                      <a:pt x="93" y="889"/>
                    </a:lnTo>
                    <a:lnTo>
                      <a:pt x="104" y="919"/>
                    </a:lnTo>
                    <a:lnTo>
                      <a:pt x="104" y="919"/>
                    </a:lnTo>
                    <a:lnTo>
                      <a:pt x="115" y="945"/>
                    </a:lnTo>
                    <a:lnTo>
                      <a:pt x="126" y="973"/>
                    </a:lnTo>
                    <a:lnTo>
                      <a:pt x="138" y="999"/>
                    </a:lnTo>
                    <a:lnTo>
                      <a:pt x="153" y="1025"/>
                    </a:lnTo>
                    <a:lnTo>
                      <a:pt x="168" y="1050"/>
                    </a:lnTo>
                    <a:lnTo>
                      <a:pt x="185" y="1073"/>
                    </a:lnTo>
                    <a:lnTo>
                      <a:pt x="204" y="1095"/>
                    </a:lnTo>
                    <a:lnTo>
                      <a:pt x="225" y="1115"/>
                    </a:lnTo>
                    <a:lnTo>
                      <a:pt x="225" y="1115"/>
                    </a:lnTo>
                    <a:lnTo>
                      <a:pt x="229" y="1117"/>
                    </a:lnTo>
                    <a:lnTo>
                      <a:pt x="232" y="1117"/>
                    </a:lnTo>
                    <a:lnTo>
                      <a:pt x="234" y="1116"/>
                    </a:lnTo>
                    <a:lnTo>
                      <a:pt x="237" y="1115"/>
                    </a:lnTo>
                    <a:lnTo>
                      <a:pt x="239" y="1112"/>
                    </a:lnTo>
                    <a:lnTo>
                      <a:pt x="240" y="1109"/>
                    </a:lnTo>
                    <a:lnTo>
                      <a:pt x="239" y="1106"/>
                    </a:lnTo>
                    <a:lnTo>
                      <a:pt x="237" y="1104"/>
                    </a:lnTo>
                    <a:lnTo>
                      <a:pt x="237" y="1104"/>
                    </a:lnTo>
                    <a:lnTo>
                      <a:pt x="215" y="1083"/>
                    </a:lnTo>
                    <a:lnTo>
                      <a:pt x="196" y="1060"/>
                    </a:lnTo>
                    <a:lnTo>
                      <a:pt x="179" y="1035"/>
                    </a:lnTo>
                    <a:lnTo>
                      <a:pt x="163" y="1010"/>
                    </a:lnTo>
                    <a:lnTo>
                      <a:pt x="149" y="982"/>
                    </a:lnTo>
                    <a:lnTo>
                      <a:pt x="137" y="955"/>
                    </a:lnTo>
                    <a:lnTo>
                      <a:pt x="126" y="927"/>
                    </a:lnTo>
                    <a:lnTo>
                      <a:pt x="115" y="900"/>
                    </a:lnTo>
                    <a:lnTo>
                      <a:pt x="115" y="900"/>
                    </a:lnTo>
                    <a:lnTo>
                      <a:pt x="105" y="871"/>
                    </a:lnTo>
                    <a:lnTo>
                      <a:pt x="95" y="842"/>
                    </a:lnTo>
                    <a:lnTo>
                      <a:pt x="79" y="783"/>
                    </a:lnTo>
                    <a:lnTo>
                      <a:pt x="64" y="723"/>
                    </a:lnTo>
                    <a:lnTo>
                      <a:pt x="50" y="664"/>
                    </a:lnTo>
                    <a:lnTo>
                      <a:pt x="50" y="664"/>
                    </a:lnTo>
                    <a:lnTo>
                      <a:pt x="42" y="626"/>
                    </a:lnTo>
                    <a:lnTo>
                      <a:pt x="35" y="587"/>
                    </a:lnTo>
                    <a:lnTo>
                      <a:pt x="29" y="548"/>
                    </a:lnTo>
                    <a:lnTo>
                      <a:pt x="25" y="510"/>
                    </a:lnTo>
                    <a:lnTo>
                      <a:pt x="21" y="471"/>
                    </a:lnTo>
                    <a:lnTo>
                      <a:pt x="18" y="433"/>
                    </a:lnTo>
                    <a:lnTo>
                      <a:pt x="17" y="393"/>
                    </a:lnTo>
                    <a:lnTo>
                      <a:pt x="17" y="354"/>
                    </a:lnTo>
                    <a:lnTo>
                      <a:pt x="17" y="354"/>
                    </a:lnTo>
                    <a:lnTo>
                      <a:pt x="18" y="310"/>
                    </a:lnTo>
                    <a:lnTo>
                      <a:pt x="21" y="267"/>
                    </a:lnTo>
                    <a:lnTo>
                      <a:pt x="26" y="181"/>
                    </a:lnTo>
                    <a:lnTo>
                      <a:pt x="32" y="95"/>
                    </a:lnTo>
                    <a:lnTo>
                      <a:pt x="37" y="8"/>
                    </a:lnTo>
                    <a:lnTo>
                      <a:pt x="37" y="8"/>
                    </a:lnTo>
                    <a:lnTo>
                      <a:pt x="36" y="4"/>
                    </a:lnTo>
                    <a:lnTo>
                      <a:pt x="35" y="1"/>
                    </a:lnTo>
                    <a:lnTo>
                      <a:pt x="32" y="0"/>
                    </a:lnTo>
                    <a:lnTo>
                      <a:pt x="29" y="0"/>
                    </a:lnTo>
                    <a:lnTo>
                      <a:pt x="26" y="0"/>
                    </a:lnTo>
                    <a:lnTo>
                      <a:pt x="24" y="1"/>
                    </a:lnTo>
                    <a:lnTo>
                      <a:pt x="21" y="4"/>
                    </a:lnTo>
                    <a:lnTo>
                      <a:pt x="21" y="8"/>
                    </a:lnTo>
                    <a:lnTo>
                      <a:pt x="21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8" name="Freeform 75">
                <a:extLst>
                  <a:ext uri="{FF2B5EF4-FFF2-40B4-BE49-F238E27FC236}">
                    <a16:creationId xmlns:a16="http://schemas.microsoft.com/office/drawing/2014/main" id="{20AA11FE-9927-F7F7-61B4-AEE9434AD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7" y="2939"/>
                <a:ext cx="82" cy="75"/>
              </a:xfrm>
              <a:custGeom>
                <a:avLst/>
                <a:gdLst>
                  <a:gd name="T0" fmla="*/ 243 w 246"/>
                  <a:gd name="T1" fmla="*/ 208 h 225"/>
                  <a:gd name="T2" fmla="*/ 243 w 246"/>
                  <a:gd name="T3" fmla="*/ 208 h 225"/>
                  <a:gd name="T4" fmla="*/ 211 w 246"/>
                  <a:gd name="T5" fmla="*/ 186 h 225"/>
                  <a:gd name="T6" fmla="*/ 182 w 246"/>
                  <a:gd name="T7" fmla="*/ 161 h 225"/>
                  <a:gd name="T8" fmla="*/ 153 w 246"/>
                  <a:gd name="T9" fmla="*/ 137 h 225"/>
                  <a:gd name="T10" fmla="*/ 124 w 246"/>
                  <a:gd name="T11" fmla="*/ 110 h 225"/>
                  <a:gd name="T12" fmla="*/ 69 w 246"/>
                  <a:gd name="T13" fmla="*/ 57 h 225"/>
                  <a:gd name="T14" fmla="*/ 16 w 246"/>
                  <a:gd name="T15" fmla="*/ 3 h 225"/>
                  <a:gd name="T16" fmla="*/ 16 w 246"/>
                  <a:gd name="T17" fmla="*/ 3 h 225"/>
                  <a:gd name="T18" fmla="*/ 11 w 246"/>
                  <a:gd name="T19" fmla="*/ 2 h 225"/>
                  <a:gd name="T20" fmla="*/ 9 w 246"/>
                  <a:gd name="T21" fmla="*/ 0 h 225"/>
                  <a:gd name="T22" fmla="*/ 6 w 246"/>
                  <a:gd name="T23" fmla="*/ 2 h 225"/>
                  <a:gd name="T24" fmla="*/ 3 w 246"/>
                  <a:gd name="T25" fmla="*/ 3 h 225"/>
                  <a:gd name="T26" fmla="*/ 2 w 246"/>
                  <a:gd name="T27" fmla="*/ 6 h 225"/>
                  <a:gd name="T28" fmla="*/ 0 w 246"/>
                  <a:gd name="T29" fmla="*/ 8 h 225"/>
                  <a:gd name="T30" fmla="*/ 2 w 246"/>
                  <a:gd name="T31" fmla="*/ 13 h 225"/>
                  <a:gd name="T32" fmla="*/ 3 w 246"/>
                  <a:gd name="T33" fmla="*/ 15 h 225"/>
                  <a:gd name="T34" fmla="*/ 3 w 246"/>
                  <a:gd name="T35" fmla="*/ 15 h 225"/>
                  <a:gd name="T36" fmla="*/ 60 w 246"/>
                  <a:gd name="T37" fmla="*/ 69 h 225"/>
                  <a:gd name="T38" fmla="*/ 115 w 246"/>
                  <a:gd name="T39" fmla="*/ 123 h 225"/>
                  <a:gd name="T40" fmla="*/ 144 w 246"/>
                  <a:gd name="T41" fmla="*/ 150 h 225"/>
                  <a:gd name="T42" fmla="*/ 173 w 246"/>
                  <a:gd name="T43" fmla="*/ 175 h 225"/>
                  <a:gd name="T44" fmla="*/ 203 w 246"/>
                  <a:gd name="T45" fmla="*/ 200 h 225"/>
                  <a:gd name="T46" fmla="*/ 235 w 246"/>
                  <a:gd name="T47" fmla="*/ 223 h 225"/>
                  <a:gd name="T48" fmla="*/ 235 w 246"/>
                  <a:gd name="T49" fmla="*/ 223 h 225"/>
                  <a:gd name="T50" fmla="*/ 237 w 246"/>
                  <a:gd name="T51" fmla="*/ 225 h 225"/>
                  <a:gd name="T52" fmla="*/ 240 w 246"/>
                  <a:gd name="T53" fmla="*/ 225 h 225"/>
                  <a:gd name="T54" fmla="*/ 243 w 246"/>
                  <a:gd name="T55" fmla="*/ 222 h 225"/>
                  <a:gd name="T56" fmla="*/ 244 w 246"/>
                  <a:gd name="T57" fmla="*/ 221 h 225"/>
                  <a:gd name="T58" fmla="*/ 246 w 246"/>
                  <a:gd name="T59" fmla="*/ 218 h 225"/>
                  <a:gd name="T60" fmla="*/ 246 w 246"/>
                  <a:gd name="T61" fmla="*/ 214 h 225"/>
                  <a:gd name="T62" fmla="*/ 246 w 246"/>
                  <a:gd name="T63" fmla="*/ 211 h 225"/>
                  <a:gd name="T64" fmla="*/ 243 w 246"/>
                  <a:gd name="T65" fmla="*/ 208 h 225"/>
                  <a:gd name="T66" fmla="*/ 243 w 246"/>
                  <a:gd name="T67" fmla="*/ 208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46" h="225">
                    <a:moveTo>
                      <a:pt x="243" y="208"/>
                    </a:moveTo>
                    <a:lnTo>
                      <a:pt x="243" y="208"/>
                    </a:lnTo>
                    <a:lnTo>
                      <a:pt x="211" y="186"/>
                    </a:lnTo>
                    <a:lnTo>
                      <a:pt x="182" y="161"/>
                    </a:lnTo>
                    <a:lnTo>
                      <a:pt x="153" y="137"/>
                    </a:lnTo>
                    <a:lnTo>
                      <a:pt x="124" y="110"/>
                    </a:lnTo>
                    <a:lnTo>
                      <a:pt x="69" y="57"/>
                    </a:lnTo>
                    <a:lnTo>
                      <a:pt x="16" y="3"/>
                    </a:lnTo>
                    <a:lnTo>
                      <a:pt x="16" y="3"/>
                    </a:lnTo>
                    <a:lnTo>
                      <a:pt x="11" y="2"/>
                    </a:lnTo>
                    <a:lnTo>
                      <a:pt x="9" y="0"/>
                    </a:lnTo>
                    <a:lnTo>
                      <a:pt x="6" y="2"/>
                    </a:lnTo>
                    <a:lnTo>
                      <a:pt x="3" y="3"/>
                    </a:lnTo>
                    <a:lnTo>
                      <a:pt x="2" y="6"/>
                    </a:lnTo>
                    <a:lnTo>
                      <a:pt x="0" y="8"/>
                    </a:lnTo>
                    <a:lnTo>
                      <a:pt x="2" y="13"/>
                    </a:lnTo>
                    <a:lnTo>
                      <a:pt x="3" y="15"/>
                    </a:lnTo>
                    <a:lnTo>
                      <a:pt x="3" y="15"/>
                    </a:lnTo>
                    <a:lnTo>
                      <a:pt x="60" y="69"/>
                    </a:lnTo>
                    <a:lnTo>
                      <a:pt x="115" y="123"/>
                    </a:lnTo>
                    <a:lnTo>
                      <a:pt x="144" y="150"/>
                    </a:lnTo>
                    <a:lnTo>
                      <a:pt x="173" y="175"/>
                    </a:lnTo>
                    <a:lnTo>
                      <a:pt x="203" y="200"/>
                    </a:lnTo>
                    <a:lnTo>
                      <a:pt x="235" y="223"/>
                    </a:lnTo>
                    <a:lnTo>
                      <a:pt x="235" y="223"/>
                    </a:lnTo>
                    <a:lnTo>
                      <a:pt x="237" y="225"/>
                    </a:lnTo>
                    <a:lnTo>
                      <a:pt x="240" y="225"/>
                    </a:lnTo>
                    <a:lnTo>
                      <a:pt x="243" y="222"/>
                    </a:lnTo>
                    <a:lnTo>
                      <a:pt x="244" y="221"/>
                    </a:lnTo>
                    <a:lnTo>
                      <a:pt x="246" y="218"/>
                    </a:lnTo>
                    <a:lnTo>
                      <a:pt x="246" y="214"/>
                    </a:lnTo>
                    <a:lnTo>
                      <a:pt x="246" y="211"/>
                    </a:lnTo>
                    <a:lnTo>
                      <a:pt x="243" y="208"/>
                    </a:lnTo>
                    <a:lnTo>
                      <a:pt x="243" y="2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9" name="Freeform 76">
                <a:extLst>
                  <a:ext uri="{FF2B5EF4-FFF2-40B4-BE49-F238E27FC236}">
                    <a16:creationId xmlns:a16="http://schemas.microsoft.com/office/drawing/2014/main" id="{C4799836-817F-81E8-FC32-4C48490EB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7" y="3031"/>
                <a:ext cx="170" cy="17"/>
              </a:xfrm>
              <a:custGeom>
                <a:avLst/>
                <a:gdLst>
                  <a:gd name="T0" fmla="*/ 503 w 510"/>
                  <a:gd name="T1" fmla="*/ 0 h 53"/>
                  <a:gd name="T2" fmla="*/ 503 w 510"/>
                  <a:gd name="T3" fmla="*/ 0 h 53"/>
                  <a:gd name="T4" fmla="*/ 440 w 510"/>
                  <a:gd name="T5" fmla="*/ 2 h 53"/>
                  <a:gd name="T6" fmla="*/ 378 w 510"/>
                  <a:gd name="T7" fmla="*/ 3 h 53"/>
                  <a:gd name="T8" fmla="*/ 316 w 510"/>
                  <a:gd name="T9" fmla="*/ 7 h 53"/>
                  <a:gd name="T10" fmla="*/ 253 w 510"/>
                  <a:gd name="T11" fmla="*/ 11 h 53"/>
                  <a:gd name="T12" fmla="*/ 191 w 510"/>
                  <a:gd name="T13" fmla="*/ 16 h 53"/>
                  <a:gd name="T14" fmla="*/ 129 w 510"/>
                  <a:gd name="T15" fmla="*/ 22 h 53"/>
                  <a:gd name="T16" fmla="*/ 67 w 510"/>
                  <a:gd name="T17" fmla="*/ 29 h 53"/>
                  <a:gd name="T18" fmla="*/ 5 w 510"/>
                  <a:gd name="T19" fmla="*/ 38 h 53"/>
                  <a:gd name="T20" fmla="*/ 5 w 510"/>
                  <a:gd name="T21" fmla="*/ 38 h 53"/>
                  <a:gd name="T22" fmla="*/ 3 w 510"/>
                  <a:gd name="T23" fmla="*/ 39 h 53"/>
                  <a:gd name="T24" fmla="*/ 0 w 510"/>
                  <a:gd name="T25" fmla="*/ 40 h 53"/>
                  <a:gd name="T26" fmla="*/ 0 w 510"/>
                  <a:gd name="T27" fmla="*/ 43 h 53"/>
                  <a:gd name="T28" fmla="*/ 0 w 510"/>
                  <a:gd name="T29" fmla="*/ 46 h 53"/>
                  <a:gd name="T30" fmla="*/ 1 w 510"/>
                  <a:gd name="T31" fmla="*/ 49 h 53"/>
                  <a:gd name="T32" fmla="*/ 4 w 510"/>
                  <a:gd name="T33" fmla="*/ 51 h 53"/>
                  <a:gd name="T34" fmla="*/ 7 w 510"/>
                  <a:gd name="T35" fmla="*/ 53 h 53"/>
                  <a:gd name="T36" fmla="*/ 9 w 510"/>
                  <a:gd name="T37" fmla="*/ 53 h 53"/>
                  <a:gd name="T38" fmla="*/ 9 w 510"/>
                  <a:gd name="T39" fmla="*/ 53 h 53"/>
                  <a:gd name="T40" fmla="*/ 72 w 510"/>
                  <a:gd name="T41" fmla="*/ 46 h 53"/>
                  <a:gd name="T42" fmla="*/ 132 w 510"/>
                  <a:gd name="T43" fmla="*/ 38 h 53"/>
                  <a:gd name="T44" fmla="*/ 194 w 510"/>
                  <a:gd name="T45" fmla="*/ 32 h 53"/>
                  <a:gd name="T46" fmla="*/ 256 w 510"/>
                  <a:gd name="T47" fmla="*/ 27 h 53"/>
                  <a:gd name="T48" fmla="*/ 317 w 510"/>
                  <a:gd name="T49" fmla="*/ 22 h 53"/>
                  <a:gd name="T50" fmla="*/ 379 w 510"/>
                  <a:gd name="T51" fmla="*/ 20 h 53"/>
                  <a:gd name="T52" fmla="*/ 441 w 510"/>
                  <a:gd name="T53" fmla="*/ 18 h 53"/>
                  <a:gd name="T54" fmla="*/ 503 w 510"/>
                  <a:gd name="T55" fmla="*/ 17 h 53"/>
                  <a:gd name="T56" fmla="*/ 503 w 510"/>
                  <a:gd name="T57" fmla="*/ 17 h 53"/>
                  <a:gd name="T58" fmla="*/ 506 w 510"/>
                  <a:gd name="T59" fmla="*/ 17 h 53"/>
                  <a:gd name="T60" fmla="*/ 508 w 510"/>
                  <a:gd name="T61" fmla="*/ 16 h 53"/>
                  <a:gd name="T62" fmla="*/ 510 w 510"/>
                  <a:gd name="T63" fmla="*/ 13 h 53"/>
                  <a:gd name="T64" fmla="*/ 510 w 510"/>
                  <a:gd name="T65" fmla="*/ 9 h 53"/>
                  <a:gd name="T66" fmla="*/ 510 w 510"/>
                  <a:gd name="T67" fmla="*/ 6 h 53"/>
                  <a:gd name="T68" fmla="*/ 508 w 510"/>
                  <a:gd name="T69" fmla="*/ 3 h 53"/>
                  <a:gd name="T70" fmla="*/ 506 w 510"/>
                  <a:gd name="T71" fmla="*/ 2 h 53"/>
                  <a:gd name="T72" fmla="*/ 503 w 510"/>
                  <a:gd name="T73" fmla="*/ 0 h 53"/>
                  <a:gd name="T74" fmla="*/ 503 w 510"/>
                  <a:gd name="T75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10" h="53">
                    <a:moveTo>
                      <a:pt x="503" y="0"/>
                    </a:moveTo>
                    <a:lnTo>
                      <a:pt x="503" y="0"/>
                    </a:lnTo>
                    <a:lnTo>
                      <a:pt x="440" y="2"/>
                    </a:lnTo>
                    <a:lnTo>
                      <a:pt x="378" y="3"/>
                    </a:lnTo>
                    <a:lnTo>
                      <a:pt x="316" y="7"/>
                    </a:lnTo>
                    <a:lnTo>
                      <a:pt x="253" y="11"/>
                    </a:lnTo>
                    <a:lnTo>
                      <a:pt x="191" y="16"/>
                    </a:lnTo>
                    <a:lnTo>
                      <a:pt x="129" y="22"/>
                    </a:lnTo>
                    <a:lnTo>
                      <a:pt x="67" y="29"/>
                    </a:lnTo>
                    <a:lnTo>
                      <a:pt x="5" y="38"/>
                    </a:lnTo>
                    <a:lnTo>
                      <a:pt x="5" y="38"/>
                    </a:lnTo>
                    <a:lnTo>
                      <a:pt x="3" y="39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0" y="46"/>
                    </a:lnTo>
                    <a:lnTo>
                      <a:pt x="1" y="49"/>
                    </a:lnTo>
                    <a:lnTo>
                      <a:pt x="4" y="51"/>
                    </a:lnTo>
                    <a:lnTo>
                      <a:pt x="7" y="53"/>
                    </a:lnTo>
                    <a:lnTo>
                      <a:pt x="9" y="53"/>
                    </a:lnTo>
                    <a:lnTo>
                      <a:pt x="9" y="53"/>
                    </a:lnTo>
                    <a:lnTo>
                      <a:pt x="72" y="46"/>
                    </a:lnTo>
                    <a:lnTo>
                      <a:pt x="132" y="38"/>
                    </a:lnTo>
                    <a:lnTo>
                      <a:pt x="194" y="32"/>
                    </a:lnTo>
                    <a:lnTo>
                      <a:pt x="256" y="27"/>
                    </a:lnTo>
                    <a:lnTo>
                      <a:pt x="317" y="22"/>
                    </a:lnTo>
                    <a:lnTo>
                      <a:pt x="379" y="20"/>
                    </a:lnTo>
                    <a:lnTo>
                      <a:pt x="441" y="18"/>
                    </a:lnTo>
                    <a:lnTo>
                      <a:pt x="503" y="17"/>
                    </a:lnTo>
                    <a:lnTo>
                      <a:pt x="503" y="17"/>
                    </a:lnTo>
                    <a:lnTo>
                      <a:pt x="506" y="17"/>
                    </a:lnTo>
                    <a:lnTo>
                      <a:pt x="508" y="16"/>
                    </a:lnTo>
                    <a:lnTo>
                      <a:pt x="510" y="13"/>
                    </a:lnTo>
                    <a:lnTo>
                      <a:pt x="510" y="9"/>
                    </a:lnTo>
                    <a:lnTo>
                      <a:pt x="510" y="6"/>
                    </a:lnTo>
                    <a:lnTo>
                      <a:pt x="508" y="3"/>
                    </a:lnTo>
                    <a:lnTo>
                      <a:pt x="506" y="2"/>
                    </a:lnTo>
                    <a:lnTo>
                      <a:pt x="503" y="0"/>
                    </a:ln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0" name="Freeform 77">
                <a:extLst>
                  <a:ext uri="{FF2B5EF4-FFF2-40B4-BE49-F238E27FC236}">
                    <a16:creationId xmlns:a16="http://schemas.microsoft.com/office/drawing/2014/main" id="{D2FF7AA1-478E-0879-7D81-B4573A7AF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7" y="3463"/>
                <a:ext cx="236" cy="357"/>
              </a:xfrm>
              <a:custGeom>
                <a:avLst/>
                <a:gdLst>
                  <a:gd name="T0" fmla="*/ 691 w 707"/>
                  <a:gd name="T1" fmla="*/ 6 h 1071"/>
                  <a:gd name="T2" fmla="*/ 665 w 707"/>
                  <a:gd name="T3" fmla="*/ 79 h 1071"/>
                  <a:gd name="T4" fmla="*/ 632 w 707"/>
                  <a:gd name="T5" fmla="*/ 148 h 1071"/>
                  <a:gd name="T6" fmla="*/ 592 w 707"/>
                  <a:gd name="T7" fmla="*/ 214 h 1071"/>
                  <a:gd name="T8" fmla="*/ 547 w 707"/>
                  <a:gd name="T9" fmla="*/ 276 h 1071"/>
                  <a:gd name="T10" fmla="*/ 499 w 707"/>
                  <a:gd name="T11" fmla="*/ 337 h 1071"/>
                  <a:gd name="T12" fmla="*/ 348 w 707"/>
                  <a:gd name="T13" fmla="*/ 512 h 1071"/>
                  <a:gd name="T14" fmla="*/ 298 w 707"/>
                  <a:gd name="T15" fmla="*/ 569 h 1071"/>
                  <a:gd name="T16" fmla="*/ 226 w 707"/>
                  <a:gd name="T17" fmla="*/ 659 h 1071"/>
                  <a:gd name="T18" fmla="*/ 182 w 707"/>
                  <a:gd name="T19" fmla="*/ 721 h 1071"/>
                  <a:gd name="T20" fmla="*/ 161 w 707"/>
                  <a:gd name="T21" fmla="*/ 754 h 1071"/>
                  <a:gd name="T22" fmla="*/ 123 w 707"/>
                  <a:gd name="T23" fmla="*/ 827 h 1071"/>
                  <a:gd name="T24" fmla="*/ 90 w 707"/>
                  <a:gd name="T25" fmla="*/ 903 h 1071"/>
                  <a:gd name="T26" fmla="*/ 51 w 707"/>
                  <a:gd name="T27" fmla="*/ 983 h 1071"/>
                  <a:gd name="T28" fmla="*/ 42 w 707"/>
                  <a:gd name="T29" fmla="*/ 1002 h 1071"/>
                  <a:gd name="T30" fmla="*/ 18 w 707"/>
                  <a:gd name="T31" fmla="*/ 1041 h 1071"/>
                  <a:gd name="T32" fmla="*/ 3 w 707"/>
                  <a:gd name="T33" fmla="*/ 1057 h 1071"/>
                  <a:gd name="T34" fmla="*/ 2 w 707"/>
                  <a:gd name="T35" fmla="*/ 1060 h 1071"/>
                  <a:gd name="T36" fmla="*/ 2 w 707"/>
                  <a:gd name="T37" fmla="*/ 1065 h 1071"/>
                  <a:gd name="T38" fmla="*/ 6 w 707"/>
                  <a:gd name="T39" fmla="*/ 1070 h 1071"/>
                  <a:gd name="T40" fmla="*/ 11 w 707"/>
                  <a:gd name="T41" fmla="*/ 1070 h 1071"/>
                  <a:gd name="T42" fmla="*/ 15 w 707"/>
                  <a:gd name="T43" fmla="*/ 1068 h 1071"/>
                  <a:gd name="T44" fmla="*/ 35 w 707"/>
                  <a:gd name="T45" fmla="*/ 1043 h 1071"/>
                  <a:gd name="T46" fmla="*/ 51 w 707"/>
                  <a:gd name="T47" fmla="*/ 1017 h 1071"/>
                  <a:gd name="T48" fmla="*/ 72 w 707"/>
                  <a:gd name="T49" fmla="*/ 979 h 1071"/>
                  <a:gd name="T50" fmla="*/ 91 w 707"/>
                  <a:gd name="T51" fmla="*/ 939 h 1071"/>
                  <a:gd name="T52" fmla="*/ 127 w 707"/>
                  <a:gd name="T53" fmla="*/ 857 h 1071"/>
                  <a:gd name="T54" fmla="*/ 166 w 707"/>
                  <a:gd name="T55" fmla="*/ 779 h 1071"/>
                  <a:gd name="T56" fmla="*/ 188 w 707"/>
                  <a:gd name="T57" fmla="*/ 742 h 1071"/>
                  <a:gd name="T58" fmla="*/ 236 w 707"/>
                  <a:gd name="T59" fmla="*/ 673 h 1071"/>
                  <a:gd name="T60" fmla="*/ 288 w 707"/>
                  <a:gd name="T61" fmla="*/ 605 h 1071"/>
                  <a:gd name="T62" fmla="*/ 371 w 707"/>
                  <a:gd name="T63" fmla="*/ 510 h 1071"/>
                  <a:gd name="T64" fmla="*/ 421 w 707"/>
                  <a:gd name="T65" fmla="*/ 454 h 1071"/>
                  <a:gd name="T66" fmla="*/ 520 w 707"/>
                  <a:gd name="T67" fmla="*/ 338 h 1071"/>
                  <a:gd name="T68" fmla="*/ 567 w 707"/>
                  <a:gd name="T69" fmla="*/ 277 h 1071"/>
                  <a:gd name="T70" fmla="*/ 609 w 707"/>
                  <a:gd name="T71" fmla="*/ 215 h 1071"/>
                  <a:gd name="T72" fmla="*/ 648 w 707"/>
                  <a:gd name="T73" fmla="*/ 151 h 1071"/>
                  <a:gd name="T74" fmla="*/ 681 w 707"/>
                  <a:gd name="T75" fmla="*/ 82 h 1071"/>
                  <a:gd name="T76" fmla="*/ 707 w 707"/>
                  <a:gd name="T77" fmla="*/ 10 h 1071"/>
                  <a:gd name="T78" fmla="*/ 707 w 707"/>
                  <a:gd name="T79" fmla="*/ 7 h 1071"/>
                  <a:gd name="T80" fmla="*/ 705 w 707"/>
                  <a:gd name="T81" fmla="*/ 2 h 1071"/>
                  <a:gd name="T82" fmla="*/ 699 w 707"/>
                  <a:gd name="T83" fmla="*/ 0 h 1071"/>
                  <a:gd name="T84" fmla="*/ 694 w 707"/>
                  <a:gd name="T85" fmla="*/ 3 h 1071"/>
                  <a:gd name="T86" fmla="*/ 691 w 707"/>
                  <a:gd name="T87" fmla="*/ 6 h 10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07" h="1071">
                    <a:moveTo>
                      <a:pt x="691" y="6"/>
                    </a:moveTo>
                    <a:lnTo>
                      <a:pt x="691" y="6"/>
                    </a:lnTo>
                    <a:lnTo>
                      <a:pt x="680" y="43"/>
                    </a:lnTo>
                    <a:lnTo>
                      <a:pt x="665" y="79"/>
                    </a:lnTo>
                    <a:lnTo>
                      <a:pt x="649" y="113"/>
                    </a:lnTo>
                    <a:lnTo>
                      <a:pt x="632" y="148"/>
                    </a:lnTo>
                    <a:lnTo>
                      <a:pt x="612" y="181"/>
                    </a:lnTo>
                    <a:lnTo>
                      <a:pt x="592" y="214"/>
                    </a:lnTo>
                    <a:lnTo>
                      <a:pt x="570" y="246"/>
                    </a:lnTo>
                    <a:lnTo>
                      <a:pt x="547" y="276"/>
                    </a:lnTo>
                    <a:lnTo>
                      <a:pt x="524" y="306"/>
                    </a:lnTo>
                    <a:lnTo>
                      <a:pt x="499" y="337"/>
                    </a:lnTo>
                    <a:lnTo>
                      <a:pt x="450" y="396"/>
                    </a:lnTo>
                    <a:lnTo>
                      <a:pt x="348" y="512"/>
                    </a:lnTo>
                    <a:lnTo>
                      <a:pt x="348" y="512"/>
                    </a:lnTo>
                    <a:lnTo>
                      <a:pt x="298" y="569"/>
                    </a:lnTo>
                    <a:lnTo>
                      <a:pt x="250" y="629"/>
                    </a:lnTo>
                    <a:lnTo>
                      <a:pt x="226" y="659"/>
                    </a:lnTo>
                    <a:lnTo>
                      <a:pt x="203" y="689"/>
                    </a:lnTo>
                    <a:lnTo>
                      <a:pt x="182" y="721"/>
                    </a:lnTo>
                    <a:lnTo>
                      <a:pt x="161" y="754"/>
                    </a:lnTo>
                    <a:lnTo>
                      <a:pt x="161" y="754"/>
                    </a:lnTo>
                    <a:lnTo>
                      <a:pt x="141" y="790"/>
                    </a:lnTo>
                    <a:lnTo>
                      <a:pt x="123" y="827"/>
                    </a:lnTo>
                    <a:lnTo>
                      <a:pt x="90" y="903"/>
                    </a:lnTo>
                    <a:lnTo>
                      <a:pt x="90" y="903"/>
                    </a:lnTo>
                    <a:lnTo>
                      <a:pt x="71" y="944"/>
                    </a:lnTo>
                    <a:lnTo>
                      <a:pt x="51" y="983"/>
                    </a:lnTo>
                    <a:lnTo>
                      <a:pt x="51" y="983"/>
                    </a:lnTo>
                    <a:lnTo>
                      <a:pt x="42" y="1002"/>
                    </a:lnTo>
                    <a:lnTo>
                      <a:pt x="31" y="1021"/>
                    </a:lnTo>
                    <a:lnTo>
                      <a:pt x="18" y="1041"/>
                    </a:lnTo>
                    <a:lnTo>
                      <a:pt x="11" y="1049"/>
                    </a:lnTo>
                    <a:lnTo>
                      <a:pt x="3" y="1057"/>
                    </a:lnTo>
                    <a:lnTo>
                      <a:pt x="3" y="1057"/>
                    </a:lnTo>
                    <a:lnTo>
                      <a:pt x="2" y="1060"/>
                    </a:lnTo>
                    <a:lnTo>
                      <a:pt x="0" y="1063"/>
                    </a:lnTo>
                    <a:lnTo>
                      <a:pt x="2" y="1065"/>
                    </a:lnTo>
                    <a:lnTo>
                      <a:pt x="3" y="1068"/>
                    </a:lnTo>
                    <a:lnTo>
                      <a:pt x="6" y="1070"/>
                    </a:lnTo>
                    <a:lnTo>
                      <a:pt x="8" y="1071"/>
                    </a:lnTo>
                    <a:lnTo>
                      <a:pt x="11" y="1070"/>
                    </a:lnTo>
                    <a:lnTo>
                      <a:pt x="15" y="1068"/>
                    </a:lnTo>
                    <a:lnTo>
                      <a:pt x="15" y="1068"/>
                    </a:lnTo>
                    <a:lnTo>
                      <a:pt x="26" y="1057"/>
                    </a:lnTo>
                    <a:lnTo>
                      <a:pt x="35" y="1043"/>
                    </a:lnTo>
                    <a:lnTo>
                      <a:pt x="51" y="1017"/>
                    </a:lnTo>
                    <a:lnTo>
                      <a:pt x="51" y="1017"/>
                    </a:lnTo>
                    <a:lnTo>
                      <a:pt x="62" y="998"/>
                    </a:lnTo>
                    <a:lnTo>
                      <a:pt x="72" y="979"/>
                    </a:lnTo>
                    <a:lnTo>
                      <a:pt x="91" y="939"/>
                    </a:lnTo>
                    <a:lnTo>
                      <a:pt x="91" y="939"/>
                    </a:lnTo>
                    <a:lnTo>
                      <a:pt x="109" y="899"/>
                    </a:lnTo>
                    <a:lnTo>
                      <a:pt x="127" y="857"/>
                    </a:lnTo>
                    <a:lnTo>
                      <a:pt x="146" y="817"/>
                    </a:lnTo>
                    <a:lnTo>
                      <a:pt x="166" y="779"/>
                    </a:lnTo>
                    <a:lnTo>
                      <a:pt x="166" y="779"/>
                    </a:lnTo>
                    <a:lnTo>
                      <a:pt x="188" y="742"/>
                    </a:lnTo>
                    <a:lnTo>
                      <a:pt x="211" y="707"/>
                    </a:lnTo>
                    <a:lnTo>
                      <a:pt x="236" y="673"/>
                    </a:lnTo>
                    <a:lnTo>
                      <a:pt x="261" y="638"/>
                    </a:lnTo>
                    <a:lnTo>
                      <a:pt x="288" y="605"/>
                    </a:lnTo>
                    <a:lnTo>
                      <a:pt x="315" y="574"/>
                    </a:lnTo>
                    <a:lnTo>
                      <a:pt x="371" y="510"/>
                    </a:lnTo>
                    <a:lnTo>
                      <a:pt x="371" y="510"/>
                    </a:lnTo>
                    <a:lnTo>
                      <a:pt x="421" y="454"/>
                    </a:lnTo>
                    <a:lnTo>
                      <a:pt x="470" y="396"/>
                    </a:lnTo>
                    <a:lnTo>
                      <a:pt x="520" y="338"/>
                    </a:lnTo>
                    <a:lnTo>
                      <a:pt x="543" y="308"/>
                    </a:lnTo>
                    <a:lnTo>
                      <a:pt x="567" y="277"/>
                    </a:lnTo>
                    <a:lnTo>
                      <a:pt x="589" y="247"/>
                    </a:lnTo>
                    <a:lnTo>
                      <a:pt x="609" y="215"/>
                    </a:lnTo>
                    <a:lnTo>
                      <a:pt x="630" y="184"/>
                    </a:lnTo>
                    <a:lnTo>
                      <a:pt x="648" y="151"/>
                    </a:lnTo>
                    <a:lnTo>
                      <a:pt x="666" y="116"/>
                    </a:lnTo>
                    <a:lnTo>
                      <a:pt x="681" y="82"/>
                    </a:lnTo>
                    <a:lnTo>
                      <a:pt x="695" y="47"/>
                    </a:lnTo>
                    <a:lnTo>
                      <a:pt x="707" y="10"/>
                    </a:lnTo>
                    <a:lnTo>
                      <a:pt x="707" y="10"/>
                    </a:lnTo>
                    <a:lnTo>
                      <a:pt x="707" y="7"/>
                    </a:lnTo>
                    <a:lnTo>
                      <a:pt x="706" y="4"/>
                    </a:lnTo>
                    <a:lnTo>
                      <a:pt x="705" y="2"/>
                    </a:lnTo>
                    <a:lnTo>
                      <a:pt x="702" y="0"/>
                    </a:lnTo>
                    <a:lnTo>
                      <a:pt x="699" y="0"/>
                    </a:lnTo>
                    <a:lnTo>
                      <a:pt x="695" y="0"/>
                    </a:lnTo>
                    <a:lnTo>
                      <a:pt x="694" y="3"/>
                    </a:lnTo>
                    <a:lnTo>
                      <a:pt x="691" y="6"/>
                    </a:lnTo>
                    <a:lnTo>
                      <a:pt x="69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1" name="Freeform 78">
                <a:extLst>
                  <a:ext uri="{FF2B5EF4-FFF2-40B4-BE49-F238E27FC236}">
                    <a16:creationId xmlns:a16="http://schemas.microsoft.com/office/drawing/2014/main" id="{A81B5552-5312-A8EA-65E9-2B98FEFFD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5" y="0"/>
                <a:ext cx="1795" cy="1203"/>
              </a:xfrm>
              <a:custGeom>
                <a:avLst/>
                <a:gdLst>
                  <a:gd name="T0" fmla="*/ 228 w 5384"/>
                  <a:gd name="T1" fmla="*/ 1979 h 3609"/>
                  <a:gd name="T2" fmla="*/ 47 w 5384"/>
                  <a:gd name="T3" fmla="*/ 861 h 3609"/>
                  <a:gd name="T4" fmla="*/ 17 w 5384"/>
                  <a:gd name="T5" fmla="*/ 663 h 3609"/>
                  <a:gd name="T6" fmla="*/ 25 w 5384"/>
                  <a:gd name="T7" fmla="*/ 544 h 3609"/>
                  <a:gd name="T8" fmla="*/ 61 w 5384"/>
                  <a:gd name="T9" fmla="*/ 433 h 3609"/>
                  <a:gd name="T10" fmla="*/ 109 w 5384"/>
                  <a:gd name="T11" fmla="*/ 350 h 3609"/>
                  <a:gd name="T12" fmla="*/ 189 w 5384"/>
                  <a:gd name="T13" fmla="*/ 266 h 3609"/>
                  <a:gd name="T14" fmla="*/ 285 w 5384"/>
                  <a:gd name="T15" fmla="*/ 205 h 3609"/>
                  <a:gd name="T16" fmla="*/ 396 w 5384"/>
                  <a:gd name="T17" fmla="*/ 171 h 3609"/>
                  <a:gd name="T18" fmla="*/ 645 w 5384"/>
                  <a:gd name="T19" fmla="*/ 141 h 3609"/>
                  <a:gd name="T20" fmla="*/ 1461 w 5384"/>
                  <a:gd name="T21" fmla="*/ 70 h 3609"/>
                  <a:gd name="T22" fmla="*/ 2142 w 5384"/>
                  <a:gd name="T23" fmla="*/ 25 h 3609"/>
                  <a:gd name="T24" fmla="*/ 2688 w 5384"/>
                  <a:gd name="T25" fmla="*/ 18 h 3609"/>
                  <a:gd name="T26" fmla="*/ 3368 w 5384"/>
                  <a:gd name="T27" fmla="*/ 45 h 3609"/>
                  <a:gd name="T28" fmla="*/ 4180 w 5384"/>
                  <a:gd name="T29" fmla="*/ 112 h 3609"/>
                  <a:gd name="T30" fmla="*/ 4719 w 5384"/>
                  <a:gd name="T31" fmla="*/ 171 h 3609"/>
                  <a:gd name="T32" fmla="*/ 5014 w 5384"/>
                  <a:gd name="T33" fmla="*/ 211 h 3609"/>
                  <a:gd name="T34" fmla="*/ 5127 w 5384"/>
                  <a:gd name="T35" fmla="*/ 254 h 3609"/>
                  <a:gd name="T36" fmla="*/ 5205 w 5384"/>
                  <a:gd name="T37" fmla="*/ 309 h 3609"/>
                  <a:gd name="T38" fmla="*/ 5282 w 5384"/>
                  <a:gd name="T39" fmla="*/ 397 h 3609"/>
                  <a:gd name="T40" fmla="*/ 5338 w 5384"/>
                  <a:gd name="T41" fmla="*/ 500 h 3609"/>
                  <a:gd name="T42" fmla="*/ 5362 w 5384"/>
                  <a:gd name="T43" fmla="*/ 591 h 3609"/>
                  <a:gd name="T44" fmla="*/ 5367 w 5384"/>
                  <a:gd name="T45" fmla="*/ 707 h 3609"/>
                  <a:gd name="T46" fmla="*/ 5327 w 5384"/>
                  <a:gd name="T47" fmla="*/ 938 h 3609"/>
                  <a:gd name="T48" fmla="*/ 4961 w 5384"/>
                  <a:gd name="T49" fmla="*/ 2962 h 3609"/>
                  <a:gd name="T50" fmla="*/ 4847 w 5384"/>
                  <a:gd name="T51" fmla="*/ 3602 h 3609"/>
                  <a:gd name="T52" fmla="*/ 4859 w 5384"/>
                  <a:gd name="T53" fmla="*/ 3607 h 3609"/>
                  <a:gd name="T54" fmla="*/ 4953 w 5384"/>
                  <a:gd name="T55" fmla="*/ 3097 h 3609"/>
                  <a:gd name="T56" fmla="*/ 5325 w 5384"/>
                  <a:gd name="T57" fmla="*/ 1036 h 3609"/>
                  <a:gd name="T58" fmla="*/ 5382 w 5384"/>
                  <a:gd name="T59" fmla="*/ 716 h 3609"/>
                  <a:gd name="T60" fmla="*/ 5380 w 5384"/>
                  <a:gd name="T61" fmla="*/ 606 h 3609"/>
                  <a:gd name="T62" fmla="*/ 5355 w 5384"/>
                  <a:gd name="T63" fmla="*/ 500 h 3609"/>
                  <a:gd name="T64" fmla="*/ 5318 w 5384"/>
                  <a:gd name="T65" fmla="*/ 420 h 3609"/>
                  <a:gd name="T66" fmla="*/ 5256 w 5384"/>
                  <a:gd name="T67" fmla="*/ 336 h 3609"/>
                  <a:gd name="T68" fmla="*/ 5179 w 5384"/>
                  <a:gd name="T69" fmla="*/ 267 h 3609"/>
                  <a:gd name="T70" fmla="*/ 5089 w 5384"/>
                  <a:gd name="T71" fmla="*/ 216 h 3609"/>
                  <a:gd name="T72" fmla="*/ 4990 w 5384"/>
                  <a:gd name="T73" fmla="*/ 189 h 3609"/>
                  <a:gd name="T74" fmla="*/ 4633 w 5384"/>
                  <a:gd name="T75" fmla="*/ 145 h 3609"/>
                  <a:gd name="T76" fmla="*/ 4093 w 5384"/>
                  <a:gd name="T77" fmla="*/ 88 h 3609"/>
                  <a:gd name="T78" fmla="*/ 3144 w 5384"/>
                  <a:gd name="T79" fmla="*/ 17 h 3609"/>
                  <a:gd name="T80" fmla="*/ 2600 w 5384"/>
                  <a:gd name="T81" fmla="*/ 0 h 3609"/>
                  <a:gd name="T82" fmla="*/ 1919 w 5384"/>
                  <a:gd name="T83" fmla="*/ 19 h 3609"/>
                  <a:gd name="T84" fmla="*/ 830 w 5384"/>
                  <a:gd name="T85" fmla="*/ 107 h 3609"/>
                  <a:gd name="T86" fmla="*/ 448 w 5384"/>
                  <a:gd name="T87" fmla="*/ 146 h 3609"/>
                  <a:gd name="T88" fmla="*/ 320 w 5384"/>
                  <a:gd name="T89" fmla="*/ 172 h 3609"/>
                  <a:gd name="T90" fmla="*/ 228 w 5384"/>
                  <a:gd name="T91" fmla="*/ 216 h 3609"/>
                  <a:gd name="T92" fmla="*/ 132 w 5384"/>
                  <a:gd name="T93" fmla="*/ 298 h 3609"/>
                  <a:gd name="T94" fmla="*/ 57 w 5384"/>
                  <a:gd name="T95" fmla="*/ 404 h 3609"/>
                  <a:gd name="T96" fmla="*/ 14 w 5384"/>
                  <a:gd name="T97" fmla="*/ 515 h 3609"/>
                  <a:gd name="T98" fmla="*/ 0 w 5384"/>
                  <a:gd name="T99" fmla="*/ 635 h 3609"/>
                  <a:gd name="T100" fmla="*/ 8 w 5384"/>
                  <a:gd name="T101" fmla="*/ 732 h 3609"/>
                  <a:gd name="T102" fmla="*/ 161 w 5384"/>
                  <a:gd name="T103" fmla="*/ 1669 h 3609"/>
                  <a:gd name="T104" fmla="*/ 463 w 5384"/>
                  <a:gd name="T105" fmla="*/ 3567 h 3609"/>
                  <a:gd name="T106" fmla="*/ 473 w 5384"/>
                  <a:gd name="T107" fmla="*/ 3573 h 3609"/>
                  <a:gd name="T108" fmla="*/ 480 w 5384"/>
                  <a:gd name="T109" fmla="*/ 3563 h 3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384" h="3609">
                    <a:moveTo>
                      <a:pt x="480" y="3563"/>
                    </a:moveTo>
                    <a:lnTo>
                      <a:pt x="480" y="3563"/>
                    </a:lnTo>
                    <a:lnTo>
                      <a:pt x="399" y="3057"/>
                    </a:lnTo>
                    <a:lnTo>
                      <a:pt x="399" y="3057"/>
                    </a:lnTo>
                    <a:lnTo>
                      <a:pt x="228" y="1979"/>
                    </a:lnTo>
                    <a:lnTo>
                      <a:pt x="228" y="1979"/>
                    </a:lnTo>
                    <a:lnTo>
                      <a:pt x="148" y="1484"/>
                    </a:lnTo>
                    <a:lnTo>
                      <a:pt x="68" y="989"/>
                    </a:lnTo>
                    <a:lnTo>
                      <a:pt x="68" y="989"/>
                    </a:lnTo>
                    <a:lnTo>
                      <a:pt x="47" y="861"/>
                    </a:lnTo>
                    <a:lnTo>
                      <a:pt x="25" y="734"/>
                    </a:lnTo>
                    <a:lnTo>
                      <a:pt x="25" y="734"/>
                    </a:lnTo>
                    <a:lnTo>
                      <a:pt x="22" y="710"/>
                    </a:lnTo>
                    <a:lnTo>
                      <a:pt x="19" y="686"/>
                    </a:lnTo>
                    <a:lnTo>
                      <a:pt x="17" y="663"/>
                    </a:lnTo>
                    <a:lnTo>
                      <a:pt x="17" y="638"/>
                    </a:lnTo>
                    <a:lnTo>
                      <a:pt x="17" y="615"/>
                    </a:lnTo>
                    <a:lnTo>
                      <a:pt x="18" y="591"/>
                    </a:lnTo>
                    <a:lnTo>
                      <a:pt x="21" y="568"/>
                    </a:lnTo>
                    <a:lnTo>
                      <a:pt x="25" y="544"/>
                    </a:lnTo>
                    <a:lnTo>
                      <a:pt x="30" y="522"/>
                    </a:lnTo>
                    <a:lnTo>
                      <a:pt x="36" y="499"/>
                    </a:lnTo>
                    <a:lnTo>
                      <a:pt x="43" y="477"/>
                    </a:lnTo>
                    <a:lnTo>
                      <a:pt x="51" y="455"/>
                    </a:lnTo>
                    <a:lnTo>
                      <a:pt x="61" y="433"/>
                    </a:lnTo>
                    <a:lnTo>
                      <a:pt x="70" y="412"/>
                    </a:lnTo>
                    <a:lnTo>
                      <a:pt x="83" y="390"/>
                    </a:lnTo>
                    <a:lnTo>
                      <a:pt x="95" y="369"/>
                    </a:lnTo>
                    <a:lnTo>
                      <a:pt x="95" y="369"/>
                    </a:lnTo>
                    <a:lnTo>
                      <a:pt x="109" y="350"/>
                    </a:lnTo>
                    <a:lnTo>
                      <a:pt x="123" y="332"/>
                    </a:lnTo>
                    <a:lnTo>
                      <a:pt x="138" y="314"/>
                    </a:lnTo>
                    <a:lnTo>
                      <a:pt x="155" y="298"/>
                    </a:lnTo>
                    <a:lnTo>
                      <a:pt x="171" y="281"/>
                    </a:lnTo>
                    <a:lnTo>
                      <a:pt x="189" y="266"/>
                    </a:lnTo>
                    <a:lnTo>
                      <a:pt x="207" y="252"/>
                    </a:lnTo>
                    <a:lnTo>
                      <a:pt x="226" y="238"/>
                    </a:lnTo>
                    <a:lnTo>
                      <a:pt x="246" y="227"/>
                    </a:lnTo>
                    <a:lnTo>
                      <a:pt x="265" y="215"/>
                    </a:lnTo>
                    <a:lnTo>
                      <a:pt x="285" y="205"/>
                    </a:lnTo>
                    <a:lnTo>
                      <a:pt x="308" y="196"/>
                    </a:lnTo>
                    <a:lnTo>
                      <a:pt x="328" y="187"/>
                    </a:lnTo>
                    <a:lnTo>
                      <a:pt x="350" y="180"/>
                    </a:lnTo>
                    <a:lnTo>
                      <a:pt x="374" y="175"/>
                    </a:lnTo>
                    <a:lnTo>
                      <a:pt x="396" y="171"/>
                    </a:lnTo>
                    <a:lnTo>
                      <a:pt x="396" y="171"/>
                    </a:lnTo>
                    <a:lnTo>
                      <a:pt x="458" y="161"/>
                    </a:lnTo>
                    <a:lnTo>
                      <a:pt x="520" y="153"/>
                    </a:lnTo>
                    <a:lnTo>
                      <a:pt x="645" y="141"/>
                    </a:lnTo>
                    <a:lnTo>
                      <a:pt x="645" y="141"/>
                    </a:lnTo>
                    <a:lnTo>
                      <a:pt x="780" y="128"/>
                    </a:lnTo>
                    <a:lnTo>
                      <a:pt x="917" y="116"/>
                    </a:lnTo>
                    <a:lnTo>
                      <a:pt x="917" y="116"/>
                    </a:lnTo>
                    <a:lnTo>
                      <a:pt x="1461" y="70"/>
                    </a:lnTo>
                    <a:lnTo>
                      <a:pt x="1461" y="70"/>
                    </a:lnTo>
                    <a:lnTo>
                      <a:pt x="1598" y="59"/>
                    </a:lnTo>
                    <a:lnTo>
                      <a:pt x="1734" y="48"/>
                    </a:lnTo>
                    <a:lnTo>
                      <a:pt x="1869" y="40"/>
                    </a:lnTo>
                    <a:lnTo>
                      <a:pt x="2006" y="32"/>
                    </a:lnTo>
                    <a:lnTo>
                      <a:pt x="2142" y="25"/>
                    </a:lnTo>
                    <a:lnTo>
                      <a:pt x="2279" y="21"/>
                    </a:lnTo>
                    <a:lnTo>
                      <a:pt x="2415" y="17"/>
                    </a:lnTo>
                    <a:lnTo>
                      <a:pt x="2552" y="17"/>
                    </a:lnTo>
                    <a:lnTo>
                      <a:pt x="2552" y="17"/>
                    </a:lnTo>
                    <a:lnTo>
                      <a:pt x="2688" y="18"/>
                    </a:lnTo>
                    <a:lnTo>
                      <a:pt x="2823" y="21"/>
                    </a:lnTo>
                    <a:lnTo>
                      <a:pt x="2960" y="25"/>
                    </a:lnTo>
                    <a:lnTo>
                      <a:pt x="3096" y="30"/>
                    </a:lnTo>
                    <a:lnTo>
                      <a:pt x="3231" y="37"/>
                    </a:lnTo>
                    <a:lnTo>
                      <a:pt x="3368" y="45"/>
                    </a:lnTo>
                    <a:lnTo>
                      <a:pt x="3503" y="55"/>
                    </a:lnTo>
                    <a:lnTo>
                      <a:pt x="3639" y="65"/>
                    </a:lnTo>
                    <a:lnTo>
                      <a:pt x="3639" y="65"/>
                    </a:lnTo>
                    <a:lnTo>
                      <a:pt x="3909" y="88"/>
                    </a:lnTo>
                    <a:lnTo>
                      <a:pt x="4180" y="112"/>
                    </a:lnTo>
                    <a:lnTo>
                      <a:pt x="4315" y="125"/>
                    </a:lnTo>
                    <a:lnTo>
                      <a:pt x="4450" y="139"/>
                    </a:lnTo>
                    <a:lnTo>
                      <a:pt x="4585" y="154"/>
                    </a:lnTo>
                    <a:lnTo>
                      <a:pt x="4719" y="171"/>
                    </a:lnTo>
                    <a:lnTo>
                      <a:pt x="4719" y="171"/>
                    </a:lnTo>
                    <a:lnTo>
                      <a:pt x="4841" y="186"/>
                    </a:lnTo>
                    <a:lnTo>
                      <a:pt x="4964" y="203"/>
                    </a:lnTo>
                    <a:lnTo>
                      <a:pt x="4964" y="203"/>
                    </a:lnTo>
                    <a:lnTo>
                      <a:pt x="4989" y="207"/>
                    </a:lnTo>
                    <a:lnTo>
                      <a:pt x="5014" y="211"/>
                    </a:lnTo>
                    <a:lnTo>
                      <a:pt x="5037" y="218"/>
                    </a:lnTo>
                    <a:lnTo>
                      <a:pt x="5060" y="225"/>
                    </a:lnTo>
                    <a:lnTo>
                      <a:pt x="5083" y="233"/>
                    </a:lnTo>
                    <a:lnTo>
                      <a:pt x="5105" y="243"/>
                    </a:lnTo>
                    <a:lnTo>
                      <a:pt x="5127" y="254"/>
                    </a:lnTo>
                    <a:lnTo>
                      <a:pt x="5149" y="266"/>
                    </a:lnTo>
                    <a:lnTo>
                      <a:pt x="5149" y="266"/>
                    </a:lnTo>
                    <a:lnTo>
                      <a:pt x="5168" y="280"/>
                    </a:lnTo>
                    <a:lnTo>
                      <a:pt x="5187" y="293"/>
                    </a:lnTo>
                    <a:lnTo>
                      <a:pt x="5205" y="309"/>
                    </a:lnTo>
                    <a:lnTo>
                      <a:pt x="5222" y="325"/>
                    </a:lnTo>
                    <a:lnTo>
                      <a:pt x="5238" y="342"/>
                    </a:lnTo>
                    <a:lnTo>
                      <a:pt x="5255" y="360"/>
                    </a:lnTo>
                    <a:lnTo>
                      <a:pt x="5269" y="378"/>
                    </a:lnTo>
                    <a:lnTo>
                      <a:pt x="5282" y="397"/>
                    </a:lnTo>
                    <a:lnTo>
                      <a:pt x="5296" y="416"/>
                    </a:lnTo>
                    <a:lnTo>
                      <a:pt x="5307" y="437"/>
                    </a:lnTo>
                    <a:lnTo>
                      <a:pt x="5318" y="457"/>
                    </a:lnTo>
                    <a:lnTo>
                      <a:pt x="5329" y="478"/>
                    </a:lnTo>
                    <a:lnTo>
                      <a:pt x="5338" y="500"/>
                    </a:lnTo>
                    <a:lnTo>
                      <a:pt x="5346" y="522"/>
                    </a:lnTo>
                    <a:lnTo>
                      <a:pt x="5353" y="546"/>
                    </a:lnTo>
                    <a:lnTo>
                      <a:pt x="5358" y="568"/>
                    </a:lnTo>
                    <a:lnTo>
                      <a:pt x="5358" y="568"/>
                    </a:lnTo>
                    <a:lnTo>
                      <a:pt x="5362" y="591"/>
                    </a:lnTo>
                    <a:lnTo>
                      <a:pt x="5365" y="615"/>
                    </a:lnTo>
                    <a:lnTo>
                      <a:pt x="5367" y="637"/>
                    </a:lnTo>
                    <a:lnTo>
                      <a:pt x="5368" y="660"/>
                    </a:lnTo>
                    <a:lnTo>
                      <a:pt x="5368" y="683"/>
                    </a:lnTo>
                    <a:lnTo>
                      <a:pt x="5367" y="707"/>
                    </a:lnTo>
                    <a:lnTo>
                      <a:pt x="5361" y="754"/>
                    </a:lnTo>
                    <a:lnTo>
                      <a:pt x="5353" y="801"/>
                    </a:lnTo>
                    <a:lnTo>
                      <a:pt x="5344" y="847"/>
                    </a:lnTo>
                    <a:lnTo>
                      <a:pt x="5327" y="938"/>
                    </a:lnTo>
                    <a:lnTo>
                      <a:pt x="5327" y="938"/>
                    </a:lnTo>
                    <a:lnTo>
                      <a:pt x="5242" y="1400"/>
                    </a:lnTo>
                    <a:lnTo>
                      <a:pt x="5158" y="1860"/>
                    </a:lnTo>
                    <a:lnTo>
                      <a:pt x="5158" y="1860"/>
                    </a:lnTo>
                    <a:lnTo>
                      <a:pt x="4961" y="2962"/>
                    </a:lnTo>
                    <a:lnTo>
                      <a:pt x="4961" y="2962"/>
                    </a:lnTo>
                    <a:lnTo>
                      <a:pt x="4850" y="3587"/>
                    </a:lnTo>
                    <a:lnTo>
                      <a:pt x="4850" y="3587"/>
                    </a:lnTo>
                    <a:lnTo>
                      <a:pt x="4847" y="3598"/>
                    </a:lnTo>
                    <a:lnTo>
                      <a:pt x="4847" y="3598"/>
                    </a:lnTo>
                    <a:lnTo>
                      <a:pt x="4847" y="3602"/>
                    </a:lnTo>
                    <a:lnTo>
                      <a:pt x="4848" y="3604"/>
                    </a:lnTo>
                    <a:lnTo>
                      <a:pt x="4851" y="3606"/>
                    </a:lnTo>
                    <a:lnTo>
                      <a:pt x="4854" y="3607"/>
                    </a:lnTo>
                    <a:lnTo>
                      <a:pt x="4856" y="3609"/>
                    </a:lnTo>
                    <a:lnTo>
                      <a:pt x="4859" y="3607"/>
                    </a:lnTo>
                    <a:lnTo>
                      <a:pt x="4862" y="3606"/>
                    </a:lnTo>
                    <a:lnTo>
                      <a:pt x="4863" y="3602"/>
                    </a:lnTo>
                    <a:lnTo>
                      <a:pt x="4863" y="3602"/>
                    </a:lnTo>
                    <a:lnTo>
                      <a:pt x="4953" y="3097"/>
                    </a:lnTo>
                    <a:lnTo>
                      <a:pt x="4953" y="3097"/>
                    </a:lnTo>
                    <a:lnTo>
                      <a:pt x="5146" y="2023"/>
                    </a:lnTo>
                    <a:lnTo>
                      <a:pt x="5146" y="2023"/>
                    </a:lnTo>
                    <a:lnTo>
                      <a:pt x="5236" y="1529"/>
                    </a:lnTo>
                    <a:lnTo>
                      <a:pt x="5325" y="1036"/>
                    </a:lnTo>
                    <a:lnTo>
                      <a:pt x="5325" y="1036"/>
                    </a:lnTo>
                    <a:lnTo>
                      <a:pt x="5349" y="909"/>
                    </a:lnTo>
                    <a:lnTo>
                      <a:pt x="5372" y="783"/>
                    </a:lnTo>
                    <a:lnTo>
                      <a:pt x="5372" y="783"/>
                    </a:lnTo>
                    <a:lnTo>
                      <a:pt x="5379" y="739"/>
                    </a:lnTo>
                    <a:lnTo>
                      <a:pt x="5382" y="716"/>
                    </a:lnTo>
                    <a:lnTo>
                      <a:pt x="5383" y="694"/>
                    </a:lnTo>
                    <a:lnTo>
                      <a:pt x="5384" y="672"/>
                    </a:lnTo>
                    <a:lnTo>
                      <a:pt x="5383" y="650"/>
                    </a:lnTo>
                    <a:lnTo>
                      <a:pt x="5382" y="628"/>
                    </a:lnTo>
                    <a:lnTo>
                      <a:pt x="5380" y="606"/>
                    </a:lnTo>
                    <a:lnTo>
                      <a:pt x="5378" y="586"/>
                    </a:lnTo>
                    <a:lnTo>
                      <a:pt x="5373" y="564"/>
                    </a:lnTo>
                    <a:lnTo>
                      <a:pt x="5368" y="543"/>
                    </a:lnTo>
                    <a:lnTo>
                      <a:pt x="5362" y="521"/>
                    </a:lnTo>
                    <a:lnTo>
                      <a:pt x="5355" y="500"/>
                    </a:lnTo>
                    <a:lnTo>
                      <a:pt x="5347" y="479"/>
                    </a:lnTo>
                    <a:lnTo>
                      <a:pt x="5339" y="459"/>
                    </a:lnTo>
                    <a:lnTo>
                      <a:pt x="5328" y="438"/>
                    </a:lnTo>
                    <a:lnTo>
                      <a:pt x="5328" y="438"/>
                    </a:lnTo>
                    <a:lnTo>
                      <a:pt x="5318" y="420"/>
                    </a:lnTo>
                    <a:lnTo>
                      <a:pt x="5307" y="402"/>
                    </a:lnTo>
                    <a:lnTo>
                      <a:pt x="5296" y="386"/>
                    </a:lnTo>
                    <a:lnTo>
                      <a:pt x="5284" y="369"/>
                    </a:lnTo>
                    <a:lnTo>
                      <a:pt x="5270" y="353"/>
                    </a:lnTo>
                    <a:lnTo>
                      <a:pt x="5256" y="336"/>
                    </a:lnTo>
                    <a:lnTo>
                      <a:pt x="5242" y="321"/>
                    </a:lnTo>
                    <a:lnTo>
                      <a:pt x="5227" y="307"/>
                    </a:lnTo>
                    <a:lnTo>
                      <a:pt x="5212" y="293"/>
                    </a:lnTo>
                    <a:lnTo>
                      <a:pt x="5196" y="280"/>
                    </a:lnTo>
                    <a:lnTo>
                      <a:pt x="5179" y="267"/>
                    </a:lnTo>
                    <a:lnTo>
                      <a:pt x="5161" y="255"/>
                    </a:lnTo>
                    <a:lnTo>
                      <a:pt x="5145" y="244"/>
                    </a:lnTo>
                    <a:lnTo>
                      <a:pt x="5127" y="234"/>
                    </a:lnTo>
                    <a:lnTo>
                      <a:pt x="5107" y="225"/>
                    </a:lnTo>
                    <a:lnTo>
                      <a:pt x="5089" y="216"/>
                    </a:lnTo>
                    <a:lnTo>
                      <a:pt x="5089" y="216"/>
                    </a:lnTo>
                    <a:lnTo>
                      <a:pt x="5065" y="207"/>
                    </a:lnTo>
                    <a:lnTo>
                      <a:pt x="5040" y="200"/>
                    </a:lnTo>
                    <a:lnTo>
                      <a:pt x="5015" y="193"/>
                    </a:lnTo>
                    <a:lnTo>
                      <a:pt x="4990" y="189"/>
                    </a:lnTo>
                    <a:lnTo>
                      <a:pt x="4938" y="182"/>
                    </a:lnTo>
                    <a:lnTo>
                      <a:pt x="4887" y="176"/>
                    </a:lnTo>
                    <a:lnTo>
                      <a:pt x="4887" y="176"/>
                    </a:lnTo>
                    <a:lnTo>
                      <a:pt x="4760" y="160"/>
                    </a:lnTo>
                    <a:lnTo>
                      <a:pt x="4633" y="145"/>
                    </a:lnTo>
                    <a:lnTo>
                      <a:pt x="4633" y="145"/>
                    </a:lnTo>
                    <a:lnTo>
                      <a:pt x="4498" y="128"/>
                    </a:lnTo>
                    <a:lnTo>
                      <a:pt x="4363" y="114"/>
                    </a:lnTo>
                    <a:lnTo>
                      <a:pt x="4093" y="88"/>
                    </a:lnTo>
                    <a:lnTo>
                      <a:pt x="4093" y="88"/>
                    </a:lnTo>
                    <a:lnTo>
                      <a:pt x="3823" y="65"/>
                    </a:lnTo>
                    <a:lnTo>
                      <a:pt x="3551" y="43"/>
                    </a:lnTo>
                    <a:lnTo>
                      <a:pt x="3416" y="33"/>
                    </a:lnTo>
                    <a:lnTo>
                      <a:pt x="3281" y="23"/>
                    </a:lnTo>
                    <a:lnTo>
                      <a:pt x="3144" y="17"/>
                    </a:lnTo>
                    <a:lnTo>
                      <a:pt x="3009" y="10"/>
                    </a:lnTo>
                    <a:lnTo>
                      <a:pt x="3009" y="10"/>
                    </a:lnTo>
                    <a:lnTo>
                      <a:pt x="2873" y="6"/>
                    </a:lnTo>
                    <a:lnTo>
                      <a:pt x="2736" y="1"/>
                    </a:lnTo>
                    <a:lnTo>
                      <a:pt x="2600" y="0"/>
                    </a:lnTo>
                    <a:lnTo>
                      <a:pt x="2463" y="0"/>
                    </a:lnTo>
                    <a:lnTo>
                      <a:pt x="2327" y="3"/>
                    </a:lnTo>
                    <a:lnTo>
                      <a:pt x="2192" y="7"/>
                    </a:lnTo>
                    <a:lnTo>
                      <a:pt x="2055" y="12"/>
                    </a:lnTo>
                    <a:lnTo>
                      <a:pt x="1919" y="19"/>
                    </a:lnTo>
                    <a:lnTo>
                      <a:pt x="1919" y="19"/>
                    </a:lnTo>
                    <a:lnTo>
                      <a:pt x="1783" y="28"/>
                    </a:lnTo>
                    <a:lnTo>
                      <a:pt x="1646" y="39"/>
                    </a:lnTo>
                    <a:lnTo>
                      <a:pt x="1374" y="59"/>
                    </a:lnTo>
                    <a:lnTo>
                      <a:pt x="830" y="107"/>
                    </a:lnTo>
                    <a:lnTo>
                      <a:pt x="830" y="107"/>
                    </a:lnTo>
                    <a:lnTo>
                      <a:pt x="694" y="118"/>
                    </a:lnTo>
                    <a:lnTo>
                      <a:pt x="557" y="134"/>
                    </a:lnTo>
                    <a:lnTo>
                      <a:pt x="557" y="134"/>
                    </a:lnTo>
                    <a:lnTo>
                      <a:pt x="448" y="146"/>
                    </a:lnTo>
                    <a:lnTo>
                      <a:pt x="393" y="154"/>
                    </a:lnTo>
                    <a:lnTo>
                      <a:pt x="365" y="160"/>
                    </a:lnTo>
                    <a:lnTo>
                      <a:pt x="339" y="165"/>
                    </a:lnTo>
                    <a:lnTo>
                      <a:pt x="339" y="165"/>
                    </a:lnTo>
                    <a:lnTo>
                      <a:pt x="320" y="172"/>
                    </a:lnTo>
                    <a:lnTo>
                      <a:pt x="301" y="179"/>
                    </a:lnTo>
                    <a:lnTo>
                      <a:pt x="281" y="187"/>
                    </a:lnTo>
                    <a:lnTo>
                      <a:pt x="263" y="196"/>
                    </a:lnTo>
                    <a:lnTo>
                      <a:pt x="244" y="205"/>
                    </a:lnTo>
                    <a:lnTo>
                      <a:pt x="228" y="216"/>
                    </a:lnTo>
                    <a:lnTo>
                      <a:pt x="210" y="229"/>
                    </a:lnTo>
                    <a:lnTo>
                      <a:pt x="193" y="241"/>
                    </a:lnTo>
                    <a:lnTo>
                      <a:pt x="178" y="254"/>
                    </a:lnTo>
                    <a:lnTo>
                      <a:pt x="161" y="267"/>
                    </a:lnTo>
                    <a:lnTo>
                      <a:pt x="132" y="298"/>
                    </a:lnTo>
                    <a:lnTo>
                      <a:pt x="105" y="328"/>
                    </a:lnTo>
                    <a:lnTo>
                      <a:pt x="81" y="361"/>
                    </a:lnTo>
                    <a:lnTo>
                      <a:pt x="81" y="361"/>
                    </a:lnTo>
                    <a:lnTo>
                      <a:pt x="68" y="382"/>
                    </a:lnTo>
                    <a:lnTo>
                      <a:pt x="57" y="404"/>
                    </a:lnTo>
                    <a:lnTo>
                      <a:pt x="46" y="424"/>
                    </a:lnTo>
                    <a:lnTo>
                      <a:pt x="36" y="446"/>
                    </a:lnTo>
                    <a:lnTo>
                      <a:pt x="28" y="470"/>
                    </a:lnTo>
                    <a:lnTo>
                      <a:pt x="19" y="492"/>
                    </a:lnTo>
                    <a:lnTo>
                      <a:pt x="14" y="515"/>
                    </a:lnTo>
                    <a:lnTo>
                      <a:pt x="8" y="539"/>
                    </a:lnTo>
                    <a:lnTo>
                      <a:pt x="4" y="562"/>
                    </a:lnTo>
                    <a:lnTo>
                      <a:pt x="2" y="587"/>
                    </a:lnTo>
                    <a:lnTo>
                      <a:pt x="0" y="610"/>
                    </a:lnTo>
                    <a:lnTo>
                      <a:pt x="0" y="635"/>
                    </a:lnTo>
                    <a:lnTo>
                      <a:pt x="0" y="659"/>
                    </a:lnTo>
                    <a:lnTo>
                      <a:pt x="2" y="683"/>
                    </a:lnTo>
                    <a:lnTo>
                      <a:pt x="4" y="707"/>
                    </a:lnTo>
                    <a:lnTo>
                      <a:pt x="8" y="732"/>
                    </a:lnTo>
                    <a:lnTo>
                      <a:pt x="8" y="732"/>
                    </a:lnTo>
                    <a:lnTo>
                      <a:pt x="24" y="823"/>
                    </a:lnTo>
                    <a:lnTo>
                      <a:pt x="24" y="823"/>
                    </a:lnTo>
                    <a:lnTo>
                      <a:pt x="93" y="1246"/>
                    </a:lnTo>
                    <a:lnTo>
                      <a:pt x="161" y="1669"/>
                    </a:lnTo>
                    <a:lnTo>
                      <a:pt x="161" y="1669"/>
                    </a:lnTo>
                    <a:lnTo>
                      <a:pt x="339" y="2789"/>
                    </a:lnTo>
                    <a:lnTo>
                      <a:pt x="339" y="2789"/>
                    </a:lnTo>
                    <a:lnTo>
                      <a:pt x="456" y="3522"/>
                    </a:lnTo>
                    <a:lnTo>
                      <a:pt x="456" y="3522"/>
                    </a:lnTo>
                    <a:lnTo>
                      <a:pt x="463" y="3567"/>
                    </a:lnTo>
                    <a:lnTo>
                      <a:pt x="463" y="3567"/>
                    </a:lnTo>
                    <a:lnTo>
                      <a:pt x="465" y="3571"/>
                    </a:lnTo>
                    <a:lnTo>
                      <a:pt x="466" y="3573"/>
                    </a:lnTo>
                    <a:lnTo>
                      <a:pt x="469" y="3574"/>
                    </a:lnTo>
                    <a:lnTo>
                      <a:pt x="473" y="3573"/>
                    </a:lnTo>
                    <a:lnTo>
                      <a:pt x="476" y="3571"/>
                    </a:lnTo>
                    <a:lnTo>
                      <a:pt x="477" y="3570"/>
                    </a:lnTo>
                    <a:lnTo>
                      <a:pt x="478" y="3567"/>
                    </a:lnTo>
                    <a:lnTo>
                      <a:pt x="480" y="3563"/>
                    </a:lnTo>
                    <a:lnTo>
                      <a:pt x="480" y="356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99588BE4-306E-126C-B435-5B74CD529E74}"/>
                </a:ext>
              </a:extLst>
            </p:cNvPr>
            <p:cNvSpPr/>
            <p:nvPr/>
          </p:nvSpPr>
          <p:spPr>
            <a:xfrm flipH="1">
              <a:off x="2303918" y="4481547"/>
              <a:ext cx="796924" cy="628651"/>
            </a:xfrm>
            <a:custGeom>
              <a:avLst/>
              <a:gdLst>
                <a:gd name="connsiteX0" fmla="*/ 0 w 638175"/>
                <a:gd name="connsiteY0" fmla="*/ 114300 h 628650"/>
                <a:gd name="connsiteX1" fmla="*/ 638175 w 638175"/>
                <a:gd name="connsiteY1" fmla="*/ 628650 h 628650"/>
                <a:gd name="connsiteX2" fmla="*/ 438150 w 638175"/>
                <a:gd name="connsiteY2" fmla="*/ 0 h 628650"/>
                <a:gd name="connsiteX0" fmla="*/ 0 w 796925"/>
                <a:gd name="connsiteY0" fmla="*/ 139700 h 628650"/>
                <a:gd name="connsiteX1" fmla="*/ 796925 w 796925"/>
                <a:gd name="connsiteY1" fmla="*/ 628650 h 628650"/>
                <a:gd name="connsiteX2" fmla="*/ 596900 w 796925"/>
                <a:gd name="connsiteY2" fmla="*/ 0 h 628650"/>
                <a:gd name="connsiteX0" fmla="*/ 0 w 796925"/>
                <a:gd name="connsiteY0" fmla="*/ 139700 h 628650"/>
                <a:gd name="connsiteX1" fmla="*/ 796925 w 796925"/>
                <a:gd name="connsiteY1" fmla="*/ 628650 h 628650"/>
                <a:gd name="connsiteX2" fmla="*/ 596900 w 796925"/>
                <a:gd name="connsiteY2" fmla="*/ 0 h 628650"/>
                <a:gd name="connsiteX0" fmla="*/ 0 w 796925"/>
                <a:gd name="connsiteY0" fmla="*/ 139700 h 628650"/>
                <a:gd name="connsiteX1" fmla="*/ 796925 w 796925"/>
                <a:gd name="connsiteY1" fmla="*/ 628650 h 628650"/>
                <a:gd name="connsiteX2" fmla="*/ 596900 w 796925"/>
                <a:gd name="connsiteY2" fmla="*/ 0 h 628650"/>
                <a:gd name="connsiteX0" fmla="*/ 0 w 796925"/>
                <a:gd name="connsiteY0" fmla="*/ 139700 h 628650"/>
                <a:gd name="connsiteX1" fmla="*/ 796925 w 796925"/>
                <a:gd name="connsiteY1" fmla="*/ 628650 h 628650"/>
                <a:gd name="connsiteX2" fmla="*/ 596900 w 796925"/>
                <a:gd name="connsiteY2" fmla="*/ 0 h 628650"/>
                <a:gd name="connsiteX0" fmla="*/ 0 w 796925"/>
                <a:gd name="connsiteY0" fmla="*/ 139700 h 628650"/>
                <a:gd name="connsiteX1" fmla="*/ 796925 w 796925"/>
                <a:gd name="connsiteY1" fmla="*/ 628650 h 628650"/>
                <a:gd name="connsiteX2" fmla="*/ 596900 w 796925"/>
                <a:gd name="connsiteY2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6925" h="628650">
                  <a:moveTo>
                    <a:pt x="0" y="139700"/>
                  </a:moveTo>
                  <a:cubicBezTo>
                    <a:pt x="398992" y="258233"/>
                    <a:pt x="537633" y="402167"/>
                    <a:pt x="796925" y="628650"/>
                  </a:cubicBezTo>
                  <a:cubicBezTo>
                    <a:pt x="773112" y="392906"/>
                    <a:pt x="718344" y="185737"/>
                    <a:pt x="596900" y="0"/>
                  </a:cubicBezTo>
                </a:path>
              </a:pathLst>
            </a:custGeom>
            <a:solidFill>
              <a:schemeClr val="bg1"/>
            </a:solidFill>
            <a:ln w="158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모서리가 둥근 직사각형 29">
            <a:extLst>
              <a:ext uri="{FF2B5EF4-FFF2-40B4-BE49-F238E27FC236}">
                <a16:creationId xmlns:a16="http://schemas.microsoft.com/office/drawing/2014/main" id="{4C08C14B-CF6C-7EF6-6549-FCF62493E9A1}"/>
              </a:ext>
            </a:extLst>
          </p:cNvPr>
          <p:cNvSpPr/>
          <p:nvPr/>
        </p:nvSpPr>
        <p:spPr>
          <a:xfrm>
            <a:off x="1236873" y="4143517"/>
            <a:ext cx="9550116" cy="1592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4" name="모서리가 둥근 직사각형 30">
            <a:extLst>
              <a:ext uri="{FF2B5EF4-FFF2-40B4-BE49-F238E27FC236}">
                <a16:creationId xmlns:a16="http://schemas.microsoft.com/office/drawing/2014/main" id="{4E45D429-54DD-3A1A-5D84-B56403E51026}"/>
              </a:ext>
            </a:extLst>
          </p:cNvPr>
          <p:cNvSpPr/>
          <p:nvPr/>
        </p:nvSpPr>
        <p:spPr>
          <a:xfrm>
            <a:off x="1236873" y="4143517"/>
            <a:ext cx="6408000" cy="1592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3FF4BF3B-F760-9EED-E7FD-C7115C71E386}"/>
              </a:ext>
            </a:extLst>
          </p:cNvPr>
          <p:cNvSpPr/>
          <p:nvPr/>
        </p:nvSpPr>
        <p:spPr>
          <a:xfrm>
            <a:off x="7500873" y="4079119"/>
            <a:ext cx="288000" cy="288000"/>
          </a:xfrm>
          <a:prstGeom prst="roundRect">
            <a:avLst>
              <a:gd name="adj" fmla="val 50000"/>
            </a:avLst>
          </a:prstGeom>
          <a:solidFill>
            <a:srgbClr val="FF8232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7" name="모서리가 둥근 직사각형 32">
            <a:extLst>
              <a:ext uri="{FF2B5EF4-FFF2-40B4-BE49-F238E27FC236}">
                <a16:creationId xmlns:a16="http://schemas.microsoft.com/office/drawing/2014/main" id="{BAA5882F-99F1-3714-F326-447CDFB20867}"/>
              </a:ext>
            </a:extLst>
          </p:cNvPr>
          <p:cNvSpPr/>
          <p:nvPr/>
        </p:nvSpPr>
        <p:spPr>
          <a:xfrm>
            <a:off x="1236873" y="3627685"/>
            <a:ext cx="9550116" cy="15920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82" name="모서리가 둥근 직사각형 33">
            <a:extLst>
              <a:ext uri="{FF2B5EF4-FFF2-40B4-BE49-F238E27FC236}">
                <a16:creationId xmlns:a16="http://schemas.microsoft.com/office/drawing/2014/main" id="{D10F4E40-F294-7504-06E9-6D34103939E0}"/>
              </a:ext>
            </a:extLst>
          </p:cNvPr>
          <p:cNvSpPr/>
          <p:nvPr/>
        </p:nvSpPr>
        <p:spPr>
          <a:xfrm>
            <a:off x="1236873" y="3627685"/>
            <a:ext cx="6408000" cy="15920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83" name="모서리가 둥근 직사각형 34">
            <a:extLst>
              <a:ext uri="{FF2B5EF4-FFF2-40B4-BE49-F238E27FC236}">
                <a16:creationId xmlns:a16="http://schemas.microsoft.com/office/drawing/2014/main" id="{E8B4CF78-2C81-4469-0E56-BF12A9B94169}"/>
              </a:ext>
            </a:extLst>
          </p:cNvPr>
          <p:cNvSpPr/>
          <p:nvPr/>
        </p:nvSpPr>
        <p:spPr>
          <a:xfrm>
            <a:off x="5826451" y="3563287"/>
            <a:ext cx="288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C24DAE3-189C-5B25-0204-E2DB132AAEB1}"/>
              </a:ext>
            </a:extLst>
          </p:cNvPr>
          <p:cNvSpPr/>
          <p:nvPr/>
        </p:nvSpPr>
        <p:spPr>
          <a:xfrm>
            <a:off x="7500873" y="4885838"/>
            <a:ext cx="302154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DDA200F-1658-DB32-F8F4-FD6ACF2174AB}"/>
              </a:ext>
            </a:extLst>
          </p:cNvPr>
          <p:cNvSpPr/>
          <p:nvPr/>
        </p:nvSpPr>
        <p:spPr>
          <a:xfrm>
            <a:off x="3339482" y="1734129"/>
            <a:ext cx="3021549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ith BIZCAM </a:t>
            </a:r>
          </a:p>
        </p:txBody>
      </p:sp>
      <p:sp>
        <p:nvSpPr>
          <p:cNvPr id="86" name="자유형: 도형 15">
            <a:extLst>
              <a:ext uri="{FF2B5EF4-FFF2-40B4-BE49-F238E27FC236}">
                <a16:creationId xmlns:a16="http://schemas.microsoft.com/office/drawing/2014/main" id="{8EAC7CD9-7314-AA85-A95D-963AD409E00C}"/>
              </a:ext>
            </a:extLst>
          </p:cNvPr>
          <p:cNvSpPr/>
          <p:nvPr/>
        </p:nvSpPr>
        <p:spPr>
          <a:xfrm rot="21420000" flipH="1">
            <a:off x="5588694" y="3028066"/>
            <a:ext cx="763513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44000" rtlCol="0" anchor="ctr">
            <a:noAutofit/>
          </a:bodyPr>
          <a:lstStyle/>
          <a:p>
            <a:pPr algn="ctr"/>
            <a:r>
              <a:rPr lang="en-US" altLang="ko-KR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50%</a:t>
            </a:r>
            <a:endParaRPr lang="ko-KR" altLang="en-US" b="1" i="1" dirty="0">
              <a:solidFill>
                <a:prstClr val="black">
                  <a:lumMod val="75000"/>
                  <a:lumOff val="2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7" name="자유형: 도형 15">
            <a:extLst>
              <a:ext uri="{FF2B5EF4-FFF2-40B4-BE49-F238E27FC236}">
                <a16:creationId xmlns:a16="http://schemas.microsoft.com/office/drawing/2014/main" id="{EEAC047C-2AC3-8270-CAF5-BEC1AA81882C}"/>
              </a:ext>
            </a:extLst>
          </p:cNvPr>
          <p:cNvSpPr/>
          <p:nvPr/>
        </p:nvSpPr>
        <p:spPr>
          <a:xfrm rot="21420000" flipH="1">
            <a:off x="7331196" y="4444265"/>
            <a:ext cx="763513" cy="357185"/>
          </a:xfrm>
          <a:custGeom>
            <a:avLst/>
            <a:gdLst>
              <a:gd name="connsiteX0" fmla="*/ 0 w 1088045"/>
              <a:gd name="connsiteY0" fmla="*/ 205740 h 509007"/>
              <a:gd name="connsiteX1" fmla="*/ 0 w 1088045"/>
              <a:gd name="connsiteY1" fmla="*/ 205741 h 509007"/>
              <a:gd name="connsiteX2" fmla="*/ 0 w 1088045"/>
              <a:gd name="connsiteY2" fmla="*/ 205741 h 509007"/>
              <a:gd name="connsiteX3" fmla="*/ 205741 w 1088045"/>
              <a:gd name="connsiteY3" fmla="*/ 0 h 509007"/>
              <a:gd name="connsiteX4" fmla="*/ 882304 w 1088045"/>
              <a:gd name="connsiteY4" fmla="*/ 0 h 509007"/>
              <a:gd name="connsiteX5" fmla="*/ 1088045 w 1088045"/>
              <a:gd name="connsiteY5" fmla="*/ 205741 h 509007"/>
              <a:gd name="connsiteX6" fmla="*/ 1088044 w 1088045"/>
              <a:gd name="connsiteY6" fmla="*/ 205741 h 509007"/>
              <a:gd name="connsiteX7" fmla="*/ 882303 w 1088045"/>
              <a:gd name="connsiteY7" fmla="*/ 411482 h 509007"/>
              <a:gd name="connsiteX8" fmla="*/ 795414 w 1088045"/>
              <a:gd name="connsiteY8" fmla="*/ 411482 h 509007"/>
              <a:gd name="connsiteX9" fmla="*/ 652334 w 1088045"/>
              <a:gd name="connsiteY9" fmla="*/ 509007 h 509007"/>
              <a:gd name="connsiteX10" fmla="*/ 672957 w 1088045"/>
              <a:gd name="connsiteY10" fmla="*/ 411482 h 509007"/>
              <a:gd name="connsiteX11" fmla="*/ 205741 w 1088045"/>
              <a:gd name="connsiteY11" fmla="*/ 411481 h 509007"/>
              <a:gd name="connsiteX12" fmla="*/ 16168 w 1088045"/>
              <a:gd name="connsiteY12" fmla="*/ 285824 h 509007"/>
              <a:gd name="connsiteX13" fmla="*/ 0 w 1088045"/>
              <a:gd name="connsiteY13" fmla="*/ 205741 h 509007"/>
              <a:gd name="connsiteX14" fmla="*/ 16168 w 1088045"/>
              <a:gd name="connsiteY14" fmla="*/ 125657 h 509007"/>
              <a:gd name="connsiteX15" fmla="*/ 205741 w 1088045"/>
              <a:gd name="connsiteY15" fmla="*/ 0 h 50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88045" h="509007">
                <a:moveTo>
                  <a:pt x="0" y="205740"/>
                </a:moveTo>
                <a:lnTo>
                  <a:pt x="0" y="205741"/>
                </a:lnTo>
                <a:lnTo>
                  <a:pt x="0" y="205741"/>
                </a:lnTo>
                <a:close/>
                <a:moveTo>
                  <a:pt x="205741" y="0"/>
                </a:moveTo>
                <a:lnTo>
                  <a:pt x="882304" y="0"/>
                </a:lnTo>
                <a:cubicBezTo>
                  <a:pt x="995932" y="0"/>
                  <a:pt x="1088045" y="92113"/>
                  <a:pt x="1088045" y="205741"/>
                </a:cubicBezTo>
                <a:lnTo>
                  <a:pt x="1088044" y="205741"/>
                </a:lnTo>
                <a:cubicBezTo>
                  <a:pt x="1088044" y="319369"/>
                  <a:pt x="995931" y="411482"/>
                  <a:pt x="882303" y="411482"/>
                </a:cubicBezTo>
                <a:lnTo>
                  <a:pt x="795414" y="411482"/>
                </a:lnTo>
                <a:lnTo>
                  <a:pt x="652334" y="509007"/>
                </a:lnTo>
                <a:lnTo>
                  <a:pt x="672957" y="411482"/>
                </a:lnTo>
                <a:lnTo>
                  <a:pt x="205741" y="411481"/>
                </a:lnTo>
                <a:cubicBezTo>
                  <a:pt x="120520" y="411481"/>
                  <a:pt x="47401" y="359667"/>
                  <a:pt x="16168" y="285824"/>
                </a:cubicBezTo>
                <a:lnTo>
                  <a:pt x="0" y="205741"/>
                </a:lnTo>
                <a:lnTo>
                  <a:pt x="16168" y="125657"/>
                </a:lnTo>
                <a:cubicBezTo>
                  <a:pt x="47401" y="51814"/>
                  <a:pt x="120520" y="0"/>
                  <a:pt x="205741" y="0"/>
                </a:cubicBezTo>
                <a:close/>
              </a:path>
            </a:pathLst>
          </a:custGeom>
          <a:solidFill>
            <a:srgbClr val="FF8232"/>
          </a:solidFill>
          <a:ln w="190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144000" rtlCol="0" anchor="ctr">
            <a:noAutofit/>
          </a:bodyPr>
          <a:lstStyle/>
          <a:p>
            <a:pPr algn="ctr"/>
            <a:r>
              <a:rPr lang="en-US" altLang="ko-KR" b="1" i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75%</a:t>
            </a:r>
            <a:endParaRPr lang="ko-KR" altLang="en-US" b="1" i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59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48EA876-6FB3-5041-9F2A-2052D7E25276}"/>
              </a:ext>
            </a:extLst>
          </p:cNvPr>
          <p:cNvSpPr/>
          <p:nvPr/>
        </p:nvSpPr>
        <p:spPr>
          <a:xfrm>
            <a:off x="4843244" y="1944136"/>
            <a:ext cx="2505511" cy="2505509"/>
          </a:xfrm>
          <a:prstGeom prst="ellipse">
            <a:avLst/>
          </a:prstGeom>
          <a:solidFill>
            <a:srgbClr val="FF8232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255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130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50</a:t>
            </a: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676</Words>
  <Application>Microsoft Office PowerPoint</Application>
  <PresentationFormat>와이드스크린</PresentationFormat>
  <Paragraphs>124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HY견고딕</vt:lpstr>
      <vt:lpstr>Tmon몬소리 Black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2</cp:revision>
  <dcterms:created xsi:type="dcterms:W3CDTF">2025-04-06T02:09:52Z</dcterms:created>
  <dcterms:modified xsi:type="dcterms:W3CDTF">2025-04-06T02:24:03Z</dcterms:modified>
</cp:coreProperties>
</file>